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86" r:id="rId2"/>
    <p:sldId id="256" r:id="rId3"/>
    <p:sldId id="295" r:id="rId4"/>
    <p:sldId id="297" r:id="rId5"/>
    <p:sldId id="285" r:id="rId6"/>
    <p:sldId id="287" r:id="rId7"/>
    <p:sldId id="288" r:id="rId8"/>
    <p:sldId id="290" r:id="rId9"/>
    <p:sldId id="289" r:id="rId10"/>
    <p:sldId id="263" r:id="rId11"/>
    <p:sldId id="259" r:id="rId12"/>
    <p:sldId id="272" r:id="rId13"/>
    <p:sldId id="273" r:id="rId14"/>
    <p:sldId id="274" r:id="rId15"/>
    <p:sldId id="271" r:id="rId16"/>
    <p:sldId id="275" r:id="rId17"/>
    <p:sldId id="276" r:id="rId18"/>
    <p:sldId id="293" r:id="rId19"/>
    <p:sldId id="280" r:id="rId20"/>
    <p:sldId id="291" r:id="rId21"/>
    <p:sldId id="277" r:id="rId22"/>
    <p:sldId id="29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24" autoAdjust="0"/>
  </p:normalViewPr>
  <p:slideViewPr>
    <p:cSldViewPr>
      <p:cViewPr>
        <p:scale>
          <a:sx n="66" d="100"/>
          <a:sy n="66" d="100"/>
        </p:scale>
        <p:origin x="-119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2D97A8-3E7D-4367-89B7-A4B102E59D3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1D69B5-C6AE-4CB6-B602-B1EA7D110C4B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Warning</a:t>
          </a:r>
          <a:endParaRPr lang="en-US" sz="1400" dirty="0">
            <a:solidFill>
              <a:srgbClr val="FF0000"/>
            </a:solidFill>
          </a:endParaRPr>
        </a:p>
      </dgm:t>
    </dgm:pt>
    <dgm:pt modelId="{D6BE1C41-37D1-48B3-A519-5EE8F8E17BF1}" type="parTrans" cxnId="{071960AA-6117-49D0-A1DE-5B536043456C}">
      <dgm:prSet/>
      <dgm:spPr/>
      <dgm:t>
        <a:bodyPr/>
        <a:lstStyle/>
        <a:p>
          <a:endParaRPr lang="en-US" sz="1400"/>
        </a:p>
      </dgm:t>
    </dgm:pt>
    <dgm:pt modelId="{F9F79EE0-6C83-4CFF-8785-C86AC26D0793}" type="sibTrans" cxnId="{071960AA-6117-49D0-A1DE-5B536043456C}">
      <dgm:prSet/>
      <dgm:spPr/>
      <dgm:t>
        <a:bodyPr/>
        <a:lstStyle/>
        <a:p>
          <a:endParaRPr lang="en-US" sz="1400"/>
        </a:p>
      </dgm:t>
    </dgm:pt>
    <dgm:pt modelId="{D56FEB8A-9368-4E39-88D2-941AA6EB7C0D}">
      <dgm:prSet phldrT="[Text]"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Cyclone Warning</a:t>
          </a:r>
          <a:endParaRPr lang="en-US" sz="1400" dirty="0">
            <a:solidFill>
              <a:schemeClr val="bg1"/>
            </a:solidFill>
          </a:endParaRPr>
        </a:p>
      </dgm:t>
    </dgm:pt>
    <dgm:pt modelId="{824E44A1-A133-483D-90C8-A3A28414572C}" type="parTrans" cxnId="{C7406722-CBB4-4D3C-9ACE-2DF1223D9E9D}">
      <dgm:prSet/>
      <dgm:spPr/>
      <dgm:t>
        <a:bodyPr/>
        <a:lstStyle/>
        <a:p>
          <a:endParaRPr lang="en-US" sz="1400"/>
        </a:p>
      </dgm:t>
    </dgm:pt>
    <dgm:pt modelId="{CC62FB90-32BD-4756-A7EB-9A828ED9B664}" type="sibTrans" cxnId="{C7406722-CBB4-4D3C-9ACE-2DF1223D9E9D}">
      <dgm:prSet/>
      <dgm:spPr/>
      <dgm:t>
        <a:bodyPr/>
        <a:lstStyle/>
        <a:p>
          <a:endParaRPr lang="en-US" sz="1400"/>
        </a:p>
      </dgm:t>
    </dgm:pt>
    <dgm:pt modelId="{F938E583-16E6-427D-B687-809B77A5CBEF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Forecast</a:t>
          </a:r>
          <a:endParaRPr lang="en-US" sz="1400" dirty="0">
            <a:solidFill>
              <a:srgbClr val="FFFF00"/>
            </a:solidFill>
          </a:endParaRPr>
        </a:p>
      </dgm:t>
    </dgm:pt>
    <dgm:pt modelId="{9BAAC4BC-A8B9-4022-8D64-A38EBAA9420C}" type="parTrans" cxnId="{F45154D6-6B30-4B8C-BE8F-4B5D1BE60DD3}">
      <dgm:prSet/>
      <dgm:spPr/>
      <dgm:t>
        <a:bodyPr/>
        <a:lstStyle/>
        <a:p>
          <a:endParaRPr lang="en-US" sz="1400"/>
        </a:p>
      </dgm:t>
    </dgm:pt>
    <dgm:pt modelId="{146A9B90-E403-4584-B727-5B609E432D79}" type="sibTrans" cxnId="{F45154D6-6B30-4B8C-BE8F-4B5D1BE60DD3}">
      <dgm:prSet/>
      <dgm:spPr/>
      <dgm:t>
        <a:bodyPr/>
        <a:lstStyle/>
        <a:p>
          <a:endParaRPr lang="en-US" sz="1400"/>
        </a:p>
      </dgm:t>
    </dgm:pt>
    <dgm:pt modelId="{717BB8DD-5F7D-4B49-9E21-BE9045D49409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rgbClr val="0000FF"/>
              </a:solidFill>
            </a:rPr>
            <a:t>Daily Weather/water level</a:t>
          </a:r>
          <a:endParaRPr lang="en-US" sz="1400" dirty="0"/>
        </a:p>
      </dgm:t>
    </dgm:pt>
    <dgm:pt modelId="{2290926D-2EB2-447A-B48D-414E45BB3DA6}" type="parTrans" cxnId="{310040F0-A691-4F05-8B17-0D846EE40EB2}">
      <dgm:prSet/>
      <dgm:spPr/>
      <dgm:t>
        <a:bodyPr/>
        <a:lstStyle/>
        <a:p>
          <a:endParaRPr lang="en-US" sz="1400"/>
        </a:p>
      </dgm:t>
    </dgm:pt>
    <dgm:pt modelId="{6E60FF12-5590-461D-9A4B-0BC32C32618A}" type="sibTrans" cxnId="{310040F0-A691-4F05-8B17-0D846EE40EB2}">
      <dgm:prSet/>
      <dgm:spPr/>
      <dgm:t>
        <a:bodyPr/>
        <a:lstStyle/>
        <a:p>
          <a:endParaRPr lang="en-US" sz="1400"/>
        </a:p>
      </dgm:t>
    </dgm:pt>
    <dgm:pt modelId="{292D5E50-4340-46EC-9A9A-DC7DFCA88D9C}">
      <dgm:prSet phldrT="[Text]" custT="1"/>
      <dgm:spPr>
        <a:solidFill>
          <a:srgbClr val="663300"/>
        </a:solidFill>
      </dgm:spPr>
      <dgm:t>
        <a:bodyPr/>
        <a:lstStyle/>
        <a:p>
          <a:r>
            <a:rPr lang="en-US" sz="1400" b="1" dirty="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Bulletin</a:t>
          </a:r>
          <a:endParaRPr lang="en-US" sz="1400" dirty="0">
            <a:solidFill>
              <a:srgbClr val="00FF00"/>
            </a:solidFill>
          </a:endParaRPr>
        </a:p>
      </dgm:t>
    </dgm:pt>
    <dgm:pt modelId="{9E5D2269-0288-4030-A830-60AB800D545F}" type="parTrans" cxnId="{3D0EE149-24E4-4E6F-A17C-83E98DE1CEE4}">
      <dgm:prSet/>
      <dgm:spPr/>
      <dgm:t>
        <a:bodyPr/>
        <a:lstStyle/>
        <a:p>
          <a:endParaRPr lang="en-US" sz="1400"/>
        </a:p>
      </dgm:t>
    </dgm:pt>
    <dgm:pt modelId="{863E4CEE-A6B2-4CA5-AC12-C81DD7FEBCC4}" type="sibTrans" cxnId="{3D0EE149-24E4-4E6F-A17C-83E98DE1CEE4}">
      <dgm:prSet/>
      <dgm:spPr/>
      <dgm:t>
        <a:bodyPr/>
        <a:lstStyle/>
        <a:p>
          <a:endParaRPr lang="en-US" sz="1400"/>
        </a:p>
      </dgm:t>
    </dgm:pt>
    <dgm:pt modelId="{5D0725DC-4F04-4E09-B155-E4B272428B8F}">
      <dgm:prSet phldrT="[Text]" custT="1"/>
      <dgm:spPr>
        <a:solidFill>
          <a:srgbClr val="00FF00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rgbClr val="800080"/>
              </a:solidFill>
              <a:cs typeface="Arial" pitchFamily="34" charset="0"/>
            </a:rPr>
            <a:t>Agro-meteorological Bulletin</a:t>
          </a:r>
          <a:endParaRPr lang="en-US" sz="1400" dirty="0"/>
        </a:p>
      </dgm:t>
    </dgm:pt>
    <dgm:pt modelId="{14985AFB-D310-4643-B69D-E76287F8A00A}" type="parTrans" cxnId="{99DA6276-3F2B-4440-B8CD-8477E7DB4E9C}">
      <dgm:prSet/>
      <dgm:spPr/>
      <dgm:t>
        <a:bodyPr/>
        <a:lstStyle/>
        <a:p>
          <a:endParaRPr lang="en-US" sz="1400"/>
        </a:p>
      </dgm:t>
    </dgm:pt>
    <dgm:pt modelId="{21C25A63-0174-4DDE-B52E-21FB70BDC4FA}" type="sibTrans" cxnId="{99DA6276-3F2B-4440-B8CD-8477E7DB4E9C}">
      <dgm:prSet/>
      <dgm:spPr/>
      <dgm:t>
        <a:bodyPr/>
        <a:lstStyle/>
        <a:p>
          <a:endParaRPr lang="en-US" sz="1400"/>
        </a:p>
      </dgm:t>
    </dgm:pt>
    <dgm:pt modelId="{288DA587-978D-46B9-8527-E6C2B2FD936C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Storm Surge Warning</a:t>
          </a:r>
        </a:p>
      </dgm:t>
    </dgm:pt>
    <dgm:pt modelId="{DDDA7164-683E-4EE5-B87C-DA5FCE8AADFB}" type="parTrans" cxnId="{8A8E0957-0D73-4391-9BD7-511C53E018F9}">
      <dgm:prSet/>
      <dgm:spPr/>
      <dgm:t>
        <a:bodyPr/>
        <a:lstStyle/>
        <a:p>
          <a:endParaRPr lang="en-US" sz="1400"/>
        </a:p>
      </dgm:t>
    </dgm:pt>
    <dgm:pt modelId="{2E7B6C1E-40F4-4CCF-8EF2-2BC1339AC138}" type="sibTrans" cxnId="{8A8E0957-0D73-4391-9BD7-511C53E018F9}">
      <dgm:prSet/>
      <dgm:spPr/>
      <dgm:t>
        <a:bodyPr/>
        <a:lstStyle/>
        <a:p>
          <a:endParaRPr lang="en-US" sz="1400"/>
        </a:p>
      </dgm:t>
    </dgm:pt>
    <dgm:pt modelId="{A5C29012-56C8-434D-8DCA-9CA8B321ABA1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Flood Warning</a:t>
          </a:r>
        </a:p>
      </dgm:t>
    </dgm:pt>
    <dgm:pt modelId="{B4F36119-8091-4D3B-9B76-7C2F1E2F7041}" type="parTrans" cxnId="{9A267C04-F9E8-40A1-8938-07D3968AE215}">
      <dgm:prSet/>
      <dgm:spPr/>
      <dgm:t>
        <a:bodyPr/>
        <a:lstStyle/>
        <a:p>
          <a:endParaRPr lang="en-US" sz="1400"/>
        </a:p>
      </dgm:t>
    </dgm:pt>
    <dgm:pt modelId="{39884A35-4A7E-46F4-B695-F1F79CFD5F01}" type="sibTrans" cxnId="{9A267C04-F9E8-40A1-8938-07D3968AE215}">
      <dgm:prSet/>
      <dgm:spPr/>
      <dgm:t>
        <a:bodyPr/>
        <a:lstStyle/>
        <a:p>
          <a:endParaRPr lang="en-US" sz="1400"/>
        </a:p>
      </dgm:t>
    </dgm:pt>
    <dgm:pt modelId="{4D616D07-3106-43A4-8B2D-753FDA766DE3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Untimely Rainfall Warning</a:t>
          </a:r>
        </a:p>
      </dgm:t>
    </dgm:pt>
    <dgm:pt modelId="{18170599-BEA6-4D2E-A1C6-AFB361EA2CCC}" type="parTrans" cxnId="{20B9E87D-238A-4FCD-BBEA-932F233C78EC}">
      <dgm:prSet/>
      <dgm:spPr/>
      <dgm:t>
        <a:bodyPr/>
        <a:lstStyle/>
        <a:p>
          <a:endParaRPr lang="en-US" sz="1400"/>
        </a:p>
      </dgm:t>
    </dgm:pt>
    <dgm:pt modelId="{B5663C48-0E1D-419F-8196-878712379059}" type="sibTrans" cxnId="{20B9E87D-238A-4FCD-BBEA-932F233C78EC}">
      <dgm:prSet/>
      <dgm:spPr/>
      <dgm:t>
        <a:bodyPr/>
        <a:lstStyle/>
        <a:p>
          <a:endParaRPr lang="en-US" sz="1400"/>
        </a:p>
      </dgm:t>
    </dgm:pt>
    <dgm:pt modelId="{97B29C4F-6B03-42D8-A846-72C8CE8DB653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Fog Warning</a:t>
          </a:r>
        </a:p>
      </dgm:t>
    </dgm:pt>
    <dgm:pt modelId="{EEE82FB2-C6C2-440E-858D-2938F939BD7C}" type="parTrans" cxnId="{877FBEDE-9E10-4EFA-B291-A0FB0D9CC529}">
      <dgm:prSet/>
      <dgm:spPr/>
      <dgm:t>
        <a:bodyPr/>
        <a:lstStyle/>
        <a:p>
          <a:endParaRPr lang="en-US" sz="1400"/>
        </a:p>
      </dgm:t>
    </dgm:pt>
    <dgm:pt modelId="{318E2487-1BAA-4568-B4B0-13CF482BB8F8}" type="sibTrans" cxnId="{877FBEDE-9E10-4EFA-B291-A0FB0D9CC529}">
      <dgm:prSet/>
      <dgm:spPr/>
      <dgm:t>
        <a:bodyPr/>
        <a:lstStyle/>
        <a:p>
          <a:endParaRPr lang="en-US" sz="1400"/>
        </a:p>
      </dgm:t>
    </dgm:pt>
    <dgm:pt modelId="{03AFCF1E-F47E-4614-9B3D-726FE9C22BB6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Heavy Rain Warning</a:t>
          </a:r>
        </a:p>
      </dgm:t>
    </dgm:pt>
    <dgm:pt modelId="{F115C0DC-1E26-418D-B615-B7BF0C3639D9}" type="parTrans" cxnId="{D22559BE-19E6-4041-B162-9668BAA946CE}">
      <dgm:prSet/>
      <dgm:spPr/>
      <dgm:t>
        <a:bodyPr/>
        <a:lstStyle/>
        <a:p>
          <a:endParaRPr lang="en-US" sz="1400"/>
        </a:p>
      </dgm:t>
    </dgm:pt>
    <dgm:pt modelId="{89CC8A8A-A640-498F-A067-45E940610654}" type="sibTrans" cxnId="{D22559BE-19E6-4041-B162-9668BAA946CE}">
      <dgm:prSet/>
      <dgm:spPr/>
      <dgm:t>
        <a:bodyPr/>
        <a:lstStyle/>
        <a:p>
          <a:endParaRPr lang="en-US" sz="1400"/>
        </a:p>
      </dgm:t>
    </dgm:pt>
    <dgm:pt modelId="{80C8635A-25AF-4F40-B7C0-9BD0FC759AA2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Aviation weather warning</a:t>
          </a:r>
        </a:p>
      </dgm:t>
    </dgm:pt>
    <dgm:pt modelId="{2EB2A62B-F638-4106-9378-46FD93656669}" type="parTrans" cxnId="{4155061A-BCA5-40C6-803B-0E58BA4801C1}">
      <dgm:prSet/>
      <dgm:spPr/>
      <dgm:t>
        <a:bodyPr/>
        <a:lstStyle/>
        <a:p>
          <a:endParaRPr lang="en-US" sz="1400"/>
        </a:p>
      </dgm:t>
    </dgm:pt>
    <dgm:pt modelId="{0FBB44F8-1543-4A3B-A7A2-A9A3C9B580A5}" type="sibTrans" cxnId="{4155061A-BCA5-40C6-803B-0E58BA4801C1}">
      <dgm:prSet/>
      <dgm:spPr/>
      <dgm:t>
        <a:bodyPr/>
        <a:lstStyle/>
        <a:p>
          <a:endParaRPr lang="en-US" sz="1400"/>
        </a:p>
      </dgm:t>
    </dgm:pt>
    <dgm:pt modelId="{9289032D-C2D8-4BC9-84A1-A4629965FD2B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Low flow water level</a:t>
          </a:r>
        </a:p>
      </dgm:t>
    </dgm:pt>
    <dgm:pt modelId="{BD4D7299-FF40-4FF0-A71A-5CE28D2F0BDD}" type="parTrans" cxnId="{3118B56F-DC66-4AF1-9FF8-5269AD4AB077}">
      <dgm:prSet/>
      <dgm:spPr/>
      <dgm:t>
        <a:bodyPr/>
        <a:lstStyle/>
        <a:p>
          <a:endParaRPr lang="en-US" sz="1400"/>
        </a:p>
      </dgm:t>
    </dgm:pt>
    <dgm:pt modelId="{4229F0B3-3624-4129-A42E-F944DB2A8770}" type="sibTrans" cxnId="{3118B56F-DC66-4AF1-9FF8-5269AD4AB077}">
      <dgm:prSet/>
      <dgm:spPr/>
      <dgm:t>
        <a:bodyPr/>
        <a:lstStyle/>
        <a:p>
          <a:endParaRPr lang="en-US" sz="1400"/>
        </a:p>
      </dgm:t>
    </dgm:pt>
    <dgm:pt modelId="{DEFE783A-82BB-4775-913B-AE759FFB01DE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Tsunami</a:t>
          </a:r>
        </a:p>
      </dgm:t>
    </dgm:pt>
    <dgm:pt modelId="{03A655B9-9AAF-43DE-869C-B8F674255E0A}" type="parTrans" cxnId="{EA3BCB4B-95CD-4B0F-9891-B113E967F354}">
      <dgm:prSet/>
      <dgm:spPr/>
      <dgm:t>
        <a:bodyPr/>
        <a:lstStyle/>
        <a:p>
          <a:endParaRPr lang="en-US" sz="1400"/>
        </a:p>
      </dgm:t>
    </dgm:pt>
    <dgm:pt modelId="{987769F9-E768-423D-B9DD-A1690A025EFD}" type="sibTrans" cxnId="{EA3BCB4B-95CD-4B0F-9891-B113E967F354}">
      <dgm:prSet/>
      <dgm:spPr/>
      <dgm:t>
        <a:bodyPr/>
        <a:lstStyle/>
        <a:p>
          <a:endParaRPr lang="en-US" sz="1400"/>
        </a:p>
      </dgm:t>
    </dgm:pt>
    <dgm:pt modelId="{51AE137A-D837-4065-A035-7C6FBA5F5EBD}">
      <dgm:prSet custT="1"/>
      <dgm:spPr>
        <a:solidFill>
          <a:srgbClr val="C00000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</a:rPr>
            <a:t>Port Warning</a:t>
          </a:r>
          <a:endParaRPr lang="en-US" sz="1400" dirty="0" smtClean="0">
            <a:solidFill>
              <a:schemeClr val="bg1"/>
            </a:solidFill>
          </a:endParaRPr>
        </a:p>
      </dgm:t>
    </dgm:pt>
    <dgm:pt modelId="{05177877-8EE4-4EBB-B692-40407BF41C2F}" type="parTrans" cxnId="{899E9341-B6C1-4FD3-AFB9-1A2DE3A6C448}">
      <dgm:prSet/>
      <dgm:spPr/>
      <dgm:t>
        <a:bodyPr/>
        <a:lstStyle/>
        <a:p>
          <a:endParaRPr lang="en-US" sz="1400"/>
        </a:p>
      </dgm:t>
    </dgm:pt>
    <dgm:pt modelId="{7F7F6559-D756-4707-8C95-9487D986B5F1}" type="sibTrans" cxnId="{899E9341-B6C1-4FD3-AFB9-1A2DE3A6C448}">
      <dgm:prSet/>
      <dgm:spPr/>
      <dgm:t>
        <a:bodyPr/>
        <a:lstStyle/>
        <a:p>
          <a:endParaRPr lang="en-US" sz="1400"/>
        </a:p>
      </dgm:t>
    </dgm:pt>
    <dgm:pt modelId="{B83C0301-6A50-4FE7-8399-3AB9A1BA2B3F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rgbClr val="0000FF"/>
              </a:solidFill>
            </a:rPr>
            <a:t>Monthly Weather/Flood </a:t>
          </a:r>
        </a:p>
      </dgm:t>
    </dgm:pt>
    <dgm:pt modelId="{057ED620-16B4-42C0-8DF6-F67D6E4C077C}" type="parTrans" cxnId="{5992D334-BC9C-436F-8C11-F543B5EADC74}">
      <dgm:prSet/>
      <dgm:spPr/>
      <dgm:t>
        <a:bodyPr/>
        <a:lstStyle/>
        <a:p>
          <a:endParaRPr lang="en-US" sz="1400"/>
        </a:p>
      </dgm:t>
    </dgm:pt>
    <dgm:pt modelId="{F32ACBC6-C857-4633-82C2-6F58362B54F8}" type="sibTrans" cxnId="{5992D334-BC9C-436F-8C11-F543B5EADC74}">
      <dgm:prSet/>
      <dgm:spPr/>
      <dgm:t>
        <a:bodyPr/>
        <a:lstStyle/>
        <a:p>
          <a:endParaRPr lang="en-US" sz="1400"/>
        </a:p>
      </dgm:t>
    </dgm:pt>
    <dgm:pt modelId="{9C5954F1-D8AC-4284-AD54-0A1A6FD2BA92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rgbClr val="0000FF"/>
              </a:solidFill>
            </a:rPr>
            <a:t>Seasonal  Weather/River Flood Forecast</a:t>
          </a:r>
        </a:p>
      </dgm:t>
    </dgm:pt>
    <dgm:pt modelId="{972A98BD-4A03-4B0C-824E-834B9763A934}" type="parTrans" cxnId="{8EA537EB-0EE7-4D87-8691-82A67088D1DE}">
      <dgm:prSet/>
      <dgm:spPr/>
      <dgm:t>
        <a:bodyPr/>
        <a:lstStyle/>
        <a:p>
          <a:endParaRPr lang="en-US" sz="1400"/>
        </a:p>
      </dgm:t>
    </dgm:pt>
    <dgm:pt modelId="{E3E45636-FA43-4847-A663-C04E32995D0B}" type="sibTrans" cxnId="{8EA537EB-0EE7-4D87-8691-82A67088D1DE}">
      <dgm:prSet/>
      <dgm:spPr/>
      <dgm:t>
        <a:bodyPr/>
        <a:lstStyle/>
        <a:p>
          <a:endParaRPr lang="en-US" sz="1400"/>
        </a:p>
      </dgm:t>
    </dgm:pt>
    <dgm:pt modelId="{D4E06C01-CC62-4F2F-83B0-C938FF0CC40C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rgbClr val="0000FF"/>
              </a:solidFill>
            </a:rPr>
            <a:t>Aviation Weather Forecast</a:t>
          </a:r>
        </a:p>
      </dgm:t>
    </dgm:pt>
    <dgm:pt modelId="{5F21E810-26DB-43A3-B3E0-883F8F8A9F81}" type="parTrans" cxnId="{66AAE40B-EE92-4477-9F13-46306AA18326}">
      <dgm:prSet/>
      <dgm:spPr/>
      <dgm:t>
        <a:bodyPr/>
        <a:lstStyle/>
        <a:p>
          <a:endParaRPr lang="en-US" sz="1400"/>
        </a:p>
      </dgm:t>
    </dgm:pt>
    <dgm:pt modelId="{CE95DB7C-29DE-4CF0-B02F-C3541CB7F4BA}" type="sibTrans" cxnId="{66AAE40B-EE92-4477-9F13-46306AA18326}">
      <dgm:prSet/>
      <dgm:spPr/>
      <dgm:t>
        <a:bodyPr/>
        <a:lstStyle/>
        <a:p>
          <a:endParaRPr lang="en-US" sz="1400"/>
        </a:p>
      </dgm:t>
    </dgm:pt>
    <dgm:pt modelId="{FD5F4271-59C6-4BFC-AC2D-7F1C3D4422CB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rgbClr val="0000FF"/>
              </a:solidFill>
            </a:rPr>
            <a:t>Marine Weather Forecast</a:t>
          </a:r>
        </a:p>
      </dgm:t>
    </dgm:pt>
    <dgm:pt modelId="{3D90F51D-9885-4F6B-8F1F-27FDFB71A5DA}" type="parTrans" cxnId="{0489C908-32DD-45E0-8028-D734AB12F940}">
      <dgm:prSet/>
      <dgm:spPr/>
      <dgm:t>
        <a:bodyPr/>
        <a:lstStyle/>
        <a:p>
          <a:endParaRPr lang="en-US" sz="1400"/>
        </a:p>
      </dgm:t>
    </dgm:pt>
    <dgm:pt modelId="{3BE944E6-8457-40AC-A337-5CA101FDCF54}" type="sibTrans" cxnId="{0489C908-32DD-45E0-8028-D734AB12F940}">
      <dgm:prSet/>
      <dgm:spPr/>
      <dgm:t>
        <a:bodyPr/>
        <a:lstStyle/>
        <a:p>
          <a:endParaRPr lang="en-US" sz="1400"/>
        </a:p>
      </dgm:t>
    </dgm:pt>
    <dgm:pt modelId="{5BB69736-CFC1-42C9-9BA6-7ED4CC4FED73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rgbClr val="0000FF"/>
              </a:solidFill>
            </a:rPr>
            <a:t>Special Forecast</a:t>
          </a:r>
        </a:p>
      </dgm:t>
    </dgm:pt>
    <dgm:pt modelId="{967CAC8C-1B64-4C9F-AD58-72A2B4A88D6E}" type="parTrans" cxnId="{E786ECAD-27A5-49BE-A297-1DCF5F5E3BC5}">
      <dgm:prSet/>
      <dgm:spPr/>
      <dgm:t>
        <a:bodyPr/>
        <a:lstStyle/>
        <a:p>
          <a:endParaRPr lang="en-US" sz="1400"/>
        </a:p>
      </dgm:t>
    </dgm:pt>
    <dgm:pt modelId="{0A0B249D-E17D-4815-9AD5-5D070FC32D13}" type="sibTrans" cxnId="{E786ECAD-27A5-49BE-A297-1DCF5F5E3BC5}">
      <dgm:prSet/>
      <dgm:spPr/>
      <dgm:t>
        <a:bodyPr/>
        <a:lstStyle/>
        <a:p>
          <a:endParaRPr lang="en-US" sz="1400"/>
        </a:p>
      </dgm:t>
    </dgm:pt>
    <dgm:pt modelId="{E8A8A272-82FE-4057-A540-F5FFCA6F610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News</a:t>
          </a:r>
          <a:endParaRPr lang="en-US" sz="1400" dirty="0">
            <a:solidFill>
              <a:srgbClr val="0000FF"/>
            </a:solidFill>
          </a:endParaRPr>
        </a:p>
      </dgm:t>
    </dgm:pt>
    <dgm:pt modelId="{46750750-124C-4B36-8EEC-7F122E521B13}" type="parTrans" cxnId="{0C28646D-B1FA-4D43-9338-726DA3FB19FA}">
      <dgm:prSet/>
      <dgm:spPr/>
      <dgm:t>
        <a:bodyPr/>
        <a:lstStyle/>
        <a:p>
          <a:endParaRPr lang="en-US" sz="1400"/>
        </a:p>
      </dgm:t>
    </dgm:pt>
    <dgm:pt modelId="{5E95D4AC-5B62-41F5-BD72-D6A55C626465}" type="sibTrans" cxnId="{0C28646D-B1FA-4D43-9338-726DA3FB19FA}">
      <dgm:prSet/>
      <dgm:spPr/>
      <dgm:t>
        <a:bodyPr/>
        <a:lstStyle/>
        <a:p>
          <a:endParaRPr lang="en-US" sz="1400"/>
        </a:p>
      </dgm:t>
    </dgm:pt>
    <dgm:pt modelId="{3A68C3D6-165C-4FB6-B921-132F762D884D}">
      <dgm:prSet custT="1"/>
      <dgm:spPr>
        <a:solidFill>
          <a:srgbClr val="00FF00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rgbClr val="800080"/>
              </a:solidFill>
              <a:cs typeface="Arial" pitchFamily="34" charset="0"/>
            </a:rPr>
            <a:t>Bay Bulletin</a:t>
          </a:r>
          <a:endParaRPr lang="en-US" sz="1400" b="1" dirty="0">
            <a:solidFill>
              <a:srgbClr val="800080"/>
            </a:solidFill>
            <a:cs typeface="Arial" pitchFamily="34" charset="0"/>
          </a:endParaRPr>
        </a:p>
      </dgm:t>
    </dgm:pt>
    <dgm:pt modelId="{C1C64553-BBFF-4238-AED1-B6D7CF6BEC7F}" type="parTrans" cxnId="{E3967FDD-5737-44B3-9AEB-E8E0267A0D48}">
      <dgm:prSet/>
      <dgm:spPr/>
      <dgm:t>
        <a:bodyPr/>
        <a:lstStyle/>
        <a:p>
          <a:endParaRPr lang="en-US" sz="1400"/>
        </a:p>
      </dgm:t>
    </dgm:pt>
    <dgm:pt modelId="{E3D014F2-8494-4B26-8CE6-6C40B857FEE7}" type="sibTrans" cxnId="{E3967FDD-5737-44B3-9AEB-E8E0267A0D48}">
      <dgm:prSet/>
      <dgm:spPr/>
      <dgm:t>
        <a:bodyPr/>
        <a:lstStyle/>
        <a:p>
          <a:endParaRPr lang="en-US" sz="1400"/>
        </a:p>
      </dgm:t>
    </dgm:pt>
    <dgm:pt modelId="{01D649D7-2E5A-42B1-A2ED-2A61772AE8EC}">
      <dgm:prSet custT="1"/>
      <dgm:spPr>
        <a:solidFill>
          <a:srgbClr val="00FF00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rgbClr val="800080"/>
              </a:solidFill>
              <a:cs typeface="Arial" pitchFamily="34" charset="0"/>
            </a:rPr>
            <a:t>Flood Bulletin</a:t>
          </a:r>
          <a:endParaRPr lang="en-US" sz="1400" b="1" dirty="0">
            <a:solidFill>
              <a:srgbClr val="800080"/>
            </a:solidFill>
            <a:cs typeface="Arial" pitchFamily="34" charset="0"/>
          </a:endParaRPr>
        </a:p>
      </dgm:t>
    </dgm:pt>
    <dgm:pt modelId="{45098365-7878-482C-AD87-15F64FADD2E5}" type="parTrans" cxnId="{4FE0B240-6C7A-4400-BC88-CCFA4BDF7507}">
      <dgm:prSet/>
      <dgm:spPr/>
      <dgm:t>
        <a:bodyPr/>
        <a:lstStyle/>
        <a:p>
          <a:endParaRPr lang="en-US" sz="1400"/>
        </a:p>
      </dgm:t>
    </dgm:pt>
    <dgm:pt modelId="{EB62B129-A02A-47F7-A172-E4295641A7A9}" type="sibTrans" cxnId="{4FE0B240-6C7A-4400-BC88-CCFA4BDF7507}">
      <dgm:prSet/>
      <dgm:spPr/>
      <dgm:t>
        <a:bodyPr/>
        <a:lstStyle/>
        <a:p>
          <a:endParaRPr lang="en-US" sz="1400"/>
        </a:p>
      </dgm:t>
    </dgm:pt>
    <dgm:pt modelId="{9F79F25C-AF0F-42A0-BD53-E39F743DD656}">
      <dgm:prSet custT="1"/>
      <dgm:spPr>
        <a:solidFill>
          <a:srgbClr val="00FF00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rgbClr val="800080"/>
              </a:solidFill>
              <a:cs typeface="Arial" pitchFamily="34" charset="0"/>
            </a:rPr>
            <a:t>Special Weather Bulletin</a:t>
          </a:r>
          <a:endParaRPr lang="en-US" sz="1400" b="1" dirty="0">
            <a:solidFill>
              <a:srgbClr val="800080"/>
            </a:solidFill>
            <a:cs typeface="Arial" pitchFamily="34" charset="0"/>
          </a:endParaRPr>
        </a:p>
      </dgm:t>
    </dgm:pt>
    <dgm:pt modelId="{53C9299A-0857-4630-A741-704B303647B5}" type="parTrans" cxnId="{E86F9090-D586-4ABC-BD6D-F8E8115E3E68}">
      <dgm:prSet/>
      <dgm:spPr/>
      <dgm:t>
        <a:bodyPr/>
        <a:lstStyle/>
        <a:p>
          <a:endParaRPr lang="en-US" sz="1400"/>
        </a:p>
      </dgm:t>
    </dgm:pt>
    <dgm:pt modelId="{D74474A2-4258-47B9-B0AC-BF6CB7CD0025}" type="sibTrans" cxnId="{E86F9090-D586-4ABC-BD6D-F8E8115E3E68}">
      <dgm:prSet/>
      <dgm:spPr/>
      <dgm:t>
        <a:bodyPr/>
        <a:lstStyle/>
        <a:p>
          <a:endParaRPr lang="en-US" sz="1400"/>
        </a:p>
      </dgm:t>
    </dgm:pt>
    <dgm:pt modelId="{E8CC87E9-5A10-4D5F-827C-4981C1FEFD52}">
      <dgm:prSet phldrT="[Text]" custT="1"/>
      <dgm:spPr>
        <a:solidFill>
          <a:srgbClr val="0000FF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rgbClr val="FFFF00"/>
              </a:solidFill>
              <a:cs typeface="Arial" pitchFamily="34" charset="0"/>
            </a:rPr>
            <a:t>Earthquake News</a:t>
          </a:r>
          <a:endParaRPr lang="en-US" sz="1400" dirty="0">
            <a:solidFill>
              <a:srgbClr val="FFFF00"/>
            </a:solidFill>
          </a:endParaRPr>
        </a:p>
      </dgm:t>
    </dgm:pt>
    <dgm:pt modelId="{AC2C436F-377E-4F9A-8581-50B72540BDFA}" type="parTrans" cxnId="{51545340-85ED-4F04-9D64-CA765643581D}">
      <dgm:prSet/>
      <dgm:spPr/>
      <dgm:t>
        <a:bodyPr/>
        <a:lstStyle/>
        <a:p>
          <a:endParaRPr lang="en-US" sz="1400"/>
        </a:p>
      </dgm:t>
    </dgm:pt>
    <dgm:pt modelId="{7386C543-4545-438B-87C4-1F0AD3075856}" type="sibTrans" cxnId="{51545340-85ED-4F04-9D64-CA765643581D}">
      <dgm:prSet/>
      <dgm:spPr/>
      <dgm:t>
        <a:bodyPr/>
        <a:lstStyle/>
        <a:p>
          <a:endParaRPr lang="en-US" sz="1400"/>
        </a:p>
      </dgm:t>
    </dgm:pt>
    <dgm:pt modelId="{0ACD00F9-2D67-4389-A2C4-E3A5001283B5}">
      <dgm:prSet custT="1"/>
      <dgm:spPr>
        <a:solidFill>
          <a:srgbClr val="0000FF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rgbClr val="FFFF00"/>
              </a:solidFill>
              <a:cs typeface="Arial" pitchFamily="34" charset="0"/>
            </a:rPr>
            <a:t>Rainfall/Temperature Records</a:t>
          </a:r>
          <a:endParaRPr lang="en-US" sz="1400" b="1" dirty="0">
            <a:solidFill>
              <a:srgbClr val="FFFF00"/>
            </a:solidFill>
            <a:cs typeface="Arial" pitchFamily="34" charset="0"/>
          </a:endParaRPr>
        </a:p>
      </dgm:t>
    </dgm:pt>
    <dgm:pt modelId="{FAE97D70-DB33-42A6-AAB7-72ADCBFE37B6}" type="parTrans" cxnId="{1B2D4DF3-10CA-48A8-AEDA-93B2D7A49C68}">
      <dgm:prSet/>
      <dgm:spPr/>
      <dgm:t>
        <a:bodyPr/>
        <a:lstStyle/>
        <a:p>
          <a:endParaRPr lang="en-US" sz="1400"/>
        </a:p>
      </dgm:t>
    </dgm:pt>
    <dgm:pt modelId="{723E6BC6-35D9-4C19-AD0E-82D30B8DDD12}" type="sibTrans" cxnId="{1B2D4DF3-10CA-48A8-AEDA-93B2D7A49C68}">
      <dgm:prSet/>
      <dgm:spPr/>
      <dgm:t>
        <a:bodyPr/>
        <a:lstStyle/>
        <a:p>
          <a:endParaRPr lang="en-US" sz="1400"/>
        </a:p>
      </dgm:t>
    </dgm:pt>
    <dgm:pt modelId="{C098C609-4FD3-4FE3-878F-B14D715BC4E0}">
      <dgm:prSet custT="1"/>
      <dgm:spPr>
        <a:solidFill>
          <a:srgbClr val="0000FF">
            <a:alpha val="90000"/>
          </a:srgbClr>
        </a:solidFill>
      </dgm:spPr>
      <dgm:t>
        <a:bodyPr/>
        <a:lstStyle/>
        <a:p>
          <a:r>
            <a:rPr lang="en-US" sz="1400" b="1" dirty="0" smtClean="0">
              <a:solidFill>
                <a:srgbClr val="FFFF00"/>
              </a:solidFill>
              <a:cs typeface="Arial" pitchFamily="34" charset="0"/>
            </a:rPr>
            <a:t>Cyclone News</a:t>
          </a:r>
          <a:endParaRPr lang="en-US" sz="1400" b="1" dirty="0">
            <a:solidFill>
              <a:srgbClr val="FFFF00"/>
            </a:solidFill>
            <a:cs typeface="Arial" pitchFamily="34" charset="0"/>
          </a:endParaRPr>
        </a:p>
      </dgm:t>
    </dgm:pt>
    <dgm:pt modelId="{46AA7E41-2611-4DCF-B627-5E7C5AD1A154}" type="parTrans" cxnId="{67EDEB21-4590-46D5-AA29-E7BE8DAE502A}">
      <dgm:prSet/>
      <dgm:spPr/>
      <dgm:t>
        <a:bodyPr/>
        <a:lstStyle/>
        <a:p>
          <a:endParaRPr lang="en-US" sz="1400"/>
        </a:p>
      </dgm:t>
    </dgm:pt>
    <dgm:pt modelId="{1B776653-7C32-4697-96F2-6E48E57B58C6}" type="sibTrans" cxnId="{67EDEB21-4590-46D5-AA29-E7BE8DAE502A}">
      <dgm:prSet/>
      <dgm:spPr/>
      <dgm:t>
        <a:bodyPr/>
        <a:lstStyle/>
        <a:p>
          <a:endParaRPr lang="en-US" sz="1400"/>
        </a:p>
      </dgm:t>
    </dgm:pt>
    <dgm:pt modelId="{4B074DBC-4DA1-4D17-8A00-B5134B7C7074}" type="pres">
      <dgm:prSet presAssocID="{512D97A8-3E7D-4367-89B7-A4B102E59D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50F538-AE7F-4610-8EFB-D821CC727F15}" type="pres">
      <dgm:prSet presAssocID="{691D69B5-C6AE-4CB6-B602-B1EA7D110C4B}" presName="composite" presStyleCnt="0"/>
      <dgm:spPr/>
    </dgm:pt>
    <dgm:pt modelId="{D9BDC5FB-B6F0-4235-8F22-81FB86361B6C}" type="pres">
      <dgm:prSet presAssocID="{691D69B5-C6AE-4CB6-B602-B1EA7D110C4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82265-7D12-4F3A-AEFF-90431D89BDBF}" type="pres">
      <dgm:prSet presAssocID="{691D69B5-C6AE-4CB6-B602-B1EA7D110C4B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28FE0-4B13-4456-93D6-48EE655FE0A6}" type="pres">
      <dgm:prSet presAssocID="{F9F79EE0-6C83-4CFF-8785-C86AC26D0793}" presName="space" presStyleCnt="0"/>
      <dgm:spPr/>
    </dgm:pt>
    <dgm:pt modelId="{C36BAFE3-447E-45F8-9EDE-E022EDA1897C}" type="pres">
      <dgm:prSet presAssocID="{F938E583-16E6-427D-B687-809B77A5CBEF}" presName="composite" presStyleCnt="0"/>
      <dgm:spPr/>
    </dgm:pt>
    <dgm:pt modelId="{897F5B57-3722-4F6B-B219-2585FDB9FFB9}" type="pres">
      <dgm:prSet presAssocID="{F938E583-16E6-427D-B687-809B77A5CBE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0278F-D4D0-4521-991F-7E57C9A7B4D9}" type="pres">
      <dgm:prSet presAssocID="{F938E583-16E6-427D-B687-809B77A5CBEF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64509-40D5-432F-ACFA-B23D04FCB1F8}" type="pres">
      <dgm:prSet presAssocID="{146A9B90-E403-4584-B727-5B609E432D79}" presName="space" presStyleCnt="0"/>
      <dgm:spPr/>
    </dgm:pt>
    <dgm:pt modelId="{04313333-6093-47E6-AF3F-D1B04BC96D73}" type="pres">
      <dgm:prSet presAssocID="{292D5E50-4340-46EC-9A9A-DC7DFCA88D9C}" presName="composite" presStyleCnt="0"/>
      <dgm:spPr/>
    </dgm:pt>
    <dgm:pt modelId="{A3393399-3DA5-484A-877A-650FDEDABAC8}" type="pres">
      <dgm:prSet presAssocID="{292D5E50-4340-46EC-9A9A-DC7DFCA88D9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76699-8460-4A93-AEBD-5680C9C48484}" type="pres">
      <dgm:prSet presAssocID="{292D5E50-4340-46EC-9A9A-DC7DFCA88D9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A41E4-6452-4DC5-9196-DD3B34AEDAFA}" type="pres">
      <dgm:prSet presAssocID="{863E4CEE-A6B2-4CA5-AC12-C81DD7FEBCC4}" presName="space" presStyleCnt="0"/>
      <dgm:spPr/>
    </dgm:pt>
    <dgm:pt modelId="{AE2BF99D-1C76-4B8B-AC36-F486EC114374}" type="pres">
      <dgm:prSet presAssocID="{E8A8A272-82FE-4057-A540-F5FFCA6F610B}" presName="composite" presStyleCnt="0"/>
      <dgm:spPr/>
    </dgm:pt>
    <dgm:pt modelId="{16C89E39-E0E2-42AB-8E8B-6E2EA5A7BFAA}" type="pres">
      <dgm:prSet presAssocID="{E8A8A272-82FE-4057-A540-F5FFCA6F610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D44FC-FC50-48D5-B412-4CD1318CF665}" type="pres">
      <dgm:prSet presAssocID="{E8A8A272-82FE-4057-A540-F5FFCA6F610B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E0B240-6C7A-4400-BC88-CCFA4BDF7507}" srcId="{292D5E50-4340-46EC-9A9A-DC7DFCA88D9C}" destId="{01D649D7-2E5A-42B1-A2ED-2A61772AE8EC}" srcOrd="2" destOrd="0" parTransId="{45098365-7878-482C-AD87-15F64FADD2E5}" sibTransId="{EB62B129-A02A-47F7-A172-E4295641A7A9}"/>
    <dgm:cxn modelId="{202EF696-9A6C-4872-BB60-7E5D553ACB8C}" type="presOf" srcId="{F938E583-16E6-427D-B687-809B77A5CBEF}" destId="{897F5B57-3722-4F6B-B219-2585FDB9FFB9}" srcOrd="0" destOrd="0" presId="urn:microsoft.com/office/officeart/2005/8/layout/hList1"/>
    <dgm:cxn modelId="{8EA537EB-0EE7-4D87-8691-82A67088D1DE}" srcId="{F938E583-16E6-427D-B687-809B77A5CBEF}" destId="{9C5954F1-D8AC-4284-AD54-0A1A6FD2BA92}" srcOrd="2" destOrd="0" parTransId="{972A98BD-4A03-4B0C-824E-834B9763A934}" sibTransId="{E3E45636-FA43-4847-A663-C04E32995D0B}"/>
    <dgm:cxn modelId="{C7406722-CBB4-4D3C-9ACE-2DF1223D9E9D}" srcId="{691D69B5-C6AE-4CB6-B602-B1EA7D110C4B}" destId="{D56FEB8A-9368-4E39-88D2-941AA6EB7C0D}" srcOrd="0" destOrd="0" parTransId="{824E44A1-A133-483D-90C8-A3A28414572C}" sibTransId="{CC62FB90-32BD-4756-A7EB-9A828ED9B664}"/>
    <dgm:cxn modelId="{9A267C04-F9E8-40A1-8938-07D3968AE215}" srcId="{691D69B5-C6AE-4CB6-B602-B1EA7D110C4B}" destId="{A5C29012-56C8-434D-8DCA-9CA8B321ABA1}" srcOrd="2" destOrd="0" parTransId="{B4F36119-8091-4D3B-9B76-7C2F1E2F7041}" sibTransId="{39884A35-4A7E-46F4-B695-F1F79CFD5F01}"/>
    <dgm:cxn modelId="{5B9CB18D-C761-4ABB-B310-B54995502147}" type="presOf" srcId="{D56FEB8A-9368-4E39-88D2-941AA6EB7C0D}" destId="{A3F82265-7D12-4F3A-AEFF-90431D89BDBF}" srcOrd="0" destOrd="0" presId="urn:microsoft.com/office/officeart/2005/8/layout/hList1"/>
    <dgm:cxn modelId="{310040F0-A691-4F05-8B17-0D846EE40EB2}" srcId="{F938E583-16E6-427D-B687-809B77A5CBEF}" destId="{717BB8DD-5F7D-4B49-9E21-BE9045D49409}" srcOrd="0" destOrd="0" parTransId="{2290926D-2EB2-447A-B48D-414E45BB3DA6}" sibTransId="{6E60FF12-5590-461D-9A4B-0BC32C32618A}"/>
    <dgm:cxn modelId="{3D0EE149-24E4-4E6F-A17C-83E98DE1CEE4}" srcId="{512D97A8-3E7D-4367-89B7-A4B102E59D38}" destId="{292D5E50-4340-46EC-9A9A-DC7DFCA88D9C}" srcOrd="2" destOrd="0" parTransId="{9E5D2269-0288-4030-A830-60AB800D545F}" sibTransId="{863E4CEE-A6B2-4CA5-AC12-C81DD7FEBCC4}"/>
    <dgm:cxn modelId="{E786ECAD-27A5-49BE-A297-1DCF5F5E3BC5}" srcId="{F938E583-16E6-427D-B687-809B77A5CBEF}" destId="{5BB69736-CFC1-42C9-9BA6-7ED4CC4FED73}" srcOrd="5" destOrd="0" parTransId="{967CAC8C-1B64-4C9F-AD58-72A2B4A88D6E}" sibTransId="{0A0B249D-E17D-4815-9AD5-5D070FC32D13}"/>
    <dgm:cxn modelId="{3118B56F-DC66-4AF1-9FF8-5269AD4AB077}" srcId="{691D69B5-C6AE-4CB6-B602-B1EA7D110C4B}" destId="{9289032D-C2D8-4BC9-84A1-A4629965FD2B}" srcOrd="7" destOrd="0" parTransId="{BD4D7299-FF40-4FF0-A71A-5CE28D2F0BDD}" sibTransId="{4229F0B3-3624-4129-A42E-F944DB2A8770}"/>
    <dgm:cxn modelId="{5359E1C2-167B-4A61-89CC-54BA20CBEEFE}" type="presOf" srcId="{E8CC87E9-5A10-4D5F-827C-4981C1FEFD52}" destId="{B86D44FC-FC50-48D5-B412-4CD1318CF665}" srcOrd="0" destOrd="0" presId="urn:microsoft.com/office/officeart/2005/8/layout/hList1"/>
    <dgm:cxn modelId="{20B9E87D-238A-4FCD-BBEA-932F233C78EC}" srcId="{691D69B5-C6AE-4CB6-B602-B1EA7D110C4B}" destId="{4D616D07-3106-43A4-8B2D-753FDA766DE3}" srcOrd="3" destOrd="0" parTransId="{18170599-BEA6-4D2E-A1C6-AFB361EA2CCC}" sibTransId="{B5663C48-0E1D-419F-8196-878712379059}"/>
    <dgm:cxn modelId="{E76379D5-B163-4989-A956-A06193A6772B}" type="presOf" srcId="{E8A8A272-82FE-4057-A540-F5FFCA6F610B}" destId="{16C89E39-E0E2-42AB-8E8B-6E2EA5A7BFAA}" srcOrd="0" destOrd="0" presId="urn:microsoft.com/office/officeart/2005/8/layout/hList1"/>
    <dgm:cxn modelId="{E86F9090-D586-4ABC-BD6D-F8E8115E3E68}" srcId="{292D5E50-4340-46EC-9A9A-DC7DFCA88D9C}" destId="{9F79F25C-AF0F-42A0-BD53-E39F743DD656}" srcOrd="3" destOrd="0" parTransId="{53C9299A-0857-4630-A741-704B303647B5}" sibTransId="{D74474A2-4258-47B9-B0AC-BF6CB7CD0025}"/>
    <dgm:cxn modelId="{F45154D6-6B30-4B8C-BE8F-4B5D1BE60DD3}" srcId="{512D97A8-3E7D-4367-89B7-A4B102E59D38}" destId="{F938E583-16E6-427D-B687-809B77A5CBEF}" srcOrd="1" destOrd="0" parTransId="{9BAAC4BC-A8B9-4022-8D64-A38EBAA9420C}" sibTransId="{146A9B90-E403-4584-B727-5B609E432D79}"/>
    <dgm:cxn modelId="{62B2BDA4-09B9-49F7-9C41-DE74FB568C5E}" type="presOf" srcId="{292D5E50-4340-46EC-9A9A-DC7DFCA88D9C}" destId="{A3393399-3DA5-484A-877A-650FDEDABAC8}" srcOrd="0" destOrd="0" presId="urn:microsoft.com/office/officeart/2005/8/layout/hList1"/>
    <dgm:cxn modelId="{A27B5977-C0C0-46AE-9864-E43887A696F4}" type="presOf" srcId="{FD5F4271-59C6-4BFC-AC2D-7F1C3D4422CB}" destId="{5B40278F-D4D0-4521-991F-7E57C9A7B4D9}" srcOrd="0" destOrd="4" presId="urn:microsoft.com/office/officeart/2005/8/layout/hList1"/>
    <dgm:cxn modelId="{66AAE40B-EE92-4477-9F13-46306AA18326}" srcId="{F938E583-16E6-427D-B687-809B77A5CBEF}" destId="{D4E06C01-CC62-4F2F-83B0-C938FF0CC40C}" srcOrd="3" destOrd="0" parTransId="{5F21E810-26DB-43A3-B3E0-883F8F8A9F81}" sibTransId="{CE95DB7C-29DE-4CF0-B02F-C3541CB7F4BA}"/>
    <dgm:cxn modelId="{E3967FDD-5737-44B3-9AEB-E8E0267A0D48}" srcId="{292D5E50-4340-46EC-9A9A-DC7DFCA88D9C}" destId="{3A68C3D6-165C-4FB6-B921-132F762D884D}" srcOrd="1" destOrd="0" parTransId="{C1C64553-BBFF-4238-AED1-B6D7CF6BEC7F}" sibTransId="{E3D014F2-8494-4B26-8CE6-6C40B857FEE7}"/>
    <dgm:cxn modelId="{659BEA6A-28ED-4A8F-8BC3-F219B754A7F5}" type="presOf" srcId="{9289032D-C2D8-4BC9-84A1-A4629965FD2B}" destId="{A3F82265-7D12-4F3A-AEFF-90431D89BDBF}" srcOrd="0" destOrd="7" presId="urn:microsoft.com/office/officeart/2005/8/layout/hList1"/>
    <dgm:cxn modelId="{E0C8B438-0AF3-4262-A7E9-7BF1C1C71625}" type="presOf" srcId="{3A68C3D6-165C-4FB6-B921-132F762D884D}" destId="{CC476699-8460-4A93-AEBD-5680C9C48484}" srcOrd="0" destOrd="1" presId="urn:microsoft.com/office/officeart/2005/8/layout/hList1"/>
    <dgm:cxn modelId="{1B2D4DF3-10CA-48A8-AEDA-93B2D7A49C68}" srcId="{E8A8A272-82FE-4057-A540-F5FFCA6F610B}" destId="{0ACD00F9-2D67-4389-A2C4-E3A5001283B5}" srcOrd="1" destOrd="0" parTransId="{FAE97D70-DB33-42A6-AAB7-72ADCBFE37B6}" sibTransId="{723E6BC6-35D9-4C19-AD0E-82D30B8DDD12}"/>
    <dgm:cxn modelId="{9B002A59-11A6-454E-B972-9CB13A58068A}" type="presOf" srcId="{9C5954F1-D8AC-4284-AD54-0A1A6FD2BA92}" destId="{5B40278F-D4D0-4521-991F-7E57C9A7B4D9}" srcOrd="0" destOrd="2" presId="urn:microsoft.com/office/officeart/2005/8/layout/hList1"/>
    <dgm:cxn modelId="{0489C908-32DD-45E0-8028-D734AB12F940}" srcId="{F938E583-16E6-427D-B687-809B77A5CBEF}" destId="{FD5F4271-59C6-4BFC-AC2D-7F1C3D4422CB}" srcOrd="4" destOrd="0" parTransId="{3D90F51D-9885-4F6B-8F1F-27FDFB71A5DA}" sibTransId="{3BE944E6-8457-40AC-A337-5CA101FDCF54}"/>
    <dgm:cxn modelId="{5F3AAA82-08B9-4677-B493-D87D062C31F5}" type="presOf" srcId="{A5C29012-56C8-434D-8DCA-9CA8B321ABA1}" destId="{A3F82265-7D12-4F3A-AEFF-90431D89BDBF}" srcOrd="0" destOrd="2" presId="urn:microsoft.com/office/officeart/2005/8/layout/hList1"/>
    <dgm:cxn modelId="{0C28646D-B1FA-4D43-9338-726DA3FB19FA}" srcId="{512D97A8-3E7D-4367-89B7-A4B102E59D38}" destId="{E8A8A272-82FE-4057-A540-F5FFCA6F610B}" srcOrd="3" destOrd="0" parTransId="{46750750-124C-4B36-8EEC-7F122E521B13}" sibTransId="{5E95D4AC-5B62-41F5-BD72-D6A55C626465}"/>
    <dgm:cxn modelId="{8F8EC56F-92F7-4651-BB13-72870F8916CC}" type="presOf" srcId="{288DA587-978D-46B9-8527-E6C2B2FD936C}" destId="{A3F82265-7D12-4F3A-AEFF-90431D89BDBF}" srcOrd="0" destOrd="1" presId="urn:microsoft.com/office/officeart/2005/8/layout/hList1"/>
    <dgm:cxn modelId="{84619689-E0DE-4B27-AFED-5A5FA4FFD414}" type="presOf" srcId="{5BB69736-CFC1-42C9-9BA6-7ED4CC4FED73}" destId="{5B40278F-D4D0-4521-991F-7E57C9A7B4D9}" srcOrd="0" destOrd="5" presId="urn:microsoft.com/office/officeart/2005/8/layout/hList1"/>
    <dgm:cxn modelId="{8ACC6680-BA85-47B8-B05F-554CE892E872}" type="presOf" srcId="{03AFCF1E-F47E-4614-9B3D-726FE9C22BB6}" destId="{A3F82265-7D12-4F3A-AEFF-90431D89BDBF}" srcOrd="0" destOrd="5" presId="urn:microsoft.com/office/officeart/2005/8/layout/hList1"/>
    <dgm:cxn modelId="{37C63E2E-5F22-4090-B0A2-703DD5993170}" type="presOf" srcId="{5D0725DC-4F04-4E09-B155-E4B272428B8F}" destId="{CC476699-8460-4A93-AEBD-5680C9C48484}" srcOrd="0" destOrd="0" presId="urn:microsoft.com/office/officeart/2005/8/layout/hList1"/>
    <dgm:cxn modelId="{810FC86B-BD3A-4F54-AB69-27A3158BDD34}" type="presOf" srcId="{01D649D7-2E5A-42B1-A2ED-2A61772AE8EC}" destId="{CC476699-8460-4A93-AEBD-5680C9C48484}" srcOrd="0" destOrd="2" presId="urn:microsoft.com/office/officeart/2005/8/layout/hList1"/>
    <dgm:cxn modelId="{899E9341-B6C1-4FD3-AFB9-1A2DE3A6C448}" srcId="{691D69B5-C6AE-4CB6-B602-B1EA7D110C4B}" destId="{51AE137A-D837-4065-A035-7C6FBA5F5EBD}" srcOrd="9" destOrd="0" parTransId="{05177877-8EE4-4EBB-B692-40407BF41C2F}" sibTransId="{7F7F6559-D756-4707-8C95-9487D986B5F1}"/>
    <dgm:cxn modelId="{58D72323-BE26-40C9-8637-787BBA68340B}" type="presOf" srcId="{512D97A8-3E7D-4367-89B7-A4B102E59D38}" destId="{4B074DBC-4DA1-4D17-8A00-B5134B7C7074}" srcOrd="0" destOrd="0" presId="urn:microsoft.com/office/officeart/2005/8/layout/hList1"/>
    <dgm:cxn modelId="{877FBEDE-9E10-4EFA-B291-A0FB0D9CC529}" srcId="{691D69B5-C6AE-4CB6-B602-B1EA7D110C4B}" destId="{97B29C4F-6B03-42D8-A846-72C8CE8DB653}" srcOrd="4" destOrd="0" parTransId="{EEE82FB2-C6C2-440E-858D-2938F939BD7C}" sibTransId="{318E2487-1BAA-4568-B4B0-13CF482BB8F8}"/>
    <dgm:cxn modelId="{8A8E0957-0D73-4391-9BD7-511C53E018F9}" srcId="{691D69B5-C6AE-4CB6-B602-B1EA7D110C4B}" destId="{288DA587-978D-46B9-8527-E6C2B2FD936C}" srcOrd="1" destOrd="0" parTransId="{DDDA7164-683E-4EE5-B87C-DA5FCE8AADFB}" sibTransId="{2E7B6C1E-40F4-4CCF-8EF2-2BC1339AC138}"/>
    <dgm:cxn modelId="{51545340-85ED-4F04-9D64-CA765643581D}" srcId="{E8A8A272-82FE-4057-A540-F5FFCA6F610B}" destId="{E8CC87E9-5A10-4D5F-827C-4981C1FEFD52}" srcOrd="0" destOrd="0" parTransId="{AC2C436F-377E-4F9A-8581-50B72540BDFA}" sibTransId="{7386C543-4545-438B-87C4-1F0AD3075856}"/>
    <dgm:cxn modelId="{79C23AB7-1890-4FE2-B6D5-0C24614CB885}" type="presOf" srcId="{717BB8DD-5F7D-4B49-9E21-BE9045D49409}" destId="{5B40278F-D4D0-4521-991F-7E57C9A7B4D9}" srcOrd="0" destOrd="0" presId="urn:microsoft.com/office/officeart/2005/8/layout/hList1"/>
    <dgm:cxn modelId="{061193B6-9999-4DD4-AB7F-BD2E788D25A1}" type="presOf" srcId="{4D616D07-3106-43A4-8B2D-753FDA766DE3}" destId="{A3F82265-7D12-4F3A-AEFF-90431D89BDBF}" srcOrd="0" destOrd="3" presId="urn:microsoft.com/office/officeart/2005/8/layout/hList1"/>
    <dgm:cxn modelId="{071960AA-6117-49D0-A1DE-5B536043456C}" srcId="{512D97A8-3E7D-4367-89B7-A4B102E59D38}" destId="{691D69B5-C6AE-4CB6-B602-B1EA7D110C4B}" srcOrd="0" destOrd="0" parTransId="{D6BE1C41-37D1-48B3-A519-5EE8F8E17BF1}" sibTransId="{F9F79EE0-6C83-4CFF-8785-C86AC26D0793}"/>
    <dgm:cxn modelId="{253E75F1-66CB-424C-91B8-F6DEE3E470BC}" type="presOf" srcId="{0ACD00F9-2D67-4389-A2C4-E3A5001283B5}" destId="{B86D44FC-FC50-48D5-B412-4CD1318CF665}" srcOrd="0" destOrd="1" presId="urn:microsoft.com/office/officeart/2005/8/layout/hList1"/>
    <dgm:cxn modelId="{31504279-F3ED-40C9-8219-6AD280EE872F}" type="presOf" srcId="{80C8635A-25AF-4F40-B7C0-9BD0FC759AA2}" destId="{A3F82265-7D12-4F3A-AEFF-90431D89BDBF}" srcOrd="0" destOrd="6" presId="urn:microsoft.com/office/officeart/2005/8/layout/hList1"/>
    <dgm:cxn modelId="{767D2152-E3C3-48E9-B917-BCAE2FA25AE9}" type="presOf" srcId="{B83C0301-6A50-4FE7-8399-3AB9A1BA2B3F}" destId="{5B40278F-D4D0-4521-991F-7E57C9A7B4D9}" srcOrd="0" destOrd="1" presId="urn:microsoft.com/office/officeart/2005/8/layout/hList1"/>
    <dgm:cxn modelId="{A47CB35B-6A13-483E-BEF4-58ACC52FC2B4}" type="presOf" srcId="{DEFE783A-82BB-4775-913B-AE759FFB01DE}" destId="{A3F82265-7D12-4F3A-AEFF-90431D89BDBF}" srcOrd="0" destOrd="8" presId="urn:microsoft.com/office/officeart/2005/8/layout/hList1"/>
    <dgm:cxn modelId="{4155061A-BCA5-40C6-803B-0E58BA4801C1}" srcId="{691D69B5-C6AE-4CB6-B602-B1EA7D110C4B}" destId="{80C8635A-25AF-4F40-B7C0-9BD0FC759AA2}" srcOrd="6" destOrd="0" parTransId="{2EB2A62B-F638-4106-9378-46FD93656669}" sibTransId="{0FBB44F8-1543-4A3B-A7A2-A9A3C9B580A5}"/>
    <dgm:cxn modelId="{BD632B43-26B8-4E31-BAE5-2D21B9112B36}" type="presOf" srcId="{D4E06C01-CC62-4F2F-83B0-C938FF0CC40C}" destId="{5B40278F-D4D0-4521-991F-7E57C9A7B4D9}" srcOrd="0" destOrd="3" presId="urn:microsoft.com/office/officeart/2005/8/layout/hList1"/>
    <dgm:cxn modelId="{5992D334-BC9C-436F-8C11-F543B5EADC74}" srcId="{F938E583-16E6-427D-B687-809B77A5CBEF}" destId="{B83C0301-6A50-4FE7-8399-3AB9A1BA2B3F}" srcOrd="1" destOrd="0" parTransId="{057ED620-16B4-42C0-8DF6-F67D6E4C077C}" sibTransId="{F32ACBC6-C857-4633-82C2-6F58362B54F8}"/>
    <dgm:cxn modelId="{334FFF09-4CF6-4F5B-BD64-9F9D3999299B}" type="presOf" srcId="{C098C609-4FD3-4FE3-878F-B14D715BC4E0}" destId="{B86D44FC-FC50-48D5-B412-4CD1318CF665}" srcOrd="0" destOrd="2" presId="urn:microsoft.com/office/officeart/2005/8/layout/hList1"/>
    <dgm:cxn modelId="{DC1BF75E-D583-4B43-B748-7F9E31236F9B}" type="presOf" srcId="{97B29C4F-6B03-42D8-A846-72C8CE8DB653}" destId="{A3F82265-7D12-4F3A-AEFF-90431D89BDBF}" srcOrd="0" destOrd="4" presId="urn:microsoft.com/office/officeart/2005/8/layout/hList1"/>
    <dgm:cxn modelId="{99DA6276-3F2B-4440-B8CD-8477E7DB4E9C}" srcId="{292D5E50-4340-46EC-9A9A-DC7DFCA88D9C}" destId="{5D0725DC-4F04-4E09-B155-E4B272428B8F}" srcOrd="0" destOrd="0" parTransId="{14985AFB-D310-4643-B69D-E76287F8A00A}" sibTransId="{21C25A63-0174-4DDE-B52E-21FB70BDC4FA}"/>
    <dgm:cxn modelId="{67EDEB21-4590-46D5-AA29-E7BE8DAE502A}" srcId="{E8A8A272-82FE-4057-A540-F5FFCA6F610B}" destId="{C098C609-4FD3-4FE3-878F-B14D715BC4E0}" srcOrd="2" destOrd="0" parTransId="{46AA7E41-2611-4DCF-B627-5E7C5AD1A154}" sibTransId="{1B776653-7C32-4697-96F2-6E48E57B58C6}"/>
    <dgm:cxn modelId="{FF07B79B-20B7-4A80-AE12-991E2647F635}" type="presOf" srcId="{691D69B5-C6AE-4CB6-B602-B1EA7D110C4B}" destId="{D9BDC5FB-B6F0-4235-8F22-81FB86361B6C}" srcOrd="0" destOrd="0" presId="urn:microsoft.com/office/officeart/2005/8/layout/hList1"/>
    <dgm:cxn modelId="{69EE6507-C5F6-4092-B87A-08D1BDF0C6FF}" type="presOf" srcId="{51AE137A-D837-4065-A035-7C6FBA5F5EBD}" destId="{A3F82265-7D12-4F3A-AEFF-90431D89BDBF}" srcOrd="0" destOrd="9" presId="urn:microsoft.com/office/officeart/2005/8/layout/hList1"/>
    <dgm:cxn modelId="{760737DA-B8DC-4EE9-8FB8-6D34AE25C1FF}" type="presOf" srcId="{9F79F25C-AF0F-42A0-BD53-E39F743DD656}" destId="{CC476699-8460-4A93-AEBD-5680C9C48484}" srcOrd="0" destOrd="3" presId="urn:microsoft.com/office/officeart/2005/8/layout/hList1"/>
    <dgm:cxn modelId="{EA3BCB4B-95CD-4B0F-9891-B113E967F354}" srcId="{691D69B5-C6AE-4CB6-B602-B1EA7D110C4B}" destId="{DEFE783A-82BB-4775-913B-AE759FFB01DE}" srcOrd="8" destOrd="0" parTransId="{03A655B9-9AAF-43DE-869C-B8F674255E0A}" sibTransId="{987769F9-E768-423D-B9DD-A1690A025EFD}"/>
    <dgm:cxn modelId="{D22559BE-19E6-4041-B162-9668BAA946CE}" srcId="{691D69B5-C6AE-4CB6-B602-B1EA7D110C4B}" destId="{03AFCF1E-F47E-4614-9B3D-726FE9C22BB6}" srcOrd="5" destOrd="0" parTransId="{F115C0DC-1E26-418D-B615-B7BF0C3639D9}" sibTransId="{89CC8A8A-A640-498F-A067-45E940610654}"/>
    <dgm:cxn modelId="{1523357E-8F8A-4C79-AEEA-27962599D07B}" type="presParOf" srcId="{4B074DBC-4DA1-4D17-8A00-B5134B7C7074}" destId="{4250F538-AE7F-4610-8EFB-D821CC727F15}" srcOrd="0" destOrd="0" presId="urn:microsoft.com/office/officeart/2005/8/layout/hList1"/>
    <dgm:cxn modelId="{3F16862F-38BA-46EE-9ADD-F012EA00E4BC}" type="presParOf" srcId="{4250F538-AE7F-4610-8EFB-D821CC727F15}" destId="{D9BDC5FB-B6F0-4235-8F22-81FB86361B6C}" srcOrd="0" destOrd="0" presId="urn:microsoft.com/office/officeart/2005/8/layout/hList1"/>
    <dgm:cxn modelId="{456B0F18-937E-46AD-B449-B2AB9EDDF76E}" type="presParOf" srcId="{4250F538-AE7F-4610-8EFB-D821CC727F15}" destId="{A3F82265-7D12-4F3A-AEFF-90431D89BDBF}" srcOrd="1" destOrd="0" presId="urn:microsoft.com/office/officeart/2005/8/layout/hList1"/>
    <dgm:cxn modelId="{D4495B74-53C3-4B84-8B1E-A4C86A434C5B}" type="presParOf" srcId="{4B074DBC-4DA1-4D17-8A00-B5134B7C7074}" destId="{6F028FE0-4B13-4456-93D6-48EE655FE0A6}" srcOrd="1" destOrd="0" presId="urn:microsoft.com/office/officeart/2005/8/layout/hList1"/>
    <dgm:cxn modelId="{6A04678E-52AE-449A-B0C8-D62AEB0CA453}" type="presParOf" srcId="{4B074DBC-4DA1-4D17-8A00-B5134B7C7074}" destId="{C36BAFE3-447E-45F8-9EDE-E022EDA1897C}" srcOrd="2" destOrd="0" presId="urn:microsoft.com/office/officeart/2005/8/layout/hList1"/>
    <dgm:cxn modelId="{E382A6EA-BC9F-48C9-9896-583ED981EAD3}" type="presParOf" srcId="{C36BAFE3-447E-45F8-9EDE-E022EDA1897C}" destId="{897F5B57-3722-4F6B-B219-2585FDB9FFB9}" srcOrd="0" destOrd="0" presId="urn:microsoft.com/office/officeart/2005/8/layout/hList1"/>
    <dgm:cxn modelId="{640833FB-3465-4284-8EB1-C896BF0AA292}" type="presParOf" srcId="{C36BAFE3-447E-45F8-9EDE-E022EDA1897C}" destId="{5B40278F-D4D0-4521-991F-7E57C9A7B4D9}" srcOrd="1" destOrd="0" presId="urn:microsoft.com/office/officeart/2005/8/layout/hList1"/>
    <dgm:cxn modelId="{82914031-DBB4-4ACE-9016-DB6ED0281E93}" type="presParOf" srcId="{4B074DBC-4DA1-4D17-8A00-B5134B7C7074}" destId="{4D564509-40D5-432F-ACFA-B23D04FCB1F8}" srcOrd="3" destOrd="0" presId="urn:microsoft.com/office/officeart/2005/8/layout/hList1"/>
    <dgm:cxn modelId="{F90F560E-1B75-4F57-9217-30DEF4EEDC5C}" type="presParOf" srcId="{4B074DBC-4DA1-4D17-8A00-B5134B7C7074}" destId="{04313333-6093-47E6-AF3F-D1B04BC96D73}" srcOrd="4" destOrd="0" presId="urn:microsoft.com/office/officeart/2005/8/layout/hList1"/>
    <dgm:cxn modelId="{7004F0E0-74EA-42A9-A579-58C3FCD32FDA}" type="presParOf" srcId="{04313333-6093-47E6-AF3F-D1B04BC96D73}" destId="{A3393399-3DA5-484A-877A-650FDEDABAC8}" srcOrd="0" destOrd="0" presId="urn:microsoft.com/office/officeart/2005/8/layout/hList1"/>
    <dgm:cxn modelId="{E1F2D7FC-2190-4207-9919-E3CF4722D7E0}" type="presParOf" srcId="{04313333-6093-47E6-AF3F-D1B04BC96D73}" destId="{CC476699-8460-4A93-AEBD-5680C9C48484}" srcOrd="1" destOrd="0" presId="urn:microsoft.com/office/officeart/2005/8/layout/hList1"/>
    <dgm:cxn modelId="{7106D9BD-B9DB-45CE-A3D9-A75759E7B647}" type="presParOf" srcId="{4B074DBC-4DA1-4D17-8A00-B5134B7C7074}" destId="{7EDA41E4-6452-4DC5-9196-DD3B34AEDAFA}" srcOrd="5" destOrd="0" presId="urn:microsoft.com/office/officeart/2005/8/layout/hList1"/>
    <dgm:cxn modelId="{F20074C5-E71D-4CF2-B080-40A68A9B9B58}" type="presParOf" srcId="{4B074DBC-4DA1-4D17-8A00-B5134B7C7074}" destId="{AE2BF99D-1C76-4B8B-AC36-F486EC114374}" srcOrd="6" destOrd="0" presId="urn:microsoft.com/office/officeart/2005/8/layout/hList1"/>
    <dgm:cxn modelId="{689C3CFA-E7B1-4A14-8B13-C6A6A8A48986}" type="presParOf" srcId="{AE2BF99D-1C76-4B8B-AC36-F486EC114374}" destId="{16C89E39-E0E2-42AB-8E8B-6E2EA5A7BFAA}" srcOrd="0" destOrd="0" presId="urn:microsoft.com/office/officeart/2005/8/layout/hList1"/>
    <dgm:cxn modelId="{346A5AC4-FEB2-4586-A810-C89E146A6262}" type="presParOf" srcId="{AE2BF99D-1C76-4B8B-AC36-F486EC114374}" destId="{B86D44FC-FC50-48D5-B412-4CD1318CF6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6DABB9-0937-4262-95BB-E8930045EFD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3AFA90-A1C7-416C-B208-980AFC5E27F2}">
      <dgm:prSet phldrT="[Text]"/>
      <dgm:spPr>
        <a:solidFill>
          <a:srgbClr val="C00000"/>
        </a:solidFill>
      </dgm:spPr>
      <dgm:t>
        <a:bodyPr/>
        <a:lstStyle/>
        <a:p>
          <a:pPr algn="ctr"/>
          <a:r>
            <a:rPr lang="en-US" dirty="0" smtClean="0"/>
            <a:t>DMH Head Office</a:t>
          </a:r>
          <a:endParaRPr lang="en-US" dirty="0"/>
        </a:p>
      </dgm:t>
    </dgm:pt>
    <dgm:pt modelId="{CD593A41-3D3E-4FE0-878E-66D3BD6153DA}" type="parTrans" cxnId="{E90EB823-498C-4A57-AFF2-B83703D7DE5A}">
      <dgm:prSet/>
      <dgm:spPr/>
      <dgm:t>
        <a:bodyPr/>
        <a:lstStyle/>
        <a:p>
          <a:pPr algn="ctr"/>
          <a:endParaRPr lang="en-US"/>
        </a:p>
      </dgm:t>
    </dgm:pt>
    <dgm:pt modelId="{76262B00-F040-4017-A67F-56277EA3AA26}" type="sibTrans" cxnId="{E90EB823-498C-4A57-AFF2-B83703D7DE5A}">
      <dgm:prSet/>
      <dgm:spPr>
        <a:solidFill>
          <a:srgbClr val="3BB709">
            <a:alpha val="90000"/>
          </a:srgbClr>
        </a:solidFill>
      </dgm:spPr>
      <dgm:t>
        <a:bodyPr/>
        <a:lstStyle/>
        <a:p>
          <a:pPr algn="ctr"/>
          <a:endParaRPr lang="en-US"/>
        </a:p>
      </dgm:t>
    </dgm:pt>
    <dgm:pt modelId="{223DF656-3816-4A1A-B470-F99F6BB944EA}">
      <dgm:prSet phldrT="[Text]"/>
      <dgm:spPr>
        <a:solidFill>
          <a:srgbClr val="FFC000"/>
        </a:solidFill>
      </dgm:spPr>
      <dgm:t>
        <a:bodyPr/>
        <a:lstStyle/>
        <a:p>
          <a:pPr algn="ctr"/>
          <a:r>
            <a:rPr lang="en-US" dirty="0" smtClean="0">
              <a:solidFill>
                <a:schemeClr val="tx1"/>
              </a:solidFill>
            </a:rPr>
            <a:t>DMH Office (State &amp; Region)</a:t>
          </a:r>
          <a:endParaRPr lang="en-US" dirty="0">
            <a:solidFill>
              <a:schemeClr val="tx1"/>
            </a:solidFill>
          </a:endParaRPr>
        </a:p>
      </dgm:t>
    </dgm:pt>
    <dgm:pt modelId="{5FF1E560-13FE-40BE-A299-AEB7A3CB4097}" type="parTrans" cxnId="{30257957-CDBB-49C1-8664-7C93A3DDB98E}">
      <dgm:prSet/>
      <dgm:spPr/>
      <dgm:t>
        <a:bodyPr/>
        <a:lstStyle/>
        <a:p>
          <a:pPr algn="ctr"/>
          <a:endParaRPr lang="en-US"/>
        </a:p>
      </dgm:t>
    </dgm:pt>
    <dgm:pt modelId="{5442DE11-C298-4388-B082-7CBB23B5DE91}" type="sibTrans" cxnId="{30257957-CDBB-49C1-8664-7C93A3DDB98E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algn="ctr"/>
          <a:endParaRPr lang="en-US"/>
        </a:p>
      </dgm:t>
    </dgm:pt>
    <dgm:pt modelId="{CA2C798E-C563-40F0-8E61-45C74ABCBCA7}">
      <dgm:prSet phldrT="[Text]"/>
      <dgm:spPr>
        <a:solidFill>
          <a:srgbClr val="918E16"/>
        </a:solidFill>
      </dgm:spPr>
      <dgm:t>
        <a:bodyPr/>
        <a:lstStyle/>
        <a:p>
          <a:pPr algn="ctr"/>
          <a:r>
            <a:rPr lang="en-US" dirty="0" smtClean="0"/>
            <a:t>DMH Office (District)</a:t>
          </a:r>
          <a:endParaRPr lang="en-US" dirty="0"/>
        </a:p>
      </dgm:t>
    </dgm:pt>
    <dgm:pt modelId="{36868B3A-4CF7-4992-AF6E-48E1579FCBA6}" type="parTrans" cxnId="{D97EFEF9-0DA6-4FE4-9525-C338115FD058}">
      <dgm:prSet/>
      <dgm:spPr/>
      <dgm:t>
        <a:bodyPr/>
        <a:lstStyle/>
        <a:p>
          <a:pPr algn="ctr"/>
          <a:endParaRPr lang="en-US"/>
        </a:p>
      </dgm:t>
    </dgm:pt>
    <dgm:pt modelId="{6ABD9D37-646D-4BCA-A32A-F1779F5F89AA}" type="sibTrans" cxnId="{D97EFEF9-0DA6-4FE4-9525-C338115FD058}">
      <dgm:prSet/>
      <dgm:spPr>
        <a:solidFill>
          <a:srgbClr val="0000FF">
            <a:alpha val="90000"/>
          </a:srgbClr>
        </a:solidFill>
      </dgm:spPr>
      <dgm:t>
        <a:bodyPr/>
        <a:lstStyle/>
        <a:p>
          <a:pPr algn="ctr"/>
          <a:endParaRPr lang="en-US"/>
        </a:p>
      </dgm:t>
    </dgm:pt>
    <dgm:pt modelId="{47FF2209-79CC-4D2A-9171-27B4BD86E678}">
      <dgm:prSet phldrT="[Text]"/>
      <dgm:spPr>
        <a:solidFill>
          <a:srgbClr val="3BB709"/>
        </a:solidFill>
      </dgm:spPr>
      <dgm:t>
        <a:bodyPr/>
        <a:lstStyle/>
        <a:p>
          <a:pPr algn="ctr"/>
          <a:r>
            <a:rPr lang="en-US" dirty="0" smtClean="0"/>
            <a:t>DMH Office (Township)</a:t>
          </a:r>
          <a:endParaRPr lang="en-US" dirty="0"/>
        </a:p>
      </dgm:t>
    </dgm:pt>
    <dgm:pt modelId="{3BF81180-781B-4AD4-A985-A01AC14BFC3D}" type="parTrans" cxnId="{03CDD38F-BCCE-4FBB-A10F-5A43807F02CD}">
      <dgm:prSet/>
      <dgm:spPr/>
      <dgm:t>
        <a:bodyPr/>
        <a:lstStyle/>
        <a:p>
          <a:pPr algn="ctr"/>
          <a:endParaRPr lang="en-US"/>
        </a:p>
      </dgm:t>
    </dgm:pt>
    <dgm:pt modelId="{4A8B8B6A-4BD6-4C51-9CD9-22CF988D274B}" type="sibTrans" cxnId="{03CDD38F-BCCE-4FBB-A10F-5A43807F02CD}">
      <dgm:prSet/>
      <dgm:spPr/>
      <dgm:t>
        <a:bodyPr/>
        <a:lstStyle/>
        <a:p>
          <a:pPr algn="ctr"/>
          <a:endParaRPr lang="en-US"/>
        </a:p>
      </dgm:t>
    </dgm:pt>
    <dgm:pt modelId="{ACB7B30C-3D22-4518-BB1A-3770ED2ADA02}" type="pres">
      <dgm:prSet presAssocID="{FB6DABB9-0937-4262-95BB-E8930045EF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76D4E3-F3EB-4A52-9DB3-EC16AF7C43FA}" type="pres">
      <dgm:prSet presAssocID="{FB6DABB9-0937-4262-95BB-E8930045EFD6}" presName="dummyMaxCanvas" presStyleCnt="0">
        <dgm:presLayoutVars/>
      </dgm:prSet>
      <dgm:spPr/>
    </dgm:pt>
    <dgm:pt modelId="{600A4D8F-DDD2-40AD-8B1E-C9E65BC40C0A}" type="pres">
      <dgm:prSet presAssocID="{FB6DABB9-0937-4262-95BB-E8930045EFD6}" presName="FourNodes_1" presStyleLbl="node1" presStyleIdx="0" presStyleCnt="4" custLinFactNeighborX="-3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EEC35-F5E4-4E0A-B571-BC4CFD415A4A}" type="pres">
      <dgm:prSet presAssocID="{FB6DABB9-0937-4262-95BB-E8930045EFD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09842-DC19-4208-A626-280AD31105A0}" type="pres">
      <dgm:prSet presAssocID="{FB6DABB9-0937-4262-95BB-E8930045EFD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CCA4F-FBE6-4DEF-9758-017A4647667E}" type="pres">
      <dgm:prSet presAssocID="{FB6DABB9-0937-4262-95BB-E8930045EFD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B5527-DCF7-4159-AF19-CE11CC05A0EF}" type="pres">
      <dgm:prSet presAssocID="{FB6DABB9-0937-4262-95BB-E8930045EFD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CE71D-F9A6-47F9-BCEF-93A516CB503A}" type="pres">
      <dgm:prSet presAssocID="{FB6DABB9-0937-4262-95BB-E8930045EFD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1D40F-3294-438B-881B-84E9182237FD}" type="pres">
      <dgm:prSet presAssocID="{FB6DABB9-0937-4262-95BB-E8930045EFD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F1BD7-1603-4DA6-8D90-C2578CBCBC18}" type="pres">
      <dgm:prSet presAssocID="{FB6DABB9-0937-4262-95BB-E8930045EFD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E1F46-7129-43CD-9345-DCC51A785732}" type="pres">
      <dgm:prSet presAssocID="{FB6DABB9-0937-4262-95BB-E8930045EFD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3FA10-E7C9-4E00-95F1-6AEBB8496462}" type="pres">
      <dgm:prSet presAssocID="{FB6DABB9-0937-4262-95BB-E8930045EFD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A5F27-CE98-4B09-A2A6-F8715AFCC1AD}" type="pres">
      <dgm:prSet presAssocID="{FB6DABB9-0937-4262-95BB-E8930045EFD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1AE582-1BB6-4D3D-A48E-D9ED6D18C893}" type="presOf" srcId="{CA2C798E-C563-40F0-8E61-45C74ABCBCA7}" destId="{1093FA10-E7C9-4E00-95F1-6AEBB8496462}" srcOrd="1" destOrd="0" presId="urn:microsoft.com/office/officeart/2005/8/layout/vProcess5"/>
    <dgm:cxn modelId="{2EA015CA-59D4-48BA-AA03-21AAF0B65B8E}" type="presOf" srcId="{B03AFA90-A1C7-416C-B208-980AFC5E27F2}" destId="{600A4D8F-DDD2-40AD-8B1E-C9E65BC40C0A}" srcOrd="0" destOrd="0" presId="urn:microsoft.com/office/officeart/2005/8/layout/vProcess5"/>
    <dgm:cxn modelId="{82515EB8-DD3F-4FE0-9288-7ACD05F78A1B}" type="presOf" srcId="{B03AFA90-A1C7-416C-B208-980AFC5E27F2}" destId="{8C7F1BD7-1603-4DA6-8D90-C2578CBCBC18}" srcOrd="1" destOrd="0" presId="urn:microsoft.com/office/officeart/2005/8/layout/vProcess5"/>
    <dgm:cxn modelId="{350BF851-92C7-4DAA-BB93-16F145D02D53}" type="presOf" srcId="{223DF656-3816-4A1A-B470-F99F6BB944EA}" destId="{6CAE1F46-7129-43CD-9345-DCC51A785732}" srcOrd="1" destOrd="0" presId="urn:microsoft.com/office/officeart/2005/8/layout/vProcess5"/>
    <dgm:cxn modelId="{58B9AA97-F58E-46CB-B7C4-BE09136C7401}" type="presOf" srcId="{223DF656-3816-4A1A-B470-F99F6BB944EA}" destId="{8D0EEC35-F5E4-4E0A-B571-BC4CFD415A4A}" srcOrd="0" destOrd="0" presId="urn:microsoft.com/office/officeart/2005/8/layout/vProcess5"/>
    <dgm:cxn modelId="{4BA3504A-86BA-4A2E-92F9-5F37BDC8B4AE}" type="presOf" srcId="{47FF2209-79CC-4D2A-9171-27B4BD86E678}" destId="{1E5CCA4F-FBE6-4DEF-9758-017A4647667E}" srcOrd="0" destOrd="0" presId="urn:microsoft.com/office/officeart/2005/8/layout/vProcess5"/>
    <dgm:cxn modelId="{3D46142A-AB7A-47A0-9374-22870E5092F2}" type="presOf" srcId="{5442DE11-C298-4388-B082-7CBB23B5DE91}" destId="{EF7CE71D-F9A6-47F9-BCEF-93A516CB503A}" srcOrd="0" destOrd="0" presId="urn:microsoft.com/office/officeart/2005/8/layout/vProcess5"/>
    <dgm:cxn modelId="{D97EFEF9-0DA6-4FE4-9525-C338115FD058}" srcId="{FB6DABB9-0937-4262-95BB-E8930045EFD6}" destId="{CA2C798E-C563-40F0-8E61-45C74ABCBCA7}" srcOrd="2" destOrd="0" parTransId="{36868B3A-4CF7-4992-AF6E-48E1579FCBA6}" sibTransId="{6ABD9D37-646D-4BCA-A32A-F1779F5F89AA}"/>
    <dgm:cxn modelId="{BD2D37F4-EFA6-4ABD-813D-CA8EBDC1B084}" type="presOf" srcId="{6ABD9D37-646D-4BCA-A32A-F1779F5F89AA}" destId="{FB61D40F-3294-438B-881B-84E9182237FD}" srcOrd="0" destOrd="0" presId="urn:microsoft.com/office/officeart/2005/8/layout/vProcess5"/>
    <dgm:cxn modelId="{30257957-CDBB-49C1-8664-7C93A3DDB98E}" srcId="{FB6DABB9-0937-4262-95BB-E8930045EFD6}" destId="{223DF656-3816-4A1A-B470-F99F6BB944EA}" srcOrd="1" destOrd="0" parTransId="{5FF1E560-13FE-40BE-A299-AEB7A3CB4097}" sibTransId="{5442DE11-C298-4388-B082-7CBB23B5DE91}"/>
    <dgm:cxn modelId="{ADCCA39D-D391-4C0C-BCD5-FA999F7DBFB9}" type="presOf" srcId="{47FF2209-79CC-4D2A-9171-27B4BD86E678}" destId="{B0FA5F27-CE98-4B09-A2A6-F8715AFCC1AD}" srcOrd="1" destOrd="0" presId="urn:microsoft.com/office/officeart/2005/8/layout/vProcess5"/>
    <dgm:cxn modelId="{8056C25A-5D51-4246-9865-FE3FDBC86BC4}" type="presOf" srcId="{76262B00-F040-4017-A67F-56277EA3AA26}" destId="{432B5527-DCF7-4159-AF19-CE11CC05A0EF}" srcOrd="0" destOrd="0" presId="urn:microsoft.com/office/officeart/2005/8/layout/vProcess5"/>
    <dgm:cxn modelId="{FC8D62D1-66DA-499F-9DB7-42B56A441325}" type="presOf" srcId="{FB6DABB9-0937-4262-95BB-E8930045EFD6}" destId="{ACB7B30C-3D22-4518-BB1A-3770ED2ADA02}" srcOrd="0" destOrd="0" presId="urn:microsoft.com/office/officeart/2005/8/layout/vProcess5"/>
    <dgm:cxn modelId="{03CDD38F-BCCE-4FBB-A10F-5A43807F02CD}" srcId="{FB6DABB9-0937-4262-95BB-E8930045EFD6}" destId="{47FF2209-79CC-4D2A-9171-27B4BD86E678}" srcOrd="3" destOrd="0" parTransId="{3BF81180-781B-4AD4-A985-A01AC14BFC3D}" sibTransId="{4A8B8B6A-4BD6-4C51-9CD9-22CF988D274B}"/>
    <dgm:cxn modelId="{51DBD3E0-51B9-404E-B477-64B2834DD803}" type="presOf" srcId="{CA2C798E-C563-40F0-8E61-45C74ABCBCA7}" destId="{15F09842-DC19-4208-A626-280AD31105A0}" srcOrd="0" destOrd="0" presId="urn:microsoft.com/office/officeart/2005/8/layout/vProcess5"/>
    <dgm:cxn modelId="{E90EB823-498C-4A57-AFF2-B83703D7DE5A}" srcId="{FB6DABB9-0937-4262-95BB-E8930045EFD6}" destId="{B03AFA90-A1C7-416C-B208-980AFC5E27F2}" srcOrd="0" destOrd="0" parTransId="{CD593A41-3D3E-4FE0-878E-66D3BD6153DA}" sibTransId="{76262B00-F040-4017-A67F-56277EA3AA26}"/>
    <dgm:cxn modelId="{A0E80412-4CFC-4C59-8F09-61E4EE909B78}" type="presParOf" srcId="{ACB7B30C-3D22-4518-BB1A-3770ED2ADA02}" destId="{3C76D4E3-F3EB-4A52-9DB3-EC16AF7C43FA}" srcOrd="0" destOrd="0" presId="urn:microsoft.com/office/officeart/2005/8/layout/vProcess5"/>
    <dgm:cxn modelId="{A7CEFD1E-3C31-4459-8E52-3B29CCA9482E}" type="presParOf" srcId="{ACB7B30C-3D22-4518-BB1A-3770ED2ADA02}" destId="{600A4D8F-DDD2-40AD-8B1E-C9E65BC40C0A}" srcOrd="1" destOrd="0" presId="urn:microsoft.com/office/officeart/2005/8/layout/vProcess5"/>
    <dgm:cxn modelId="{B4D4940E-B409-40D7-887F-8F4AE1225C9B}" type="presParOf" srcId="{ACB7B30C-3D22-4518-BB1A-3770ED2ADA02}" destId="{8D0EEC35-F5E4-4E0A-B571-BC4CFD415A4A}" srcOrd="2" destOrd="0" presId="urn:microsoft.com/office/officeart/2005/8/layout/vProcess5"/>
    <dgm:cxn modelId="{D7858023-1946-48D2-A8DE-963FE0A5B921}" type="presParOf" srcId="{ACB7B30C-3D22-4518-BB1A-3770ED2ADA02}" destId="{15F09842-DC19-4208-A626-280AD31105A0}" srcOrd="3" destOrd="0" presId="urn:microsoft.com/office/officeart/2005/8/layout/vProcess5"/>
    <dgm:cxn modelId="{7D0A3CE8-D777-4A77-9783-4100A97F292A}" type="presParOf" srcId="{ACB7B30C-3D22-4518-BB1A-3770ED2ADA02}" destId="{1E5CCA4F-FBE6-4DEF-9758-017A4647667E}" srcOrd="4" destOrd="0" presId="urn:microsoft.com/office/officeart/2005/8/layout/vProcess5"/>
    <dgm:cxn modelId="{29B61EB4-D6DC-4CAE-B7CC-FB200E876708}" type="presParOf" srcId="{ACB7B30C-3D22-4518-BB1A-3770ED2ADA02}" destId="{432B5527-DCF7-4159-AF19-CE11CC05A0EF}" srcOrd="5" destOrd="0" presId="urn:microsoft.com/office/officeart/2005/8/layout/vProcess5"/>
    <dgm:cxn modelId="{6C373412-F64A-4BBB-B09F-884EA508FE7C}" type="presParOf" srcId="{ACB7B30C-3D22-4518-BB1A-3770ED2ADA02}" destId="{EF7CE71D-F9A6-47F9-BCEF-93A516CB503A}" srcOrd="6" destOrd="0" presId="urn:microsoft.com/office/officeart/2005/8/layout/vProcess5"/>
    <dgm:cxn modelId="{CC7AA598-BE95-495F-BD49-4566170A5065}" type="presParOf" srcId="{ACB7B30C-3D22-4518-BB1A-3770ED2ADA02}" destId="{FB61D40F-3294-438B-881B-84E9182237FD}" srcOrd="7" destOrd="0" presId="urn:microsoft.com/office/officeart/2005/8/layout/vProcess5"/>
    <dgm:cxn modelId="{F5E8F2B5-0745-452D-91EB-33685A371DE6}" type="presParOf" srcId="{ACB7B30C-3D22-4518-BB1A-3770ED2ADA02}" destId="{8C7F1BD7-1603-4DA6-8D90-C2578CBCBC18}" srcOrd="8" destOrd="0" presId="urn:microsoft.com/office/officeart/2005/8/layout/vProcess5"/>
    <dgm:cxn modelId="{C1CF6E4F-9C1E-44E5-8840-F4C975EEE609}" type="presParOf" srcId="{ACB7B30C-3D22-4518-BB1A-3770ED2ADA02}" destId="{6CAE1F46-7129-43CD-9345-DCC51A785732}" srcOrd="9" destOrd="0" presId="urn:microsoft.com/office/officeart/2005/8/layout/vProcess5"/>
    <dgm:cxn modelId="{F0FD53E2-64E9-43AD-88CF-9AA39F787831}" type="presParOf" srcId="{ACB7B30C-3D22-4518-BB1A-3770ED2ADA02}" destId="{1093FA10-E7C9-4E00-95F1-6AEBB8496462}" srcOrd="10" destOrd="0" presId="urn:microsoft.com/office/officeart/2005/8/layout/vProcess5"/>
    <dgm:cxn modelId="{E13301B1-CF83-4281-B864-0905B9FEE57B}" type="presParOf" srcId="{ACB7B30C-3D22-4518-BB1A-3770ED2ADA02}" destId="{B0FA5F27-CE98-4B09-A2A6-F8715AFCC1A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6DABB9-0937-4262-95BB-E8930045EFD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3AFA90-A1C7-416C-B208-980AFC5E27F2}">
      <dgm:prSet phldrT="[Text]"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smtClean="0"/>
            <a:t>Union Government</a:t>
          </a:r>
          <a:endParaRPr lang="en-US" sz="1600" dirty="0"/>
        </a:p>
      </dgm:t>
    </dgm:pt>
    <dgm:pt modelId="{CD593A41-3D3E-4FE0-878E-66D3BD6153DA}" type="parTrans" cxnId="{E90EB823-498C-4A57-AFF2-B83703D7DE5A}">
      <dgm:prSet/>
      <dgm:spPr/>
      <dgm:t>
        <a:bodyPr/>
        <a:lstStyle/>
        <a:p>
          <a:endParaRPr lang="en-US"/>
        </a:p>
      </dgm:t>
    </dgm:pt>
    <dgm:pt modelId="{76262B00-F040-4017-A67F-56277EA3AA26}" type="sibTrans" cxnId="{E90EB823-498C-4A57-AFF2-B83703D7DE5A}">
      <dgm:prSet/>
      <dgm:spPr>
        <a:solidFill>
          <a:srgbClr val="3BB709">
            <a:alpha val="90000"/>
          </a:srgbClr>
        </a:solidFill>
      </dgm:spPr>
      <dgm:t>
        <a:bodyPr/>
        <a:lstStyle/>
        <a:p>
          <a:endParaRPr lang="en-US"/>
        </a:p>
      </dgm:t>
    </dgm:pt>
    <dgm:pt modelId="{223DF656-3816-4A1A-B470-F99F6BB944EA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1600" dirty="0" smtClean="0">
              <a:solidFill>
                <a:schemeClr val="tx1"/>
              </a:solidFill>
            </a:rPr>
            <a:t>Local Government</a:t>
          </a:r>
          <a:endParaRPr lang="en-US" sz="1600" dirty="0">
            <a:solidFill>
              <a:schemeClr val="tx1"/>
            </a:solidFill>
          </a:endParaRPr>
        </a:p>
      </dgm:t>
    </dgm:pt>
    <dgm:pt modelId="{5FF1E560-13FE-40BE-A299-AEB7A3CB4097}" type="parTrans" cxnId="{30257957-CDBB-49C1-8664-7C93A3DDB98E}">
      <dgm:prSet/>
      <dgm:spPr/>
      <dgm:t>
        <a:bodyPr/>
        <a:lstStyle/>
        <a:p>
          <a:endParaRPr lang="en-US"/>
        </a:p>
      </dgm:t>
    </dgm:pt>
    <dgm:pt modelId="{5442DE11-C298-4388-B082-7CBB23B5DE91}" type="sibTrans" cxnId="{30257957-CDBB-49C1-8664-7C93A3DDB98E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CA2C798E-C563-40F0-8E61-45C74ABCBCA7}">
      <dgm:prSet phldrT="[Text]"/>
      <dgm:spPr>
        <a:solidFill>
          <a:srgbClr val="918E16"/>
        </a:solidFill>
      </dgm:spPr>
      <dgm:t>
        <a:bodyPr/>
        <a:lstStyle/>
        <a:p>
          <a:pPr algn="ctr"/>
          <a:r>
            <a:rPr lang="en-US" dirty="0" smtClean="0"/>
            <a:t>District </a:t>
          </a:r>
        </a:p>
        <a:p>
          <a:pPr algn="ctr"/>
          <a:r>
            <a:rPr lang="en-US" dirty="0" smtClean="0"/>
            <a:t>General Administration </a:t>
          </a:r>
          <a:endParaRPr lang="en-US" dirty="0"/>
        </a:p>
      </dgm:t>
    </dgm:pt>
    <dgm:pt modelId="{36868B3A-4CF7-4992-AF6E-48E1579FCBA6}" type="parTrans" cxnId="{D97EFEF9-0DA6-4FE4-9525-C338115FD058}">
      <dgm:prSet/>
      <dgm:spPr/>
      <dgm:t>
        <a:bodyPr/>
        <a:lstStyle/>
        <a:p>
          <a:endParaRPr lang="en-US"/>
        </a:p>
      </dgm:t>
    </dgm:pt>
    <dgm:pt modelId="{6ABD9D37-646D-4BCA-A32A-F1779F5F89AA}" type="sibTrans" cxnId="{D97EFEF9-0DA6-4FE4-9525-C338115FD058}">
      <dgm:prSet/>
      <dgm:spPr>
        <a:solidFill>
          <a:srgbClr val="0000FF">
            <a:alpha val="90000"/>
          </a:srgbClr>
        </a:solidFill>
      </dgm:spPr>
      <dgm:t>
        <a:bodyPr/>
        <a:lstStyle/>
        <a:p>
          <a:endParaRPr lang="en-US"/>
        </a:p>
      </dgm:t>
    </dgm:pt>
    <dgm:pt modelId="{47FF2209-79CC-4D2A-9171-27B4BD86E678}">
      <dgm:prSet phldrT="[Text]"/>
      <dgm:spPr>
        <a:solidFill>
          <a:srgbClr val="3BB709"/>
        </a:solidFill>
      </dgm:spPr>
      <dgm:t>
        <a:bodyPr/>
        <a:lstStyle/>
        <a:p>
          <a:pPr algn="ctr"/>
          <a:r>
            <a:rPr lang="en-US" dirty="0" smtClean="0"/>
            <a:t>Township</a:t>
          </a:r>
        </a:p>
        <a:p>
          <a:pPr algn="ctr"/>
          <a:r>
            <a:rPr lang="en-US" dirty="0" smtClean="0"/>
            <a:t>General </a:t>
          </a:r>
        </a:p>
        <a:p>
          <a:pPr algn="ctr"/>
          <a:r>
            <a:rPr lang="en-US" dirty="0" smtClean="0"/>
            <a:t>Administration</a:t>
          </a:r>
          <a:endParaRPr lang="en-US" dirty="0"/>
        </a:p>
      </dgm:t>
    </dgm:pt>
    <dgm:pt modelId="{3BF81180-781B-4AD4-A985-A01AC14BFC3D}" type="parTrans" cxnId="{03CDD38F-BCCE-4FBB-A10F-5A43807F02CD}">
      <dgm:prSet/>
      <dgm:spPr/>
      <dgm:t>
        <a:bodyPr/>
        <a:lstStyle/>
        <a:p>
          <a:endParaRPr lang="en-US"/>
        </a:p>
      </dgm:t>
    </dgm:pt>
    <dgm:pt modelId="{4A8B8B6A-4BD6-4C51-9CD9-22CF988D274B}" type="sibTrans" cxnId="{03CDD38F-BCCE-4FBB-A10F-5A43807F02CD}">
      <dgm:prSet/>
      <dgm:spPr/>
      <dgm:t>
        <a:bodyPr/>
        <a:lstStyle/>
        <a:p>
          <a:endParaRPr lang="en-US"/>
        </a:p>
      </dgm:t>
    </dgm:pt>
    <dgm:pt modelId="{ACB7B30C-3D22-4518-BB1A-3770ED2ADA02}" type="pres">
      <dgm:prSet presAssocID="{FB6DABB9-0937-4262-95BB-E8930045EF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76D4E3-F3EB-4A52-9DB3-EC16AF7C43FA}" type="pres">
      <dgm:prSet presAssocID="{FB6DABB9-0937-4262-95BB-E8930045EFD6}" presName="dummyMaxCanvas" presStyleCnt="0">
        <dgm:presLayoutVars/>
      </dgm:prSet>
      <dgm:spPr/>
    </dgm:pt>
    <dgm:pt modelId="{600A4D8F-DDD2-40AD-8B1E-C9E65BC40C0A}" type="pres">
      <dgm:prSet presAssocID="{FB6DABB9-0937-4262-95BB-E8930045EFD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EEC35-F5E4-4E0A-B571-BC4CFD415A4A}" type="pres">
      <dgm:prSet presAssocID="{FB6DABB9-0937-4262-95BB-E8930045EFD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09842-DC19-4208-A626-280AD31105A0}" type="pres">
      <dgm:prSet presAssocID="{FB6DABB9-0937-4262-95BB-E8930045EFD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CCA4F-FBE6-4DEF-9758-017A4647667E}" type="pres">
      <dgm:prSet presAssocID="{FB6DABB9-0937-4262-95BB-E8930045EFD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B5527-DCF7-4159-AF19-CE11CC05A0EF}" type="pres">
      <dgm:prSet presAssocID="{FB6DABB9-0937-4262-95BB-E8930045EFD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CE71D-F9A6-47F9-BCEF-93A516CB503A}" type="pres">
      <dgm:prSet presAssocID="{FB6DABB9-0937-4262-95BB-E8930045EFD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1D40F-3294-438B-881B-84E9182237FD}" type="pres">
      <dgm:prSet presAssocID="{FB6DABB9-0937-4262-95BB-E8930045EFD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F1BD7-1603-4DA6-8D90-C2578CBCBC18}" type="pres">
      <dgm:prSet presAssocID="{FB6DABB9-0937-4262-95BB-E8930045EFD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E1F46-7129-43CD-9345-DCC51A785732}" type="pres">
      <dgm:prSet presAssocID="{FB6DABB9-0937-4262-95BB-E8930045EFD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3FA10-E7C9-4E00-95F1-6AEBB8496462}" type="pres">
      <dgm:prSet presAssocID="{FB6DABB9-0937-4262-95BB-E8930045EFD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A5F27-CE98-4B09-A2A6-F8715AFCC1AD}" type="pres">
      <dgm:prSet presAssocID="{FB6DABB9-0937-4262-95BB-E8930045EFD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CDD38F-BCCE-4FBB-A10F-5A43807F02CD}" srcId="{FB6DABB9-0937-4262-95BB-E8930045EFD6}" destId="{47FF2209-79CC-4D2A-9171-27B4BD86E678}" srcOrd="3" destOrd="0" parTransId="{3BF81180-781B-4AD4-A985-A01AC14BFC3D}" sibTransId="{4A8B8B6A-4BD6-4C51-9CD9-22CF988D274B}"/>
    <dgm:cxn modelId="{E6208EEA-9F5D-4CBA-8836-78F86F1BFD0C}" type="presOf" srcId="{5442DE11-C298-4388-B082-7CBB23B5DE91}" destId="{EF7CE71D-F9A6-47F9-BCEF-93A516CB503A}" srcOrd="0" destOrd="0" presId="urn:microsoft.com/office/officeart/2005/8/layout/vProcess5"/>
    <dgm:cxn modelId="{CF2F36F5-2C20-43E6-B28F-53DF3A17652C}" type="presOf" srcId="{47FF2209-79CC-4D2A-9171-27B4BD86E678}" destId="{1E5CCA4F-FBE6-4DEF-9758-017A4647667E}" srcOrd="0" destOrd="0" presId="urn:microsoft.com/office/officeart/2005/8/layout/vProcess5"/>
    <dgm:cxn modelId="{DE0E7497-90D1-489C-A159-6F30C25B8F1F}" type="presOf" srcId="{223DF656-3816-4A1A-B470-F99F6BB944EA}" destId="{8D0EEC35-F5E4-4E0A-B571-BC4CFD415A4A}" srcOrd="0" destOrd="0" presId="urn:microsoft.com/office/officeart/2005/8/layout/vProcess5"/>
    <dgm:cxn modelId="{E90EB823-498C-4A57-AFF2-B83703D7DE5A}" srcId="{FB6DABB9-0937-4262-95BB-E8930045EFD6}" destId="{B03AFA90-A1C7-416C-B208-980AFC5E27F2}" srcOrd="0" destOrd="0" parTransId="{CD593A41-3D3E-4FE0-878E-66D3BD6153DA}" sibTransId="{76262B00-F040-4017-A67F-56277EA3AA26}"/>
    <dgm:cxn modelId="{098DC5A9-828A-4A72-911C-A1FE7FE13FB4}" type="presOf" srcId="{223DF656-3816-4A1A-B470-F99F6BB944EA}" destId="{6CAE1F46-7129-43CD-9345-DCC51A785732}" srcOrd="1" destOrd="0" presId="urn:microsoft.com/office/officeart/2005/8/layout/vProcess5"/>
    <dgm:cxn modelId="{013DA28E-2EEE-4920-80E2-4051FB5FD187}" type="presOf" srcId="{76262B00-F040-4017-A67F-56277EA3AA26}" destId="{432B5527-DCF7-4159-AF19-CE11CC05A0EF}" srcOrd="0" destOrd="0" presId="urn:microsoft.com/office/officeart/2005/8/layout/vProcess5"/>
    <dgm:cxn modelId="{47E4C009-CF04-40B4-A059-392955AA1E13}" type="presOf" srcId="{47FF2209-79CC-4D2A-9171-27B4BD86E678}" destId="{B0FA5F27-CE98-4B09-A2A6-F8715AFCC1AD}" srcOrd="1" destOrd="0" presId="urn:microsoft.com/office/officeart/2005/8/layout/vProcess5"/>
    <dgm:cxn modelId="{D97EFEF9-0DA6-4FE4-9525-C338115FD058}" srcId="{FB6DABB9-0937-4262-95BB-E8930045EFD6}" destId="{CA2C798E-C563-40F0-8E61-45C74ABCBCA7}" srcOrd="2" destOrd="0" parTransId="{36868B3A-4CF7-4992-AF6E-48E1579FCBA6}" sibTransId="{6ABD9D37-646D-4BCA-A32A-F1779F5F89AA}"/>
    <dgm:cxn modelId="{9D563F43-8EDF-4B8E-8A5C-EE6E77D349FC}" type="presOf" srcId="{B03AFA90-A1C7-416C-B208-980AFC5E27F2}" destId="{8C7F1BD7-1603-4DA6-8D90-C2578CBCBC18}" srcOrd="1" destOrd="0" presId="urn:microsoft.com/office/officeart/2005/8/layout/vProcess5"/>
    <dgm:cxn modelId="{3F59D220-C572-4C41-A6FE-735EA3E9A6DB}" type="presOf" srcId="{6ABD9D37-646D-4BCA-A32A-F1779F5F89AA}" destId="{FB61D40F-3294-438B-881B-84E9182237FD}" srcOrd="0" destOrd="0" presId="urn:microsoft.com/office/officeart/2005/8/layout/vProcess5"/>
    <dgm:cxn modelId="{AC7E987F-5CB9-4122-98A4-CBD5DA469B42}" type="presOf" srcId="{FB6DABB9-0937-4262-95BB-E8930045EFD6}" destId="{ACB7B30C-3D22-4518-BB1A-3770ED2ADA02}" srcOrd="0" destOrd="0" presId="urn:microsoft.com/office/officeart/2005/8/layout/vProcess5"/>
    <dgm:cxn modelId="{F82D5B27-796C-4919-9641-72613B561795}" type="presOf" srcId="{CA2C798E-C563-40F0-8E61-45C74ABCBCA7}" destId="{15F09842-DC19-4208-A626-280AD31105A0}" srcOrd="0" destOrd="0" presId="urn:microsoft.com/office/officeart/2005/8/layout/vProcess5"/>
    <dgm:cxn modelId="{6DC68450-A613-4A2F-85CE-3765E7BB4D95}" type="presOf" srcId="{CA2C798E-C563-40F0-8E61-45C74ABCBCA7}" destId="{1093FA10-E7C9-4E00-95F1-6AEBB8496462}" srcOrd="1" destOrd="0" presId="urn:microsoft.com/office/officeart/2005/8/layout/vProcess5"/>
    <dgm:cxn modelId="{30257957-CDBB-49C1-8664-7C93A3DDB98E}" srcId="{FB6DABB9-0937-4262-95BB-E8930045EFD6}" destId="{223DF656-3816-4A1A-B470-F99F6BB944EA}" srcOrd="1" destOrd="0" parTransId="{5FF1E560-13FE-40BE-A299-AEB7A3CB4097}" sibTransId="{5442DE11-C298-4388-B082-7CBB23B5DE91}"/>
    <dgm:cxn modelId="{924E2A79-CC76-4743-B69E-62A4C9376B1F}" type="presOf" srcId="{B03AFA90-A1C7-416C-B208-980AFC5E27F2}" destId="{600A4D8F-DDD2-40AD-8B1E-C9E65BC40C0A}" srcOrd="0" destOrd="0" presId="urn:microsoft.com/office/officeart/2005/8/layout/vProcess5"/>
    <dgm:cxn modelId="{4228EF20-E588-4722-A87E-14A9F5F18A49}" type="presParOf" srcId="{ACB7B30C-3D22-4518-BB1A-3770ED2ADA02}" destId="{3C76D4E3-F3EB-4A52-9DB3-EC16AF7C43FA}" srcOrd="0" destOrd="0" presId="urn:microsoft.com/office/officeart/2005/8/layout/vProcess5"/>
    <dgm:cxn modelId="{5E54A31B-D891-4755-8910-6D485FA50071}" type="presParOf" srcId="{ACB7B30C-3D22-4518-BB1A-3770ED2ADA02}" destId="{600A4D8F-DDD2-40AD-8B1E-C9E65BC40C0A}" srcOrd="1" destOrd="0" presId="urn:microsoft.com/office/officeart/2005/8/layout/vProcess5"/>
    <dgm:cxn modelId="{A4FF2179-8961-42E8-9553-0C5FF4B7DA59}" type="presParOf" srcId="{ACB7B30C-3D22-4518-BB1A-3770ED2ADA02}" destId="{8D0EEC35-F5E4-4E0A-B571-BC4CFD415A4A}" srcOrd="2" destOrd="0" presId="urn:microsoft.com/office/officeart/2005/8/layout/vProcess5"/>
    <dgm:cxn modelId="{E25946E0-F6E0-48A7-B195-91DB6F4CD641}" type="presParOf" srcId="{ACB7B30C-3D22-4518-BB1A-3770ED2ADA02}" destId="{15F09842-DC19-4208-A626-280AD31105A0}" srcOrd="3" destOrd="0" presId="urn:microsoft.com/office/officeart/2005/8/layout/vProcess5"/>
    <dgm:cxn modelId="{FD4C530B-C986-4EE3-916A-66F59B24B7D2}" type="presParOf" srcId="{ACB7B30C-3D22-4518-BB1A-3770ED2ADA02}" destId="{1E5CCA4F-FBE6-4DEF-9758-017A4647667E}" srcOrd="4" destOrd="0" presId="urn:microsoft.com/office/officeart/2005/8/layout/vProcess5"/>
    <dgm:cxn modelId="{1067A0B7-1474-4542-BFE7-2D629C9AD29B}" type="presParOf" srcId="{ACB7B30C-3D22-4518-BB1A-3770ED2ADA02}" destId="{432B5527-DCF7-4159-AF19-CE11CC05A0EF}" srcOrd="5" destOrd="0" presId="urn:microsoft.com/office/officeart/2005/8/layout/vProcess5"/>
    <dgm:cxn modelId="{1E1A369A-0B3C-4777-A348-5D78845801CB}" type="presParOf" srcId="{ACB7B30C-3D22-4518-BB1A-3770ED2ADA02}" destId="{EF7CE71D-F9A6-47F9-BCEF-93A516CB503A}" srcOrd="6" destOrd="0" presId="urn:microsoft.com/office/officeart/2005/8/layout/vProcess5"/>
    <dgm:cxn modelId="{470968E9-6FA4-498C-A76E-EBD79EDFE09F}" type="presParOf" srcId="{ACB7B30C-3D22-4518-BB1A-3770ED2ADA02}" destId="{FB61D40F-3294-438B-881B-84E9182237FD}" srcOrd="7" destOrd="0" presId="urn:microsoft.com/office/officeart/2005/8/layout/vProcess5"/>
    <dgm:cxn modelId="{20EB1331-A293-4C63-817B-750F7C2FE684}" type="presParOf" srcId="{ACB7B30C-3D22-4518-BB1A-3770ED2ADA02}" destId="{8C7F1BD7-1603-4DA6-8D90-C2578CBCBC18}" srcOrd="8" destOrd="0" presId="urn:microsoft.com/office/officeart/2005/8/layout/vProcess5"/>
    <dgm:cxn modelId="{FD8987A2-1060-4FF1-9AFE-41A4B098D200}" type="presParOf" srcId="{ACB7B30C-3D22-4518-BB1A-3770ED2ADA02}" destId="{6CAE1F46-7129-43CD-9345-DCC51A785732}" srcOrd="9" destOrd="0" presId="urn:microsoft.com/office/officeart/2005/8/layout/vProcess5"/>
    <dgm:cxn modelId="{732F1DFD-669B-445D-B87E-EEE12ABC5C61}" type="presParOf" srcId="{ACB7B30C-3D22-4518-BB1A-3770ED2ADA02}" destId="{1093FA10-E7C9-4E00-95F1-6AEBB8496462}" srcOrd="10" destOrd="0" presId="urn:microsoft.com/office/officeart/2005/8/layout/vProcess5"/>
    <dgm:cxn modelId="{5E568F35-A690-4491-AE2D-70DC498FB9D1}" type="presParOf" srcId="{ACB7B30C-3D22-4518-BB1A-3770ED2ADA02}" destId="{B0FA5F27-CE98-4B09-A2A6-F8715AFCC1A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6DABB9-0937-4262-95BB-E8930045EFD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3AFA90-A1C7-416C-B208-980AFC5E27F2}">
      <dgm:prSet phldrT="[Text]"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smtClean="0"/>
            <a:t>Myanmar Disaster Preparedness Agency </a:t>
          </a:r>
          <a:endParaRPr lang="en-US" sz="1600" dirty="0"/>
        </a:p>
      </dgm:t>
    </dgm:pt>
    <dgm:pt modelId="{CD593A41-3D3E-4FE0-878E-66D3BD6153DA}" type="parTrans" cxnId="{E90EB823-498C-4A57-AFF2-B83703D7DE5A}">
      <dgm:prSet/>
      <dgm:spPr/>
      <dgm:t>
        <a:bodyPr/>
        <a:lstStyle/>
        <a:p>
          <a:endParaRPr lang="en-US"/>
        </a:p>
      </dgm:t>
    </dgm:pt>
    <dgm:pt modelId="{76262B00-F040-4017-A67F-56277EA3AA26}" type="sibTrans" cxnId="{E90EB823-498C-4A57-AFF2-B83703D7DE5A}">
      <dgm:prSet/>
      <dgm:spPr>
        <a:solidFill>
          <a:srgbClr val="3BB709">
            <a:alpha val="90000"/>
          </a:srgbClr>
        </a:solidFill>
      </dgm:spPr>
      <dgm:t>
        <a:bodyPr/>
        <a:lstStyle/>
        <a:p>
          <a:endParaRPr lang="en-US"/>
        </a:p>
      </dgm:t>
    </dgm:pt>
    <dgm:pt modelId="{223DF656-3816-4A1A-B470-F99F6BB944EA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en-US" sz="1400" dirty="0" smtClean="0">
              <a:solidFill>
                <a:schemeClr val="tx1"/>
              </a:solidFill>
            </a:rPr>
            <a:t>Local  </a:t>
          </a:r>
        </a:p>
        <a:p>
          <a:pPr algn="ctr"/>
          <a:r>
            <a:rPr lang="en-US" sz="1400" dirty="0" smtClean="0">
              <a:solidFill>
                <a:schemeClr val="tx1"/>
              </a:solidFill>
            </a:rPr>
            <a:t>Disaster Preparedness Agency</a:t>
          </a:r>
          <a:endParaRPr lang="en-US" sz="1400" dirty="0">
            <a:solidFill>
              <a:schemeClr val="tx1"/>
            </a:solidFill>
          </a:endParaRPr>
        </a:p>
      </dgm:t>
    </dgm:pt>
    <dgm:pt modelId="{5FF1E560-13FE-40BE-A299-AEB7A3CB4097}" type="parTrans" cxnId="{30257957-CDBB-49C1-8664-7C93A3DDB98E}">
      <dgm:prSet/>
      <dgm:spPr/>
      <dgm:t>
        <a:bodyPr/>
        <a:lstStyle/>
        <a:p>
          <a:endParaRPr lang="en-US"/>
        </a:p>
      </dgm:t>
    </dgm:pt>
    <dgm:pt modelId="{5442DE11-C298-4388-B082-7CBB23B5DE91}" type="sibTrans" cxnId="{30257957-CDBB-49C1-8664-7C93A3DDB98E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CA2C798E-C563-40F0-8E61-45C74ABCBCA7}">
      <dgm:prSet phldrT="[Text]"/>
      <dgm:spPr>
        <a:solidFill>
          <a:srgbClr val="918E16"/>
        </a:solidFill>
      </dgm:spPr>
      <dgm:t>
        <a:bodyPr/>
        <a:lstStyle/>
        <a:p>
          <a:pPr algn="ctr"/>
          <a:r>
            <a:rPr lang="en-US" dirty="0" smtClean="0"/>
            <a:t>District </a:t>
          </a:r>
        </a:p>
        <a:p>
          <a:pPr algn="ctr"/>
          <a:r>
            <a:rPr lang="en-US" dirty="0" smtClean="0"/>
            <a:t>Disaster Preparedness Agency</a:t>
          </a:r>
          <a:endParaRPr lang="en-US" dirty="0"/>
        </a:p>
      </dgm:t>
    </dgm:pt>
    <dgm:pt modelId="{36868B3A-4CF7-4992-AF6E-48E1579FCBA6}" type="parTrans" cxnId="{D97EFEF9-0DA6-4FE4-9525-C338115FD058}">
      <dgm:prSet/>
      <dgm:spPr/>
      <dgm:t>
        <a:bodyPr/>
        <a:lstStyle/>
        <a:p>
          <a:endParaRPr lang="en-US"/>
        </a:p>
      </dgm:t>
    </dgm:pt>
    <dgm:pt modelId="{6ABD9D37-646D-4BCA-A32A-F1779F5F89AA}" type="sibTrans" cxnId="{D97EFEF9-0DA6-4FE4-9525-C338115FD058}">
      <dgm:prSet/>
      <dgm:spPr>
        <a:solidFill>
          <a:srgbClr val="0000FF">
            <a:alpha val="90000"/>
          </a:srgbClr>
        </a:solidFill>
      </dgm:spPr>
      <dgm:t>
        <a:bodyPr/>
        <a:lstStyle/>
        <a:p>
          <a:endParaRPr lang="en-US"/>
        </a:p>
      </dgm:t>
    </dgm:pt>
    <dgm:pt modelId="{47FF2209-79CC-4D2A-9171-27B4BD86E678}">
      <dgm:prSet phldrT="[Text]"/>
      <dgm:spPr>
        <a:solidFill>
          <a:srgbClr val="3BB709"/>
        </a:solidFill>
      </dgm:spPr>
      <dgm:t>
        <a:bodyPr/>
        <a:lstStyle/>
        <a:p>
          <a:pPr algn="ctr"/>
          <a:r>
            <a:rPr lang="en-US" dirty="0" smtClean="0"/>
            <a:t>Township</a:t>
          </a:r>
        </a:p>
        <a:p>
          <a:pPr algn="ctr"/>
          <a:r>
            <a:rPr lang="en-US" dirty="0" smtClean="0"/>
            <a:t>Disaster Preparedness Agency</a:t>
          </a:r>
          <a:endParaRPr lang="en-US" dirty="0"/>
        </a:p>
      </dgm:t>
    </dgm:pt>
    <dgm:pt modelId="{3BF81180-781B-4AD4-A985-A01AC14BFC3D}" type="parTrans" cxnId="{03CDD38F-BCCE-4FBB-A10F-5A43807F02CD}">
      <dgm:prSet/>
      <dgm:spPr/>
      <dgm:t>
        <a:bodyPr/>
        <a:lstStyle/>
        <a:p>
          <a:endParaRPr lang="en-US"/>
        </a:p>
      </dgm:t>
    </dgm:pt>
    <dgm:pt modelId="{4A8B8B6A-4BD6-4C51-9CD9-22CF988D274B}" type="sibTrans" cxnId="{03CDD38F-BCCE-4FBB-A10F-5A43807F02CD}">
      <dgm:prSet/>
      <dgm:spPr/>
      <dgm:t>
        <a:bodyPr/>
        <a:lstStyle/>
        <a:p>
          <a:endParaRPr lang="en-US"/>
        </a:p>
      </dgm:t>
    </dgm:pt>
    <dgm:pt modelId="{ACB7B30C-3D22-4518-BB1A-3770ED2ADA02}" type="pres">
      <dgm:prSet presAssocID="{FB6DABB9-0937-4262-95BB-E8930045EFD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76D4E3-F3EB-4A52-9DB3-EC16AF7C43FA}" type="pres">
      <dgm:prSet presAssocID="{FB6DABB9-0937-4262-95BB-E8930045EFD6}" presName="dummyMaxCanvas" presStyleCnt="0">
        <dgm:presLayoutVars/>
      </dgm:prSet>
      <dgm:spPr/>
    </dgm:pt>
    <dgm:pt modelId="{600A4D8F-DDD2-40AD-8B1E-C9E65BC40C0A}" type="pres">
      <dgm:prSet presAssocID="{FB6DABB9-0937-4262-95BB-E8930045EFD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EEC35-F5E4-4E0A-B571-BC4CFD415A4A}" type="pres">
      <dgm:prSet presAssocID="{FB6DABB9-0937-4262-95BB-E8930045EFD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09842-DC19-4208-A626-280AD31105A0}" type="pres">
      <dgm:prSet presAssocID="{FB6DABB9-0937-4262-95BB-E8930045EFD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CCA4F-FBE6-4DEF-9758-017A4647667E}" type="pres">
      <dgm:prSet presAssocID="{FB6DABB9-0937-4262-95BB-E8930045EFD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B5527-DCF7-4159-AF19-CE11CC05A0EF}" type="pres">
      <dgm:prSet presAssocID="{FB6DABB9-0937-4262-95BB-E8930045EFD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CE71D-F9A6-47F9-BCEF-93A516CB503A}" type="pres">
      <dgm:prSet presAssocID="{FB6DABB9-0937-4262-95BB-E8930045EFD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1D40F-3294-438B-881B-84E9182237FD}" type="pres">
      <dgm:prSet presAssocID="{FB6DABB9-0937-4262-95BB-E8930045EFD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F1BD7-1603-4DA6-8D90-C2578CBCBC18}" type="pres">
      <dgm:prSet presAssocID="{FB6DABB9-0937-4262-95BB-E8930045EFD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E1F46-7129-43CD-9345-DCC51A785732}" type="pres">
      <dgm:prSet presAssocID="{FB6DABB9-0937-4262-95BB-E8930045EFD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3FA10-E7C9-4E00-95F1-6AEBB8496462}" type="pres">
      <dgm:prSet presAssocID="{FB6DABB9-0937-4262-95BB-E8930045EFD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A5F27-CE98-4B09-A2A6-F8715AFCC1AD}" type="pres">
      <dgm:prSet presAssocID="{FB6DABB9-0937-4262-95BB-E8930045EFD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CDD38F-BCCE-4FBB-A10F-5A43807F02CD}" srcId="{FB6DABB9-0937-4262-95BB-E8930045EFD6}" destId="{47FF2209-79CC-4D2A-9171-27B4BD86E678}" srcOrd="3" destOrd="0" parTransId="{3BF81180-781B-4AD4-A985-A01AC14BFC3D}" sibTransId="{4A8B8B6A-4BD6-4C51-9CD9-22CF988D274B}"/>
    <dgm:cxn modelId="{C4491B00-E099-4A6E-B75D-9087915AFD4F}" type="presOf" srcId="{FB6DABB9-0937-4262-95BB-E8930045EFD6}" destId="{ACB7B30C-3D22-4518-BB1A-3770ED2ADA02}" srcOrd="0" destOrd="0" presId="urn:microsoft.com/office/officeart/2005/8/layout/vProcess5"/>
    <dgm:cxn modelId="{71D25618-C550-4EA8-9094-9A0D79AA4B33}" type="presOf" srcId="{6ABD9D37-646D-4BCA-A32A-F1779F5F89AA}" destId="{FB61D40F-3294-438B-881B-84E9182237FD}" srcOrd="0" destOrd="0" presId="urn:microsoft.com/office/officeart/2005/8/layout/vProcess5"/>
    <dgm:cxn modelId="{9341FB04-507F-460D-BAD7-114B9EE56364}" type="presOf" srcId="{B03AFA90-A1C7-416C-B208-980AFC5E27F2}" destId="{8C7F1BD7-1603-4DA6-8D90-C2578CBCBC18}" srcOrd="1" destOrd="0" presId="urn:microsoft.com/office/officeart/2005/8/layout/vProcess5"/>
    <dgm:cxn modelId="{F4346007-4189-4443-AFFE-C0CD597BBD02}" type="presOf" srcId="{B03AFA90-A1C7-416C-B208-980AFC5E27F2}" destId="{600A4D8F-DDD2-40AD-8B1E-C9E65BC40C0A}" srcOrd="0" destOrd="0" presId="urn:microsoft.com/office/officeart/2005/8/layout/vProcess5"/>
    <dgm:cxn modelId="{B8FA4566-6788-4331-A0F3-EE92D5AC7E2C}" type="presOf" srcId="{CA2C798E-C563-40F0-8E61-45C74ABCBCA7}" destId="{15F09842-DC19-4208-A626-280AD31105A0}" srcOrd="0" destOrd="0" presId="urn:microsoft.com/office/officeart/2005/8/layout/vProcess5"/>
    <dgm:cxn modelId="{3937DBFC-FB81-4334-81C6-1B16F1AA720A}" type="presOf" srcId="{47FF2209-79CC-4D2A-9171-27B4BD86E678}" destId="{1E5CCA4F-FBE6-4DEF-9758-017A4647667E}" srcOrd="0" destOrd="0" presId="urn:microsoft.com/office/officeart/2005/8/layout/vProcess5"/>
    <dgm:cxn modelId="{E90EB823-498C-4A57-AFF2-B83703D7DE5A}" srcId="{FB6DABB9-0937-4262-95BB-E8930045EFD6}" destId="{B03AFA90-A1C7-416C-B208-980AFC5E27F2}" srcOrd="0" destOrd="0" parTransId="{CD593A41-3D3E-4FE0-878E-66D3BD6153DA}" sibTransId="{76262B00-F040-4017-A67F-56277EA3AA26}"/>
    <dgm:cxn modelId="{8069675A-6A13-4859-8114-D3E295BD4C5E}" type="presOf" srcId="{CA2C798E-C563-40F0-8E61-45C74ABCBCA7}" destId="{1093FA10-E7C9-4E00-95F1-6AEBB8496462}" srcOrd="1" destOrd="0" presId="urn:microsoft.com/office/officeart/2005/8/layout/vProcess5"/>
    <dgm:cxn modelId="{D97EFEF9-0DA6-4FE4-9525-C338115FD058}" srcId="{FB6DABB9-0937-4262-95BB-E8930045EFD6}" destId="{CA2C798E-C563-40F0-8E61-45C74ABCBCA7}" srcOrd="2" destOrd="0" parTransId="{36868B3A-4CF7-4992-AF6E-48E1579FCBA6}" sibTransId="{6ABD9D37-646D-4BCA-A32A-F1779F5F89AA}"/>
    <dgm:cxn modelId="{EC647AF2-1938-4BFF-8ECB-B6B9446F2227}" type="presOf" srcId="{47FF2209-79CC-4D2A-9171-27B4BD86E678}" destId="{B0FA5F27-CE98-4B09-A2A6-F8715AFCC1AD}" srcOrd="1" destOrd="0" presId="urn:microsoft.com/office/officeart/2005/8/layout/vProcess5"/>
    <dgm:cxn modelId="{50EDA47D-9B8B-4ABD-8CA8-6C7D124947B3}" type="presOf" srcId="{76262B00-F040-4017-A67F-56277EA3AA26}" destId="{432B5527-DCF7-4159-AF19-CE11CC05A0EF}" srcOrd="0" destOrd="0" presId="urn:microsoft.com/office/officeart/2005/8/layout/vProcess5"/>
    <dgm:cxn modelId="{6799D71A-5546-4460-8DEE-932E07DB412E}" type="presOf" srcId="{223DF656-3816-4A1A-B470-F99F6BB944EA}" destId="{8D0EEC35-F5E4-4E0A-B571-BC4CFD415A4A}" srcOrd="0" destOrd="0" presId="urn:microsoft.com/office/officeart/2005/8/layout/vProcess5"/>
    <dgm:cxn modelId="{F3962448-2DC7-44C7-9944-F286343BFEED}" type="presOf" srcId="{223DF656-3816-4A1A-B470-F99F6BB944EA}" destId="{6CAE1F46-7129-43CD-9345-DCC51A785732}" srcOrd="1" destOrd="0" presId="urn:microsoft.com/office/officeart/2005/8/layout/vProcess5"/>
    <dgm:cxn modelId="{30257957-CDBB-49C1-8664-7C93A3DDB98E}" srcId="{FB6DABB9-0937-4262-95BB-E8930045EFD6}" destId="{223DF656-3816-4A1A-B470-F99F6BB944EA}" srcOrd="1" destOrd="0" parTransId="{5FF1E560-13FE-40BE-A299-AEB7A3CB4097}" sibTransId="{5442DE11-C298-4388-B082-7CBB23B5DE91}"/>
    <dgm:cxn modelId="{E42C1C19-7E53-4713-8B3A-F521454F1498}" type="presOf" srcId="{5442DE11-C298-4388-B082-7CBB23B5DE91}" destId="{EF7CE71D-F9A6-47F9-BCEF-93A516CB503A}" srcOrd="0" destOrd="0" presId="urn:microsoft.com/office/officeart/2005/8/layout/vProcess5"/>
    <dgm:cxn modelId="{15D6B567-1C98-4800-B62E-227C2A932159}" type="presParOf" srcId="{ACB7B30C-3D22-4518-BB1A-3770ED2ADA02}" destId="{3C76D4E3-F3EB-4A52-9DB3-EC16AF7C43FA}" srcOrd="0" destOrd="0" presId="urn:microsoft.com/office/officeart/2005/8/layout/vProcess5"/>
    <dgm:cxn modelId="{D48C3F63-C73B-4107-BE6F-E17CAA217909}" type="presParOf" srcId="{ACB7B30C-3D22-4518-BB1A-3770ED2ADA02}" destId="{600A4D8F-DDD2-40AD-8B1E-C9E65BC40C0A}" srcOrd="1" destOrd="0" presId="urn:microsoft.com/office/officeart/2005/8/layout/vProcess5"/>
    <dgm:cxn modelId="{D3AA6D35-80C3-4276-910B-105D4AAD4724}" type="presParOf" srcId="{ACB7B30C-3D22-4518-BB1A-3770ED2ADA02}" destId="{8D0EEC35-F5E4-4E0A-B571-BC4CFD415A4A}" srcOrd="2" destOrd="0" presId="urn:microsoft.com/office/officeart/2005/8/layout/vProcess5"/>
    <dgm:cxn modelId="{87D4B3AA-757D-4759-A5BE-5B1F0F81AB15}" type="presParOf" srcId="{ACB7B30C-3D22-4518-BB1A-3770ED2ADA02}" destId="{15F09842-DC19-4208-A626-280AD31105A0}" srcOrd="3" destOrd="0" presId="urn:microsoft.com/office/officeart/2005/8/layout/vProcess5"/>
    <dgm:cxn modelId="{A314EFCA-22CD-46DD-B459-23E6444A3FFE}" type="presParOf" srcId="{ACB7B30C-3D22-4518-BB1A-3770ED2ADA02}" destId="{1E5CCA4F-FBE6-4DEF-9758-017A4647667E}" srcOrd="4" destOrd="0" presId="urn:microsoft.com/office/officeart/2005/8/layout/vProcess5"/>
    <dgm:cxn modelId="{0F697815-E56B-4E0B-A918-74E34F2BB2A4}" type="presParOf" srcId="{ACB7B30C-3D22-4518-BB1A-3770ED2ADA02}" destId="{432B5527-DCF7-4159-AF19-CE11CC05A0EF}" srcOrd="5" destOrd="0" presId="urn:microsoft.com/office/officeart/2005/8/layout/vProcess5"/>
    <dgm:cxn modelId="{3253BE89-78AC-4272-ADBB-CA9B775AF799}" type="presParOf" srcId="{ACB7B30C-3D22-4518-BB1A-3770ED2ADA02}" destId="{EF7CE71D-F9A6-47F9-BCEF-93A516CB503A}" srcOrd="6" destOrd="0" presId="urn:microsoft.com/office/officeart/2005/8/layout/vProcess5"/>
    <dgm:cxn modelId="{91D85F94-4A04-40E3-A97E-F67160719C14}" type="presParOf" srcId="{ACB7B30C-3D22-4518-BB1A-3770ED2ADA02}" destId="{FB61D40F-3294-438B-881B-84E9182237FD}" srcOrd="7" destOrd="0" presId="urn:microsoft.com/office/officeart/2005/8/layout/vProcess5"/>
    <dgm:cxn modelId="{D437C3E9-1834-4D79-B834-52D3551161A2}" type="presParOf" srcId="{ACB7B30C-3D22-4518-BB1A-3770ED2ADA02}" destId="{8C7F1BD7-1603-4DA6-8D90-C2578CBCBC18}" srcOrd="8" destOrd="0" presId="urn:microsoft.com/office/officeart/2005/8/layout/vProcess5"/>
    <dgm:cxn modelId="{810839DD-7FB8-44B6-B846-DEC49417E6C1}" type="presParOf" srcId="{ACB7B30C-3D22-4518-BB1A-3770ED2ADA02}" destId="{6CAE1F46-7129-43CD-9345-DCC51A785732}" srcOrd="9" destOrd="0" presId="urn:microsoft.com/office/officeart/2005/8/layout/vProcess5"/>
    <dgm:cxn modelId="{70DD0966-5373-4456-964B-20F2E3D52850}" type="presParOf" srcId="{ACB7B30C-3D22-4518-BB1A-3770ED2ADA02}" destId="{1093FA10-E7C9-4E00-95F1-6AEBB8496462}" srcOrd="10" destOrd="0" presId="urn:microsoft.com/office/officeart/2005/8/layout/vProcess5"/>
    <dgm:cxn modelId="{7B60380A-2D2C-4353-AB86-F49A4F3CF689}" type="presParOf" srcId="{ACB7B30C-3D22-4518-BB1A-3770ED2ADA02}" destId="{B0FA5F27-CE98-4B09-A2A6-F8715AFCC1A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DC5FB-B6F0-4235-8F22-81FB86361B6C}">
      <dsp:nvSpPr>
        <dsp:cNvPr id="0" name=""/>
        <dsp:cNvSpPr/>
      </dsp:nvSpPr>
      <dsp:spPr>
        <a:xfrm>
          <a:off x="10811" y="846798"/>
          <a:ext cx="1805288" cy="325102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Warning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10811" y="846798"/>
        <a:ext cx="1805288" cy="325102"/>
      </dsp:txXfrm>
    </dsp:sp>
    <dsp:sp modelId="{A3F82265-7D12-4F3A-AEFF-90431D89BDBF}">
      <dsp:nvSpPr>
        <dsp:cNvPr id="0" name=""/>
        <dsp:cNvSpPr/>
      </dsp:nvSpPr>
      <dsp:spPr>
        <a:xfrm>
          <a:off x="10811" y="1171901"/>
          <a:ext cx="1805288" cy="3239099"/>
        </a:xfrm>
        <a:prstGeom prst="rect">
          <a:avLst/>
        </a:prstGeom>
        <a:solidFill>
          <a:srgbClr val="C0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</a:rPr>
            <a:t>Cyclone Warning</a:t>
          </a:r>
          <a:endParaRPr lang="en-U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</a:rPr>
            <a:t>Storm Surge Warning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</a:rPr>
            <a:t>Flood Warning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</a:rPr>
            <a:t>Untimely Rainfall Warning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</a:rPr>
            <a:t>Fog Warning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</a:rPr>
            <a:t>Heavy Rain Warning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</a:rPr>
            <a:t>Aviation weather warning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</a:rPr>
            <a:t>Low flow water level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</a:rPr>
            <a:t>Tsunami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bg1"/>
              </a:solidFill>
            </a:rPr>
            <a:t>Port Warning</a:t>
          </a:r>
          <a:endParaRPr lang="en-US" sz="1400" kern="1200" dirty="0" smtClean="0">
            <a:solidFill>
              <a:schemeClr val="bg1"/>
            </a:solidFill>
          </a:endParaRPr>
        </a:p>
      </dsp:txBody>
      <dsp:txXfrm>
        <a:off x="10811" y="1171901"/>
        <a:ext cx="1805288" cy="3239099"/>
      </dsp:txXfrm>
    </dsp:sp>
    <dsp:sp modelId="{897F5B57-3722-4F6B-B219-2585FDB9FFB9}">
      <dsp:nvSpPr>
        <dsp:cNvPr id="0" name=""/>
        <dsp:cNvSpPr/>
      </dsp:nvSpPr>
      <dsp:spPr>
        <a:xfrm>
          <a:off x="2068841" y="846798"/>
          <a:ext cx="1805288" cy="325102"/>
        </a:xfrm>
        <a:prstGeom prst="rect">
          <a:avLst/>
        </a:prstGeom>
        <a:solidFill>
          <a:srgbClr val="0000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Forecast</a:t>
          </a:r>
          <a:endParaRPr lang="en-US" sz="1400" kern="1200" dirty="0">
            <a:solidFill>
              <a:srgbClr val="FFFF00"/>
            </a:solidFill>
          </a:endParaRPr>
        </a:p>
      </dsp:txBody>
      <dsp:txXfrm>
        <a:off x="2068841" y="846798"/>
        <a:ext cx="1805288" cy="325102"/>
      </dsp:txXfrm>
    </dsp:sp>
    <dsp:sp modelId="{5B40278F-D4D0-4521-991F-7E57C9A7B4D9}">
      <dsp:nvSpPr>
        <dsp:cNvPr id="0" name=""/>
        <dsp:cNvSpPr/>
      </dsp:nvSpPr>
      <dsp:spPr>
        <a:xfrm>
          <a:off x="2068841" y="1171901"/>
          <a:ext cx="1805288" cy="3239099"/>
        </a:xfrm>
        <a:prstGeom prst="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00FF"/>
              </a:solidFill>
            </a:rPr>
            <a:t>Daily Weather/water level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00FF"/>
              </a:solidFill>
            </a:rPr>
            <a:t>Monthly Weather/Flood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00FF"/>
              </a:solidFill>
            </a:rPr>
            <a:t>Seasonal  Weather/River Flood Forecast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00FF"/>
              </a:solidFill>
            </a:rPr>
            <a:t>Aviation Weather Forecast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00FF"/>
              </a:solidFill>
            </a:rPr>
            <a:t>Marine Weather Forecast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00FF"/>
              </a:solidFill>
            </a:rPr>
            <a:t>Special Forecast</a:t>
          </a:r>
        </a:p>
      </dsp:txBody>
      <dsp:txXfrm>
        <a:off x="2068841" y="1171901"/>
        <a:ext cx="1805288" cy="3239099"/>
      </dsp:txXfrm>
    </dsp:sp>
    <dsp:sp modelId="{A3393399-3DA5-484A-877A-650FDEDABAC8}">
      <dsp:nvSpPr>
        <dsp:cNvPr id="0" name=""/>
        <dsp:cNvSpPr/>
      </dsp:nvSpPr>
      <dsp:spPr>
        <a:xfrm>
          <a:off x="4126870" y="846798"/>
          <a:ext cx="1805288" cy="325102"/>
        </a:xfrm>
        <a:prstGeom prst="rect">
          <a:avLst/>
        </a:prstGeom>
        <a:solidFill>
          <a:srgbClr val="6633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Bulletin</a:t>
          </a:r>
          <a:endParaRPr lang="en-US" sz="1400" kern="1200" dirty="0">
            <a:solidFill>
              <a:srgbClr val="00FF00"/>
            </a:solidFill>
          </a:endParaRPr>
        </a:p>
      </dsp:txBody>
      <dsp:txXfrm>
        <a:off x="4126870" y="846798"/>
        <a:ext cx="1805288" cy="325102"/>
      </dsp:txXfrm>
    </dsp:sp>
    <dsp:sp modelId="{CC476699-8460-4A93-AEBD-5680C9C48484}">
      <dsp:nvSpPr>
        <dsp:cNvPr id="0" name=""/>
        <dsp:cNvSpPr/>
      </dsp:nvSpPr>
      <dsp:spPr>
        <a:xfrm>
          <a:off x="4126870" y="1171901"/>
          <a:ext cx="1805288" cy="3239099"/>
        </a:xfrm>
        <a:prstGeom prst="rect">
          <a:avLst/>
        </a:prstGeom>
        <a:solidFill>
          <a:srgbClr val="00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800080"/>
              </a:solidFill>
              <a:cs typeface="Arial" pitchFamily="34" charset="0"/>
            </a:rPr>
            <a:t>Agro-meteorological Bulletin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800080"/>
              </a:solidFill>
              <a:cs typeface="Arial" pitchFamily="34" charset="0"/>
            </a:rPr>
            <a:t>Bay Bulletin</a:t>
          </a:r>
          <a:endParaRPr lang="en-US" sz="1400" b="1" kern="1200" dirty="0">
            <a:solidFill>
              <a:srgbClr val="800080"/>
            </a:solidFill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800080"/>
              </a:solidFill>
              <a:cs typeface="Arial" pitchFamily="34" charset="0"/>
            </a:rPr>
            <a:t>Flood Bulletin</a:t>
          </a:r>
          <a:endParaRPr lang="en-US" sz="1400" b="1" kern="1200" dirty="0">
            <a:solidFill>
              <a:srgbClr val="800080"/>
            </a:solidFill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800080"/>
              </a:solidFill>
              <a:cs typeface="Arial" pitchFamily="34" charset="0"/>
            </a:rPr>
            <a:t>Special Weather Bulletin</a:t>
          </a:r>
          <a:endParaRPr lang="en-US" sz="1400" b="1" kern="1200" dirty="0">
            <a:solidFill>
              <a:srgbClr val="800080"/>
            </a:solidFill>
            <a:cs typeface="Arial" pitchFamily="34" charset="0"/>
          </a:endParaRPr>
        </a:p>
      </dsp:txBody>
      <dsp:txXfrm>
        <a:off x="4126870" y="1171901"/>
        <a:ext cx="1805288" cy="3239099"/>
      </dsp:txXfrm>
    </dsp:sp>
    <dsp:sp modelId="{16C89E39-E0E2-42AB-8E8B-6E2EA5A7BFAA}">
      <dsp:nvSpPr>
        <dsp:cNvPr id="0" name=""/>
        <dsp:cNvSpPr/>
      </dsp:nvSpPr>
      <dsp:spPr>
        <a:xfrm>
          <a:off x="6184899" y="846798"/>
          <a:ext cx="1805288" cy="325102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rPr>
            <a:t>News</a:t>
          </a:r>
          <a:endParaRPr lang="en-US" sz="1400" kern="1200" dirty="0">
            <a:solidFill>
              <a:srgbClr val="0000FF"/>
            </a:solidFill>
          </a:endParaRPr>
        </a:p>
      </dsp:txBody>
      <dsp:txXfrm>
        <a:off x="6184899" y="846798"/>
        <a:ext cx="1805288" cy="325102"/>
      </dsp:txXfrm>
    </dsp:sp>
    <dsp:sp modelId="{B86D44FC-FC50-48D5-B412-4CD1318CF665}">
      <dsp:nvSpPr>
        <dsp:cNvPr id="0" name=""/>
        <dsp:cNvSpPr/>
      </dsp:nvSpPr>
      <dsp:spPr>
        <a:xfrm>
          <a:off x="6184899" y="1171901"/>
          <a:ext cx="1805288" cy="3239099"/>
        </a:xfrm>
        <a:prstGeom prst="rect">
          <a:avLst/>
        </a:prstGeom>
        <a:solidFill>
          <a:srgbClr val="0000FF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FFFF00"/>
              </a:solidFill>
              <a:cs typeface="Arial" pitchFamily="34" charset="0"/>
            </a:rPr>
            <a:t>Earthquake News</a:t>
          </a:r>
          <a:endParaRPr lang="en-US" sz="1400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FFFF00"/>
              </a:solidFill>
              <a:cs typeface="Arial" pitchFamily="34" charset="0"/>
            </a:rPr>
            <a:t>Rainfall/Temperature Records</a:t>
          </a:r>
          <a:endParaRPr lang="en-US" sz="1400" b="1" kern="1200" dirty="0">
            <a:solidFill>
              <a:srgbClr val="FFFF00"/>
            </a:solidFill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FFFF00"/>
              </a:solidFill>
              <a:cs typeface="Arial" pitchFamily="34" charset="0"/>
            </a:rPr>
            <a:t>Cyclone News</a:t>
          </a:r>
          <a:endParaRPr lang="en-US" sz="1400" b="1" kern="1200" dirty="0">
            <a:solidFill>
              <a:srgbClr val="FFFF00"/>
            </a:solidFill>
            <a:cs typeface="Arial" pitchFamily="34" charset="0"/>
          </a:endParaRPr>
        </a:p>
      </dsp:txBody>
      <dsp:txXfrm>
        <a:off x="6184899" y="1171901"/>
        <a:ext cx="1805288" cy="3239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A4D8F-DDD2-40AD-8B1E-C9E65BC40C0A}">
      <dsp:nvSpPr>
        <dsp:cNvPr id="0" name=""/>
        <dsp:cNvSpPr/>
      </dsp:nvSpPr>
      <dsp:spPr>
        <a:xfrm>
          <a:off x="0" y="0"/>
          <a:ext cx="2456636" cy="837312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DMH Head Office</a:t>
          </a:r>
          <a:endParaRPr lang="en-US" sz="1800" kern="1200" dirty="0"/>
        </a:p>
      </dsp:txBody>
      <dsp:txXfrm>
        <a:off x="24524" y="24524"/>
        <a:ext cx="1482357" cy="788264"/>
      </dsp:txXfrm>
    </dsp:sp>
    <dsp:sp modelId="{8D0EEC35-F5E4-4E0A-B571-BC4CFD415A4A}">
      <dsp:nvSpPr>
        <dsp:cNvPr id="0" name=""/>
        <dsp:cNvSpPr/>
      </dsp:nvSpPr>
      <dsp:spPr>
        <a:xfrm>
          <a:off x="205743" y="989551"/>
          <a:ext cx="2456636" cy="8373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DMH Office (State &amp; Region)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30267" y="1014075"/>
        <a:ext cx="1657591" cy="788264"/>
      </dsp:txXfrm>
    </dsp:sp>
    <dsp:sp modelId="{15F09842-DC19-4208-A626-280AD31105A0}">
      <dsp:nvSpPr>
        <dsp:cNvPr id="0" name=""/>
        <dsp:cNvSpPr/>
      </dsp:nvSpPr>
      <dsp:spPr>
        <a:xfrm>
          <a:off x="408415" y="1979103"/>
          <a:ext cx="2456636" cy="837312"/>
        </a:xfrm>
        <a:prstGeom prst="roundRect">
          <a:avLst>
            <a:gd name="adj" fmla="val 10000"/>
          </a:avLst>
        </a:prstGeom>
        <a:solidFill>
          <a:srgbClr val="918E1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DMH Office (District)</a:t>
          </a:r>
          <a:endParaRPr lang="en-US" sz="1800" kern="1200" dirty="0"/>
        </a:p>
      </dsp:txBody>
      <dsp:txXfrm>
        <a:off x="432939" y="2003627"/>
        <a:ext cx="1660662" cy="788264"/>
      </dsp:txXfrm>
    </dsp:sp>
    <dsp:sp modelId="{1E5CCA4F-FBE6-4DEF-9758-017A4647667E}">
      <dsp:nvSpPr>
        <dsp:cNvPr id="0" name=""/>
        <dsp:cNvSpPr/>
      </dsp:nvSpPr>
      <dsp:spPr>
        <a:xfrm>
          <a:off x="614158" y="2968655"/>
          <a:ext cx="2456636" cy="837312"/>
        </a:xfrm>
        <a:prstGeom prst="roundRect">
          <a:avLst>
            <a:gd name="adj" fmla="val 10000"/>
          </a:avLst>
        </a:prstGeom>
        <a:solidFill>
          <a:srgbClr val="3BB7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DMH Office (Township)</a:t>
          </a:r>
          <a:endParaRPr lang="en-US" sz="1800" kern="1200" dirty="0"/>
        </a:p>
      </dsp:txBody>
      <dsp:txXfrm>
        <a:off x="638682" y="2993179"/>
        <a:ext cx="1657591" cy="788264"/>
      </dsp:txXfrm>
    </dsp:sp>
    <dsp:sp modelId="{432B5527-DCF7-4159-AF19-CE11CC05A0EF}">
      <dsp:nvSpPr>
        <dsp:cNvPr id="0" name=""/>
        <dsp:cNvSpPr/>
      </dsp:nvSpPr>
      <dsp:spPr>
        <a:xfrm>
          <a:off x="1912382" y="641305"/>
          <a:ext cx="544253" cy="544253"/>
        </a:xfrm>
        <a:prstGeom prst="downArrow">
          <a:avLst>
            <a:gd name="adj1" fmla="val 55000"/>
            <a:gd name="adj2" fmla="val 45000"/>
          </a:avLst>
        </a:prstGeom>
        <a:solidFill>
          <a:srgbClr val="3BB709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034839" y="641305"/>
        <a:ext cx="299339" cy="409550"/>
      </dsp:txXfrm>
    </dsp:sp>
    <dsp:sp modelId="{EF7CE71D-F9A6-47F9-BCEF-93A516CB503A}">
      <dsp:nvSpPr>
        <dsp:cNvPr id="0" name=""/>
        <dsp:cNvSpPr/>
      </dsp:nvSpPr>
      <dsp:spPr>
        <a:xfrm>
          <a:off x="2118125" y="1630857"/>
          <a:ext cx="544253" cy="544253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240582" y="1630857"/>
        <a:ext cx="299339" cy="409550"/>
      </dsp:txXfrm>
    </dsp:sp>
    <dsp:sp modelId="{FB61D40F-3294-438B-881B-84E9182237FD}">
      <dsp:nvSpPr>
        <dsp:cNvPr id="0" name=""/>
        <dsp:cNvSpPr/>
      </dsp:nvSpPr>
      <dsp:spPr>
        <a:xfrm>
          <a:off x="2320798" y="2620408"/>
          <a:ext cx="544253" cy="544253"/>
        </a:xfrm>
        <a:prstGeom prst="downArrow">
          <a:avLst>
            <a:gd name="adj1" fmla="val 55000"/>
            <a:gd name="adj2" fmla="val 45000"/>
          </a:avLst>
        </a:prstGeom>
        <a:solidFill>
          <a:srgbClr val="0000FF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443255" y="2620408"/>
        <a:ext cx="299339" cy="409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A4D8F-DDD2-40AD-8B1E-C9E65BC40C0A}">
      <dsp:nvSpPr>
        <dsp:cNvPr id="0" name=""/>
        <dsp:cNvSpPr/>
      </dsp:nvSpPr>
      <dsp:spPr>
        <a:xfrm>
          <a:off x="0" y="0"/>
          <a:ext cx="2456636" cy="837312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Union Government</a:t>
          </a:r>
          <a:endParaRPr lang="en-US" sz="1600" kern="1200" dirty="0"/>
        </a:p>
      </dsp:txBody>
      <dsp:txXfrm>
        <a:off x="24524" y="24524"/>
        <a:ext cx="1482357" cy="788264"/>
      </dsp:txXfrm>
    </dsp:sp>
    <dsp:sp modelId="{8D0EEC35-F5E4-4E0A-B571-BC4CFD415A4A}">
      <dsp:nvSpPr>
        <dsp:cNvPr id="0" name=""/>
        <dsp:cNvSpPr/>
      </dsp:nvSpPr>
      <dsp:spPr>
        <a:xfrm>
          <a:off x="205743" y="989551"/>
          <a:ext cx="2456636" cy="8373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Local Government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30267" y="1014075"/>
        <a:ext cx="1657591" cy="788264"/>
      </dsp:txXfrm>
    </dsp:sp>
    <dsp:sp modelId="{15F09842-DC19-4208-A626-280AD31105A0}">
      <dsp:nvSpPr>
        <dsp:cNvPr id="0" name=""/>
        <dsp:cNvSpPr/>
      </dsp:nvSpPr>
      <dsp:spPr>
        <a:xfrm>
          <a:off x="408415" y="1979103"/>
          <a:ext cx="2456636" cy="837312"/>
        </a:xfrm>
        <a:prstGeom prst="roundRect">
          <a:avLst>
            <a:gd name="adj" fmla="val 10000"/>
          </a:avLst>
        </a:prstGeom>
        <a:solidFill>
          <a:srgbClr val="918E1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District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General Administration </a:t>
          </a:r>
          <a:endParaRPr lang="en-US" sz="1300" kern="1200" dirty="0"/>
        </a:p>
      </dsp:txBody>
      <dsp:txXfrm>
        <a:off x="432939" y="2003627"/>
        <a:ext cx="1660662" cy="788264"/>
      </dsp:txXfrm>
    </dsp:sp>
    <dsp:sp modelId="{1E5CCA4F-FBE6-4DEF-9758-017A4647667E}">
      <dsp:nvSpPr>
        <dsp:cNvPr id="0" name=""/>
        <dsp:cNvSpPr/>
      </dsp:nvSpPr>
      <dsp:spPr>
        <a:xfrm>
          <a:off x="614158" y="2968655"/>
          <a:ext cx="2456636" cy="837312"/>
        </a:xfrm>
        <a:prstGeom prst="roundRect">
          <a:avLst>
            <a:gd name="adj" fmla="val 10000"/>
          </a:avLst>
        </a:prstGeom>
        <a:solidFill>
          <a:srgbClr val="3BB7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Township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General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Administration</a:t>
          </a:r>
          <a:endParaRPr lang="en-US" sz="1300" kern="1200" dirty="0"/>
        </a:p>
      </dsp:txBody>
      <dsp:txXfrm>
        <a:off x="638682" y="2993179"/>
        <a:ext cx="1657591" cy="788264"/>
      </dsp:txXfrm>
    </dsp:sp>
    <dsp:sp modelId="{432B5527-DCF7-4159-AF19-CE11CC05A0EF}">
      <dsp:nvSpPr>
        <dsp:cNvPr id="0" name=""/>
        <dsp:cNvSpPr/>
      </dsp:nvSpPr>
      <dsp:spPr>
        <a:xfrm>
          <a:off x="1912382" y="641305"/>
          <a:ext cx="544253" cy="544253"/>
        </a:xfrm>
        <a:prstGeom prst="downArrow">
          <a:avLst>
            <a:gd name="adj1" fmla="val 55000"/>
            <a:gd name="adj2" fmla="val 45000"/>
          </a:avLst>
        </a:prstGeom>
        <a:solidFill>
          <a:srgbClr val="3BB709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034839" y="641305"/>
        <a:ext cx="299339" cy="409550"/>
      </dsp:txXfrm>
    </dsp:sp>
    <dsp:sp modelId="{EF7CE71D-F9A6-47F9-BCEF-93A516CB503A}">
      <dsp:nvSpPr>
        <dsp:cNvPr id="0" name=""/>
        <dsp:cNvSpPr/>
      </dsp:nvSpPr>
      <dsp:spPr>
        <a:xfrm>
          <a:off x="2118125" y="1630857"/>
          <a:ext cx="544253" cy="544253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240582" y="1630857"/>
        <a:ext cx="299339" cy="409550"/>
      </dsp:txXfrm>
    </dsp:sp>
    <dsp:sp modelId="{FB61D40F-3294-438B-881B-84E9182237FD}">
      <dsp:nvSpPr>
        <dsp:cNvPr id="0" name=""/>
        <dsp:cNvSpPr/>
      </dsp:nvSpPr>
      <dsp:spPr>
        <a:xfrm>
          <a:off x="2320798" y="2620408"/>
          <a:ext cx="544253" cy="544253"/>
        </a:xfrm>
        <a:prstGeom prst="downArrow">
          <a:avLst>
            <a:gd name="adj1" fmla="val 55000"/>
            <a:gd name="adj2" fmla="val 45000"/>
          </a:avLst>
        </a:prstGeom>
        <a:solidFill>
          <a:srgbClr val="0000FF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443255" y="2620408"/>
        <a:ext cx="299339" cy="4095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A4D8F-DDD2-40AD-8B1E-C9E65BC40C0A}">
      <dsp:nvSpPr>
        <dsp:cNvPr id="0" name=""/>
        <dsp:cNvSpPr/>
      </dsp:nvSpPr>
      <dsp:spPr>
        <a:xfrm>
          <a:off x="0" y="0"/>
          <a:ext cx="2456636" cy="837312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Myanmar Disaster Preparedness Agency </a:t>
          </a:r>
          <a:endParaRPr lang="en-US" sz="1600" kern="1200" dirty="0"/>
        </a:p>
      </dsp:txBody>
      <dsp:txXfrm>
        <a:off x="24524" y="24524"/>
        <a:ext cx="1482357" cy="788264"/>
      </dsp:txXfrm>
    </dsp:sp>
    <dsp:sp modelId="{8D0EEC35-F5E4-4E0A-B571-BC4CFD415A4A}">
      <dsp:nvSpPr>
        <dsp:cNvPr id="0" name=""/>
        <dsp:cNvSpPr/>
      </dsp:nvSpPr>
      <dsp:spPr>
        <a:xfrm>
          <a:off x="205743" y="989551"/>
          <a:ext cx="2456636" cy="83731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Local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Disaster Preparedness Agency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30267" y="1014075"/>
        <a:ext cx="1657591" cy="788264"/>
      </dsp:txXfrm>
    </dsp:sp>
    <dsp:sp modelId="{15F09842-DC19-4208-A626-280AD31105A0}">
      <dsp:nvSpPr>
        <dsp:cNvPr id="0" name=""/>
        <dsp:cNvSpPr/>
      </dsp:nvSpPr>
      <dsp:spPr>
        <a:xfrm>
          <a:off x="408415" y="1979103"/>
          <a:ext cx="2456636" cy="837312"/>
        </a:xfrm>
        <a:prstGeom prst="roundRect">
          <a:avLst>
            <a:gd name="adj" fmla="val 10000"/>
          </a:avLst>
        </a:prstGeom>
        <a:solidFill>
          <a:srgbClr val="918E1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District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Disaster Preparedness Agency</a:t>
          </a:r>
          <a:endParaRPr lang="en-US" sz="1400" kern="1200" dirty="0"/>
        </a:p>
      </dsp:txBody>
      <dsp:txXfrm>
        <a:off x="432939" y="2003627"/>
        <a:ext cx="1660662" cy="788264"/>
      </dsp:txXfrm>
    </dsp:sp>
    <dsp:sp modelId="{1E5CCA4F-FBE6-4DEF-9758-017A4647667E}">
      <dsp:nvSpPr>
        <dsp:cNvPr id="0" name=""/>
        <dsp:cNvSpPr/>
      </dsp:nvSpPr>
      <dsp:spPr>
        <a:xfrm>
          <a:off x="614158" y="2968655"/>
          <a:ext cx="2456636" cy="837312"/>
        </a:xfrm>
        <a:prstGeom prst="roundRect">
          <a:avLst>
            <a:gd name="adj" fmla="val 10000"/>
          </a:avLst>
        </a:prstGeom>
        <a:solidFill>
          <a:srgbClr val="3BB70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Township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Disaster Preparedness Agency</a:t>
          </a:r>
          <a:endParaRPr lang="en-US" sz="1400" kern="1200" dirty="0"/>
        </a:p>
      </dsp:txBody>
      <dsp:txXfrm>
        <a:off x="638682" y="2993179"/>
        <a:ext cx="1657591" cy="788264"/>
      </dsp:txXfrm>
    </dsp:sp>
    <dsp:sp modelId="{432B5527-DCF7-4159-AF19-CE11CC05A0EF}">
      <dsp:nvSpPr>
        <dsp:cNvPr id="0" name=""/>
        <dsp:cNvSpPr/>
      </dsp:nvSpPr>
      <dsp:spPr>
        <a:xfrm>
          <a:off x="1912382" y="641305"/>
          <a:ext cx="544253" cy="544253"/>
        </a:xfrm>
        <a:prstGeom prst="downArrow">
          <a:avLst>
            <a:gd name="adj1" fmla="val 55000"/>
            <a:gd name="adj2" fmla="val 45000"/>
          </a:avLst>
        </a:prstGeom>
        <a:solidFill>
          <a:srgbClr val="3BB709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034839" y="641305"/>
        <a:ext cx="299339" cy="409550"/>
      </dsp:txXfrm>
    </dsp:sp>
    <dsp:sp modelId="{EF7CE71D-F9A6-47F9-BCEF-93A516CB503A}">
      <dsp:nvSpPr>
        <dsp:cNvPr id="0" name=""/>
        <dsp:cNvSpPr/>
      </dsp:nvSpPr>
      <dsp:spPr>
        <a:xfrm>
          <a:off x="2118125" y="1630857"/>
          <a:ext cx="544253" cy="544253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240582" y="1630857"/>
        <a:ext cx="299339" cy="409550"/>
      </dsp:txXfrm>
    </dsp:sp>
    <dsp:sp modelId="{FB61D40F-3294-438B-881B-84E9182237FD}">
      <dsp:nvSpPr>
        <dsp:cNvPr id="0" name=""/>
        <dsp:cNvSpPr/>
      </dsp:nvSpPr>
      <dsp:spPr>
        <a:xfrm>
          <a:off x="2320798" y="2620408"/>
          <a:ext cx="544253" cy="544253"/>
        </a:xfrm>
        <a:prstGeom prst="downArrow">
          <a:avLst>
            <a:gd name="adj1" fmla="val 55000"/>
            <a:gd name="adj2" fmla="val 45000"/>
          </a:avLst>
        </a:prstGeom>
        <a:solidFill>
          <a:srgbClr val="0000FF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443255" y="2620408"/>
        <a:ext cx="299339" cy="409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22402-56C7-4EA6-AF2E-81B82AA47500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85BEB-B834-4581-B00E-4950A4EB4A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8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30F4-E10D-475D-892A-FBD56A1999C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5BEB-B834-4581-B00E-4950A4EB4AB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5BEB-B834-4581-B00E-4950A4EB4AB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5BEB-B834-4581-B00E-4950A4EB4AB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5BEB-B834-4581-B00E-4950A4EB4AB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5BEB-B834-4581-B00E-4950A4EB4AB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5BEB-B834-4581-B00E-4950A4EB4AB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5BEB-B834-4581-B00E-4950A4EB4AB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5BEB-B834-4581-B00E-4950A4EB4AB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5BEB-B834-4581-B00E-4950A4EB4AB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30F4-E10D-475D-892A-FBD56A1999C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30F4-E10D-475D-892A-FBD56A1999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30F4-E10D-475D-892A-FBD56A1999C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30F4-E10D-475D-892A-FBD56A1999C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A30F4-E10D-475D-892A-FBD56A1999C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293813" y="796925"/>
            <a:ext cx="4270375" cy="3203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832663" y="4346368"/>
            <a:ext cx="5192700" cy="38475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5BEB-B834-4581-B00E-4950A4EB4AB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E907-0F18-4F8C-AF2A-52B0A2C3A32A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02DC-524C-4D10-8CD4-1002FA4E4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0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E907-0F18-4F8C-AF2A-52B0A2C3A32A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02DC-524C-4D10-8CD4-1002FA4E4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6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E907-0F18-4F8C-AF2A-52B0A2C3A32A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02DC-524C-4D10-8CD4-1002FA4E4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542FBB1-9623-4922-AB72-214B12A88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E907-0F18-4F8C-AF2A-52B0A2C3A32A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02DC-524C-4D10-8CD4-1002FA4E4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3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E907-0F18-4F8C-AF2A-52B0A2C3A32A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02DC-524C-4D10-8CD4-1002FA4E4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E907-0F18-4F8C-AF2A-52B0A2C3A32A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02DC-524C-4D10-8CD4-1002FA4E4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E907-0F18-4F8C-AF2A-52B0A2C3A32A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02DC-524C-4D10-8CD4-1002FA4E4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2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E907-0F18-4F8C-AF2A-52B0A2C3A32A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02DC-524C-4D10-8CD4-1002FA4E4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2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E907-0F18-4F8C-AF2A-52B0A2C3A32A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02DC-524C-4D10-8CD4-1002FA4E4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E907-0F18-4F8C-AF2A-52B0A2C3A32A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02DC-524C-4D10-8CD4-1002FA4E4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9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E907-0F18-4F8C-AF2A-52B0A2C3A32A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02DC-524C-4D10-8CD4-1002FA4E4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6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6E907-0F18-4F8C-AF2A-52B0A2C3A32A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C02DC-524C-4D10-8CD4-1002FA4E4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6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hyperlink" Target="mailto:tunlin03@gmail.com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wmf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11" Type="http://schemas.openxmlformats.org/officeDocument/2006/relationships/image" Target="../media/image22.pn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wmf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3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image" Target="../media/image35.gif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http://www.stupidcensorship.com/ejfllywj.php?eusbtkP7TJCUsI8IvmyNA=50le4IieKSTRey2u4FhvJWG9zzNg9FB5UigW6M3e+WF9JFjn89zadanGGyne+8sYNTCwCpn5FN6ZjxH9+tdmHd4OZV2b35l7IogK6ed4Xao=" TargetMode="Externa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sia_Globe.jpg"/>
          <p:cNvPicPr>
            <a:picLocks noGrp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2362200"/>
            <a:ext cx="5867400" cy="4343400"/>
          </a:xfrm>
          <a:noFill/>
        </p:spPr>
      </p:pic>
      <p:pic>
        <p:nvPicPr>
          <p:cNvPr id="5123" name="Picture 7" descr="201039MAYTEMPCHAN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86000"/>
            <a:ext cx="990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" descr="204069MAYTEMPCHAN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905000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2070999MAYTEMPCHAN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676400"/>
            <a:ext cx="12250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201039JARECHAC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657600"/>
            <a:ext cx="99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2040699JARECHAC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3810000"/>
            <a:ext cx="106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1" descr="207099JARECHACG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4038602"/>
            <a:ext cx="1148862" cy="168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1736726" y="446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1965326" y="57800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32" name="Rectangle 15"/>
          <p:cNvSpPr>
            <a:spLocks noChangeArrowheads="1"/>
          </p:cNvSpPr>
          <p:nvPr/>
        </p:nvSpPr>
        <p:spPr bwMode="auto">
          <a:xfrm>
            <a:off x="0" y="5562600"/>
            <a:ext cx="91440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900" b="1" dirty="0" smtClean="0"/>
              <a:t>Tun Lin </a:t>
            </a:r>
            <a:r>
              <a:rPr lang="en-US" sz="1900" b="1" dirty="0" err="1" smtClean="0"/>
              <a:t>Kyaw</a:t>
            </a:r>
            <a:r>
              <a:rPr lang="en-US" sz="1900" b="1" dirty="0" smtClean="0"/>
              <a:t> (</a:t>
            </a:r>
            <a:r>
              <a:rPr lang="en-US" sz="1900" b="1" dirty="0" smtClean="0">
                <a:hlinkClick r:id="rId10"/>
              </a:rPr>
              <a:t>tunlin03@gmail.com</a:t>
            </a:r>
            <a:r>
              <a:rPr lang="en-US" sz="1900" b="1" dirty="0" smtClean="0"/>
              <a:t>)</a:t>
            </a:r>
          </a:p>
          <a:p>
            <a:pPr algn="ctr"/>
            <a:r>
              <a:rPr lang="en-US" sz="1900" b="1" dirty="0" smtClean="0"/>
              <a:t>Staff Officer</a:t>
            </a:r>
          </a:p>
          <a:p>
            <a:pPr algn="ctr"/>
            <a:r>
              <a:rPr lang="en-US" sz="1900" b="1" dirty="0" smtClean="0"/>
              <a:t>Department </a:t>
            </a:r>
            <a:r>
              <a:rPr lang="en-US" sz="1900" b="1" dirty="0"/>
              <a:t>of Meteorology and Hydrology (DMH), </a:t>
            </a:r>
            <a:r>
              <a:rPr lang="en-US" sz="1900" b="1" dirty="0" smtClean="0"/>
              <a:t>Myanmar</a:t>
            </a:r>
            <a:endParaRPr lang="en-US" sz="1900" b="1" dirty="0"/>
          </a:p>
        </p:txBody>
      </p:sp>
      <p:pic>
        <p:nvPicPr>
          <p:cNvPr id="5133" name="Picture 1" descr="dmhlogo"/>
          <p:cNvPicPr>
            <a:picLocks noChangeAspect="1" noChangeArrowheads="1"/>
          </p:cNvPicPr>
          <p:nvPr/>
        </p:nvPicPr>
        <p:blipFill>
          <a:blip r:embed="rId11" cstate="print"/>
          <a:srcRect l="20650" t="5339" r="12708" b="3204"/>
          <a:stretch>
            <a:fillRect/>
          </a:stretch>
        </p:blipFill>
        <p:spPr bwMode="auto">
          <a:xfrm>
            <a:off x="114300" y="1524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6473281"/>
            <a:ext cx="91440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 smtClean="0"/>
              <a:t>23-24 August 2016</a:t>
            </a:r>
            <a:endParaRPr lang="en-US" sz="1900" b="1" dirty="0"/>
          </a:p>
        </p:txBody>
      </p:sp>
      <p:sp>
        <p:nvSpPr>
          <p:cNvPr id="17" name="Shape 50"/>
          <p:cNvSpPr txBox="1">
            <a:spLocks/>
          </p:cNvSpPr>
          <p:nvPr/>
        </p:nvSpPr>
        <p:spPr>
          <a:xfrm>
            <a:off x="457201" y="370402"/>
            <a:ext cx="8520599" cy="13059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mtClean="0"/>
              <a:t>CAP on a MAP</a:t>
            </a:r>
            <a:br>
              <a:rPr lang="en" smtClean="0"/>
            </a:br>
            <a:r>
              <a:rPr lang="en" sz="2800" smtClean="0"/>
              <a:t>Improving Institutional Responsiveness to Coastal Hazards through Multi-Agency Situational Awareness</a:t>
            </a:r>
            <a:endParaRPr lang="en" sz="2800" dirty="0"/>
          </a:p>
        </p:txBody>
      </p:sp>
      <p:pic>
        <p:nvPicPr>
          <p:cNvPr id="18" name="Shape 56"/>
          <p:cNvPicPr preferRelativeResize="0"/>
          <p:nvPr/>
        </p:nvPicPr>
        <p:blipFill rotWithShape="1">
          <a:blip r:embed="rId12" cstate="print">
            <a:alphaModFix/>
          </a:blip>
          <a:srcRect/>
          <a:stretch/>
        </p:blipFill>
        <p:spPr>
          <a:xfrm>
            <a:off x="8313899" y="100890"/>
            <a:ext cx="663901" cy="425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0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" y="180977"/>
            <a:ext cx="8991599" cy="582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9F"/>
              </a:buClr>
              <a:buSzPct val="25000"/>
              <a:buFont typeface="Calibri"/>
              <a:buNone/>
            </a:pPr>
            <a:r>
              <a:rPr lang="en" u="none" strike="noStrike" cap="none" baseline="0" dirty="0" smtClean="0">
                <a:latin typeface="Calibri"/>
                <a:ea typeface="Calibri"/>
                <a:cs typeface="Calibri"/>
                <a:sym typeface="Calibri"/>
              </a:rPr>
              <a:t>3) Challenge </a:t>
            </a:r>
            <a:r>
              <a:rPr lang="en" u="none" strike="noStrike" cap="none" baseline="0" dirty="0">
                <a:latin typeface="Calibri"/>
                <a:ea typeface="Calibri"/>
                <a:cs typeface="Calibri"/>
                <a:sym typeface="Calibri"/>
              </a:rPr>
              <a:t>of Existing EWS in DMH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1" y="1143000"/>
            <a:ext cx="7970699" cy="36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172085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87C3"/>
              </a:buClr>
              <a:buSzPct val="100000"/>
              <a:buFont typeface="Noto Symbol"/>
              <a:buChar char="▪"/>
            </a:pPr>
            <a:r>
              <a:rPr lang="en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Unable to get the real time </a:t>
            </a:r>
            <a:r>
              <a:rPr lang="en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because </a:t>
            </a:r>
            <a:r>
              <a:rPr lang="en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SSB, Phone and Fax etc.</a:t>
            </a:r>
          </a:p>
          <a:p>
            <a:pPr marL="285750" marR="0" lvl="0" indent="-172085" algn="just" rtl="0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Clr>
                <a:srgbClr val="1287C3"/>
              </a:buClr>
              <a:buSzPct val="100000"/>
              <a:buFont typeface="Noto Symbol"/>
              <a:buChar char="▪"/>
            </a:pPr>
            <a:r>
              <a:rPr lang="en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too much time to send the alert message by using existing communication system.</a:t>
            </a:r>
          </a:p>
          <a:p>
            <a:pPr marL="742950" marR="0" lvl="1" indent="-172084" algn="just" rtl="0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Clr>
                <a:srgbClr val="1287C3"/>
              </a:buClr>
              <a:buSzPct val="100000"/>
              <a:buFont typeface="Noto Symbol"/>
              <a:buChar char="❖"/>
            </a:pPr>
            <a:r>
              <a:rPr lang="en" sz="2000" b="0" i="0" u="none" strike="noStrike" cap="none" baseline="0" dirty="0">
                <a:solidFill>
                  <a:srgbClr val="00279F"/>
                </a:solidFill>
                <a:latin typeface="Calibri"/>
                <a:ea typeface="Calibri"/>
                <a:cs typeface="Calibri"/>
                <a:sym typeface="Calibri"/>
              </a:rPr>
              <a:t>Manually somebody need to call each station.</a:t>
            </a:r>
          </a:p>
          <a:p>
            <a:pPr marL="742950" marR="0" lvl="1" indent="-172084" algn="just" rtl="0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Clr>
                <a:srgbClr val="1287C3"/>
              </a:buClr>
              <a:buSzPct val="100000"/>
              <a:buFont typeface="Noto Symbol"/>
              <a:buChar char="❖"/>
            </a:pPr>
            <a:r>
              <a:rPr lang="en" sz="2000" b="0" i="0" u="none" strike="noStrike" cap="none" baseline="0" dirty="0">
                <a:solidFill>
                  <a:srgbClr val="00279F"/>
                </a:solidFill>
                <a:latin typeface="Calibri"/>
                <a:ea typeface="Calibri"/>
                <a:cs typeface="Calibri"/>
                <a:sym typeface="Calibri"/>
              </a:rPr>
              <a:t>Manually need to send the alert using by Fax, one by one.</a:t>
            </a:r>
          </a:p>
          <a:p>
            <a:pPr marL="285750" marR="0" lvl="0" indent="-172085" algn="just" rtl="0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Clr>
                <a:srgbClr val="1287C3"/>
              </a:buClr>
              <a:buSzPct val="100000"/>
              <a:buFont typeface="Noto Symbol"/>
              <a:buChar char="▪"/>
            </a:pPr>
            <a:r>
              <a:rPr lang="en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reach communities </a:t>
            </a:r>
            <a:r>
              <a:rPr lang="en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en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time.</a:t>
            </a:r>
          </a:p>
          <a:p>
            <a:pPr marL="285750" marR="0" lvl="0" indent="-172085" algn="just" rtl="0">
              <a:lnSpc>
                <a:spcPct val="90000"/>
              </a:lnSpc>
              <a:spcBef>
                <a:spcPts val="1040"/>
              </a:spcBef>
              <a:spcAft>
                <a:spcPts val="0"/>
              </a:spcAft>
              <a:buClr>
                <a:srgbClr val="1287C3"/>
              </a:buClr>
              <a:buSzPct val="100000"/>
              <a:buFont typeface="Noto Symbol"/>
              <a:buChar char="▪"/>
            </a:pPr>
            <a:r>
              <a:rPr lang="en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Warning message with mostly in “text” format</a:t>
            </a:r>
          </a:p>
          <a:p>
            <a:pPr marL="285750" marR="0" lvl="0" indent="-172085" algn="just" rtl="0">
              <a:lnSpc>
                <a:spcPct val="90000"/>
              </a:lnSpc>
              <a:spcBef>
                <a:spcPts val="1040"/>
              </a:spcBef>
              <a:spcAft>
                <a:spcPts val="600"/>
              </a:spcAft>
              <a:buClr>
                <a:srgbClr val="1287C3"/>
              </a:buClr>
              <a:buSzPct val="100000"/>
              <a:buFont typeface="Noto Symbol"/>
              <a:buChar char="▪"/>
            </a:pPr>
            <a:r>
              <a:rPr lang="en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availability of hazard and risk maps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8" t="40382" r="22143" b="18476"/>
          <a:stretch/>
        </p:blipFill>
        <p:spPr bwMode="auto">
          <a:xfrm>
            <a:off x="5715000" y="4495800"/>
            <a:ext cx="3162300" cy="216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8426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marL="566738" indent="-566738" algn="just"/>
            <a:r>
              <a:rPr lang="en-US" sz="2800" dirty="0" smtClean="0">
                <a:effectLst/>
              </a:rPr>
              <a:t>4) CAP and SAMBRO implementation in Myanmar for improving EW dissemination efficiency and effectiveness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 2015, three members belonging to the DMH Meteorology, Hydrology and Seismology were participated in a two week "training of trainers" session on CAP at the Asian Institute of Technology. </a:t>
            </a:r>
            <a:endParaRPr lang="en-US" sz="2000" dirty="0"/>
          </a:p>
        </p:txBody>
      </p:sp>
      <p:pic>
        <p:nvPicPr>
          <p:cNvPr id="4" name="Shape 497"/>
          <p:cNvPicPr preferRelativeResize="0"/>
          <p:nvPr/>
        </p:nvPicPr>
        <p:blipFill rotWithShape="1">
          <a:blip r:embed="rId3" cstate="print">
            <a:alphaModFix/>
          </a:blip>
          <a:srcRect t="23558" b="12665"/>
          <a:stretch/>
        </p:blipFill>
        <p:spPr>
          <a:xfrm>
            <a:off x="609601" y="2895602"/>
            <a:ext cx="8151799" cy="3457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4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Hand-on Training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481361"/>
              </p:ext>
            </p:extLst>
          </p:nvPr>
        </p:nvGraphicFramePr>
        <p:xfrm>
          <a:off x="152401" y="1600200"/>
          <a:ext cx="8763001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477"/>
                <a:gridCol w="4596156"/>
                <a:gridCol w="1658057"/>
                <a:gridCol w="1286311"/>
              </a:tblGrid>
              <a:tr h="11582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25-26,</a:t>
                      </a:r>
                      <a:r>
                        <a:rPr lang="en-US" sz="1600" baseline="0" dirty="0" smtClean="0"/>
                        <a:t> February</a:t>
                      </a:r>
                    </a:p>
                    <a:p>
                      <a:r>
                        <a:rPr lang="en-US" sz="1600" baseline="0" dirty="0" smtClean="0"/>
                        <a:t> 2016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Introduced</a:t>
                      </a:r>
                      <a:r>
                        <a:rPr lang="en-US" sz="1600" baseline="0" dirty="0" smtClean="0"/>
                        <a:t> the alerting features of SAMBRO in defining the event types, warning classifications and hazard specific CAP message templates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 participants</a:t>
                      </a:r>
                      <a:r>
                        <a:rPr lang="en-US" sz="1600" baseline="0" dirty="0" smtClean="0"/>
                        <a:t> from relevant stakeholders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DMH, Nay </a:t>
                      </a:r>
                      <a:r>
                        <a:rPr lang="en-US" sz="1600" dirty="0" err="1" smtClean="0"/>
                        <a:t>Pyi</a:t>
                      </a:r>
                      <a:r>
                        <a:rPr lang="en-US" sz="1600" dirty="0" smtClean="0"/>
                        <a:t> Taw</a:t>
                      </a:r>
                      <a:endParaRPr lang="en-US" sz="1600" dirty="0"/>
                    </a:p>
                  </a:txBody>
                  <a:tcPr/>
                </a:tc>
              </a:tr>
              <a:tr h="11582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 March</a:t>
                      </a:r>
                      <a:r>
                        <a:rPr lang="en-US" sz="1600" baseline="0" dirty="0" smtClean="0"/>
                        <a:t>, 2016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Introduced</a:t>
                      </a:r>
                      <a:r>
                        <a:rPr lang="en-US" sz="1600" baseline="0" dirty="0" smtClean="0"/>
                        <a:t> the alerting features of SAMBRO in defining the event types, warning classifications and hazard specific CAP message templates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 participants</a:t>
                      </a:r>
                      <a:r>
                        <a:rPr lang="en-US" sz="1600" baseline="0" dirty="0" smtClean="0"/>
                        <a:t> from DMH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DMH, Nay </a:t>
                      </a:r>
                      <a:r>
                        <a:rPr lang="en-US" sz="1600" dirty="0" err="1" smtClean="0"/>
                        <a:t>Pyi</a:t>
                      </a:r>
                      <a:r>
                        <a:rPr lang="en-US" sz="1600" dirty="0" smtClean="0"/>
                        <a:t> Taw</a:t>
                      </a:r>
                      <a:endParaRPr lang="en-US" sz="1600" dirty="0"/>
                    </a:p>
                  </a:txBody>
                  <a:tcPr/>
                </a:tc>
              </a:tr>
              <a:tr h="11582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23 June 2016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Introduced</a:t>
                      </a:r>
                      <a:r>
                        <a:rPr lang="en-US" sz="1600" baseline="0" dirty="0" smtClean="0"/>
                        <a:t> the alerting features of SAMBRO in defining the event types, warning classifications and hazard specific CAP message templates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15 participants from </a:t>
                      </a:r>
                      <a:r>
                        <a:rPr lang="en-US" sz="1600" baseline="0" dirty="0" smtClean="0"/>
                        <a:t>DMH, RRD and MRCS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DMH, Nay </a:t>
                      </a:r>
                      <a:r>
                        <a:rPr lang="en-US" sz="1600" dirty="0" err="1" smtClean="0"/>
                        <a:t>Pyi</a:t>
                      </a:r>
                      <a:r>
                        <a:rPr lang="en-US" sz="1600" dirty="0" smtClean="0"/>
                        <a:t> Taw</a:t>
                      </a:r>
                      <a:endParaRPr lang="en-US" sz="1600" dirty="0"/>
                    </a:p>
                  </a:txBody>
                  <a:tcPr/>
                </a:tc>
              </a:tr>
              <a:tr h="11582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 June 2016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Introduced</a:t>
                      </a:r>
                      <a:r>
                        <a:rPr lang="en-US" sz="1600" baseline="0" dirty="0" smtClean="0"/>
                        <a:t> the alerting features of SAMBRO in defining the event types, warning classifications and hazard specific CAP message templates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20 participants</a:t>
                      </a:r>
                      <a:r>
                        <a:rPr lang="en-US" sz="1600" baseline="0" dirty="0" smtClean="0"/>
                        <a:t> from relevant stakeholder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DMH, Nay </a:t>
                      </a:r>
                      <a:r>
                        <a:rPr lang="en-US" sz="1600" dirty="0" err="1" smtClean="0"/>
                        <a:t>Pyi</a:t>
                      </a:r>
                      <a:r>
                        <a:rPr lang="en-US" sz="1600" dirty="0" smtClean="0"/>
                        <a:t> Taw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7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wnloads\TLK\20160225_1403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5" r="17707"/>
          <a:stretch/>
        </p:blipFill>
        <p:spPr bwMode="auto">
          <a:xfrm>
            <a:off x="152401" y="685800"/>
            <a:ext cx="35687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ownloads\TLK\20160627_104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85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8569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Training at DMH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24500" y="18569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Training at DMH</a:t>
            </a:r>
            <a:endParaRPr lang="en-US" dirty="0"/>
          </a:p>
        </p:txBody>
      </p:sp>
      <p:pic>
        <p:nvPicPr>
          <p:cNvPr id="4101" name="Picture 5" descr="C:\Users\lenovo\Downloads\TLK\20160225_1401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79" y="3733802"/>
            <a:ext cx="5257800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89057" y="521255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Training at DMH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"/>
            <a:ext cx="8229600" cy="1143000"/>
          </a:xfrm>
        </p:spPr>
        <p:txBody>
          <a:bodyPr/>
          <a:lstStyle/>
          <a:p>
            <a:r>
              <a:rPr lang="en-US" dirty="0" smtClean="0"/>
              <a:t>Table Top -Exercises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092720"/>
              </p:ext>
            </p:extLst>
          </p:nvPr>
        </p:nvGraphicFramePr>
        <p:xfrm>
          <a:off x="152401" y="1066800"/>
          <a:ext cx="8908136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477"/>
                <a:gridCol w="3723259"/>
                <a:gridCol w="1828800"/>
                <a:gridCol w="2133600"/>
              </a:tblGrid>
              <a:tr h="1158240">
                <a:tc>
                  <a:txBody>
                    <a:bodyPr/>
                    <a:lstStyle/>
                    <a:p>
                      <a:r>
                        <a:rPr lang="en-US" dirty="0" smtClean="0"/>
                        <a:t>27 June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sz="1600" baseline="0" dirty="0" smtClean="0"/>
                        <a:t>Created an alert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600" baseline="0" dirty="0" smtClean="0"/>
                        <a:t>updated the alert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1600" baseline="0" dirty="0" smtClean="0"/>
                        <a:t>All-clear alert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</a:t>
                      </a:r>
                      <a:r>
                        <a:rPr lang="en-US" sz="1600" baseline="0" dirty="0" smtClean="0"/>
                        <a:t> participants from Meteorology, </a:t>
                      </a:r>
                    </a:p>
                    <a:p>
                      <a:r>
                        <a:rPr lang="en-US" sz="1600" baseline="0" dirty="0" smtClean="0"/>
                        <a:t>Hydrology and Seismology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DMH, Nay </a:t>
                      </a:r>
                      <a:r>
                        <a:rPr lang="en-US" sz="1600" dirty="0" err="1" smtClean="0"/>
                        <a:t>Pyi</a:t>
                      </a:r>
                      <a:r>
                        <a:rPr lang="en-US" sz="1600" dirty="0" smtClean="0"/>
                        <a:t> Taw</a:t>
                      </a:r>
                      <a:endParaRPr lang="en-US" sz="1600" dirty="0"/>
                    </a:p>
                  </a:txBody>
                  <a:tcPr/>
                </a:tc>
              </a:tr>
              <a:tr h="11582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 June 2016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600" dirty="0" smtClean="0"/>
                        <a:t>DMH issued alert</a:t>
                      </a:r>
                      <a:r>
                        <a:rPr lang="en-US" sz="1600" baseline="0" dirty="0" smtClean="0"/>
                        <a:t> to first –reconsiders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600" dirty="0" smtClean="0"/>
                        <a:t>All members</a:t>
                      </a:r>
                      <a:r>
                        <a:rPr lang="en-US" sz="1600" baseline="0" dirty="0" smtClean="0"/>
                        <a:t> installed the Mobile App and registered in SAMBRO to receive and relay alerts.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 participants from RRD, GAD, DOH,</a:t>
                      </a:r>
                      <a:r>
                        <a:rPr lang="en-US" sz="1600" baseline="0" dirty="0" smtClean="0"/>
                        <a:t> MRCS, DOI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RRD, Nay </a:t>
                      </a:r>
                      <a:r>
                        <a:rPr lang="en-US" sz="1600" dirty="0" err="1" smtClean="0"/>
                        <a:t>Pyi</a:t>
                      </a:r>
                      <a:r>
                        <a:rPr lang="en-US" sz="1600" dirty="0" smtClean="0"/>
                        <a:t> Taw</a:t>
                      </a:r>
                      <a:endParaRPr lang="en-US" sz="1600" dirty="0"/>
                    </a:p>
                  </a:txBody>
                  <a:tcPr/>
                </a:tc>
              </a:tr>
              <a:tr h="11582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 June 2016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600" dirty="0" smtClean="0"/>
                        <a:t>DMH issued alert</a:t>
                      </a:r>
                      <a:r>
                        <a:rPr lang="en-US" sz="1600" baseline="0" dirty="0" smtClean="0"/>
                        <a:t> to first –reconsiders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600" dirty="0" smtClean="0"/>
                        <a:t>All members</a:t>
                      </a:r>
                      <a:r>
                        <a:rPr lang="en-US" sz="1600" baseline="0" dirty="0" smtClean="0"/>
                        <a:t> installed the Mobile App and registered in SAMBRO to receive and relay alerts.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20 Participants from Township’s Police, GAD, DOI, DOA, DOH, MRCS</a:t>
                      </a:r>
                      <a:r>
                        <a:rPr lang="en-US" sz="1600" baseline="0" dirty="0" smtClean="0"/>
                        <a:t>, MRTV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Nyaungdon</a:t>
                      </a:r>
                      <a:r>
                        <a:rPr lang="en-US" sz="1600" baseline="0" dirty="0" smtClean="0"/>
                        <a:t> Township, Yangon Region</a:t>
                      </a:r>
                      <a:endParaRPr lang="en-US" sz="1600" dirty="0"/>
                    </a:p>
                  </a:txBody>
                  <a:tcPr/>
                </a:tc>
              </a:tr>
              <a:tr h="11582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 June 2016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600" dirty="0" smtClean="0"/>
                        <a:t>DMH issued alert</a:t>
                      </a:r>
                      <a:r>
                        <a:rPr lang="en-US" sz="1600" baseline="0" dirty="0" smtClean="0"/>
                        <a:t> to first –reconsiders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sz="1600" dirty="0" smtClean="0"/>
                        <a:t>All members</a:t>
                      </a:r>
                      <a:r>
                        <a:rPr lang="en-US" sz="1600" baseline="0" dirty="0" smtClean="0"/>
                        <a:t> installed the Mobile App and registered in SAMBRO to receive and relay alerts.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20 Participants from Township’s Police, GAD, DOI, DOA, DOH, MRCS</a:t>
                      </a:r>
                      <a:r>
                        <a:rPr lang="en-US" sz="1600" baseline="0" dirty="0" smtClean="0"/>
                        <a:t>, MRTV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Kungyango</a:t>
                      </a:r>
                      <a:r>
                        <a:rPr lang="en-US" sz="1600" baseline="0" dirty="0" err="1" smtClean="0"/>
                        <a:t>n</a:t>
                      </a:r>
                      <a:r>
                        <a:rPr lang="en-US" sz="1600" baseline="0" dirty="0" smtClean="0"/>
                        <a:t> Township, </a:t>
                      </a:r>
                      <a:r>
                        <a:rPr lang="en-US" sz="1600" baseline="0" dirty="0" err="1" smtClean="0"/>
                        <a:t>Ayeyarwady</a:t>
                      </a:r>
                      <a:r>
                        <a:rPr lang="en-US" sz="1600" baseline="0" dirty="0" smtClean="0"/>
                        <a:t> Region</a:t>
                      </a: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0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AIT_Training\Nuwan_Visit_2016_june\IMG_20160629_114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lenovo\Downloads\TLK\20160628_1014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43103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786" y="3259435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Table Top Exercise at </a:t>
            </a:r>
            <a:r>
              <a:rPr lang="en-US" dirty="0" err="1" smtClean="0"/>
              <a:t>Nyaungdon</a:t>
            </a:r>
            <a:r>
              <a:rPr lang="en-US" baseline="0" dirty="0" smtClean="0"/>
              <a:t> Township, Yangon Region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6200" y="539205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Table Top Exercise at RRD, Nay </a:t>
            </a:r>
            <a:r>
              <a:rPr lang="en-US" dirty="0" err="1" smtClean="0"/>
              <a:t>Pyi</a:t>
            </a:r>
            <a:r>
              <a:rPr lang="en-US" dirty="0" smtClean="0"/>
              <a:t> Taw</a:t>
            </a:r>
          </a:p>
        </p:txBody>
      </p:sp>
      <p:pic>
        <p:nvPicPr>
          <p:cNvPr id="3076" name="Picture 4" descr="C:\Users\lenovo\Downloads\IMG_20160630_1058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29" y="3973734"/>
            <a:ext cx="1600200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enovo\Downloads\TLK\20160630_101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24400" y="304898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/>
              <a:t>Table Top Exercise at </a:t>
            </a:r>
            <a:r>
              <a:rPr lang="en-US" dirty="0" err="1"/>
              <a:t>Kungyangon</a:t>
            </a:r>
            <a:r>
              <a:rPr lang="en-US" dirty="0"/>
              <a:t> Township, </a:t>
            </a:r>
            <a:r>
              <a:rPr lang="en-US" dirty="0" err="1"/>
              <a:t>Ayeyarwady</a:t>
            </a:r>
            <a:r>
              <a:rPr lang="en-US" dirty="0"/>
              <a:t> Region</a:t>
            </a:r>
          </a:p>
        </p:txBody>
      </p:sp>
    </p:spTree>
    <p:extLst>
      <p:ext uri="{BB962C8B-B14F-4D97-AF65-F5344CB8AC3E}">
        <p14:creationId xmlns:p14="http://schemas.microsoft.com/office/powerpoint/2010/main" val="3411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Sahana</a:t>
            </a:r>
            <a:r>
              <a:rPr lang="en-US" sz="3200" dirty="0" smtClean="0"/>
              <a:t> Alerting and Messaging Broker (SAMBRO) hosted at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www.dmhwarning.gov.mm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7200"/>
            <a:ext cx="5852160" cy="3657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9974" b="40191"/>
          <a:stretch/>
        </p:blipFill>
        <p:spPr bwMode="auto">
          <a:xfrm>
            <a:off x="6248400" y="1727200"/>
            <a:ext cx="28194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715002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Warning messages disseminating </a:t>
            </a:r>
            <a:r>
              <a:rPr lang="en-US" dirty="0" smtClean="0"/>
              <a:t>by </a:t>
            </a:r>
            <a:r>
              <a:rPr lang="en-US" dirty="0" smtClean="0"/>
              <a:t>Email, Web and Mobile Application to all targeted recipients through the multiple communications channels.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57313"/>
              </p:ext>
            </p:extLst>
          </p:nvPr>
        </p:nvGraphicFramePr>
        <p:xfrm>
          <a:off x="152401" y="1066800"/>
          <a:ext cx="8806543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5555343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of staff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Administrator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System Administrator- can access &amp; make changes to any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Alert Approver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Besides Authorizing Message to disseminate,</a:t>
                      </a:r>
                      <a:r>
                        <a:rPr lang="en-US" baseline="0" dirty="0" smtClean="0"/>
                        <a:t> they can also act as CAP Editor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Alert Editor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create the CAP</a:t>
                      </a:r>
                      <a:r>
                        <a:rPr lang="en-US" baseline="0" dirty="0" smtClean="0"/>
                        <a:t> message and submit that for approval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Authenticated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29029"/>
            <a:ext cx="8229600" cy="863600"/>
          </a:xfrm>
        </p:spPr>
        <p:txBody>
          <a:bodyPr/>
          <a:lstStyle/>
          <a:p>
            <a:r>
              <a:rPr lang="en-US" dirty="0" smtClean="0"/>
              <a:t>User Role in DMH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638709"/>
              </p:ext>
            </p:extLst>
          </p:nvPr>
        </p:nvGraphicFramePr>
        <p:xfrm>
          <a:off x="2438401" y="4114800"/>
          <a:ext cx="6183085" cy="239268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665709"/>
                <a:gridCol w="1758688"/>
                <a:gridCol w="17586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of Template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of Template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Warning Classifications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Earthquake Template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available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Tsunami Template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available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Meteorological Template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Cyclone</a:t>
                      </a:r>
                      <a:r>
                        <a:rPr lang="en-US" baseline="0" dirty="0" smtClean="0"/>
                        <a:t> color coded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Hydrological</a:t>
                      </a:r>
                      <a:r>
                        <a:rPr lang="en-US" baseline="0" dirty="0" smtClean="0"/>
                        <a:t> Template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Not available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0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Group </a:t>
            </a:r>
            <a:r>
              <a:rPr lang="en-US" b="1" dirty="0" smtClean="0"/>
              <a:t>Details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804481"/>
              </p:ext>
            </p:extLst>
          </p:nvPr>
        </p:nvGraphicFramePr>
        <p:xfrm>
          <a:off x="139842" y="1752600"/>
          <a:ext cx="9018673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610"/>
                <a:gridCol w="1120930"/>
                <a:gridCol w="2929747"/>
                <a:gridCol w="1819693"/>
                <a:gridCol w="18196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Group Description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Member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Relief Team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Relief and Resettlement Department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Official from Relief and Resettlement Department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Relief Team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Administration Department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All Official from Relief and Resettlement Department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Mailing Lists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DMH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 of Meteorology and Hydrology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All Official from Department of Meteorology and</a:t>
                      </a:r>
                      <a:r>
                        <a:rPr lang="en-US" baseline="0" dirty="0" smtClean="0"/>
                        <a:t> Hydrology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0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Efficiency </a:t>
            </a:r>
            <a:r>
              <a:rPr lang="en-US" dirty="0"/>
              <a:t>and </a:t>
            </a:r>
            <a:r>
              <a:rPr lang="en-US" dirty="0" smtClean="0"/>
              <a:t>Effectiveness </a:t>
            </a:r>
            <a:r>
              <a:rPr lang="en" dirty="0" smtClean="0">
                <a:ea typeface="Calibri"/>
                <a:cs typeface="Calibri"/>
                <a:sym typeface="Calibri"/>
              </a:rPr>
              <a:t>of  </a:t>
            </a:r>
            <a:br>
              <a:rPr lang="en" dirty="0" smtClean="0">
                <a:ea typeface="Calibri"/>
                <a:cs typeface="Calibri"/>
                <a:sym typeface="Calibri"/>
              </a:rPr>
            </a:br>
            <a:r>
              <a:rPr lang="en" dirty="0" smtClean="0">
                <a:ea typeface="Calibri"/>
                <a:cs typeface="Calibri"/>
                <a:sym typeface="Calibri"/>
              </a:rPr>
              <a:t>the SAMBRO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>
            <a:noAutofit/>
          </a:bodyPr>
          <a:lstStyle/>
          <a:p>
            <a:pPr marL="285750" lvl="0" indent="-153670" algn="just">
              <a:lnSpc>
                <a:spcPct val="90000"/>
              </a:lnSpc>
              <a:spcBef>
                <a:spcPts val="0"/>
              </a:spcBef>
              <a:buClr>
                <a:srgbClr val="1287C3"/>
              </a:buClr>
              <a:buSzPct val="100000"/>
              <a:buFont typeface="Noto Symbol"/>
              <a:buChar char="▪"/>
            </a:pPr>
            <a:r>
              <a:rPr lang="en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SAMBRO is very useful tool for dissemination of Warning Alert. </a:t>
            </a:r>
          </a:p>
          <a:p>
            <a:pPr marL="285750" lvl="0" indent="-153670" algn="just">
              <a:lnSpc>
                <a:spcPct val="90000"/>
              </a:lnSpc>
              <a:spcBef>
                <a:spcPts val="1080"/>
              </a:spcBef>
              <a:buClr>
                <a:srgbClr val="1287C3"/>
              </a:buClr>
              <a:buSzPct val="100000"/>
              <a:buFont typeface="Noto Symbol"/>
              <a:buChar char="▪"/>
            </a:pPr>
            <a:r>
              <a:rPr lang="en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Alert message issuing by using SAMBRO</a:t>
            </a:r>
          </a:p>
          <a:p>
            <a:pPr lvl="1" indent="-153669" algn="just">
              <a:lnSpc>
                <a:spcPct val="90000"/>
              </a:lnSpc>
              <a:spcBef>
                <a:spcPts val="1080"/>
              </a:spcBef>
              <a:buClr>
                <a:srgbClr val="1287C3"/>
              </a:buClr>
              <a:buSzPct val="100000"/>
              <a:buFont typeface="Noto Symbol"/>
              <a:buChar char="❖"/>
            </a:pPr>
            <a:r>
              <a:rPr lang="en" sz="2000" dirty="0">
                <a:solidFill>
                  <a:srgbClr val="00279F"/>
                </a:solidFill>
                <a:ea typeface="Calibri"/>
                <a:cs typeface="Calibri"/>
                <a:sym typeface="Calibri"/>
              </a:rPr>
              <a:t>Easy to understand</a:t>
            </a:r>
          </a:p>
          <a:p>
            <a:pPr lvl="1" indent="-153669" algn="just">
              <a:lnSpc>
                <a:spcPct val="90000"/>
              </a:lnSpc>
              <a:spcBef>
                <a:spcPts val="1080"/>
              </a:spcBef>
              <a:buClr>
                <a:srgbClr val="1287C3"/>
              </a:buClr>
              <a:buSzPct val="100000"/>
              <a:buFont typeface="Noto Symbol"/>
              <a:buChar char="❖"/>
            </a:pPr>
            <a:r>
              <a:rPr lang="en" sz="2000" dirty="0">
                <a:solidFill>
                  <a:srgbClr val="00279F"/>
                </a:solidFill>
                <a:ea typeface="Calibri"/>
                <a:cs typeface="Calibri"/>
                <a:sym typeface="Calibri"/>
              </a:rPr>
              <a:t>Easy to define the area according to hazard/risk levels</a:t>
            </a:r>
          </a:p>
          <a:p>
            <a:pPr lvl="1" indent="-153669" algn="just">
              <a:lnSpc>
                <a:spcPct val="90000"/>
              </a:lnSpc>
              <a:spcBef>
                <a:spcPts val="1080"/>
              </a:spcBef>
              <a:buClr>
                <a:srgbClr val="1287C3"/>
              </a:buClr>
              <a:buSzPct val="100000"/>
              <a:buFont typeface="Noto Symbol"/>
              <a:buChar char="❖"/>
            </a:pPr>
            <a:r>
              <a:rPr lang="en" sz="2000" dirty="0">
                <a:solidFill>
                  <a:srgbClr val="00279F"/>
                </a:solidFill>
                <a:ea typeface="Calibri"/>
                <a:cs typeface="Calibri"/>
                <a:sym typeface="Calibri"/>
              </a:rPr>
              <a:t>Easy to send alert to different users by one time</a:t>
            </a:r>
          </a:p>
          <a:p>
            <a:pPr marL="285750" lvl="0" indent="-153670" algn="just">
              <a:lnSpc>
                <a:spcPct val="90000"/>
              </a:lnSpc>
              <a:spcBef>
                <a:spcPts val="1080"/>
              </a:spcBef>
              <a:buClr>
                <a:srgbClr val="1287C3"/>
              </a:buClr>
              <a:buSzPct val="100000"/>
              <a:buFont typeface="Noto Symbol"/>
              <a:buChar char="▪"/>
            </a:pPr>
            <a:r>
              <a:rPr lang="en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It save the time for warning and bulletin dissemination </a:t>
            </a:r>
          </a:p>
          <a:p>
            <a:pPr marL="285750" lvl="0" indent="-153670" algn="just">
              <a:lnSpc>
                <a:spcPct val="90000"/>
              </a:lnSpc>
              <a:spcBef>
                <a:spcPts val="1080"/>
              </a:spcBef>
              <a:buClr>
                <a:srgbClr val="1287C3"/>
              </a:buClr>
              <a:buSzPct val="100000"/>
              <a:buFont typeface="Noto Symbol"/>
              <a:buChar char="▪"/>
            </a:pPr>
            <a:r>
              <a:rPr lang="en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Alerts or early warning can be received in near real time.</a:t>
            </a:r>
          </a:p>
          <a:p>
            <a:pPr marL="285750" lvl="0" indent="-153670" algn="just">
              <a:lnSpc>
                <a:spcPct val="90000"/>
              </a:lnSpc>
              <a:spcBef>
                <a:spcPts val="1080"/>
              </a:spcBef>
              <a:buClr>
                <a:srgbClr val="1287C3"/>
              </a:buClr>
              <a:buSzPct val="100000"/>
              <a:buFont typeface="Noto Symbol"/>
              <a:buChar char="▪"/>
            </a:pPr>
            <a:r>
              <a:rPr lang="en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Reduce risk through timely dissemination of alerts/warnings</a:t>
            </a:r>
          </a:p>
          <a:p>
            <a:pPr marL="285750" lvl="0" indent="-153670" algn="just">
              <a:lnSpc>
                <a:spcPct val="90000"/>
              </a:lnSpc>
              <a:spcBef>
                <a:spcPts val="1080"/>
              </a:spcBef>
              <a:spcAft>
                <a:spcPts val="600"/>
              </a:spcAft>
              <a:buClr>
                <a:srgbClr val="1287C3"/>
              </a:buClr>
              <a:buSzPct val="100000"/>
              <a:buFont typeface="Noto Symbol"/>
              <a:buChar char="▪"/>
            </a:pPr>
            <a:r>
              <a:rPr lang="en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Improves the coordination among multi-agencies</a:t>
            </a:r>
          </a:p>
          <a:p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8" t="46095" r="16667" b="17714"/>
          <a:stretch/>
        </p:blipFill>
        <p:spPr bwMode="auto">
          <a:xfrm>
            <a:off x="5638800" y="5290970"/>
            <a:ext cx="3505200" cy="156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2"/>
            <a:ext cx="7772400" cy="1470025"/>
          </a:xfrm>
        </p:spPr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305800" cy="4038600"/>
          </a:xfrm>
        </p:spPr>
        <p:txBody>
          <a:bodyPr>
            <a:noAutofit/>
          </a:bodyPr>
          <a:lstStyle/>
          <a:p>
            <a:pPr marL="342900" indent="-342900" algn="l"/>
            <a:r>
              <a:rPr lang="en-US" sz="2400" dirty="0" smtClean="0">
                <a:effectLst/>
              </a:rPr>
              <a:t>1) Myanmar risk profile</a:t>
            </a:r>
          </a:p>
          <a:p>
            <a:pPr marL="342900" indent="-342900" algn="l"/>
            <a:r>
              <a:rPr lang="en-US" sz="2400" dirty="0" smtClean="0">
                <a:effectLst/>
              </a:rPr>
              <a:t>2) Current early warning dissemination methods </a:t>
            </a:r>
            <a:r>
              <a:rPr lang="en-US" sz="2400" dirty="0" smtClean="0"/>
              <a:t>in DMH</a:t>
            </a:r>
            <a:endParaRPr lang="en-US" sz="2400" dirty="0" smtClean="0">
              <a:effectLst/>
            </a:endParaRPr>
          </a:p>
          <a:p>
            <a:pPr marL="342900" indent="-342900" algn="l"/>
            <a:r>
              <a:rPr lang="en-US" sz="2400" dirty="0" smtClean="0">
                <a:effectLst/>
              </a:rPr>
              <a:t>3) </a:t>
            </a:r>
            <a:r>
              <a:rPr lang="en" sz="2400" dirty="0">
                <a:ea typeface="Calibri"/>
                <a:cs typeface="Calibri"/>
                <a:sym typeface="Calibri"/>
              </a:rPr>
              <a:t>Challenge of Existing EWS in </a:t>
            </a:r>
            <a:r>
              <a:rPr lang="en" sz="2400" dirty="0" smtClean="0">
                <a:ea typeface="Calibri"/>
                <a:cs typeface="Calibri"/>
                <a:sym typeface="Calibri"/>
              </a:rPr>
              <a:t>DMH</a:t>
            </a:r>
          </a:p>
          <a:p>
            <a:pPr marL="342900" indent="-342900" algn="l"/>
            <a:r>
              <a:rPr lang="en" sz="2400" dirty="0" smtClean="0">
                <a:effectLst/>
                <a:sym typeface="Calibri"/>
              </a:rPr>
              <a:t>4) </a:t>
            </a:r>
            <a:r>
              <a:rPr lang="en-US" sz="2400" dirty="0" smtClean="0">
                <a:effectLst/>
              </a:rPr>
              <a:t>CAP and SAMBRO implementation in Myanmar for improving EW dissemination efficiency and effectiveness </a:t>
            </a:r>
          </a:p>
          <a:p>
            <a:pPr marL="342900" indent="-342900" algn="l"/>
            <a:r>
              <a:rPr lang="en-US" sz="2400" dirty="0" smtClean="0">
                <a:effectLst/>
              </a:rPr>
              <a:t>5) Challenges of implementing CAP</a:t>
            </a:r>
          </a:p>
          <a:p>
            <a:pPr marL="342900" indent="-342900" algn="l"/>
            <a:r>
              <a:rPr lang="en-US" sz="2400" dirty="0" smtClean="0">
                <a:effectLst/>
              </a:rPr>
              <a:t>6) </a:t>
            </a:r>
            <a:r>
              <a:rPr lang="en-US" sz="2400" dirty="0" smtClean="0">
                <a:effectLst/>
              </a:rPr>
              <a:t>Next step</a:t>
            </a:r>
            <a:endParaRPr lang="en-US" sz="2400" dirty="0" smtClean="0">
              <a:effectLst/>
            </a:endParaRPr>
          </a:p>
          <a:p>
            <a:pPr marL="342900" indent="-342900"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228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152401" y="89600"/>
            <a:ext cx="8168762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rgbClr val="562214"/>
              </a:buClr>
              <a:buSzPct val="25000"/>
            </a:pPr>
            <a:r>
              <a:rPr lang="en" sz="4300" b="0" i="0" u="none" strike="noStrike" cap="none" baseline="0" dirty="0" smtClean="0">
                <a:solidFill>
                  <a:srgbClr val="562214"/>
                </a:solidFill>
                <a:ea typeface="Cabin"/>
                <a:cs typeface="Cabin"/>
                <a:sym typeface="Cabin"/>
              </a:rPr>
              <a:t>Implementation Challenges</a:t>
            </a:r>
            <a:endParaRPr lang="en" sz="4300" b="0" i="0" u="none" strike="noStrike" cap="none" baseline="0" dirty="0">
              <a:solidFill>
                <a:srgbClr val="562214"/>
              </a:solidFill>
              <a:ea typeface="Cabin"/>
              <a:cs typeface="Cabin"/>
              <a:sym typeface="Cabin"/>
            </a:endParaRPr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365125" y="1080950"/>
            <a:ext cx="8778900" cy="4800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35306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 dirty="0" smtClean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Limitation </a:t>
            </a:r>
            <a:r>
              <a:rPr lang="en" sz="2400" b="0" i="0" u="none" strike="noStrike" cap="none" baseline="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of coordination among agencies;</a:t>
            </a:r>
          </a:p>
          <a:p>
            <a:pPr marL="0" lvl="0" indent="-35306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Limitation of </a:t>
            </a:r>
            <a:r>
              <a:rPr lang="en" sz="2400" b="0" i="0" u="none" strike="noStrike" cap="none" baseline="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a common knowledge and information systems;</a:t>
            </a:r>
          </a:p>
          <a:p>
            <a:pPr marL="0" lvl="0" indent="-35306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Limitation of </a:t>
            </a:r>
            <a:r>
              <a:rPr lang="en" sz="2400" b="0" i="0" u="none" strike="noStrike" cap="none" baseline="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mass communication systems;</a:t>
            </a:r>
          </a:p>
          <a:p>
            <a:pPr marL="0" lvl="0" indent="-35306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Limitation of </a:t>
            </a:r>
            <a:r>
              <a:rPr lang="en" sz="2400" b="0" i="0" u="none" strike="noStrike" cap="none" baseline="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hazard/risk maps;</a:t>
            </a:r>
          </a:p>
          <a:p>
            <a:pPr marL="0" marR="0" lvl="0" indent="-353060" algn="l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Limited efforts for capacity building;</a:t>
            </a:r>
          </a:p>
          <a:p>
            <a:pPr marL="0" lvl="0" indent="-35306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Limitation of </a:t>
            </a:r>
            <a:r>
              <a:rPr lang="en" sz="2400" b="0" i="0" u="none" strike="noStrike" cap="none" baseline="0" dirty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public </a:t>
            </a:r>
            <a:r>
              <a:rPr lang="en" sz="2400" b="0" i="0" u="none" strike="noStrike" cap="none" baseline="0" dirty="0" smtClean="0">
                <a:solidFill>
                  <a:schemeClr val="dk1"/>
                </a:solidFill>
                <a:ea typeface="Arial Narrow"/>
                <a:cs typeface="Arial Narrow"/>
                <a:sym typeface="Arial Narrow"/>
              </a:rPr>
              <a:t>awareness.</a:t>
            </a:r>
          </a:p>
          <a:p>
            <a:pPr marL="0" lvl="0" indent="-35306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dirty="0" smtClean="0">
                <a:solidFill>
                  <a:srgbClr val="FF0000"/>
                </a:solidFill>
                <a:ea typeface="Arial Narrow"/>
                <a:cs typeface="Arial Narrow"/>
                <a:sym typeface="Arial Narrow"/>
              </a:rPr>
              <a:t>Lack </a:t>
            </a:r>
            <a:r>
              <a:rPr lang="en" sz="2400" dirty="0" smtClean="0">
                <a:solidFill>
                  <a:srgbClr val="FF0000"/>
                </a:solidFill>
                <a:ea typeface="Arial Narrow"/>
                <a:cs typeface="Arial Narrow"/>
                <a:sym typeface="Arial Narrow"/>
              </a:rPr>
              <a:t>of IT capacity at </a:t>
            </a:r>
            <a:r>
              <a:rPr lang="en" sz="2400" dirty="0" smtClean="0">
                <a:solidFill>
                  <a:srgbClr val="FF0000"/>
                </a:solidFill>
                <a:ea typeface="Arial Narrow"/>
                <a:cs typeface="Arial Narrow"/>
                <a:sym typeface="Arial Narrow"/>
              </a:rPr>
              <a:t>DMH</a:t>
            </a:r>
          </a:p>
          <a:p>
            <a:pPr marL="0" lvl="0" indent="-35306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smtClean="0"/>
              <a:t>SMS </a:t>
            </a:r>
            <a:r>
              <a:rPr lang="en-US" sz="2400" dirty="0"/>
              <a:t>gateway </a:t>
            </a:r>
            <a:r>
              <a:rPr lang="en-US" sz="2400" dirty="0" smtClean="0"/>
              <a:t>Authorization problem</a:t>
            </a:r>
            <a:endParaRPr lang="en-US" sz="2400" dirty="0"/>
          </a:p>
          <a:p>
            <a:pPr marL="467360" marR="0" lvl="0" indent="-35306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" sz="2400" b="0" i="0" u="none" strike="noStrike" cap="none" baseline="0" dirty="0">
              <a:solidFill>
                <a:srgbClr val="FF0000"/>
              </a:solidFill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380004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4000" dirty="0">
                <a:latin typeface="+mj-lt"/>
              </a:rPr>
              <a:t>5) Next steps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371601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To formulate the CAP working group with stakeholder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To expand CAP </a:t>
            </a:r>
            <a:r>
              <a:rPr lang="en-US" sz="3200" dirty="0" smtClean="0"/>
              <a:t>system </a:t>
            </a:r>
            <a:r>
              <a:rPr lang="en-US" sz="3200" dirty="0" smtClean="0"/>
              <a:t>in Myanmar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To follow up with MPT to get SMS gateway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00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727" y="2288814"/>
            <a:ext cx="4018215" cy="3566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23010" y="1473060"/>
            <a:ext cx="4912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Thank you very much!</a:t>
            </a:r>
            <a:endParaRPr lang="en-US" sz="5400" b="1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>
          <a:xfrm>
            <a:off x="0" y="914400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Myanmar’s Climate is already changing:</a:t>
            </a:r>
          </a:p>
          <a:p>
            <a:pPr lvl="1"/>
            <a:r>
              <a:rPr lang="en-US" dirty="0" smtClean="0"/>
              <a:t>Increase in temperature (~0.08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°C/decade)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total rainfall, decrease in certain areas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in monsoon length (late onset and early withdraw)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the occurrence and severity of extreme weather events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cyclone, floods, storm surge, intense rains, drought)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Introduction</a:t>
            </a:r>
            <a:endParaRPr lang="en-US" sz="3400" b="1" dirty="0"/>
          </a:p>
        </p:txBody>
      </p:sp>
      <p:sp>
        <p:nvSpPr>
          <p:cNvPr id="6" name="Rectangle 5"/>
          <p:cNvSpPr/>
          <p:nvPr/>
        </p:nvSpPr>
        <p:spPr>
          <a:xfrm>
            <a:off x="117191" y="6387594"/>
            <a:ext cx="7750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Ref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Myanmar’s National Adaptation 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</a:rPr>
              <a:t>Programme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 of Action (NAPA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</a:rPr>
              <a:t>),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2012</a:t>
            </a:r>
            <a:endParaRPr lang="en-US" sz="20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 descr="https://scontent-kul1-1.xx.fbcdn.net/v/t1.0-9/13901391_945902722205668_4346690610960391926_n.jpg?oh=b3c22b62ee47d01d653df8b2ba8f8054&amp;oe=585023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076700"/>
            <a:ext cx="177205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9" y="3886200"/>
            <a:ext cx="1571828" cy="209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https://scontent-kul1-1.xx.fbcdn.net/v/t1.0-9/13880233_921320551326916_6461913221793143935_n.jpg?oh=d931c0c5dc41ba1eb8712f3dbd6624ad&amp;oe=584D61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17" y="3836081"/>
            <a:ext cx="1597025" cy="212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42" y="3836081"/>
            <a:ext cx="2560557" cy="211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67" y="3836081"/>
            <a:ext cx="2292056" cy="211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3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70AD4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6200" y="1009432"/>
            <a:ext cx="5722419" cy="582043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6200" y="2954215"/>
            <a:ext cx="5722419" cy="4396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99849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Long-Term Climate Risk Index (CRI)</a:t>
            </a:r>
            <a:endParaRPr lang="en-US" sz="34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19800" y="1009432"/>
            <a:ext cx="2806505" cy="4324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Myanmar is the </a:t>
            </a:r>
            <a:r>
              <a:rPr lang="en-US" dirty="0" smtClean="0">
                <a:solidFill>
                  <a:srgbClr val="FF0000"/>
                </a:solidFill>
              </a:rPr>
              <a:t>second most vulnerable </a:t>
            </a:r>
            <a:r>
              <a:rPr lang="en-US" dirty="0" smtClean="0">
                <a:solidFill>
                  <a:prstClr val="black"/>
                </a:solidFill>
              </a:rPr>
              <a:t>country affected by the extreme events in the last 20 years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based on weather related disaster losses.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62009" y="5458488"/>
            <a:ext cx="2805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Source: </a:t>
            </a:r>
            <a:r>
              <a:rPr lang="en-US" sz="2000" i="1" dirty="0" smtClean="0">
                <a:solidFill>
                  <a:srgbClr val="4472C4">
                    <a:lumMod val="75000"/>
                  </a:srgbClr>
                </a:solidFill>
              </a:rPr>
              <a:t>Global Climate Risk Index  	(GCRI), </a:t>
            </a:r>
            <a:r>
              <a:rPr lang="en-US" sz="2000" i="1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2016</a:t>
            </a:r>
            <a:endParaRPr lang="en-US" sz="2000" i="1" dirty="0">
              <a:solidFill>
                <a:srgbClr val="4472C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4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8" name="Picture 54" descr="mdy-flood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9400" y="5444671"/>
            <a:ext cx="1491728" cy="990600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6199" name="Picture 55" descr="slide5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7457" y="3657602"/>
            <a:ext cx="1409700" cy="972207"/>
          </a:xfrm>
          <a:prstGeom prst="rect">
            <a:avLst/>
          </a:prstGeom>
          <a:noFill/>
          <a:ln w="9525">
            <a:solidFill>
              <a:srgbClr val="CCFF33"/>
            </a:solidFill>
            <a:miter lim="800000"/>
            <a:headEnd/>
            <a:tailEnd/>
          </a:ln>
        </p:spPr>
      </p:pic>
      <p:pic>
        <p:nvPicPr>
          <p:cNvPr id="6200" name="Picture 56" descr="House%20fire%20(lead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571" y="3076134"/>
            <a:ext cx="1447800" cy="1162932"/>
          </a:xfrm>
          <a:prstGeom prst="rect">
            <a:avLst/>
          </a:prstGeom>
          <a:noFill/>
          <a:ln w="9525">
            <a:solidFill>
              <a:srgbClr val="CCFF33"/>
            </a:solidFill>
            <a:miter lim="800000"/>
            <a:headEnd/>
            <a:tailEnd/>
          </a:ln>
        </p:spPr>
      </p:pic>
      <p:pic>
        <p:nvPicPr>
          <p:cNvPr id="6205" name="Picture 6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671" y="5315857"/>
            <a:ext cx="14097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215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777271"/>
              </p:ext>
            </p:extLst>
          </p:nvPr>
        </p:nvGraphicFramePr>
        <p:xfrm>
          <a:off x="2342770" y="5486400"/>
          <a:ext cx="1572846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Bitmap Image" r:id="rId8" imgW="2666667" imgH="3029373" progId="PBrush">
                  <p:embed/>
                </p:oleObj>
              </mc:Choice>
              <mc:Fallback>
                <p:oleObj name="Bitmap Image" r:id="rId8" imgW="2666667" imgH="302937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2770" y="5486400"/>
                        <a:ext cx="1572846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17" name="Picture 73" descr="earthquake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9572" y="1471615"/>
            <a:ext cx="1376329" cy="1019503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6218" name="Picture 74"/>
          <p:cNvPicPr>
            <a:picLocks noChangeAspect="1" noChangeArrowheads="1"/>
          </p:cNvPicPr>
          <p:nvPr/>
        </p:nvPicPr>
        <p:blipFill>
          <a:blip r:embed="rId11" cstate="print"/>
          <a:srcRect l="3986" t="3334" r="9059" b="3334"/>
          <a:stretch>
            <a:fillRect/>
          </a:stretch>
        </p:blipFill>
        <p:spPr bwMode="auto">
          <a:xfrm>
            <a:off x="4671594" y="5486400"/>
            <a:ext cx="149172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7075714" y="2534216"/>
            <a:ext cx="2057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Myanmar is more or less affected by all kinds of natural disaster such as tropical storm, flood, drought, etc.</a:t>
            </a: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2" cstate="print"/>
          <a:srcRect l="17969" t="20833" r="26563" b="25000"/>
          <a:stretch>
            <a:fillRect/>
          </a:stretch>
        </p:blipFill>
        <p:spPr bwMode="auto">
          <a:xfrm>
            <a:off x="1926198" y="1422286"/>
            <a:ext cx="5068744" cy="3711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12" name="Shape 99"/>
          <p:cNvSpPr txBox="1"/>
          <p:nvPr/>
        </p:nvSpPr>
        <p:spPr>
          <a:xfrm>
            <a:off x="199572" y="250824"/>
            <a:ext cx="7115629" cy="4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000" b="1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" sz="4000" b="1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Myanmar Risk</a:t>
            </a:r>
            <a:r>
              <a:rPr lang="en" sz="4000" b="1" i="0" u="none" strike="noStrike" cap="none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" sz="4000" b="1" i="0" u="none" strike="noStrike" cap="none" baseline="0" dirty="0" smtClean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Profile</a:t>
            </a:r>
            <a:endParaRPr lang="en" sz="4000" b="1" i="0" u="none" strike="noStrike" cap="none" baseline="0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1396873"/>
              </p:ext>
            </p:extLst>
          </p:nvPr>
        </p:nvGraphicFramePr>
        <p:xfrm>
          <a:off x="304800" y="990600"/>
          <a:ext cx="8001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hape 99"/>
          <p:cNvSpPr txBox="1"/>
          <p:nvPr/>
        </p:nvSpPr>
        <p:spPr>
          <a:xfrm>
            <a:off x="203201" y="1066800"/>
            <a:ext cx="7115629" cy="4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Warning/ Forecast/</a:t>
            </a:r>
            <a:r>
              <a:rPr lang="en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Bulletin and News</a:t>
            </a:r>
            <a:endParaRPr lang="en" sz="24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91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2) Current </a:t>
            </a:r>
            <a:r>
              <a:rPr lang="en-US" sz="2800" dirty="0">
                <a:latin typeface="+mj-lt"/>
              </a:rPr>
              <a:t>early warning dissemination </a:t>
            </a:r>
            <a:r>
              <a:rPr lang="en-US" sz="2800" dirty="0" smtClean="0">
                <a:latin typeface="+mj-lt"/>
              </a:rPr>
              <a:t>methods in </a:t>
            </a:r>
            <a:r>
              <a:rPr lang="en-US" sz="2800" dirty="0">
                <a:latin typeface="+mj-lt"/>
              </a:rPr>
              <a:t>DMH</a:t>
            </a:r>
          </a:p>
        </p:txBody>
      </p:sp>
      <p:sp>
        <p:nvSpPr>
          <p:cNvPr id="7" name="Shape 116"/>
          <p:cNvSpPr txBox="1"/>
          <p:nvPr/>
        </p:nvSpPr>
        <p:spPr>
          <a:xfrm>
            <a:off x="381000" y="5715000"/>
            <a:ext cx="7505400" cy="4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9F"/>
              </a:buClr>
              <a:buSzPct val="25000"/>
              <a:buFont typeface="Arial"/>
              <a:buNone/>
            </a:pPr>
            <a:r>
              <a:rPr lang="en" sz="1800" b="1" i="1" u="none" strike="noStrike" cap="none" baseline="0" dirty="0">
                <a:solidFill>
                  <a:srgbClr val="00279F"/>
                </a:solidFill>
                <a:latin typeface="Arial"/>
                <a:ea typeface="Arial"/>
                <a:cs typeface="Arial"/>
                <a:sym typeface="Arial"/>
              </a:rPr>
              <a:t>DMH is mainly responsible for End to End Early Warning System</a:t>
            </a:r>
          </a:p>
        </p:txBody>
      </p:sp>
    </p:spTree>
    <p:extLst>
      <p:ext uri="{BB962C8B-B14F-4D97-AF65-F5344CB8AC3E}">
        <p14:creationId xmlns:p14="http://schemas.microsoft.com/office/powerpoint/2010/main" val="9192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4800600" y="2746398"/>
            <a:ext cx="0" cy="685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4572000" y="2746398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2514600" y="2212998"/>
            <a:ext cx="914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5181600" y="2212998"/>
            <a:ext cx="10668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685800" y="4727598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4800600" y="3736998"/>
            <a:ext cx="0" cy="53340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295400" y="5794398"/>
            <a:ext cx="70866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6934200" y="2898798"/>
            <a:ext cx="0" cy="289560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3200400" y="517209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3581400" y="1435123"/>
            <a:ext cx="381000" cy="45720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2514600" y="236539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5181600" y="2365398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Picture 14" descr="buildn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603398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4800600" y="1450998"/>
            <a:ext cx="457200" cy="381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1" name="Picture 20" descr="buildng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993800"/>
            <a:ext cx="68738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ine 21"/>
          <p:cNvSpPr>
            <a:spLocks noChangeShapeType="1"/>
          </p:cNvSpPr>
          <p:nvPr/>
        </p:nvSpPr>
        <p:spPr bwMode="auto">
          <a:xfrm>
            <a:off x="3749675" y="1422423"/>
            <a:ext cx="3810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3" name="Picture 22" descr="DSC00315"/>
          <p:cNvPicPr>
            <a:picLocks noChangeAspect="1" noChangeArrowheads="1"/>
          </p:cNvPicPr>
          <p:nvPr/>
        </p:nvPicPr>
        <p:blipFill>
          <a:blip r:embed="rId5" cstate="print"/>
          <a:srcRect l="16216"/>
          <a:stretch>
            <a:fillRect/>
          </a:stretch>
        </p:blipFill>
        <p:spPr bwMode="auto">
          <a:xfrm>
            <a:off x="5029201" y="993798"/>
            <a:ext cx="78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Line 23"/>
          <p:cNvSpPr>
            <a:spLocks noChangeShapeType="1"/>
          </p:cNvSpPr>
          <p:nvPr/>
        </p:nvSpPr>
        <p:spPr bwMode="auto">
          <a:xfrm flipH="1">
            <a:off x="4968875" y="1482748"/>
            <a:ext cx="457200" cy="38100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6" name="Picture 26" descr="Bhomes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62100" y="5794398"/>
            <a:ext cx="1028700" cy="565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27" name="Picture 27" descr="Bhomes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3700" y="5794398"/>
            <a:ext cx="1028700" cy="565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28" name="Picture 28" descr="Bhomes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1500" y="5794398"/>
            <a:ext cx="1028700" cy="565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29" name="Picture 29" descr="Bhomes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3100" y="5794398"/>
            <a:ext cx="1028700" cy="565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30" name="Picture 30" descr="Bhomes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0900" y="5794398"/>
            <a:ext cx="1028700" cy="565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2514600" y="251779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1676400" y="1831998"/>
            <a:ext cx="838200" cy="1524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228600" y="1755798"/>
            <a:ext cx="9906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H="1">
            <a:off x="1231900" y="2365398"/>
            <a:ext cx="457200" cy="0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1231900" y="2593998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1530350" y="1894803"/>
            <a:ext cx="11303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FFFF00"/>
                </a:solidFill>
                <a:latin typeface="Garamond" pitchFamily="18" charset="0"/>
              </a:rPr>
              <a:t>Ministry</a:t>
            </a:r>
          </a:p>
          <a:p>
            <a:pPr algn="ctr" eaLnBrk="0" hangingPunct="0"/>
            <a:r>
              <a:rPr lang="en-US" sz="1400" b="1" dirty="0">
                <a:solidFill>
                  <a:srgbClr val="FFFF00"/>
                </a:solidFill>
                <a:latin typeface="Garamond" pitchFamily="18" charset="0"/>
              </a:rPr>
              <a:t>of </a:t>
            </a:r>
          </a:p>
          <a:p>
            <a:pPr algn="ctr" eaLnBrk="0" hangingPunct="0"/>
            <a:r>
              <a:rPr lang="en-US" sz="1400" b="1" dirty="0" smtClean="0">
                <a:solidFill>
                  <a:srgbClr val="FFFF00"/>
                </a:solidFill>
                <a:latin typeface="Garamond" pitchFamily="18" charset="0"/>
              </a:rPr>
              <a:t>Transport and Communications</a:t>
            </a:r>
            <a:endParaRPr lang="en-US" sz="1400" b="1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130937" y="2228873"/>
            <a:ext cx="1088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b="1" dirty="0" smtClean="0">
                <a:latin typeface="Garamond" pitchFamily="18" charset="0"/>
              </a:rPr>
              <a:t>Relevant Ministry</a:t>
            </a:r>
            <a:endParaRPr lang="en-US" sz="1400" b="1" dirty="0">
              <a:latin typeface="Garamond" pitchFamily="18" charset="0"/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1676400" y="4270398"/>
            <a:ext cx="3886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39"/>
          <p:cNvSpPr txBox="1">
            <a:spLocks noChangeArrowheads="1"/>
          </p:cNvSpPr>
          <p:nvPr/>
        </p:nvSpPr>
        <p:spPr bwMode="auto">
          <a:xfrm>
            <a:off x="2635251" y="4521223"/>
            <a:ext cx="16850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latin typeface="Garamond" pitchFamily="18" charset="0"/>
              </a:rPr>
              <a:t>Local Authorities</a:t>
            </a:r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1828800" y="1066800"/>
            <a:ext cx="11356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400" b="1" dirty="0" smtClean="0"/>
              <a:t>Local Station</a:t>
            </a:r>
            <a:endParaRPr lang="en-US" sz="1400" b="1" dirty="0"/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5929323" y="1000108"/>
            <a:ext cx="124085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400" b="1" dirty="0" smtClean="0"/>
              <a:t>Global Station</a:t>
            </a:r>
            <a:endParaRPr lang="en-US" sz="1400" b="1" dirty="0"/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7772400" y="1908199"/>
            <a:ext cx="764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b="1" dirty="0"/>
              <a:t>MRTV</a:t>
            </a:r>
          </a:p>
          <a:p>
            <a:pPr eaLnBrk="0" hangingPunct="0">
              <a:lnSpc>
                <a:spcPct val="150000"/>
              </a:lnSpc>
            </a:pPr>
            <a:r>
              <a:rPr lang="en-US" b="1" dirty="0"/>
              <a:t>FM</a:t>
            </a: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152400" y="6770711"/>
            <a:ext cx="533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/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1752600" y="6786586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/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3886200" y="6770711"/>
            <a:ext cx="5334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5791200" y="6770711"/>
            <a:ext cx="533400" cy="0"/>
          </a:xfrm>
          <a:prstGeom prst="line">
            <a:avLst/>
          </a:prstGeom>
          <a:noFill/>
          <a:ln w="38100">
            <a:solidFill>
              <a:srgbClr val="CC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/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638176" y="6562751"/>
            <a:ext cx="4242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Garamond" pitchFamily="18" charset="0"/>
              </a:rPr>
              <a:t>Fax</a:t>
            </a:r>
          </a:p>
        </p:txBody>
      </p:sp>
      <p:sp>
        <p:nvSpPr>
          <p:cNvPr id="48" name="Text Box 48"/>
          <p:cNvSpPr txBox="1">
            <a:spLocks noChangeArrowheads="1"/>
          </p:cNvSpPr>
          <p:nvPr/>
        </p:nvSpPr>
        <p:spPr bwMode="auto">
          <a:xfrm>
            <a:off x="2286001" y="6562751"/>
            <a:ext cx="6014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 dirty="0">
                <a:latin typeface="Garamond" pitchFamily="18" charset="0"/>
              </a:rPr>
              <a:t>Phone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4387850" y="6562751"/>
            <a:ext cx="4459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>
                <a:latin typeface="Garamond" pitchFamily="18" charset="0"/>
              </a:rPr>
              <a:t>SSB</a:t>
            </a:r>
          </a:p>
        </p:txBody>
      </p:sp>
      <p:sp>
        <p:nvSpPr>
          <p:cNvPr id="50" name="Text Box 50"/>
          <p:cNvSpPr txBox="1">
            <a:spLocks noChangeArrowheads="1"/>
          </p:cNvSpPr>
          <p:nvPr/>
        </p:nvSpPr>
        <p:spPr bwMode="auto">
          <a:xfrm>
            <a:off x="6299217" y="6562751"/>
            <a:ext cx="5806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 dirty="0">
                <a:latin typeface="Garamond" pitchFamily="18" charset="0"/>
              </a:rPr>
              <a:t>Email</a:t>
            </a:r>
          </a:p>
        </p:txBody>
      </p:sp>
      <p:sp>
        <p:nvSpPr>
          <p:cNvPr id="51" name="Text Box 51"/>
          <p:cNvSpPr txBox="1">
            <a:spLocks noChangeArrowheads="1"/>
          </p:cNvSpPr>
          <p:nvPr/>
        </p:nvSpPr>
        <p:spPr bwMode="auto">
          <a:xfrm>
            <a:off x="8107392" y="6562752"/>
            <a:ext cx="5645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 dirty="0">
                <a:latin typeface="Garamond" pitchFamily="18" charset="0"/>
              </a:rPr>
              <a:t>Other</a:t>
            </a:r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>
            <a:off x="7620000" y="6770711"/>
            <a:ext cx="5334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200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1676400" y="4543448"/>
            <a:ext cx="38862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sz="2000" dirty="0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1676400" y="4883173"/>
            <a:ext cx="38862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Text Box 57"/>
          <p:cNvSpPr txBox="1">
            <a:spLocks noChangeArrowheads="1"/>
          </p:cNvSpPr>
          <p:nvPr/>
        </p:nvSpPr>
        <p:spPr bwMode="auto">
          <a:xfrm>
            <a:off x="4953001" y="4572000"/>
            <a:ext cx="15975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CC3300"/>
                </a:solidFill>
                <a:latin typeface="Garamond" pitchFamily="18" charset="0"/>
              </a:rPr>
              <a:t>State &amp; region</a:t>
            </a:r>
            <a:endParaRPr lang="en-US" sz="1800" b="1" dirty="0">
              <a:solidFill>
                <a:srgbClr val="CC3300"/>
              </a:solidFill>
              <a:latin typeface="Garamond" pitchFamily="18" charset="0"/>
            </a:endParaRPr>
          </a:p>
        </p:txBody>
      </p:sp>
      <p:sp>
        <p:nvSpPr>
          <p:cNvPr id="58" name="Line 59"/>
          <p:cNvSpPr>
            <a:spLocks noChangeShapeType="1"/>
          </p:cNvSpPr>
          <p:nvPr/>
        </p:nvSpPr>
        <p:spPr bwMode="auto">
          <a:xfrm>
            <a:off x="3657600" y="2822598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>
            <a:off x="3810000" y="2822598"/>
            <a:ext cx="0" cy="15240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61"/>
          <p:cNvSpPr>
            <a:spLocks noChangeShapeType="1"/>
          </p:cNvSpPr>
          <p:nvPr/>
        </p:nvSpPr>
        <p:spPr bwMode="auto">
          <a:xfrm flipH="1">
            <a:off x="4495801" y="3902100"/>
            <a:ext cx="15875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62"/>
          <p:cNvSpPr>
            <a:spLocks noChangeShapeType="1"/>
          </p:cNvSpPr>
          <p:nvPr/>
        </p:nvSpPr>
        <p:spPr bwMode="auto">
          <a:xfrm flipV="1">
            <a:off x="685800" y="3279798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2" name="Picture 63" descr="kiki_01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671913"/>
            <a:ext cx="6096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4" descr="kiki_01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4194198"/>
            <a:ext cx="60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6" descr="S6302040"/>
          <p:cNvPicPr>
            <a:picLocks noChangeAspect="1" noChangeArrowheads="1"/>
          </p:cNvPicPr>
          <p:nvPr/>
        </p:nvPicPr>
        <p:blipFill>
          <a:blip r:embed="rId9" cstate="print"/>
          <a:srcRect b="22501"/>
          <a:stretch>
            <a:fillRect/>
          </a:stretch>
        </p:blipFill>
        <p:spPr bwMode="auto">
          <a:xfrm>
            <a:off x="3429000" y="1936775"/>
            <a:ext cx="1905000" cy="1198563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65" name="Picture 67" descr="epo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2746400"/>
            <a:ext cx="76200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 Box 68"/>
          <p:cNvSpPr txBox="1">
            <a:spLocks noChangeArrowheads="1"/>
          </p:cNvSpPr>
          <p:nvPr/>
        </p:nvSpPr>
        <p:spPr bwMode="auto">
          <a:xfrm>
            <a:off x="5302251" y="2441599"/>
            <a:ext cx="8659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600" b="1" dirty="0" smtClean="0">
                <a:latin typeface="Tahoma" pitchFamily="34" charset="0"/>
              </a:rPr>
              <a:t>(</a:t>
            </a:r>
            <a:r>
              <a:rPr lang="en-US" sz="1600" b="1" dirty="0">
                <a:latin typeface="Tahoma" pitchFamily="34" charset="0"/>
              </a:rPr>
              <a:t>DMH)</a:t>
            </a:r>
            <a:endParaRPr lang="en-US" sz="1600" b="1" dirty="0"/>
          </a:p>
        </p:txBody>
      </p:sp>
      <p:sp>
        <p:nvSpPr>
          <p:cNvPr id="67" name="Rectangle 69"/>
          <p:cNvSpPr>
            <a:spLocks noChangeArrowheads="1"/>
          </p:cNvSpPr>
          <p:nvPr/>
        </p:nvSpPr>
        <p:spPr bwMode="auto">
          <a:xfrm>
            <a:off x="3962400" y="3432198"/>
            <a:ext cx="1219200" cy="609600"/>
          </a:xfrm>
          <a:prstGeom prst="rect">
            <a:avLst/>
          </a:prstGeom>
          <a:solidFill>
            <a:srgbClr val="FF99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Text Box 70"/>
          <p:cNvSpPr txBox="1">
            <a:spLocks noChangeArrowheads="1"/>
          </p:cNvSpPr>
          <p:nvPr/>
        </p:nvSpPr>
        <p:spPr bwMode="auto">
          <a:xfrm>
            <a:off x="3962400" y="3395687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1200" b="1"/>
              <a:t>stations/offices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1200" b="1"/>
              <a:t>(DMH)</a:t>
            </a:r>
          </a:p>
        </p:txBody>
      </p:sp>
      <p:sp>
        <p:nvSpPr>
          <p:cNvPr id="69" name="Line 71"/>
          <p:cNvSpPr>
            <a:spLocks noChangeShapeType="1"/>
          </p:cNvSpPr>
          <p:nvPr/>
        </p:nvSpPr>
        <p:spPr bwMode="auto">
          <a:xfrm>
            <a:off x="3581400" y="5184798"/>
            <a:ext cx="0" cy="60960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0" name="Picture 72" descr="j030350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28914" y="5260998"/>
            <a:ext cx="3952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12" cstate="print"/>
          <a:srcRect l="20220" t="6054" r="20772" b="14844"/>
          <a:stretch>
            <a:fillRect/>
          </a:stretch>
        </p:blipFill>
        <p:spPr bwMode="auto">
          <a:xfrm>
            <a:off x="3428992" y="1928802"/>
            <a:ext cx="192882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Shape 99"/>
          <p:cNvSpPr txBox="1"/>
          <p:nvPr/>
        </p:nvSpPr>
        <p:spPr>
          <a:xfrm>
            <a:off x="199572" y="250824"/>
            <a:ext cx="7115629" cy="4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Offical Warning</a:t>
            </a:r>
            <a:r>
              <a:rPr lang="en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Chain</a:t>
            </a:r>
            <a:endParaRPr lang="en" sz="24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7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/>
          <p:nvPr/>
        </p:nvGrpSpPr>
        <p:grpSpPr>
          <a:xfrm>
            <a:off x="200024" y="981072"/>
            <a:ext cx="8763000" cy="4495800"/>
            <a:chOff x="76200" y="990600"/>
            <a:chExt cx="8915400" cy="4800600"/>
          </a:xfrm>
        </p:grpSpPr>
        <p:graphicFrame>
          <p:nvGraphicFramePr>
            <p:cNvPr id="2" name="Diagram 1"/>
            <p:cNvGraphicFramePr/>
            <p:nvPr/>
          </p:nvGraphicFramePr>
          <p:xfrm>
            <a:off x="3048000" y="1727200"/>
            <a:ext cx="31242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6" name="Diagram 5"/>
            <p:cNvGraphicFramePr/>
            <p:nvPr/>
          </p:nvGraphicFramePr>
          <p:xfrm>
            <a:off x="76200" y="1727200"/>
            <a:ext cx="31242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7" name="Diagram 6"/>
            <p:cNvGraphicFramePr/>
            <p:nvPr/>
          </p:nvGraphicFramePr>
          <p:xfrm>
            <a:off x="5867400" y="1727200"/>
            <a:ext cx="31242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10" name="Curved Down Arrow 9"/>
            <p:cNvSpPr/>
            <p:nvPr/>
          </p:nvSpPr>
          <p:spPr>
            <a:xfrm>
              <a:off x="5257800" y="990600"/>
              <a:ext cx="1371600" cy="609600"/>
            </a:xfrm>
            <a:prstGeom prst="curvedDownArrow">
              <a:avLst/>
            </a:prstGeom>
            <a:solidFill>
              <a:srgbClr val="3BB7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urved Down Arrow 10"/>
            <p:cNvSpPr/>
            <p:nvPr/>
          </p:nvSpPr>
          <p:spPr>
            <a:xfrm flipH="1">
              <a:off x="1981200" y="990600"/>
              <a:ext cx="1371600" cy="609600"/>
            </a:xfrm>
            <a:prstGeom prst="curvedDownArrow">
              <a:avLst/>
            </a:prstGeom>
            <a:solidFill>
              <a:srgbClr val="3BB7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Left Arrow 12"/>
            <p:cNvSpPr/>
            <p:nvPr/>
          </p:nvSpPr>
          <p:spPr>
            <a:xfrm>
              <a:off x="2833255" y="3144980"/>
              <a:ext cx="304800" cy="228600"/>
            </a:xfrm>
            <a:prstGeom prst="leftArrow">
              <a:avLst/>
            </a:prstGeom>
            <a:solidFill>
              <a:srgbClr val="3BB7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Arrow 13"/>
            <p:cNvSpPr/>
            <p:nvPr/>
          </p:nvSpPr>
          <p:spPr>
            <a:xfrm>
              <a:off x="3048000" y="4191000"/>
              <a:ext cx="304800" cy="22860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Arrow 14"/>
            <p:cNvSpPr/>
            <p:nvPr/>
          </p:nvSpPr>
          <p:spPr>
            <a:xfrm>
              <a:off x="3262745" y="5174670"/>
              <a:ext cx="304800" cy="228600"/>
            </a:xfrm>
            <a:prstGeom prst="left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5811980" y="3124200"/>
              <a:ext cx="228600" cy="228600"/>
            </a:xfrm>
            <a:prstGeom prst="rightArrow">
              <a:avLst/>
            </a:prstGeom>
            <a:solidFill>
              <a:srgbClr val="3BB7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019800" y="4114800"/>
              <a:ext cx="228600" cy="228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6248400" y="5181600"/>
              <a:ext cx="228600" cy="228600"/>
            </a:xfrm>
            <a:prstGeom prst="right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4" descr="sunarme photo (22)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8201" y="5791200"/>
            <a:ext cx="1403030" cy="914400"/>
          </a:xfrm>
          <a:prstGeom prst="rect">
            <a:avLst/>
          </a:prstGeom>
          <a:noFill/>
        </p:spPr>
      </p:pic>
      <p:sp>
        <p:nvSpPr>
          <p:cNvPr id="22" name="Left-Right-Up Arrow 21"/>
          <p:cNvSpPr/>
          <p:nvPr/>
        </p:nvSpPr>
        <p:spPr>
          <a:xfrm flipV="1">
            <a:off x="2286000" y="5562600"/>
            <a:ext cx="5638800" cy="457200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10800000" flipH="1" flipV="1">
            <a:off x="4267200" y="5949662"/>
            <a:ext cx="1371600" cy="7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Shape 99"/>
          <p:cNvSpPr txBox="1"/>
          <p:nvPr/>
        </p:nvSpPr>
        <p:spPr>
          <a:xfrm>
            <a:off x="199572" y="250824"/>
            <a:ext cx="7115629" cy="4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Disaster Response Mechanism</a:t>
            </a:r>
            <a:r>
              <a:rPr lang="en" sz="2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Myanmar</a:t>
            </a:r>
            <a:endParaRPr lang="en" sz="24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09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53"/>
          <p:cNvSpPr>
            <a:spLocks noChangeArrowheads="1"/>
          </p:cNvSpPr>
          <p:nvPr/>
        </p:nvSpPr>
        <p:spPr bwMode="auto">
          <a:xfrm>
            <a:off x="0" y="6667500"/>
            <a:ext cx="9144000" cy="1905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 cstate="print"/>
          <a:srcRect l="15958" t="2721" r="17998" b="-2721"/>
          <a:stretch>
            <a:fillRect/>
          </a:stretch>
        </p:blipFill>
        <p:spPr bwMode="auto">
          <a:xfrm>
            <a:off x="5029200" y="1981200"/>
            <a:ext cx="38862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moezala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52401" y="990600"/>
            <a:ext cx="4481513" cy="3124200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  <a:headEnd/>
            <a:tailEnd/>
          </a:ln>
        </p:spPr>
      </p:pic>
      <p:pic>
        <p:nvPicPr>
          <p:cNvPr id="34822" name="Picture 16" descr="SANY16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075115"/>
            <a:ext cx="4419600" cy="2630487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34824" name="Rectangle 12"/>
          <p:cNvSpPr>
            <a:spLocks noChangeArrowheads="1"/>
          </p:cNvSpPr>
          <p:nvPr/>
        </p:nvSpPr>
        <p:spPr bwMode="auto">
          <a:xfrm>
            <a:off x="0" y="3962400"/>
            <a:ext cx="4724400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Real time updated Information on Web for users.</a:t>
            </a:r>
          </a:p>
        </p:txBody>
      </p:sp>
      <p:sp>
        <p:nvSpPr>
          <p:cNvPr id="34825" name="Rectangle 13"/>
          <p:cNvSpPr>
            <a:spLocks noChangeArrowheads="1"/>
          </p:cNvSpPr>
          <p:nvPr/>
        </p:nvSpPr>
        <p:spPr bwMode="auto">
          <a:xfrm>
            <a:off x="0" y="6519865"/>
            <a:ext cx="3581400" cy="3381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/>
              <a:t>DMH Mini - Studio</a:t>
            </a:r>
          </a:p>
        </p:txBody>
      </p:sp>
      <p:sp>
        <p:nvSpPr>
          <p:cNvPr id="34826" name="Rectangle 20"/>
          <p:cNvSpPr>
            <a:spLocks noChangeArrowheads="1"/>
          </p:cNvSpPr>
          <p:nvPr/>
        </p:nvSpPr>
        <p:spPr bwMode="auto">
          <a:xfrm>
            <a:off x="4876800" y="1524000"/>
            <a:ext cx="4267200" cy="4000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FM Radio Network in Myanmar.</a:t>
            </a:r>
          </a:p>
        </p:txBody>
      </p:sp>
      <p:sp>
        <p:nvSpPr>
          <p:cNvPr id="10" name="Shape 99"/>
          <p:cNvSpPr txBox="1"/>
          <p:nvPr/>
        </p:nvSpPr>
        <p:spPr>
          <a:xfrm>
            <a:off x="199572" y="250824"/>
            <a:ext cx="7115629" cy="4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Facility for Community Awareness</a:t>
            </a:r>
            <a:endParaRPr lang="en" sz="24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6739430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2321</TotalTime>
  <Words>1212</Words>
  <Application>Microsoft Office PowerPoint</Application>
  <PresentationFormat>On-screen Show (4:3)</PresentationFormat>
  <Paragraphs>247</Paragraphs>
  <Slides>22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Bitmap Image</vt:lpstr>
      <vt:lpstr>PowerPoint Presentation</vt:lpstr>
      <vt:lpstr>Outline </vt:lpstr>
      <vt:lpstr>Introduction</vt:lpstr>
      <vt:lpstr>Long-Term Climate Risk Index (CRI)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3) Challenge of Existing EWS in DMH</vt:lpstr>
      <vt:lpstr>4) CAP and SAMBRO implementation in Myanmar for improving EW dissemination efficiency and effectiveness</vt:lpstr>
      <vt:lpstr>Hand-on Training</vt:lpstr>
      <vt:lpstr>PowerPoint Presentation</vt:lpstr>
      <vt:lpstr>Table Top -Exercises</vt:lpstr>
      <vt:lpstr>PowerPoint Presentation</vt:lpstr>
      <vt:lpstr>Sahana Alerting and Messaging Broker (SAMBRO) hosted at www.dmhwarning.gov.mm </vt:lpstr>
      <vt:lpstr>User Role in DMH</vt:lpstr>
      <vt:lpstr>Group Details</vt:lpstr>
      <vt:lpstr>Efficiency and Effectiveness of   the SAMBRO</vt:lpstr>
      <vt:lpstr>Implementation Challenges</vt:lpstr>
      <vt:lpstr>PowerPoint Presentation</vt:lpstr>
      <vt:lpstr>PowerPoint Presentation</vt:lpstr>
    </vt:vector>
  </TitlesOfParts>
  <Company>Office Black Edition - tum0r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creator>lenovo</dc:creator>
  <cp:lastModifiedBy>lenovo</cp:lastModifiedBy>
  <cp:revision>49</cp:revision>
  <dcterms:created xsi:type="dcterms:W3CDTF">2016-08-09T10:27:02Z</dcterms:created>
  <dcterms:modified xsi:type="dcterms:W3CDTF">2016-08-15T06:19:35Z</dcterms:modified>
</cp:coreProperties>
</file>