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1" r:id="rId3"/>
  </p:sldMasterIdLst>
  <p:notesMasterIdLst>
    <p:notesMasterId r:id="rId27"/>
  </p:notesMasterIdLst>
  <p:sldIdLst>
    <p:sldId id="257" r:id="rId4"/>
    <p:sldId id="402" r:id="rId5"/>
    <p:sldId id="405" r:id="rId6"/>
    <p:sldId id="280" r:id="rId7"/>
    <p:sldId id="421" r:id="rId8"/>
    <p:sldId id="424" r:id="rId9"/>
    <p:sldId id="401" r:id="rId10"/>
    <p:sldId id="403" r:id="rId11"/>
    <p:sldId id="283" r:id="rId12"/>
    <p:sldId id="285" r:id="rId13"/>
    <p:sldId id="407" r:id="rId14"/>
    <p:sldId id="409" r:id="rId15"/>
    <p:sldId id="410" r:id="rId16"/>
    <p:sldId id="411" r:id="rId17"/>
    <p:sldId id="412" r:id="rId18"/>
    <p:sldId id="423" r:id="rId19"/>
    <p:sldId id="414" r:id="rId20"/>
    <p:sldId id="420" r:id="rId21"/>
    <p:sldId id="415" r:id="rId22"/>
    <p:sldId id="416" r:id="rId23"/>
    <p:sldId id="422" r:id="rId24"/>
    <p:sldId id="418" r:id="rId25"/>
    <p:sldId id="4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DePodwin" initials="DD" lastIdx="6" clrIdx="0">
    <p:extLst>
      <p:ext uri="{19B8F6BF-5375-455C-9EA6-DF929625EA0E}">
        <p15:presenceInfo xmlns:p15="http://schemas.microsoft.com/office/powerpoint/2012/main" userId="S-1-5-21-663829847-1883574590-619646970-8241" providerId="AD"/>
      </p:ext>
    </p:extLst>
  </p:cmAuthor>
  <p:cmAuthor id="2" name="Eric M. Michielli" initials="EMM" lastIdx="1" clrIdx="1">
    <p:extLst>
      <p:ext uri="{19B8F6BF-5375-455C-9EA6-DF929625EA0E}">
        <p15:presenceInfo xmlns:p15="http://schemas.microsoft.com/office/powerpoint/2012/main" userId="S-1-5-21-663829847-1883574590-619646970-41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58229" autoAdjust="0"/>
  </p:normalViewPr>
  <p:slideViewPr>
    <p:cSldViewPr snapToGrid="0">
      <p:cViewPr varScale="1">
        <p:scale>
          <a:sx n="48" d="100"/>
          <a:sy n="48" d="100"/>
        </p:scale>
        <p:origin x="106" y="278"/>
      </p:cViewPr>
      <p:guideLst/>
    </p:cSldViewPr>
  </p:slideViewPr>
  <p:outlineViewPr>
    <p:cViewPr>
      <p:scale>
        <a:sx n="33" d="100"/>
        <a:sy n="33" d="100"/>
      </p:scale>
      <p:origin x="0" y="-3384"/>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EC7C7-357C-4AE1-B1EC-17DBC0ED2ED8}" type="datetimeFigureOut">
              <a:rPr lang="en-US" smtClean="0"/>
              <a:t>10/29/2018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FF613-2C9C-447B-BDB6-CF70702B1ABD}" type="slidenum">
              <a:rPr lang="en-US" smtClean="0"/>
              <a:t>‹#›</a:t>
            </a:fld>
            <a:endParaRPr lang="en-US"/>
          </a:p>
        </p:txBody>
      </p:sp>
    </p:spTree>
    <p:extLst>
      <p:ext uri="{BB962C8B-B14F-4D97-AF65-F5344CB8AC3E}">
        <p14:creationId xmlns:p14="http://schemas.microsoft.com/office/powerpoint/2010/main" val="283998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C:\Users\depodwind\Documents\weather.gov\WR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D588C-8232-4071-A087-ABC8C4F22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792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trying</a:t>
            </a:r>
            <a:r>
              <a:rPr lang="en-US" baseline="0" dirty="0"/>
              <a:t> to communicate with the public, we need to be sure that we can answer as many of these key questions as possible:</a:t>
            </a:r>
          </a:p>
          <a:p>
            <a:pPr marL="171450" indent="-171450">
              <a:buFontTx/>
              <a:buChar char="-"/>
            </a:pPr>
            <a:r>
              <a:rPr lang="en-US" baseline="0" dirty="0"/>
              <a:t>What is the hazard impacting them?  Snow? Thunderstorms? Flooding? Extreme Cold?</a:t>
            </a:r>
          </a:p>
          <a:p>
            <a:pPr marL="171450" indent="-171450">
              <a:buFontTx/>
              <a:buChar char="-"/>
            </a:pPr>
            <a:r>
              <a:rPr lang="en-US" baseline="0" dirty="0"/>
              <a:t>Where is it occurring?  Is this directly impacting my location? Someplace close by?</a:t>
            </a:r>
          </a:p>
          <a:p>
            <a:pPr marL="171450" indent="-171450">
              <a:buFontTx/>
              <a:buChar char="-"/>
            </a:pPr>
            <a:r>
              <a:rPr lang="en-US" baseline="0" dirty="0"/>
              <a:t>When will it occur? Is this happening now? Will it start sometime in the future? When will the event be over?</a:t>
            </a:r>
          </a:p>
          <a:p>
            <a:pPr marL="171450" indent="-171450">
              <a:buFontTx/>
              <a:buChar char="-"/>
            </a:pPr>
            <a:r>
              <a:rPr lang="en-US" baseline="0" dirty="0"/>
              <a:t>Why should they care? Provide details of how the event could be impacting them and how they should take action.</a:t>
            </a:r>
          </a:p>
          <a:p>
            <a:pPr marL="171450" indent="-171450">
              <a:buFontTx/>
              <a:buChar char="-"/>
            </a:pPr>
            <a:r>
              <a:rPr lang="en-US" baseline="0" dirty="0"/>
              <a:t>How can they get more information? Is this new information related to a previous hazard? Where can I find additional information? </a:t>
            </a:r>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15</a:t>
            </a:fld>
            <a:endParaRPr lang="en-US"/>
          </a:p>
        </p:txBody>
      </p:sp>
    </p:spTree>
    <p:extLst>
      <p:ext uri="{BB962C8B-B14F-4D97-AF65-F5344CB8AC3E}">
        <p14:creationId xmlns:p14="http://schemas.microsoft.com/office/powerpoint/2010/main" val="366643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 defining a</a:t>
            </a:r>
            <a:r>
              <a:rPr lang="en-US" baseline="0" dirty="0"/>
              <a:t> list of hazards, try to keep the hazard name simple.  It’s important that the general public is able to understand what the hazard type means without having to do a lot of research. This can and will vary by country based on local customs, cultures, weather awareness.</a:t>
            </a:r>
          </a:p>
          <a:p>
            <a:pPr marL="171450" indent="-171450">
              <a:buFontTx/>
              <a:buChar char="-"/>
            </a:pPr>
            <a:r>
              <a:rPr lang="en-US" baseline="0" dirty="0"/>
              <a:t>Leverage the description section to provide event specific details.  This helps to ensure that the hazard types can remain generic.</a:t>
            </a:r>
          </a:p>
          <a:p>
            <a:pPr marL="171450" indent="-171450">
              <a:buFontTx/>
              <a:buChar char="-"/>
            </a:pPr>
            <a:r>
              <a:rPr lang="en-US" baseline="0" dirty="0"/>
              <a:t>Predefining a list of hazard types that could appear in the event or event code section is critical to helping the public understand the type of information they could see in alerts.</a:t>
            </a:r>
          </a:p>
          <a:p>
            <a:pPr marL="171450" indent="-171450">
              <a:buFontTx/>
              <a:buChar char="-"/>
            </a:pPr>
            <a:r>
              <a:rPr lang="en-US" baseline="0" dirty="0"/>
              <a:t>Additionally, this will allow the issuing agency to provide recommendations around how the hazards should be displayed within in an application, including color schemes, hazard priorities, graphical representation through icons, will ensure that any partner that is redistributing the hazard is doing so in a predictable way.  Also ensures that all partners are displaying information the same manner as it was original intended by the issuing agency.</a:t>
            </a:r>
          </a:p>
          <a:p>
            <a:pPr marL="171450" indent="-171450">
              <a:buFontTx/>
              <a:buChar char="-"/>
            </a:pPr>
            <a:r>
              <a:rPr lang="en-US" dirty="0"/>
              <a:t>Changes</a:t>
            </a:r>
            <a:r>
              <a:rPr lang="en-US" baseline="0" dirty="0"/>
              <a:t> can, and will, happen to the list of alert types over time.  The key is to clearly communicate these changes to the community prior to using them in a production environment to ensure all applications are prepared to leverage the new types.</a:t>
            </a:r>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16</a:t>
            </a:fld>
            <a:endParaRPr lang="en-US"/>
          </a:p>
        </p:txBody>
      </p:sp>
    </p:spTree>
    <p:extLst>
      <p:ext uri="{BB962C8B-B14F-4D97-AF65-F5344CB8AC3E}">
        <p14:creationId xmlns:p14="http://schemas.microsoft.com/office/powerpoint/2010/main" val="184394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Cleary</a:t>
            </a:r>
            <a:r>
              <a:rPr lang="en-US" baseline="0" dirty="0"/>
              <a:t> defining the impact area that is critical in getting the right information to the right people. Warning fatigue is real and a challenge – want to warn and not miss events but do want to </a:t>
            </a:r>
            <a:r>
              <a:rPr lang="en-US" baseline="0" dirty="0" err="1"/>
              <a:t>overwarn</a:t>
            </a:r>
            <a:r>
              <a:rPr lang="en-US" baseline="0" dirty="0"/>
              <a:t>.</a:t>
            </a:r>
          </a:p>
          <a:p>
            <a:r>
              <a:rPr lang="en-US" baseline="0" dirty="0"/>
              <a:t>There are many ways to accomplish this but there are 3 in particular that I would like to highlight here – the choice depends on many factors such as how the alerts will be disseminated, the geography of the country, the type of weather to impact the country regularly, etc.</a:t>
            </a:r>
          </a:p>
          <a:p>
            <a:pPr marL="171450" indent="-171450">
              <a:buFontTx/>
              <a:buChar char="-"/>
            </a:pPr>
            <a:r>
              <a:rPr lang="en-US" baseline="0" dirty="0"/>
              <a:t>The easiest way is to use existing administrative boundaries.  The main benefit of using administrative boundaries is that the general public already knows what these are and can easily relate to the information provided and clearly understand if it is impacting them.  In addition, there is little overhead required by the issuing agency as the administrative boundaries are already maintained by another agency.  One important key is to official codes if possible (census, </a:t>
            </a:r>
            <a:r>
              <a:rPr lang="en-US" baseline="0" dirty="0" err="1"/>
              <a:t>iso</a:t>
            </a:r>
            <a:r>
              <a:rPr lang="en-US" baseline="0" dirty="0"/>
              <a:t>, etc.).  This can help anyone processing this data relate it to the correct spatial area without having to perform name matching.</a:t>
            </a:r>
          </a:p>
          <a:p>
            <a:pPr marL="171450" indent="-171450">
              <a:buFontTx/>
              <a:buChar char="-"/>
            </a:pPr>
            <a:r>
              <a:rPr lang="en-US" dirty="0"/>
              <a:t>Another option</a:t>
            </a:r>
            <a:r>
              <a:rPr lang="en-US" baseline="0" dirty="0"/>
              <a:t> is to create a custom warning area for each hazard.  This can provide the greatest flexibility in defining the impacted area and will allow you to clearly identify the areas that are going to be impacted by the event.  The main challenge with dynamic warning areas is that it will be hard for the public to understand the area impacted unless the information is displayed on a map.  This can make it challenging to effectively communicate the impacted areas though methods like SMS/Text based notifications.</a:t>
            </a:r>
          </a:p>
          <a:p>
            <a:pPr marL="171450" indent="-171450">
              <a:buFontTx/>
              <a:buChar char="-"/>
            </a:pPr>
            <a:r>
              <a:rPr lang="en-US" baseline="0" dirty="0"/>
              <a:t>A third option is to predefine custom warning areas.  These are often derived from official administrative boundaries which are subdivided into smaller areas, taking into account terrain.  Some examples include separating coastal areas from inland, mountains from plains.  Custom warning areas can have similar challenges as the dynamic warning areas as it could be difficult for the general public to understand the different between coastal vs inland or mountains vs plains.  Additionally, these areas are created specifically for the issuance of alerts from your agency, you would then have the added responsibility of maintaining a dataset to represent those areas.  Without having an accurate GIS dataset corresponding with the custom areas, it can be almost impossible for others to correctly relay the information to the impacted users.</a:t>
            </a:r>
          </a:p>
        </p:txBody>
      </p:sp>
      <p:sp>
        <p:nvSpPr>
          <p:cNvPr id="4" name="Slide Number Placeholder 3"/>
          <p:cNvSpPr>
            <a:spLocks noGrp="1"/>
          </p:cNvSpPr>
          <p:nvPr>
            <p:ph type="sldNum" sz="quarter" idx="10"/>
          </p:nvPr>
        </p:nvSpPr>
        <p:spPr/>
        <p:txBody>
          <a:bodyPr/>
          <a:lstStyle/>
          <a:p>
            <a:fld id="{300FF613-2C9C-447B-BDB6-CF70702B1ABD}" type="slidenum">
              <a:rPr lang="en-US" smtClean="0"/>
              <a:t>17</a:t>
            </a:fld>
            <a:endParaRPr lang="en-US"/>
          </a:p>
        </p:txBody>
      </p:sp>
    </p:spTree>
    <p:extLst>
      <p:ext uri="{BB962C8B-B14F-4D97-AF65-F5344CB8AC3E}">
        <p14:creationId xmlns:p14="http://schemas.microsoft.com/office/powerpoint/2010/main" val="306789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One approach we have seen have a lot of success is combining the use of administrative boundaries with the use of dynamic warning areas.  Specifically, using the dynamic warning area to further refine the impact area.  </a:t>
            </a:r>
          </a:p>
          <a:p>
            <a:pPr marL="171450" indent="-171450">
              <a:buFontTx/>
              <a:buChar char="-"/>
            </a:pPr>
            <a:r>
              <a:rPr lang="en-US" baseline="0" dirty="0"/>
              <a:t>In the example provided, a flood warning has been issued for the given area.  </a:t>
            </a:r>
          </a:p>
          <a:p>
            <a:pPr marL="171450" indent="-171450">
              <a:buFontTx/>
              <a:buChar char="-"/>
            </a:pPr>
            <a:r>
              <a:rPr lang="en-US" baseline="0" dirty="0"/>
              <a:t>The counties that intersect the impact area are colored in green.  This information can be used to increase awareness to any users in those areas that a flood warning may be impacting them.  </a:t>
            </a:r>
          </a:p>
          <a:p>
            <a:pPr marL="171450" indent="-171450">
              <a:buFontTx/>
              <a:buChar char="-"/>
            </a:pPr>
            <a:r>
              <a:rPr lang="en-US" baseline="0" dirty="0"/>
              <a:t>The specific impact area, defined with the hashed polygon in black, can be used to clearly identify the specific population that is impacted by this event.</a:t>
            </a:r>
          </a:p>
          <a:p>
            <a:pPr marL="0" indent="0">
              <a:buFontTx/>
              <a:buNone/>
            </a:pPr>
            <a:r>
              <a:rPr lang="en-US" baseline="0" dirty="0"/>
              <a:t>Sample workflow for how this information could be used by 3</a:t>
            </a:r>
            <a:r>
              <a:rPr lang="en-US" baseline="30000" dirty="0"/>
              <a:t>rd</a:t>
            </a:r>
            <a:r>
              <a:rPr lang="en-US" baseline="0" dirty="0"/>
              <a:t> parties:</a:t>
            </a:r>
          </a:p>
          <a:p>
            <a:pPr marL="171450" indent="-171450">
              <a:buFontTx/>
              <a:buChar char="-"/>
            </a:pPr>
            <a:r>
              <a:rPr lang="en-US" baseline="0" dirty="0"/>
              <a:t>Identify any users in the broader area as defined by the administrative boundaries to provide them with an awareness that there is a hazard impacting their region.</a:t>
            </a:r>
          </a:p>
          <a:p>
            <a:pPr marL="171450" indent="-171450">
              <a:buFontTx/>
              <a:buChar char="-"/>
            </a:pPr>
            <a:r>
              <a:rPr lang="en-US" baseline="0" dirty="0"/>
              <a:t>Sub-select users in the impact area to communicate that the event is directly impacting their location to provide them with the details needed to respond to the hazard.</a:t>
            </a:r>
          </a:p>
          <a:p>
            <a:pPr marL="171450" indent="-171450">
              <a:buFontTx/>
              <a:buChar char="-"/>
            </a:pPr>
            <a:r>
              <a:rPr lang="en-US" baseline="0" dirty="0"/>
              <a:t>For this example, only the users in Patterson and </a:t>
            </a:r>
            <a:r>
              <a:rPr lang="en-US" baseline="0" dirty="0" err="1"/>
              <a:t>McCroy</a:t>
            </a:r>
            <a:r>
              <a:rPr lang="en-US" baseline="0" dirty="0"/>
              <a:t> are directly impacted by the active event, but by using both the dynamic warning area and the county area definitions, we also communicate to other users, such as those in Augusta, Hunter, and Weldon, that there is an event impacting their region.  Increasing awareness before a hazard becomes critical, especially in an rapidly changing situation, can help the public from being caught off guard, and thus, decrease the time needed to react to the hazard.</a:t>
            </a:r>
          </a:p>
        </p:txBody>
      </p:sp>
      <p:sp>
        <p:nvSpPr>
          <p:cNvPr id="4" name="Slide Number Placeholder 3"/>
          <p:cNvSpPr>
            <a:spLocks noGrp="1"/>
          </p:cNvSpPr>
          <p:nvPr>
            <p:ph type="sldNum" sz="quarter" idx="10"/>
          </p:nvPr>
        </p:nvSpPr>
        <p:spPr/>
        <p:txBody>
          <a:bodyPr/>
          <a:lstStyle/>
          <a:p>
            <a:fld id="{300FF613-2C9C-447B-BDB6-CF70702B1ABD}" type="slidenum">
              <a:rPr lang="en-US" smtClean="0"/>
              <a:t>18</a:t>
            </a:fld>
            <a:endParaRPr lang="en-US"/>
          </a:p>
        </p:txBody>
      </p:sp>
    </p:spTree>
    <p:extLst>
      <p:ext uri="{BB962C8B-B14F-4D97-AF65-F5344CB8AC3E}">
        <p14:creationId xmlns:p14="http://schemas.microsoft.com/office/powerpoint/2010/main" val="405259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a:t>
            </a:r>
            <a:r>
              <a:rPr lang="en-US" baseline="0" dirty="0"/>
              <a:t> trying to communicate when a hazard will impact a user, it is important to clearly define the time period.  Leaving out time information can lead to significant challenges when trying to relay information to the correct users.  </a:t>
            </a:r>
          </a:p>
          <a:p>
            <a:pPr marL="171450" indent="-171450">
              <a:buFontTx/>
              <a:buChar char="-"/>
            </a:pPr>
            <a:r>
              <a:rPr lang="en-US" baseline="0" dirty="0"/>
              <a:t>Events with undefined expire times offer the biggest challenge as they require any consumer of the hazard to not only ensure that they correctly receive any future messages, but are able to correctly relate the expire/cancel message with the previously received hazard.</a:t>
            </a:r>
          </a:p>
          <a:p>
            <a:pPr marL="171450" indent="-171450">
              <a:buFontTx/>
              <a:buChar char="-"/>
            </a:pPr>
            <a:r>
              <a:rPr lang="en-US" baseline="0" dirty="0"/>
              <a:t>Undefined expires times combined with processing complications could lead to a hazard being shown indefinitely to a user and thus, increasing confusion surrounding the event.</a:t>
            </a:r>
          </a:p>
          <a:p>
            <a:pPr marL="171450" indent="-171450">
              <a:buFontTx/>
              <a:buChar char="-"/>
            </a:pPr>
            <a:r>
              <a:rPr lang="en-US" baseline="0" dirty="0"/>
              <a:t>We strongly encourage the expires time to be set for all events.  It is ok to update the end time in the future using an update message to extend the event into the future or a cancel/</a:t>
            </a:r>
            <a:r>
              <a:rPr lang="en-US" baseline="0" dirty="0" err="1"/>
              <a:t>allclear</a:t>
            </a:r>
            <a:r>
              <a:rPr lang="en-US" baseline="0" dirty="0"/>
              <a:t> message to end the event earlier than the original time.</a:t>
            </a:r>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19</a:t>
            </a:fld>
            <a:endParaRPr lang="en-US"/>
          </a:p>
        </p:txBody>
      </p:sp>
    </p:spTree>
    <p:extLst>
      <p:ext uri="{BB962C8B-B14F-4D97-AF65-F5344CB8AC3E}">
        <p14:creationId xmlns:p14="http://schemas.microsoft.com/office/powerpoint/2010/main" val="3842969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Use the description section to provide more detail about the hazard.  This will enable the user to make a proactive and informed decision.</a:t>
            </a:r>
          </a:p>
          <a:p>
            <a:pPr marL="171450" indent="-171450">
              <a:buFontTx/>
              <a:buChar char="-"/>
            </a:pPr>
            <a:r>
              <a:rPr lang="en-US" baseline="0" dirty="0"/>
              <a:t>For the instruction section, this is an opportunity to provide a clear list of actions that the user should take as a direct result of the hazard.  Ideally, events with the same hazard time should have the same, or very similar, instructions to help the user react to the current situation.  References to additional sources for more localized instructions should also go here.  For example , “Refer to your local authorities for details on the evacuation routes.”</a:t>
            </a:r>
          </a:p>
          <a:p>
            <a:pPr marL="171450" indent="-171450">
              <a:buFontTx/>
              <a:buChar char="-"/>
            </a:pPr>
            <a:r>
              <a:rPr lang="en-US" baseline="0" dirty="0"/>
              <a:t>Including both sections in as many languages as possible can help convey the message to a broader audience.  It is import to ensure that the &lt;language&gt; tag is correctly set for each language in order for the correct content to be displayed to the user.  It is strongly discouraged combining text for multiple languages in the same description or instruction blocks.</a:t>
            </a:r>
          </a:p>
          <a:p>
            <a:pPr marL="171450" indent="-171450">
              <a:buFontTx/>
              <a:buChar char="-"/>
            </a:pPr>
            <a:r>
              <a:rPr lang="en-US" baseline="0" dirty="0"/>
              <a:t>Both sections can updated over time as the situation evolves.</a:t>
            </a:r>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20</a:t>
            </a:fld>
            <a:endParaRPr lang="en-US"/>
          </a:p>
        </p:txBody>
      </p:sp>
    </p:spTree>
    <p:extLst>
      <p:ext uri="{BB962C8B-B14F-4D97-AF65-F5344CB8AC3E}">
        <p14:creationId xmlns:p14="http://schemas.microsoft.com/office/powerpoint/2010/main" val="296416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identifier section is extremely important when distinguishing</a:t>
            </a:r>
            <a:r>
              <a:rPr lang="en-US" baseline="0" dirty="0"/>
              <a:t> between different events, but even more importantly is how this field changes for updates to an existing event.</a:t>
            </a:r>
          </a:p>
          <a:p>
            <a:pPr marL="171450" indent="-171450">
              <a:buFontTx/>
              <a:buChar char="-"/>
            </a:pPr>
            <a:r>
              <a:rPr lang="en-US" baseline="0" dirty="0"/>
              <a:t>In situations where the identifier changes for an update, the implementation of the references section is extremely helpful when trying to link the current message to any previously received messages for the same event.  </a:t>
            </a:r>
            <a:endParaRPr lang="en-US" dirty="0"/>
          </a:p>
          <a:p>
            <a:pPr marL="171450" indent="-171450">
              <a:buFontTx/>
              <a:buChar char="-"/>
            </a:pPr>
            <a:r>
              <a:rPr lang="en-US" dirty="0"/>
              <a:t>Additionally,</a:t>
            </a:r>
            <a:r>
              <a:rPr lang="en-US" baseline="0" dirty="0"/>
              <a:t> the event code section can be used to store a unique key that will remain the same throughout the lifecycle of an event.  This can help remove the need to implement the references section.</a:t>
            </a:r>
          </a:p>
          <a:p>
            <a:pPr marL="171450" indent="-171450">
              <a:buFontTx/>
              <a:buChar char="-"/>
            </a:pPr>
            <a:r>
              <a:rPr lang="en-US" baseline="0" dirty="0"/>
              <a:t>The message type field is also extremely helpful when trying to figure out if a new message is related to one that was previously received.  This field is extremely critical when neither the references or event code sections have been implemented.  Using the Update and Cancel statuses to help signal that this is an update to a previous message.</a:t>
            </a:r>
          </a:p>
          <a:p>
            <a:pPr marL="171450" indent="-171450">
              <a:buFontTx/>
              <a:buChar char="-"/>
            </a:pPr>
            <a:r>
              <a:rPr lang="en-US" baseline="0" dirty="0"/>
              <a:t>If there is a situation that requires a portion of the area to be expired earlier than the original expire time, using the new “</a:t>
            </a:r>
            <a:r>
              <a:rPr lang="en-US" baseline="0" dirty="0" err="1"/>
              <a:t>AllClear</a:t>
            </a:r>
            <a:r>
              <a:rPr lang="en-US" baseline="0" dirty="0"/>
              <a:t>” response type can help signal the areas that should be expired early.  Additionally, the expires time for the cleared areas should also be updated to reflect the new time that the event should clear for those areas.</a:t>
            </a:r>
          </a:p>
          <a:p>
            <a:pPr marL="171450" indent="-171450">
              <a:buFontTx/>
              <a:buChar char="-"/>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300FF613-2C9C-447B-BDB6-CF70702B1ABD}" type="slidenum">
              <a:rPr lang="en-US" smtClean="0"/>
              <a:t>21</a:t>
            </a:fld>
            <a:endParaRPr lang="en-US"/>
          </a:p>
        </p:txBody>
      </p:sp>
    </p:spTree>
    <p:extLst>
      <p:ext uri="{BB962C8B-B14F-4D97-AF65-F5344CB8AC3E}">
        <p14:creationId xmlns:p14="http://schemas.microsoft.com/office/powerpoint/2010/main" val="92050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We understand the need to routinely test systems to ensure that alerts can be sent out in a timely fashion when they are needed most.  It is important that ALL test messages are encoded in such a way that any systems downstream know that the message is a test and can handle it correctly.  This can be as simple as setting the status value to “test”. The last thing we want is to incorrectly send out a test hazard to the public! This causes confusion and lessens trust in the alerts.</a:t>
            </a:r>
          </a:p>
          <a:p>
            <a:pPr marL="171450" indent="-171450">
              <a:buFontTx/>
              <a:buChar char="-"/>
            </a:pPr>
            <a:r>
              <a:rPr lang="en-US" baseline="0" dirty="0"/>
              <a:t>Given the complicated nature of these processes, it is expected that things will change over time.  There will be a need for new event types, new areas, adjustments to formatting, etc.  It is important to proactively communicate these changes to all of your partners so they can properly update their systems to reflect these changes. </a:t>
            </a:r>
          </a:p>
          <a:p>
            <a:pPr marL="171450" indent="-171450">
              <a:buFontTx/>
              <a:buChar char="-"/>
            </a:pPr>
            <a:r>
              <a:rPr lang="en-US" baseline="0" dirty="0"/>
              <a:t>We strongly value our relationship with NMHSs and have a working relationship with them to help test upcoming changes to ensure all changes were implemented correctly prior to deployment to any production systems.  Over the years, we have been able to use our experience with processing hazard messages to potential problems with suggested changes prior to implementation, often saving a lot of time for all parties.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22</a:t>
            </a:fld>
            <a:endParaRPr lang="en-US"/>
          </a:p>
        </p:txBody>
      </p:sp>
    </p:spTree>
    <p:extLst>
      <p:ext uri="{BB962C8B-B14F-4D97-AF65-F5344CB8AC3E}">
        <p14:creationId xmlns:p14="http://schemas.microsoft.com/office/powerpoint/2010/main" val="374156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AccuWeather shares a common public service mission with NMHS and governments around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key part of our mission is to “save lives, protect property and help people prosper,” which is well aligned with the missions of many NMHS organizations.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more than 56 years, AccuWeather has been saving lives by providing the most accurate weather forecasts and warning integrated into its innovative products. We are proud to assist governments and NMHS in their efforts to protect life and property. </a:t>
            </a:r>
          </a:p>
          <a:p>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2</a:t>
            </a:fld>
            <a:endParaRPr lang="en-US"/>
          </a:p>
        </p:txBody>
      </p:sp>
    </p:spTree>
    <p:extLst>
      <p:ext uri="{BB962C8B-B14F-4D97-AF65-F5344CB8AC3E}">
        <p14:creationId xmlns:p14="http://schemas.microsoft.com/office/powerpoint/2010/main" val="193806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6488144-FAB4-49A9-ACDB-6F5CC9E2456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12DC6C1B-DD9A-4F4E-AF20-724572C22E2F}"/>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52938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proud to be a leader in this area, working with NMHS, World Bank, WMO, etc. We believe a collaboration between all will enable us to unlock new ways to reach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Organizations are collecting and analyzing more weather data than ever before, helping governments, communities, businesses, and individuals better understand and manage the risks associated with extreme weather and natural disasters. Additionally, extreme weather events are increasingly well forecasted with accurate and timely warnings and alerts disseminated by National Meteorological and Hydrological Services (NMHS). Despite this wealth of knowledge regarding advanced weather forecasts and warnings, extreme weather and natural disaster events continue to adversely impact humanity. The challenge members of the global weather, water, and climate enterprise face is ensuring that life-saving weather warnings reach the greatest number of people potentially impacted by hazardous weather with enough advance notice to allow people to take proactive steps to remain safe and out of harm’s way.</a:t>
            </a:r>
          </a:p>
          <a:p>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7</a:t>
            </a:fld>
            <a:endParaRPr lang="en-US"/>
          </a:p>
        </p:txBody>
      </p:sp>
    </p:spTree>
    <p:extLst>
      <p:ext uri="{BB962C8B-B14F-4D97-AF65-F5344CB8AC3E}">
        <p14:creationId xmlns:p14="http://schemas.microsoft.com/office/powerpoint/2010/main" val="262374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2014, AccuWeather has partnered with the National Oceanic Atmospheric Administration (NOAA) on a key </a:t>
            </a:r>
            <a:r>
              <a:rPr lang="en-US" sz="1200" u="sng" kern="1200" dirty="0">
                <a:solidFill>
                  <a:schemeClr val="tx1"/>
                </a:solidFill>
                <a:effectLst/>
                <a:latin typeface="+mn-lt"/>
                <a:ea typeface="+mn-ea"/>
                <a:cs typeface="+mn-cs"/>
                <a:hlinkClick r:id="rId3"/>
              </a:rPr>
              <a:t>Weather-Ready Nation initiative</a:t>
            </a:r>
            <a:r>
              <a:rPr lang="en-US" sz="1200" kern="1200" dirty="0">
                <a:solidFill>
                  <a:schemeClr val="tx1"/>
                </a:solidFill>
                <a:effectLst/>
                <a:latin typeface="+mn-lt"/>
                <a:ea typeface="+mn-ea"/>
                <a:cs typeface="+mn-cs"/>
              </a:rPr>
              <a:t> as one of its first program ambassadors to help build preparedness and resilience to extreme weather, water and climate events. Working together, this government and private weather industry partnership provides critical resources and weather information to benefit infrastructure and businesses that operate on a large scale.  Today,</a:t>
            </a:r>
          </a:p>
          <a:p>
            <a:r>
              <a:rPr lang="en-US" sz="1200" kern="1200" dirty="0">
                <a:solidFill>
                  <a:schemeClr val="tx1"/>
                </a:solidFill>
                <a:effectLst/>
                <a:latin typeface="+mn-lt"/>
                <a:ea typeface="+mn-ea"/>
                <a:cs typeface="+mn-cs"/>
              </a:rPr>
              <a:t>AccuWeather, which serves 245 of the Fortune 500 and thousands of other businesses and government agencies globally, is actively working to help make people of all nations "weather-ready" through global engagement and collaboration with NMHS and other data providers.</a:t>
            </a:r>
          </a:p>
          <a:p>
            <a:r>
              <a:rPr lang="en-US" sz="1200" kern="1200" dirty="0">
                <a:solidFill>
                  <a:schemeClr val="tx1"/>
                </a:solidFill>
                <a:effectLst/>
                <a:latin typeface="+mn-lt"/>
                <a:ea typeface="+mn-ea"/>
                <a:cs typeface="+mn-cs"/>
              </a:rPr>
              <a:t>Multi platform initiative unique to the GWE – on web, TV, mobile, different platforms. Happy to collaborate with countries to promote necessary actions of public when severe weather strikes.</a:t>
            </a:r>
          </a:p>
          <a:p>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8</a:t>
            </a:fld>
            <a:endParaRPr lang="en-US"/>
          </a:p>
        </p:txBody>
      </p:sp>
    </p:spTree>
    <p:extLst>
      <p:ext uri="{BB962C8B-B14F-4D97-AF65-F5344CB8AC3E}">
        <p14:creationId xmlns:p14="http://schemas.microsoft.com/office/powerpoint/2010/main" val="426196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most well known source for weather information in the world, AccuWeather works in partnership with National Meteorological and Hydrological Services (NMHS) all over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Together, we save lives, prevent harm and mitigate economic loss from natural disasters.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D588C-8232-4071-A087-ABC8C4F22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26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AccuWeather is committed to delivering warnings accurately, quickly, and reliably to users.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D588C-8232-4071-A087-ABC8C4F22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57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AccuWeather is committed to delivering warnings accurately, quickly, and reliably to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Partnerships, such as NMHS’s with AccuWeather, directly connect NMHS to end users in a new way by leveraging AccuWeather’s global reach. In many cases, AccuWeather has added another layer of safety and distribution, as some residents were not even aware that their government provided weather warnings until they saw them integrated into AccuWeather’s digital products. We have received this feedback from many users, who are thrilled to have AccuWeather rebroadcast life-saving warnings from their government through the AccuWeather platform. This also provides new awareness and brand recognition for the NMHS within their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D588C-8232-4071-A087-ABC8C4F22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96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0FF613-2C9C-447B-BDB6-CF70702B1ABD}" type="slidenum">
              <a:rPr lang="en-US" smtClean="0"/>
              <a:t>14</a:t>
            </a:fld>
            <a:endParaRPr lang="en-US"/>
          </a:p>
        </p:txBody>
      </p:sp>
    </p:spTree>
    <p:extLst>
      <p:ext uri="{BB962C8B-B14F-4D97-AF65-F5344CB8AC3E}">
        <p14:creationId xmlns:p14="http://schemas.microsoft.com/office/powerpoint/2010/main" val="1571869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descr="AW_Title_1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3434" y="3509434"/>
            <a:ext cx="3348567" cy="334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W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351" y="639233"/>
            <a:ext cx="4878916"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1605685" y="2923118"/>
            <a:ext cx="586316" cy="588433"/>
          </a:xfrm>
          <a:prstGeom prst="rect">
            <a:avLst/>
          </a:prstGeom>
          <a:solidFill>
            <a:srgbClr val="F05514"/>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fontAlgn="base">
              <a:spcBef>
                <a:spcPct val="0"/>
              </a:spcBef>
              <a:spcAft>
                <a:spcPct val="0"/>
              </a:spcAft>
              <a:defRPr/>
            </a:pPr>
            <a:endParaRPr lang="en-US" sz="3200" dirty="0">
              <a:solidFill>
                <a:srgbClr val="FFFFFF"/>
              </a:solidFill>
            </a:endParaRPr>
          </a:p>
        </p:txBody>
      </p:sp>
      <p:sp>
        <p:nvSpPr>
          <p:cNvPr id="7" name="Rectangle 6"/>
          <p:cNvSpPr/>
          <p:nvPr userDrawn="1"/>
        </p:nvSpPr>
        <p:spPr>
          <a:xfrm>
            <a:off x="8257118" y="4967818"/>
            <a:ext cx="588433" cy="5863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fontAlgn="base">
              <a:spcBef>
                <a:spcPct val="0"/>
              </a:spcBef>
              <a:spcAft>
                <a:spcPct val="0"/>
              </a:spcAft>
              <a:defRPr/>
            </a:pPr>
            <a:endParaRPr lang="en-US" sz="3200" dirty="0">
              <a:solidFill>
                <a:srgbClr val="FFFFFF"/>
              </a:solidFill>
            </a:endParaRPr>
          </a:p>
        </p:txBody>
      </p:sp>
      <p:sp>
        <p:nvSpPr>
          <p:cNvPr id="8" name="Rectangle 7"/>
          <p:cNvSpPr/>
          <p:nvPr userDrawn="1"/>
        </p:nvSpPr>
        <p:spPr>
          <a:xfrm>
            <a:off x="8845551" y="5552018"/>
            <a:ext cx="1305983" cy="1305983"/>
          </a:xfrm>
          <a:prstGeom prst="rect">
            <a:avLst/>
          </a:prstGeom>
          <a:solidFill>
            <a:srgbClr val="00AFBE"/>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fontAlgn="base">
              <a:spcBef>
                <a:spcPct val="0"/>
              </a:spcBef>
              <a:spcAft>
                <a:spcPct val="0"/>
              </a:spcAft>
              <a:defRPr/>
            </a:pPr>
            <a:endParaRPr lang="en-US" sz="3200" dirty="0">
              <a:solidFill>
                <a:srgbClr val="FFFFFF"/>
              </a:solidFill>
            </a:endParaRPr>
          </a:p>
        </p:txBody>
      </p:sp>
      <p:pic>
        <p:nvPicPr>
          <p:cNvPr id="11" name="Picture 14" descr="worl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25467" y="5723467"/>
            <a:ext cx="963084"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high_thermomet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58201" y="5037667"/>
            <a:ext cx="1905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Sun_White.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677651" y="3003551"/>
            <a:ext cx="438149"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4"/>
          </p:nvPr>
        </p:nvSpPr>
        <p:spPr>
          <a:xfrm>
            <a:off x="576851" y="1509211"/>
            <a:ext cx="9979876" cy="1834884"/>
          </a:xfrm>
          <a:prstGeom prst="rect">
            <a:avLst/>
          </a:prstGeom>
        </p:spPr>
        <p:txBody>
          <a:bodyPr vert="horz" lIns="91424" tIns="45712" rIns="91424" bIns="45712"/>
          <a:lstStyle>
            <a:lvl1pPr marL="0" indent="0">
              <a:lnSpc>
                <a:spcPts val="5733"/>
              </a:lnSpc>
              <a:buNone/>
              <a:defRPr sz="5067" b="0" i="0" baseline="0">
                <a:solidFill>
                  <a:schemeClr val="tx1"/>
                </a:solidFill>
                <a:latin typeface="Arial"/>
                <a:cs typeface="Arial"/>
              </a:defRPr>
            </a:lvl1pPr>
          </a:lstStyle>
          <a:p>
            <a:pPr lvl="0"/>
            <a:r>
              <a:rPr lang="en-US" dirty="0"/>
              <a:t>Click to edit Master text styles</a:t>
            </a:r>
          </a:p>
        </p:txBody>
      </p:sp>
      <p:sp>
        <p:nvSpPr>
          <p:cNvPr id="10" name="Content Placeholder 10"/>
          <p:cNvSpPr>
            <a:spLocks noGrp="1"/>
          </p:cNvSpPr>
          <p:nvPr>
            <p:ph sz="quarter" idx="15"/>
          </p:nvPr>
        </p:nvSpPr>
        <p:spPr>
          <a:xfrm>
            <a:off x="596912" y="3360667"/>
            <a:ext cx="7579481" cy="637540"/>
          </a:xfrm>
          <a:prstGeom prst="rect">
            <a:avLst/>
          </a:prstGeom>
        </p:spPr>
        <p:txBody>
          <a:bodyPr vert="horz" lIns="91424" tIns="45712" rIns="91424" bIns="45712"/>
          <a:lstStyle>
            <a:lvl1pPr marL="0" indent="0">
              <a:buNone/>
              <a:defRPr sz="2133">
                <a:solidFill>
                  <a:srgbClr val="5A5A5A"/>
                </a:solidFill>
              </a:defRPr>
            </a:lvl1pPr>
          </a:lstStyle>
          <a:p>
            <a:pPr lvl="0"/>
            <a:r>
              <a:rPr lang="en-US" dirty="0"/>
              <a:t>Click to edit Master text styles</a:t>
            </a:r>
          </a:p>
        </p:txBody>
      </p:sp>
    </p:spTree>
    <p:extLst>
      <p:ext uri="{BB962C8B-B14F-4D97-AF65-F5344CB8AC3E}">
        <p14:creationId xmlns:p14="http://schemas.microsoft.com/office/powerpoint/2010/main" val="7368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_Single Line Header 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3" name="Slide Number Placeholder 1023"/>
          <p:cNvSpPr>
            <a:spLocks noGrp="1"/>
          </p:cNvSpPr>
          <p:nvPr>
            <p:ph type="sldNum" sz="quarter" idx="10"/>
          </p:nvPr>
        </p:nvSpPr>
        <p:spPr/>
        <p:txBody>
          <a:bodyPr/>
          <a:lstStyle>
            <a:lvl1pPr>
              <a:defRPr/>
            </a:lvl1pPr>
          </a:lstStyle>
          <a:p>
            <a:fld id="{421DFA02-5859-4890-B44D-D02B7E902866}" type="slidenum">
              <a:rPr lang="en-US" altLang="en-US"/>
              <a:pPr/>
              <a:t>‹#›</a:t>
            </a:fld>
            <a:endParaRPr lang="en-US" altLang="en-US"/>
          </a:p>
        </p:txBody>
      </p:sp>
      <p:sp>
        <p:nvSpPr>
          <p:cNvPr id="4" name="Footer Placeholder 1024"/>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144165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ellow_Double Line Header Blank">
    <p:spTree>
      <p:nvGrpSpPr>
        <p:cNvPr id="1" name=""/>
        <p:cNvGrpSpPr/>
        <p:nvPr/>
      </p:nvGrpSpPr>
      <p:grpSpPr>
        <a:xfrm>
          <a:off x="0" y="0"/>
          <a:ext cx="0" cy="0"/>
          <a:chOff x="0" y="0"/>
          <a:chExt cx="0" cy="0"/>
        </a:xfrm>
      </p:grpSpPr>
      <p:sp>
        <p:nvSpPr>
          <p:cNvPr id="6"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3" name="Slide Number Placeholder 1023"/>
          <p:cNvSpPr>
            <a:spLocks noGrp="1"/>
          </p:cNvSpPr>
          <p:nvPr>
            <p:ph type="sldNum" sz="quarter" idx="10"/>
          </p:nvPr>
        </p:nvSpPr>
        <p:spPr/>
        <p:txBody>
          <a:bodyPr/>
          <a:lstStyle>
            <a:lvl1pPr>
              <a:defRPr/>
            </a:lvl1pPr>
          </a:lstStyle>
          <a:p>
            <a:fld id="{424975AD-70F1-42D1-8725-A056F7741894}" type="slidenum">
              <a:rPr lang="en-US" altLang="en-US"/>
              <a:pPr/>
              <a:t>‹#›</a:t>
            </a:fld>
            <a:endParaRPr lang="en-US" altLang="en-US"/>
          </a:p>
        </p:txBody>
      </p:sp>
      <p:sp>
        <p:nvSpPr>
          <p:cNvPr id="4" name="Footer Placeholder 1024"/>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496417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_Single Line Header Blank">
    <p:spTree>
      <p:nvGrpSpPr>
        <p:cNvPr id="1" name=""/>
        <p:cNvGrpSpPr/>
        <p:nvPr/>
      </p:nvGrpSpPr>
      <p:grpSpPr>
        <a:xfrm>
          <a:off x="0" y="0"/>
          <a:ext cx="0" cy="0"/>
          <a:chOff x="0" y="0"/>
          <a:chExt cx="0" cy="0"/>
        </a:xfrm>
      </p:grpSpPr>
      <p:pic>
        <p:nvPicPr>
          <p:cNvPr id="3" name="Picture 9" descr="Copy_Page_Gree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4" name="Slide Number Placeholder 2"/>
          <p:cNvSpPr>
            <a:spLocks noGrp="1"/>
          </p:cNvSpPr>
          <p:nvPr>
            <p:ph type="sldNum" sz="quarter" idx="10"/>
          </p:nvPr>
        </p:nvSpPr>
        <p:spPr/>
        <p:txBody>
          <a:bodyPr/>
          <a:lstStyle>
            <a:lvl1pPr>
              <a:defRPr/>
            </a:lvl1pPr>
          </a:lstStyle>
          <a:p>
            <a:fld id="{24776543-B23D-4F2A-8679-6866E92D80C4}"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1574619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_Double Line Header Blank">
    <p:spTree>
      <p:nvGrpSpPr>
        <p:cNvPr id="1" name=""/>
        <p:cNvGrpSpPr/>
        <p:nvPr/>
      </p:nvGrpSpPr>
      <p:grpSpPr>
        <a:xfrm>
          <a:off x="0" y="0"/>
          <a:ext cx="0" cy="0"/>
          <a:chOff x="0" y="0"/>
          <a:chExt cx="0" cy="0"/>
        </a:xfrm>
      </p:grpSpPr>
      <p:pic>
        <p:nvPicPr>
          <p:cNvPr id="3" name="Picture 9" descr="Copy_Page_Gree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535AE4C2-66E7-4C95-96B1-72793661C8BA}"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346445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rquoise_Single Line Header Blank">
    <p:spTree>
      <p:nvGrpSpPr>
        <p:cNvPr id="1" name=""/>
        <p:cNvGrpSpPr/>
        <p:nvPr/>
      </p:nvGrpSpPr>
      <p:grpSpPr>
        <a:xfrm>
          <a:off x="0" y="0"/>
          <a:ext cx="0" cy="0"/>
          <a:chOff x="0" y="0"/>
          <a:chExt cx="0" cy="0"/>
        </a:xfrm>
      </p:grpSpPr>
      <p:pic>
        <p:nvPicPr>
          <p:cNvPr id="3" name="Picture 9" descr="Copy_Page_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4" name="Slide Number Placeholder 2"/>
          <p:cNvSpPr>
            <a:spLocks noGrp="1"/>
          </p:cNvSpPr>
          <p:nvPr>
            <p:ph type="sldNum" sz="quarter" idx="10"/>
          </p:nvPr>
        </p:nvSpPr>
        <p:spPr/>
        <p:txBody>
          <a:bodyPr/>
          <a:lstStyle>
            <a:lvl1pPr>
              <a:defRPr/>
            </a:lvl1pPr>
          </a:lstStyle>
          <a:p>
            <a:fld id="{80BFF2F3-C202-46CA-8B62-6D1D1E1320D1}"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426036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rquoise_Double Line Header Blank">
    <p:spTree>
      <p:nvGrpSpPr>
        <p:cNvPr id="1" name=""/>
        <p:cNvGrpSpPr/>
        <p:nvPr/>
      </p:nvGrpSpPr>
      <p:grpSpPr>
        <a:xfrm>
          <a:off x="0" y="0"/>
          <a:ext cx="0" cy="0"/>
          <a:chOff x="0" y="0"/>
          <a:chExt cx="0" cy="0"/>
        </a:xfrm>
      </p:grpSpPr>
      <p:pic>
        <p:nvPicPr>
          <p:cNvPr id="3" name="Picture 9" descr="Copy_Page_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E8F5DFD5-6555-42F6-AFCC-84D967B1358E}"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1120908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ue_Single Line Header Blank">
    <p:spTree>
      <p:nvGrpSpPr>
        <p:cNvPr id="1" name=""/>
        <p:cNvGrpSpPr/>
        <p:nvPr/>
      </p:nvGrpSpPr>
      <p:grpSpPr>
        <a:xfrm>
          <a:off x="0" y="0"/>
          <a:ext cx="0" cy="0"/>
          <a:chOff x="0" y="0"/>
          <a:chExt cx="0" cy="0"/>
        </a:xfrm>
      </p:grpSpPr>
      <p:pic>
        <p:nvPicPr>
          <p:cNvPr id="3" name="Picture 9" descr="Copy_Page_Blue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2"/>
          <p:cNvSpPr>
            <a:spLocks noGrp="1"/>
          </p:cNvSpPr>
          <p:nvPr>
            <p:ph type="sldNum" sz="quarter" idx="10"/>
          </p:nvPr>
        </p:nvSpPr>
        <p:spPr/>
        <p:txBody>
          <a:bodyPr/>
          <a:lstStyle>
            <a:lvl1pPr>
              <a:defRPr/>
            </a:lvl1pPr>
          </a:lstStyle>
          <a:p>
            <a:fld id="{7D6A9F0E-0D4B-431D-B3C3-02D25AC1ABFB}"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994810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_Double Line Header Blank">
    <p:spTree>
      <p:nvGrpSpPr>
        <p:cNvPr id="1" name=""/>
        <p:cNvGrpSpPr/>
        <p:nvPr/>
      </p:nvGrpSpPr>
      <p:grpSpPr>
        <a:xfrm>
          <a:off x="0" y="0"/>
          <a:ext cx="0" cy="0"/>
          <a:chOff x="0" y="0"/>
          <a:chExt cx="0" cy="0"/>
        </a:xfrm>
      </p:grpSpPr>
      <p:pic>
        <p:nvPicPr>
          <p:cNvPr id="3" name="Picture 9" descr="Copy_Page_Blue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64037F5F-796F-43D4-9BA6-5C712CF2E699}" type="slidenum">
              <a:rPr lang="en-US" altLang="en-US"/>
              <a:pPr/>
              <a:t>‹#›</a:t>
            </a:fld>
            <a:endParaRPr lang="en-US" altLang="en-US"/>
          </a:p>
        </p:txBody>
      </p:sp>
      <p:sp>
        <p:nvSpPr>
          <p:cNvPr id="5" name="Footer Placeholder 3"/>
          <p:cNvSpPr>
            <a:spLocks noGrp="1"/>
          </p:cNvSpPr>
          <p:nvPr>
            <p:ph type="ftr" sz="quarter" idx="11"/>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334757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ellow_Divider Slide">
    <p:spTree>
      <p:nvGrpSpPr>
        <p:cNvPr id="1" name=""/>
        <p:cNvGrpSpPr/>
        <p:nvPr/>
      </p:nvGrpSpPr>
      <p:grpSpPr>
        <a:xfrm>
          <a:off x="0" y="0"/>
          <a:ext cx="0" cy="0"/>
          <a:chOff x="0" y="0"/>
          <a:chExt cx="0" cy="0"/>
        </a:xfrm>
      </p:grpSpPr>
      <p:pic>
        <p:nvPicPr>
          <p:cNvPr id="3" name="Picture 9" descr="AW_Divider_1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Yellow_16x9.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igh_thermomete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2784" y="112185"/>
            <a:ext cx="234949" cy="53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loud.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37851" y="1189568"/>
            <a:ext cx="1257300" cy="8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41868" y="778228"/>
            <a:ext cx="9186333" cy="1682749"/>
          </a:xfrm>
        </p:spPr>
        <p:txBody>
          <a:bodyPr/>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218713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_Divider Slide">
    <p:spTree>
      <p:nvGrpSpPr>
        <p:cNvPr id="1" name=""/>
        <p:cNvGrpSpPr/>
        <p:nvPr/>
      </p:nvGrpSpPr>
      <p:grpSpPr>
        <a:xfrm>
          <a:off x="0" y="0"/>
          <a:ext cx="0" cy="0"/>
          <a:chOff x="0" y="0"/>
          <a:chExt cx="0" cy="0"/>
        </a:xfrm>
      </p:grpSpPr>
      <p:pic>
        <p:nvPicPr>
          <p:cNvPr id="3" name="Picture 9" descr="AW_Divider_5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Green_16x9.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hon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65267" y="114300"/>
            <a:ext cx="300567"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world.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29384" y="1005417"/>
            <a:ext cx="1234016" cy="123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80" y="778228"/>
            <a:ext cx="5723465"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130952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_Single Line Header with Copy">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4697" y="1816718"/>
            <a:ext cx="10605104" cy="413415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4" name="Slide Number Placeholder 1023"/>
          <p:cNvSpPr>
            <a:spLocks noGrp="1"/>
          </p:cNvSpPr>
          <p:nvPr>
            <p:ph type="sldNum" sz="quarter" idx="13"/>
          </p:nvPr>
        </p:nvSpPr>
        <p:spPr/>
        <p:txBody>
          <a:bodyPr/>
          <a:lstStyle>
            <a:lvl1pPr>
              <a:defRPr/>
            </a:lvl1pPr>
          </a:lstStyle>
          <a:p>
            <a:fld id="{08DCA6AC-30C2-4B72-9A42-67CF6BA76762}" type="slidenum">
              <a:rPr lang="en-US" altLang="en-US"/>
              <a:pPr/>
              <a:t>‹#›</a:t>
            </a:fld>
            <a:endParaRPr lang="en-US" altLang="en-US"/>
          </a:p>
        </p:txBody>
      </p:sp>
      <p:sp>
        <p:nvSpPr>
          <p:cNvPr id="5" name="Footer Placeholder 1024"/>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957486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rquoise_Divider Slide">
    <p:spTree>
      <p:nvGrpSpPr>
        <p:cNvPr id="1" name=""/>
        <p:cNvGrpSpPr/>
        <p:nvPr/>
      </p:nvGrpSpPr>
      <p:grpSpPr>
        <a:xfrm>
          <a:off x="0" y="0"/>
          <a:ext cx="0" cy="0"/>
          <a:chOff x="0" y="0"/>
          <a:chExt cx="0" cy="0"/>
        </a:xfrm>
      </p:grpSpPr>
      <p:pic>
        <p:nvPicPr>
          <p:cNvPr id="3" name="Picture 9" descr="AW_Divider_9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Turquoise_16x9.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peech_bubbl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3667" y="179917"/>
            <a:ext cx="51011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oon.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78067" y="982134"/>
            <a:ext cx="1193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9" y="778228"/>
            <a:ext cx="7010399"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395071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pic>
        <p:nvPicPr>
          <p:cNvPr id="3" name="Picture 9" descr="AW_Divider_13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Blue_16x9.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umbrella.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29385" y="1005418"/>
            <a:ext cx="1263649"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npoin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0451" y="112185"/>
            <a:ext cx="317500"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1661730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9" descr="Thank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362326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een_Divider Slide_1">
    <p:spTree>
      <p:nvGrpSpPr>
        <p:cNvPr id="1" name=""/>
        <p:cNvGrpSpPr/>
        <p:nvPr/>
      </p:nvGrpSpPr>
      <p:grpSpPr>
        <a:xfrm>
          <a:off x="0" y="0"/>
          <a:ext cx="0" cy="0"/>
          <a:chOff x="0" y="0"/>
          <a:chExt cx="0" cy="0"/>
        </a:xfrm>
      </p:grpSpPr>
      <p:pic>
        <p:nvPicPr>
          <p:cNvPr id="3" name="Picture 9" descr="Korean_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2" y="778228"/>
            <a:ext cx="5723465"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2258825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Line Header with Copy">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4697" y="1816710"/>
            <a:ext cx="10605104" cy="4134151"/>
          </a:xfrm>
          <a:prstGeom prst="rect">
            <a:avLst/>
          </a:prstGeom>
        </p:spPr>
        <p:txBody>
          <a:bodyPr vert="horz" lIns="91436" tIns="45718" rIns="91436" bIns="45718"/>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1113794" y="628651"/>
            <a:ext cx="10596033" cy="967316"/>
          </a:xfrm>
          <a:prstGeom prst="rect">
            <a:avLst/>
          </a:prstGeom>
          <a:noFill/>
          <a:ln>
            <a:noFill/>
          </a:ln>
          <a:extLst/>
        </p:spPr>
        <p:txBody>
          <a:bodyPr/>
          <a:lstStyle/>
          <a:p>
            <a:pPr lvl="0"/>
            <a:r>
              <a:rPr lang="en-US" dirty="0"/>
              <a:t>Click to edit Master title style</a:t>
            </a:r>
          </a:p>
        </p:txBody>
      </p:sp>
      <p:sp>
        <p:nvSpPr>
          <p:cNvPr id="4" name="Slide Number Placeholder 1023"/>
          <p:cNvSpPr>
            <a:spLocks noGrp="1"/>
          </p:cNvSpPr>
          <p:nvPr>
            <p:ph type="sldNum" sz="quarter" idx="13"/>
          </p:nvPr>
        </p:nvSpPr>
        <p:spPr/>
        <p:txBody>
          <a:bodyPr/>
          <a:lstStyle>
            <a:lvl1pPr>
              <a:defRPr/>
            </a:lvl1pPr>
          </a:lstStyle>
          <a:p>
            <a:fld id="{4748D89D-73D7-498A-BD08-1ED49E4695FD}" type="slidenum">
              <a:rPr lang="en-US" altLang="en-US"/>
              <a:pPr/>
              <a:t>‹#›</a:t>
            </a:fld>
            <a:endParaRPr lang="en-US" altLang="en-US"/>
          </a:p>
        </p:txBody>
      </p:sp>
      <p:sp>
        <p:nvSpPr>
          <p:cNvPr id="5" name="Footer Placeholder 1024"/>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458000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er with Copy Blue">
    <p:spTree>
      <p:nvGrpSpPr>
        <p:cNvPr id="1" name=""/>
        <p:cNvGrpSpPr/>
        <p:nvPr/>
      </p:nvGrpSpPr>
      <p:grpSpPr>
        <a:xfrm>
          <a:off x="0" y="0"/>
          <a:ext cx="0" cy="0"/>
          <a:chOff x="0" y="0"/>
          <a:chExt cx="0" cy="0"/>
        </a:xfrm>
      </p:grpSpPr>
      <p:pic>
        <p:nvPicPr>
          <p:cNvPr id="4" name="Picture 7" descr="Copy_Page_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854200" cy="139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W_Logo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29185" y="6354234"/>
            <a:ext cx="2567516" cy="31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nSpc>
                <a:spcPts val="4667"/>
              </a:lnSpc>
              <a:defRPr/>
            </a:lvl1pPr>
          </a:lstStyle>
          <a:p>
            <a:r>
              <a:rPr lang="en-US" dirty="0"/>
              <a:t>Click to edit Master title style</a:t>
            </a:r>
          </a:p>
        </p:txBody>
      </p:sp>
      <p:sp>
        <p:nvSpPr>
          <p:cNvPr id="6" name="Content Placeholder 5"/>
          <p:cNvSpPr>
            <a:spLocks noGrp="1"/>
          </p:cNvSpPr>
          <p:nvPr>
            <p:ph sz="quarter" idx="12"/>
          </p:nvPr>
        </p:nvSpPr>
        <p:spPr>
          <a:xfrm>
            <a:off x="1327575" y="1686557"/>
            <a:ext cx="10401583" cy="4300539"/>
          </a:xfrm>
          <a:prstGeom prst="rect">
            <a:avLst/>
          </a:prstGeom>
        </p:spPr>
        <p:txBody>
          <a:bodyPr vert="horz" lIns="91438" tIns="45719" rIns="91438" bIns="45719"/>
          <a:lstStyle>
            <a:lvl1pPr>
              <a:spcBef>
                <a:spcPts val="1728"/>
              </a:spcBef>
              <a:buClr>
                <a:srgbClr val="F05514"/>
              </a:buClr>
              <a:defRPr>
                <a:solidFill>
                  <a:srgbClr val="5A5A5A"/>
                </a:solidFill>
                <a:latin typeface="Arial"/>
                <a:cs typeface="Arial"/>
              </a:defRPr>
            </a:lvl1pPr>
            <a:lvl2pPr>
              <a:spcBef>
                <a:spcPts val="1728"/>
              </a:spcBef>
              <a:buClr>
                <a:srgbClr val="F05514"/>
              </a:buClr>
              <a:defRPr>
                <a:solidFill>
                  <a:srgbClr val="5A5A5A"/>
                </a:solidFill>
                <a:latin typeface="Arial"/>
                <a:cs typeface="Arial"/>
              </a:defRPr>
            </a:lvl2pPr>
            <a:lvl3pPr>
              <a:spcBef>
                <a:spcPts val="1728"/>
              </a:spcBef>
              <a:buClr>
                <a:srgbClr val="F05514"/>
              </a:buClr>
              <a:defRPr>
                <a:solidFill>
                  <a:srgbClr val="5A5A5A"/>
                </a:solidFill>
                <a:latin typeface="Arial"/>
                <a:cs typeface="Arial"/>
              </a:defRPr>
            </a:lvl3pPr>
            <a:lvl4pPr>
              <a:spcBef>
                <a:spcPts val="1728"/>
              </a:spcBef>
              <a:buClr>
                <a:srgbClr val="F05514"/>
              </a:buClr>
              <a:defRPr>
                <a:solidFill>
                  <a:srgbClr val="5A5A5A"/>
                </a:solidFill>
                <a:latin typeface="Arial"/>
                <a:cs typeface="Arial"/>
              </a:defRPr>
            </a:lvl4pPr>
            <a:lvl5pPr>
              <a:spcBef>
                <a:spcPts val="1728"/>
              </a:spcBef>
              <a:buClr>
                <a:srgbClr val="F05514"/>
              </a:buClr>
              <a:defRPr>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1023"/>
          <p:cNvSpPr>
            <a:spLocks noGrp="1"/>
          </p:cNvSpPr>
          <p:nvPr userDrawn="1">
            <p:ph type="sldNum" sz="quarter" idx="13"/>
          </p:nvPr>
        </p:nvSpPr>
        <p:spPr/>
        <p:txBody>
          <a:bodyPr/>
          <a:lstStyle>
            <a:lvl1pPr>
              <a:defRPr/>
            </a:lvl1pPr>
          </a:lstStyle>
          <a:p>
            <a:fld id="{CFC3676A-CF16-4A2E-BBA6-E76D525B25B3}" type="slidenum">
              <a:rPr lang="en-US" altLang="en-US"/>
              <a:pPr/>
              <a:t>‹#›</a:t>
            </a:fld>
            <a:endParaRPr lang="en-US" altLang="en-US"/>
          </a:p>
        </p:txBody>
      </p:sp>
      <p:sp>
        <p:nvSpPr>
          <p:cNvPr id="8" name="Footer Placeholder 1024"/>
          <p:cNvSpPr>
            <a:spLocks noGrp="1"/>
          </p:cNvSpPr>
          <p:nvPr userDrawn="1">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243885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descr="AW_Title_1_16x9.jpg">
            <a:extLst>
              <a:ext uri="{FF2B5EF4-FFF2-40B4-BE49-F238E27FC236}">
                <a16:creationId xmlns:a16="http://schemas.microsoft.com/office/drawing/2014/main" id="{BCFA8835-D710-451B-AACA-C029B1174C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3434" y="3509434"/>
            <a:ext cx="3348567" cy="334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W_RGB.png">
            <a:extLst>
              <a:ext uri="{FF2B5EF4-FFF2-40B4-BE49-F238E27FC236}">
                <a16:creationId xmlns:a16="http://schemas.microsoft.com/office/drawing/2014/main" id="{E2888A83-8399-40BA-B8EA-D1296A1433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351" y="639233"/>
            <a:ext cx="4878916"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F2BB3E5-34AA-4D44-B8F2-DB31BC312136}"/>
              </a:ext>
            </a:extLst>
          </p:cNvPr>
          <p:cNvSpPr/>
          <p:nvPr userDrawn="1"/>
        </p:nvSpPr>
        <p:spPr>
          <a:xfrm>
            <a:off x="11605685" y="2923118"/>
            <a:ext cx="586316" cy="588433"/>
          </a:xfrm>
          <a:prstGeom prst="rect">
            <a:avLst/>
          </a:prstGeom>
          <a:solidFill>
            <a:srgbClr val="F05514"/>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sp>
        <p:nvSpPr>
          <p:cNvPr id="7" name="Rectangle 6">
            <a:extLst>
              <a:ext uri="{FF2B5EF4-FFF2-40B4-BE49-F238E27FC236}">
                <a16:creationId xmlns:a16="http://schemas.microsoft.com/office/drawing/2014/main" id="{AFA7EFA9-775A-46E1-9E1B-63691E62DF31}"/>
              </a:ext>
            </a:extLst>
          </p:cNvPr>
          <p:cNvSpPr/>
          <p:nvPr userDrawn="1"/>
        </p:nvSpPr>
        <p:spPr>
          <a:xfrm>
            <a:off x="8257118" y="4967818"/>
            <a:ext cx="588433" cy="5863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sp>
        <p:nvSpPr>
          <p:cNvPr id="8" name="Rectangle 7">
            <a:extLst>
              <a:ext uri="{FF2B5EF4-FFF2-40B4-BE49-F238E27FC236}">
                <a16:creationId xmlns:a16="http://schemas.microsoft.com/office/drawing/2014/main" id="{7C2A95F1-FA81-428B-8DCC-2D3D357650CD}"/>
              </a:ext>
            </a:extLst>
          </p:cNvPr>
          <p:cNvSpPr/>
          <p:nvPr userDrawn="1"/>
        </p:nvSpPr>
        <p:spPr>
          <a:xfrm>
            <a:off x="8845551" y="5552018"/>
            <a:ext cx="1305983" cy="1305983"/>
          </a:xfrm>
          <a:prstGeom prst="rect">
            <a:avLst/>
          </a:prstGeom>
          <a:solidFill>
            <a:srgbClr val="00AFBE"/>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pic>
        <p:nvPicPr>
          <p:cNvPr id="11" name="Picture 14" descr="world.png">
            <a:extLst>
              <a:ext uri="{FF2B5EF4-FFF2-40B4-BE49-F238E27FC236}">
                <a16:creationId xmlns:a16="http://schemas.microsoft.com/office/drawing/2014/main" id="{802773D9-9671-4E91-9C7A-0677CA40E1D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25467" y="5723467"/>
            <a:ext cx="963084"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high_thermometer.png">
            <a:extLst>
              <a:ext uri="{FF2B5EF4-FFF2-40B4-BE49-F238E27FC236}">
                <a16:creationId xmlns:a16="http://schemas.microsoft.com/office/drawing/2014/main" id="{B8CA991F-DC5D-4E20-B381-41E2171EF50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58201" y="5037667"/>
            <a:ext cx="1905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Sun_White.png">
            <a:extLst>
              <a:ext uri="{FF2B5EF4-FFF2-40B4-BE49-F238E27FC236}">
                <a16:creationId xmlns:a16="http://schemas.microsoft.com/office/drawing/2014/main" id="{AFACE33B-D859-4D9E-ACD9-28839527B24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677651" y="3003551"/>
            <a:ext cx="438149"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4"/>
          </p:nvPr>
        </p:nvSpPr>
        <p:spPr>
          <a:xfrm>
            <a:off x="576851" y="1509211"/>
            <a:ext cx="9979876" cy="1834884"/>
          </a:xfrm>
          <a:prstGeom prst="rect">
            <a:avLst/>
          </a:prstGeom>
        </p:spPr>
        <p:txBody>
          <a:bodyPr vert="horz" lIns="91428" tIns="45714" rIns="91428" bIns="45714"/>
          <a:lstStyle>
            <a:lvl1pPr marL="0" indent="0">
              <a:lnSpc>
                <a:spcPts val="5733"/>
              </a:lnSpc>
              <a:buNone/>
              <a:defRPr sz="5067" b="0" i="0" baseline="0">
                <a:solidFill>
                  <a:schemeClr val="tx1"/>
                </a:solidFill>
                <a:latin typeface="Arial"/>
                <a:cs typeface="Arial"/>
              </a:defRPr>
            </a:lvl1pPr>
          </a:lstStyle>
          <a:p>
            <a:pPr lvl="0"/>
            <a:r>
              <a:rPr lang="en-US" dirty="0"/>
              <a:t>Click to edit Master text styles</a:t>
            </a:r>
          </a:p>
        </p:txBody>
      </p:sp>
      <p:sp>
        <p:nvSpPr>
          <p:cNvPr id="10" name="Content Placeholder 10"/>
          <p:cNvSpPr>
            <a:spLocks noGrp="1"/>
          </p:cNvSpPr>
          <p:nvPr>
            <p:ph sz="quarter" idx="15"/>
          </p:nvPr>
        </p:nvSpPr>
        <p:spPr>
          <a:xfrm>
            <a:off x="596909" y="3360667"/>
            <a:ext cx="7579481" cy="637540"/>
          </a:xfrm>
          <a:prstGeom prst="rect">
            <a:avLst/>
          </a:prstGeom>
        </p:spPr>
        <p:txBody>
          <a:bodyPr vert="horz" lIns="91428" tIns="45714" rIns="91428" bIns="45714"/>
          <a:lstStyle>
            <a:lvl1pPr marL="0" indent="0">
              <a:buNone/>
              <a:defRPr sz="2133">
                <a:solidFill>
                  <a:srgbClr val="5A5A5A"/>
                </a:solidFill>
              </a:defRPr>
            </a:lvl1pPr>
          </a:lstStyle>
          <a:p>
            <a:pPr lvl="0"/>
            <a:r>
              <a:rPr lang="en-US" dirty="0"/>
              <a:t>Click to edit Master text styles</a:t>
            </a:r>
          </a:p>
        </p:txBody>
      </p:sp>
    </p:spTree>
    <p:extLst>
      <p:ext uri="{BB962C8B-B14F-4D97-AF65-F5344CB8AC3E}">
        <p14:creationId xmlns:p14="http://schemas.microsoft.com/office/powerpoint/2010/main" val="104302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ellow_Single Line Header with Copy">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1023">
            <a:extLst>
              <a:ext uri="{FF2B5EF4-FFF2-40B4-BE49-F238E27FC236}">
                <a16:creationId xmlns:a16="http://schemas.microsoft.com/office/drawing/2014/main" id="{3279FE4D-F855-4428-90CE-D27916625107}"/>
              </a:ext>
            </a:extLst>
          </p:cNvPr>
          <p:cNvSpPr>
            <a:spLocks noGrp="1"/>
          </p:cNvSpPr>
          <p:nvPr>
            <p:ph type="sldNum" sz="quarter" idx="13"/>
          </p:nvPr>
        </p:nvSpPr>
        <p:spPr/>
        <p:txBody>
          <a:bodyPr/>
          <a:lstStyle>
            <a:lvl1pPr>
              <a:defRPr/>
            </a:lvl1pPr>
          </a:lstStyle>
          <a:p>
            <a:pPr>
              <a:defRPr/>
            </a:pPr>
            <a:fld id="{7E090292-7EC4-425F-B520-02A076ADEA00}" type="slidenum">
              <a:rPr lang="en-US" altLang="en-US"/>
              <a:pPr>
                <a:defRPr/>
              </a:pPr>
              <a:t>‹#›</a:t>
            </a:fld>
            <a:endParaRPr lang="en-US" altLang="en-US"/>
          </a:p>
        </p:txBody>
      </p:sp>
      <p:sp>
        <p:nvSpPr>
          <p:cNvPr id="5" name="Footer Placeholder 1024">
            <a:extLst>
              <a:ext uri="{FF2B5EF4-FFF2-40B4-BE49-F238E27FC236}">
                <a16:creationId xmlns:a16="http://schemas.microsoft.com/office/drawing/2014/main" id="{9EEA45B9-4DFA-403D-8CCC-C777259C5B1A}"/>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813662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ellow_Double Line Header with Copy">
    <p:spTree>
      <p:nvGrpSpPr>
        <p:cNvPr id="1" name=""/>
        <p:cNvGrpSpPr/>
        <p:nvPr/>
      </p:nvGrpSpPr>
      <p:grpSpPr>
        <a:xfrm>
          <a:off x="0" y="0"/>
          <a:ext cx="0" cy="0"/>
          <a:chOff x="0" y="0"/>
          <a:chExt cx="0" cy="0"/>
        </a:xfrm>
      </p:grpSpPr>
      <p:sp>
        <p:nvSpPr>
          <p:cNvPr id="2" name="Title 1"/>
          <p:cNvSpPr>
            <a:spLocks noGrp="1"/>
          </p:cNvSpPr>
          <p:nvPr>
            <p:ph type="title"/>
          </p:nvPr>
        </p:nvSpPr>
        <p:spPr>
          <a:xfrm>
            <a:off x="1113376" y="820571"/>
            <a:ext cx="10596033" cy="967316"/>
          </a:xfrm>
        </p:spPr>
        <p:txBody>
          <a:bodyPr anchor="t"/>
          <a:lstStyle>
            <a:lvl1pPr>
              <a:lnSpc>
                <a:spcPts val="4133"/>
              </a:lnSpc>
              <a:defRPr/>
            </a:lvl1pPr>
          </a:lstStyle>
          <a:p>
            <a:r>
              <a:rPr lang="en-US" dirty="0"/>
              <a:t>Click to edit Master title style</a:t>
            </a:r>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23">
            <a:extLst>
              <a:ext uri="{FF2B5EF4-FFF2-40B4-BE49-F238E27FC236}">
                <a16:creationId xmlns:a16="http://schemas.microsoft.com/office/drawing/2014/main" id="{51C99BE0-9CFA-443A-A6AA-7744A9FC5454}"/>
              </a:ext>
            </a:extLst>
          </p:cNvPr>
          <p:cNvSpPr>
            <a:spLocks noGrp="1"/>
          </p:cNvSpPr>
          <p:nvPr>
            <p:ph type="sldNum" sz="quarter" idx="13"/>
          </p:nvPr>
        </p:nvSpPr>
        <p:spPr/>
        <p:txBody>
          <a:bodyPr/>
          <a:lstStyle>
            <a:lvl1pPr>
              <a:defRPr/>
            </a:lvl1pPr>
          </a:lstStyle>
          <a:p>
            <a:pPr>
              <a:defRPr/>
            </a:pPr>
            <a:fld id="{2FF73503-9282-4A69-8B51-0430FE03496B}" type="slidenum">
              <a:rPr lang="en-US" altLang="en-US"/>
              <a:pPr>
                <a:defRPr/>
              </a:pPr>
              <a:t>‹#›</a:t>
            </a:fld>
            <a:endParaRPr lang="en-US" altLang="en-US"/>
          </a:p>
        </p:txBody>
      </p:sp>
      <p:sp>
        <p:nvSpPr>
          <p:cNvPr id="5" name="Footer Placeholder 1024">
            <a:extLst>
              <a:ext uri="{FF2B5EF4-FFF2-40B4-BE49-F238E27FC236}">
                <a16:creationId xmlns:a16="http://schemas.microsoft.com/office/drawing/2014/main" id="{0AFD4816-43B3-4596-B555-72DF911A9D09}"/>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909137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_Single Line Header with Copy">
    <p:spTree>
      <p:nvGrpSpPr>
        <p:cNvPr id="1" name=""/>
        <p:cNvGrpSpPr/>
        <p:nvPr/>
      </p:nvGrpSpPr>
      <p:grpSpPr>
        <a:xfrm>
          <a:off x="0" y="0"/>
          <a:ext cx="0" cy="0"/>
          <a:chOff x="0" y="0"/>
          <a:chExt cx="0" cy="0"/>
        </a:xfrm>
      </p:grpSpPr>
      <p:pic>
        <p:nvPicPr>
          <p:cNvPr id="4" name="Picture 9" descr="Copy_Page_Green.png">
            <a:extLst>
              <a:ext uri="{FF2B5EF4-FFF2-40B4-BE49-F238E27FC236}">
                <a16:creationId xmlns:a16="http://schemas.microsoft.com/office/drawing/2014/main" id="{FFDA1B43-E1AE-454A-B753-34644F2A25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5" name="Slide Number Placeholder 1023">
            <a:extLst>
              <a:ext uri="{FF2B5EF4-FFF2-40B4-BE49-F238E27FC236}">
                <a16:creationId xmlns:a16="http://schemas.microsoft.com/office/drawing/2014/main" id="{C473C962-70B1-44AB-83F3-EDE56CCFC48F}"/>
              </a:ext>
            </a:extLst>
          </p:cNvPr>
          <p:cNvSpPr>
            <a:spLocks noGrp="1"/>
          </p:cNvSpPr>
          <p:nvPr>
            <p:ph type="sldNum" sz="quarter" idx="13"/>
          </p:nvPr>
        </p:nvSpPr>
        <p:spPr/>
        <p:txBody>
          <a:bodyPr/>
          <a:lstStyle>
            <a:lvl1pPr>
              <a:defRPr/>
            </a:lvl1pPr>
          </a:lstStyle>
          <a:p>
            <a:pPr>
              <a:defRPr/>
            </a:pPr>
            <a:fld id="{86B6F001-E6C0-483D-8017-09E1C90AC5D9}" type="slidenum">
              <a:rPr lang="en-US" altLang="en-US"/>
              <a:pPr>
                <a:defRPr/>
              </a:pPr>
              <a:t>‹#›</a:t>
            </a:fld>
            <a:endParaRPr lang="en-US" altLang="en-US"/>
          </a:p>
        </p:txBody>
      </p:sp>
      <p:sp>
        <p:nvSpPr>
          <p:cNvPr id="8" name="Footer Placeholder 1024">
            <a:extLst>
              <a:ext uri="{FF2B5EF4-FFF2-40B4-BE49-F238E27FC236}">
                <a16:creationId xmlns:a16="http://schemas.microsoft.com/office/drawing/2014/main" id="{4EDEC52A-5247-416E-8336-278F50E50180}"/>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79205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Yellow_Double Line Header with Copy">
    <p:spTree>
      <p:nvGrpSpPr>
        <p:cNvPr id="1" name=""/>
        <p:cNvGrpSpPr/>
        <p:nvPr/>
      </p:nvGrpSpPr>
      <p:grpSpPr>
        <a:xfrm>
          <a:off x="0" y="0"/>
          <a:ext cx="0" cy="0"/>
          <a:chOff x="0" y="0"/>
          <a:chExt cx="0" cy="0"/>
        </a:xfrm>
      </p:grpSpPr>
      <p:sp>
        <p:nvSpPr>
          <p:cNvPr id="2" name="Title 1"/>
          <p:cNvSpPr>
            <a:spLocks noGrp="1"/>
          </p:cNvSpPr>
          <p:nvPr>
            <p:ph type="title"/>
          </p:nvPr>
        </p:nvSpPr>
        <p:spPr>
          <a:xfrm>
            <a:off x="1113378" y="820571"/>
            <a:ext cx="10596033" cy="967316"/>
          </a:xfrm>
        </p:spPr>
        <p:txBody>
          <a:bodyPr anchor="t"/>
          <a:lstStyle>
            <a:lvl1pPr>
              <a:lnSpc>
                <a:spcPts val="4133"/>
              </a:lnSpc>
              <a:defRPr/>
            </a:lvl1pPr>
          </a:lstStyle>
          <a:p>
            <a:r>
              <a:rPr lang="en-US" dirty="0"/>
              <a:t>Click to edit Master title style</a:t>
            </a:r>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23"/>
          <p:cNvSpPr>
            <a:spLocks noGrp="1"/>
          </p:cNvSpPr>
          <p:nvPr>
            <p:ph type="sldNum" sz="quarter" idx="13"/>
          </p:nvPr>
        </p:nvSpPr>
        <p:spPr/>
        <p:txBody>
          <a:bodyPr/>
          <a:lstStyle>
            <a:lvl1pPr>
              <a:defRPr/>
            </a:lvl1pPr>
          </a:lstStyle>
          <a:p>
            <a:fld id="{E0FF47FF-DC0A-4C84-8C03-B53057A2C9FF}" type="slidenum">
              <a:rPr lang="en-US" altLang="en-US"/>
              <a:pPr/>
              <a:t>‹#›</a:t>
            </a:fld>
            <a:endParaRPr lang="en-US" altLang="en-US"/>
          </a:p>
        </p:txBody>
      </p:sp>
      <p:sp>
        <p:nvSpPr>
          <p:cNvPr id="5" name="Footer Placeholder 1024"/>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595224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_Double Line Header with Copy">
    <p:spTree>
      <p:nvGrpSpPr>
        <p:cNvPr id="1" name=""/>
        <p:cNvGrpSpPr/>
        <p:nvPr/>
      </p:nvGrpSpPr>
      <p:grpSpPr>
        <a:xfrm>
          <a:off x="0" y="0"/>
          <a:ext cx="0" cy="0"/>
          <a:chOff x="0" y="0"/>
          <a:chExt cx="0" cy="0"/>
        </a:xfrm>
      </p:grpSpPr>
      <p:pic>
        <p:nvPicPr>
          <p:cNvPr id="4" name="Picture 9" descr="Copy_Page_Green.png">
            <a:extLst>
              <a:ext uri="{FF2B5EF4-FFF2-40B4-BE49-F238E27FC236}">
                <a16:creationId xmlns:a16="http://schemas.microsoft.com/office/drawing/2014/main" id="{77585C8E-EBEE-443B-B4F6-B617838798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10"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C395C2CA-0BB1-49C9-A7E8-A83B5F0438FA}"/>
              </a:ext>
            </a:extLst>
          </p:cNvPr>
          <p:cNvSpPr>
            <a:spLocks noGrp="1"/>
          </p:cNvSpPr>
          <p:nvPr>
            <p:ph type="sldNum" sz="quarter" idx="13"/>
          </p:nvPr>
        </p:nvSpPr>
        <p:spPr/>
        <p:txBody>
          <a:bodyPr/>
          <a:lstStyle>
            <a:lvl1pPr>
              <a:defRPr/>
            </a:lvl1pPr>
          </a:lstStyle>
          <a:p>
            <a:pPr>
              <a:defRPr/>
            </a:pPr>
            <a:fld id="{4840A225-31ED-4A60-A365-3770CA6645A2}"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F1D888E3-454C-4128-BD06-6DFE01144348}"/>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958111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rquoise_Sing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3631DE43-1B3C-4712-B28C-CFED3DDCDD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6" name="Slide Number Placeholder 1023">
            <a:extLst>
              <a:ext uri="{FF2B5EF4-FFF2-40B4-BE49-F238E27FC236}">
                <a16:creationId xmlns:a16="http://schemas.microsoft.com/office/drawing/2014/main" id="{1F97219A-F3FB-44FC-8D13-BBCFBC96340C}"/>
              </a:ext>
            </a:extLst>
          </p:cNvPr>
          <p:cNvSpPr>
            <a:spLocks noGrp="1"/>
          </p:cNvSpPr>
          <p:nvPr>
            <p:ph type="sldNum" sz="quarter" idx="13"/>
          </p:nvPr>
        </p:nvSpPr>
        <p:spPr/>
        <p:txBody>
          <a:bodyPr/>
          <a:lstStyle>
            <a:lvl1pPr>
              <a:defRPr/>
            </a:lvl1pPr>
          </a:lstStyle>
          <a:p>
            <a:pPr>
              <a:defRPr/>
            </a:pPr>
            <a:fld id="{1079CE84-A924-4909-9B33-BF4F5B097241}" type="slidenum">
              <a:rPr lang="en-US" altLang="en-US"/>
              <a:pPr>
                <a:defRPr/>
              </a:pPr>
              <a:t>‹#›</a:t>
            </a:fld>
            <a:endParaRPr lang="en-US" altLang="en-US"/>
          </a:p>
        </p:txBody>
      </p:sp>
      <p:sp>
        <p:nvSpPr>
          <p:cNvPr id="8" name="Footer Placeholder 1024">
            <a:extLst>
              <a:ext uri="{FF2B5EF4-FFF2-40B4-BE49-F238E27FC236}">
                <a16:creationId xmlns:a16="http://schemas.microsoft.com/office/drawing/2014/main" id="{68653A4F-F7FC-4C7F-B5AD-FCAA2E4615CA}"/>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661104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rquoise_Doub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9A18B147-8C25-4FD0-A2F3-8F9BEB652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9"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C995C09E-1614-41F5-80FB-BA2C4795C4F1}"/>
              </a:ext>
            </a:extLst>
          </p:cNvPr>
          <p:cNvSpPr>
            <a:spLocks noGrp="1"/>
          </p:cNvSpPr>
          <p:nvPr>
            <p:ph type="sldNum" sz="quarter" idx="13"/>
          </p:nvPr>
        </p:nvSpPr>
        <p:spPr/>
        <p:txBody>
          <a:bodyPr/>
          <a:lstStyle>
            <a:lvl1pPr>
              <a:defRPr/>
            </a:lvl1pPr>
          </a:lstStyle>
          <a:p>
            <a:pPr>
              <a:defRPr/>
            </a:pPr>
            <a:fld id="{2F3E3F0B-0BAD-479F-A8B3-7AE213C28835}"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30050A50-A824-40C8-8509-D56ABBAFF6B2}"/>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543244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_Single Line Header with Copy">
    <p:spTree>
      <p:nvGrpSpPr>
        <p:cNvPr id="1" name=""/>
        <p:cNvGrpSpPr/>
        <p:nvPr/>
      </p:nvGrpSpPr>
      <p:grpSpPr>
        <a:xfrm>
          <a:off x="0" y="0"/>
          <a:ext cx="0" cy="0"/>
          <a:chOff x="0" y="0"/>
          <a:chExt cx="0" cy="0"/>
        </a:xfrm>
      </p:grpSpPr>
      <p:pic>
        <p:nvPicPr>
          <p:cNvPr id="4" name="Picture 9" descr="Copy_Page_Blue_2.png">
            <a:extLst>
              <a:ext uri="{FF2B5EF4-FFF2-40B4-BE49-F238E27FC236}">
                <a16:creationId xmlns:a16="http://schemas.microsoft.com/office/drawing/2014/main" id="{D59F01CB-A020-4E52-B9AE-1635BB554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B76A65AF-70A4-4169-B784-995F5D0297E7}"/>
              </a:ext>
            </a:extLst>
          </p:cNvPr>
          <p:cNvSpPr>
            <a:spLocks noGrp="1"/>
          </p:cNvSpPr>
          <p:nvPr>
            <p:ph type="sldNum" sz="quarter" idx="13"/>
          </p:nvPr>
        </p:nvSpPr>
        <p:spPr/>
        <p:txBody>
          <a:bodyPr/>
          <a:lstStyle>
            <a:lvl1pPr>
              <a:defRPr/>
            </a:lvl1pPr>
          </a:lstStyle>
          <a:p>
            <a:pPr>
              <a:defRPr/>
            </a:pPr>
            <a:fld id="{95B16B2F-FC70-4E11-81A1-3DD15A03A659}"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33C27054-BBAF-417C-8194-CA496C7E8774}"/>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664027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_Double Line Header wtih Copy">
    <p:spTree>
      <p:nvGrpSpPr>
        <p:cNvPr id="1" name=""/>
        <p:cNvGrpSpPr/>
        <p:nvPr/>
      </p:nvGrpSpPr>
      <p:grpSpPr>
        <a:xfrm>
          <a:off x="0" y="0"/>
          <a:ext cx="0" cy="0"/>
          <a:chOff x="0" y="0"/>
          <a:chExt cx="0" cy="0"/>
        </a:xfrm>
      </p:grpSpPr>
      <p:pic>
        <p:nvPicPr>
          <p:cNvPr id="4" name="Picture 9" descr="Copy_Page_Blue_2.png">
            <a:extLst>
              <a:ext uri="{FF2B5EF4-FFF2-40B4-BE49-F238E27FC236}">
                <a16:creationId xmlns:a16="http://schemas.microsoft.com/office/drawing/2014/main" id="{C9A6948C-EBE6-49BB-A61B-A4F4799FDC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4865855E-C251-4D11-9323-57603C7C2965}"/>
              </a:ext>
            </a:extLst>
          </p:cNvPr>
          <p:cNvSpPr>
            <a:spLocks noGrp="1"/>
          </p:cNvSpPr>
          <p:nvPr>
            <p:ph type="sldNum" sz="quarter" idx="13"/>
          </p:nvPr>
        </p:nvSpPr>
        <p:spPr/>
        <p:txBody>
          <a:bodyPr/>
          <a:lstStyle>
            <a:lvl1pPr>
              <a:defRPr/>
            </a:lvl1pPr>
          </a:lstStyle>
          <a:p>
            <a:pPr>
              <a:defRPr/>
            </a:pPr>
            <a:fld id="{58EE194D-E104-49D7-B909-D098EDF4FDB3}" type="slidenum">
              <a:rPr lang="en-US" altLang="en-US"/>
              <a:pPr>
                <a:defRPr/>
              </a:pPr>
              <a:t>‹#›</a:t>
            </a:fld>
            <a:endParaRPr lang="en-US" altLang="en-US"/>
          </a:p>
        </p:txBody>
      </p:sp>
      <p:sp>
        <p:nvSpPr>
          <p:cNvPr id="8" name="Footer Placeholder 3">
            <a:extLst>
              <a:ext uri="{FF2B5EF4-FFF2-40B4-BE49-F238E27FC236}">
                <a16:creationId xmlns:a16="http://schemas.microsoft.com/office/drawing/2014/main" id="{78B237F1-0AE3-4F17-A304-BB62D67D657C}"/>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406273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ellow_Single Line Header 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3" name="Slide Number Placeholder 1023">
            <a:extLst>
              <a:ext uri="{FF2B5EF4-FFF2-40B4-BE49-F238E27FC236}">
                <a16:creationId xmlns:a16="http://schemas.microsoft.com/office/drawing/2014/main" id="{E1FDEFF0-F8B1-4481-BC2A-6850C8E8C2C6}"/>
              </a:ext>
            </a:extLst>
          </p:cNvPr>
          <p:cNvSpPr>
            <a:spLocks noGrp="1"/>
          </p:cNvSpPr>
          <p:nvPr>
            <p:ph type="sldNum" sz="quarter" idx="10"/>
          </p:nvPr>
        </p:nvSpPr>
        <p:spPr/>
        <p:txBody>
          <a:bodyPr/>
          <a:lstStyle>
            <a:lvl1pPr>
              <a:defRPr/>
            </a:lvl1pPr>
          </a:lstStyle>
          <a:p>
            <a:pPr>
              <a:defRPr/>
            </a:pPr>
            <a:fld id="{354AB487-83EC-451F-812C-5646E3BEB396}" type="slidenum">
              <a:rPr lang="en-US" altLang="en-US"/>
              <a:pPr>
                <a:defRPr/>
              </a:pPr>
              <a:t>‹#›</a:t>
            </a:fld>
            <a:endParaRPr lang="en-US" altLang="en-US"/>
          </a:p>
        </p:txBody>
      </p:sp>
      <p:sp>
        <p:nvSpPr>
          <p:cNvPr id="4" name="Footer Placeholder 1024">
            <a:extLst>
              <a:ext uri="{FF2B5EF4-FFF2-40B4-BE49-F238E27FC236}">
                <a16:creationId xmlns:a16="http://schemas.microsoft.com/office/drawing/2014/main" id="{00CA1A06-35DF-4241-8E9F-9562184D703D}"/>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498547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ellow_Double Line Header Blank">
    <p:spTree>
      <p:nvGrpSpPr>
        <p:cNvPr id="1" name=""/>
        <p:cNvGrpSpPr/>
        <p:nvPr/>
      </p:nvGrpSpPr>
      <p:grpSpPr>
        <a:xfrm>
          <a:off x="0" y="0"/>
          <a:ext cx="0" cy="0"/>
          <a:chOff x="0" y="0"/>
          <a:chExt cx="0" cy="0"/>
        </a:xfrm>
      </p:grpSpPr>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3" name="Slide Number Placeholder 1023">
            <a:extLst>
              <a:ext uri="{FF2B5EF4-FFF2-40B4-BE49-F238E27FC236}">
                <a16:creationId xmlns:a16="http://schemas.microsoft.com/office/drawing/2014/main" id="{E700D5BA-70BA-49D0-A720-90A35E63CD89}"/>
              </a:ext>
            </a:extLst>
          </p:cNvPr>
          <p:cNvSpPr>
            <a:spLocks noGrp="1"/>
          </p:cNvSpPr>
          <p:nvPr>
            <p:ph type="sldNum" sz="quarter" idx="10"/>
          </p:nvPr>
        </p:nvSpPr>
        <p:spPr/>
        <p:txBody>
          <a:bodyPr/>
          <a:lstStyle>
            <a:lvl1pPr>
              <a:defRPr/>
            </a:lvl1pPr>
          </a:lstStyle>
          <a:p>
            <a:pPr>
              <a:defRPr/>
            </a:pPr>
            <a:fld id="{65C2EE96-BC5D-424F-9FBB-5AC51BD17B38}" type="slidenum">
              <a:rPr lang="en-US" altLang="en-US"/>
              <a:pPr>
                <a:defRPr/>
              </a:pPr>
              <a:t>‹#›</a:t>
            </a:fld>
            <a:endParaRPr lang="en-US" altLang="en-US"/>
          </a:p>
        </p:txBody>
      </p:sp>
      <p:sp>
        <p:nvSpPr>
          <p:cNvPr id="4" name="Footer Placeholder 1024">
            <a:extLst>
              <a:ext uri="{FF2B5EF4-FFF2-40B4-BE49-F238E27FC236}">
                <a16:creationId xmlns:a16="http://schemas.microsoft.com/office/drawing/2014/main" id="{458E6DD4-29ED-4EAE-8FF6-6954794F74E2}"/>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832710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_Single Line Header Blank">
    <p:spTree>
      <p:nvGrpSpPr>
        <p:cNvPr id="1" name=""/>
        <p:cNvGrpSpPr/>
        <p:nvPr/>
      </p:nvGrpSpPr>
      <p:grpSpPr>
        <a:xfrm>
          <a:off x="0" y="0"/>
          <a:ext cx="0" cy="0"/>
          <a:chOff x="0" y="0"/>
          <a:chExt cx="0" cy="0"/>
        </a:xfrm>
      </p:grpSpPr>
      <p:pic>
        <p:nvPicPr>
          <p:cNvPr id="3" name="Picture 9" descr="Copy_Page_Green.png">
            <a:extLst>
              <a:ext uri="{FF2B5EF4-FFF2-40B4-BE49-F238E27FC236}">
                <a16:creationId xmlns:a16="http://schemas.microsoft.com/office/drawing/2014/main" id="{E0FE7BEE-8BB8-4B87-97C1-CBE9E212E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2">
            <a:extLst>
              <a:ext uri="{FF2B5EF4-FFF2-40B4-BE49-F238E27FC236}">
                <a16:creationId xmlns:a16="http://schemas.microsoft.com/office/drawing/2014/main" id="{6EDBCF55-DC1E-43CB-9CDB-706D19046168}"/>
              </a:ext>
            </a:extLst>
          </p:cNvPr>
          <p:cNvSpPr>
            <a:spLocks noGrp="1"/>
          </p:cNvSpPr>
          <p:nvPr>
            <p:ph type="sldNum" sz="quarter" idx="10"/>
          </p:nvPr>
        </p:nvSpPr>
        <p:spPr/>
        <p:txBody>
          <a:bodyPr/>
          <a:lstStyle>
            <a:lvl1pPr>
              <a:defRPr/>
            </a:lvl1pPr>
          </a:lstStyle>
          <a:p>
            <a:pPr>
              <a:defRPr/>
            </a:pPr>
            <a:fld id="{3E6F48FD-C999-4181-B89C-3E76DAE109C1}"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2BC2B11B-A3BA-4E9E-BDEC-4FE89F8FF784}"/>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695680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_Double Line Header Blank">
    <p:spTree>
      <p:nvGrpSpPr>
        <p:cNvPr id="1" name=""/>
        <p:cNvGrpSpPr/>
        <p:nvPr/>
      </p:nvGrpSpPr>
      <p:grpSpPr>
        <a:xfrm>
          <a:off x="0" y="0"/>
          <a:ext cx="0" cy="0"/>
          <a:chOff x="0" y="0"/>
          <a:chExt cx="0" cy="0"/>
        </a:xfrm>
      </p:grpSpPr>
      <p:pic>
        <p:nvPicPr>
          <p:cNvPr id="3" name="Picture 9" descr="Copy_Page_Green.png">
            <a:extLst>
              <a:ext uri="{FF2B5EF4-FFF2-40B4-BE49-F238E27FC236}">
                <a16:creationId xmlns:a16="http://schemas.microsoft.com/office/drawing/2014/main" id="{D0B6C9F4-0E6E-4C5D-86FC-AF5081F5DE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76594B05-4DCA-4577-BF33-3095895FAA3C}"/>
              </a:ext>
            </a:extLst>
          </p:cNvPr>
          <p:cNvSpPr>
            <a:spLocks noGrp="1"/>
          </p:cNvSpPr>
          <p:nvPr>
            <p:ph type="sldNum" sz="quarter" idx="10"/>
          </p:nvPr>
        </p:nvSpPr>
        <p:spPr/>
        <p:txBody>
          <a:bodyPr/>
          <a:lstStyle>
            <a:lvl1pPr>
              <a:defRPr/>
            </a:lvl1pPr>
          </a:lstStyle>
          <a:p>
            <a:pPr>
              <a:defRPr/>
            </a:pPr>
            <a:fld id="{120F268A-E372-4B96-AC4D-D108A9E6DE26}"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82A38A1E-F1D9-4320-AAEE-D19F7DC89F6B}"/>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519868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urquoise_Single Line Header Blank">
    <p:spTree>
      <p:nvGrpSpPr>
        <p:cNvPr id="1" name=""/>
        <p:cNvGrpSpPr/>
        <p:nvPr/>
      </p:nvGrpSpPr>
      <p:grpSpPr>
        <a:xfrm>
          <a:off x="0" y="0"/>
          <a:ext cx="0" cy="0"/>
          <a:chOff x="0" y="0"/>
          <a:chExt cx="0" cy="0"/>
        </a:xfrm>
      </p:grpSpPr>
      <p:pic>
        <p:nvPicPr>
          <p:cNvPr id="3" name="Picture 9" descr="Copy_Page_Blue.png">
            <a:extLst>
              <a:ext uri="{FF2B5EF4-FFF2-40B4-BE49-F238E27FC236}">
                <a16:creationId xmlns:a16="http://schemas.microsoft.com/office/drawing/2014/main" id="{56DFC03D-E6C8-4AFF-BFFC-51C8249C42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2">
            <a:extLst>
              <a:ext uri="{FF2B5EF4-FFF2-40B4-BE49-F238E27FC236}">
                <a16:creationId xmlns:a16="http://schemas.microsoft.com/office/drawing/2014/main" id="{85A849DB-1CBB-4882-B5A2-A0A0F5E43A7A}"/>
              </a:ext>
            </a:extLst>
          </p:cNvPr>
          <p:cNvSpPr>
            <a:spLocks noGrp="1"/>
          </p:cNvSpPr>
          <p:nvPr>
            <p:ph type="sldNum" sz="quarter" idx="10"/>
          </p:nvPr>
        </p:nvSpPr>
        <p:spPr/>
        <p:txBody>
          <a:bodyPr/>
          <a:lstStyle>
            <a:lvl1pPr>
              <a:defRPr/>
            </a:lvl1pPr>
          </a:lstStyle>
          <a:p>
            <a:pPr>
              <a:defRPr/>
            </a:pPr>
            <a:fld id="{CC852072-DCE6-43F2-8FCE-27DCFD8E5493}"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30E67F76-D32F-4BA3-BDDD-E2D4BBDD2F2C}"/>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65009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_Single Line Header with Copy">
    <p:spTree>
      <p:nvGrpSpPr>
        <p:cNvPr id="1" name=""/>
        <p:cNvGrpSpPr/>
        <p:nvPr/>
      </p:nvGrpSpPr>
      <p:grpSpPr>
        <a:xfrm>
          <a:off x="0" y="0"/>
          <a:ext cx="0" cy="0"/>
          <a:chOff x="0" y="0"/>
          <a:chExt cx="0" cy="0"/>
        </a:xfrm>
      </p:grpSpPr>
      <p:pic>
        <p:nvPicPr>
          <p:cNvPr id="4" name="Picture 9" descr="Copy_Page_Gree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2"/>
          </p:nvPr>
        </p:nvSpPr>
        <p:spPr>
          <a:xfrm>
            <a:off x="1114697" y="1816718"/>
            <a:ext cx="10605104" cy="413415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5" name="Slide Number Placeholder 1023"/>
          <p:cNvSpPr>
            <a:spLocks noGrp="1"/>
          </p:cNvSpPr>
          <p:nvPr>
            <p:ph type="sldNum" sz="quarter" idx="13"/>
          </p:nvPr>
        </p:nvSpPr>
        <p:spPr/>
        <p:txBody>
          <a:bodyPr/>
          <a:lstStyle>
            <a:lvl1pPr>
              <a:defRPr/>
            </a:lvl1pPr>
          </a:lstStyle>
          <a:p>
            <a:fld id="{33BE0D5A-A058-4B70-80A0-E3ED4001F451}" type="slidenum">
              <a:rPr lang="en-US" altLang="en-US"/>
              <a:pPr/>
              <a:t>‹#›</a:t>
            </a:fld>
            <a:endParaRPr lang="en-US" altLang="en-US"/>
          </a:p>
        </p:txBody>
      </p:sp>
      <p:sp>
        <p:nvSpPr>
          <p:cNvPr id="8" name="Footer Placeholder 1024"/>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3889519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urquoise_Double Line Header Blank">
    <p:spTree>
      <p:nvGrpSpPr>
        <p:cNvPr id="1" name=""/>
        <p:cNvGrpSpPr/>
        <p:nvPr/>
      </p:nvGrpSpPr>
      <p:grpSpPr>
        <a:xfrm>
          <a:off x="0" y="0"/>
          <a:ext cx="0" cy="0"/>
          <a:chOff x="0" y="0"/>
          <a:chExt cx="0" cy="0"/>
        </a:xfrm>
      </p:grpSpPr>
      <p:pic>
        <p:nvPicPr>
          <p:cNvPr id="3" name="Picture 9" descr="Copy_Page_Blue.png">
            <a:extLst>
              <a:ext uri="{FF2B5EF4-FFF2-40B4-BE49-F238E27FC236}">
                <a16:creationId xmlns:a16="http://schemas.microsoft.com/office/drawing/2014/main" id="{AE67AC46-ABC4-43BB-9384-AB6B160139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9EAB7343-E2FD-4E73-B793-41AC88B880C1}"/>
              </a:ext>
            </a:extLst>
          </p:cNvPr>
          <p:cNvSpPr>
            <a:spLocks noGrp="1"/>
          </p:cNvSpPr>
          <p:nvPr>
            <p:ph type="sldNum" sz="quarter" idx="10"/>
          </p:nvPr>
        </p:nvSpPr>
        <p:spPr/>
        <p:txBody>
          <a:bodyPr/>
          <a:lstStyle>
            <a:lvl1pPr>
              <a:defRPr/>
            </a:lvl1pPr>
          </a:lstStyle>
          <a:p>
            <a:pPr>
              <a:defRPr/>
            </a:pPr>
            <a:fld id="{C66150B7-D5C3-48BD-936D-48ACFC84A06D}"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8C8D9982-550F-4BF7-B63A-027AB21EB475}"/>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521562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ue_Single Line Header Blank">
    <p:spTree>
      <p:nvGrpSpPr>
        <p:cNvPr id="1" name=""/>
        <p:cNvGrpSpPr/>
        <p:nvPr/>
      </p:nvGrpSpPr>
      <p:grpSpPr>
        <a:xfrm>
          <a:off x="0" y="0"/>
          <a:ext cx="0" cy="0"/>
          <a:chOff x="0" y="0"/>
          <a:chExt cx="0" cy="0"/>
        </a:xfrm>
      </p:grpSpPr>
      <p:pic>
        <p:nvPicPr>
          <p:cNvPr id="3" name="Picture 9" descr="Copy_Page_Blue_2.png">
            <a:extLst>
              <a:ext uri="{FF2B5EF4-FFF2-40B4-BE49-F238E27FC236}">
                <a16:creationId xmlns:a16="http://schemas.microsoft.com/office/drawing/2014/main" id="{9D8BD510-8325-4784-9EA0-93D4EEA5B6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2">
            <a:extLst>
              <a:ext uri="{FF2B5EF4-FFF2-40B4-BE49-F238E27FC236}">
                <a16:creationId xmlns:a16="http://schemas.microsoft.com/office/drawing/2014/main" id="{633C09E2-7435-400A-ABC5-7D44F4490294}"/>
              </a:ext>
            </a:extLst>
          </p:cNvPr>
          <p:cNvSpPr>
            <a:spLocks noGrp="1"/>
          </p:cNvSpPr>
          <p:nvPr>
            <p:ph type="sldNum" sz="quarter" idx="10"/>
          </p:nvPr>
        </p:nvSpPr>
        <p:spPr/>
        <p:txBody>
          <a:bodyPr/>
          <a:lstStyle>
            <a:lvl1pPr>
              <a:defRPr/>
            </a:lvl1pPr>
          </a:lstStyle>
          <a:p>
            <a:pPr>
              <a:defRPr/>
            </a:pPr>
            <a:fld id="{70D34F54-EDD1-4601-BD1B-B7517482B7F1}"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E0C8BE7B-F666-4476-A731-B4C0634E2061}"/>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4084209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_Double Line Header Blank">
    <p:spTree>
      <p:nvGrpSpPr>
        <p:cNvPr id="1" name=""/>
        <p:cNvGrpSpPr/>
        <p:nvPr/>
      </p:nvGrpSpPr>
      <p:grpSpPr>
        <a:xfrm>
          <a:off x="0" y="0"/>
          <a:ext cx="0" cy="0"/>
          <a:chOff x="0" y="0"/>
          <a:chExt cx="0" cy="0"/>
        </a:xfrm>
      </p:grpSpPr>
      <p:pic>
        <p:nvPicPr>
          <p:cNvPr id="3" name="Picture 9" descr="Copy_Page_Blue_2.png">
            <a:extLst>
              <a:ext uri="{FF2B5EF4-FFF2-40B4-BE49-F238E27FC236}">
                <a16:creationId xmlns:a16="http://schemas.microsoft.com/office/drawing/2014/main" id="{46F664C6-9C7F-4B90-B8C6-18051EA7D4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AEA4B98E-35A3-44F7-A983-B8EAB54AB99C}"/>
              </a:ext>
            </a:extLst>
          </p:cNvPr>
          <p:cNvSpPr>
            <a:spLocks noGrp="1"/>
          </p:cNvSpPr>
          <p:nvPr>
            <p:ph type="sldNum" sz="quarter" idx="10"/>
          </p:nvPr>
        </p:nvSpPr>
        <p:spPr/>
        <p:txBody>
          <a:bodyPr/>
          <a:lstStyle>
            <a:lvl1pPr>
              <a:defRPr/>
            </a:lvl1pPr>
          </a:lstStyle>
          <a:p>
            <a:pPr>
              <a:defRPr/>
            </a:pPr>
            <a:fld id="{6A3F1856-4BC3-4ED9-9639-B44ECEF52440}"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747BCE19-42D9-4B28-B39D-428726DFE7FC}"/>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431682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Yellow_Divider Slide">
    <p:spTree>
      <p:nvGrpSpPr>
        <p:cNvPr id="1" name=""/>
        <p:cNvGrpSpPr/>
        <p:nvPr/>
      </p:nvGrpSpPr>
      <p:grpSpPr>
        <a:xfrm>
          <a:off x="0" y="0"/>
          <a:ext cx="0" cy="0"/>
          <a:chOff x="0" y="0"/>
          <a:chExt cx="0" cy="0"/>
        </a:xfrm>
      </p:grpSpPr>
      <p:pic>
        <p:nvPicPr>
          <p:cNvPr id="3" name="Picture 9" descr="AW_Divider_1_16x9.jpg">
            <a:extLst>
              <a:ext uri="{FF2B5EF4-FFF2-40B4-BE49-F238E27FC236}">
                <a16:creationId xmlns:a16="http://schemas.microsoft.com/office/drawing/2014/main" id="{5E2E4D6D-F772-41A1-9D2E-83510D9233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Yellow_16x9.png">
            <a:extLst>
              <a:ext uri="{FF2B5EF4-FFF2-40B4-BE49-F238E27FC236}">
                <a16:creationId xmlns:a16="http://schemas.microsoft.com/office/drawing/2014/main" id="{9155249B-A61E-41F9-B2B7-2F03340597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igh_thermometer.png">
            <a:extLst>
              <a:ext uri="{FF2B5EF4-FFF2-40B4-BE49-F238E27FC236}">
                <a16:creationId xmlns:a16="http://schemas.microsoft.com/office/drawing/2014/main" id="{6C951297-BB47-4A61-82D1-3CCEB10DB6D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2784" y="112185"/>
            <a:ext cx="234949" cy="53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loud.png">
            <a:extLst>
              <a:ext uri="{FF2B5EF4-FFF2-40B4-BE49-F238E27FC236}">
                <a16:creationId xmlns:a16="http://schemas.microsoft.com/office/drawing/2014/main" id="{4ACFB6BB-06EE-47E0-9DCE-DC07151097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37851" y="1189568"/>
            <a:ext cx="1257300" cy="8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41868" y="778228"/>
            <a:ext cx="9186333" cy="1682749"/>
          </a:xfrm>
        </p:spPr>
        <p:txBody>
          <a:bodyPr/>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1854630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_Divider Slide">
    <p:spTree>
      <p:nvGrpSpPr>
        <p:cNvPr id="1" name=""/>
        <p:cNvGrpSpPr/>
        <p:nvPr/>
      </p:nvGrpSpPr>
      <p:grpSpPr>
        <a:xfrm>
          <a:off x="0" y="0"/>
          <a:ext cx="0" cy="0"/>
          <a:chOff x="0" y="0"/>
          <a:chExt cx="0" cy="0"/>
        </a:xfrm>
      </p:grpSpPr>
      <p:pic>
        <p:nvPicPr>
          <p:cNvPr id="3" name="Picture 9" descr="AW_Divider_5_16x9.jpg">
            <a:extLst>
              <a:ext uri="{FF2B5EF4-FFF2-40B4-BE49-F238E27FC236}">
                <a16:creationId xmlns:a16="http://schemas.microsoft.com/office/drawing/2014/main" id="{B59CE0B7-E8C6-4B44-B0EB-70876F613E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Green_16x9.png">
            <a:extLst>
              <a:ext uri="{FF2B5EF4-FFF2-40B4-BE49-F238E27FC236}">
                <a16:creationId xmlns:a16="http://schemas.microsoft.com/office/drawing/2014/main" id="{A9846BC0-4E2E-410F-B88F-594B52A696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hone.png">
            <a:extLst>
              <a:ext uri="{FF2B5EF4-FFF2-40B4-BE49-F238E27FC236}">
                <a16:creationId xmlns:a16="http://schemas.microsoft.com/office/drawing/2014/main" id="{3446D626-1C56-4F2E-B4C1-36C524F6DA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65267" y="114300"/>
            <a:ext cx="300567"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world.png">
            <a:extLst>
              <a:ext uri="{FF2B5EF4-FFF2-40B4-BE49-F238E27FC236}">
                <a16:creationId xmlns:a16="http://schemas.microsoft.com/office/drawing/2014/main" id="{EB167BE5-72BE-4189-AE78-AB638B8BEB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29384" y="1005417"/>
            <a:ext cx="1234016" cy="123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7" y="778228"/>
            <a:ext cx="5723465"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1202356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urquoise_Divider Slide">
    <p:spTree>
      <p:nvGrpSpPr>
        <p:cNvPr id="1" name=""/>
        <p:cNvGrpSpPr/>
        <p:nvPr/>
      </p:nvGrpSpPr>
      <p:grpSpPr>
        <a:xfrm>
          <a:off x="0" y="0"/>
          <a:ext cx="0" cy="0"/>
          <a:chOff x="0" y="0"/>
          <a:chExt cx="0" cy="0"/>
        </a:xfrm>
      </p:grpSpPr>
      <p:pic>
        <p:nvPicPr>
          <p:cNvPr id="3" name="Picture 9" descr="AW_Divider_9_16x9.jpg">
            <a:extLst>
              <a:ext uri="{FF2B5EF4-FFF2-40B4-BE49-F238E27FC236}">
                <a16:creationId xmlns:a16="http://schemas.microsoft.com/office/drawing/2014/main" id="{E3C04C84-1621-4654-8C35-854B2B34C6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Turquoise_16x9.png">
            <a:extLst>
              <a:ext uri="{FF2B5EF4-FFF2-40B4-BE49-F238E27FC236}">
                <a16:creationId xmlns:a16="http://schemas.microsoft.com/office/drawing/2014/main" id="{D678AF96-7372-4EC7-87DA-2E4A7205B3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peech_bubble.png">
            <a:extLst>
              <a:ext uri="{FF2B5EF4-FFF2-40B4-BE49-F238E27FC236}">
                <a16:creationId xmlns:a16="http://schemas.microsoft.com/office/drawing/2014/main" id="{7C3E6C45-B898-4744-A818-46B542832B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3667" y="179917"/>
            <a:ext cx="51011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oon.png">
            <a:extLst>
              <a:ext uri="{FF2B5EF4-FFF2-40B4-BE49-F238E27FC236}">
                <a16:creationId xmlns:a16="http://schemas.microsoft.com/office/drawing/2014/main" id="{FF6E1A85-FEB2-47B4-A206-75328BB5B1A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78067" y="982134"/>
            <a:ext cx="1193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7" y="778228"/>
            <a:ext cx="7010399"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1511988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pic>
        <p:nvPicPr>
          <p:cNvPr id="3" name="Picture 9" descr="AW_Divider_13_16x9.jpg">
            <a:extLst>
              <a:ext uri="{FF2B5EF4-FFF2-40B4-BE49-F238E27FC236}">
                <a16:creationId xmlns:a16="http://schemas.microsoft.com/office/drawing/2014/main" id="{19B0BB70-6673-4AFD-AE27-C6C769D409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Blue_16x9.png">
            <a:extLst>
              <a:ext uri="{FF2B5EF4-FFF2-40B4-BE49-F238E27FC236}">
                <a16:creationId xmlns:a16="http://schemas.microsoft.com/office/drawing/2014/main" id="{B5DA87BD-8D48-4DA5-A6A5-9226753B4A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umbrella.png">
            <a:extLst>
              <a:ext uri="{FF2B5EF4-FFF2-40B4-BE49-F238E27FC236}">
                <a16:creationId xmlns:a16="http://schemas.microsoft.com/office/drawing/2014/main" id="{6250139F-C947-44CB-AF76-CC9C1BBC3DC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29385" y="1005418"/>
            <a:ext cx="1263649"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npoint.png">
            <a:extLst>
              <a:ext uri="{FF2B5EF4-FFF2-40B4-BE49-F238E27FC236}">
                <a16:creationId xmlns:a16="http://schemas.microsoft.com/office/drawing/2014/main" id="{8147DB5E-A32F-4B87-AC50-D71D4CD53DE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0451" y="112185"/>
            <a:ext cx="317500"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3606032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9" descr="Thanks_16x9.jpg">
            <a:extLst>
              <a:ext uri="{FF2B5EF4-FFF2-40B4-BE49-F238E27FC236}">
                <a16:creationId xmlns:a16="http://schemas.microsoft.com/office/drawing/2014/main" id="{7A6AE33A-8FAD-4F2B-B392-2D217A8C3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541950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ue_Doub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0FC2F394-53E8-43DF-A7DD-E0D0E089D8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3370" y="820571"/>
            <a:ext cx="10596033" cy="967316"/>
          </a:xfrm>
        </p:spPr>
        <p:txBody>
          <a:bodyPr anchor="t"/>
          <a:lstStyle>
            <a:lvl1pPr>
              <a:lnSpc>
                <a:spcPts val="4133"/>
              </a:lnSpc>
              <a:defRPr/>
            </a:lvl1pPr>
          </a:lstStyle>
          <a:p>
            <a:r>
              <a:rPr lang="en-US"/>
              <a:t>Click to edit Master title style</a:t>
            </a:r>
            <a:endParaRPr lang="en-US" dirty="0"/>
          </a:p>
        </p:txBody>
      </p:sp>
      <p:sp>
        <p:nvSpPr>
          <p:cNvPr id="9" name="Content Placeholder 5"/>
          <p:cNvSpPr>
            <a:spLocks noGrp="1"/>
          </p:cNvSpPr>
          <p:nvPr>
            <p:ph sz="quarter" idx="12"/>
          </p:nvPr>
        </p:nvSpPr>
        <p:spPr>
          <a:xfrm>
            <a:off x="1114697" y="2359384"/>
            <a:ext cx="10605104" cy="3670501"/>
          </a:xfrm>
          <a:prstGeom prst="rect">
            <a:avLst/>
          </a:prstGeom>
        </p:spPr>
        <p:txBody>
          <a:bodyPr vert="horz" lIns="68580" tIns="34290" rIns="68580" bIns="34290"/>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9A34006B-BE07-40A8-863C-2F2C776C8BF7}"/>
              </a:ext>
            </a:extLst>
          </p:cNvPr>
          <p:cNvSpPr>
            <a:spLocks noGrp="1"/>
          </p:cNvSpPr>
          <p:nvPr>
            <p:ph type="sldNum" sz="quarter" idx="13"/>
          </p:nvPr>
        </p:nvSpPr>
        <p:spPr/>
        <p:txBody>
          <a:bodyPr/>
          <a:lstStyle>
            <a:lvl1pPr>
              <a:defRPr/>
            </a:lvl1pPr>
          </a:lstStyle>
          <a:p>
            <a:pPr>
              <a:defRPr/>
            </a:pPr>
            <a:fld id="{8E141B7B-A6AD-4834-BDA6-EA85B1FC2426}" type="slidenum">
              <a:rPr lang="en-US"/>
              <a:pPr>
                <a:defRPr/>
              </a:pPr>
              <a:t>‹#›</a:t>
            </a:fld>
            <a:endParaRPr lang="en-US" dirty="0"/>
          </a:p>
        </p:txBody>
      </p:sp>
      <p:sp>
        <p:nvSpPr>
          <p:cNvPr id="6" name="Footer Placeholder 3">
            <a:extLst>
              <a:ext uri="{FF2B5EF4-FFF2-40B4-BE49-F238E27FC236}">
                <a16:creationId xmlns:a16="http://schemas.microsoft.com/office/drawing/2014/main" id="{339FF95F-46D9-4AFC-9A05-80C1C1D801FD}"/>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218929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Content Yellow">
    <p:spTree>
      <p:nvGrpSpPr>
        <p:cNvPr id="1" name=""/>
        <p:cNvGrpSpPr/>
        <p:nvPr/>
      </p:nvGrpSpPr>
      <p:grpSpPr>
        <a:xfrm>
          <a:off x="0" y="0"/>
          <a:ext cx="0" cy="0"/>
          <a:chOff x="0" y="0"/>
          <a:chExt cx="0" cy="0"/>
        </a:xfrm>
      </p:grpSpPr>
      <p:sp>
        <p:nvSpPr>
          <p:cNvPr id="2" name="Title 1"/>
          <p:cNvSpPr>
            <a:spLocks noGrp="1"/>
          </p:cNvSpPr>
          <p:nvPr>
            <p:ph type="title"/>
          </p:nvPr>
        </p:nvSpPr>
        <p:spPr>
          <a:xfrm>
            <a:off x="953469" y="578455"/>
            <a:ext cx="10741875" cy="869696"/>
          </a:xfrm>
          <a:prstGeom prst="rect">
            <a:avLst/>
          </a:prstGeom>
        </p:spPr>
        <p:txBody>
          <a:bodyPr/>
          <a:lstStyle>
            <a:lvl1pPr>
              <a:defRPr b="1">
                <a:solidFill>
                  <a:srgbClr val="FAA519"/>
                </a:solidFill>
              </a:defRPr>
            </a:lvl1pPr>
          </a:lstStyle>
          <a:p>
            <a:r>
              <a:rPr lang="en-US"/>
              <a:t>Click to edit Master title style</a:t>
            </a:r>
            <a:endParaRPr lang="en-US" dirty="0"/>
          </a:p>
        </p:txBody>
      </p:sp>
    </p:spTree>
    <p:extLst>
      <p:ext uri="{BB962C8B-B14F-4D97-AF65-F5344CB8AC3E}">
        <p14:creationId xmlns:p14="http://schemas.microsoft.com/office/powerpoint/2010/main" val="384039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_Double Line Header with Copy">
    <p:spTree>
      <p:nvGrpSpPr>
        <p:cNvPr id="1" name=""/>
        <p:cNvGrpSpPr/>
        <p:nvPr/>
      </p:nvGrpSpPr>
      <p:grpSpPr>
        <a:xfrm>
          <a:off x="0" y="0"/>
          <a:ext cx="0" cy="0"/>
          <a:chOff x="0" y="0"/>
          <a:chExt cx="0" cy="0"/>
        </a:xfrm>
      </p:grpSpPr>
      <p:pic>
        <p:nvPicPr>
          <p:cNvPr id="4" name="Picture 9" descr="Copy_Page_Gree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10" name="Content Placeholder 5"/>
          <p:cNvSpPr>
            <a:spLocks noGrp="1"/>
          </p:cNvSpPr>
          <p:nvPr>
            <p:ph sz="quarter" idx="12"/>
          </p:nvPr>
        </p:nvSpPr>
        <p:spPr>
          <a:xfrm>
            <a:off x="1114697" y="2359384"/>
            <a:ext cx="10605104" cy="367050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3"/>
          </p:nvPr>
        </p:nvSpPr>
        <p:spPr/>
        <p:txBody>
          <a:bodyPr/>
          <a:lstStyle>
            <a:lvl1pPr>
              <a:defRPr/>
            </a:lvl1pPr>
          </a:lstStyle>
          <a:p>
            <a:fld id="{7829DF79-ECE0-4090-80B6-C853A070A75A}" type="slidenum">
              <a:rPr lang="en-US" altLang="en-US"/>
              <a:pPr/>
              <a:t>‹#›</a:t>
            </a:fld>
            <a:endParaRPr lang="en-US" altLang="en-US"/>
          </a:p>
        </p:txBody>
      </p:sp>
      <p:sp>
        <p:nvSpPr>
          <p:cNvPr id="6" name="Footer Placeholder 3"/>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3836363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descr="AW_Title_1_16x9.jpg">
            <a:extLst>
              <a:ext uri="{FF2B5EF4-FFF2-40B4-BE49-F238E27FC236}">
                <a16:creationId xmlns:a16="http://schemas.microsoft.com/office/drawing/2014/main" id="{9C39345D-C6E0-4FD0-BF7A-4AC29CA11D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3434" y="3509434"/>
            <a:ext cx="3348567" cy="334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W_RGB.png">
            <a:extLst>
              <a:ext uri="{FF2B5EF4-FFF2-40B4-BE49-F238E27FC236}">
                <a16:creationId xmlns:a16="http://schemas.microsoft.com/office/drawing/2014/main" id="{537A4181-1504-4216-920C-41EEE0A32D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351" y="639233"/>
            <a:ext cx="4878916"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3E2B45C-941A-4784-BD0D-1018D3E8C82D}"/>
              </a:ext>
            </a:extLst>
          </p:cNvPr>
          <p:cNvSpPr/>
          <p:nvPr userDrawn="1"/>
        </p:nvSpPr>
        <p:spPr>
          <a:xfrm>
            <a:off x="11605685" y="2923118"/>
            <a:ext cx="586316" cy="588433"/>
          </a:xfrm>
          <a:prstGeom prst="rect">
            <a:avLst/>
          </a:prstGeom>
          <a:solidFill>
            <a:srgbClr val="F05514"/>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sp>
        <p:nvSpPr>
          <p:cNvPr id="7" name="Rectangle 6">
            <a:extLst>
              <a:ext uri="{FF2B5EF4-FFF2-40B4-BE49-F238E27FC236}">
                <a16:creationId xmlns:a16="http://schemas.microsoft.com/office/drawing/2014/main" id="{F342CD26-C6B1-4997-8E6A-8BDE86910677}"/>
              </a:ext>
            </a:extLst>
          </p:cNvPr>
          <p:cNvSpPr/>
          <p:nvPr userDrawn="1"/>
        </p:nvSpPr>
        <p:spPr>
          <a:xfrm>
            <a:off x="8257118" y="4967818"/>
            <a:ext cx="588433" cy="5863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sp>
        <p:nvSpPr>
          <p:cNvPr id="8" name="Rectangle 7">
            <a:extLst>
              <a:ext uri="{FF2B5EF4-FFF2-40B4-BE49-F238E27FC236}">
                <a16:creationId xmlns:a16="http://schemas.microsoft.com/office/drawing/2014/main" id="{05D46ED0-688D-4480-A94F-5257D9ED4425}"/>
              </a:ext>
            </a:extLst>
          </p:cNvPr>
          <p:cNvSpPr/>
          <p:nvPr userDrawn="1"/>
        </p:nvSpPr>
        <p:spPr>
          <a:xfrm>
            <a:off x="8845551" y="5552018"/>
            <a:ext cx="1305983" cy="1305983"/>
          </a:xfrm>
          <a:prstGeom prst="rect">
            <a:avLst/>
          </a:prstGeom>
          <a:solidFill>
            <a:srgbClr val="00AFBE"/>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anchor="ctr"/>
          <a:lstStyle/>
          <a:p>
            <a:pPr algn="ctr" eaLnBrk="1" hangingPunct="1">
              <a:defRPr/>
            </a:pPr>
            <a:endParaRPr lang="en-US" sz="2400" dirty="0"/>
          </a:p>
        </p:txBody>
      </p:sp>
      <p:pic>
        <p:nvPicPr>
          <p:cNvPr id="11" name="Picture 14" descr="world.png">
            <a:extLst>
              <a:ext uri="{FF2B5EF4-FFF2-40B4-BE49-F238E27FC236}">
                <a16:creationId xmlns:a16="http://schemas.microsoft.com/office/drawing/2014/main" id="{8A8CF37E-193F-46FA-93D1-177B7B0A30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25467" y="5723467"/>
            <a:ext cx="963084"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high_thermometer.png">
            <a:extLst>
              <a:ext uri="{FF2B5EF4-FFF2-40B4-BE49-F238E27FC236}">
                <a16:creationId xmlns:a16="http://schemas.microsoft.com/office/drawing/2014/main" id="{6C2FBB61-5B6D-4B30-A656-D2A6412810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58201" y="5037667"/>
            <a:ext cx="1905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Sun_White.png">
            <a:extLst>
              <a:ext uri="{FF2B5EF4-FFF2-40B4-BE49-F238E27FC236}">
                <a16:creationId xmlns:a16="http://schemas.microsoft.com/office/drawing/2014/main" id="{8B78B989-07A6-4CAC-91E6-FD1B37FBDDB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677651" y="3003551"/>
            <a:ext cx="438149"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4"/>
          </p:nvPr>
        </p:nvSpPr>
        <p:spPr>
          <a:xfrm>
            <a:off x="576851" y="1509211"/>
            <a:ext cx="9979876" cy="1834884"/>
          </a:xfrm>
          <a:prstGeom prst="rect">
            <a:avLst/>
          </a:prstGeom>
        </p:spPr>
        <p:txBody>
          <a:bodyPr vert="horz" lIns="91428" tIns="45714" rIns="91428" bIns="45714"/>
          <a:lstStyle>
            <a:lvl1pPr marL="0" indent="0">
              <a:lnSpc>
                <a:spcPts val="5733"/>
              </a:lnSpc>
              <a:buNone/>
              <a:defRPr sz="5067" b="0" i="0" baseline="0">
                <a:solidFill>
                  <a:schemeClr val="tx1"/>
                </a:solidFill>
                <a:latin typeface="Arial"/>
                <a:cs typeface="Arial"/>
              </a:defRPr>
            </a:lvl1pPr>
          </a:lstStyle>
          <a:p>
            <a:pPr lvl="0"/>
            <a:r>
              <a:rPr lang="en-US" dirty="0"/>
              <a:t>Click to edit Master text styles</a:t>
            </a:r>
          </a:p>
        </p:txBody>
      </p:sp>
      <p:sp>
        <p:nvSpPr>
          <p:cNvPr id="10" name="Content Placeholder 10"/>
          <p:cNvSpPr>
            <a:spLocks noGrp="1"/>
          </p:cNvSpPr>
          <p:nvPr>
            <p:ph sz="quarter" idx="15"/>
          </p:nvPr>
        </p:nvSpPr>
        <p:spPr>
          <a:xfrm>
            <a:off x="596909" y="3360667"/>
            <a:ext cx="7579481" cy="637540"/>
          </a:xfrm>
          <a:prstGeom prst="rect">
            <a:avLst/>
          </a:prstGeom>
        </p:spPr>
        <p:txBody>
          <a:bodyPr vert="horz" lIns="91428" tIns="45714" rIns="91428" bIns="45714"/>
          <a:lstStyle>
            <a:lvl1pPr marL="0" indent="0">
              <a:buNone/>
              <a:defRPr sz="2133">
                <a:solidFill>
                  <a:srgbClr val="5A5A5A"/>
                </a:solidFill>
              </a:defRPr>
            </a:lvl1pPr>
          </a:lstStyle>
          <a:p>
            <a:pPr lvl="0"/>
            <a:r>
              <a:rPr lang="en-US" dirty="0"/>
              <a:t>Click to edit Master text styles</a:t>
            </a:r>
          </a:p>
        </p:txBody>
      </p:sp>
    </p:spTree>
    <p:extLst>
      <p:ext uri="{BB962C8B-B14F-4D97-AF65-F5344CB8AC3E}">
        <p14:creationId xmlns:p14="http://schemas.microsoft.com/office/powerpoint/2010/main" val="764696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_Single Line Header with Copy">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1023">
            <a:extLst>
              <a:ext uri="{FF2B5EF4-FFF2-40B4-BE49-F238E27FC236}">
                <a16:creationId xmlns:a16="http://schemas.microsoft.com/office/drawing/2014/main" id="{612802A5-9015-4E61-8C80-D9F906859A88}"/>
              </a:ext>
            </a:extLst>
          </p:cNvPr>
          <p:cNvSpPr>
            <a:spLocks noGrp="1"/>
          </p:cNvSpPr>
          <p:nvPr>
            <p:ph type="sldNum" sz="quarter" idx="13"/>
          </p:nvPr>
        </p:nvSpPr>
        <p:spPr/>
        <p:txBody>
          <a:bodyPr/>
          <a:lstStyle>
            <a:lvl1pPr>
              <a:defRPr/>
            </a:lvl1pPr>
          </a:lstStyle>
          <a:p>
            <a:pPr>
              <a:defRPr/>
            </a:pPr>
            <a:fld id="{1827B5F9-09BB-49D9-A670-7A4EF19BE0FC}" type="slidenum">
              <a:rPr lang="en-US" altLang="en-US"/>
              <a:pPr>
                <a:defRPr/>
              </a:pPr>
              <a:t>‹#›</a:t>
            </a:fld>
            <a:endParaRPr lang="en-US" altLang="en-US"/>
          </a:p>
        </p:txBody>
      </p:sp>
      <p:sp>
        <p:nvSpPr>
          <p:cNvPr id="5" name="Footer Placeholder 1024">
            <a:extLst>
              <a:ext uri="{FF2B5EF4-FFF2-40B4-BE49-F238E27FC236}">
                <a16:creationId xmlns:a16="http://schemas.microsoft.com/office/drawing/2014/main" id="{949B2FA7-BEC6-4076-AC78-B38B91EE3512}"/>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422379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ellow_Double Line Header with Copy">
    <p:spTree>
      <p:nvGrpSpPr>
        <p:cNvPr id="1" name=""/>
        <p:cNvGrpSpPr/>
        <p:nvPr/>
      </p:nvGrpSpPr>
      <p:grpSpPr>
        <a:xfrm>
          <a:off x="0" y="0"/>
          <a:ext cx="0" cy="0"/>
          <a:chOff x="0" y="0"/>
          <a:chExt cx="0" cy="0"/>
        </a:xfrm>
      </p:grpSpPr>
      <p:sp>
        <p:nvSpPr>
          <p:cNvPr id="2" name="Title 1"/>
          <p:cNvSpPr>
            <a:spLocks noGrp="1"/>
          </p:cNvSpPr>
          <p:nvPr>
            <p:ph type="title"/>
          </p:nvPr>
        </p:nvSpPr>
        <p:spPr>
          <a:xfrm>
            <a:off x="1113376" y="820571"/>
            <a:ext cx="10596033" cy="967316"/>
          </a:xfrm>
        </p:spPr>
        <p:txBody>
          <a:bodyPr anchor="t"/>
          <a:lstStyle>
            <a:lvl1pPr>
              <a:lnSpc>
                <a:spcPts val="4133"/>
              </a:lnSpc>
              <a:defRPr/>
            </a:lvl1pPr>
          </a:lstStyle>
          <a:p>
            <a:r>
              <a:rPr lang="en-US" dirty="0"/>
              <a:t>Click to edit Master title style</a:t>
            </a:r>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23">
            <a:extLst>
              <a:ext uri="{FF2B5EF4-FFF2-40B4-BE49-F238E27FC236}">
                <a16:creationId xmlns:a16="http://schemas.microsoft.com/office/drawing/2014/main" id="{3DFFCAF5-DAF5-43DF-98F6-6DCCDF8E76E4}"/>
              </a:ext>
            </a:extLst>
          </p:cNvPr>
          <p:cNvSpPr>
            <a:spLocks noGrp="1"/>
          </p:cNvSpPr>
          <p:nvPr>
            <p:ph type="sldNum" sz="quarter" idx="13"/>
          </p:nvPr>
        </p:nvSpPr>
        <p:spPr/>
        <p:txBody>
          <a:bodyPr/>
          <a:lstStyle>
            <a:lvl1pPr>
              <a:defRPr/>
            </a:lvl1pPr>
          </a:lstStyle>
          <a:p>
            <a:pPr>
              <a:defRPr/>
            </a:pPr>
            <a:fld id="{6395232C-FFFB-419F-8F0B-6063AF62A55E}" type="slidenum">
              <a:rPr lang="en-US" altLang="en-US"/>
              <a:pPr>
                <a:defRPr/>
              </a:pPr>
              <a:t>‹#›</a:t>
            </a:fld>
            <a:endParaRPr lang="en-US" altLang="en-US"/>
          </a:p>
        </p:txBody>
      </p:sp>
      <p:sp>
        <p:nvSpPr>
          <p:cNvPr id="5" name="Footer Placeholder 1024">
            <a:extLst>
              <a:ext uri="{FF2B5EF4-FFF2-40B4-BE49-F238E27FC236}">
                <a16:creationId xmlns:a16="http://schemas.microsoft.com/office/drawing/2014/main" id="{937BAABD-980C-4367-96E3-944A8AA72172}"/>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4243437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_Single Line Header with Copy">
    <p:spTree>
      <p:nvGrpSpPr>
        <p:cNvPr id="1" name=""/>
        <p:cNvGrpSpPr/>
        <p:nvPr/>
      </p:nvGrpSpPr>
      <p:grpSpPr>
        <a:xfrm>
          <a:off x="0" y="0"/>
          <a:ext cx="0" cy="0"/>
          <a:chOff x="0" y="0"/>
          <a:chExt cx="0" cy="0"/>
        </a:xfrm>
      </p:grpSpPr>
      <p:pic>
        <p:nvPicPr>
          <p:cNvPr id="4" name="Picture 9" descr="Copy_Page_Green.png">
            <a:extLst>
              <a:ext uri="{FF2B5EF4-FFF2-40B4-BE49-F238E27FC236}">
                <a16:creationId xmlns:a16="http://schemas.microsoft.com/office/drawing/2014/main" id="{CB8F953C-2CCA-49D6-94A3-85023EC0D8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5" name="Slide Number Placeholder 1023">
            <a:extLst>
              <a:ext uri="{FF2B5EF4-FFF2-40B4-BE49-F238E27FC236}">
                <a16:creationId xmlns:a16="http://schemas.microsoft.com/office/drawing/2014/main" id="{5811B6DC-B528-420C-88E4-D60983B88907}"/>
              </a:ext>
            </a:extLst>
          </p:cNvPr>
          <p:cNvSpPr>
            <a:spLocks noGrp="1"/>
          </p:cNvSpPr>
          <p:nvPr>
            <p:ph type="sldNum" sz="quarter" idx="13"/>
          </p:nvPr>
        </p:nvSpPr>
        <p:spPr/>
        <p:txBody>
          <a:bodyPr/>
          <a:lstStyle>
            <a:lvl1pPr>
              <a:defRPr/>
            </a:lvl1pPr>
          </a:lstStyle>
          <a:p>
            <a:pPr>
              <a:defRPr/>
            </a:pPr>
            <a:fld id="{2CB9DD7A-4DF0-4647-8648-ADBF803E07DB}" type="slidenum">
              <a:rPr lang="en-US" altLang="en-US"/>
              <a:pPr>
                <a:defRPr/>
              </a:pPr>
              <a:t>‹#›</a:t>
            </a:fld>
            <a:endParaRPr lang="en-US" altLang="en-US"/>
          </a:p>
        </p:txBody>
      </p:sp>
      <p:sp>
        <p:nvSpPr>
          <p:cNvPr id="8" name="Footer Placeholder 1024">
            <a:extLst>
              <a:ext uri="{FF2B5EF4-FFF2-40B4-BE49-F238E27FC236}">
                <a16:creationId xmlns:a16="http://schemas.microsoft.com/office/drawing/2014/main" id="{8ED2C6E4-572E-4C96-A75A-9FF756AFE22A}"/>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469454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_Double Line Header with Copy">
    <p:spTree>
      <p:nvGrpSpPr>
        <p:cNvPr id="1" name=""/>
        <p:cNvGrpSpPr/>
        <p:nvPr/>
      </p:nvGrpSpPr>
      <p:grpSpPr>
        <a:xfrm>
          <a:off x="0" y="0"/>
          <a:ext cx="0" cy="0"/>
          <a:chOff x="0" y="0"/>
          <a:chExt cx="0" cy="0"/>
        </a:xfrm>
      </p:grpSpPr>
      <p:pic>
        <p:nvPicPr>
          <p:cNvPr id="4" name="Picture 9" descr="Copy_Page_Green.png">
            <a:extLst>
              <a:ext uri="{FF2B5EF4-FFF2-40B4-BE49-F238E27FC236}">
                <a16:creationId xmlns:a16="http://schemas.microsoft.com/office/drawing/2014/main" id="{08E77249-638A-4C97-917C-E766EDD7AE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10"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AC1373E8-A341-4BEB-BEDC-D0387789FCF1}"/>
              </a:ext>
            </a:extLst>
          </p:cNvPr>
          <p:cNvSpPr>
            <a:spLocks noGrp="1"/>
          </p:cNvSpPr>
          <p:nvPr>
            <p:ph type="sldNum" sz="quarter" idx="13"/>
          </p:nvPr>
        </p:nvSpPr>
        <p:spPr/>
        <p:txBody>
          <a:bodyPr/>
          <a:lstStyle>
            <a:lvl1pPr>
              <a:defRPr/>
            </a:lvl1pPr>
          </a:lstStyle>
          <a:p>
            <a:pPr>
              <a:defRPr/>
            </a:pPr>
            <a:fld id="{338076A2-92E4-4C6D-B164-7A5E60786C47}"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6D0FCAFB-78FB-4480-BB8F-9FB562288467}"/>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951426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urquoise_Sing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2FE3FD72-A850-43AA-901D-B93FA0DBF0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6" name="Slide Number Placeholder 1023">
            <a:extLst>
              <a:ext uri="{FF2B5EF4-FFF2-40B4-BE49-F238E27FC236}">
                <a16:creationId xmlns:a16="http://schemas.microsoft.com/office/drawing/2014/main" id="{E675FE7E-422C-4087-81ED-F2A3588C7CC7}"/>
              </a:ext>
            </a:extLst>
          </p:cNvPr>
          <p:cNvSpPr>
            <a:spLocks noGrp="1"/>
          </p:cNvSpPr>
          <p:nvPr>
            <p:ph type="sldNum" sz="quarter" idx="13"/>
          </p:nvPr>
        </p:nvSpPr>
        <p:spPr/>
        <p:txBody>
          <a:bodyPr/>
          <a:lstStyle>
            <a:lvl1pPr>
              <a:defRPr/>
            </a:lvl1pPr>
          </a:lstStyle>
          <a:p>
            <a:pPr>
              <a:defRPr/>
            </a:pPr>
            <a:fld id="{6115A2A7-9D3A-45E9-B4F1-5C970570529E}" type="slidenum">
              <a:rPr lang="en-US" altLang="en-US"/>
              <a:pPr>
                <a:defRPr/>
              </a:pPr>
              <a:t>‹#›</a:t>
            </a:fld>
            <a:endParaRPr lang="en-US" altLang="en-US"/>
          </a:p>
        </p:txBody>
      </p:sp>
      <p:sp>
        <p:nvSpPr>
          <p:cNvPr id="8" name="Footer Placeholder 1024">
            <a:extLst>
              <a:ext uri="{FF2B5EF4-FFF2-40B4-BE49-F238E27FC236}">
                <a16:creationId xmlns:a16="http://schemas.microsoft.com/office/drawing/2014/main" id="{D6E6AA3C-968A-44C8-9C82-861EE7E0D05B}"/>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272325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urquoise_Doub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4A7EEEA7-1915-4386-AE47-F81BFAC20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9"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D995167E-8A09-4128-A304-84D513DD0FAA}"/>
              </a:ext>
            </a:extLst>
          </p:cNvPr>
          <p:cNvSpPr>
            <a:spLocks noGrp="1"/>
          </p:cNvSpPr>
          <p:nvPr>
            <p:ph type="sldNum" sz="quarter" idx="13"/>
          </p:nvPr>
        </p:nvSpPr>
        <p:spPr/>
        <p:txBody>
          <a:bodyPr/>
          <a:lstStyle>
            <a:lvl1pPr>
              <a:defRPr/>
            </a:lvl1pPr>
          </a:lstStyle>
          <a:p>
            <a:pPr>
              <a:defRPr/>
            </a:pPr>
            <a:fld id="{D4C13C52-A210-45BB-9577-F83008793AB1}"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775BADBF-ADFB-42DE-A6D2-B834A1445469}"/>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278108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_Single Line Header with Copy">
    <p:spTree>
      <p:nvGrpSpPr>
        <p:cNvPr id="1" name=""/>
        <p:cNvGrpSpPr/>
        <p:nvPr/>
      </p:nvGrpSpPr>
      <p:grpSpPr>
        <a:xfrm>
          <a:off x="0" y="0"/>
          <a:ext cx="0" cy="0"/>
          <a:chOff x="0" y="0"/>
          <a:chExt cx="0" cy="0"/>
        </a:xfrm>
      </p:grpSpPr>
      <p:pic>
        <p:nvPicPr>
          <p:cNvPr id="4" name="Picture 9" descr="Copy_Page_Blue_2.png">
            <a:extLst>
              <a:ext uri="{FF2B5EF4-FFF2-40B4-BE49-F238E27FC236}">
                <a16:creationId xmlns:a16="http://schemas.microsoft.com/office/drawing/2014/main" id="{0DD6ACCE-1428-48F5-9352-95424E085A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1114697" y="1816715"/>
            <a:ext cx="10605104" cy="413415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2ADDD52A-8009-47A4-9027-CC84242F8A11}"/>
              </a:ext>
            </a:extLst>
          </p:cNvPr>
          <p:cNvSpPr>
            <a:spLocks noGrp="1"/>
          </p:cNvSpPr>
          <p:nvPr>
            <p:ph type="sldNum" sz="quarter" idx="13"/>
          </p:nvPr>
        </p:nvSpPr>
        <p:spPr/>
        <p:txBody>
          <a:bodyPr/>
          <a:lstStyle>
            <a:lvl1pPr>
              <a:defRPr/>
            </a:lvl1pPr>
          </a:lstStyle>
          <a:p>
            <a:pPr>
              <a:defRPr/>
            </a:pPr>
            <a:fld id="{14E97AC7-7194-4D9F-89FE-C4E444E6D99E}"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7AC76CFD-A5F7-4E83-A08C-022FA98CAD48}"/>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049063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_Double Line Header wtih Copy">
    <p:spTree>
      <p:nvGrpSpPr>
        <p:cNvPr id="1" name=""/>
        <p:cNvGrpSpPr/>
        <p:nvPr/>
      </p:nvGrpSpPr>
      <p:grpSpPr>
        <a:xfrm>
          <a:off x="0" y="0"/>
          <a:ext cx="0" cy="0"/>
          <a:chOff x="0" y="0"/>
          <a:chExt cx="0" cy="0"/>
        </a:xfrm>
      </p:grpSpPr>
      <p:pic>
        <p:nvPicPr>
          <p:cNvPr id="4" name="Picture 9" descr="Copy_Page_Blue_2.png">
            <a:extLst>
              <a:ext uri="{FF2B5EF4-FFF2-40B4-BE49-F238E27FC236}">
                <a16:creationId xmlns:a16="http://schemas.microsoft.com/office/drawing/2014/main" id="{6BB599D0-C695-489B-9A1F-70C0FA4D10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8" tIns="45714" rIns="91428" bIns="45714"/>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AEA55D2D-09F2-4CA6-BADD-A0BDE98B25A7}"/>
              </a:ext>
            </a:extLst>
          </p:cNvPr>
          <p:cNvSpPr>
            <a:spLocks noGrp="1"/>
          </p:cNvSpPr>
          <p:nvPr>
            <p:ph type="sldNum" sz="quarter" idx="13"/>
          </p:nvPr>
        </p:nvSpPr>
        <p:spPr/>
        <p:txBody>
          <a:bodyPr/>
          <a:lstStyle>
            <a:lvl1pPr>
              <a:defRPr/>
            </a:lvl1pPr>
          </a:lstStyle>
          <a:p>
            <a:pPr>
              <a:defRPr/>
            </a:pPr>
            <a:fld id="{C87229E9-3023-4B2C-BA2B-87BB9B678225}" type="slidenum">
              <a:rPr lang="en-US" altLang="en-US"/>
              <a:pPr>
                <a:defRPr/>
              </a:pPr>
              <a:t>‹#›</a:t>
            </a:fld>
            <a:endParaRPr lang="en-US" altLang="en-US"/>
          </a:p>
        </p:txBody>
      </p:sp>
      <p:sp>
        <p:nvSpPr>
          <p:cNvPr id="8" name="Footer Placeholder 3">
            <a:extLst>
              <a:ext uri="{FF2B5EF4-FFF2-40B4-BE49-F238E27FC236}">
                <a16:creationId xmlns:a16="http://schemas.microsoft.com/office/drawing/2014/main" id="{042236E5-122A-46FB-949D-98DB040CAE1A}"/>
              </a:ext>
            </a:extLst>
          </p:cNvPr>
          <p:cNvSpPr>
            <a:spLocks noGrp="1"/>
          </p:cNvSpPr>
          <p:nvPr>
            <p:ph type="ftr" sz="quarter" idx="14"/>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885570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Yellow_Single Line Header 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3" name="Slide Number Placeholder 1023">
            <a:extLst>
              <a:ext uri="{FF2B5EF4-FFF2-40B4-BE49-F238E27FC236}">
                <a16:creationId xmlns:a16="http://schemas.microsoft.com/office/drawing/2014/main" id="{12505711-ACCD-4CF2-B1D3-C03A69675BB4}"/>
              </a:ext>
            </a:extLst>
          </p:cNvPr>
          <p:cNvSpPr>
            <a:spLocks noGrp="1"/>
          </p:cNvSpPr>
          <p:nvPr>
            <p:ph type="sldNum" sz="quarter" idx="10"/>
          </p:nvPr>
        </p:nvSpPr>
        <p:spPr/>
        <p:txBody>
          <a:bodyPr/>
          <a:lstStyle>
            <a:lvl1pPr>
              <a:defRPr/>
            </a:lvl1pPr>
          </a:lstStyle>
          <a:p>
            <a:pPr>
              <a:defRPr/>
            </a:pPr>
            <a:fld id="{50FBB59C-0E74-4278-9975-CB4CA4CB03FF}" type="slidenum">
              <a:rPr lang="en-US" altLang="en-US"/>
              <a:pPr>
                <a:defRPr/>
              </a:pPr>
              <a:t>‹#›</a:t>
            </a:fld>
            <a:endParaRPr lang="en-US" altLang="en-US"/>
          </a:p>
        </p:txBody>
      </p:sp>
      <p:sp>
        <p:nvSpPr>
          <p:cNvPr id="4" name="Footer Placeholder 1024">
            <a:extLst>
              <a:ext uri="{FF2B5EF4-FFF2-40B4-BE49-F238E27FC236}">
                <a16:creationId xmlns:a16="http://schemas.microsoft.com/office/drawing/2014/main" id="{50D48295-7469-463C-A9D0-2C163F9C50FE}"/>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53403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rquoise_Single Line Header with Copy">
    <p:spTree>
      <p:nvGrpSpPr>
        <p:cNvPr id="1" name=""/>
        <p:cNvGrpSpPr/>
        <p:nvPr/>
      </p:nvGrpSpPr>
      <p:grpSpPr>
        <a:xfrm>
          <a:off x="0" y="0"/>
          <a:ext cx="0" cy="0"/>
          <a:chOff x="0" y="0"/>
          <a:chExt cx="0" cy="0"/>
        </a:xfrm>
      </p:grpSpPr>
      <p:pic>
        <p:nvPicPr>
          <p:cNvPr id="4" name="Picture 9" descr="Copy_Page_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p:cNvSpPr>
            <a:spLocks noGrp="1"/>
          </p:cNvSpPr>
          <p:nvPr>
            <p:ph sz="quarter" idx="12"/>
          </p:nvPr>
        </p:nvSpPr>
        <p:spPr>
          <a:xfrm>
            <a:off x="1114697" y="1816718"/>
            <a:ext cx="10605104" cy="413415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113802" y="628651"/>
            <a:ext cx="10596033" cy="967316"/>
          </a:xfrm>
          <a:prstGeom prst="rect">
            <a:avLst/>
          </a:prstGeom>
          <a:noFill/>
          <a:ln>
            <a:noFill/>
          </a:ln>
          <a:extLst/>
        </p:spPr>
        <p:txBody>
          <a:bodyPr/>
          <a:lstStyle/>
          <a:p>
            <a:pPr lvl="0"/>
            <a:r>
              <a:rPr lang="en-US" dirty="0"/>
              <a:t>Click to edit Master title style</a:t>
            </a:r>
          </a:p>
        </p:txBody>
      </p:sp>
      <p:sp>
        <p:nvSpPr>
          <p:cNvPr id="6" name="Slide Number Placeholder 1023"/>
          <p:cNvSpPr>
            <a:spLocks noGrp="1"/>
          </p:cNvSpPr>
          <p:nvPr>
            <p:ph type="sldNum" sz="quarter" idx="13"/>
          </p:nvPr>
        </p:nvSpPr>
        <p:spPr/>
        <p:txBody>
          <a:bodyPr/>
          <a:lstStyle>
            <a:lvl1pPr>
              <a:defRPr/>
            </a:lvl1pPr>
          </a:lstStyle>
          <a:p>
            <a:fld id="{FA5D030F-EFBF-40C0-A146-8F640E8FCF22}" type="slidenum">
              <a:rPr lang="en-US" altLang="en-US"/>
              <a:pPr/>
              <a:t>‹#›</a:t>
            </a:fld>
            <a:endParaRPr lang="en-US" altLang="en-US"/>
          </a:p>
        </p:txBody>
      </p:sp>
      <p:sp>
        <p:nvSpPr>
          <p:cNvPr id="8" name="Footer Placeholder 1024"/>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3634311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ellow_Double Line Header Blank">
    <p:spTree>
      <p:nvGrpSpPr>
        <p:cNvPr id="1" name=""/>
        <p:cNvGrpSpPr/>
        <p:nvPr/>
      </p:nvGrpSpPr>
      <p:grpSpPr>
        <a:xfrm>
          <a:off x="0" y="0"/>
          <a:ext cx="0" cy="0"/>
          <a:chOff x="0" y="0"/>
          <a:chExt cx="0" cy="0"/>
        </a:xfrm>
      </p:grpSpPr>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3" name="Slide Number Placeholder 1023">
            <a:extLst>
              <a:ext uri="{FF2B5EF4-FFF2-40B4-BE49-F238E27FC236}">
                <a16:creationId xmlns:a16="http://schemas.microsoft.com/office/drawing/2014/main" id="{EA1B1E0C-008E-4431-B353-C90956C956AE}"/>
              </a:ext>
            </a:extLst>
          </p:cNvPr>
          <p:cNvSpPr>
            <a:spLocks noGrp="1"/>
          </p:cNvSpPr>
          <p:nvPr>
            <p:ph type="sldNum" sz="quarter" idx="10"/>
          </p:nvPr>
        </p:nvSpPr>
        <p:spPr/>
        <p:txBody>
          <a:bodyPr/>
          <a:lstStyle>
            <a:lvl1pPr>
              <a:defRPr/>
            </a:lvl1pPr>
          </a:lstStyle>
          <a:p>
            <a:pPr>
              <a:defRPr/>
            </a:pPr>
            <a:fld id="{0FA11A86-A9C7-4359-868D-BE58CF946688}" type="slidenum">
              <a:rPr lang="en-US" altLang="en-US"/>
              <a:pPr>
                <a:defRPr/>
              </a:pPr>
              <a:t>‹#›</a:t>
            </a:fld>
            <a:endParaRPr lang="en-US" altLang="en-US"/>
          </a:p>
        </p:txBody>
      </p:sp>
      <p:sp>
        <p:nvSpPr>
          <p:cNvPr id="4" name="Footer Placeholder 1024">
            <a:extLst>
              <a:ext uri="{FF2B5EF4-FFF2-40B4-BE49-F238E27FC236}">
                <a16:creationId xmlns:a16="http://schemas.microsoft.com/office/drawing/2014/main" id="{45905B34-018A-409F-BA17-1A7BA3BBC8F8}"/>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1432734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_Single Line Header Blank">
    <p:spTree>
      <p:nvGrpSpPr>
        <p:cNvPr id="1" name=""/>
        <p:cNvGrpSpPr/>
        <p:nvPr/>
      </p:nvGrpSpPr>
      <p:grpSpPr>
        <a:xfrm>
          <a:off x="0" y="0"/>
          <a:ext cx="0" cy="0"/>
          <a:chOff x="0" y="0"/>
          <a:chExt cx="0" cy="0"/>
        </a:xfrm>
      </p:grpSpPr>
      <p:pic>
        <p:nvPicPr>
          <p:cNvPr id="3" name="Picture 9" descr="Copy_Page_Green.png">
            <a:extLst>
              <a:ext uri="{FF2B5EF4-FFF2-40B4-BE49-F238E27FC236}">
                <a16:creationId xmlns:a16="http://schemas.microsoft.com/office/drawing/2014/main" id="{1D199CD9-C612-4FE5-BC21-3892485E87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2">
            <a:extLst>
              <a:ext uri="{FF2B5EF4-FFF2-40B4-BE49-F238E27FC236}">
                <a16:creationId xmlns:a16="http://schemas.microsoft.com/office/drawing/2014/main" id="{872146CE-4171-4073-845D-1194E7024DC7}"/>
              </a:ext>
            </a:extLst>
          </p:cNvPr>
          <p:cNvSpPr>
            <a:spLocks noGrp="1"/>
          </p:cNvSpPr>
          <p:nvPr>
            <p:ph type="sldNum" sz="quarter" idx="10"/>
          </p:nvPr>
        </p:nvSpPr>
        <p:spPr/>
        <p:txBody>
          <a:bodyPr/>
          <a:lstStyle>
            <a:lvl1pPr>
              <a:defRPr/>
            </a:lvl1pPr>
          </a:lstStyle>
          <a:p>
            <a:pPr>
              <a:defRPr/>
            </a:pPr>
            <a:fld id="{0ED89A71-8C8D-415E-8DCA-2D9121240F69}"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69C99E28-80A8-45FC-AADE-BF4207809585}"/>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509580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_Double Line Header Blank">
    <p:spTree>
      <p:nvGrpSpPr>
        <p:cNvPr id="1" name=""/>
        <p:cNvGrpSpPr/>
        <p:nvPr/>
      </p:nvGrpSpPr>
      <p:grpSpPr>
        <a:xfrm>
          <a:off x="0" y="0"/>
          <a:ext cx="0" cy="0"/>
          <a:chOff x="0" y="0"/>
          <a:chExt cx="0" cy="0"/>
        </a:xfrm>
      </p:grpSpPr>
      <p:pic>
        <p:nvPicPr>
          <p:cNvPr id="3" name="Picture 9" descr="Copy_Page_Green.png">
            <a:extLst>
              <a:ext uri="{FF2B5EF4-FFF2-40B4-BE49-F238E27FC236}">
                <a16:creationId xmlns:a16="http://schemas.microsoft.com/office/drawing/2014/main" id="{956948DE-80EE-4274-8245-A83254F563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01DC88B9-3BA4-4BBC-90EB-D692F07FB595}"/>
              </a:ext>
            </a:extLst>
          </p:cNvPr>
          <p:cNvSpPr>
            <a:spLocks noGrp="1"/>
          </p:cNvSpPr>
          <p:nvPr>
            <p:ph type="sldNum" sz="quarter" idx="10"/>
          </p:nvPr>
        </p:nvSpPr>
        <p:spPr/>
        <p:txBody>
          <a:bodyPr/>
          <a:lstStyle>
            <a:lvl1pPr>
              <a:defRPr/>
            </a:lvl1pPr>
          </a:lstStyle>
          <a:p>
            <a:pPr>
              <a:defRPr/>
            </a:pPr>
            <a:fld id="{EAAFE7E5-ECEA-4A9A-ACA9-80F73CD8F1EB}"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1A49182D-688F-4402-A2BA-7C3B724E9B52}"/>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597023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urquoise_Single Line Header Blank">
    <p:spTree>
      <p:nvGrpSpPr>
        <p:cNvPr id="1" name=""/>
        <p:cNvGrpSpPr/>
        <p:nvPr/>
      </p:nvGrpSpPr>
      <p:grpSpPr>
        <a:xfrm>
          <a:off x="0" y="0"/>
          <a:ext cx="0" cy="0"/>
          <a:chOff x="0" y="0"/>
          <a:chExt cx="0" cy="0"/>
        </a:xfrm>
      </p:grpSpPr>
      <p:pic>
        <p:nvPicPr>
          <p:cNvPr id="3" name="Picture 9" descr="Copy_Page_Blue.png">
            <a:extLst>
              <a:ext uri="{FF2B5EF4-FFF2-40B4-BE49-F238E27FC236}">
                <a16:creationId xmlns:a16="http://schemas.microsoft.com/office/drawing/2014/main" id="{79E1B47B-1196-42FD-B255-9438BD3BCA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bwMode="auto">
          <a:xfrm>
            <a:off x="1113800"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4" name="Slide Number Placeholder 2">
            <a:extLst>
              <a:ext uri="{FF2B5EF4-FFF2-40B4-BE49-F238E27FC236}">
                <a16:creationId xmlns:a16="http://schemas.microsoft.com/office/drawing/2014/main" id="{DD1871B9-EE6D-42F3-9BD8-855E244143F9}"/>
              </a:ext>
            </a:extLst>
          </p:cNvPr>
          <p:cNvSpPr>
            <a:spLocks noGrp="1"/>
          </p:cNvSpPr>
          <p:nvPr>
            <p:ph type="sldNum" sz="quarter" idx="10"/>
          </p:nvPr>
        </p:nvSpPr>
        <p:spPr/>
        <p:txBody>
          <a:bodyPr/>
          <a:lstStyle>
            <a:lvl1pPr>
              <a:defRPr/>
            </a:lvl1pPr>
          </a:lstStyle>
          <a:p>
            <a:pPr>
              <a:defRPr/>
            </a:pPr>
            <a:fld id="{8A5E4759-0983-4EFA-985B-3AE8359837F0}"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D2287A55-AD31-48D7-8657-1A50D2EDBA6B}"/>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2820432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urquoise_Double Line Header Blank">
    <p:spTree>
      <p:nvGrpSpPr>
        <p:cNvPr id="1" name=""/>
        <p:cNvGrpSpPr/>
        <p:nvPr/>
      </p:nvGrpSpPr>
      <p:grpSpPr>
        <a:xfrm>
          <a:off x="0" y="0"/>
          <a:ext cx="0" cy="0"/>
          <a:chOff x="0" y="0"/>
          <a:chExt cx="0" cy="0"/>
        </a:xfrm>
      </p:grpSpPr>
      <p:pic>
        <p:nvPicPr>
          <p:cNvPr id="3" name="Picture 9" descr="Copy_Page_Blue.png">
            <a:extLst>
              <a:ext uri="{FF2B5EF4-FFF2-40B4-BE49-F238E27FC236}">
                <a16:creationId xmlns:a16="http://schemas.microsoft.com/office/drawing/2014/main" id="{42225CDF-B763-484D-AFE9-347EDCD1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7FB68618-0E56-43F8-928E-0F54374CC98E}"/>
              </a:ext>
            </a:extLst>
          </p:cNvPr>
          <p:cNvSpPr>
            <a:spLocks noGrp="1"/>
          </p:cNvSpPr>
          <p:nvPr>
            <p:ph type="sldNum" sz="quarter" idx="10"/>
          </p:nvPr>
        </p:nvSpPr>
        <p:spPr/>
        <p:txBody>
          <a:bodyPr/>
          <a:lstStyle>
            <a:lvl1pPr>
              <a:defRPr/>
            </a:lvl1pPr>
          </a:lstStyle>
          <a:p>
            <a:pPr>
              <a:defRPr/>
            </a:pPr>
            <a:fld id="{87CFC452-5BC2-4C22-BDB4-6488C166C6BD}"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04FE2B28-13DE-4F48-8C81-F53FA2588595}"/>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954575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ue_Single Line Header Blank">
    <p:spTree>
      <p:nvGrpSpPr>
        <p:cNvPr id="1" name=""/>
        <p:cNvGrpSpPr/>
        <p:nvPr/>
      </p:nvGrpSpPr>
      <p:grpSpPr>
        <a:xfrm>
          <a:off x="0" y="0"/>
          <a:ext cx="0" cy="0"/>
          <a:chOff x="0" y="0"/>
          <a:chExt cx="0" cy="0"/>
        </a:xfrm>
      </p:grpSpPr>
      <p:pic>
        <p:nvPicPr>
          <p:cNvPr id="3" name="Picture 9" descr="Copy_Page_Blue_2.png">
            <a:extLst>
              <a:ext uri="{FF2B5EF4-FFF2-40B4-BE49-F238E27FC236}">
                <a16:creationId xmlns:a16="http://schemas.microsoft.com/office/drawing/2014/main" id="{C9385885-0656-4E11-9A61-0ECB45E783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2">
            <a:extLst>
              <a:ext uri="{FF2B5EF4-FFF2-40B4-BE49-F238E27FC236}">
                <a16:creationId xmlns:a16="http://schemas.microsoft.com/office/drawing/2014/main" id="{121FACFE-310F-4EA7-A312-8FC3ECF357C6}"/>
              </a:ext>
            </a:extLst>
          </p:cNvPr>
          <p:cNvSpPr>
            <a:spLocks noGrp="1"/>
          </p:cNvSpPr>
          <p:nvPr>
            <p:ph type="sldNum" sz="quarter" idx="10"/>
          </p:nvPr>
        </p:nvSpPr>
        <p:spPr/>
        <p:txBody>
          <a:bodyPr/>
          <a:lstStyle>
            <a:lvl1pPr>
              <a:defRPr/>
            </a:lvl1pPr>
          </a:lstStyle>
          <a:p>
            <a:pPr>
              <a:defRPr/>
            </a:pPr>
            <a:fld id="{488E262A-8C51-4859-8059-E2D3B4DC8CFF}"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A77D6AFC-DFD9-4DC1-A7CE-9353C626C624}"/>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3915389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_Double Line Header Blank">
    <p:spTree>
      <p:nvGrpSpPr>
        <p:cNvPr id="1" name=""/>
        <p:cNvGrpSpPr/>
        <p:nvPr/>
      </p:nvGrpSpPr>
      <p:grpSpPr>
        <a:xfrm>
          <a:off x="0" y="0"/>
          <a:ext cx="0" cy="0"/>
          <a:chOff x="0" y="0"/>
          <a:chExt cx="0" cy="0"/>
        </a:xfrm>
      </p:grpSpPr>
      <p:pic>
        <p:nvPicPr>
          <p:cNvPr id="3" name="Picture 9" descr="Copy_Page_Blue_2.png">
            <a:extLst>
              <a:ext uri="{FF2B5EF4-FFF2-40B4-BE49-F238E27FC236}">
                <a16:creationId xmlns:a16="http://schemas.microsoft.com/office/drawing/2014/main" id="{4B8150D8-D663-4334-8340-5629130E7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6" y="820571"/>
            <a:ext cx="10596033" cy="967316"/>
          </a:xfrm>
        </p:spPr>
        <p:txBody>
          <a:bodyPr anchor="t"/>
          <a:lstStyle>
            <a:lvl1pPr>
              <a:lnSpc>
                <a:spcPts val="4133"/>
              </a:lnSpc>
              <a:defRPr/>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FDFF7A19-C8C4-4B3E-973E-8657AE1446F3}"/>
              </a:ext>
            </a:extLst>
          </p:cNvPr>
          <p:cNvSpPr>
            <a:spLocks noGrp="1"/>
          </p:cNvSpPr>
          <p:nvPr>
            <p:ph type="sldNum" sz="quarter" idx="10"/>
          </p:nvPr>
        </p:nvSpPr>
        <p:spPr/>
        <p:txBody>
          <a:bodyPr/>
          <a:lstStyle>
            <a:lvl1pPr>
              <a:defRPr/>
            </a:lvl1pPr>
          </a:lstStyle>
          <a:p>
            <a:pPr>
              <a:defRPr/>
            </a:pPr>
            <a:fld id="{64ED94BA-DA9E-4EDB-9CC2-F291B73B4DCD}"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332387F2-03E3-471F-98CC-A4FBE9B856B6}"/>
              </a:ext>
            </a:extLst>
          </p:cNvPr>
          <p:cNvSpPr>
            <a:spLocks noGrp="1"/>
          </p:cNvSpPr>
          <p:nvPr>
            <p:ph type="ftr" sz="quarter" idx="11"/>
          </p:nvPr>
        </p:nvSpPr>
        <p:spPr/>
        <p:txBody>
          <a:bodyPr/>
          <a:lstStyle>
            <a:lvl1pPr>
              <a:defRPr/>
            </a:lvl1pPr>
          </a:lstStyle>
          <a:p>
            <a:pPr>
              <a:defRPr/>
            </a:pPr>
            <a:r>
              <a:rPr lang="en-US" altLang="en-US"/>
              <a:t> | ©2018, AccuWeather, Inc. Confidential and Proprietary</a:t>
            </a:r>
          </a:p>
        </p:txBody>
      </p:sp>
    </p:spTree>
    <p:extLst>
      <p:ext uri="{BB962C8B-B14F-4D97-AF65-F5344CB8AC3E}">
        <p14:creationId xmlns:p14="http://schemas.microsoft.com/office/powerpoint/2010/main" val="639400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ellow_Divider Slide">
    <p:spTree>
      <p:nvGrpSpPr>
        <p:cNvPr id="1" name=""/>
        <p:cNvGrpSpPr/>
        <p:nvPr/>
      </p:nvGrpSpPr>
      <p:grpSpPr>
        <a:xfrm>
          <a:off x="0" y="0"/>
          <a:ext cx="0" cy="0"/>
          <a:chOff x="0" y="0"/>
          <a:chExt cx="0" cy="0"/>
        </a:xfrm>
      </p:grpSpPr>
      <p:pic>
        <p:nvPicPr>
          <p:cNvPr id="3" name="Picture 9" descr="AW_Divider_1_16x9.jpg">
            <a:extLst>
              <a:ext uri="{FF2B5EF4-FFF2-40B4-BE49-F238E27FC236}">
                <a16:creationId xmlns:a16="http://schemas.microsoft.com/office/drawing/2014/main" id="{2B4EC469-1738-499B-BD65-70F17B9734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Yellow_16x9.png">
            <a:extLst>
              <a:ext uri="{FF2B5EF4-FFF2-40B4-BE49-F238E27FC236}">
                <a16:creationId xmlns:a16="http://schemas.microsoft.com/office/drawing/2014/main" id="{A3031743-880A-4BD4-8AA4-CB5FAE867C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igh_thermometer.png">
            <a:extLst>
              <a:ext uri="{FF2B5EF4-FFF2-40B4-BE49-F238E27FC236}">
                <a16:creationId xmlns:a16="http://schemas.microsoft.com/office/drawing/2014/main" id="{77DAE11C-847D-4024-A500-E52F9122AD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2784" y="112185"/>
            <a:ext cx="234949" cy="53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loud.png">
            <a:extLst>
              <a:ext uri="{FF2B5EF4-FFF2-40B4-BE49-F238E27FC236}">
                <a16:creationId xmlns:a16="http://schemas.microsoft.com/office/drawing/2014/main" id="{48C62842-2E28-40E8-B12C-4AAF61D5B60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37851" y="1189568"/>
            <a:ext cx="1257300" cy="8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41868" y="778228"/>
            <a:ext cx="9186333" cy="1682749"/>
          </a:xfrm>
        </p:spPr>
        <p:txBody>
          <a:bodyPr/>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3677707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_Divider Slide">
    <p:spTree>
      <p:nvGrpSpPr>
        <p:cNvPr id="1" name=""/>
        <p:cNvGrpSpPr/>
        <p:nvPr/>
      </p:nvGrpSpPr>
      <p:grpSpPr>
        <a:xfrm>
          <a:off x="0" y="0"/>
          <a:ext cx="0" cy="0"/>
          <a:chOff x="0" y="0"/>
          <a:chExt cx="0" cy="0"/>
        </a:xfrm>
      </p:grpSpPr>
      <p:pic>
        <p:nvPicPr>
          <p:cNvPr id="3" name="Picture 9" descr="AW_Divider_5_16x9.jpg">
            <a:extLst>
              <a:ext uri="{FF2B5EF4-FFF2-40B4-BE49-F238E27FC236}">
                <a16:creationId xmlns:a16="http://schemas.microsoft.com/office/drawing/2014/main" id="{4ECBD38A-5709-4361-8846-68A1F85991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Green_16x9.png">
            <a:extLst>
              <a:ext uri="{FF2B5EF4-FFF2-40B4-BE49-F238E27FC236}">
                <a16:creationId xmlns:a16="http://schemas.microsoft.com/office/drawing/2014/main" id="{55CF6F28-4B2E-45F5-9880-B22D8DB84C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hone.png">
            <a:extLst>
              <a:ext uri="{FF2B5EF4-FFF2-40B4-BE49-F238E27FC236}">
                <a16:creationId xmlns:a16="http://schemas.microsoft.com/office/drawing/2014/main" id="{989E3510-97D5-45F7-A3BB-0C4CD4F236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65267" y="114300"/>
            <a:ext cx="300567"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world.png">
            <a:extLst>
              <a:ext uri="{FF2B5EF4-FFF2-40B4-BE49-F238E27FC236}">
                <a16:creationId xmlns:a16="http://schemas.microsoft.com/office/drawing/2014/main" id="{7F66D0B4-3153-4643-90DD-BACFBF26F2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29384" y="1005417"/>
            <a:ext cx="1234016" cy="123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7" y="778228"/>
            <a:ext cx="5723465"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3926274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urquoise_Divider Slide">
    <p:spTree>
      <p:nvGrpSpPr>
        <p:cNvPr id="1" name=""/>
        <p:cNvGrpSpPr/>
        <p:nvPr/>
      </p:nvGrpSpPr>
      <p:grpSpPr>
        <a:xfrm>
          <a:off x="0" y="0"/>
          <a:ext cx="0" cy="0"/>
          <a:chOff x="0" y="0"/>
          <a:chExt cx="0" cy="0"/>
        </a:xfrm>
      </p:grpSpPr>
      <p:pic>
        <p:nvPicPr>
          <p:cNvPr id="3" name="Picture 9" descr="AW_Divider_9_16x9.jpg">
            <a:extLst>
              <a:ext uri="{FF2B5EF4-FFF2-40B4-BE49-F238E27FC236}">
                <a16:creationId xmlns:a16="http://schemas.microsoft.com/office/drawing/2014/main" id="{218295F8-8130-45A7-9155-E7D482E778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Turquoise_16x9.png">
            <a:extLst>
              <a:ext uri="{FF2B5EF4-FFF2-40B4-BE49-F238E27FC236}">
                <a16:creationId xmlns:a16="http://schemas.microsoft.com/office/drawing/2014/main" id="{E08840D8-DD5E-4AEC-A874-BEE8D17DA0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peech_bubble.png">
            <a:extLst>
              <a:ext uri="{FF2B5EF4-FFF2-40B4-BE49-F238E27FC236}">
                <a16:creationId xmlns:a16="http://schemas.microsoft.com/office/drawing/2014/main" id="{5E8E460F-E420-4ECE-9A51-63D1C74C08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3667" y="179917"/>
            <a:ext cx="51011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oon.png">
            <a:extLst>
              <a:ext uri="{FF2B5EF4-FFF2-40B4-BE49-F238E27FC236}">
                <a16:creationId xmlns:a16="http://schemas.microsoft.com/office/drawing/2014/main" id="{0B8EA288-2359-4D47-884D-523B0F75BF2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78067" y="982134"/>
            <a:ext cx="1193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p:cNvSpPr>
            <a:spLocks noGrp="1"/>
          </p:cNvSpPr>
          <p:nvPr>
            <p:ph type="title"/>
          </p:nvPr>
        </p:nvSpPr>
        <p:spPr>
          <a:xfrm>
            <a:off x="541877" y="778228"/>
            <a:ext cx="7010399"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242654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rquoise_Double Line Header with Copy">
    <p:spTree>
      <p:nvGrpSpPr>
        <p:cNvPr id="1" name=""/>
        <p:cNvGrpSpPr/>
        <p:nvPr/>
      </p:nvGrpSpPr>
      <p:grpSpPr>
        <a:xfrm>
          <a:off x="0" y="0"/>
          <a:ext cx="0" cy="0"/>
          <a:chOff x="0" y="0"/>
          <a:chExt cx="0" cy="0"/>
        </a:xfrm>
      </p:grpSpPr>
      <p:pic>
        <p:nvPicPr>
          <p:cNvPr id="4" name="Picture 9" descr="Copy_Page_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9" name="Content Placeholder 5"/>
          <p:cNvSpPr>
            <a:spLocks noGrp="1"/>
          </p:cNvSpPr>
          <p:nvPr>
            <p:ph sz="quarter" idx="12"/>
          </p:nvPr>
        </p:nvSpPr>
        <p:spPr>
          <a:xfrm>
            <a:off x="1114697" y="2359384"/>
            <a:ext cx="10605104" cy="367050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3"/>
          </p:nvPr>
        </p:nvSpPr>
        <p:spPr/>
        <p:txBody>
          <a:bodyPr/>
          <a:lstStyle>
            <a:lvl1pPr>
              <a:defRPr/>
            </a:lvl1pPr>
          </a:lstStyle>
          <a:p>
            <a:fld id="{3958C3B9-AEA5-4893-8184-42D9DE5A6C95}" type="slidenum">
              <a:rPr lang="en-US" altLang="en-US"/>
              <a:pPr/>
              <a:t>‹#›</a:t>
            </a:fld>
            <a:endParaRPr lang="en-US" altLang="en-US"/>
          </a:p>
        </p:txBody>
      </p:sp>
      <p:sp>
        <p:nvSpPr>
          <p:cNvPr id="6" name="Footer Placeholder 3"/>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2842028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pic>
        <p:nvPicPr>
          <p:cNvPr id="3" name="Picture 9" descr="AW_Divider_13_16x9.jpg">
            <a:extLst>
              <a:ext uri="{FF2B5EF4-FFF2-40B4-BE49-F238E27FC236}">
                <a16:creationId xmlns:a16="http://schemas.microsoft.com/office/drawing/2014/main" id="{14CF2574-39FE-46D8-B7A3-035AA0C40D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Divider_Squares_Blue_16x9.png">
            <a:extLst>
              <a:ext uri="{FF2B5EF4-FFF2-40B4-BE49-F238E27FC236}">
                <a16:creationId xmlns:a16="http://schemas.microsoft.com/office/drawing/2014/main" id="{4495B719-28A9-4278-88EA-164D8465FB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30317" y="1"/>
            <a:ext cx="2461683" cy="24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umbrella.png">
            <a:extLst>
              <a:ext uri="{FF2B5EF4-FFF2-40B4-BE49-F238E27FC236}">
                <a16:creationId xmlns:a16="http://schemas.microsoft.com/office/drawing/2014/main" id="{56B7F953-F866-4F23-AD5A-4E4A9F3EEBA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29385" y="1005418"/>
            <a:ext cx="1263649"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npoint.png">
            <a:extLst>
              <a:ext uri="{FF2B5EF4-FFF2-40B4-BE49-F238E27FC236}">
                <a16:creationId xmlns:a16="http://schemas.microsoft.com/office/drawing/2014/main" id="{9139438B-7452-4E48-B905-FB03A2460C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0451" y="112185"/>
            <a:ext cx="317500" cy="5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516449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9" descr="Thanks_16x9.jpg">
            <a:extLst>
              <a:ext uri="{FF2B5EF4-FFF2-40B4-BE49-F238E27FC236}">
                <a16:creationId xmlns:a16="http://schemas.microsoft.com/office/drawing/2014/main" id="{79034D82-7293-4994-A896-79290280C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9"/>
          <p:cNvSpPr>
            <a:spLocks noGrp="1"/>
          </p:cNvSpPr>
          <p:nvPr>
            <p:ph type="title"/>
          </p:nvPr>
        </p:nvSpPr>
        <p:spPr>
          <a:xfrm>
            <a:off x="541872" y="778228"/>
            <a:ext cx="5565421" cy="1682749"/>
          </a:xfrm>
        </p:spPr>
        <p:txBody>
          <a:bodyPr anchor="t"/>
          <a:lstStyle>
            <a:lvl1pPr algn="l">
              <a:lnSpc>
                <a:spcPts val="5733"/>
              </a:lnSpc>
              <a:defRPr sz="5067"/>
            </a:lvl1pPr>
          </a:lstStyle>
          <a:p>
            <a:r>
              <a:rPr lang="en-US" dirty="0"/>
              <a:t>Click to edit Master title style</a:t>
            </a:r>
          </a:p>
        </p:txBody>
      </p:sp>
    </p:spTree>
    <p:extLst>
      <p:ext uri="{BB962C8B-B14F-4D97-AF65-F5344CB8AC3E}">
        <p14:creationId xmlns:p14="http://schemas.microsoft.com/office/powerpoint/2010/main" val="2833352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ue_Double Line Header with Copy">
    <p:spTree>
      <p:nvGrpSpPr>
        <p:cNvPr id="1" name=""/>
        <p:cNvGrpSpPr/>
        <p:nvPr/>
      </p:nvGrpSpPr>
      <p:grpSpPr>
        <a:xfrm>
          <a:off x="0" y="0"/>
          <a:ext cx="0" cy="0"/>
          <a:chOff x="0" y="0"/>
          <a:chExt cx="0" cy="0"/>
        </a:xfrm>
      </p:grpSpPr>
      <p:pic>
        <p:nvPicPr>
          <p:cNvPr id="4" name="Picture 9" descr="Copy_Page_Blue.png">
            <a:extLst>
              <a:ext uri="{FF2B5EF4-FFF2-40B4-BE49-F238E27FC236}">
                <a16:creationId xmlns:a16="http://schemas.microsoft.com/office/drawing/2014/main" id="{B2D09084-914D-48C1-B117-3D39F4D34A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3370" y="820571"/>
            <a:ext cx="10596033" cy="967316"/>
          </a:xfrm>
        </p:spPr>
        <p:txBody>
          <a:bodyPr anchor="t"/>
          <a:lstStyle>
            <a:lvl1pPr>
              <a:lnSpc>
                <a:spcPts val="4133"/>
              </a:lnSpc>
              <a:defRPr/>
            </a:lvl1pPr>
          </a:lstStyle>
          <a:p>
            <a:r>
              <a:rPr lang="en-US"/>
              <a:t>Click to edit Master title style</a:t>
            </a:r>
            <a:endParaRPr lang="en-US" dirty="0"/>
          </a:p>
        </p:txBody>
      </p:sp>
      <p:sp>
        <p:nvSpPr>
          <p:cNvPr id="9" name="Content Placeholder 5"/>
          <p:cNvSpPr>
            <a:spLocks noGrp="1"/>
          </p:cNvSpPr>
          <p:nvPr>
            <p:ph sz="quarter" idx="12"/>
          </p:nvPr>
        </p:nvSpPr>
        <p:spPr>
          <a:xfrm>
            <a:off x="1114697" y="2359384"/>
            <a:ext cx="10605104" cy="3670501"/>
          </a:xfrm>
          <a:prstGeom prst="rect">
            <a:avLst/>
          </a:prstGeom>
        </p:spPr>
        <p:txBody>
          <a:bodyPr vert="horz" lIns="68580" tIns="34290" rIns="68580" bIns="34290"/>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69087490-22EB-4FAE-9EA5-1B679B5F858F}"/>
              </a:ext>
            </a:extLst>
          </p:cNvPr>
          <p:cNvSpPr>
            <a:spLocks noGrp="1"/>
          </p:cNvSpPr>
          <p:nvPr>
            <p:ph type="sldNum" sz="quarter" idx="13"/>
          </p:nvPr>
        </p:nvSpPr>
        <p:spPr/>
        <p:txBody>
          <a:bodyPr/>
          <a:lstStyle>
            <a:lvl1pPr>
              <a:defRPr/>
            </a:lvl1pPr>
          </a:lstStyle>
          <a:p>
            <a:pPr>
              <a:defRPr/>
            </a:pPr>
            <a:fld id="{49FE62AD-BB1B-4EB7-ACEA-7CF3413E2757}" type="slidenum">
              <a:rPr lang="en-US"/>
              <a:pPr>
                <a:defRPr/>
              </a:pPr>
              <a:t>‹#›</a:t>
            </a:fld>
            <a:endParaRPr lang="en-US" dirty="0"/>
          </a:p>
        </p:txBody>
      </p:sp>
      <p:sp>
        <p:nvSpPr>
          <p:cNvPr id="6" name="Footer Placeholder 3">
            <a:extLst>
              <a:ext uri="{FF2B5EF4-FFF2-40B4-BE49-F238E27FC236}">
                <a16:creationId xmlns:a16="http://schemas.microsoft.com/office/drawing/2014/main" id="{95A229AB-3674-44B1-B767-C4A49FB7FC0E}"/>
              </a:ext>
            </a:extLst>
          </p:cNvPr>
          <p:cNvSpPr>
            <a:spLocks noGrp="1"/>
          </p:cNvSpPr>
          <p:nvPr>
            <p:ph type="ftr" sz="quarter" idx="14"/>
          </p:nvPr>
        </p:nvSpPr>
        <p:spPr/>
        <p:txBody>
          <a:bodyPr/>
          <a:lstStyle>
            <a:lvl1pPr>
              <a:defRPr/>
            </a:lvl1pPr>
          </a:lstStyle>
          <a:p>
            <a:pPr>
              <a:defRPr/>
            </a:pPr>
            <a:r>
              <a:rPr lang="en-US"/>
              <a:t> | ©2018, AccuWeather, Inc. Confidential and Proprietary</a:t>
            </a:r>
          </a:p>
        </p:txBody>
      </p:sp>
    </p:spTree>
    <p:extLst>
      <p:ext uri="{BB962C8B-B14F-4D97-AF65-F5344CB8AC3E}">
        <p14:creationId xmlns:p14="http://schemas.microsoft.com/office/powerpoint/2010/main" val="170521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_Single Line Header with Copy">
    <p:spTree>
      <p:nvGrpSpPr>
        <p:cNvPr id="1" name=""/>
        <p:cNvGrpSpPr/>
        <p:nvPr/>
      </p:nvGrpSpPr>
      <p:grpSpPr>
        <a:xfrm>
          <a:off x="0" y="0"/>
          <a:ext cx="0" cy="0"/>
          <a:chOff x="0" y="0"/>
          <a:chExt cx="0" cy="0"/>
        </a:xfrm>
      </p:grpSpPr>
      <p:pic>
        <p:nvPicPr>
          <p:cNvPr id="4" name="Picture 9" descr="Copy_Page_Blue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1114697" y="1816718"/>
            <a:ext cx="10605104" cy="413415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3"/>
          </p:nvPr>
        </p:nvSpPr>
        <p:spPr/>
        <p:txBody>
          <a:bodyPr/>
          <a:lstStyle>
            <a:lvl1pPr>
              <a:defRPr/>
            </a:lvl1pPr>
          </a:lstStyle>
          <a:p>
            <a:fld id="{478F32FC-B96B-4754-A90A-2764ECD17450}" type="slidenum">
              <a:rPr lang="en-US" altLang="en-US"/>
              <a:pPr/>
              <a:t>‹#›</a:t>
            </a:fld>
            <a:endParaRPr lang="en-US" altLang="en-US"/>
          </a:p>
        </p:txBody>
      </p:sp>
      <p:sp>
        <p:nvSpPr>
          <p:cNvPr id="7" name="Footer Placeholder 3"/>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329767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_Double Line Header wtih Copy">
    <p:spTree>
      <p:nvGrpSpPr>
        <p:cNvPr id="1" name=""/>
        <p:cNvGrpSpPr/>
        <p:nvPr/>
      </p:nvGrpSpPr>
      <p:grpSpPr>
        <a:xfrm>
          <a:off x="0" y="0"/>
          <a:ext cx="0" cy="0"/>
          <a:chOff x="0" y="0"/>
          <a:chExt cx="0" cy="0"/>
        </a:xfrm>
      </p:grpSpPr>
      <p:pic>
        <p:nvPicPr>
          <p:cNvPr id="4" name="Picture 9" descr="Copy_Page_Blue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3378" y="820571"/>
            <a:ext cx="10596033" cy="967316"/>
          </a:xfrm>
        </p:spPr>
        <p:txBody>
          <a:bodyPr anchor="t"/>
          <a:lstStyle>
            <a:lvl1pPr>
              <a:lnSpc>
                <a:spcPts val="4133"/>
              </a:lnSpc>
              <a:defRPr/>
            </a:lvl1pPr>
          </a:lstStyle>
          <a:p>
            <a:r>
              <a:rPr lang="en-US"/>
              <a:t>Click to edit Master title style</a:t>
            </a:r>
            <a:endParaRPr lang="en-US" dirty="0"/>
          </a:p>
        </p:txBody>
      </p:sp>
      <p:sp>
        <p:nvSpPr>
          <p:cNvPr id="7" name="Content Placeholder 5"/>
          <p:cNvSpPr>
            <a:spLocks noGrp="1"/>
          </p:cNvSpPr>
          <p:nvPr>
            <p:ph sz="quarter" idx="12"/>
          </p:nvPr>
        </p:nvSpPr>
        <p:spPr>
          <a:xfrm>
            <a:off x="1114697" y="2359384"/>
            <a:ext cx="10605104" cy="3670501"/>
          </a:xfrm>
          <a:prstGeom prst="rect">
            <a:avLst/>
          </a:prstGeom>
        </p:spPr>
        <p:txBody>
          <a:bodyPr vert="horz" lIns="91424" tIns="45712" rIns="91424" bIns="45712"/>
          <a:lstStyle>
            <a:lvl1pPr>
              <a:spcBef>
                <a:spcPts val="1728"/>
              </a:spcBef>
              <a:buClr>
                <a:srgbClr val="F05514"/>
              </a:buClr>
              <a:defRPr sz="2933">
                <a:solidFill>
                  <a:srgbClr val="5A5A5A"/>
                </a:solidFill>
                <a:latin typeface="Arial"/>
                <a:cs typeface="Arial"/>
              </a:defRPr>
            </a:lvl1pPr>
            <a:lvl2pPr>
              <a:spcBef>
                <a:spcPts val="1728"/>
              </a:spcBef>
              <a:buClr>
                <a:srgbClr val="F05514"/>
              </a:buClr>
              <a:defRPr sz="2667">
                <a:solidFill>
                  <a:srgbClr val="5A5A5A"/>
                </a:solidFill>
                <a:latin typeface="Arial"/>
                <a:cs typeface="Arial"/>
              </a:defRPr>
            </a:lvl2pPr>
            <a:lvl3pPr>
              <a:spcBef>
                <a:spcPts val="1728"/>
              </a:spcBef>
              <a:buClr>
                <a:srgbClr val="F05514"/>
              </a:buClr>
              <a:defRPr sz="2400">
                <a:solidFill>
                  <a:srgbClr val="5A5A5A"/>
                </a:solidFill>
                <a:latin typeface="Arial"/>
                <a:cs typeface="Arial"/>
              </a:defRPr>
            </a:lvl3pPr>
            <a:lvl4pPr>
              <a:spcBef>
                <a:spcPts val="1728"/>
              </a:spcBef>
              <a:buClr>
                <a:srgbClr val="F05514"/>
              </a:buClr>
              <a:defRPr sz="2133">
                <a:solidFill>
                  <a:srgbClr val="5A5A5A"/>
                </a:solidFill>
                <a:latin typeface="Arial"/>
                <a:cs typeface="Arial"/>
              </a:defRPr>
            </a:lvl4pPr>
            <a:lvl5pPr>
              <a:spcBef>
                <a:spcPts val="1728"/>
              </a:spcBef>
              <a:buClr>
                <a:srgbClr val="F05514"/>
              </a:buClr>
              <a:defRPr sz="1867">
                <a:solidFill>
                  <a:srgbClr val="5A5A5A"/>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3"/>
          </p:nvPr>
        </p:nvSpPr>
        <p:spPr/>
        <p:txBody>
          <a:bodyPr/>
          <a:lstStyle>
            <a:lvl1pPr>
              <a:defRPr/>
            </a:lvl1pPr>
          </a:lstStyle>
          <a:p>
            <a:fld id="{6DE50204-F2A1-4A6A-9D96-F0B849D97428}" type="slidenum">
              <a:rPr lang="en-US" altLang="en-US"/>
              <a:pPr/>
              <a:t>‹#›</a:t>
            </a:fld>
            <a:endParaRPr lang="en-US" altLang="en-US"/>
          </a:p>
        </p:txBody>
      </p:sp>
      <p:sp>
        <p:nvSpPr>
          <p:cNvPr id="8" name="Footer Placeholder 3"/>
          <p:cNvSpPr>
            <a:spLocks noGrp="1"/>
          </p:cNvSpPr>
          <p:nvPr>
            <p:ph type="ftr" sz="quarter" idx="14"/>
          </p:nvPr>
        </p:nvSpPr>
        <p:spPr/>
        <p:txBody>
          <a:bodyPr/>
          <a:lstStyle>
            <a:lvl1pPr>
              <a:defRPr/>
            </a:lvl1pPr>
          </a:lstStyle>
          <a:p>
            <a:pPr>
              <a:defRPr/>
            </a:pPr>
            <a:r>
              <a:rPr lang="en-US" altLang="en-US"/>
              <a:t>| ©2013, AccuWeather, Inc. Confidential and Proprietary</a:t>
            </a:r>
          </a:p>
        </p:txBody>
      </p:sp>
    </p:spTree>
    <p:extLst>
      <p:ext uri="{BB962C8B-B14F-4D97-AF65-F5344CB8AC3E}">
        <p14:creationId xmlns:p14="http://schemas.microsoft.com/office/powerpoint/2010/main" val="51611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1.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2.png"/><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13368"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ltLang="en-US"/>
              <a:t>Click to edit Master title style</a:t>
            </a:r>
          </a:p>
        </p:txBody>
      </p:sp>
      <p:sp>
        <p:nvSpPr>
          <p:cNvPr id="1024" name="Slide Number Placeholder 1023"/>
          <p:cNvSpPr>
            <a:spLocks noGrp="1"/>
          </p:cNvSpPr>
          <p:nvPr>
            <p:ph type="sldNum" sz="quarter" idx="4"/>
          </p:nvPr>
        </p:nvSpPr>
        <p:spPr>
          <a:xfrm>
            <a:off x="351367" y="6354233"/>
            <a:ext cx="427567" cy="366184"/>
          </a:xfrm>
          <a:prstGeom prst="rect">
            <a:avLst/>
          </a:prstGeom>
        </p:spPr>
        <p:txBody>
          <a:bodyPr vert="horz" wrap="square" lIns="91424" tIns="45712" rIns="91424" bIns="45712" numCol="1" anchor="ctr" anchorCtr="0" compatLnSpc="1">
            <a:prstTxWarp prst="textNoShape">
              <a:avLst/>
            </a:prstTxWarp>
          </a:bodyPr>
          <a:lstStyle>
            <a:lvl1pPr algn="r" eaLnBrk="1" hangingPunct="1">
              <a:defRPr sz="933">
                <a:solidFill>
                  <a:srgbClr val="F05514"/>
                </a:solidFill>
                <a:cs typeface="Arial" panose="020B0604020202020204" pitchFamily="34" charset="0"/>
              </a:defRPr>
            </a:lvl1pPr>
          </a:lstStyle>
          <a:p>
            <a:pPr fontAlgn="base">
              <a:spcBef>
                <a:spcPct val="0"/>
              </a:spcBef>
              <a:spcAft>
                <a:spcPct val="0"/>
              </a:spcAft>
            </a:pPr>
            <a:fld id="{7C9BCD40-C7B3-4654-A8CA-1B9CDCB7E70A}" type="slidenum">
              <a:rPr lang="en-US" altLang="en-US">
                <a:ea typeface="ＭＳ Ｐゴシック" panose="020B0600070205080204" pitchFamily="34" charset="-128"/>
              </a:rPr>
              <a:pPr fontAlgn="base">
                <a:spcBef>
                  <a:spcPct val="0"/>
                </a:spcBef>
                <a:spcAft>
                  <a:spcPct val="0"/>
                </a:spcAft>
              </a:pPr>
              <a:t>‹#›</a:t>
            </a:fld>
            <a:endParaRPr lang="en-US" altLang="en-US">
              <a:ea typeface="ＭＳ Ｐゴシック" panose="020B0600070205080204" pitchFamily="34" charset="-128"/>
            </a:endParaRPr>
          </a:p>
        </p:txBody>
      </p:sp>
      <p:sp>
        <p:nvSpPr>
          <p:cNvPr id="1025" name="Footer Placeholder 1024"/>
          <p:cNvSpPr>
            <a:spLocks noGrp="1"/>
          </p:cNvSpPr>
          <p:nvPr>
            <p:ph type="ftr" sz="quarter" idx="3"/>
          </p:nvPr>
        </p:nvSpPr>
        <p:spPr>
          <a:xfrm>
            <a:off x="588434" y="6354233"/>
            <a:ext cx="4254500" cy="366184"/>
          </a:xfrm>
          <a:prstGeom prst="rect">
            <a:avLst/>
          </a:prstGeom>
        </p:spPr>
        <p:txBody>
          <a:bodyPr vert="horz" wrap="square" lIns="91424" tIns="45712" rIns="91424" bIns="45712" numCol="1" anchor="ctr" anchorCtr="0" compatLnSpc="1">
            <a:prstTxWarp prst="textNoShape">
              <a:avLst/>
            </a:prstTxWarp>
          </a:bodyPr>
          <a:lstStyle>
            <a:lvl1pPr eaLnBrk="1" hangingPunct="1">
              <a:defRPr sz="933">
                <a:solidFill>
                  <a:srgbClr val="737373"/>
                </a:solidFill>
                <a:latin typeface="Arial" pitchFamily="34" charset="0"/>
              </a:defRPr>
            </a:lvl1pPr>
          </a:lstStyle>
          <a:p>
            <a:pPr fontAlgn="base">
              <a:spcBef>
                <a:spcPct val="0"/>
              </a:spcBef>
              <a:spcAft>
                <a:spcPct val="0"/>
              </a:spcAft>
              <a:defRPr/>
            </a:pPr>
            <a:r>
              <a:rPr lang="en-US" altLang="en-US">
                <a:ea typeface="ＭＳ Ｐゴシック" panose="020B0600070205080204" pitchFamily="34" charset="-128"/>
              </a:rPr>
              <a:t>| ©2013, AccuWeather, Inc. Confidential and Proprietary</a:t>
            </a:r>
          </a:p>
        </p:txBody>
      </p:sp>
      <p:sp>
        <p:nvSpPr>
          <p:cNvPr id="1029" name="TextBox 2"/>
          <p:cNvSpPr txBox="1">
            <a:spLocks noChangeArrowheads="1"/>
          </p:cNvSpPr>
          <p:nvPr userDrawn="1"/>
        </p:nvSpPr>
        <p:spPr bwMode="auto">
          <a:xfrm>
            <a:off x="-711200" y="1083734"/>
            <a:ext cx="246243" cy="615531"/>
          </a:xfrm>
          <a:prstGeom prst="rect">
            <a:avLst/>
          </a:prstGeom>
          <a:noFill/>
          <a:ln>
            <a:noFill/>
          </a:ln>
          <a:extLst/>
        </p:spPr>
        <p:txBody>
          <a:bodyPr wrap="non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endParaRPr lang="en-US" sz="3200" dirty="0">
              <a:solidFill>
                <a:srgbClr val="000000"/>
              </a:solidFill>
            </a:endParaRPr>
          </a:p>
        </p:txBody>
      </p:sp>
      <p:sp>
        <p:nvSpPr>
          <p:cNvPr id="1031" name="TextBox 3"/>
          <p:cNvSpPr txBox="1">
            <a:spLocks noChangeArrowheads="1"/>
          </p:cNvSpPr>
          <p:nvPr userDrawn="1"/>
        </p:nvSpPr>
        <p:spPr bwMode="auto">
          <a:xfrm>
            <a:off x="2956984" y="-812800"/>
            <a:ext cx="246243" cy="615531"/>
          </a:xfrm>
          <a:prstGeom prst="rect">
            <a:avLst/>
          </a:prstGeom>
          <a:noFill/>
          <a:ln>
            <a:noFill/>
          </a:ln>
          <a:extLst/>
        </p:spPr>
        <p:txBody>
          <a:bodyPr wrap="non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endParaRPr lang="en-US" sz="3200" dirty="0">
              <a:solidFill>
                <a:srgbClr val="000000"/>
              </a:solidFill>
            </a:endParaRPr>
          </a:p>
        </p:txBody>
      </p:sp>
      <p:sp>
        <p:nvSpPr>
          <p:cNvPr id="1032" name="TextBox 4"/>
          <p:cNvSpPr txBox="1">
            <a:spLocks noChangeArrowheads="1"/>
          </p:cNvSpPr>
          <p:nvPr userDrawn="1"/>
        </p:nvSpPr>
        <p:spPr bwMode="auto">
          <a:xfrm>
            <a:off x="1625600" y="-846666"/>
            <a:ext cx="246243" cy="615531"/>
          </a:xfrm>
          <a:prstGeom prst="rect">
            <a:avLst/>
          </a:prstGeom>
          <a:noFill/>
          <a:ln>
            <a:noFill/>
          </a:ln>
          <a:extLst/>
        </p:spPr>
        <p:txBody>
          <a:bodyPr wrap="non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endParaRPr lang="en-US" sz="3200" dirty="0">
              <a:solidFill>
                <a:srgbClr val="000000"/>
              </a:solidFill>
            </a:endParaRPr>
          </a:p>
        </p:txBody>
      </p:sp>
      <p:pic>
        <p:nvPicPr>
          <p:cNvPr id="2056" name="Picture 5" descr="AW_Logo_RGB.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573685" y="6314017"/>
            <a:ext cx="21971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 descr="Copy_Page_Yellow.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281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dt="0"/>
  <p:txStyles>
    <p:titleStyle>
      <a:lvl1pPr algn="l" rtl="0" eaLnBrk="0" fontAlgn="base" hangingPunct="0">
        <a:spcBef>
          <a:spcPct val="0"/>
        </a:spcBef>
        <a:spcAft>
          <a:spcPct val="0"/>
        </a:spcAft>
        <a:defRPr sz="4000">
          <a:solidFill>
            <a:schemeClr val="tx1"/>
          </a:solidFill>
          <a:latin typeface="Arial"/>
          <a:ea typeface="ＭＳ Ｐゴシック" pitchFamily="34" charset="-128"/>
          <a:cs typeface="Arial"/>
        </a:defRPr>
      </a:lvl1pPr>
      <a:lvl2pPr algn="l"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l"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l"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l"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609459" algn="ctr" rtl="0" fontAlgn="base">
        <a:spcBef>
          <a:spcPct val="0"/>
        </a:spcBef>
        <a:spcAft>
          <a:spcPct val="0"/>
        </a:spcAft>
        <a:defRPr sz="4800" b="1">
          <a:solidFill>
            <a:schemeClr val="bg1"/>
          </a:solidFill>
          <a:latin typeface="Arial" charset="0"/>
        </a:defRPr>
      </a:lvl6pPr>
      <a:lvl7pPr marL="1218930" algn="ctr" rtl="0" fontAlgn="base">
        <a:spcBef>
          <a:spcPct val="0"/>
        </a:spcBef>
        <a:spcAft>
          <a:spcPct val="0"/>
        </a:spcAft>
        <a:defRPr sz="4800" b="1">
          <a:solidFill>
            <a:schemeClr val="bg1"/>
          </a:solidFill>
          <a:latin typeface="Arial" charset="0"/>
        </a:defRPr>
      </a:lvl7pPr>
      <a:lvl8pPr marL="1828392" algn="ctr" rtl="0" fontAlgn="base">
        <a:spcBef>
          <a:spcPct val="0"/>
        </a:spcBef>
        <a:spcAft>
          <a:spcPct val="0"/>
        </a:spcAft>
        <a:defRPr sz="4800" b="1">
          <a:solidFill>
            <a:schemeClr val="bg1"/>
          </a:solidFill>
          <a:latin typeface="Arial" charset="0"/>
        </a:defRPr>
      </a:lvl8pPr>
      <a:lvl9pPr marL="2437858" algn="ctr" rtl="0" fontAlgn="base">
        <a:spcBef>
          <a:spcPct val="0"/>
        </a:spcBef>
        <a:spcAft>
          <a:spcPct val="0"/>
        </a:spcAft>
        <a:defRPr sz="4800" b="1">
          <a:solidFill>
            <a:schemeClr val="bg1"/>
          </a:solidFill>
          <a:latin typeface="Arial" charset="0"/>
        </a:defRPr>
      </a:lvl9pPr>
    </p:titleStyle>
    <p:bodyStyle>
      <a:lvl1pPr marL="452955" indent="-452955" algn="l" rtl="0" eaLnBrk="0" fontAlgn="base" hangingPunct="0">
        <a:spcBef>
          <a:spcPct val="20000"/>
        </a:spcBef>
        <a:spcAft>
          <a:spcPct val="0"/>
        </a:spcAft>
        <a:buChar char="•"/>
        <a:defRPr sz="3200">
          <a:solidFill>
            <a:schemeClr val="tx1"/>
          </a:solidFill>
          <a:latin typeface="+mn-lt"/>
          <a:ea typeface="ＭＳ Ｐゴシック" charset="0"/>
          <a:cs typeface="ＭＳ Ｐゴシック" pitchFamily="34" charset="-128"/>
        </a:defRPr>
      </a:lvl1pPr>
      <a:lvl2pPr marL="986342" indent="-376757" algn="l" rtl="0" eaLnBrk="0" fontAlgn="base" hangingPunct="0">
        <a:spcBef>
          <a:spcPct val="20000"/>
        </a:spcBef>
        <a:spcAft>
          <a:spcPct val="0"/>
        </a:spcAft>
        <a:buChar char="–"/>
        <a:defRPr sz="2667">
          <a:solidFill>
            <a:schemeClr val="tx1"/>
          </a:solidFill>
          <a:latin typeface="+mn-lt"/>
          <a:ea typeface="ＭＳ Ｐゴシック" pitchFamily="34" charset="-128"/>
          <a:cs typeface="ＭＳ Ｐゴシック" pitchFamily="34" charset="-128"/>
        </a:defRPr>
      </a:lvl2pPr>
      <a:lvl3pPr marL="1519729" indent="-300559" algn="l" rtl="0" eaLnBrk="0" fontAlgn="base" hangingPunct="0">
        <a:spcBef>
          <a:spcPct val="20000"/>
        </a:spcBef>
        <a:spcAft>
          <a:spcPct val="0"/>
        </a:spcAft>
        <a:buChar char="•"/>
        <a:defRPr>
          <a:solidFill>
            <a:schemeClr val="tx1"/>
          </a:solidFill>
          <a:latin typeface="+mn-lt"/>
          <a:ea typeface="ＭＳ Ｐゴシック" pitchFamily="34" charset="-128"/>
          <a:cs typeface="ＭＳ Ｐゴシック" pitchFamily="34" charset="-128"/>
        </a:defRPr>
      </a:lvl3pPr>
      <a:lvl4pPr marL="2129313" indent="-300559" algn="l" rtl="0" eaLnBrk="0" fontAlgn="base" hangingPunct="0">
        <a:spcBef>
          <a:spcPct val="20000"/>
        </a:spcBef>
        <a:spcAft>
          <a:spcPct val="0"/>
        </a:spcAft>
        <a:buChar char="–"/>
        <a:defRPr sz="2133">
          <a:solidFill>
            <a:schemeClr val="tx1"/>
          </a:solidFill>
          <a:latin typeface="+mn-lt"/>
          <a:ea typeface="ＭＳ Ｐゴシック" pitchFamily="34" charset="-128"/>
          <a:cs typeface="ＭＳ Ｐゴシック" pitchFamily="34" charset="-128"/>
        </a:defRPr>
      </a:lvl4pPr>
      <a:lvl5pPr marL="2738898" indent="-300559" algn="l" rtl="0" eaLnBrk="0" fontAlgn="base" hangingPunct="0">
        <a:spcBef>
          <a:spcPct val="20000"/>
        </a:spcBef>
        <a:spcAft>
          <a:spcPct val="0"/>
        </a:spcAft>
        <a:buChar char="»"/>
        <a:defRPr sz="2667">
          <a:solidFill>
            <a:schemeClr val="tx1"/>
          </a:solidFill>
          <a:latin typeface="+mn-lt"/>
          <a:ea typeface="ＭＳ Ｐゴシック" pitchFamily="34" charset="-128"/>
          <a:cs typeface="ＭＳ Ｐゴシック" pitchFamily="34" charset="-128"/>
        </a:defRPr>
      </a:lvl5pPr>
      <a:lvl6pPr marL="3352044" indent="-304728" algn="l" rtl="0" fontAlgn="base">
        <a:spcBef>
          <a:spcPct val="20000"/>
        </a:spcBef>
        <a:spcAft>
          <a:spcPct val="0"/>
        </a:spcAft>
        <a:buChar char="»"/>
        <a:defRPr sz="2667">
          <a:solidFill>
            <a:schemeClr val="tx1"/>
          </a:solidFill>
          <a:latin typeface="+mn-lt"/>
        </a:defRPr>
      </a:lvl6pPr>
      <a:lvl7pPr marL="3961512" indent="-304728" algn="l" rtl="0" fontAlgn="base">
        <a:spcBef>
          <a:spcPct val="20000"/>
        </a:spcBef>
        <a:spcAft>
          <a:spcPct val="0"/>
        </a:spcAft>
        <a:buChar char="»"/>
        <a:defRPr sz="2667">
          <a:solidFill>
            <a:schemeClr val="tx1"/>
          </a:solidFill>
          <a:latin typeface="+mn-lt"/>
        </a:defRPr>
      </a:lvl7pPr>
      <a:lvl8pPr marL="4570974" indent="-304728" algn="l" rtl="0" fontAlgn="base">
        <a:spcBef>
          <a:spcPct val="20000"/>
        </a:spcBef>
        <a:spcAft>
          <a:spcPct val="0"/>
        </a:spcAft>
        <a:buChar char="»"/>
        <a:defRPr sz="2667">
          <a:solidFill>
            <a:schemeClr val="tx1"/>
          </a:solidFill>
          <a:latin typeface="+mn-lt"/>
        </a:defRPr>
      </a:lvl8pPr>
      <a:lvl9pPr marL="5180436" indent="-304728"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8930" rtl="0" eaLnBrk="1" latinLnBrk="0" hangingPunct="1">
        <a:defRPr sz="2400" kern="1200">
          <a:solidFill>
            <a:schemeClr val="tx1"/>
          </a:solidFill>
          <a:latin typeface="+mn-lt"/>
          <a:ea typeface="+mn-ea"/>
          <a:cs typeface="+mn-cs"/>
        </a:defRPr>
      </a:lvl1pPr>
      <a:lvl2pPr marL="609459" algn="l" defTabSz="1218930" rtl="0" eaLnBrk="1" latinLnBrk="0" hangingPunct="1">
        <a:defRPr sz="2400" kern="1200">
          <a:solidFill>
            <a:schemeClr val="tx1"/>
          </a:solidFill>
          <a:latin typeface="+mn-lt"/>
          <a:ea typeface="+mn-ea"/>
          <a:cs typeface="+mn-cs"/>
        </a:defRPr>
      </a:lvl2pPr>
      <a:lvl3pPr marL="1218930" algn="l" defTabSz="1218930" rtl="0" eaLnBrk="1" latinLnBrk="0" hangingPunct="1">
        <a:defRPr sz="2400" kern="1200">
          <a:solidFill>
            <a:schemeClr val="tx1"/>
          </a:solidFill>
          <a:latin typeface="+mn-lt"/>
          <a:ea typeface="+mn-ea"/>
          <a:cs typeface="+mn-cs"/>
        </a:defRPr>
      </a:lvl3pPr>
      <a:lvl4pPr marL="1828392" algn="l" defTabSz="1218930" rtl="0" eaLnBrk="1" latinLnBrk="0" hangingPunct="1">
        <a:defRPr sz="2400" kern="1200">
          <a:solidFill>
            <a:schemeClr val="tx1"/>
          </a:solidFill>
          <a:latin typeface="+mn-lt"/>
          <a:ea typeface="+mn-ea"/>
          <a:cs typeface="+mn-cs"/>
        </a:defRPr>
      </a:lvl4pPr>
      <a:lvl5pPr marL="2437858" algn="l" defTabSz="1218930" rtl="0" eaLnBrk="1" latinLnBrk="0" hangingPunct="1">
        <a:defRPr sz="2400" kern="1200">
          <a:solidFill>
            <a:schemeClr val="tx1"/>
          </a:solidFill>
          <a:latin typeface="+mn-lt"/>
          <a:ea typeface="+mn-ea"/>
          <a:cs typeface="+mn-cs"/>
        </a:defRPr>
      </a:lvl5pPr>
      <a:lvl6pPr marL="3047316" algn="l" defTabSz="1218930" rtl="0" eaLnBrk="1" latinLnBrk="0" hangingPunct="1">
        <a:defRPr sz="2400" kern="1200">
          <a:solidFill>
            <a:schemeClr val="tx1"/>
          </a:solidFill>
          <a:latin typeface="+mn-lt"/>
          <a:ea typeface="+mn-ea"/>
          <a:cs typeface="+mn-cs"/>
        </a:defRPr>
      </a:lvl6pPr>
      <a:lvl7pPr marL="3656775" algn="l" defTabSz="1218930" rtl="0" eaLnBrk="1" latinLnBrk="0" hangingPunct="1">
        <a:defRPr sz="2400" kern="1200">
          <a:solidFill>
            <a:schemeClr val="tx1"/>
          </a:solidFill>
          <a:latin typeface="+mn-lt"/>
          <a:ea typeface="+mn-ea"/>
          <a:cs typeface="+mn-cs"/>
        </a:defRPr>
      </a:lvl7pPr>
      <a:lvl8pPr marL="4266240" algn="l" defTabSz="1218930" rtl="0" eaLnBrk="1" latinLnBrk="0" hangingPunct="1">
        <a:defRPr sz="2400" kern="1200">
          <a:solidFill>
            <a:schemeClr val="tx1"/>
          </a:solidFill>
          <a:latin typeface="+mn-lt"/>
          <a:ea typeface="+mn-ea"/>
          <a:cs typeface="+mn-cs"/>
        </a:defRPr>
      </a:lvl8pPr>
      <a:lvl9pPr marL="4875703" algn="l" defTabSz="121893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FBA9E2-AB04-48AD-BCF1-1EDBA1DB483F}"/>
              </a:ext>
            </a:extLst>
          </p:cNvPr>
          <p:cNvSpPr>
            <a:spLocks noGrp="1" noChangeArrowheads="1"/>
          </p:cNvSpPr>
          <p:nvPr>
            <p:ph type="title"/>
          </p:nvPr>
        </p:nvSpPr>
        <p:spPr bwMode="auto">
          <a:xfrm>
            <a:off x="1113368"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4" name="Slide Number Placeholder 1023">
            <a:extLst>
              <a:ext uri="{FF2B5EF4-FFF2-40B4-BE49-F238E27FC236}">
                <a16:creationId xmlns:a16="http://schemas.microsoft.com/office/drawing/2014/main" id="{C11AEABD-8F91-4A42-BDC3-70E1AF74A8EB}"/>
              </a:ext>
            </a:extLst>
          </p:cNvPr>
          <p:cNvSpPr>
            <a:spLocks noGrp="1"/>
          </p:cNvSpPr>
          <p:nvPr>
            <p:ph type="sldNum" sz="quarter" idx="4"/>
          </p:nvPr>
        </p:nvSpPr>
        <p:spPr>
          <a:xfrm>
            <a:off x="351367" y="6354233"/>
            <a:ext cx="427567" cy="366184"/>
          </a:xfrm>
          <a:prstGeom prst="rect">
            <a:avLst/>
          </a:prstGeom>
        </p:spPr>
        <p:txBody>
          <a:bodyPr vert="horz" wrap="square" lIns="91428" tIns="45714" rIns="91428" bIns="45714" numCol="1" anchor="ctr" anchorCtr="0" compatLnSpc="1">
            <a:prstTxWarp prst="textNoShape">
              <a:avLst/>
            </a:prstTxWarp>
          </a:bodyPr>
          <a:lstStyle>
            <a:lvl1pPr algn="r" eaLnBrk="1" hangingPunct="1">
              <a:defRPr sz="933">
                <a:solidFill>
                  <a:srgbClr val="F05514"/>
                </a:solidFill>
                <a:ea typeface="ＭＳ Ｐゴシック" panose="020B0600070205080204" pitchFamily="34" charset="-128"/>
                <a:cs typeface="Arial" panose="020B0604020202020204" pitchFamily="34" charset="0"/>
              </a:defRPr>
            </a:lvl1pPr>
          </a:lstStyle>
          <a:p>
            <a:pPr>
              <a:defRPr/>
            </a:pPr>
            <a:fld id="{B6E94789-2E51-4DD1-8F55-CAC9B475C223}" type="slidenum">
              <a:rPr lang="en-US" altLang="en-US"/>
              <a:pPr>
                <a:defRPr/>
              </a:pPr>
              <a:t>‹#›</a:t>
            </a:fld>
            <a:endParaRPr lang="en-US" altLang="en-US"/>
          </a:p>
        </p:txBody>
      </p:sp>
      <p:sp>
        <p:nvSpPr>
          <p:cNvPr id="1025" name="Footer Placeholder 1024">
            <a:extLst>
              <a:ext uri="{FF2B5EF4-FFF2-40B4-BE49-F238E27FC236}">
                <a16:creationId xmlns:a16="http://schemas.microsoft.com/office/drawing/2014/main" id="{38FC195D-B31A-4516-812C-79A372E6F452}"/>
              </a:ext>
            </a:extLst>
          </p:cNvPr>
          <p:cNvSpPr>
            <a:spLocks noGrp="1"/>
          </p:cNvSpPr>
          <p:nvPr>
            <p:ph type="ftr" sz="quarter" idx="3"/>
          </p:nvPr>
        </p:nvSpPr>
        <p:spPr>
          <a:xfrm>
            <a:off x="588434" y="6354233"/>
            <a:ext cx="4254500" cy="366184"/>
          </a:xfrm>
          <a:prstGeom prst="rect">
            <a:avLst/>
          </a:prstGeom>
        </p:spPr>
        <p:txBody>
          <a:bodyPr vert="horz" wrap="square" lIns="91428" tIns="45714" rIns="91428" bIns="45714" numCol="1" anchor="ctr" anchorCtr="0" compatLnSpc="1">
            <a:prstTxWarp prst="textNoShape">
              <a:avLst/>
            </a:prstTxWarp>
          </a:bodyPr>
          <a:lstStyle>
            <a:lvl1pPr eaLnBrk="1" hangingPunct="1">
              <a:defRPr sz="933">
                <a:solidFill>
                  <a:srgbClr val="737373"/>
                </a:solidFill>
                <a:latin typeface="Arial" pitchFamily="34" charset="0"/>
                <a:ea typeface="ＭＳ Ｐゴシック" panose="020B0600070205080204" pitchFamily="34" charset="-128"/>
                <a:cs typeface="Arial" pitchFamily="34" charset="0"/>
              </a:defRPr>
            </a:lvl1pPr>
          </a:lstStyle>
          <a:p>
            <a:pPr>
              <a:defRPr/>
            </a:pPr>
            <a:r>
              <a:rPr lang="en-US" altLang="en-US"/>
              <a:t> | ©2018, AccuWeather, Inc. Confidential and Proprietary</a:t>
            </a:r>
          </a:p>
        </p:txBody>
      </p:sp>
      <p:sp>
        <p:nvSpPr>
          <p:cNvPr id="1029" name="TextBox 2">
            <a:extLst>
              <a:ext uri="{FF2B5EF4-FFF2-40B4-BE49-F238E27FC236}">
                <a16:creationId xmlns:a16="http://schemas.microsoft.com/office/drawing/2014/main" id="{98185F47-F4D0-4E0D-BB18-1000EBA76000}"/>
              </a:ext>
            </a:extLst>
          </p:cNvPr>
          <p:cNvSpPr txBox="1">
            <a:spLocks noChangeArrowheads="1"/>
          </p:cNvSpPr>
          <p:nvPr userDrawn="1"/>
        </p:nvSpPr>
        <p:spPr bwMode="auto">
          <a:xfrm>
            <a:off x="-711200" y="1083734"/>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sp>
        <p:nvSpPr>
          <p:cNvPr id="1031" name="TextBox 3">
            <a:extLst>
              <a:ext uri="{FF2B5EF4-FFF2-40B4-BE49-F238E27FC236}">
                <a16:creationId xmlns:a16="http://schemas.microsoft.com/office/drawing/2014/main" id="{868CB828-8D6F-4A36-88D5-8CDE092CDCBF}"/>
              </a:ext>
            </a:extLst>
          </p:cNvPr>
          <p:cNvSpPr txBox="1">
            <a:spLocks noChangeArrowheads="1"/>
          </p:cNvSpPr>
          <p:nvPr userDrawn="1"/>
        </p:nvSpPr>
        <p:spPr bwMode="auto">
          <a:xfrm>
            <a:off x="2956984" y="-812799"/>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sp>
        <p:nvSpPr>
          <p:cNvPr id="1032" name="TextBox 4">
            <a:extLst>
              <a:ext uri="{FF2B5EF4-FFF2-40B4-BE49-F238E27FC236}">
                <a16:creationId xmlns:a16="http://schemas.microsoft.com/office/drawing/2014/main" id="{795D9FD6-63BC-43E1-AEAA-D29FE7804CA8}"/>
              </a:ext>
            </a:extLst>
          </p:cNvPr>
          <p:cNvSpPr txBox="1">
            <a:spLocks noChangeArrowheads="1"/>
          </p:cNvSpPr>
          <p:nvPr userDrawn="1"/>
        </p:nvSpPr>
        <p:spPr bwMode="auto">
          <a:xfrm>
            <a:off x="1625600" y="-846666"/>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pic>
        <p:nvPicPr>
          <p:cNvPr id="2" name="Picture 5" descr="AW_Logo_RGB.png">
            <a:extLst>
              <a:ext uri="{FF2B5EF4-FFF2-40B4-BE49-F238E27FC236}">
                <a16:creationId xmlns:a16="http://schemas.microsoft.com/office/drawing/2014/main" id="{4912D2EA-2F87-43A0-B3E5-F48AEF7A7F9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573685" y="6314017"/>
            <a:ext cx="21971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3" descr="Copy_Page_Yellow.png">
            <a:extLst>
              <a:ext uri="{FF2B5EF4-FFF2-40B4-BE49-F238E27FC236}">
                <a16:creationId xmlns:a16="http://schemas.microsoft.com/office/drawing/2014/main" id="{79D4F42F-75CC-498C-AE4F-ADDE9C8DF20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483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hdr="0" dt="0"/>
  <p:txStyles>
    <p:titleStyle>
      <a:lvl1pPr algn="l" rtl="0" eaLnBrk="0" fontAlgn="base" hangingPunct="0">
        <a:spcBef>
          <a:spcPct val="0"/>
        </a:spcBef>
        <a:spcAft>
          <a:spcPct val="0"/>
        </a:spcAft>
        <a:defRPr sz="4000">
          <a:solidFill>
            <a:schemeClr val="tx1"/>
          </a:solidFill>
          <a:latin typeface="Arial"/>
          <a:ea typeface="MS PGothic" panose="020B0600070205080204" pitchFamily="34" charset="-128"/>
          <a:cs typeface="Arial"/>
        </a:defRPr>
      </a:lvl1pPr>
      <a:lvl2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2pPr>
      <a:lvl3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3pPr>
      <a:lvl4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4pPr>
      <a:lvl5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5pPr>
      <a:lvl6pPr marL="609491" algn="ctr" rtl="0" fontAlgn="base">
        <a:spcBef>
          <a:spcPct val="0"/>
        </a:spcBef>
        <a:spcAft>
          <a:spcPct val="0"/>
        </a:spcAft>
        <a:defRPr sz="4800" b="1">
          <a:solidFill>
            <a:schemeClr val="bg1"/>
          </a:solidFill>
          <a:latin typeface="Arial" charset="0"/>
        </a:defRPr>
      </a:lvl6pPr>
      <a:lvl7pPr marL="1218990" algn="ctr" rtl="0" fontAlgn="base">
        <a:spcBef>
          <a:spcPct val="0"/>
        </a:spcBef>
        <a:spcAft>
          <a:spcPct val="0"/>
        </a:spcAft>
        <a:defRPr sz="4800" b="1">
          <a:solidFill>
            <a:schemeClr val="bg1"/>
          </a:solidFill>
          <a:latin typeface="Arial" charset="0"/>
        </a:defRPr>
      </a:lvl7pPr>
      <a:lvl8pPr marL="1828482" algn="ctr" rtl="0" fontAlgn="base">
        <a:spcBef>
          <a:spcPct val="0"/>
        </a:spcBef>
        <a:spcAft>
          <a:spcPct val="0"/>
        </a:spcAft>
        <a:defRPr sz="4800" b="1">
          <a:solidFill>
            <a:schemeClr val="bg1"/>
          </a:solidFill>
          <a:latin typeface="Arial" charset="0"/>
        </a:defRPr>
      </a:lvl8pPr>
      <a:lvl9pPr marL="2437978" algn="ctr" rtl="0" fontAlgn="base">
        <a:spcBef>
          <a:spcPct val="0"/>
        </a:spcBef>
        <a:spcAft>
          <a:spcPct val="0"/>
        </a:spcAft>
        <a:defRPr sz="4800" b="1">
          <a:solidFill>
            <a:schemeClr val="bg1"/>
          </a:solidFill>
          <a:latin typeface="Arial" charset="0"/>
        </a:defRPr>
      </a:lvl9pPr>
    </p:titleStyle>
    <p:bodyStyle>
      <a:lvl1pPr marL="455073" indent="-455073"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988459" indent="-378875"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2pPr>
      <a:lvl3pPr marL="1521846" indent="-302676"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2131431" indent="-302676" algn="l" rtl="0" eaLnBrk="0" fontAlgn="base" hangingPunct="0">
        <a:spcBef>
          <a:spcPct val="20000"/>
        </a:spcBef>
        <a:spcAft>
          <a:spcPct val="0"/>
        </a:spcAft>
        <a:buChar char="–"/>
        <a:defRPr sz="2133">
          <a:solidFill>
            <a:schemeClr val="tx1"/>
          </a:solidFill>
          <a:latin typeface="+mn-lt"/>
          <a:ea typeface="MS PGothic" panose="020B0600070205080204" pitchFamily="34" charset="-128"/>
        </a:defRPr>
      </a:lvl4pPr>
      <a:lvl5pPr marL="2741015" indent="-302676"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212" indent="-304744" algn="l" rtl="0" fontAlgn="base">
        <a:spcBef>
          <a:spcPct val="20000"/>
        </a:spcBef>
        <a:spcAft>
          <a:spcPct val="0"/>
        </a:spcAft>
        <a:buChar char="»"/>
        <a:defRPr sz="2667">
          <a:solidFill>
            <a:schemeClr val="tx1"/>
          </a:solidFill>
          <a:latin typeface="+mn-lt"/>
        </a:defRPr>
      </a:lvl6pPr>
      <a:lvl7pPr marL="3961709" indent="-304744" algn="l" rtl="0" fontAlgn="base">
        <a:spcBef>
          <a:spcPct val="20000"/>
        </a:spcBef>
        <a:spcAft>
          <a:spcPct val="0"/>
        </a:spcAft>
        <a:buChar char="»"/>
        <a:defRPr sz="2667">
          <a:solidFill>
            <a:schemeClr val="tx1"/>
          </a:solidFill>
          <a:latin typeface="+mn-lt"/>
        </a:defRPr>
      </a:lvl7pPr>
      <a:lvl8pPr marL="4571202" indent="-304744" algn="l" rtl="0" fontAlgn="base">
        <a:spcBef>
          <a:spcPct val="20000"/>
        </a:spcBef>
        <a:spcAft>
          <a:spcPct val="0"/>
        </a:spcAft>
        <a:buChar char="»"/>
        <a:defRPr sz="2667">
          <a:solidFill>
            <a:schemeClr val="tx1"/>
          </a:solidFill>
          <a:latin typeface="+mn-lt"/>
        </a:defRPr>
      </a:lvl8pPr>
      <a:lvl9pPr marL="5180694" indent="-304744"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8990" rtl="0" eaLnBrk="1" latinLnBrk="0" hangingPunct="1">
        <a:defRPr sz="2400" kern="1200">
          <a:solidFill>
            <a:schemeClr val="tx1"/>
          </a:solidFill>
          <a:latin typeface="+mn-lt"/>
          <a:ea typeface="+mn-ea"/>
          <a:cs typeface="+mn-cs"/>
        </a:defRPr>
      </a:lvl1pPr>
      <a:lvl2pPr marL="609491" algn="l" defTabSz="1218990" rtl="0" eaLnBrk="1" latinLnBrk="0" hangingPunct="1">
        <a:defRPr sz="2400" kern="1200">
          <a:solidFill>
            <a:schemeClr val="tx1"/>
          </a:solidFill>
          <a:latin typeface="+mn-lt"/>
          <a:ea typeface="+mn-ea"/>
          <a:cs typeface="+mn-cs"/>
        </a:defRPr>
      </a:lvl2pPr>
      <a:lvl3pPr marL="1218990" algn="l" defTabSz="1218990" rtl="0" eaLnBrk="1" latinLnBrk="0" hangingPunct="1">
        <a:defRPr sz="2400" kern="1200">
          <a:solidFill>
            <a:schemeClr val="tx1"/>
          </a:solidFill>
          <a:latin typeface="+mn-lt"/>
          <a:ea typeface="+mn-ea"/>
          <a:cs typeface="+mn-cs"/>
        </a:defRPr>
      </a:lvl3pPr>
      <a:lvl4pPr marL="1828482" algn="l" defTabSz="1218990" rtl="0" eaLnBrk="1" latinLnBrk="0" hangingPunct="1">
        <a:defRPr sz="2400" kern="1200">
          <a:solidFill>
            <a:schemeClr val="tx1"/>
          </a:solidFill>
          <a:latin typeface="+mn-lt"/>
          <a:ea typeface="+mn-ea"/>
          <a:cs typeface="+mn-cs"/>
        </a:defRPr>
      </a:lvl4pPr>
      <a:lvl5pPr marL="2437978" algn="l" defTabSz="1218990" rtl="0" eaLnBrk="1" latinLnBrk="0" hangingPunct="1">
        <a:defRPr sz="2400" kern="1200">
          <a:solidFill>
            <a:schemeClr val="tx1"/>
          </a:solidFill>
          <a:latin typeface="+mn-lt"/>
          <a:ea typeface="+mn-ea"/>
          <a:cs typeface="+mn-cs"/>
        </a:defRPr>
      </a:lvl5pPr>
      <a:lvl6pPr marL="3047468" algn="l" defTabSz="1218990" rtl="0" eaLnBrk="1" latinLnBrk="0" hangingPunct="1">
        <a:defRPr sz="2400" kern="1200">
          <a:solidFill>
            <a:schemeClr val="tx1"/>
          </a:solidFill>
          <a:latin typeface="+mn-lt"/>
          <a:ea typeface="+mn-ea"/>
          <a:cs typeface="+mn-cs"/>
        </a:defRPr>
      </a:lvl6pPr>
      <a:lvl7pPr marL="3656959" algn="l" defTabSz="1218990" rtl="0" eaLnBrk="1" latinLnBrk="0" hangingPunct="1">
        <a:defRPr sz="2400" kern="1200">
          <a:solidFill>
            <a:schemeClr val="tx1"/>
          </a:solidFill>
          <a:latin typeface="+mn-lt"/>
          <a:ea typeface="+mn-ea"/>
          <a:cs typeface="+mn-cs"/>
        </a:defRPr>
      </a:lvl7pPr>
      <a:lvl8pPr marL="4266453" algn="l" defTabSz="1218990" rtl="0" eaLnBrk="1" latinLnBrk="0" hangingPunct="1">
        <a:defRPr sz="2400" kern="1200">
          <a:solidFill>
            <a:schemeClr val="tx1"/>
          </a:solidFill>
          <a:latin typeface="+mn-lt"/>
          <a:ea typeface="+mn-ea"/>
          <a:cs typeface="+mn-cs"/>
        </a:defRPr>
      </a:lvl8pPr>
      <a:lvl9pPr marL="4875947" algn="l" defTabSz="121899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7ADBBC3-6A23-4007-9C51-49AA2ACC513E}"/>
              </a:ext>
            </a:extLst>
          </p:cNvPr>
          <p:cNvSpPr>
            <a:spLocks noGrp="1" noChangeArrowheads="1"/>
          </p:cNvSpPr>
          <p:nvPr>
            <p:ph type="title"/>
          </p:nvPr>
        </p:nvSpPr>
        <p:spPr bwMode="auto">
          <a:xfrm>
            <a:off x="1113368" y="628651"/>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4" name="Slide Number Placeholder 1023">
            <a:extLst>
              <a:ext uri="{FF2B5EF4-FFF2-40B4-BE49-F238E27FC236}">
                <a16:creationId xmlns:a16="http://schemas.microsoft.com/office/drawing/2014/main" id="{E7DABDCF-7305-4292-9FDF-C1EE3E010CBF}"/>
              </a:ext>
            </a:extLst>
          </p:cNvPr>
          <p:cNvSpPr>
            <a:spLocks noGrp="1"/>
          </p:cNvSpPr>
          <p:nvPr>
            <p:ph type="sldNum" sz="quarter" idx="4"/>
          </p:nvPr>
        </p:nvSpPr>
        <p:spPr>
          <a:xfrm>
            <a:off x="351367" y="6354233"/>
            <a:ext cx="427567" cy="366184"/>
          </a:xfrm>
          <a:prstGeom prst="rect">
            <a:avLst/>
          </a:prstGeom>
        </p:spPr>
        <p:txBody>
          <a:bodyPr vert="horz" wrap="square" lIns="91428" tIns="45714" rIns="91428" bIns="45714" numCol="1" anchor="ctr" anchorCtr="0" compatLnSpc="1">
            <a:prstTxWarp prst="textNoShape">
              <a:avLst/>
            </a:prstTxWarp>
          </a:bodyPr>
          <a:lstStyle>
            <a:lvl1pPr algn="r" eaLnBrk="1" hangingPunct="1">
              <a:defRPr sz="933">
                <a:solidFill>
                  <a:srgbClr val="F05514"/>
                </a:solidFill>
                <a:ea typeface="ＭＳ Ｐゴシック" panose="020B0600070205080204" pitchFamily="34" charset="-128"/>
                <a:cs typeface="Arial" panose="020B0604020202020204" pitchFamily="34" charset="0"/>
              </a:defRPr>
            </a:lvl1pPr>
          </a:lstStyle>
          <a:p>
            <a:pPr>
              <a:defRPr/>
            </a:pPr>
            <a:fld id="{9B12FDC2-19E1-4CBD-9CC5-53D2636D8251}" type="slidenum">
              <a:rPr lang="en-US" altLang="en-US"/>
              <a:pPr>
                <a:defRPr/>
              </a:pPr>
              <a:t>‹#›</a:t>
            </a:fld>
            <a:endParaRPr lang="en-US" altLang="en-US"/>
          </a:p>
        </p:txBody>
      </p:sp>
      <p:sp>
        <p:nvSpPr>
          <p:cNvPr id="1025" name="Footer Placeholder 1024">
            <a:extLst>
              <a:ext uri="{FF2B5EF4-FFF2-40B4-BE49-F238E27FC236}">
                <a16:creationId xmlns:a16="http://schemas.microsoft.com/office/drawing/2014/main" id="{77177D9C-44EF-41D2-BA70-BB31A487CE43}"/>
              </a:ext>
            </a:extLst>
          </p:cNvPr>
          <p:cNvSpPr>
            <a:spLocks noGrp="1"/>
          </p:cNvSpPr>
          <p:nvPr>
            <p:ph type="ftr" sz="quarter" idx="3"/>
          </p:nvPr>
        </p:nvSpPr>
        <p:spPr>
          <a:xfrm>
            <a:off x="588434" y="6354233"/>
            <a:ext cx="4254500" cy="366184"/>
          </a:xfrm>
          <a:prstGeom prst="rect">
            <a:avLst/>
          </a:prstGeom>
        </p:spPr>
        <p:txBody>
          <a:bodyPr vert="horz" wrap="square" lIns="91428" tIns="45714" rIns="91428" bIns="45714" numCol="1" anchor="ctr" anchorCtr="0" compatLnSpc="1">
            <a:prstTxWarp prst="textNoShape">
              <a:avLst/>
            </a:prstTxWarp>
          </a:bodyPr>
          <a:lstStyle>
            <a:lvl1pPr eaLnBrk="1" hangingPunct="1">
              <a:defRPr sz="933">
                <a:solidFill>
                  <a:srgbClr val="737373"/>
                </a:solidFill>
                <a:latin typeface="Arial" pitchFamily="34" charset="0"/>
                <a:ea typeface="ＭＳ Ｐゴシック" panose="020B0600070205080204" pitchFamily="34" charset="-128"/>
                <a:cs typeface="Arial" pitchFamily="34" charset="0"/>
              </a:defRPr>
            </a:lvl1pPr>
          </a:lstStyle>
          <a:p>
            <a:pPr>
              <a:defRPr/>
            </a:pPr>
            <a:r>
              <a:rPr lang="en-US" altLang="en-US"/>
              <a:t> | ©2018, AccuWeather, Inc. Confidential and Proprietary</a:t>
            </a:r>
          </a:p>
        </p:txBody>
      </p:sp>
      <p:sp>
        <p:nvSpPr>
          <p:cNvPr id="1029" name="TextBox 2">
            <a:extLst>
              <a:ext uri="{FF2B5EF4-FFF2-40B4-BE49-F238E27FC236}">
                <a16:creationId xmlns:a16="http://schemas.microsoft.com/office/drawing/2014/main" id="{89B12FB3-B14E-48B4-AE32-EE77254EC2A2}"/>
              </a:ext>
            </a:extLst>
          </p:cNvPr>
          <p:cNvSpPr txBox="1">
            <a:spLocks noChangeArrowheads="1"/>
          </p:cNvSpPr>
          <p:nvPr userDrawn="1"/>
        </p:nvSpPr>
        <p:spPr bwMode="auto">
          <a:xfrm>
            <a:off x="-711200" y="1083734"/>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sp>
        <p:nvSpPr>
          <p:cNvPr id="1031" name="TextBox 3">
            <a:extLst>
              <a:ext uri="{FF2B5EF4-FFF2-40B4-BE49-F238E27FC236}">
                <a16:creationId xmlns:a16="http://schemas.microsoft.com/office/drawing/2014/main" id="{D8EE80D8-E031-42FB-AB85-65545C7B79A8}"/>
              </a:ext>
            </a:extLst>
          </p:cNvPr>
          <p:cNvSpPr txBox="1">
            <a:spLocks noChangeArrowheads="1"/>
          </p:cNvSpPr>
          <p:nvPr userDrawn="1"/>
        </p:nvSpPr>
        <p:spPr bwMode="auto">
          <a:xfrm>
            <a:off x="2956984" y="-812799"/>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sp>
        <p:nvSpPr>
          <p:cNvPr id="1032" name="TextBox 4">
            <a:extLst>
              <a:ext uri="{FF2B5EF4-FFF2-40B4-BE49-F238E27FC236}">
                <a16:creationId xmlns:a16="http://schemas.microsoft.com/office/drawing/2014/main" id="{4669CBEB-FB79-435F-9FA4-EE00CA4CE6B6}"/>
              </a:ext>
            </a:extLst>
          </p:cNvPr>
          <p:cNvSpPr txBox="1">
            <a:spLocks noChangeArrowheads="1"/>
          </p:cNvSpPr>
          <p:nvPr userDrawn="1"/>
        </p:nvSpPr>
        <p:spPr bwMode="auto">
          <a:xfrm>
            <a:off x="1625600" y="-846666"/>
            <a:ext cx="246254" cy="6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4" tIns="60952" rIns="121904" bIns="6095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pic>
        <p:nvPicPr>
          <p:cNvPr id="2" name="Picture 5" descr="AW_Logo_RGB.png">
            <a:extLst>
              <a:ext uri="{FF2B5EF4-FFF2-40B4-BE49-F238E27FC236}">
                <a16:creationId xmlns:a16="http://schemas.microsoft.com/office/drawing/2014/main" id="{0098EEAE-8734-42A9-B2FC-C239ECE35B5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573685" y="6314017"/>
            <a:ext cx="21971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3" descr="Copy_Page_Yellow.png">
            <a:extLst>
              <a:ext uri="{FF2B5EF4-FFF2-40B4-BE49-F238E27FC236}">
                <a16:creationId xmlns:a16="http://schemas.microsoft.com/office/drawing/2014/main" id="{0A22B968-4A11-422E-ACB9-8217FF900C99}"/>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 y="0"/>
            <a:ext cx="1579033" cy="15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80682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hf hdr="0" dt="0"/>
  <p:txStyles>
    <p:titleStyle>
      <a:lvl1pPr algn="l" rtl="0" eaLnBrk="0" fontAlgn="base" hangingPunct="0">
        <a:spcBef>
          <a:spcPct val="0"/>
        </a:spcBef>
        <a:spcAft>
          <a:spcPct val="0"/>
        </a:spcAft>
        <a:defRPr sz="4000">
          <a:solidFill>
            <a:schemeClr val="tx1"/>
          </a:solidFill>
          <a:latin typeface="Arial"/>
          <a:ea typeface="MS PGothic" panose="020B0600070205080204" pitchFamily="34" charset="-128"/>
          <a:cs typeface="Arial"/>
        </a:defRPr>
      </a:lvl1pPr>
      <a:lvl2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2pPr>
      <a:lvl3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3pPr>
      <a:lvl4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4pPr>
      <a:lvl5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5pPr>
      <a:lvl6pPr marL="609491" algn="ctr" rtl="0" fontAlgn="base">
        <a:spcBef>
          <a:spcPct val="0"/>
        </a:spcBef>
        <a:spcAft>
          <a:spcPct val="0"/>
        </a:spcAft>
        <a:defRPr sz="4800" b="1">
          <a:solidFill>
            <a:schemeClr val="bg1"/>
          </a:solidFill>
          <a:latin typeface="Arial" charset="0"/>
        </a:defRPr>
      </a:lvl6pPr>
      <a:lvl7pPr marL="1218990" algn="ctr" rtl="0" fontAlgn="base">
        <a:spcBef>
          <a:spcPct val="0"/>
        </a:spcBef>
        <a:spcAft>
          <a:spcPct val="0"/>
        </a:spcAft>
        <a:defRPr sz="4800" b="1">
          <a:solidFill>
            <a:schemeClr val="bg1"/>
          </a:solidFill>
          <a:latin typeface="Arial" charset="0"/>
        </a:defRPr>
      </a:lvl7pPr>
      <a:lvl8pPr marL="1828482" algn="ctr" rtl="0" fontAlgn="base">
        <a:spcBef>
          <a:spcPct val="0"/>
        </a:spcBef>
        <a:spcAft>
          <a:spcPct val="0"/>
        </a:spcAft>
        <a:defRPr sz="4800" b="1">
          <a:solidFill>
            <a:schemeClr val="bg1"/>
          </a:solidFill>
          <a:latin typeface="Arial" charset="0"/>
        </a:defRPr>
      </a:lvl8pPr>
      <a:lvl9pPr marL="2437978" algn="ctr" rtl="0" fontAlgn="base">
        <a:spcBef>
          <a:spcPct val="0"/>
        </a:spcBef>
        <a:spcAft>
          <a:spcPct val="0"/>
        </a:spcAft>
        <a:defRPr sz="4800" b="1">
          <a:solidFill>
            <a:schemeClr val="bg1"/>
          </a:solidFill>
          <a:latin typeface="Arial" charset="0"/>
        </a:defRPr>
      </a:lvl9pPr>
    </p:titleStyle>
    <p:bodyStyle>
      <a:lvl1pPr marL="455073" indent="-455073"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988459" indent="-378875"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2pPr>
      <a:lvl3pPr marL="1521846" indent="-302676"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2131431" indent="-302676" algn="l" rtl="0" eaLnBrk="0" fontAlgn="base" hangingPunct="0">
        <a:spcBef>
          <a:spcPct val="20000"/>
        </a:spcBef>
        <a:spcAft>
          <a:spcPct val="0"/>
        </a:spcAft>
        <a:buChar char="–"/>
        <a:defRPr sz="2133">
          <a:solidFill>
            <a:schemeClr val="tx1"/>
          </a:solidFill>
          <a:latin typeface="+mn-lt"/>
          <a:ea typeface="MS PGothic" panose="020B0600070205080204" pitchFamily="34" charset="-128"/>
        </a:defRPr>
      </a:lvl4pPr>
      <a:lvl5pPr marL="2741015" indent="-302676"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212" indent="-304744" algn="l" rtl="0" fontAlgn="base">
        <a:spcBef>
          <a:spcPct val="20000"/>
        </a:spcBef>
        <a:spcAft>
          <a:spcPct val="0"/>
        </a:spcAft>
        <a:buChar char="»"/>
        <a:defRPr sz="2667">
          <a:solidFill>
            <a:schemeClr val="tx1"/>
          </a:solidFill>
          <a:latin typeface="+mn-lt"/>
        </a:defRPr>
      </a:lvl6pPr>
      <a:lvl7pPr marL="3961709" indent="-304744" algn="l" rtl="0" fontAlgn="base">
        <a:spcBef>
          <a:spcPct val="20000"/>
        </a:spcBef>
        <a:spcAft>
          <a:spcPct val="0"/>
        </a:spcAft>
        <a:buChar char="»"/>
        <a:defRPr sz="2667">
          <a:solidFill>
            <a:schemeClr val="tx1"/>
          </a:solidFill>
          <a:latin typeface="+mn-lt"/>
        </a:defRPr>
      </a:lvl7pPr>
      <a:lvl8pPr marL="4571202" indent="-304744" algn="l" rtl="0" fontAlgn="base">
        <a:spcBef>
          <a:spcPct val="20000"/>
        </a:spcBef>
        <a:spcAft>
          <a:spcPct val="0"/>
        </a:spcAft>
        <a:buChar char="»"/>
        <a:defRPr sz="2667">
          <a:solidFill>
            <a:schemeClr val="tx1"/>
          </a:solidFill>
          <a:latin typeface="+mn-lt"/>
        </a:defRPr>
      </a:lvl8pPr>
      <a:lvl9pPr marL="5180694" indent="-304744"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8990" rtl="0" eaLnBrk="1" latinLnBrk="0" hangingPunct="1">
        <a:defRPr sz="2400" kern="1200">
          <a:solidFill>
            <a:schemeClr val="tx1"/>
          </a:solidFill>
          <a:latin typeface="+mn-lt"/>
          <a:ea typeface="+mn-ea"/>
          <a:cs typeface="+mn-cs"/>
        </a:defRPr>
      </a:lvl1pPr>
      <a:lvl2pPr marL="609491" algn="l" defTabSz="1218990" rtl="0" eaLnBrk="1" latinLnBrk="0" hangingPunct="1">
        <a:defRPr sz="2400" kern="1200">
          <a:solidFill>
            <a:schemeClr val="tx1"/>
          </a:solidFill>
          <a:latin typeface="+mn-lt"/>
          <a:ea typeface="+mn-ea"/>
          <a:cs typeface="+mn-cs"/>
        </a:defRPr>
      </a:lvl2pPr>
      <a:lvl3pPr marL="1218990" algn="l" defTabSz="1218990" rtl="0" eaLnBrk="1" latinLnBrk="0" hangingPunct="1">
        <a:defRPr sz="2400" kern="1200">
          <a:solidFill>
            <a:schemeClr val="tx1"/>
          </a:solidFill>
          <a:latin typeface="+mn-lt"/>
          <a:ea typeface="+mn-ea"/>
          <a:cs typeface="+mn-cs"/>
        </a:defRPr>
      </a:lvl3pPr>
      <a:lvl4pPr marL="1828482" algn="l" defTabSz="1218990" rtl="0" eaLnBrk="1" latinLnBrk="0" hangingPunct="1">
        <a:defRPr sz="2400" kern="1200">
          <a:solidFill>
            <a:schemeClr val="tx1"/>
          </a:solidFill>
          <a:latin typeface="+mn-lt"/>
          <a:ea typeface="+mn-ea"/>
          <a:cs typeface="+mn-cs"/>
        </a:defRPr>
      </a:lvl4pPr>
      <a:lvl5pPr marL="2437978" algn="l" defTabSz="1218990" rtl="0" eaLnBrk="1" latinLnBrk="0" hangingPunct="1">
        <a:defRPr sz="2400" kern="1200">
          <a:solidFill>
            <a:schemeClr val="tx1"/>
          </a:solidFill>
          <a:latin typeface="+mn-lt"/>
          <a:ea typeface="+mn-ea"/>
          <a:cs typeface="+mn-cs"/>
        </a:defRPr>
      </a:lvl5pPr>
      <a:lvl6pPr marL="3047468" algn="l" defTabSz="1218990" rtl="0" eaLnBrk="1" latinLnBrk="0" hangingPunct="1">
        <a:defRPr sz="2400" kern="1200">
          <a:solidFill>
            <a:schemeClr val="tx1"/>
          </a:solidFill>
          <a:latin typeface="+mn-lt"/>
          <a:ea typeface="+mn-ea"/>
          <a:cs typeface="+mn-cs"/>
        </a:defRPr>
      </a:lvl6pPr>
      <a:lvl7pPr marL="3656959" algn="l" defTabSz="1218990" rtl="0" eaLnBrk="1" latinLnBrk="0" hangingPunct="1">
        <a:defRPr sz="2400" kern="1200">
          <a:solidFill>
            <a:schemeClr val="tx1"/>
          </a:solidFill>
          <a:latin typeface="+mn-lt"/>
          <a:ea typeface="+mn-ea"/>
          <a:cs typeface="+mn-cs"/>
        </a:defRPr>
      </a:lvl7pPr>
      <a:lvl8pPr marL="4266453" algn="l" defTabSz="1218990" rtl="0" eaLnBrk="1" latinLnBrk="0" hangingPunct="1">
        <a:defRPr sz="2400" kern="1200">
          <a:solidFill>
            <a:schemeClr val="tx1"/>
          </a:solidFill>
          <a:latin typeface="+mn-lt"/>
          <a:ea typeface="+mn-ea"/>
          <a:cs typeface="+mn-cs"/>
        </a:defRPr>
      </a:lvl8pPr>
      <a:lvl9pPr marL="4875947" algn="l" defTabSz="121899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hyperlink" Target="mailto:Dan.DePodwin@accuweather.com" TargetMode="Externa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3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76851" y="1509211"/>
            <a:ext cx="10972892" cy="1834884"/>
          </a:xfrm>
        </p:spPr>
        <p:txBody>
          <a:bodyPr/>
          <a:lstStyle/>
          <a:p>
            <a:pPr>
              <a:lnSpc>
                <a:spcPct val="100000"/>
              </a:lnSpc>
            </a:pPr>
            <a:r>
              <a:rPr lang="en-US" sz="4000" b="1" dirty="0">
                <a:solidFill>
                  <a:srgbClr val="00AFBE"/>
                </a:solidFill>
                <a:effectLst>
                  <a:outerShdw blurRad="38100" dist="38100" dir="2700000" algn="tl">
                    <a:srgbClr val="000000">
                      <a:alpha val="43137"/>
                    </a:srgbClr>
                  </a:outerShdw>
                </a:effectLst>
              </a:rPr>
              <a:t>Driving Awareness of Hazardous &amp; </a:t>
            </a:r>
          </a:p>
          <a:p>
            <a:pPr>
              <a:lnSpc>
                <a:spcPct val="100000"/>
              </a:lnSpc>
            </a:pPr>
            <a:r>
              <a:rPr lang="en-US" sz="4000" b="1" dirty="0">
                <a:solidFill>
                  <a:srgbClr val="00AFBE"/>
                </a:solidFill>
                <a:effectLst>
                  <a:outerShdw blurRad="38100" dist="38100" dir="2700000" algn="tl">
                    <a:srgbClr val="000000">
                      <a:alpha val="43137"/>
                    </a:srgbClr>
                  </a:outerShdw>
                </a:effectLst>
              </a:rPr>
              <a:t>Impactful Weather</a:t>
            </a:r>
          </a:p>
          <a:p>
            <a:pPr>
              <a:lnSpc>
                <a:spcPct val="100000"/>
              </a:lnSpc>
            </a:pPr>
            <a:r>
              <a:rPr lang="en-US" sz="3200" i="1" dirty="0"/>
              <a:t>Working Collaboratively with Governments to Save Lives Globally</a:t>
            </a:r>
          </a:p>
        </p:txBody>
      </p:sp>
      <p:sp>
        <p:nvSpPr>
          <p:cNvPr id="3" name="Content Placeholder 2"/>
          <p:cNvSpPr>
            <a:spLocks noGrp="1"/>
          </p:cNvSpPr>
          <p:nvPr>
            <p:ph sz="quarter" idx="15"/>
          </p:nvPr>
        </p:nvSpPr>
        <p:spPr>
          <a:xfrm>
            <a:off x="576851" y="4349589"/>
            <a:ext cx="7579481" cy="637540"/>
          </a:xfrm>
        </p:spPr>
        <p:txBody>
          <a:bodyPr/>
          <a:lstStyle/>
          <a:p>
            <a:r>
              <a:rPr lang="en-US" sz="1800" b="1" dirty="0"/>
              <a:t>Dan DePodwin</a:t>
            </a:r>
          </a:p>
          <a:p>
            <a:r>
              <a:rPr lang="en-US" sz="1800" dirty="0"/>
              <a:t>Director, Core Weather Content</a:t>
            </a:r>
          </a:p>
          <a:p>
            <a:r>
              <a:rPr lang="en-US" sz="1800" dirty="0"/>
              <a:t>Meteorologist</a:t>
            </a:r>
          </a:p>
        </p:txBody>
      </p:sp>
      <p:pic>
        <p:nvPicPr>
          <p:cNvPr id="6" name="Picture 5">
            <a:extLst>
              <a:ext uri="{FF2B5EF4-FFF2-40B4-BE49-F238E27FC236}">
                <a16:creationId xmlns:a16="http://schemas.microsoft.com/office/drawing/2014/main" id="{FC9E8CC2-F0C7-4001-9A80-92386424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856" y="155643"/>
            <a:ext cx="1962449" cy="1692612"/>
          </a:xfrm>
          <a:prstGeom prst="rect">
            <a:avLst/>
          </a:prstGeom>
        </p:spPr>
      </p:pic>
    </p:spTree>
    <p:extLst>
      <p:ext uri="{BB962C8B-B14F-4D97-AF65-F5344CB8AC3E}">
        <p14:creationId xmlns:p14="http://schemas.microsoft.com/office/powerpoint/2010/main" val="250732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A580-E400-450C-A15A-4711641DC671}"/>
              </a:ext>
            </a:extLst>
          </p:cNvPr>
          <p:cNvSpPr>
            <a:spLocks noGrp="1"/>
          </p:cNvSpPr>
          <p:nvPr>
            <p:ph type="title"/>
          </p:nvPr>
        </p:nvSpPr>
        <p:spPr/>
        <p:txBody>
          <a:bodyPr/>
          <a:lstStyle/>
          <a:p>
            <a:r>
              <a:rPr lang="en-US" b="1" dirty="0">
                <a:solidFill>
                  <a:srgbClr val="00AFBE"/>
                </a:solidFill>
              </a:rPr>
              <a:t>Weather Alerts on AccuWeather Properties</a:t>
            </a:r>
          </a:p>
        </p:txBody>
      </p:sp>
      <p:sp>
        <p:nvSpPr>
          <p:cNvPr id="3" name="Slide Number Placeholder 2">
            <a:extLst>
              <a:ext uri="{FF2B5EF4-FFF2-40B4-BE49-F238E27FC236}">
                <a16:creationId xmlns:a16="http://schemas.microsoft.com/office/drawing/2014/main" id="{6BFD1F23-A130-4B98-A835-D880D16ADF0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52072-DCE6-43F2-8FCE-27DCFD8E5493}" type="slidenum">
              <a:rPr kumimoji="0" lang="en-US" altLang="en-US" sz="933" b="0" i="0" u="none" strike="noStrike" kern="1200" cap="none" spc="0" normalizeH="0" baseline="0" noProof="0" smtClean="0">
                <a:ln>
                  <a:noFill/>
                </a:ln>
                <a:solidFill>
                  <a:srgbClr val="F05514"/>
                </a:solidFill>
                <a:effectLst/>
                <a:uLnTx/>
                <a:uFillTx/>
                <a:latin typeface="Arial"/>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933" b="0" i="0" u="none" strike="noStrike" kern="1200" cap="none" spc="0" normalizeH="0" baseline="0" noProof="0">
              <a:ln>
                <a:noFill/>
              </a:ln>
              <a:solidFill>
                <a:srgbClr val="F05514"/>
              </a:solidFill>
              <a:effectLst/>
              <a:uLnTx/>
              <a:uFillTx/>
              <a:latin typeface="Arial"/>
              <a:ea typeface="ＭＳ Ｐゴシック" panose="020B0600070205080204" pitchFamily="34" charset="-128"/>
              <a:cs typeface="Arial" panose="020B0604020202020204" pitchFamily="34" charset="0"/>
            </a:endParaRPr>
          </a:p>
        </p:txBody>
      </p:sp>
      <p:sp>
        <p:nvSpPr>
          <p:cNvPr id="4" name="Footer Placeholder 3">
            <a:extLst>
              <a:ext uri="{FF2B5EF4-FFF2-40B4-BE49-F238E27FC236}">
                <a16:creationId xmlns:a16="http://schemas.microsoft.com/office/drawing/2014/main" id="{C7D27774-7B8A-48E8-BE04-5AF5F67805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33" b="0" i="0" u="none" strike="noStrike" kern="1200" cap="none" spc="0" normalizeH="0" baseline="0" noProof="0">
                <a:ln>
                  <a:noFill/>
                </a:ln>
                <a:solidFill>
                  <a:srgbClr val="737373"/>
                </a:solidFill>
                <a:effectLst/>
                <a:uLnTx/>
                <a:uFillTx/>
                <a:latin typeface="Arial" pitchFamily="34" charset="0"/>
                <a:ea typeface="ＭＳ Ｐゴシック" panose="020B0600070205080204" pitchFamily="34" charset="-128"/>
                <a:cs typeface="Arial" pitchFamily="34" charset="0"/>
              </a:rPr>
              <a:t> | ©2018, AccuWeather, Inc. Confidential and Proprietary</a:t>
            </a:r>
          </a:p>
        </p:txBody>
      </p:sp>
      <p:pic>
        <p:nvPicPr>
          <p:cNvPr id="8" name="Picture 7">
            <a:extLst>
              <a:ext uri="{FF2B5EF4-FFF2-40B4-BE49-F238E27FC236}">
                <a16:creationId xmlns:a16="http://schemas.microsoft.com/office/drawing/2014/main" id="{8F2D54ED-34DC-40CD-96EC-1404D91DC8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8169" y="1737770"/>
            <a:ext cx="5801664" cy="4144046"/>
          </a:xfrm>
          <a:prstGeom prst="rect">
            <a:avLst/>
          </a:prstGeom>
        </p:spPr>
      </p:pic>
      <p:pic>
        <p:nvPicPr>
          <p:cNvPr id="12" name="Picture 11">
            <a:extLst>
              <a:ext uri="{FF2B5EF4-FFF2-40B4-BE49-F238E27FC236}">
                <a16:creationId xmlns:a16="http://schemas.microsoft.com/office/drawing/2014/main" id="{0468604A-66DF-46E6-935F-49453DD331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8434" y="1909888"/>
            <a:ext cx="5319735" cy="3799810"/>
          </a:xfrm>
          <a:prstGeom prst="rect">
            <a:avLst/>
          </a:prstGeom>
        </p:spPr>
      </p:pic>
    </p:spTree>
    <p:extLst>
      <p:ext uri="{BB962C8B-B14F-4D97-AF65-F5344CB8AC3E}">
        <p14:creationId xmlns:p14="http://schemas.microsoft.com/office/powerpoint/2010/main" val="376002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A580-E400-450C-A15A-4711641DC671}"/>
              </a:ext>
            </a:extLst>
          </p:cNvPr>
          <p:cNvSpPr>
            <a:spLocks noGrp="1"/>
          </p:cNvSpPr>
          <p:nvPr>
            <p:ph type="title"/>
          </p:nvPr>
        </p:nvSpPr>
        <p:spPr/>
        <p:txBody>
          <a:bodyPr/>
          <a:lstStyle/>
          <a:p>
            <a:r>
              <a:rPr lang="en-US" b="1" dirty="0">
                <a:solidFill>
                  <a:srgbClr val="00AFBE"/>
                </a:solidFill>
              </a:rPr>
              <a:t>Weather Alerts on AccuWeather Properties</a:t>
            </a:r>
          </a:p>
        </p:txBody>
      </p:sp>
      <p:sp>
        <p:nvSpPr>
          <p:cNvPr id="3" name="Slide Number Placeholder 2">
            <a:extLst>
              <a:ext uri="{FF2B5EF4-FFF2-40B4-BE49-F238E27FC236}">
                <a16:creationId xmlns:a16="http://schemas.microsoft.com/office/drawing/2014/main" id="{6BFD1F23-A130-4B98-A835-D880D16ADF0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52072-DCE6-43F2-8FCE-27DCFD8E5493}" type="slidenum">
              <a:rPr kumimoji="0" lang="en-US" altLang="en-US" sz="933" b="0" i="0" u="none" strike="noStrike" kern="1200" cap="none" spc="0" normalizeH="0" baseline="0" noProof="0" smtClean="0">
                <a:ln>
                  <a:noFill/>
                </a:ln>
                <a:solidFill>
                  <a:srgbClr val="F05514"/>
                </a:solidFill>
                <a:effectLst/>
                <a:uLnTx/>
                <a:uFillTx/>
                <a:latin typeface="Arial"/>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933" b="0" i="0" u="none" strike="noStrike" kern="1200" cap="none" spc="0" normalizeH="0" baseline="0" noProof="0">
              <a:ln>
                <a:noFill/>
              </a:ln>
              <a:solidFill>
                <a:srgbClr val="F05514"/>
              </a:solidFill>
              <a:effectLst/>
              <a:uLnTx/>
              <a:uFillTx/>
              <a:latin typeface="Arial"/>
              <a:ea typeface="ＭＳ Ｐゴシック" panose="020B0600070205080204" pitchFamily="34" charset="-128"/>
              <a:cs typeface="Arial" panose="020B0604020202020204" pitchFamily="34" charset="0"/>
            </a:endParaRPr>
          </a:p>
        </p:txBody>
      </p:sp>
      <p:sp>
        <p:nvSpPr>
          <p:cNvPr id="4" name="Footer Placeholder 3">
            <a:extLst>
              <a:ext uri="{FF2B5EF4-FFF2-40B4-BE49-F238E27FC236}">
                <a16:creationId xmlns:a16="http://schemas.microsoft.com/office/drawing/2014/main" id="{C7D27774-7B8A-48E8-BE04-5AF5F67805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33" b="0" i="0" u="none" strike="noStrike" kern="1200" cap="none" spc="0" normalizeH="0" baseline="0" noProof="0">
                <a:ln>
                  <a:noFill/>
                </a:ln>
                <a:solidFill>
                  <a:srgbClr val="737373"/>
                </a:solidFill>
                <a:effectLst/>
                <a:uLnTx/>
                <a:uFillTx/>
                <a:latin typeface="Arial" pitchFamily="34" charset="0"/>
                <a:ea typeface="ＭＳ Ｐゴシック" panose="020B0600070205080204" pitchFamily="34" charset="-128"/>
                <a:cs typeface="Arial" pitchFamily="34" charset="0"/>
              </a:rPr>
              <a:t> | ©2018, AccuWeather, Inc. Confidential and Proprietary</a:t>
            </a:r>
          </a:p>
        </p:txBody>
      </p:sp>
      <p:pic>
        <p:nvPicPr>
          <p:cNvPr id="6" name="Picture 5">
            <a:extLst>
              <a:ext uri="{FF2B5EF4-FFF2-40B4-BE49-F238E27FC236}">
                <a16:creationId xmlns:a16="http://schemas.microsoft.com/office/drawing/2014/main" id="{37AFB090-0579-47A2-82BB-384EB94719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4184" y="1817987"/>
            <a:ext cx="5667632" cy="4048309"/>
          </a:xfrm>
          <a:prstGeom prst="rect">
            <a:avLst/>
          </a:prstGeom>
        </p:spPr>
      </p:pic>
      <p:pic>
        <p:nvPicPr>
          <p:cNvPr id="9" name="Picture 8">
            <a:extLst>
              <a:ext uri="{FF2B5EF4-FFF2-40B4-BE49-F238E27FC236}">
                <a16:creationId xmlns:a16="http://schemas.microsoft.com/office/drawing/2014/main" id="{440DD061-0292-43E6-93F2-645B2CA0B6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11816" y="1917673"/>
            <a:ext cx="5388509" cy="3848935"/>
          </a:xfrm>
          <a:prstGeom prst="rect">
            <a:avLst/>
          </a:prstGeom>
        </p:spPr>
      </p:pic>
    </p:spTree>
    <p:extLst>
      <p:ext uri="{BB962C8B-B14F-4D97-AF65-F5344CB8AC3E}">
        <p14:creationId xmlns:p14="http://schemas.microsoft.com/office/powerpoint/2010/main" val="64687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D5E10-B4FC-40FD-9A7C-20F12817A27F}"/>
              </a:ext>
            </a:extLst>
          </p:cNvPr>
          <p:cNvSpPr>
            <a:spLocks noGrp="1"/>
          </p:cNvSpPr>
          <p:nvPr>
            <p:ph sz="quarter" idx="12"/>
          </p:nvPr>
        </p:nvSpPr>
        <p:spPr/>
        <p:txBody>
          <a:bodyPr/>
          <a:lstStyle/>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Working in partnership, AccuWeather CAN and WILL help governments reach citizens in new ways</a:t>
            </a:r>
          </a:p>
          <a:p>
            <a:pPr marL="742950" lvl="1" indent="-285750">
              <a:spcBef>
                <a:spcPts val="1300"/>
              </a:spcBef>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Increasingly important as public sector budgets shrink	</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AccuWeather is committed to </a:t>
            </a:r>
            <a:r>
              <a:rPr lang="en-US" altLang="en-US" sz="2400" dirty="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delivering warnings accurately, quickly, and reliably to users. </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Additionally, we provide through our partnership:</a:t>
            </a:r>
          </a:p>
          <a:p>
            <a:pPr marL="742950" lvl="1" indent="-285750">
              <a:spcBef>
                <a:spcPts val="1300"/>
              </a:spcBef>
            </a:pPr>
            <a:r>
              <a:rPr lang="en-US" altLang="en-US" sz="2000" dirty="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Technical expertise related to data formats, input on warning system design </a:t>
            </a:r>
          </a:p>
          <a:p>
            <a:pPr marL="742950" lvl="1" indent="-285750">
              <a:spcBef>
                <a:spcPts val="1300"/>
              </a:spcBef>
            </a:pPr>
            <a:r>
              <a:rPr lang="en-US" altLang="en-US" sz="2000" dirty="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Quality control feedback in real-time to identify dissemination challenges</a:t>
            </a: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08C68A38-C5D3-4DD5-92BB-075841764AA0}"/>
              </a:ext>
            </a:extLst>
          </p:cNvPr>
          <p:cNvSpPr>
            <a:spLocks noGrp="1"/>
          </p:cNvSpPr>
          <p:nvPr>
            <p:ph type="title"/>
          </p:nvPr>
        </p:nvSpPr>
        <p:spPr/>
        <p:txBody>
          <a:bodyPr/>
          <a:lstStyle/>
          <a:p>
            <a:r>
              <a:rPr lang="en-US" b="1" dirty="0">
                <a:solidFill>
                  <a:srgbClr val="00AFBE"/>
                </a:solidFill>
              </a:rPr>
              <a:t>Partnerships are Vital for Success…</a:t>
            </a:r>
          </a:p>
        </p:txBody>
      </p:sp>
      <p:sp>
        <p:nvSpPr>
          <p:cNvPr id="4" name="Slide Number Placeholder 3">
            <a:extLst>
              <a:ext uri="{FF2B5EF4-FFF2-40B4-BE49-F238E27FC236}">
                <a16:creationId xmlns:a16="http://schemas.microsoft.com/office/drawing/2014/main" id="{8F55944D-102C-466C-919E-A31FAC62090C}"/>
              </a:ext>
            </a:extLst>
          </p:cNvPr>
          <p:cNvSpPr>
            <a:spLocks noGrp="1"/>
          </p:cNvSpPr>
          <p:nvPr>
            <p:ph type="sldNum" sz="quarter" idx="13"/>
          </p:nvPr>
        </p:nvSpPr>
        <p:spPr/>
        <p:txBody>
          <a:bodyPr/>
          <a:lstStyle/>
          <a:p>
            <a:pPr>
              <a:defRPr/>
            </a:pPr>
            <a:fld id="{1079CE84-A924-4909-9B33-BF4F5B097241}" type="slidenum">
              <a:rPr lang="en-US" altLang="en-US" smtClean="0"/>
              <a:pPr>
                <a:defRPr/>
              </a:pPr>
              <a:t>12</a:t>
            </a:fld>
            <a:endParaRPr lang="en-US" altLang="en-US"/>
          </a:p>
        </p:txBody>
      </p:sp>
      <p:sp>
        <p:nvSpPr>
          <p:cNvPr id="5" name="Footer Placeholder 4">
            <a:extLst>
              <a:ext uri="{FF2B5EF4-FFF2-40B4-BE49-F238E27FC236}">
                <a16:creationId xmlns:a16="http://schemas.microsoft.com/office/drawing/2014/main" id="{176F9A1B-63AF-4CEB-9414-78795412DC22}"/>
              </a:ext>
            </a:extLst>
          </p:cNvPr>
          <p:cNvSpPr>
            <a:spLocks noGrp="1"/>
          </p:cNvSpPr>
          <p:nvPr>
            <p:ph type="ftr" sz="quarter" idx="14"/>
          </p:nvPr>
        </p:nvSpPr>
        <p:spPr/>
        <p:txBody>
          <a:bodyPr/>
          <a:lstStyle/>
          <a:p>
            <a:pPr>
              <a:defRPr/>
            </a:pPr>
            <a:r>
              <a:rPr lang="en-US" altLang="en-US"/>
              <a:t> | ©2018, AccuWeather, Inc. Confidential and Proprietary</a:t>
            </a:r>
          </a:p>
        </p:txBody>
      </p:sp>
    </p:spTree>
    <p:extLst>
      <p:ext uri="{BB962C8B-B14F-4D97-AF65-F5344CB8AC3E}">
        <p14:creationId xmlns:p14="http://schemas.microsoft.com/office/powerpoint/2010/main" val="319156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89B5F-56CD-4601-B6D9-5AFB91D7F04F}"/>
              </a:ext>
            </a:extLst>
          </p:cNvPr>
          <p:cNvSpPr>
            <a:spLocks noGrp="1"/>
          </p:cNvSpPr>
          <p:nvPr>
            <p:ph type="title"/>
          </p:nvPr>
        </p:nvSpPr>
        <p:spPr/>
        <p:txBody>
          <a:bodyPr/>
          <a:lstStyle/>
          <a:p>
            <a:pPr algn="ctr"/>
            <a:r>
              <a:rPr lang="en-US" b="1" dirty="0">
                <a:solidFill>
                  <a:srgbClr val="00AFBE"/>
                </a:solidFill>
                <a:effectLst>
                  <a:outerShdw blurRad="38100" dist="38100" dir="2700000" algn="tl">
                    <a:srgbClr val="000000">
                      <a:alpha val="43137"/>
                    </a:srgbClr>
                  </a:outerShdw>
                </a:effectLst>
              </a:rPr>
              <a:t>Best Practices</a:t>
            </a:r>
            <a:br>
              <a:rPr lang="en-US" b="1" dirty="0">
                <a:solidFill>
                  <a:srgbClr val="00AFBE"/>
                </a:solidFill>
                <a:effectLst>
                  <a:outerShdw blurRad="38100" dist="38100" dir="2700000" algn="tl">
                    <a:srgbClr val="000000">
                      <a:alpha val="43137"/>
                    </a:srgbClr>
                  </a:outerShdw>
                </a:effectLst>
              </a:rPr>
            </a:br>
            <a:r>
              <a:rPr lang="en-US" b="1" dirty="0">
                <a:solidFill>
                  <a:srgbClr val="00AFBE"/>
                </a:solidFill>
                <a:effectLst>
                  <a:outerShdw blurRad="38100" dist="38100" dir="2700000" algn="tl">
                    <a:srgbClr val="000000">
                      <a:alpha val="43137"/>
                    </a:srgbClr>
                  </a:outerShdw>
                </a:effectLst>
              </a:rPr>
              <a:t>for Digital Distribution of Weather Alerts</a:t>
            </a:r>
          </a:p>
        </p:txBody>
      </p:sp>
    </p:spTree>
    <p:extLst>
      <p:ext uri="{BB962C8B-B14F-4D97-AF65-F5344CB8AC3E}">
        <p14:creationId xmlns:p14="http://schemas.microsoft.com/office/powerpoint/2010/main" val="347081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EAA8-9484-4D56-B174-E4E911AE8258}"/>
              </a:ext>
            </a:extLst>
          </p:cNvPr>
          <p:cNvSpPr>
            <a:spLocks noGrp="1"/>
          </p:cNvSpPr>
          <p:nvPr>
            <p:ph type="title"/>
          </p:nvPr>
        </p:nvSpPr>
        <p:spPr/>
        <p:txBody>
          <a:bodyPr/>
          <a:lstStyle/>
          <a:p>
            <a:r>
              <a:rPr lang="en-US" b="1" dirty="0">
                <a:solidFill>
                  <a:srgbClr val="00AFBE"/>
                </a:solidFill>
              </a:rPr>
              <a:t>Best Practices</a:t>
            </a:r>
          </a:p>
        </p:txBody>
      </p:sp>
      <p:sp>
        <p:nvSpPr>
          <p:cNvPr id="3" name="Content Placeholder 2">
            <a:extLst>
              <a:ext uri="{FF2B5EF4-FFF2-40B4-BE49-F238E27FC236}">
                <a16:creationId xmlns:a16="http://schemas.microsoft.com/office/drawing/2014/main" id="{F6EE7E14-8E8E-48E4-92C1-6FED7878C079}"/>
              </a:ext>
            </a:extLst>
          </p:cNvPr>
          <p:cNvSpPr>
            <a:spLocks noGrp="1"/>
          </p:cNvSpPr>
          <p:nvPr>
            <p:ph sz="quarter" idx="12"/>
          </p:nvPr>
        </p:nvSpPr>
        <p:spPr/>
        <p:txBody>
          <a:bodyPr/>
          <a:lstStyle/>
          <a:p>
            <a:r>
              <a:rPr lang="en-US" dirty="0"/>
              <a:t>In AccuWeather’s experience working with NMHSs from around the world, we have found warnings formatted in Common Alerting Protocol (CAP) to be the most robust and suitable for digital distribution and consumption.</a:t>
            </a:r>
          </a:p>
          <a:p>
            <a:r>
              <a:rPr lang="en-US" dirty="0"/>
              <a:t>CAP allows a warning message to be consistently disseminated simultaneously over many warning systems to many applications. </a:t>
            </a:r>
          </a:p>
          <a:p>
            <a:r>
              <a:rPr lang="en-US" dirty="0"/>
              <a:t>This allows for wide dissemination and consumption by users.</a:t>
            </a:r>
          </a:p>
        </p:txBody>
      </p:sp>
      <p:sp>
        <p:nvSpPr>
          <p:cNvPr id="4" name="Slide Number Placeholder 3">
            <a:extLst>
              <a:ext uri="{FF2B5EF4-FFF2-40B4-BE49-F238E27FC236}">
                <a16:creationId xmlns:a16="http://schemas.microsoft.com/office/drawing/2014/main" id="{13FBA9CC-A88D-49A6-898B-C4AFC29366E3}"/>
              </a:ext>
            </a:extLst>
          </p:cNvPr>
          <p:cNvSpPr>
            <a:spLocks noGrp="1"/>
          </p:cNvSpPr>
          <p:nvPr>
            <p:ph type="sldNum" sz="quarter" idx="13"/>
          </p:nvPr>
        </p:nvSpPr>
        <p:spPr/>
        <p:txBody>
          <a:bodyPr/>
          <a:lstStyle/>
          <a:p>
            <a:fld id="{478F32FC-B96B-4754-A90A-2764ECD17450}" type="slidenum">
              <a:rPr lang="en-US" altLang="en-US" smtClean="0"/>
              <a:pPr/>
              <a:t>14</a:t>
            </a:fld>
            <a:endParaRPr lang="en-US" altLang="en-US"/>
          </a:p>
        </p:txBody>
      </p:sp>
      <p:sp>
        <p:nvSpPr>
          <p:cNvPr id="5" name="Footer Placeholder 4">
            <a:extLst>
              <a:ext uri="{FF2B5EF4-FFF2-40B4-BE49-F238E27FC236}">
                <a16:creationId xmlns:a16="http://schemas.microsoft.com/office/drawing/2014/main" id="{14527E10-EE88-4406-8C77-C1A9E9338F1D}"/>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158947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26D3-DFAB-4F7D-B7B2-45F0E200BF5E}"/>
              </a:ext>
            </a:extLst>
          </p:cNvPr>
          <p:cNvSpPr>
            <a:spLocks noGrp="1"/>
          </p:cNvSpPr>
          <p:nvPr>
            <p:ph type="title"/>
          </p:nvPr>
        </p:nvSpPr>
        <p:spPr/>
        <p:txBody>
          <a:bodyPr/>
          <a:lstStyle/>
          <a:p>
            <a:r>
              <a:rPr lang="en-US" sz="3600" b="1" dirty="0">
                <a:solidFill>
                  <a:srgbClr val="00AFBE"/>
                </a:solidFill>
              </a:rPr>
              <a:t>Key Components to Effective Weather Warning Data Systems</a:t>
            </a:r>
          </a:p>
        </p:txBody>
      </p:sp>
      <p:sp>
        <p:nvSpPr>
          <p:cNvPr id="3" name="Content Placeholder 2">
            <a:extLst>
              <a:ext uri="{FF2B5EF4-FFF2-40B4-BE49-F238E27FC236}">
                <a16:creationId xmlns:a16="http://schemas.microsoft.com/office/drawing/2014/main" id="{0D9082CD-5396-441E-9EE8-F6C82B4C07CB}"/>
              </a:ext>
            </a:extLst>
          </p:cNvPr>
          <p:cNvSpPr>
            <a:spLocks noGrp="1"/>
          </p:cNvSpPr>
          <p:nvPr>
            <p:ph sz="quarter" idx="12"/>
          </p:nvPr>
        </p:nvSpPr>
        <p:spPr/>
        <p:txBody>
          <a:bodyPr/>
          <a:lstStyle/>
          <a:p>
            <a:r>
              <a:rPr lang="en-US" b="1" dirty="0"/>
              <a:t>What</a:t>
            </a:r>
            <a:r>
              <a:rPr lang="en-US" dirty="0"/>
              <a:t> is the weather hazard?</a:t>
            </a:r>
          </a:p>
          <a:p>
            <a:r>
              <a:rPr lang="en-US" b="1" dirty="0"/>
              <a:t>Where</a:t>
            </a:r>
            <a:r>
              <a:rPr lang="en-US" dirty="0"/>
              <a:t> is the hazard occurring?</a:t>
            </a:r>
          </a:p>
          <a:p>
            <a:r>
              <a:rPr lang="en-US" b="1" dirty="0"/>
              <a:t>When</a:t>
            </a:r>
            <a:r>
              <a:rPr lang="en-US" dirty="0"/>
              <a:t> will the hazard occur?</a:t>
            </a:r>
          </a:p>
          <a:p>
            <a:r>
              <a:rPr lang="en-US" b="1" dirty="0"/>
              <a:t>Why</a:t>
            </a:r>
            <a:r>
              <a:rPr lang="en-US" dirty="0"/>
              <a:t> does the user need to be aware of the hazard and how should they react?</a:t>
            </a:r>
          </a:p>
          <a:p>
            <a:r>
              <a:rPr lang="en-US" b="1" dirty="0"/>
              <a:t>How</a:t>
            </a:r>
            <a:r>
              <a:rPr lang="en-US" dirty="0"/>
              <a:t> will the user get additional/updated information on the hazard?</a:t>
            </a:r>
          </a:p>
        </p:txBody>
      </p:sp>
      <p:sp>
        <p:nvSpPr>
          <p:cNvPr id="4" name="Slide Number Placeholder 3">
            <a:extLst>
              <a:ext uri="{FF2B5EF4-FFF2-40B4-BE49-F238E27FC236}">
                <a16:creationId xmlns:a16="http://schemas.microsoft.com/office/drawing/2014/main" id="{E4F6715C-434C-4FCD-B9A4-70B36A8C9C80}"/>
              </a:ext>
            </a:extLst>
          </p:cNvPr>
          <p:cNvSpPr>
            <a:spLocks noGrp="1"/>
          </p:cNvSpPr>
          <p:nvPr>
            <p:ph type="sldNum" sz="quarter" idx="13"/>
          </p:nvPr>
        </p:nvSpPr>
        <p:spPr/>
        <p:txBody>
          <a:bodyPr/>
          <a:lstStyle/>
          <a:p>
            <a:fld id="{478F32FC-B96B-4754-A90A-2764ECD17450}" type="slidenum">
              <a:rPr lang="en-US" altLang="en-US" smtClean="0"/>
              <a:pPr/>
              <a:t>15</a:t>
            </a:fld>
            <a:endParaRPr lang="en-US" altLang="en-US"/>
          </a:p>
        </p:txBody>
      </p:sp>
      <p:sp>
        <p:nvSpPr>
          <p:cNvPr id="5" name="Footer Placeholder 4">
            <a:extLst>
              <a:ext uri="{FF2B5EF4-FFF2-40B4-BE49-F238E27FC236}">
                <a16:creationId xmlns:a16="http://schemas.microsoft.com/office/drawing/2014/main" id="{124D787D-02EE-453F-B492-D44739472C58}"/>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303364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E49C-FC2D-4D5F-B3B1-92D9EB8E84C0}"/>
              </a:ext>
            </a:extLst>
          </p:cNvPr>
          <p:cNvSpPr>
            <a:spLocks noGrp="1"/>
          </p:cNvSpPr>
          <p:nvPr>
            <p:ph type="title"/>
          </p:nvPr>
        </p:nvSpPr>
        <p:spPr/>
        <p:txBody>
          <a:bodyPr/>
          <a:lstStyle/>
          <a:p>
            <a:r>
              <a:rPr lang="en-US" sz="3600" b="1" dirty="0">
                <a:solidFill>
                  <a:srgbClr val="00AFBE"/>
                </a:solidFill>
              </a:rPr>
              <a:t>Key Components – What is the Weather Hazard?</a:t>
            </a:r>
          </a:p>
        </p:txBody>
      </p:sp>
      <p:sp>
        <p:nvSpPr>
          <p:cNvPr id="3" name="Content Placeholder 2">
            <a:extLst>
              <a:ext uri="{FF2B5EF4-FFF2-40B4-BE49-F238E27FC236}">
                <a16:creationId xmlns:a16="http://schemas.microsoft.com/office/drawing/2014/main" id="{F29582E8-DF5E-45FE-9AC5-FC7BD2F6DB35}"/>
              </a:ext>
            </a:extLst>
          </p:cNvPr>
          <p:cNvSpPr>
            <a:spLocks noGrp="1"/>
          </p:cNvSpPr>
          <p:nvPr>
            <p:ph sz="quarter" idx="12"/>
          </p:nvPr>
        </p:nvSpPr>
        <p:spPr/>
        <p:txBody>
          <a:bodyPr/>
          <a:lstStyle/>
          <a:p>
            <a:pPr marL="342900" lvl="0" indent="-342900">
              <a:spcBef>
                <a:spcPts val="1300"/>
              </a:spcBef>
            </a:pP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CAP Elements: &lt;event&gt; or &lt;</a:t>
            </a:r>
            <a:r>
              <a:rPr lang="en-US" altLang="en-US" sz="2400" b="1" i="1" dirty="0" err="1">
                <a:latin typeface="Arial" panose="020B0604020202020204" pitchFamily="34" charset="0"/>
                <a:ea typeface="ＭＳ Ｐゴシック" panose="020B0600070205080204" pitchFamily="34" charset="-128"/>
                <a:cs typeface="Arial" panose="020B0604020202020204" pitchFamily="34" charset="0"/>
              </a:rPr>
              <a:t>eventcode</a:t>
            </a: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&gt;, &lt;description&gt;, &lt;language&gt;</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Ensures end users are aware of the weather hazard type – snow, ice, coastal flooding, heat warning, thunderstorm, etc.</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A clearly defined list of weather warning names and types as well as a brief description of the hazard type as a reference to CAP message recipients is important (in each language supported)</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Color scheme (Yellow, Orange, Red, etc.) and display preferences, such as standard icons and priorities.</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Ability to expand the list as warning system changes</a:t>
            </a:r>
          </a:p>
          <a:p>
            <a:endParaRPr lang="en-US" dirty="0"/>
          </a:p>
        </p:txBody>
      </p:sp>
      <p:sp>
        <p:nvSpPr>
          <p:cNvPr id="4" name="Slide Number Placeholder 3">
            <a:extLst>
              <a:ext uri="{FF2B5EF4-FFF2-40B4-BE49-F238E27FC236}">
                <a16:creationId xmlns:a16="http://schemas.microsoft.com/office/drawing/2014/main" id="{F54244BD-DA31-4D24-B39B-7DA53F49CD94}"/>
              </a:ext>
            </a:extLst>
          </p:cNvPr>
          <p:cNvSpPr>
            <a:spLocks noGrp="1"/>
          </p:cNvSpPr>
          <p:nvPr>
            <p:ph type="sldNum" sz="quarter" idx="13"/>
          </p:nvPr>
        </p:nvSpPr>
        <p:spPr/>
        <p:txBody>
          <a:bodyPr/>
          <a:lstStyle/>
          <a:p>
            <a:fld id="{478F32FC-B96B-4754-A90A-2764ECD17450}" type="slidenum">
              <a:rPr lang="en-US" altLang="en-US" smtClean="0"/>
              <a:pPr/>
              <a:t>16</a:t>
            </a:fld>
            <a:endParaRPr lang="en-US" altLang="en-US"/>
          </a:p>
        </p:txBody>
      </p:sp>
      <p:sp>
        <p:nvSpPr>
          <p:cNvPr id="5" name="Footer Placeholder 4">
            <a:extLst>
              <a:ext uri="{FF2B5EF4-FFF2-40B4-BE49-F238E27FC236}">
                <a16:creationId xmlns:a16="http://schemas.microsoft.com/office/drawing/2014/main" id="{CD97A2AE-CF9F-4EAC-80CD-57A30E58161A}"/>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275262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134C-5E77-483B-8F4F-43C5B5CF9335}"/>
              </a:ext>
            </a:extLst>
          </p:cNvPr>
          <p:cNvSpPr>
            <a:spLocks noGrp="1"/>
          </p:cNvSpPr>
          <p:nvPr>
            <p:ph type="title"/>
          </p:nvPr>
        </p:nvSpPr>
        <p:spPr/>
        <p:txBody>
          <a:bodyPr/>
          <a:lstStyle/>
          <a:p>
            <a:r>
              <a:rPr lang="en-US" sz="3600" b="1" dirty="0">
                <a:solidFill>
                  <a:srgbClr val="00AFBE"/>
                </a:solidFill>
              </a:rPr>
              <a:t>Key Components – Where is the Weather Hazard?</a:t>
            </a:r>
            <a:endParaRPr lang="en-US" sz="3600" dirty="0"/>
          </a:p>
        </p:txBody>
      </p:sp>
      <p:sp>
        <p:nvSpPr>
          <p:cNvPr id="3" name="Content Placeholder 2">
            <a:extLst>
              <a:ext uri="{FF2B5EF4-FFF2-40B4-BE49-F238E27FC236}">
                <a16:creationId xmlns:a16="http://schemas.microsoft.com/office/drawing/2014/main" id="{12F427DE-AE9C-46D4-99CB-BFB832D7F7D1}"/>
              </a:ext>
            </a:extLst>
          </p:cNvPr>
          <p:cNvSpPr>
            <a:spLocks noGrp="1"/>
          </p:cNvSpPr>
          <p:nvPr>
            <p:ph sz="quarter" idx="12"/>
          </p:nvPr>
        </p:nvSpPr>
        <p:spPr/>
        <p:txBody>
          <a:bodyPr/>
          <a:lstStyle/>
          <a:p>
            <a:pPr marL="342900" lvl="0" indent="-342900">
              <a:spcBef>
                <a:spcPts val="1300"/>
              </a:spcBef>
            </a:pP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CAP elements: &lt;</a:t>
            </a:r>
            <a:r>
              <a:rPr lang="en-US" altLang="en-US" sz="2400" b="1" i="1" dirty="0" err="1">
                <a:latin typeface="Arial" panose="020B0604020202020204" pitchFamily="34" charset="0"/>
                <a:ea typeface="ＭＳ Ｐゴシック" panose="020B0600070205080204" pitchFamily="34" charset="-128"/>
                <a:cs typeface="Arial" panose="020B0604020202020204" pitchFamily="34" charset="0"/>
              </a:rPr>
              <a:t>areaDesc</a:t>
            </a: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&gt;, &lt;polygon&gt;, &lt;geocode&gt; </a:t>
            </a:r>
          </a:p>
          <a:p>
            <a:pPr marL="34290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Critical to ensure only the correct users receive the weather warning to prevent “warning fatigue”</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How are the warning risk areas being defined geographically?</a:t>
            </a:r>
          </a:p>
          <a:p>
            <a:pPr marL="742950" lvl="1" indent="-285750">
              <a:spcBef>
                <a:spcPts val="1300"/>
              </a:spcBef>
            </a:pPr>
            <a:r>
              <a:rPr lang="en-US" altLang="en-US" sz="2000" dirty="0">
                <a:latin typeface="Arial" panose="020B0604020202020204" pitchFamily="34" charset="0"/>
                <a:cs typeface="Arial" panose="020B0604020202020204" pitchFamily="34" charset="0"/>
              </a:rPr>
              <a:t>Simple: Follow Existing Administrative Boundaries (provinces, states, counties, etc.)</a:t>
            </a:r>
          </a:p>
          <a:p>
            <a:pPr marL="742950" lvl="1" indent="-285750">
              <a:spcBef>
                <a:spcPts val="1300"/>
              </a:spcBef>
            </a:pPr>
            <a:r>
              <a:rPr lang="en-US" altLang="en-US" sz="2000" dirty="0">
                <a:latin typeface="Arial" panose="020B0604020202020204" pitchFamily="34" charset="0"/>
                <a:cs typeface="Arial" panose="020B0604020202020204" pitchFamily="34" charset="0"/>
              </a:rPr>
              <a:t>Moderate: Dynamic Warning Areas (polygon areas)</a:t>
            </a:r>
          </a:p>
          <a:p>
            <a:pPr marL="742950" lvl="1" indent="-285750">
              <a:spcBef>
                <a:spcPts val="1300"/>
              </a:spcBef>
            </a:pPr>
            <a:r>
              <a:rPr lang="en-US" altLang="en-US" sz="2000" dirty="0">
                <a:latin typeface="Arial" panose="020B0604020202020204" pitchFamily="34" charset="0"/>
                <a:cs typeface="Arial" panose="020B0604020202020204" pitchFamily="34" charset="0"/>
              </a:rPr>
              <a:t>Advanced: Custom Defined Warning Boundaries (following terrain </a:t>
            </a:r>
            <a:r>
              <a:rPr lang="en-US" altLang="en-US" sz="2000" dirty="0" err="1">
                <a:latin typeface="Arial" panose="020B0604020202020204" pitchFamily="34" charset="0"/>
                <a:cs typeface="Arial" panose="020B0604020202020204" pitchFamily="34" charset="0"/>
              </a:rPr>
              <a:t>etc</a:t>
            </a:r>
            <a:r>
              <a:rPr lang="en-US" altLang="en-US" sz="2000" dirty="0">
                <a:latin typeface="Arial" panose="020B0604020202020204" pitchFamily="34" charset="0"/>
                <a:cs typeface="Arial" panose="020B0604020202020204" pitchFamily="34" charset="0"/>
              </a:rPr>
              <a:t>)</a:t>
            </a:r>
          </a:p>
          <a:p>
            <a:pPr marL="0" lvl="0" indent="0">
              <a:spcBef>
                <a:spcPts val="1300"/>
              </a:spcBef>
              <a:buNone/>
            </a:pPr>
            <a:endParaRPr lang="en-US" sz="2400" dirty="0"/>
          </a:p>
        </p:txBody>
      </p:sp>
      <p:sp>
        <p:nvSpPr>
          <p:cNvPr id="4" name="Slide Number Placeholder 3">
            <a:extLst>
              <a:ext uri="{FF2B5EF4-FFF2-40B4-BE49-F238E27FC236}">
                <a16:creationId xmlns:a16="http://schemas.microsoft.com/office/drawing/2014/main" id="{A144EEF7-F054-4FA8-8A53-B5B06641AE74}"/>
              </a:ext>
            </a:extLst>
          </p:cNvPr>
          <p:cNvSpPr>
            <a:spLocks noGrp="1"/>
          </p:cNvSpPr>
          <p:nvPr>
            <p:ph type="sldNum" sz="quarter" idx="13"/>
          </p:nvPr>
        </p:nvSpPr>
        <p:spPr/>
        <p:txBody>
          <a:bodyPr/>
          <a:lstStyle/>
          <a:p>
            <a:fld id="{478F32FC-B96B-4754-A90A-2764ECD17450}" type="slidenum">
              <a:rPr lang="en-US" altLang="en-US" smtClean="0"/>
              <a:pPr/>
              <a:t>17</a:t>
            </a:fld>
            <a:endParaRPr lang="en-US" altLang="en-US"/>
          </a:p>
        </p:txBody>
      </p:sp>
      <p:sp>
        <p:nvSpPr>
          <p:cNvPr id="5" name="Footer Placeholder 4">
            <a:extLst>
              <a:ext uri="{FF2B5EF4-FFF2-40B4-BE49-F238E27FC236}">
                <a16:creationId xmlns:a16="http://schemas.microsoft.com/office/drawing/2014/main" id="{6A47D612-2323-40DD-BD5E-33916A23F2E5}"/>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2802952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AFBE"/>
                </a:solidFill>
              </a:rPr>
              <a:t>Key Components – Where is the Weather Hazard?</a:t>
            </a:r>
            <a:endParaRPr lang="en-US" sz="3600" dirty="0"/>
          </a:p>
        </p:txBody>
      </p:sp>
      <p:sp>
        <p:nvSpPr>
          <p:cNvPr id="3" name="Content Placeholder 2"/>
          <p:cNvSpPr>
            <a:spLocks noGrp="1"/>
          </p:cNvSpPr>
          <p:nvPr>
            <p:ph sz="quarter" idx="12"/>
          </p:nvPr>
        </p:nvSpPr>
        <p:spPr>
          <a:xfrm>
            <a:off x="1114697" y="1816718"/>
            <a:ext cx="4442823" cy="4134151"/>
          </a:xfrm>
        </p:spPr>
        <p:txBody>
          <a:bodyPr/>
          <a:lstStyle/>
          <a:p>
            <a:r>
              <a:rPr lang="en-US" sz="2000" dirty="0"/>
              <a:t>Dual approach works well in other countries – both the inclusion of standardized administrative boundaries and polygon areas.</a:t>
            </a:r>
          </a:p>
          <a:p>
            <a:r>
              <a:rPr lang="en-US" sz="2000" dirty="0"/>
              <a:t>Use administrative areas (counties) to increase awareness.</a:t>
            </a:r>
          </a:p>
          <a:p>
            <a:r>
              <a:rPr lang="en-US" sz="2000" dirty="0"/>
              <a:t>Use dynamic warning area to refine impact area.</a:t>
            </a:r>
          </a:p>
          <a:p>
            <a:r>
              <a:rPr lang="en-US" sz="2000" dirty="0"/>
              <a:t>Impacted Areas: Patterson and </a:t>
            </a:r>
            <a:r>
              <a:rPr lang="en-US" sz="2000" dirty="0" err="1"/>
              <a:t>McCroy</a:t>
            </a:r>
            <a:endParaRPr lang="en-US" sz="2000" dirty="0"/>
          </a:p>
        </p:txBody>
      </p:sp>
      <p:sp>
        <p:nvSpPr>
          <p:cNvPr id="4" name="Slide Number Placeholder 3"/>
          <p:cNvSpPr>
            <a:spLocks noGrp="1"/>
          </p:cNvSpPr>
          <p:nvPr>
            <p:ph type="sldNum" sz="quarter" idx="13"/>
          </p:nvPr>
        </p:nvSpPr>
        <p:spPr/>
        <p:txBody>
          <a:bodyPr/>
          <a:lstStyle/>
          <a:p>
            <a:fld id="{478F32FC-B96B-4754-A90A-2764ECD17450}" type="slidenum">
              <a:rPr lang="en-US" altLang="en-US" smtClean="0"/>
              <a:pPr/>
              <a:t>18</a:t>
            </a:fld>
            <a:endParaRPr lang="en-US" altLang="en-US"/>
          </a:p>
        </p:txBody>
      </p:sp>
      <p:sp>
        <p:nvSpPr>
          <p:cNvPr id="5" name="Footer Placeholder 4"/>
          <p:cNvSpPr>
            <a:spLocks noGrp="1"/>
          </p:cNvSpPr>
          <p:nvPr>
            <p:ph type="ftr" sz="quarter" idx="14"/>
          </p:nvPr>
        </p:nvSpPr>
        <p:spPr/>
        <p:txBody>
          <a:bodyPr/>
          <a:lstStyle/>
          <a:p>
            <a:pPr>
              <a:defRPr/>
            </a:pPr>
            <a:r>
              <a:rPr lang="en-US" altLang="en-US"/>
              <a:t>| ©2013, AccuWeather, Inc. Confidential and Proprietary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264" y="1816718"/>
            <a:ext cx="5446776" cy="3890554"/>
          </a:xfrm>
          <a:prstGeom prst="rect">
            <a:avLst/>
          </a:prstGeom>
          <a:effectLst>
            <a:outerShdw blurRad="50800" dist="38100" dir="8100000" algn="tr" rotWithShape="0">
              <a:prstClr val="black">
                <a:alpha val="40000"/>
              </a:prstClr>
            </a:outerShdw>
            <a:softEdge rad="12700"/>
          </a:effectLst>
        </p:spPr>
      </p:pic>
    </p:spTree>
    <p:extLst>
      <p:ext uri="{BB962C8B-B14F-4D97-AF65-F5344CB8AC3E}">
        <p14:creationId xmlns:p14="http://schemas.microsoft.com/office/powerpoint/2010/main" val="394974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E897-5C96-4C85-87B8-0C2A07D2D151}"/>
              </a:ext>
            </a:extLst>
          </p:cNvPr>
          <p:cNvSpPr>
            <a:spLocks noGrp="1"/>
          </p:cNvSpPr>
          <p:nvPr>
            <p:ph type="title"/>
          </p:nvPr>
        </p:nvSpPr>
        <p:spPr/>
        <p:txBody>
          <a:bodyPr/>
          <a:lstStyle/>
          <a:p>
            <a:r>
              <a:rPr lang="en-US" sz="3600" b="1" dirty="0">
                <a:solidFill>
                  <a:srgbClr val="00AFBE"/>
                </a:solidFill>
              </a:rPr>
              <a:t>Key Components – When is the Threat for the Weather Hazard?</a:t>
            </a:r>
            <a:endParaRPr lang="en-US" sz="3600" dirty="0"/>
          </a:p>
        </p:txBody>
      </p:sp>
      <p:sp>
        <p:nvSpPr>
          <p:cNvPr id="3" name="Content Placeholder 2">
            <a:extLst>
              <a:ext uri="{FF2B5EF4-FFF2-40B4-BE49-F238E27FC236}">
                <a16:creationId xmlns:a16="http://schemas.microsoft.com/office/drawing/2014/main" id="{2DE6DB30-186E-4DEC-BEC5-C247D571F891}"/>
              </a:ext>
            </a:extLst>
          </p:cNvPr>
          <p:cNvSpPr>
            <a:spLocks noGrp="1"/>
          </p:cNvSpPr>
          <p:nvPr>
            <p:ph sz="quarter" idx="12"/>
          </p:nvPr>
        </p:nvSpPr>
        <p:spPr/>
        <p:txBody>
          <a:bodyPr/>
          <a:lstStyle/>
          <a:p>
            <a:pPr marL="342900" lvl="0" indent="-342900">
              <a:spcBef>
                <a:spcPts val="1300"/>
              </a:spcBef>
            </a:pP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CAP elements: &lt;onset&gt;, &lt;expires&gt;</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We strongly recommend including a defined start and end time for the warning</a:t>
            </a:r>
          </a:p>
          <a:p>
            <a:pPr marL="742950" lvl="1" indent="-285750">
              <a:spcBef>
                <a:spcPts val="1300"/>
              </a:spcBef>
            </a:pPr>
            <a:r>
              <a:rPr lang="en-US" altLang="en-US" sz="2000" dirty="0">
                <a:latin typeface="Arial" panose="020B0604020202020204" pitchFamily="34" charset="0"/>
                <a:cs typeface="Arial" panose="020B0604020202020204" pitchFamily="34" charset="0"/>
              </a:rPr>
              <a:t>Situations that are “in effect until further notice” present challenges &amp; do not communicate full and complete information to users</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Update relevant times during warning lifecycle</a:t>
            </a:r>
          </a:p>
          <a:p>
            <a:pPr marL="742950" lvl="1" indent="-285750">
              <a:spcBef>
                <a:spcPts val="1300"/>
              </a:spcBef>
            </a:pPr>
            <a:r>
              <a:rPr lang="en-US" altLang="en-US" sz="2000" dirty="0">
                <a:latin typeface="Arial" panose="020B0604020202020204" pitchFamily="34" charset="0"/>
                <a:cs typeface="Arial" panose="020B0604020202020204" pitchFamily="34" charset="0"/>
              </a:rPr>
              <a:t>Time Extensions </a:t>
            </a:r>
          </a:p>
          <a:p>
            <a:pPr marL="742950" lvl="1" indent="-285750">
              <a:spcBef>
                <a:spcPts val="1300"/>
              </a:spcBef>
            </a:pPr>
            <a:r>
              <a:rPr lang="en-US" altLang="en-US" sz="2000" dirty="0">
                <a:latin typeface="Arial" panose="020B0604020202020204" pitchFamily="34" charset="0"/>
                <a:cs typeface="Arial" panose="020B0604020202020204" pitchFamily="34" charset="0"/>
              </a:rPr>
              <a:t>Cancellations</a:t>
            </a:r>
          </a:p>
          <a:p>
            <a:endParaRPr lang="en-US" dirty="0"/>
          </a:p>
        </p:txBody>
      </p:sp>
      <p:sp>
        <p:nvSpPr>
          <p:cNvPr id="4" name="Slide Number Placeholder 3">
            <a:extLst>
              <a:ext uri="{FF2B5EF4-FFF2-40B4-BE49-F238E27FC236}">
                <a16:creationId xmlns:a16="http://schemas.microsoft.com/office/drawing/2014/main" id="{49DC8A37-C5AD-4603-99A1-B0692C62E914}"/>
              </a:ext>
            </a:extLst>
          </p:cNvPr>
          <p:cNvSpPr>
            <a:spLocks noGrp="1"/>
          </p:cNvSpPr>
          <p:nvPr>
            <p:ph type="sldNum" sz="quarter" idx="13"/>
          </p:nvPr>
        </p:nvSpPr>
        <p:spPr/>
        <p:txBody>
          <a:bodyPr/>
          <a:lstStyle/>
          <a:p>
            <a:fld id="{478F32FC-B96B-4754-A90A-2764ECD17450}" type="slidenum">
              <a:rPr lang="en-US" altLang="en-US" smtClean="0"/>
              <a:pPr/>
              <a:t>19</a:t>
            </a:fld>
            <a:endParaRPr lang="en-US" altLang="en-US"/>
          </a:p>
        </p:txBody>
      </p:sp>
      <p:sp>
        <p:nvSpPr>
          <p:cNvPr id="5" name="Footer Placeholder 4">
            <a:extLst>
              <a:ext uri="{FF2B5EF4-FFF2-40B4-BE49-F238E27FC236}">
                <a16:creationId xmlns:a16="http://schemas.microsoft.com/office/drawing/2014/main" id="{219FE0E0-DB9F-4643-B02E-1F97B2BB90E6}"/>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216479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A77EEA-F6D9-41AA-9F07-EE4FB5AE755A}"/>
              </a:ext>
            </a:extLst>
          </p:cNvPr>
          <p:cNvSpPr>
            <a:spLocks noGrp="1"/>
          </p:cNvSpPr>
          <p:nvPr>
            <p:ph type="sldNum" sz="quarter" idx="10"/>
          </p:nvPr>
        </p:nvSpPr>
        <p:spPr/>
        <p:txBody>
          <a:bodyPr/>
          <a:lstStyle/>
          <a:p>
            <a:pPr>
              <a:defRPr/>
            </a:pPr>
            <a:fld id="{0ED89A71-8C8D-415E-8DCA-2D9121240F69}" type="slidenum">
              <a:rPr lang="en-US" altLang="en-US" smtClean="0"/>
              <a:pPr>
                <a:defRPr/>
              </a:pPr>
              <a:t>2</a:t>
            </a:fld>
            <a:endParaRPr lang="en-US" altLang="en-US"/>
          </a:p>
        </p:txBody>
      </p:sp>
      <p:sp>
        <p:nvSpPr>
          <p:cNvPr id="4" name="Footer Placeholder 3">
            <a:extLst>
              <a:ext uri="{FF2B5EF4-FFF2-40B4-BE49-F238E27FC236}">
                <a16:creationId xmlns:a16="http://schemas.microsoft.com/office/drawing/2014/main" id="{EC1DF043-18DF-4E45-9EF7-44D1D6C034B4}"/>
              </a:ext>
            </a:extLst>
          </p:cNvPr>
          <p:cNvSpPr>
            <a:spLocks noGrp="1"/>
          </p:cNvSpPr>
          <p:nvPr>
            <p:ph type="ftr" sz="quarter" idx="11"/>
          </p:nvPr>
        </p:nvSpPr>
        <p:spPr/>
        <p:txBody>
          <a:bodyPr/>
          <a:lstStyle/>
          <a:p>
            <a:pPr>
              <a:defRPr/>
            </a:pPr>
            <a:r>
              <a:rPr lang="en-US" altLang="en-US"/>
              <a:t> | ©2018, AccuWeather, Inc. Confidential and Proprietary</a:t>
            </a:r>
          </a:p>
        </p:txBody>
      </p:sp>
      <p:sp>
        <p:nvSpPr>
          <p:cNvPr id="5" name="Content Placeholder 2">
            <a:extLst>
              <a:ext uri="{FF2B5EF4-FFF2-40B4-BE49-F238E27FC236}">
                <a16:creationId xmlns:a16="http://schemas.microsoft.com/office/drawing/2014/main" id="{FDB414D5-1EB5-44F4-9DDD-16C1AEC47098}"/>
              </a:ext>
            </a:extLst>
          </p:cNvPr>
          <p:cNvSpPr txBox="1">
            <a:spLocks/>
          </p:cNvSpPr>
          <p:nvPr/>
        </p:nvSpPr>
        <p:spPr bwMode="auto">
          <a:xfrm>
            <a:off x="1981526" y="1032984"/>
            <a:ext cx="7953375" cy="2752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455073" indent="-455073"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988459" indent="-378875"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2pPr>
            <a:lvl3pPr marL="1521846" indent="-302676"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2131431" indent="-302676" algn="l" rtl="0" eaLnBrk="0" fontAlgn="base" hangingPunct="0">
              <a:spcBef>
                <a:spcPct val="20000"/>
              </a:spcBef>
              <a:spcAft>
                <a:spcPct val="0"/>
              </a:spcAft>
              <a:buChar char="–"/>
              <a:defRPr sz="2133">
                <a:solidFill>
                  <a:schemeClr val="tx1"/>
                </a:solidFill>
                <a:latin typeface="+mn-lt"/>
                <a:ea typeface="MS PGothic" panose="020B0600070205080204" pitchFamily="34" charset="-128"/>
              </a:defRPr>
            </a:lvl4pPr>
            <a:lvl5pPr marL="2741015" indent="-302676"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212" indent="-304744" algn="l" rtl="0" fontAlgn="base">
              <a:spcBef>
                <a:spcPct val="20000"/>
              </a:spcBef>
              <a:spcAft>
                <a:spcPct val="0"/>
              </a:spcAft>
              <a:buChar char="»"/>
              <a:defRPr sz="2667">
                <a:solidFill>
                  <a:schemeClr val="tx1"/>
                </a:solidFill>
                <a:latin typeface="+mn-lt"/>
              </a:defRPr>
            </a:lvl6pPr>
            <a:lvl7pPr marL="3961709" indent="-304744" algn="l" rtl="0" fontAlgn="base">
              <a:spcBef>
                <a:spcPct val="20000"/>
              </a:spcBef>
              <a:spcAft>
                <a:spcPct val="0"/>
              </a:spcAft>
              <a:buChar char="»"/>
              <a:defRPr sz="2667">
                <a:solidFill>
                  <a:schemeClr val="tx1"/>
                </a:solidFill>
                <a:latin typeface="+mn-lt"/>
              </a:defRPr>
            </a:lvl7pPr>
            <a:lvl8pPr marL="4571202" indent="-304744" algn="l" rtl="0" fontAlgn="base">
              <a:spcBef>
                <a:spcPct val="20000"/>
              </a:spcBef>
              <a:spcAft>
                <a:spcPct val="0"/>
              </a:spcAft>
              <a:buChar char="»"/>
              <a:defRPr sz="2667">
                <a:solidFill>
                  <a:schemeClr val="tx1"/>
                </a:solidFill>
                <a:latin typeface="+mn-lt"/>
              </a:defRPr>
            </a:lvl8pPr>
            <a:lvl9pPr marL="5180694" indent="-304744" algn="l" rtl="0" fontAlgn="base">
              <a:spcBef>
                <a:spcPct val="20000"/>
              </a:spcBef>
              <a:spcAft>
                <a:spcPct val="0"/>
              </a:spcAft>
              <a:buChar char="»"/>
              <a:defRPr sz="2667">
                <a:solidFill>
                  <a:schemeClr val="tx1"/>
                </a:solidFill>
                <a:latin typeface="+mn-lt"/>
              </a:defRPr>
            </a:lvl9pPr>
          </a:lstStyle>
          <a:p>
            <a:pPr marL="0" indent="0" algn="ctr">
              <a:spcBef>
                <a:spcPts val="1300"/>
              </a:spcBef>
              <a:buFontTx/>
              <a:buNone/>
            </a:pPr>
            <a:r>
              <a:rPr lang="en-US" altLang="en-US" sz="4000" b="1" kern="0" dirty="0">
                <a:solidFill>
                  <a:schemeClr val="bg1"/>
                </a:solidFill>
                <a:latin typeface="Arial" panose="020B0604020202020204" pitchFamily="34" charset="0"/>
                <a:cs typeface="Arial" panose="020B0604020202020204" pitchFamily="34" charset="0"/>
              </a:rPr>
              <a:t>AccuWeather’s Mission Starts:</a:t>
            </a:r>
            <a:endParaRPr lang="en-US" altLang="en-US" sz="4000" kern="0" dirty="0">
              <a:solidFill>
                <a:schemeClr val="bg1"/>
              </a:solidFill>
              <a:latin typeface="Arial" panose="020B0604020202020204" pitchFamily="34" charset="0"/>
              <a:cs typeface="Arial" panose="020B0604020202020204" pitchFamily="34" charset="0"/>
            </a:endParaRPr>
          </a:p>
          <a:p>
            <a:pPr marL="0" indent="0" algn="ctr">
              <a:spcBef>
                <a:spcPts val="1300"/>
              </a:spcBef>
              <a:buFontTx/>
              <a:buNone/>
            </a:pPr>
            <a:r>
              <a:rPr lang="en-US" altLang="en-US" sz="4000" i="1" kern="0" dirty="0">
                <a:solidFill>
                  <a:schemeClr val="bg1"/>
                </a:solidFill>
                <a:latin typeface="Arial" panose="020B0604020202020204" pitchFamily="34" charset="0"/>
                <a:cs typeface="Arial" panose="020B0604020202020204" pitchFamily="34" charset="0"/>
              </a:rPr>
              <a:t>“To save lives, protect property, and help people prosper…”</a:t>
            </a:r>
          </a:p>
        </p:txBody>
      </p:sp>
      <p:sp>
        <p:nvSpPr>
          <p:cNvPr id="7" name="Title 1">
            <a:extLst>
              <a:ext uri="{FF2B5EF4-FFF2-40B4-BE49-F238E27FC236}">
                <a16:creationId xmlns:a16="http://schemas.microsoft.com/office/drawing/2014/main" id="{26927E13-4F18-4728-9831-4C7CBF38BAFD}"/>
              </a:ext>
            </a:extLst>
          </p:cNvPr>
          <p:cNvSpPr txBox="1">
            <a:spLocks/>
          </p:cNvSpPr>
          <p:nvPr/>
        </p:nvSpPr>
        <p:spPr bwMode="auto">
          <a:xfrm>
            <a:off x="660196" y="4586313"/>
            <a:ext cx="10596033"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sz="4000">
                <a:solidFill>
                  <a:schemeClr val="tx1"/>
                </a:solidFill>
                <a:latin typeface="Arial"/>
                <a:ea typeface="MS PGothic" panose="020B0600070205080204" pitchFamily="34" charset="-128"/>
                <a:cs typeface="Arial"/>
              </a:defRPr>
            </a:lvl1pPr>
            <a:lvl2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2pPr>
            <a:lvl3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3pPr>
            <a:lvl4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4pPr>
            <a:lvl5pPr algn="l" rtl="0" eaLnBrk="0" fontAlgn="base" hangingPunct="0">
              <a:spcBef>
                <a:spcPct val="0"/>
              </a:spcBef>
              <a:spcAft>
                <a:spcPct val="0"/>
              </a:spcAft>
              <a:defRPr sz="4000">
                <a:solidFill>
                  <a:schemeClr val="tx1"/>
                </a:solidFill>
                <a:latin typeface="Arial" charset="0"/>
                <a:ea typeface="MS PGothic" panose="020B0600070205080204" pitchFamily="34" charset="-128"/>
                <a:cs typeface="Arial" charset="0"/>
              </a:defRPr>
            </a:lvl5pPr>
            <a:lvl6pPr marL="609491" algn="ctr" rtl="0" fontAlgn="base">
              <a:spcBef>
                <a:spcPct val="0"/>
              </a:spcBef>
              <a:spcAft>
                <a:spcPct val="0"/>
              </a:spcAft>
              <a:defRPr sz="4800" b="1">
                <a:solidFill>
                  <a:schemeClr val="bg1"/>
                </a:solidFill>
                <a:latin typeface="Arial" charset="0"/>
              </a:defRPr>
            </a:lvl6pPr>
            <a:lvl7pPr marL="1218990" algn="ctr" rtl="0" fontAlgn="base">
              <a:spcBef>
                <a:spcPct val="0"/>
              </a:spcBef>
              <a:spcAft>
                <a:spcPct val="0"/>
              </a:spcAft>
              <a:defRPr sz="4800" b="1">
                <a:solidFill>
                  <a:schemeClr val="bg1"/>
                </a:solidFill>
                <a:latin typeface="Arial" charset="0"/>
              </a:defRPr>
            </a:lvl7pPr>
            <a:lvl8pPr marL="1828482" algn="ctr" rtl="0" fontAlgn="base">
              <a:spcBef>
                <a:spcPct val="0"/>
              </a:spcBef>
              <a:spcAft>
                <a:spcPct val="0"/>
              </a:spcAft>
              <a:defRPr sz="4800" b="1">
                <a:solidFill>
                  <a:schemeClr val="bg1"/>
                </a:solidFill>
                <a:latin typeface="Arial" charset="0"/>
              </a:defRPr>
            </a:lvl8pPr>
            <a:lvl9pPr marL="2437978" algn="ctr" rtl="0" fontAlgn="base">
              <a:spcBef>
                <a:spcPct val="0"/>
              </a:spcBef>
              <a:spcAft>
                <a:spcPct val="0"/>
              </a:spcAft>
              <a:defRPr sz="4800" b="1">
                <a:solidFill>
                  <a:schemeClr val="bg1"/>
                </a:solidFill>
                <a:latin typeface="Arial" charset="0"/>
              </a:defRPr>
            </a:lvl9pPr>
          </a:lstStyle>
          <a:p>
            <a:pPr algn="ctr"/>
            <a:r>
              <a:rPr lang="en-US" sz="2800" kern="0" dirty="0">
                <a:solidFill>
                  <a:schemeClr val="bg1"/>
                </a:solidFill>
              </a:rPr>
              <a:t>We are proud to share a common public service mission with NMHS and governments </a:t>
            </a:r>
          </a:p>
        </p:txBody>
      </p:sp>
    </p:spTree>
    <p:extLst>
      <p:ext uri="{BB962C8B-B14F-4D97-AF65-F5344CB8AC3E}">
        <p14:creationId xmlns:p14="http://schemas.microsoft.com/office/powerpoint/2010/main" val="182800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6015-6F9A-46C2-80DD-87B0AF0274EE}"/>
              </a:ext>
            </a:extLst>
          </p:cNvPr>
          <p:cNvSpPr>
            <a:spLocks noGrp="1"/>
          </p:cNvSpPr>
          <p:nvPr>
            <p:ph type="title"/>
          </p:nvPr>
        </p:nvSpPr>
        <p:spPr/>
        <p:txBody>
          <a:bodyPr/>
          <a:lstStyle/>
          <a:p>
            <a:r>
              <a:rPr lang="en-US" sz="3600" b="1" dirty="0">
                <a:solidFill>
                  <a:srgbClr val="00AFBE"/>
                </a:solidFill>
              </a:rPr>
              <a:t>Key Components – Why Does the User Need to be Aware of the Hazard?</a:t>
            </a:r>
            <a:endParaRPr lang="en-US" sz="3600" dirty="0"/>
          </a:p>
        </p:txBody>
      </p:sp>
      <p:sp>
        <p:nvSpPr>
          <p:cNvPr id="3" name="Content Placeholder 2">
            <a:extLst>
              <a:ext uri="{FF2B5EF4-FFF2-40B4-BE49-F238E27FC236}">
                <a16:creationId xmlns:a16="http://schemas.microsoft.com/office/drawing/2014/main" id="{A895A37E-CB8F-4D9C-84D6-650CA40E170C}"/>
              </a:ext>
            </a:extLst>
          </p:cNvPr>
          <p:cNvSpPr>
            <a:spLocks noGrp="1"/>
          </p:cNvSpPr>
          <p:nvPr>
            <p:ph sz="quarter" idx="12"/>
          </p:nvPr>
        </p:nvSpPr>
        <p:spPr/>
        <p:txBody>
          <a:bodyPr/>
          <a:lstStyle/>
          <a:p>
            <a:pPr>
              <a:spcBef>
                <a:spcPts val="1300"/>
              </a:spcBef>
              <a:defRPr/>
            </a:pPr>
            <a:r>
              <a:rPr lang="en-US" altLang="en-US" sz="2400" b="1" i="1" dirty="0">
                <a:latin typeface="Arial" panose="020B0604020202020204" pitchFamily="34" charset="0"/>
                <a:cs typeface="Arial" panose="020B0604020202020204" pitchFamily="34" charset="0"/>
              </a:rPr>
              <a:t>CAP Elements: &lt;description&gt;, &lt;instruction&gt;</a:t>
            </a:r>
          </a:p>
          <a:p>
            <a:pPr>
              <a:spcBef>
                <a:spcPts val="1300"/>
              </a:spcBef>
              <a:defRPr/>
            </a:pPr>
            <a:r>
              <a:rPr lang="en-US" altLang="en-US" sz="2400" dirty="0">
                <a:latin typeface="Arial" panose="020B0604020202020204" pitchFamily="34" charset="0"/>
                <a:cs typeface="Arial" panose="020B0604020202020204" pitchFamily="34" charset="0"/>
              </a:rPr>
              <a:t>Very helpful to user when making proactive and informed decisions.</a:t>
            </a:r>
          </a:p>
          <a:p>
            <a:pPr>
              <a:spcBef>
                <a:spcPts val="1300"/>
              </a:spcBef>
              <a:defRPr/>
            </a:pPr>
            <a:r>
              <a:rPr lang="en-US" altLang="en-US" sz="2400" dirty="0">
                <a:latin typeface="Arial" panose="020B0604020202020204" pitchFamily="34" charset="0"/>
                <a:cs typeface="Arial" panose="020B0604020202020204" pitchFamily="34" charset="0"/>
              </a:rPr>
              <a:t>Contains actionable text to describe the weather hazard, </a:t>
            </a:r>
            <a:r>
              <a:rPr lang="en-US" altLang="en-US" sz="2400" i="1" dirty="0">
                <a:latin typeface="Arial" panose="020B0604020202020204" pitchFamily="34" charset="0"/>
                <a:cs typeface="Arial" panose="020B0604020202020204" pitchFamily="34" charset="0"/>
              </a:rPr>
              <a:t>expected impacts</a:t>
            </a:r>
            <a:r>
              <a:rPr lang="en-US" altLang="en-US" sz="2400" dirty="0">
                <a:latin typeface="Arial" panose="020B0604020202020204" pitchFamily="34" charset="0"/>
                <a:cs typeface="Arial" panose="020B0604020202020204" pitchFamily="34" charset="0"/>
              </a:rPr>
              <a:t>, and what actions the end user should take to remain safe</a:t>
            </a:r>
          </a:p>
          <a:p>
            <a:pPr>
              <a:spcBef>
                <a:spcPts val="1300"/>
              </a:spcBef>
              <a:defRPr/>
            </a:pPr>
            <a:r>
              <a:rPr lang="en-US" altLang="en-US" sz="2400" dirty="0">
                <a:latin typeface="Arial" panose="020B0604020202020204" pitchFamily="34" charset="0"/>
                <a:cs typeface="Arial" panose="020B0604020202020204" pitchFamily="34" charset="0"/>
              </a:rPr>
              <a:t>Must be succinct (a few sentences), but convey important details in easy to understand language – not a “meteorological forecast discussion”</a:t>
            </a:r>
          </a:p>
          <a:p>
            <a:pPr>
              <a:spcBef>
                <a:spcPts val="1300"/>
              </a:spcBef>
              <a:defRPr/>
            </a:pPr>
            <a:r>
              <a:rPr lang="en-US" altLang="en-US" sz="2400" dirty="0">
                <a:latin typeface="Arial" panose="020B0604020202020204" pitchFamily="34" charset="0"/>
                <a:cs typeface="Arial" panose="020B0604020202020204" pitchFamily="34" charset="0"/>
              </a:rPr>
              <a:t>Multiple languages are valuable, when tagged correctly</a:t>
            </a:r>
          </a:p>
          <a:p>
            <a:pPr>
              <a:spcBef>
                <a:spcPts val="1300"/>
              </a:spcBef>
              <a:defRPr/>
            </a:pPr>
            <a:r>
              <a:rPr lang="en-US" altLang="en-US" sz="2400" dirty="0">
                <a:latin typeface="Arial" panose="020B0604020202020204" pitchFamily="34" charset="0"/>
                <a:cs typeface="Arial" panose="020B0604020202020204" pitchFamily="34" charset="0"/>
              </a:rPr>
              <a:t>Routinely update with latest information during warning lifecycle to stay relevant</a:t>
            </a:r>
          </a:p>
          <a:p>
            <a:endParaRPr lang="en-US" dirty="0"/>
          </a:p>
        </p:txBody>
      </p:sp>
      <p:sp>
        <p:nvSpPr>
          <p:cNvPr id="4" name="Slide Number Placeholder 3">
            <a:extLst>
              <a:ext uri="{FF2B5EF4-FFF2-40B4-BE49-F238E27FC236}">
                <a16:creationId xmlns:a16="http://schemas.microsoft.com/office/drawing/2014/main" id="{A17E166E-DE5A-4BA7-A700-68B90AA857E7}"/>
              </a:ext>
            </a:extLst>
          </p:cNvPr>
          <p:cNvSpPr>
            <a:spLocks noGrp="1"/>
          </p:cNvSpPr>
          <p:nvPr>
            <p:ph type="sldNum" sz="quarter" idx="13"/>
          </p:nvPr>
        </p:nvSpPr>
        <p:spPr/>
        <p:txBody>
          <a:bodyPr/>
          <a:lstStyle/>
          <a:p>
            <a:fld id="{478F32FC-B96B-4754-A90A-2764ECD17450}" type="slidenum">
              <a:rPr lang="en-US" altLang="en-US" smtClean="0"/>
              <a:pPr/>
              <a:t>20</a:t>
            </a:fld>
            <a:endParaRPr lang="en-US" altLang="en-US"/>
          </a:p>
        </p:txBody>
      </p:sp>
      <p:sp>
        <p:nvSpPr>
          <p:cNvPr id="5" name="Footer Placeholder 4">
            <a:extLst>
              <a:ext uri="{FF2B5EF4-FFF2-40B4-BE49-F238E27FC236}">
                <a16:creationId xmlns:a16="http://schemas.microsoft.com/office/drawing/2014/main" id="{08906BE7-7E6C-45CA-9DFC-2CABCE38E3A9}"/>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275245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C917-5BA8-4D33-B1A9-780C5578CCD9}"/>
              </a:ext>
            </a:extLst>
          </p:cNvPr>
          <p:cNvSpPr>
            <a:spLocks noGrp="1"/>
          </p:cNvSpPr>
          <p:nvPr>
            <p:ph type="title"/>
          </p:nvPr>
        </p:nvSpPr>
        <p:spPr/>
        <p:txBody>
          <a:bodyPr/>
          <a:lstStyle/>
          <a:p>
            <a:r>
              <a:rPr lang="en-US" sz="3600" b="1" dirty="0">
                <a:solidFill>
                  <a:srgbClr val="00AFBE"/>
                </a:solidFill>
              </a:rPr>
              <a:t>Key Components – How is Event Tracked Over Time?</a:t>
            </a:r>
            <a:endParaRPr lang="en-US" sz="3600" dirty="0"/>
          </a:p>
        </p:txBody>
      </p:sp>
      <p:sp>
        <p:nvSpPr>
          <p:cNvPr id="3" name="Content Placeholder 2">
            <a:extLst>
              <a:ext uri="{FF2B5EF4-FFF2-40B4-BE49-F238E27FC236}">
                <a16:creationId xmlns:a16="http://schemas.microsoft.com/office/drawing/2014/main" id="{3080B603-61EA-41C4-96BD-B7E760A89021}"/>
              </a:ext>
            </a:extLst>
          </p:cNvPr>
          <p:cNvSpPr>
            <a:spLocks noGrp="1"/>
          </p:cNvSpPr>
          <p:nvPr>
            <p:ph sz="quarter" idx="12"/>
          </p:nvPr>
        </p:nvSpPr>
        <p:spPr/>
        <p:txBody>
          <a:bodyPr/>
          <a:lstStyle/>
          <a:p>
            <a:pPr marL="342900" lvl="0" indent="-342900">
              <a:spcBef>
                <a:spcPts val="1300"/>
              </a:spcBef>
              <a:defRPr/>
            </a:pPr>
            <a:r>
              <a:rPr lang="en-US" altLang="en-US" sz="2300" b="1" i="1" dirty="0">
                <a:latin typeface="Arial" panose="020B0604020202020204" pitchFamily="34" charset="0"/>
                <a:ea typeface="ＭＳ Ｐゴシック" panose="020B0600070205080204" pitchFamily="34" charset="-128"/>
                <a:cs typeface="Arial" panose="020B0604020202020204" pitchFamily="34" charset="0"/>
              </a:rPr>
              <a:t>CAP Elements: &lt;identifier&gt;, &lt;references&gt;, &lt;</a:t>
            </a:r>
            <a:r>
              <a:rPr lang="en-US" altLang="en-US" sz="2300" b="1" i="1" dirty="0" err="1">
                <a:latin typeface="Arial" panose="020B0604020202020204" pitchFamily="34" charset="0"/>
                <a:ea typeface="ＭＳ Ｐゴシック" panose="020B0600070205080204" pitchFamily="34" charset="-128"/>
                <a:cs typeface="Arial" panose="020B0604020202020204" pitchFamily="34" charset="0"/>
              </a:rPr>
              <a:t>msgType</a:t>
            </a:r>
            <a:r>
              <a:rPr lang="en-US" altLang="en-US" sz="2300" b="1" i="1" dirty="0">
                <a:latin typeface="Arial" panose="020B0604020202020204" pitchFamily="34" charset="0"/>
                <a:ea typeface="ＭＳ Ｐゴシック" panose="020B0600070205080204" pitchFamily="34" charset="-128"/>
                <a:cs typeface="Arial" panose="020B0604020202020204" pitchFamily="34" charset="0"/>
              </a:rPr>
              <a:t>&gt;, &lt;</a:t>
            </a:r>
            <a:r>
              <a:rPr lang="en-US" altLang="en-US" sz="2300" b="1" i="1" dirty="0" err="1">
                <a:latin typeface="Arial" panose="020B0604020202020204" pitchFamily="34" charset="0"/>
                <a:ea typeface="ＭＳ Ｐゴシック" panose="020B0600070205080204" pitchFamily="34" charset="-128"/>
                <a:cs typeface="Arial" panose="020B0604020202020204" pitchFamily="34" charset="0"/>
              </a:rPr>
              <a:t>responseType</a:t>
            </a:r>
            <a:r>
              <a:rPr lang="en-US" altLang="en-US" sz="2300" b="1" i="1" dirty="0">
                <a:latin typeface="Arial" panose="020B0604020202020204" pitchFamily="34" charset="0"/>
                <a:ea typeface="ＭＳ Ｐゴシック" panose="020B0600070205080204" pitchFamily="34" charset="-128"/>
                <a:cs typeface="Arial" panose="020B0604020202020204" pitchFamily="34" charset="0"/>
              </a:rPr>
              <a:t>&gt;</a:t>
            </a:r>
          </a:p>
          <a:p>
            <a:pPr marL="342900" lvl="0" indent="-342900">
              <a:spcBef>
                <a:spcPts val="1300"/>
              </a:spcBef>
              <a:defRPr/>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Unique Identifier for the message is a CAP requirement (alert identifier)  </a:t>
            </a:r>
          </a:p>
          <a:p>
            <a:pPr marL="342900" lvl="0" indent="-342900">
              <a:spcBef>
                <a:spcPts val="1300"/>
              </a:spcBef>
              <a:defRPr/>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Using references section to link to previous message will insure the correct hazard is updated.</a:t>
            </a:r>
          </a:p>
          <a:p>
            <a:pPr marL="342900" indent="-342900">
              <a:spcBef>
                <a:spcPts val="1300"/>
              </a:spcBef>
              <a:defRPr/>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&lt;event code&gt; section can be used to store an </a:t>
            </a:r>
            <a:r>
              <a:rPr lang="en-US" sz="2400" dirty="0"/>
              <a:t>unique key that will remain the same throughout the lifecycle of an event.</a:t>
            </a:r>
          </a:p>
          <a:p>
            <a:pPr marL="342900" indent="-342900">
              <a:spcBef>
                <a:spcPts val="1300"/>
              </a:spcBef>
              <a:defRPr/>
            </a:pPr>
            <a:r>
              <a:rPr lang="en-US" sz="2400" dirty="0"/>
              <a:t>Message type also helps with relating a new message to a previous one.</a:t>
            </a:r>
            <a:endParaRPr lang="en-US" dirty="0"/>
          </a:p>
          <a:p>
            <a:pPr marL="342900" indent="-342900">
              <a:spcBef>
                <a:spcPts val="1300"/>
              </a:spcBef>
              <a:defRPr/>
            </a:pPr>
            <a:r>
              <a:rPr lang="en-US" sz="2400" dirty="0"/>
              <a:t>New response type status, all clear, helps with partial expires</a:t>
            </a:r>
          </a:p>
        </p:txBody>
      </p:sp>
      <p:sp>
        <p:nvSpPr>
          <p:cNvPr id="4" name="Slide Number Placeholder 3">
            <a:extLst>
              <a:ext uri="{FF2B5EF4-FFF2-40B4-BE49-F238E27FC236}">
                <a16:creationId xmlns:a16="http://schemas.microsoft.com/office/drawing/2014/main" id="{59AB2D19-0702-449E-8B61-AD3409E32E4B}"/>
              </a:ext>
            </a:extLst>
          </p:cNvPr>
          <p:cNvSpPr>
            <a:spLocks noGrp="1"/>
          </p:cNvSpPr>
          <p:nvPr>
            <p:ph type="sldNum" sz="quarter" idx="13"/>
          </p:nvPr>
        </p:nvSpPr>
        <p:spPr/>
        <p:txBody>
          <a:bodyPr/>
          <a:lstStyle/>
          <a:p>
            <a:fld id="{478F32FC-B96B-4754-A90A-2764ECD17450}" type="slidenum">
              <a:rPr lang="en-US" altLang="en-US" smtClean="0"/>
              <a:pPr/>
              <a:t>21</a:t>
            </a:fld>
            <a:endParaRPr lang="en-US" altLang="en-US"/>
          </a:p>
        </p:txBody>
      </p:sp>
      <p:sp>
        <p:nvSpPr>
          <p:cNvPr id="5" name="Footer Placeholder 4">
            <a:extLst>
              <a:ext uri="{FF2B5EF4-FFF2-40B4-BE49-F238E27FC236}">
                <a16:creationId xmlns:a16="http://schemas.microsoft.com/office/drawing/2014/main" id="{CD882BD0-BDCE-41C3-BC55-289E71555D94}"/>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148209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CF67-EC79-4D7C-AC2E-4C6B9A44E3AD}"/>
              </a:ext>
            </a:extLst>
          </p:cNvPr>
          <p:cNvSpPr>
            <a:spLocks noGrp="1"/>
          </p:cNvSpPr>
          <p:nvPr>
            <p:ph type="title"/>
          </p:nvPr>
        </p:nvSpPr>
        <p:spPr/>
        <p:txBody>
          <a:bodyPr/>
          <a:lstStyle/>
          <a:p>
            <a:r>
              <a:rPr lang="en-US" b="1" dirty="0">
                <a:solidFill>
                  <a:srgbClr val="00AFBE"/>
                </a:solidFill>
              </a:rPr>
              <a:t>Other Important Aspects</a:t>
            </a:r>
            <a:endParaRPr lang="en-US" dirty="0"/>
          </a:p>
        </p:txBody>
      </p:sp>
      <p:sp>
        <p:nvSpPr>
          <p:cNvPr id="3" name="Content Placeholder 2">
            <a:extLst>
              <a:ext uri="{FF2B5EF4-FFF2-40B4-BE49-F238E27FC236}">
                <a16:creationId xmlns:a16="http://schemas.microsoft.com/office/drawing/2014/main" id="{4DF9A6B9-E702-4447-A08E-AD65E0AB78B9}"/>
              </a:ext>
            </a:extLst>
          </p:cNvPr>
          <p:cNvSpPr>
            <a:spLocks noGrp="1"/>
          </p:cNvSpPr>
          <p:nvPr>
            <p:ph sz="quarter" idx="12"/>
          </p:nvPr>
        </p:nvSpPr>
        <p:spPr/>
        <p:txBody>
          <a:bodyPr/>
          <a:lstStyle/>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Clearly identify test messages and how they should be handled</a:t>
            </a:r>
          </a:p>
          <a:p>
            <a:pPr marL="742950" lvl="1" indent="-285750">
              <a:spcBef>
                <a:spcPts val="1300"/>
              </a:spcBef>
            </a:pPr>
            <a:r>
              <a:rPr lang="en-US" altLang="en-US" sz="2000" dirty="0">
                <a:latin typeface="Arial" panose="020B0604020202020204" pitchFamily="34" charset="0"/>
                <a:cs typeface="Arial" panose="020B0604020202020204" pitchFamily="34" charset="0"/>
              </a:rPr>
              <a:t>Set the status = test</a:t>
            </a:r>
          </a:p>
          <a:p>
            <a:pPr marL="342900" lvl="0" indent="-342900">
              <a:spcBef>
                <a:spcPts val="1300"/>
              </a:spcBef>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Frequent communication and discussion empowers success in these types of partnerships</a:t>
            </a:r>
          </a:p>
          <a:p>
            <a:pPr marL="742950" lvl="1" indent="-285750">
              <a:spcBef>
                <a:spcPts val="1300"/>
              </a:spcBef>
            </a:pPr>
            <a:r>
              <a:rPr lang="en-US" altLang="en-US" sz="2000" dirty="0">
                <a:latin typeface="Arial" panose="020B0604020202020204" pitchFamily="34" charset="0"/>
                <a:cs typeface="Arial" panose="020B0604020202020204" pitchFamily="34" charset="0"/>
              </a:rPr>
              <a:t>Ongoing discussion about what is working great and opportunities to enhance format or workflow.</a:t>
            </a:r>
          </a:p>
          <a:p>
            <a:pPr marL="742950" lvl="1" indent="-285750">
              <a:spcBef>
                <a:spcPts val="1300"/>
              </a:spcBef>
            </a:pPr>
            <a:r>
              <a:rPr lang="en-US" altLang="en-US" sz="2000" dirty="0">
                <a:latin typeface="Arial" panose="020B0604020202020204" pitchFamily="34" charset="0"/>
                <a:cs typeface="Arial" panose="020B0604020202020204" pitchFamily="34" charset="0"/>
              </a:rPr>
              <a:t>Clearly communicate upcoming changes in timely manner.</a:t>
            </a:r>
          </a:p>
          <a:p>
            <a:pPr marL="742950" lvl="1" indent="-285750">
              <a:spcBef>
                <a:spcPts val="1300"/>
              </a:spcBef>
            </a:pPr>
            <a:r>
              <a:rPr lang="en-US" altLang="en-US" sz="2000" dirty="0">
                <a:latin typeface="Arial" panose="020B0604020202020204" pitchFamily="34" charset="0"/>
                <a:cs typeface="Arial" panose="020B0604020202020204" pitchFamily="34" charset="0"/>
              </a:rPr>
              <a:t>Work with partners to validate changes prior to deployment to production systems.</a:t>
            </a:r>
          </a:p>
          <a:p>
            <a:endParaRPr lang="en-US" dirty="0"/>
          </a:p>
        </p:txBody>
      </p:sp>
      <p:sp>
        <p:nvSpPr>
          <p:cNvPr id="4" name="Slide Number Placeholder 3">
            <a:extLst>
              <a:ext uri="{FF2B5EF4-FFF2-40B4-BE49-F238E27FC236}">
                <a16:creationId xmlns:a16="http://schemas.microsoft.com/office/drawing/2014/main" id="{906BAE75-4BF1-4C7E-A6B0-34CB771CA8A3}"/>
              </a:ext>
            </a:extLst>
          </p:cNvPr>
          <p:cNvSpPr>
            <a:spLocks noGrp="1"/>
          </p:cNvSpPr>
          <p:nvPr>
            <p:ph type="sldNum" sz="quarter" idx="13"/>
          </p:nvPr>
        </p:nvSpPr>
        <p:spPr/>
        <p:txBody>
          <a:bodyPr/>
          <a:lstStyle/>
          <a:p>
            <a:fld id="{478F32FC-B96B-4754-A90A-2764ECD17450}" type="slidenum">
              <a:rPr lang="en-US" altLang="en-US" smtClean="0"/>
              <a:pPr/>
              <a:t>22</a:t>
            </a:fld>
            <a:endParaRPr lang="en-US" altLang="en-US"/>
          </a:p>
        </p:txBody>
      </p:sp>
      <p:sp>
        <p:nvSpPr>
          <p:cNvPr id="5" name="Footer Placeholder 4">
            <a:extLst>
              <a:ext uri="{FF2B5EF4-FFF2-40B4-BE49-F238E27FC236}">
                <a16:creationId xmlns:a16="http://schemas.microsoft.com/office/drawing/2014/main" id="{E5D7F618-FCD0-4B10-98C4-BCCCA1CB39D6}"/>
              </a:ext>
            </a:extLst>
          </p:cNvPr>
          <p:cNvSpPr>
            <a:spLocks noGrp="1"/>
          </p:cNvSpPr>
          <p:nvPr>
            <p:ph type="ftr" sz="quarter" idx="14"/>
          </p:nvPr>
        </p:nvSpPr>
        <p:spPr/>
        <p:txBody>
          <a:bodyPr/>
          <a:lstStyle/>
          <a:p>
            <a:pPr>
              <a:defRPr/>
            </a:pPr>
            <a:r>
              <a:rPr lang="en-US" altLang="en-US" dirty="0"/>
              <a:t>| ©2018, AccuWeather, Inc. Confidential and Proprietary</a:t>
            </a:r>
          </a:p>
        </p:txBody>
      </p:sp>
    </p:spTree>
    <p:extLst>
      <p:ext uri="{BB962C8B-B14F-4D97-AF65-F5344CB8AC3E}">
        <p14:creationId xmlns:p14="http://schemas.microsoft.com/office/powerpoint/2010/main" val="3540745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757A-E283-41C1-9CE7-266E2C72FC06}"/>
              </a:ext>
            </a:extLst>
          </p:cNvPr>
          <p:cNvSpPr>
            <a:spLocks noGrp="1"/>
          </p:cNvSpPr>
          <p:nvPr>
            <p:ph type="title"/>
          </p:nvPr>
        </p:nvSpPr>
        <p:spPr/>
        <p:txBody>
          <a:bodyPr/>
          <a:lstStyle/>
          <a:p>
            <a:pPr lvl="0" algn="ctr">
              <a:lnSpc>
                <a:spcPct val="100000"/>
              </a:lnSpc>
              <a:spcBef>
                <a:spcPct val="20000"/>
              </a:spcBef>
            </a:pPr>
            <a:r>
              <a:rPr lang="en-US" sz="7200" b="1" dirty="0">
                <a:solidFill>
                  <a:srgbClr val="00AFBE"/>
                </a:solidFill>
                <a:effectLst>
                  <a:outerShdw blurRad="38100" dist="38100" dir="2700000" algn="tl">
                    <a:srgbClr val="000000">
                      <a:alpha val="43137"/>
                    </a:srgbClr>
                  </a:outerShdw>
                </a:effectLst>
              </a:rPr>
              <a:t>Thank You!</a:t>
            </a:r>
            <a:br>
              <a:rPr lang="en-US" sz="7200" b="1" dirty="0">
                <a:solidFill>
                  <a:srgbClr val="00AFBE"/>
                </a:solidFill>
                <a:effectLst>
                  <a:outerShdw blurRad="38100" dist="38100" dir="2700000" algn="tl">
                    <a:srgbClr val="000000">
                      <a:alpha val="43137"/>
                    </a:srgbClr>
                  </a:outerShdw>
                </a:effectLst>
              </a:rPr>
            </a:br>
            <a:r>
              <a:rPr lang="en-US" sz="1800" dirty="0"/>
              <a:t> </a:t>
            </a:r>
            <a:br>
              <a:rPr lang="en-US" sz="1800" dirty="0"/>
            </a:br>
            <a:br>
              <a:rPr lang="en-US" dirty="0"/>
            </a:br>
            <a:r>
              <a:rPr lang="en-US" sz="1800" b="1" dirty="0">
                <a:solidFill>
                  <a:srgbClr val="5A5A5A"/>
                </a:solidFill>
                <a:ea typeface="ＭＳ Ｐゴシック" charset="0"/>
              </a:rPr>
              <a:t>Dan DePodwin</a:t>
            </a:r>
            <a:br>
              <a:rPr lang="en-US" sz="1800" b="1" dirty="0">
                <a:solidFill>
                  <a:srgbClr val="5A5A5A"/>
                </a:solidFill>
                <a:ea typeface="ＭＳ Ｐゴシック" charset="0"/>
              </a:rPr>
            </a:br>
            <a:r>
              <a:rPr lang="en-US" sz="1800" i="1" dirty="0">
                <a:solidFill>
                  <a:srgbClr val="5A5A5A"/>
                </a:solidFill>
                <a:ea typeface="ＭＳ Ｐゴシック" charset="0"/>
              </a:rPr>
              <a:t>Director, Core Weather Content </a:t>
            </a:r>
            <a:br>
              <a:rPr lang="en-US" sz="1800" i="1" dirty="0">
                <a:solidFill>
                  <a:srgbClr val="5A5A5A"/>
                </a:solidFill>
                <a:ea typeface="ＭＳ Ｐゴシック" charset="0"/>
              </a:rPr>
            </a:br>
            <a:r>
              <a:rPr lang="en-US" sz="1800" i="1" dirty="0">
                <a:solidFill>
                  <a:srgbClr val="5A5A5A"/>
                </a:solidFill>
                <a:ea typeface="ＭＳ Ｐゴシック" charset="0"/>
              </a:rPr>
              <a:t>Meteorologist</a:t>
            </a:r>
            <a:br>
              <a:rPr lang="en-US" sz="1800" dirty="0">
                <a:solidFill>
                  <a:srgbClr val="5A5A5A"/>
                </a:solidFill>
                <a:ea typeface="ＭＳ Ｐゴシック" charset="0"/>
              </a:rPr>
            </a:br>
            <a:r>
              <a:rPr lang="en-US" sz="1800" dirty="0">
                <a:solidFill>
                  <a:srgbClr val="5A5A5A"/>
                </a:solidFill>
                <a:ea typeface="ＭＳ Ｐゴシック" charset="0"/>
                <a:hlinkClick r:id="rId2"/>
              </a:rPr>
              <a:t>Dan.DePodwin@accuweather.com</a:t>
            </a:r>
            <a:r>
              <a:rPr lang="en-US" sz="1800" dirty="0">
                <a:solidFill>
                  <a:srgbClr val="5A5A5A"/>
                </a:solidFill>
                <a:ea typeface="ＭＳ Ｐゴシック" charset="0"/>
              </a:rPr>
              <a:t> </a:t>
            </a:r>
            <a:br>
              <a:rPr lang="en-US" sz="1800" dirty="0">
                <a:solidFill>
                  <a:srgbClr val="5A5A5A"/>
                </a:solidFill>
                <a:ea typeface="ＭＳ Ｐゴシック" charset="0"/>
              </a:rPr>
            </a:br>
            <a:br>
              <a:rPr lang="en-US" sz="1800" dirty="0">
                <a:solidFill>
                  <a:srgbClr val="5A5A5A"/>
                </a:solidFill>
                <a:ea typeface="ＭＳ Ｐゴシック" charset="0"/>
              </a:rPr>
            </a:br>
            <a:br>
              <a:rPr lang="en-US" sz="3200" dirty="0"/>
            </a:br>
            <a:endParaRPr lang="en-US" dirty="0"/>
          </a:p>
        </p:txBody>
      </p:sp>
    </p:spTree>
    <p:extLst>
      <p:ext uri="{BB962C8B-B14F-4D97-AF65-F5344CB8AC3E}">
        <p14:creationId xmlns:p14="http://schemas.microsoft.com/office/powerpoint/2010/main" val="297587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33949-E7BF-47EF-B7B2-9EABD5F460D5}"/>
              </a:ext>
            </a:extLst>
          </p:cNvPr>
          <p:cNvSpPr>
            <a:spLocks noGrp="1"/>
          </p:cNvSpPr>
          <p:nvPr>
            <p:ph sz="quarter" idx="12"/>
          </p:nvPr>
        </p:nvSpPr>
        <p:spPr/>
        <p:txBody>
          <a:bodyPr/>
          <a:lstStyle/>
          <a:p>
            <a:pPr>
              <a:spcBef>
                <a:spcPts val="1300"/>
              </a:spcBef>
            </a:pPr>
            <a:r>
              <a:rPr lang="en-US" altLang="en-US" sz="2800" b="1" dirty="0">
                <a:latin typeface="Arial" panose="020B0604020202020204" pitchFamily="34" charset="0"/>
                <a:cs typeface="Arial" panose="020B0604020202020204" pitchFamily="34" charset="0"/>
              </a:rPr>
              <a:t>Through cooperation (in many cases using the CAP format), we have the opportunity to make a difference in the lives of users by quickly and accurately delivering critical weather and natural disaster warnings!</a:t>
            </a:r>
          </a:p>
          <a:p>
            <a:pPr>
              <a:spcBef>
                <a:spcPts val="1300"/>
              </a:spcBef>
            </a:pPr>
            <a:r>
              <a:rPr lang="en-US" altLang="en-US" sz="2800" dirty="0">
                <a:latin typeface="Arial" panose="020B0604020202020204" pitchFamily="34" charset="0"/>
                <a:cs typeface="Arial" panose="020B0604020202020204" pitchFamily="34" charset="0"/>
              </a:rPr>
              <a:t>Supplements existing warning delivery from NMHS</a:t>
            </a:r>
          </a:p>
          <a:p>
            <a:pPr>
              <a:spcBef>
                <a:spcPts val="1300"/>
              </a:spcBef>
            </a:pPr>
            <a:r>
              <a:rPr lang="en-US" altLang="en-US" sz="2800" dirty="0">
                <a:latin typeface="Arial" panose="020B0604020202020204" pitchFamily="34" charset="0"/>
                <a:cs typeface="Arial" panose="020B0604020202020204" pitchFamily="34" charset="0"/>
              </a:rPr>
              <a:t>Our goal today: share insights based on our unique experience working in partnership with governments around the world!</a:t>
            </a:r>
          </a:p>
          <a:p>
            <a:endParaRPr lang="en-US" dirty="0"/>
          </a:p>
        </p:txBody>
      </p:sp>
      <p:sp>
        <p:nvSpPr>
          <p:cNvPr id="3" name="Title 2">
            <a:extLst>
              <a:ext uri="{FF2B5EF4-FFF2-40B4-BE49-F238E27FC236}">
                <a16:creationId xmlns:a16="http://schemas.microsoft.com/office/drawing/2014/main" id="{4836EA4F-2EC3-488A-85BE-29F9D559D0F8}"/>
              </a:ext>
            </a:extLst>
          </p:cNvPr>
          <p:cNvSpPr>
            <a:spLocks noGrp="1"/>
          </p:cNvSpPr>
          <p:nvPr>
            <p:ph type="title"/>
          </p:nvPr>
        </p:nvSpPr>
        <p:spPr/>
        <p:txBody>
          <a:bodyPr/>
          <a:lstStyle/>
          <a:p>
            <a:r>
              <a:rPr lang="en-US" b="1" dirty="0">
                <a:solidFill>
                  <a:srgbClr val="00AFBE"/>
                </a:solidFill>
              </a:rPr>
              <a:t>Unique &amp; Mutually Beneficial Partnerships</a:t>
            </a:r>
          </a:p>
        </p:txBody>
      </p:sp>
      <p:sp>
        <p:nvSpPr>
          <p:cNvPr id="4" name="Slide Number Placeholder 3">
            <a:extLst>
              <a:ext uri="{FF2B5EF4-FFF2-40B4-BE49-F238E27FC236}">
                <a16:creationId xmlns:a16="http://schemas.microsoft.com/office/drawing/2014/main" id="{DFB65D1C-0F16-44FE-9BFC-25E8FA680855}"/>
              </a:ext>
            </a:extLst>
          </p:cNvPr>
          <p:cNvSpPr>
            <a:spLocks noGrp="1"/>
          </p:cNvSpPr>
          <p:nvPr>
            <p:ph type="sldNum" sz="quarter" idx="13"/>
          </p:nvPr>
        </p:nvSpPr>
        <p:spPr/>
        <p:txBody>
          <a:bodyPr/>
          <a:lstStyle/>
          <a:p>
            <a:pPr>
              <a:defRPr/>
            </a:pPr>
            <a:fld id="{6115A2A7-9D3A-45E9-B4F1-5C970570529E}" type="slidenum">
              <a:rPr lang="en-US" altLang="en-US" smtClean="0"/>
              <a:pPr>
                <a:defRPr/>
              </a:pPr>
              <a:t>3</a:t>
            </a:fld>
            <a:endParaRPr lang="en-US" altLang="en-US"/>
          </a:p>
        </p:txBody>
      </p:sp>
      <p:sp>
        <p:nvSpPr>
          <p:cNvPr id="5" name="Footer Placeholder 4">
            <a:extLst>
              <a:ext uri="{FF2B5EF4-FFF2-40B4-BE49-F238E27FC236}">
                <a16:creationId xmlns:a16="http://schemas.microsoft.com/office/drawing/2014/main" id="{9C99F020-5F11-458B-BAA3-CD1978D1F57D}"/>
              </a:ext>
            </a:extLst>
          </p:cNvPr>
          <p:cNvSpPr>
            <a:spLocks noGrp="1"/>
          </p:cNvSpPr>
          <p:nvPr>
            <p:ph type="ftr" sz="quarter" idx="14"/>
          </p:nvPr>
        </p:nvSpPr>
        <p:spPr/>
        <p:txBody>
          <a:bodyPr/>
          <a:lstStyle/>
          <a:p>
            <a:pPr>
              <a:defRPr/>
            </a:pPr>
            <a:r>
              <a:rPr lang="en-US" altLang="en-US"/>
              <a:t> | ©2018, AccuWeather, Inc. Confidential and Proprietary</a:t>
            </a:r>
          </a:p>
        </p:txBody>
      </p:sp>
    </p:spTree>
    <p:extLst>
      <p:ext uri="{BB962C8B-B14F-4D97-AF65-F5344CB8AC3E}">
        <p14:creationId xmlns:p14="http://schemas.microsoft.com/office/powerpoint/2010/main" val="5307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43" name="Title 4">
            <a:extLst>
              <a:ext uri="{FF2B5EF4-FFF2-40B4-BE49-F238E27FC236}">
                <a16:creationId xmlns:a16="http://schemas.microsoft.com/office/drawing/2014/main" id="{163448E3-026F-4C01-98EE-92AB348EFD06}"/>
              </a:ext>
            </a:extLst>
          </p:cNvPr>
          <p:cNvSpPr>
            <a:spLocks noGrp="1" noChangeArrowheads="1"/>
          </p:cNvSpPr>
          <p:nvPr>
            <p:ph type="title"/>
          </p:nvPr>
        </p:nvSpPr>
        <p:spPr>
          <a:xfrm>
            <a:off x="1113368" y="628651"/>
            <a:ext cx="10596033" cy="967316"/>
          </a:xfrm>
        </p:spPr>
        <p:txBody>
          <a:bodyPr/>
          <a:lstStyle/>
          <a:p>
            <a:r>
              <a:rPr lang="en-US" sz="3333" b="1" kern="1200" dirty="0">
                <a:solidFill>
                  <a:srgbClr val="FFFFFF"/>
                </a:solidFill>
                <a:ea typeface="+mj-ea"/>
              </a:rPr>
              <a:t>WE ARE THE WORLD’S LARGEST </a:t>
            </a:r>
            <a:br>
              <a:rPr lang="en-US" sz="3333" b="1" kern="1200" dirty="0">
                <a:solidFill>
                  <a:srgbClr val="FFFFFF"/>
                </a:solidFill>
                <a:ea typeface="+mj-ea"/>
              </a:rPr>
            </a:br>
            <a:r>
              <a:rPr lang="en-US" sz="3333" b="1" kern="1200" dirty="0">
                <a:solidFill>
                  <a:srgbClr val="FFFFFF"/>
                </a:solidFill>
                <a:ea typeface="+mj-ea"/>
              </a:rPr>
              <a:t>&amp; FASTEST GROWING WEATHER COMPANY</a:t>
            </a:r>
            <a:endParaRPr lang="en-US" altLang="en-US" b="1" dirty="0">
              <a:solidFill>
                <a:schemeClr val="bg1"/>
              </a:solidFill>
              <a:latin typeface="Arial" panose="020B0604020202020204" pitchFamily="34" charset="0"/>
              <a:cs typeface="Arial" panose="020B0604020202020204" pitchFamily="34" charset="0"/>
            </a:endParaRPr>
          </a:p>
        </p:txBody>
      </p:sp>
      <p:sp>
        <p:nvSpPr>
          <p:cNvPr id="61444" name="Slide Number Placeholder 2">
            <a:extLst>
              <a:ext uri="{FF2B5EF4-FFF2-40B4-BE49-F238E27FC236}">
                <a16:creationId xmlns:a16="http://schemas.microsoft.com/office/drawing/2014/main" id="{074888D1-CF1F-4294-B3D9-98A272A4245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7469">
              <a:defRPr sz="3200">
                <a:solidFill>
                  <a:schemeClr val="tx1"/>
                </a:solidFill>
                <a:latin typeface="Arial" panose="020B0604020202020204" pitchFamily="34" charset="0"/>
                <a:ea typeface="MS PGothic" panose="020B0600070205080204" pitchFamily="34" charset="-128"/>
              </a:defRPr>
            </a:lvl1pPr>
            <a:lvl2pPr marL="990575" indent="-380990" defTabSz="607469">
              <a:defRPr sz="3200">
                <a:solidFill>
                  <a:schemeClr val="tx1"/>
                </a:solidFill>
                <a:latin typeface="Arial" panose="020B0604020202020204" pitchFamily="34" charset="0"/>
                <a:ea typeface="MS PGothic" panose="020B0600070205080204" pitchFamily="34" charset="-128"/>
              </a:defRPr>
            </a:lvl2pPr>
            <a:lvl3pPr marL="1523962" indent="-304792" defTabSz="607469">
              <a:defRPr sz="3200">
                <a:solidFill>
                  <a:schemeClr val="tx1"/>
                </a:solidFill>
                <a:latin typeface="Arial" panose="020B0604020202020204" pitchFamily="34" charset="0"/>
                <a:ea typeface="MS PGothic" panose="020B0600070205080204" pitchFamily="34" charset="-128"/>
              </a:defRPr>
            </a:lvl3pPr>
            <a:lvl4pPr marL="2133547" indent="-304792" defTabSz="607469">
              <a:defRPr sz="3200">
                <a:solidFill>
                  <a:schemeClr val="tx1"/>
                </a:solidFill>
                <a:latin typeface="Arial" panose="020B0604020202020204" pitchFamily="34" charset="0"/>
                <a:ea typeface="MS PGothic" panose="020B0600070205080204" pitchFamily="34" charset="-128"/>
              </a:defRPr>
            </a:lvl4pPr>
            <a:lvl5pPr marL="2743131" indent="-304792" defTabSz="607469">
              <a:defRPr sz="3200">
                <a:solidFill>
                  <a:schemeClr val="tx1"/>
                </a:solidFill>
                <a:latin typeface="Arial" panose="020B0604020202020204" pitchFamily="34" charset="0"/>
                <a:ea typeface="MS PGothic" panose="020B0600070205080204" pitchFamily="34" charset="-128"/>
              </a:defRPr>
            </a:lvl5pPr>
            <a:lvl6pPr marL="3352716"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2301"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71886"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81470"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r" defTabSz="607469" rtl="0" eaLnBrk="1" fontAlgn="base" latinLnBrk="0" hangingPunct="1">
              <a:lnSpc>
                <a:spcPct val="100000"/>
              </a:lnSpc>
              <a:spcBef>
                <a:spcPct val="0"/>
              </a:spcBef>
              <a:spcAft>
                <a:spcPct val="0"/>
              </a:spcAft>
              <a:buClrTx/>
              <a:buSzTx/>
              <a:buFontTx/>
              <a:buNone/>
              <a:tabLst/>
              <a:defRPr/>
            </a:pPr>
            <a:fld id="{B65452E9-8F3E-4C29-9BBE-45DF03E6B104}" type="slidenum">
              <a:rPr kumimoji="0" lang="en-US" altLang="en-US" sz="933" b="0" i="0" u="none" strike="noStrike" kern="1200" cap="none" spc="0" normalizeH="0" baseline="0" noProof="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607469" rtl="0" eaLnBrk="1" fontAlgn="base" latinLnBrk="0" hangingPunct="1">
                <a:lnSpc>
                  <a:spcPct val="100000"/>
                </a:lnSpc>
                <a:spcBef>
                  <a:spcPct val="0"/>
                </a:spcBef>
                <a:spcAft>
                  <a:spcPct val="0"/>
                </a:spcAft>
                <a:buClrTx/>
                <a:buSzTx/>
                <a:buFontTx/>
                <a:buNone/>
                <a:tabLst/>
                <a:defRPr/>
              </a:pPr>
              <a:t>4</a:t>
            </a:fld>
            <a:endParaRPr kumimoji="0" lang="en-US" altLang="en-US" sz="933" b="0" i="0" u="none" strike="noStrike" kern="1200" cap="none" spc="0" normalizeH="0" baseline="0" noProof="0" dirty="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1445" name="Footer Placeholder 3">
            <a:extLst>
              <a:ext uri="{FF2B5EF4-FFF2-40B4-BE49-F238E27FC236}">
                <a16:creationId xmlns:a16="http://schemas.microsoft.com/office/drawing/2014/main" id="{F0C0F02B-0369-4577-B4CC-1B8BFD87ED78}"/>
              </a:ext>
            </a:extLst>
          </p:cNvPr>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7469">
              <a:defRPr sz="3200">
                <a:solidFill>
                  <a:schemeClr val="tx1"/>
                </a:solidFill>
                <a:latin typeface="Arial" panose="020B0604020202020204" pitchFamily="34" charset="0"/>
                <a:ea typeface="MS PGothic" panose="020B0600070205080204" pitchFamily="34" charset="-128"/>
              </a:defRPr>
            </a:lvl1pPr>
            <a:lvl2pPr marL="990575" indent="-380990" defTabSz="607469">
              <a:defRPr sz="3200">
                <a:solidFill>
                  <a:schemeClr val="tx1"/>
                </a:solidFill>
                <a:latin typeface="Arial" panose="020B0604020202020204" pitchFamily="34" charset="0"/>
                <a:ea typeface="MS PGothic" panose="020B0600070205080204" pitchFamily="34" charset="-128"/>
              </a:defRPr>
            </a:lvl2pPr>
            <a:lvl3pPr marL="1523962" indent="-304792" defTabSz="607469">
              <a:defRPr sz="3200">
                <a:solidFill>
                  <a:schemeClr val="tx1"/>
                </a:solidFill>
                <a:latin typeface="Arial" panose="020B0604020202020204" pitchFamily="34" charset="0"/>
                <a:ea typeface="MS PGothic" panose="020B0600070205080204" pitchFamily="34" charset="-128"/>
              </a:defRPr>
            </a:lvl3pPr>
            <a:lvl4pPr marL="2133547" indent="-304792" defTabSz="607469">
              <a:defRPr sz="3200">
                <a:solidFill>
                  <a:schemeClr val="tx1"/>
                </a:solidFill>
                <a:latin typeface="Arial" panose="020B0604020202020204" pitchFamily="34" charset="0"/>
                <a:ea typeface="MS PGothic" panose="020B0600070205080204" pitchFamily="34" charset="-128"/>
              </a:defRPr>
            </a:lvl4pPr>
            <a:lvl5pPr marL="2743131" indent="-304792" defTabSz="607469">
              <a:defRPr sz="3200">
                <a:solidFill>
                  <a:schemeClr val="tx1"/>
                </a:solidFill>
                <a:latin typeface="Arial" panose="020B0604020202020204" pitchFamily="34" charset="0"/>
                <a:ea typeface="MS PGothic" panose="020B0600070205080204" pitchFamily="34" charset="-128"/>
              </a:defRPr>
            </a:lvl5pPr>
            <a:lvl6pPr marL="3352716"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2301"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71886"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81470" indent="-304792" defTabSz="607469"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l" defTabSz="607469" rtl="0" eaLnBrk="1" fontAlgn="base" latinLnBrk="0" hangingPunct="1">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737373"/>
                </a:solidFill>
                <a:effectLst/>
                <a:uLnTx/>
                <a:uFillTx/>
                <a:latin typeface="Arial" panose="020B0604020202020204" pitchFamily="34" charset="0"/>
                <a:ea typeface="MS PGothic" panose="020B0600070205080204" pitchFamily="34" charset="-128"/>
                <a:cs typeface="Arial" pitchFamily="34" charset="0"/>
              </a:rPr>
              <a:t> | ©2018, AccuWeather, Inc. Confidential and Proprietary</a:t>
            </a:r>
          </a:p>
        </p:txBody>
      </p:sp>
      <p:sp>
        <p:nvSpPr>
          <p:cNvPr id="61447" name="TextBox 3">
            <a:extLst>
              <a:ext uri="{FF2B5EF4-FFF2-40B4-BE49-F238E27FC236}">
                <a16:creationId xmlns:a16="http://schemas.microsoft.com/office/drawing/2014/main" id="{D254CD63-14DE-48E2-9F8B-3D08C582643C}"/>
              </a:ext>
            </a:extLst>
          </p:cNvPr>
          <p:cNvSpPr txBox="1">
            <a:spLocks noChangeArrowheads="1"/>
          </p:cNvSpPr>
          <p:nvPr/>
        </p:nvSpPr>
        <p:spPr bwMode="auto">
          <a:xfrm>
            <a:off x="8999644" y="5998207"/>
            <a:ext cx="1397000" cy="25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067"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*Source: comScore</a:t>
            </a:r>
          </a:p>
        </p:txBody>
      </p:sp>
    </p:spTree>
    <p:extLst>
      <p:ext uri="{BB962C8B-B14F-4D97-AF65-F5344CB8AC3E}">
        <p14:creationId xmlns:p14="http://schemas.microsoft.com/office/powerpoint/2010/main" val="80879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8E3033-9623-4220-8577-2AC141B26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462" y="1127983"/>
            <a:ext cx="8641080" cy="5226250"/>
          </a:xfrm>
          <a:prstGeom prst="rect">
            <a:avLst/>
          </a:prstGeom>
        </p:spPr>
      </p:pic>
      <p:sp>
        <p:nvSpPr>
          <p:cNvPr id="67587" name="Title 1">
            <a:extLst>
              <a:ext uri="{FF2B5EF4-FFF2-40B4-BE49-F238E27FC236}">
                <a16:creationId xmlns:a16="http://schemas.microsoft.com/office/drawing/2014/main" id="{11022D81-E78E-416F-8730-D8333A599AA5}"/>
              </a:ext>
            </a:extLst>
          </p:cNvPr>
          <p:cNvSpPr>
            <a:spLocks noGrp="1"/>
          </p:cNvSpPr>
          <p:nvPr>
            <p:ph type="title"/>
          </p:nvPr>
        </p:nvSpPr>
        <p:spPr>
          <a:xfrm>
            <a:off x="1113368" y="628651"/>
            <a:ext cx="10596033" cy="967316"/>
          </a:xfrm>
        </p:spPr>
        <p:txBody>
          <a:bodyPr/>
          <a:lstStyle/>
          <a:p>
            <a:r>
              <a:rPr lang="en-US" altLang="en-US" b="1" dirty="0">
                <a:solidFill>
                  <a:srgbClr val="00AFBE"/>
                </a:solidFill>
                <a:latin typeface="Arial" panose="020B0604020202020204" pitchFamily="34" charset="0"/>
                <a:cs typeface="Arial" panose="020B0604020202020204" pitchFamily="34" charset="0"/>
              </a:rPr>
              <a:t>The AccuWeather Team</a:t>
            </a:r>
          </a:p>
        </p:txBody>
      </p:sp>
      <p:sp>
        <p:nvSpPr>
          <p:cNvPr id="67588" name="Slide Number Placeholder 3">
            <a:extLst>
              <a:ext uri="{FF2B5EF4-FFF2-40B4-BE49-F238E27FC236}">
                <a16:creationId xmlns:a16="http://schemas.microsoft.com/office/drawing/2014/main" id="{4FFCFD49-165D-40A6-B218-1EFAD90682B5}"/>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MS PGothic" panose="020B0600070205080204" pitchFamily="34" charset="-128"/>
              </a:defRPr>
            </a:lvl1pPr>
            <a:lvl2pPr marL="990575" indent="-380990">
              <a:defRPr sz="3200">
                <a:solidFill>
                  <a:schemeClr val="tx1"/>
                </a:solidFill>
                <a:latin typeface="Arial" panose="020B0604020202020204" pitchFamily="34" charset="0"/>
                <a:ea typeface="MS PGothic" panose="020B0600070205080204" pitchFamily="34" charset="-128"/>
              </a:defRPr>
            </a:lvl2pPr>
            <a:lvl3pPr marL="1523962" indent="-304792">
              <a:defRPr sz="3200">
                <a:solidFill>
                  <a:schemeClr val="tx1"/>
                </a:solidFill>
                <a:latin typeface="Arial" panose="020B0604020202020204" pitchFamily="34" charset="0"/>
                <a:ea typeface="MS PGothic" panose="020B0600070205080204" pitchFamily="34" charset="-128"/>
              </a:defRPr>
            </a:lvl3pPr>
            <a:lvl4pPr marL="2133547" indent="-304792">
              <a:defRPr sz="3200">
                <a:solidFill>
                  <a:schemeClr val="tx1"/>
                </a:solidFill>
                <a:latin typeface="Arial" panose="020B0604020202020204" pitchFamily="34" charset="0"/>
                <a:ea typeface="MS PGothic" panose="020B0600070205080204" pitchFamily="34" charset="-128"/>
              </a:defRPr>
            </a:lvl4pPr>
            <a:lvl5pPr marL="2743131" indent="-304792">
              <a:defRPr sz="32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0D3DCB58-7E6D-4948-82CB-1186690187AF}" type="slidenum">
              <a:rPr kumimoji="0" lang="en-US" altLang="en-US" sz="930" b="0" i="0" u="none" strike="noStrike" kern="1200" cap="none" spc="0" normalizeH="0" baseline="0" noProof="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5</a:t>
            </a:fld>
            <a:endParaRPr kumimoji="0" lang="en-US" altLang="en-US" sz="930" b="0" i="0" u="none" strike="noStrike" kern="1200" cap="none" spc="0" normalizeH="0" baseline="0" noProof="0" dirty="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7589" name="Footer Placeholder 3">
            <a:extLst>
              <a:ext uri="{FF2B5EF4-FFF2-40B4-BE49-F238E27FC236}">
                <a16:creationId xmlns:a16="http://schemas.microsoft.com/office/drawing/2014/main" id="{92EB979A-4F53-4989-850F-61F4DAB06CE5}"/>
              </a:ext>
            </a:extLst>
          </p:cNvPr>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MS PGothic" panose="020B0600070205080204" pitchFamily="34" charset="-128"/>
              </a:defRPr>
            </a:lvl1pPr>
            <a:lvl2pPr marL="990575" indent="-380990">
              <a:defRPr sz="3200">
                <a:solidFill>
                  <a:schemeClr val="tx1"/>
                </a:solidFill>
                <a:latin typeface="Arial" panose="020B0604020202020204" pitchFamily="34" charset="0"/>
                <a:ea typeface="MS PGothic" panose="020B0600070205080204" pitchFamily="34" charset="-128"/>
              </a:defRPr>
            </a:lvl2pPr>
            <a:lvl3pPr marL="1523962" indent="-304792">
              <a:defRPr sz="3200">
                <a:solidFill>
                  <a:schemeClr val="tx1"/>
                </a:solidFill>
                <a:latin typeface="Arial" panose="020B0604020202020204" pitchFamily="34" charset="0"/>
                <a:ea typeface="MS PGothic" panose="020B0600070205080204" pitchFamily="34" charset="-128"/>
              </a:defRPr>
            </a:lvl3pPr>
            <a:lvl4pPr marL="2133547" indent="-304792">
              <a:defRPr sz="3200">
                <a:solidFill>
                  <a:schemeClr val="tx1"/>
                </a:solidFill>
                <a:latin typeface="Arial" panose="020B0604020202020204" pitchFamily="34" charset="0"/>
                <a:ea typeface="MS PGothic" panose="020B0600070205080204" pitchFamily="34" charset="-128"/>
              </a:defRPr>
            </a:lvl4pPr>
            <a:lvl5pPr marL="2743131" indent="-304792">
              <a:defRPr sz="3200">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dirty="0">
                <a:ln>
                  <a:noFill/>
                </a:ln>
                <a:solidFill>
                  <a:srgbClr val="737373"/>
                </a:solidFill>
                <a:effectLst/>
                <a:uLnTx/>
                <a:uFillTx/>
                <a:latin typeface="Arial" panose="020B0604020202020204" pitchFamily="34" charset="0"/>
                <a:ea typeface="MS PGothic" panose="020B0600070205080204" pitchFamily="34" charset="-128"/>
                <a:cs typeface="Arial" pitchFamily="34" charset="0"/>
              </a:rPr>
              <a:t> | ©2018, AccuWeather, Inc. Confidential and Proprietary</a:t>
            </a:r>
          </a:p>
        </p:txBody>
      </p:sp>
      <p:sp>
        <p:nvSpPr>
          <p:cNvPr id="11" name="Rectangle 10">
            <a:extLst>
              <a:ext uri="{FF2B5EF4-FFF2-40B4-BE49-F238E27FC236}">
                <a16:creationId xmlns:a16="http://schemas.microsoft.com/office/drawing/2014/main" id="{215B867F-98BB-4AFE-934D-180CD6DFD358}"/>
              </a:ext>
            </a:extLst>
          </p:cNvPr>
          <p:cNvSpPr/>
          <p:nvPr/>
        </p:nvSpPr>
        <p:spPr>
          <a:xfrm>
            <a:off x="0" y="3364283"/>
            <a:ext cx="4259572" cy="2989949"/>
          </a:xfrm>
          <a:prstGeom prst="rect">
            <a:avLst/>
          </a:prstGeom>
          <a:solidFill>
            <a:srgbClr val="0D0D0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2E55AE5A-C7A6-463E-9C8E-EDF81989EC70}"/>
              </a:ext>
            </a:extLst>
          </p:cNvPr>
          <p:cNvSpPr txBox="1"/>
          <p:nvPr/>
        </p:nvSpPr>
        <p:spPr>
          <a:xfrm>
            <a:off x="681568" y="3408860"/>
            <a:ext cx="3763432" cy="2900794"/>
          </a:xfrm>
          <a:prstGeom prst="rect">
            <a:avLst/>
          </a:prstGeom>
          <a:noFill/>
        </p:spPr>
        <p:txBody>
          <a:bodyPr wrap="square" rtlCol="0">
            <a:spAutoFit/>
          </a:bodyPr>
          <a:lstStyle/>
          <a:p>
            <a:pPr marL="137160" marR="0" lvl="0" indent="-137160" algn="l" defTabSz="914400" rtl="0" eaLnBrk="1" fontAlgn="auto" latinLnBrk="0" hangingPunct="1">
              <a:lnSpc>
                <a:spcPct val="100000"/>
              </a:lnSpc>
              <a:spcBef>
                <a:spcPts val="1733"/>
              </a:spcBef>
              <a:spcAft>
                <a:spcPts val="0"/>
              </a:spcAft>
              <a:buClr>
                <a:srgbClr val="F05514"/>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world’s leading weather</a:t>
            </a:r>
            <a:b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 company</a:t>
            </a:r>
          </a:p>
          <a:p>
            <a:pPr marL="137160" marR="0" lvl="0" indent="-137160" algn="l" defTabSz="914400" rtl="0" eaLnBrk="1" fontAlgn="auto" latinLnBrk="0" hangingPunct="1">
              <a:lnSpc>
                <a:spcPct val="100000"/>
              </a:lnSpc>
              <a:spcBef>
                <a:spcPts val="1733"/>
              </a:spcBef>
              <a:spcAft>
                <a:spcPts val="0"/>
              </a:spcAft>
              <a:buClr>
                <a:srgbClr val="F05514"/>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500+ employees, including</a:t>
            </a:r>
            <a:b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 than 115 meteorologists</a:t>
            </a:r>
          </a:p>
          <a:p>
            <a:pPr marL="137160" marR="0" lvl="0" indent="-137160" algn="l" defTabSz="914400" rtl="0" eaLnBrk="1" fontAlgn="auto" latinLnBrk="0" hangingPunct="1">
              <a:lnSpc>
                <a:spcPct val="100000"/>
              </a:lnSpc>
              <a:spcBef>
                <a:spcPts val="1733"/>
              </a:spcBef>
              <a:spcAft>
                <a:spcPts val="0"/>
              </a:spcAft>
              <a:buClr>
                <a:srgbClr val="F05514"/>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56+ years of global </a:t>
            </a:r>
            <a:b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forecasting experience</a:t>
            </a:r>
          </a:p>
          <a:p>
            <a:pPr marL="137160" marR="0" lvl="0" indent="-137160" algn="l" defTabSz="914400" rtl="0" eaLnBrk="1" fontAlgn="auto" latinLnBrk="0" hangingPunct="1">
              <a:lnSpc>
                <a:spcPct val="100000"/>
              </a:lnSpc>
              <a:spcBef>
                <a:spcPts val="1733"/>
              </a:spcBef>
              <a:spcAft>
                <a:spcPts val="0"/>
              </a:spcAft>
              <a:buClr>
                <a:srgbClr val="F05514"/>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Offices: Global Headquarters in State College, PA, plus: New York City, </a:t>
            </a:r>
            <a:b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Wichita, Oklahoma City, Montreal, Tokyo, </a:t>
            </a:r>
            <a:b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Dublin, Seoul, Beijing and Mumbai.</a:t>
            </a:r>
          </a:p>
        </p:txBody>
      </p:sp>
    </p:spTree>
    <p:extLst>
      <p:ext uri="{BB962C8B-B14F-4D97-AF65-F5344CB8AC3E}">
        <p14:creationId xmlns:p14="http://schemas.microsoft.com/office/powerpoint/2010/main" val="1401061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26507-859B-40C4-ACD6-4E775F0C095F}"/>
              </a:ext>
            </a:extLst>
          </p:cNvPr>
          <p:cNvSpPr>
            <a:spLocks noGrp="1"/>
          </p:cNvSpPr>
          <p:nvPr>
            <p:ph type="title"/>
          </p:nvPr>
        </p:nvSpPr>
        <p:spPr/>
        <p:txBody>
          <a:bodyPr/>
          <a:lstStyle/>
          <a:p>
            <a:r>
              <a:rPr lang="en-US" altLang="en-US" sz="3600" b="1" dirty="0">
                <a:solidFill>
                  <a:srgbClr val="00AFBE"/>
                </a:solidFill>
                <a:latin typeface="Arial" panose="020B0604020202020204" pitchFamily="34" charset="0"/>
                <a:cs typeface="Arial" panose="020B0604020202020204" pitchFamily="34" charset="0"/>
              </a:rPr>
              <a:t>More Than 55 Years of Strategic </a:t>
            </a:r>
            <a:r>
              <a:rPr lang="en-US" altLang="en-US" sz="3600" b="1" dirty="0" err="1">
                <a:solidFill>
                  <a:srgbClr val="00AFBE"/>
                </a:solidFill>
                <a:latin typeface="Arial" panose="020B0604020202020204" pitchFamily="34" charset="0"/>
                <a:cs typeface="Arial" panose="020B0604020202020204" pitchFamily="34" charset="0"/>
              </a:rPr>
              <a:t>Parternships</a:t>
            </a:r>
            <a:endParaRPr lang="en-US" sz="3600" dirty="0"/>
          </a:p>
        </p:txBody>
      </p:sp>
      <p:sp>
        <p:nvSpPr>
          <p:cNvPr id="4" name="Slide Number Placeholder 3">
            <a:extLst>
              <a:ext uri="{FF2B5EF4-FFF2-40B4-BE49-F238E27FC236}">
                <a16:creationId xmlns:a16="http://schemas.microsoft.com/office/drawing/2014/main" id="{03AE76EF-AA03-4DE4-808C-1C7D1F9F4F99}"/>
              </a:ext>
            </a:extLst>
          </p:cNvPr>
          <p:cNvSpPr>
            <a:spLocks noGrp="1"/>
          </p:cNvSpPr>
          <p:nvPr>
            <p:ph type="sldNum" sz="quarter" idx="13"/>
          </p:nvPr>
        </p:nvSpPr>
        <p:spPr/>
        <p:txBody>
          <a:bodyPr/>
          <a:lstStyle/>
          <a:p>
            <a:pPr>
              <a:defRPr/>
            </a:pPr>
            <a:fld id="{7E090292-7EC4-425F-B520-02A076ADEA00}" type="slidenum">
              <a:rPr lang="en-US" altLang="en-US" smtClean="0"/>
              <a:pPr>
                <a:defRPr/>
              </a:pPr>
              <a:t>6</a:t>
            </a:fld>
            <a:endParaRPr lang="en-US" altLang="en-US"/>
          </a:p>
        </p:txBody>
      </p:sp>
      <p:sp>
        <p:nvSpPr>
          <p:cNvPr id="5" name="Footer Placeholder 4">
            <a:extLst>
              <a:ext uri="{FF2B5EF4-FFF2-40B4-BE49-F238E27FC236}">
                <a16:creationId xmlns:a16="http://schemas.microsoft.com/office/drawing/2014/main" id="{D11AE22D-996F-486C-8259-2C758F2334B5}"/>
              </a:ext>
            </a:extLst>
          </p:cNvPr>
          <p:cNvSpPr>
            <a:spLocks noGrp="1"/>
          </p:cNvSpPr>
          <p:nvPr>
            <p:ph type="ftr" sz="quarter" idx="14"/>
          </p:nvPr>
        </p:nvSpPr>
        <p:spPr/>
        <p:txBody>
          <a:bodyPr/>
          <a:lstStyle/>
          <a:p>
            <a:pPr>
              <a:defRPr/>
            </a:pPr>
            <a:r>
              <a:rPr lang="en-US" altLang="en-US"/>
              <a:t> | ©2018, AccuWeather, Inc. Confidential and Proprietary</a:t>
            </a:r>
          </a:p>
        </p:txBody>
      </p:sp>
      <p:pic>
        <p:nvPicPr>
          <p:cNvPr id="7" name="Picture 6">
            <a:extLst>
              <a:ext uri="{FF2B5EF4-FFF2-40B4-BE49-F238E27FC236}">
                <a16:creationId xmlns:a16="http://schemas.microsoft.com/office/drawing/2014/main" id="{EC59D332-B09C-4308-BF9B-C497383EB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138" y="1701885"/>
            <a:ext cx="3475135" cy="4652348"/>
          </a:xfrm>
          <a:prstGeom prst="rect">
            <a:avLst/>
          </a:prstGeom>
        </p:spPr>
      </p:pic>
      <p:sp>
        <p:nvSpPr>
          <p:cNvPr id="8" name="TextBox 7">
            <a:extLst>
              <a:ext uri="{FF2B5EF4-FFF2-40B4-BE49-F238E27FC236}">
                <a16:creationId xmlns:a16="http://schemas.microsoft.com/office/drawing/2014/main" id="{AD6E614E-F8C5-41A9-8CC8-15867F685085}"/>
              </a:ext>
            </a:extLst>
          </p:cNvPr>
          <p:cNvSpPr txBox="1"/>
          <p:nvPr/>
        </p:nvSpPr>
        <p:spPr>
          <a:xfrm>
            <a:off x="3818792" y="6443418"/>
            <a:ext cx="4554415" cy="276999"/>
          </a:xfrm>
          <a:prstGeom prst="rect">
            <a:avLst/>
          </a:prstGeom>
          <a:noFill/>
        </p:spPr>
        <p:txBody>
          <a:bodyPr wrap="square" rtlCol="0">
            <a:spAutoFit/>
          </a:bodyPr>
          <a:lstStyle/>
          <a:p>
            <a:r>
              <a:rPr lang="en-US" sz="1200" i="1" dirty="0"/>
              <a:t>*Represents only a small sample of AccuWeather’s partners.</a:t>
            </a:r>
          </a:p>
        </p:txBody>
      </p:sp>
    </p:spTree>
    <p:extLst>
      <p:ext uri="{BB962C8B-B14F-4D97-AF65-F5344CB8AC3E}">
        <p14:creationId xmlns:p14="http://schemas.microsoft.com/office/powerpoint/2010/main" val="362350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31D4BF-5075-4623-B982-7DEDD20E3E89}"/>
              </a:ext>
            </a:extLst>
          </p:cNvPr>
          <p:cNvSpPr>
            <a:spLocks noGrp="1"/>
          </p:cNvSpPr>
          <p:nvPr>
            <p:ph sz="quarter" idx="12"/>
          </p:nvPr>
        </p:nvSpPr>
        <p:spPr/>
        <p:txBody>
          <a:bodyPr/>
          <a:lstStyle/>
          <a:p>
            <a:pPr>
              <a:spcBef>
                <a:spcPts val="600"/>
              </a:spcBef>
            </a:pPr>
            <a:r>
              <a:rPr lang="en-US" altLang="en-US" dirty="0">
                <a:latin typeface="Arial" panose="020B0604020202020204" pitchFamily="34" charset="0"/>
                <a:cs typeface="Arial" panose="020B0604020202020204" pitchFamily="34" charset="0"/>
              </a:rPr>
              <a:t>A </a:t>
            </a:r>
            <a:r>
              <a:rPr lang="en-US" altLang="en-US" b="1" dirty="0">
                <a:latin typeface="Arial" panose="020B0604020202020204" pitchFamily="34" charset="0"/>
                <a:cs typeface="Arial" panose="020B0604020202020204" pitchFamily="34" charset="0"/>
              </a:rPr>
              <a:t>continuing need </a:t>
            </a:r>
            <a:r>
              <a:rPr lang="en-US" altLang="en-US" dirty="0">
                <a:latin typeface="Arial" panose="020B0604020202020204" pitchFamily="34" charset="0"/>
                <a:cs typeface="Arial" panose="020B0604020202020204" pitchFamily="34" charset="0"/>
              </a:rPr>
              <a:t>exists for </a:t>
            </a:r>
            <a:r>
              <a:rPr lang="en-US" altLang="en-US" b="1" dirty="0">
                <a:latin typeface="Arial" panose="020B0604020202020204" pitchFamily="34" charset="0"/>
                <a:cs typeface="Arial" panose="020B0604020202020204" pitchFamily="34" charset="0"/>
              </a:rPr>
              <a:t>advancements</a:t>
            </a:r>
            <a:r>
              <a:rPr lang="en-US" altLang="en-US" dirty="0">
                <a:latin typeface="Arial" panose="020B0604020202020204" pitchFamily="34" charset="0"/>
                <a:cs typeface="Arial" panose="020B0604020202020204" pitchFamily="34" charset="0"/>
              </a:rPr>
              <a:t> in awareness, preparation, and response to weather by the public.</a:t>
            </a:r>
          </a:p>
          <a:p>
            <a:pPr>
              <a:spcBef>
                <a:spcPts val="600"/>
              </a:spcBef>
            </a:pPr>
            <a:r>
              <a:rPr lang="en-US" altLang="en-US" dirty="0">
                <a:latin typeface="Arial" panose="020B0604020202020204" pitchFamily="34" charset="0"/>
                <a:cs typeface="Arial" panose="020B0604020202020204" pitchFamily="34" charset="0"/>
              </a:rPr>
              <a:t>At times </a:t>
            </a:r>
            <a:r>
              <a:rPr lang="en-US" altLang="en-US" b="1" dirty="0">
                <a:latin typeface="Arial" panose="020B0604020202020204" pitchFamily="34" charset="0"/>
                <a:cs typeface="Arial" panose="020B0604020202020204" pitchFamily="34" charset="0"/>
              </a:rPr>
              <a:t>misalignment</a:t>
            </a:r>
            <a:r>
              <a:rPr lang="en-US" altLang="en-US" dirty="0">
                <a:latin typeface="Arial" panose="020B0604020202020204" pitchFamily="34" charset="0"/>
                <a:cs typeface="Arial" panose="020B0604020202020204" pitchFamily="34" charset="0"/>
              </a:rPr>
              <a:t> exists between </a:t>
            </a:r>
            <a:r>
              <a:rPr lang="en-US" altLang="en-US" b="1" dirty="0">
                <a:latin typeface="Arial" panose="020B0604020202020204" pitchFamily="34" charset="0"/>
                <a:cs typeface="Arial" panose="020B0604020202020204" pitchFamily="34" charset="0"/>
              </a:rPr>
              <a:t>weather event risks </a:t>
            </a:r>
            <a:r>
              <a:rPr lang="en-US" altLang="en-US" dirty="0">
                <a:latin typeface="Arial" panose="020B0604020202020204" pitchFamily="34" charset="0"/>
                <a:cs typeface="Arial" panose="020B0604020202020204" pitchFamily="34" charset="0"/>
              </a:rPr>
              <a:t>and the degree to which </a:t>
            </a:r>
            <a:r>
              <a:rPr lang="en-US" altLang="en-US" b="1" dirty="0">
                <a:latin typeface="Arial" panose="020B0604020202020204" pitchFamily="34" charset="0"/>
                <a:cs typeface="Arial" panose="020B0604020202020204" pitchFamily="34" charset="0"/>
              </a:rPr>
              <a:t>consumers prepare and react.</a:t>
            </a:r>
          </a:p>
          <a:p>
            <a:pPr>
              <a:spcBef>
                <a:spcPts val="600"/>
              </a:spcBef>
            </a:pPr>
            <a:r>
              <a:rPr lang="en-US" altLang="en-US" dirty="0">
                <a:latin typeface="Arial" panose="020B0604020202020204" pitchFamily="34" charset="0"/>
                <a:cs typeface="Arial" panose="020B0604020202020204" pitchFamily="34" charset="0"/>
              </a:rPr>
              <a:t>Weather across the globe continues to cause </a:t>
            </a:r>
            <a:r>
              <a:rPr lang="en-US" altLang="en-US" b="1" dirty="0">
                <a:latin typeface="Arial" panose="020B0604020202020204" pitchFamily="34" charset="0"/>
                <a:cs typeface="Arial" panose="020B0604020202020204" pitchFamily="34" charset="0"/>
              </a:rPr>
              <a:t>preventable casualties</a:t>
            </a:r>
            <a:r>
              <a:rPr lang="en-US" altLang="en-US" dirty="0">
                <a:latin typeface="Arial" panose="020B0604020202020204" pitchFamily="34" charset="0"/>
                <a:cs typeface="Arial" panose="020B0604020202020204" pitchFamily="34" charset="0"/>
              </a:rPr>
              <a:t>.</a:t>
            </a:r>
          </a:p>
          <a:p>
            <a:pPr>
              <a:spcBef>
                <a:spcPts val="600"/>
              </a:spcBef>
            </a:pPr>
            <a:r>
              <a:rPr lang="en-US" altLang="en-US" dirty="0">
                <a:latin typeface="Arial" panose="020B0604020202020204" pitchFamily="34" charset="0"/>
                <a:cs typeface="Arial" panose="020B0604020202020204" pitchFamily="34" charset="0"/>
              </a:rPr>
              <a:t>Studies show consumers acknowledge their </a:t>
            </a:r>
            <a:r>
              <a:rPr lang="en-US" altLang="en-US" b="1" dirty="0">
                <a:latin typeface="Arial" panose="020B0604020202020204" pitchFamily="34" charset="0"/>
                <a:cs typeface="Arial" panose="020B0604020202020204" pitchFamily="34" charset="0"/>
              </a:rPr>
              <a:t>concerns about dangerous weather </a:t>
            </a:r>
            <a:r>
              <a:rPr lang="en-US" altLang="en-US" dirty="0">
                <a:latin typeface="Arial" panose="020B0604020202020204" pitchFamily="34" charset="0"/>
                <a:cs typeface="Arial" panose="020B0604020202020204" pitchFamily="34" charset="0"/>
              </a:rPr>
              <a:t>and desire more </a:t>
            </a:r>
            <a:r>
              <a:rPr lang="en-US" altLang="en-US" b="1" dirty="0">
                <a:latin typeface="Arial" panose="020B0604020202020204" pitchFamily="34" charset="0"/>
                <a:cs typeface="Arial" panose="020B0604020202020204" pitchFamily="34" charset="0"/>
              </a:rPr>
              <a:t>safety &amp; preparedness education</a:t>
            </a:r>
            <a:r>
              <a:rPr lang="en-US" altLang="en-US" dirty="0">
                <a:latin typeface="Arial" panose="020B0604020202020204" pitchFamily="34" charset="0"/>
                <a:cs typeface="Arial" panose="020B0604020202020204" pitchFamily="34" charset="0"/>
              </a:rPr>
              <a:t>.</a:t>
            </a:r>
          </a:p>
          <a:p>
            <a:endParaRPr lang="en-US" dirty="0"/>
          </a:p>
        </p:txBody>
      </p:sp>
      <p:sp>
        <p:nvSpPr>
          <p:cNvPr id="3" name="Title 2">
            <a:extLst>
              <a:ext uri="{FF2B5EF4-FFF2-40B4-BE49-F238E27FC236}">
                <a16:creationId xmlns:a16="http://schemas.microsoft.com/office/drawing/2014/main" id="{E104B777-2970-4B1E-9C0E-F408CDE7BF3E}"/>
              </a:ext>
            </a:extLst>
          </p:cNvPr>
          <p:cNvSpPr>
            <a:spLocks noGrp="1"/>
          </p:cNvSpPr>
          <p:nvPr>
            <p:ph type="title"/>
          </p:nvPr>
        </p:nvSpPr>
        <p:spPr/>
        <p:txBody>
          <a:bodyPr/>
          <a:lstStyle/>
          <a:p>
            <a:r>
              <a:rPr lang="en-US" sz="3600" b="1" dirty="0">
                <a:solidFill>
                  <a:srgbClr val="00AFBE"/>
                </a:solidFill>
              </a:rPr>
              <a:t>Global Weather Enterprise Role in Weather Preparedness</a:t>
            </a:r>
          </a:p>
        </p:txBody>
      </p:sp>
      <p:sp>
        <p:nvSpPr>
          <p:cNvPr id="4" name="Slide Number Placeholder 3">
            <a:extLst>
              <a:ext uri="{FF2B5EF4-FFF2-40B4-BE49-F238E27FC236}">
                <a16:creationId xmlns:a16="http://schemas.microsoft.com/office/drawing/2014/main" id="{4FDDFB0F-7423-42F5-A656-7A93A6C6B36D}"/>
              </a:ext>
            </a:extLst>
          </p:cNvPr>
          <p:cNvSpPr>
            <a:spLocks noGrp="1"/>
          </p:cNvSpPr>
          <p:nvPr>
            <p:ph type="sldNum" sz="quarter" idx="13"/>
          </p:nvPr>
        </p:nvSpPr>
        <p:spPr/>
        <p:txBody>
          <a:bodyPr/>
          <a:lstStyle/>
          <a:p>
            <a:pPr>
              <a:defRPr/>
            </a:pPr>
            <a:fld id="{2CB9DD7A-4DF0-4647-8648-ADBF803E07DB}" type="slidenum">
              <a:rPr lang="en-US" altLang="en-US" smtClean="0"/>
              <a:pPr>
                <a:defRPr/>
              </a:pPr>
              <a:t>7</a:t>
            </a:fld>
            <a:endParaRPr lang="en-US" altLang="en-US"/>
          </a:p>
        </p:txBody>
      </p:sp>
      <p:sp>
        <p:nvSpPr>
          <p:cNvPr id="5" name="Footer Placeholder 4">
            <a:extLst>
              <a:ext uri="{FF2B5EF4-FFF2-40B4-BE49-F238E27FC236}">
                <a16:creationId xmlns:a16="http://schemas.microsoft.com/office/drawing/2014/main" id="{7583091F-D547-4AD6-9205-B32CCBD9DD9A}"/>
              </a:ext>
            </a:extLst>
          </p:cNvPr>
          <p:cNvSpPr>
            <a:spLocks noGrp="1"/>
          </p:cNvSpPr>
          <p:nvPr>
            <p:ph type="ftr" sz="quarter" idx="14"/>
          </p:nvPr>
        </p:nvSpPr>
        <p:spPr/>
        <p:txBody>
          <a:bodyPr/>
          <a:lstStyle/>
          <a:p>
            <a:pPr>
              <a:defRPr/>
            </a:pPr>
            <a:r>
              <a:rPr lang="en-US" altLang="en-US"/>
              <a:t> | ©2018, AccuWeather, Inc. Confidential and Proprietary</a:t>
            </a:r>
          </a:p>
        </p:txBody>
      </p:sp>
    </p:spTree>
    <p:extLst>
      <p:ext uri="{BB962C8B-B14F-4D97-AF65-F5344CB8AC3E}">
        <p14:creationId xmlns:p14="http://schemas.microsoft.com/office/powerpoint/2010/main" val="107796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8000" contrast="33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74628-9858-4F33-B534-AFD91C7A16DB}"/>
              </a:ext>
            </a:extLst>
          </p:cNvPr>
          <p:cNvSpPr>
            <a:spLocks noGrp="1"/>
          </p:cNvSpPr>
          <p:nvPr>
            <p:ph type="title"/>
          </p:nvPr>
        </p:nvSpPr>
        <p:spPr>
          <a:xfrm>
            <a:off x="1113801" y="628651"/>
            <a:ext cx="10538622" cy="967316"/>
          </a:xfrm>
        </p:spPr>
        <p:txBody>
          <a:bodyPr/>
          <a:lstStyle/>
          <a:p>
            <a:r>
              <a:rPr lang="en-US" altLang="en-US" sz="3600" b="1" dirty="0">
                <a:solidFill>
                  <a:schemeClr val="bg1"/>
                </a:solidFill>
                <a:latin typeface="Arial" panose="020B0604020202020204" pitchFamily="34" charset="0"/>
                <a:cs typeface="Arial" panose="020B0604020202020204" pitchFamily="34" charset="0"/>
              </a:rPr>
              <a:t>Weather Safety &amp; Preparedness Program </a:t>
            </a:r>
            <a:r>
              <a:rPr lang="en-US" altLang="en-US" sz="3200" b="1" i="1" dirty="0">
                <a:solidFill>
                  <a:schemeClr val="bg1"/>
                </a:solidFill>
                <a:latin typeface="Arial" panose="020B0604020202020204" pitchFamily="34" charset="0"/>
                <a:cs typeface="Arial" panose="020B0604020202020204" pitchFamily="34" charset="0"/>
              </a:rPr>
              <a:t>Unique to Global Weather Enterprise</a:t>
            </a:r>
            <a:endParaRPr lang="en-US" sz="3200" b="1" i="1" dirty="0">
              <a:solidFill>
                <a:schemeClr val="bg1"/>
              </a:solidFill>
            </a:endParaRPr>
          </a:p>
        </p:txBody>
      </p:sp>
      <p:sp>
        <p:nvSpPr>
          <p:cNvPr id="3" name="Slide Number Placeholder 2">
            <a:extLst>
              <a:ext uri="{FF2B5EF4-FFF2-40B4-BE49-F238E27FC236}">
                <a16:creationId xmlns:a16="http://schemas.microsoft.com/office/drawing/2014/main" id="{FC9A3329-527C-4BF8-836A-54A365188A50}"/>
              </a:ext>
            </a:extLst>
          </p:cNvPr>
          <p:cNvSpPr>
            <a:spLocks noGrp="1"/>
          </p:cNvSpPr>
          <p:nvPr>
            <p:ph type="sldNum" sz="quarter" idx="10"/>
          </p:nvPr>
        </p:nvSpPr>
        <p:spPr/>
        <p:txBody>
          <a:bodyPr/>
          <a:lstStyle/>
          <a:p>
            <a:pPr>
              <a:defRPr/>
            </a:pPr>
            <a:fld id="{EAAFE7E5-ECEA-4A9A-ACA9-80F73CD8F1EB}" type="slidenum">
              <a:rPr lang="en-US" altLang="en-US" smtClean="0"/>
              <a:pPr>
                <a:defRPr/>
              </a:pPr>
              <a:t>8</a:t>
            </a:fld>
            <a:endParaRPr lang="en-US" altLang="en-US"/>
          </a:p>
        </p:txBody>
      </p:sp>
      <p:sp>
        <p:nvSpPr>
          <p:cNvPr id="4" name="Footer Placeholder 3">
            <a:extLst>
              <a:ext uri="{FF2B5EF4-FFF2-40B4-BE49-F238E27FC236}">
                <a16:creationId xmlns:a16="http://schemas.microsoft.com/office/drawing/2014/main" id="{90ECE6BD-3AB6-48CC-85CD-4EF7E0CFB932}"/>
              </a:ext>
            </a:extLst>
          </p:cNvPr>
          <p:cNvSpPr>
            <a:spLocks noGrp="1"/>
          </p:cNvSpPr>
          <p:nvPr>
            <p:ph type="ftr" sz="quarter" idx="11"/>
          </p:nvPr>
        </p:nvSpPr>
        <p:spPr/>
        <p:txBody>
          <a:bodyPr/>
          <a:lstStyle/>
          <a:p>
            <a:pPr>
              <a:defRPr/>
            </a:pPr>
            <a:r>
              <a:rPr lang="en-US" altLang="en-US"/>
              <a:t> | ©2018, AccuWeather, Inc. Confidential and Proprietary</a:t>
            </a:r>
          </a:p>
        </p:txBody>
      </p:sp>
      <p:pic>
        <p:nvPicPr>
          <p:cNvPr id="6" name="Picture 5">
            <a:extLst>
              <a:ext uri="{FF2B5EF4-FFF2-40B4-BE49-F238E27FC236}">
                <a16:creationId xmlns:a16="http://schemas.microsoft.com/office/drawing/2014/main" id="{3E9FDEFD-3D3A-4E18-B3F8-06C6C1EE4AC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55647" y="1989724"/>
            <a:ext cx="5320792" cy="1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F75C2FB3-BC11-4169-8AB5-CA621537F1C3}"/>
              </a:ext>
            </a:extLst>
          </p:cNvPr>
          <p:cNvSpPr txBox="1">
            <a:spLocks/>
          </p:cNvSpPr>
          <p:nvPr/>
        </p:nvSpPr>
        <p:spPr bwMode="auto">
          <a:xfrm>
            <a:off x="351367" y="3886200"/>
            <a:ext cx="7953375" cy="167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455073" indent="-455073"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988459" indent="-378875"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2pPr>
            <a:lvl3pPr marL="1521846" indent="-302676"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2131431" indent="-302676" algn="l" rtl="0" eaLnBrk="0" fontAlgn="base" hangingPunct="0">
              <a:spcBef>
                <a:spcPct val="20000"/>
              </a:spcBef>
              <a:spcAft>
                <a:spcPct val="0"/>
              </a:spcAft>
              <a:buChar char="–"/>
              <a:defRPr sz="2133">
                <a:solidFill>
                  <a:schemeClr val="tx1"/>
                </a:solidFill>
                <a:latin typeface="+mn-lt"/>
                <a:ea typeface="MS PGothic" panose="020B0600070205080204" pitchFamily="34" charset="-128"/>
              </a:defRPr>
            </a:lvl4pPr>
            <a:lvl5pPr marL="2741015" indent="-302676"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212" indent="-304744" algn="l" rtl="0" fontAlgn="base">
              <a:spcBef>
                <a:spcPct val="20000"/>
              </a:spcBef>
              <a:spcAft>
                <a:spcPct val="0"/>
              </a:spcAft>
              <a:buChar char="»"/>
              <a:defRPr sz="2667">
                <a:solidFill>
                  <a:schemeClr val="tx1"/>
                </a:solidFill>
                <a:latin typeface="+mn-lt"/>
              </a:defRPr>
            </a:lvl6pPr>
            <a:lvl7pPr marL="3961709" indent="-304744" algn="l" rtl="0" fontAlgn="base">
              <a:spcBef>
                <a:spcPct val="20000"/>
              </a:spcBef>
              <a:spcAft>
                <a:spcPct val="0"/>
              </a:spcAft>
              <a:buChar char="»"/>
              <a:defRPr sz="2667">
                <a:solidFill>
                  <a:schemeClr val="tx1"/>
                </a:solidFill>
                <a:latin typeface="+mn-lt"/>
              </a:defRPr>
            </a:lvl7pPr>
            <a:lvl8pPr marL="4571202" indent="-304744" algn="l" rtl="0" fontAlgn="base">
              <a:spcBef>
                <a:spcPct val="20000"/>
              </a:spcBef>
              <a:spcAft>
                <a:spcPct val="0"/>
              </a:spcAft>
              <a:buChar char="»"/>
              <a:defRPr sz="2667">
                <a:solidFill>
                  <a:schemeClr val="tx1"/>
                </a:solidFill>
                <a:latin typeface="+mn-lt"/>
              </a:defRPr>
            </a:lvl8pPr>
            <a:lvl9pPr marL="5180694" indent="-304744" algn="l" rtl="0" fontAlgn="base">
              <a:spcBef>
                <a:spcPct val="20000"/>
              </a:spcBef>
              <a:spcAft>
                <a:spcPct val="0"/>
              </a:spcAft>
              <a:buChar char="»"/>
              <a:defRPr sz="2667">
                <a:solidFill>
                  <a:schemeClr val="tx1"/>
                </a:solidFill>
                <a:latin typeface="+mn-lt"/>
              </a:defRPr>
            </a:lvl9pPr>
          </a:lstStyle>
          <a:p>
            <a:pPr marL="0" indent="0" algn="ctr">
              <a:spcBef>
                <a:spcPts val="1300"/>
              </a:spcBef>
              <a:buFontTx/>
              <a:buNone/>
            </a:pPr>
            <a:r>
              <a:rPr lang="en-US" altLang="en-US" sz="2800" i="1" kern="0" dirty="0">
                <a:solidFill>
                  <a:schemeClr val="bg1"/>
                </a:solidFill>
                <a:latin typeface="Arial" panose="020B0604020202020204" pitchFamily="34" charset="0"/>
                <a:cs typeface="Arial" panose="020B0604020202020204" pitchFamily="34" charset="0"/>
              </a:rPr>
              <a:t>To keep the world’s people prepared by empowering them with the most accurate &amp; actionable information before, during, and after impactful weather events.</a:t>
            </a:r>
          </a:p>
        </p:txBody>
      </p:sp>
    </p:spTree>
    <p:extLst>
      <p:ext uri="{BB962C8B-B14F-4D97-AF65-F5344CB8AC3E}">
        <p14:creationId xmlns:p14="http://schemas.microsoft.com/office/powerpoint/2010/main" val="294086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66565" name="Title 4">
            <a:extLst>
              <a:ext uri="{FF2B5EF4-FFF2-40B4-BE49-F238E27FC236}">
                <a16:creationId xmlns:a16="http://schemas.microsoft.com/office/drawing/2014/main" id="{069A3F77-96FC-4D74-A0D4-C2BBD2DC0F3C}"/>
              </a:ext>
            </a:extLst>
          </p:cNvPr>
          <p:cNvSpPr>
            <a:spLocks noGrp="1"/>
          </p:cNvSpPr>
          <p:nvPr>
            <p:ph type="title"/>
          </p:nvPr>
        </p:nvSpPr>
        <p:spPr/>
        <p:txBody>
          <a:bodyPr/>
          <a:lstStyle/>
          <a:p>
            <a:r>
              <a:rPr lang="en-US" altLang="en-US" b="1" dirty="0">
                <a:solidFill>
                  <a:srgbClr val="00AFBE"/>
                </a:solidFill>
                <a:latin typeface="Arial" panose="020B0604020202020204" pitchFamily="34" charset="0"/>
                <a:cs typeface="Arial" panose="020B0604020202020204" pitchFamily="34" charset="0"/>
              </a:rPr>
              <a:t>Worldwide Government Partnerships</a:t>
            </a:r>
          </a:p>
        </p:txBody>
      </p:sp>
      <p:sp>
        <p:nvSpPr>
          <p:cNvPr id="66563" name="Slide Number Placeholder 2">
            <a:extLst>
              <a:ext uri="{FF2B5EF4-FFF2-40B4-BE49-F238E27FC236}">
                <a16:creationId xmlns:a16="http://schemas.microsoft.com/office/drawing/2014/main" id="{B2B8B54B-C0B6-418D-A2D1-9A0A5EF197D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MS PGothic" panose="020B0600070205080204" pitchFamily="34" charset="-128"/>
              </a:defRPr>
            </a:lvl1pPr>
            <a:lvl2pPr marL="988459" indent="-378875">
              <a:defRPr sz="3200">
                <a:solidFill>
                  <a:schemeClr val="tx1"/>
                </a:solidFill>
                <a:latin typeface="Arial" panose="020B0604020202020204" pitchFamily="34" charset="0"/>
                <a:ea typeface="MS PGothic" panose="020B0600070205080204" pitchFamily="34" charset="-128"/>
              </a:defRPr>
            </a:lvl2pPr>
            <a:lvl3pPr marL="1521846" indent="-302676">
              <a:defRPr sz="3200">
                <a:solidFill>
                  <a:schemeClr val="tx1"/>
                </a:solidFill>
                <a:latin typeface="Arial" panose="020B0604020202020204" pitchFamily="34" charset="0"/>
                <a:ea typeface="MS PGothic" panose="020B0600070205080204" pitchFamily="34" charset="-128"/>
              </a:defRPr>
            </a:lvl3pPr>
            <a:lvl4pPr marL="2131431" indent="-302676">
              <a:defRPr sz="3200">
                <a:solidFill>
                  <a:schemeClr val="tx1"/>
                </a:solidFill>
                <a:latin typeface="Arial" panose="020B0604020202020204" pitchFamily="34" charset="0"/>
                <a:ea typeface="MS PGothic" panose="020B0600070205080204" pitchFamily="34" charset="-128"/>
              </a:defRPr>
            </a:lvl4pPr>
            <a:lvl5pPr marL="2741015" indent="-302676">
              <a:defRPr sz="3200">
                <a:solidFill>
                  <a:schemeClr val="tx1"/>
                </a:solidFill>
                <a:latin typeface="Arial" panose="020B0604020202020204" pitchFamily="34" charset="0"/>
                <a:ea typeface="MS PGothic" panose="020B0600070205080204" pitchFamily="34" charset="-128"/>
              </a:defRPr>
            </a:lvl5pPr>
            <a:lvl6pPr marL="3350600"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0185"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69770"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79355"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37E470B-DCF0-481E-84A0-3B78C54FFA55}" type="slidenum">
              <a:rPr kumimoji="0" lang="en-US" altLang="en-US" sz="933" b="0" i="0" u="none" strike="noStrike" kern="1200" cap="none" spc="0" normalizeH="0" baseline="0" noProof="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9</a:t>
            </a:fld>
            <a:endParaRPr kumimoji="0" lang="en-US" altLang="en-US" sz="933" b="0" i="0" u="none" strike="noStrike" kern="1200" cap="none" spc="0" normalizeH="0" baseline="0" noProof="0">
              <a:ln>
                <a:noFill/>
              </a:ln>
              <a:solidFill>
                <a:srgbClr val="F0551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6564" name="Footer Placeholder 3">
            <a:extLst>
              <a:ext uri="{FF2B5EF4-FFF2-40B4-BE49-F238E27FC236}">
                <a16:creationId xmlns:a16="http://schemas.microsoft.com/office/drawing/2014/main" id="{6FAF1BCD-8580-44B9-A2FE-7C256865049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MS PGothic" panose="020B0600070205080204" pitchFamily="34" charset="-128"/>
              </a:defRPr>
            </a:lvl1pPr>
            <a:lvl2pPr marL="988459" indent="-378875">
              <a:defRPr sz="3200">
                <a:solidFill>
                  <a:schemeClr val="tx1"/>
                </a:solidFill>
                <a:latin typeface="Arial" panose="020B0604020202020204" pitchFamily="34" charset="0"/>
                <a:ea typeface="MS PGothic" panose="020B0600070205080204" pitchFamily="34" charset="-128"/>
              </a:defRPr>
            </a:lvl2pPr>
            <a:lvl3pPr marL="1521846" indent="-302676">
              <a:defRPr sz="3200">
                <a:solidFill>
                  <a:schemeClr val="tx1"/>
                </a:solidFill>
                <a:latin typeface="Arial" panose="020B0604020202020204" pitchFamily="34" charset="0"/>
                <a:ea typeface="MS PGothic" panose="020B0600070205080204" pitchFamily="34" charset="-128"/>
              </a:defRPr>
            </a:lvl3pPr>
            <a:lvl4pPr marL="2131431" indent="-302676">
              <a:defRPr sz="3200">
                <a:solidFill>
                  <a:schemeClr val="tx1"/>
                </a:solidFill>
                <a:latin typeface="Arial" panose="020B0604020202020204" pitchFamily="34" charset="0"/>
                <a:ea typeface="MS PGothic" panose="020B0600070205080204" pitchFamily="34" charset="-128"/>
              </a:defRPr>
            </a:lvl4pPr>
            <a:lvl5pPr marL="2741015" indent="-302676">
              <a:defRPr sz="3200">
                <a:solidFill>
                  <a:schemeClr val="tx1"/>
                </a:solidFill>
                <a:latin typeface="Arial" panose="020B0604020202020204" pitchFamily="34" charset="0"/>
                <a:ea typeface="MS PGothic" panose="020B0600070205080204" pitchFamily="34" charset="-128"/>
              </a:defRPr>
            </a:lvl5pPr>
            <a:lvl6pPr marL="3350600"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3960185"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4569770"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5179355" indent="-302676"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 ©2018, AccuWeather, Inc. Confidential and Proprietary</a:t>
            </a:r>
            <a:endParaRPr kumimoji="0" lang="en-US" altLang="en-US" sz="9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pic>
        <p:nvPicPr>
          <p:cNvPr id="66566" name="Picture 1">
            <a:extLst>
              <a:ext uri="{FF2B5EF4-FFF2-40B4-BE49-F238E27FC236}">
                <a16:creationId xmlns:a16="http://schemas.microsoft.com/office/drawing/2014/main" id="{8215AACA-B761-4A9D-809F-BBFF09E50E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742" y="3136253"/>
            <a:ext cx="1264554" cy="126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4">
            <a:extLst>
              <a:ext uri="{FF2B5EF4-FFF2-40B4-BE49-F238E27FC236}">
                <a16:creationId xmlns:a16="http://schemas.microsoft.com/office/drawing/2014/main" id="{7B3264B7-6A79-490A-89BA-4B8C77037B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25694" y="5391824"/>
            <a:ext cx="1503224" cy="7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5">
            <a:extLst>
              <a:ext uri="{FF2B5EF4-FFF2-40B4-BE49-F238E27FC236}">
                <a16:creationId xmlns:a16="http://schemas.microsoft.com/office/drawing/2014/main" id="{2EA37A58-1DCF-4177-9F07-C9302B74E47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1493" y="3318199"/>
            <a:ext cx="2779134" cy="56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9">
            <a:extLst>
              <a:ext uri="{FF2B5EF4-FFF2-40B4-BE49-F238E27FC236}">
                <a16:creationId xmlns:a16="http://schemas.microsoft.com/office/drawing/2014/main" id="{1346FB28-FE04-4DB9-9941-17D5A6EEE6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97111" y="4357809"/>
            <a:ext cx="2831807" cy="78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2">
            <a:extLst>
              <a:ext uri="{FF2B5EF4-FFF2-40B4-BE49-F238E27FC236}">
                <a16:creationId xmlns:a16="http://schemas.microsoft.com/office/drawing/2014/main" id="{4E70A633-2708-4B78-8CC8-ADE01BC5C02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19789" y="3244677"/>
            <a:ext cx="1187450" cy="164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15">
            <a:extLst>
              <a:ext uri="{FF2B5EF4-FFF2-40B4-BE49-F238E27FC236}">
                <a16:creationId xmlns:a16="http://schemas.microsoft.com/office/drawing/2014/main" id="{D4702880-FDB7-4427-8C25-46CDFFA175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9350" y="5444303"/>
            <a:ext cx="1641277" cy="82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16">
            <a:extLst>
              <a:ext uri="{FF2B5EF4-FFF2-40B4-BE49-F238E27FC236}">
                <a16:creationId xmlns:a16="http://schemas.microsoft.com/office/drawing/2014/main" id="{EBCC26FD-F70F-419E-90AC-BB3482930B6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4661" y="3016221"/>
            <a:ext cx="1341588" cy="13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73A79BB-7A5B-44D5-8B24-F7762FE44F34}"/>
              </a:ext>
            </a:extLst>
          </p:cNvPr>
          <p:cNvPicPr>
            <a:picLocks noChangeAspect="1"/>
          </p:cNvPicPr>
          <p:nvPr/>
        </p:nvPicPr>
        <p:blipFill>
          <a:blip r:embed="rId11"/>
          <a:stretch>
            <a:fillRect/>
          </a:stretch>
        </p:blipFill>
        <p:spPr>
          <a:xfrm>
            <a:off x="9239739" y="3239197"/>
            <a:ext cx="2683437" cy="794297"/>
          </a:xfrm>
          <a:prstGeom prst="rect">
            <a:avLst/>
          </a:prstGeom>
        </p:spPr>
      </p:pic>
      <p:pic>
        <p:nvPicPr>
          <p:cNvPr id="7" name="Picture 6">
            <a:extLst>
              <a:ext uri="{FF2B5EF4-FFF2-40B4-BE49-F238E27FC236}">
                <a16:creationId xmlns:a16="http://schemas.microsoft.com/office/drawing/2014/main" id="{71AEAEDB-2A5F-4C3D-B9D7-0B4F205B41C0}"/>
              </a:ext>
            </a:extLst>
          </p:cNvPr>
          <p:cNvPicPr>
            <a:picLocks noChangeAspect="1"/>
          </p:cNvPicPr>
          <p:nvPr/>
        </p:nvPicPr>
        <p:blipFill>
          <a:blip r:embed="rId12"/>
          <a:stretch>
            <a:fillRect/>
          </a:stretch>
        </p:blipFill>
        <p:spPr>
          <a:xfrm>
            <a:off x="1131146" y="5475134"/>
            <a:ext cx="2724150" cy="809625"/>
          </a:xfrm>
          <a:prstGeom prst="rect">
            <a:avLst/>
          </a:prstGeom>
        </p:spPr>
      </p:pic>
      <p:pic>
        <p:nvPicPr>
          <p:cNvPr id="1026" name="Picture 2" descr="Image result for environment and climate change canada">
            <a:extLst>
              <a:ext uri="{FF2B5EF4-FFF2-40B4-BE49-F238E27FC236}">
                <a16:creationId xmlns:a16="http://schemas.microsoft.com/office/drawing/2014/main" id="{90213F94-BF6C-40D2-8825-4DFAB9917D9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934" y="4701301"/>
            <a:ext cx="4128564" cy="5897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9EFC6B-57BC-4E60-8B29-84379FF539A0}"/>
              </a:ext>
            </a:extLst>
          </p:cNvPr>
          <p:cNvPicPr>
            <a:picLocks noChangeAspect="1"/>
          </p:cNvPicPr>
          <p:nvPr/>
        </p:nvPicPr>
        <p:blipFill>
          <a:blip r:embed="rId14"/>
          <a:stretch>
            <a:fillRect/>
          </a:stretch>
        </p:blipFill>
        <p:spPr>
          <a:xfrm>
            <a:off x="4715211" y="5411257"/>
            <a:ext cx="1911605" cy="955803"/>
          </a:xfrm>
          <a:prstGeom prst="rect">
            <a:avLst/>
          </a:prstGeom>
        </p:spPr>
      </p:pic>
      <p:pic>
        <p:nvPicPr>
          <p:cNvPr id="2" name="Picture 1">
            <a:extLst>
              <a:ext uri="{FF2B5EF4-FFF2-40B4-BE49-F238E27FC236}">
                <a16:creationId xmlns:a16="http://schemas.microsoft.com/office/drawing/2014/main" id="{A06B96FB-4952-4BAE-855C-DEE7C97856B3}"/>
              </a:ext>
            </a:extLst>
          </p:cNvPr>
          <p:cNvPicPr>
            <a:picLocks noChangeAspect="1"/>
          </p:cNvPicPr>
          <p:nvPr/>
        </p:nvPicPr>
        <p:blipFill>
          <a:blip r:embed="rId15"/>
          <a:stretch>
            <a:fillRect/>
          </a:stretch>
        </p:blipFill>
        <p:spPr>
          <a:xfrm>
            <a:off x="5667104" y="4275005"/>
            <a:ext cx="2699872" cy="852591"/>
          </a:xfrm>
          <a:prstGeom prst="rect">
            <a:avLst/>
          </a:prstGeom>
        </p:spPr>
      </p:pic>
    </p:spTree>
    <p:extLst>
      <p:ext uri="{BB962C8B-B14F-4D97-AF65-F5344CB8AC3E}">
        <p14:creationId xmlns:p14="http://schemas.microsoft.com/office/powerpoint/2010/main" val="99407260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3769</Words>
  <Application>Microsoft Office PowerPoint</Application>
  <PresentationFormat>Widescreen</PresentationFormat>
  <Paragraphs>209</Paragraphs>
  <Slides>23</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MS PGothic</vt:lpstr>
      <vt:lpstr>MS PGothic</vt:lpstr>
      <vt:lpstr>Arial</vt:lpstr>
      <vt:lpstr>Calibri</vt:lpstr>
      <vt:lpstr>Wingdings</vt:lpstr>
      <vt:lpstr>Default Design</vt:lpstr>
      <vt:lpstr>4_Default Design</vt:lpstr>
      <vt:lpstr>2_Default Design</vt:lpstr>
      <vt:lpstr>PowerPoint Presentation</vt:lpstr>
      <vt:lpstr>PowerPoint Presentation</vt:lpstr>
      <vt:lpstr>Unique &amp; Mutually Beneficial Partnerships</vt:lpstr>
      <vt:lpstr>WE ARE THE WORLD’S LARGEST  &amp; FASTEST GROWING WEATHER COMPANY</vt:lpstr>
      <vt:lpstr>The AccuWeather Team</vt:lpstr>
      <vt:lpstr>More Than 55 Years of Strategic Parternships</vt:lpstr>
      <vt:lpstr>Global Weather Enterprise Role in Weather Preparedness</vt:lpstr>
      <vt:lpstr>Weather Safety &amp; Preparedness Program Unique to Global Weather Enterprise</vt:lpstr>
      <vt:lpstr>Worldwide Government Partnerships</vt:lpstr>
      <vt:lpstr>Weather Alerts on AccuWeather Properties</vt:lpstr>
      <vt:lpstr>Weather Alerts on AccuWeather Properties</vt:lpstr>
      <vt:lpstr>Partnerships are Vital for Success…</vt:lpstr>
      <vt:lpstr>Best Practices for Digital Distribution of Weather Alerts</vt:lpstr>
      <vt:lpstr>Best Practices</vt:lpstr>
      <vt:lpstr>Key Components to Effective Weather Warning Data Systems</vt:lpstr>
      <vt:lpstr>Key Components – What is the Weather Hazard?</vt:lpstr>
      <vt:lpstr>Key Components – Where is the Weather Hazard?</vt:lpstr>
      <vt:lpstr>Key Components – Where is the Weather Hazard?</vt:lpstr>
      <vt:lpstr>Key Components – When is the Threat for the Weather Hazard?</vt:lpstr>
      <vt:lpstr>Key Components – Why Does the User Need to be Aware of the Hazard?</vt:lpstr>
      <vt:lpstr>Key Components – How is Event Tracked Over Time?</vt:lpstr>
      <vt:lpstr>Other Important Aspects</vt:lpstr>
      <vt:lpstr>Thank You!    Dan DePodwin Director, Core Weather Content  Meteorologist Dan.DePodwin@accuweather.com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Alto</dc:creator>
  <cp:lastModifiedBy>Dan DePodwin</cp:lastModifiedBy>
  <cp:revision>67</cp:revision>
  <dcterms:created xsi:type="dcterms:W3CDTF">2018-08-10T14:19:43Z</dcterms:created>
  <dcterms:modified xsi:type="dcterms:W3CDTF">2018-10-30T03:56:28Z</dcterms:modified>
</cp:coreProperties>
</file>