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6"/>
  </p:notesMasterIdLst>
  <p:sldIdLst>
    <p:sldId id="302" r:id="rId3"/>
    <p:sldId id="290" r:id="rId4"/>
    <p:sldId id="306" r:id="rId5"/>
    <p:sldId id="279" r:id="rId6"/>
    <p:sldId id="308" r:id="rId7"/>
    <p:sldId id="278" r:id="rId8"/>
    <p:sldId id="281" r:id="rId9"/>
    <p:sldId id="291" r:id="rId10"/>
    <p:sldId id="263" r:id="rId11"/>
    <p:sldId id="304" r:id="rId12"/>
    <p:sldId id="310" r:id="rId13"/>
    <p:sldId id="294" r:id="rId14"/>
    <p:sldId id="287" r:id="rId15"/>
    <p:sldId id="305" r:id="rId16"/>
    <p:sldId id="285" r:id="rId17"/>
    <p:sldId id="295" r:id="rId18"/>
    <p:sldId id="288" r:id="rId19"/>
    <p:sldId id="297" r:id="rId20"/>
    <p:sldId id="300" r:id="rId21"/>
    <p:sldId id="299" r:id="rId22"/>
    <p:sldId id="296" r:id="rId23"/>
    <p:sldId id="311" r:id="rId24"/>
    <p:sldId id="31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84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D6BB7-5E97-4706-B826-702D9077E41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0310E2-9779-4D52-AF08-2526903E62D6}">
      <dgm:prSet phldrT="[Text]" custT="1"/>
      <dgm:spPr/>
      <dgm:t>
        <a:bodyPr/>
        <a:lstStyle/>
        <a:p>
          <a:pPr>
            <a:spcBef>
              <a:spcPts val="1800"/>
            </a:spcBef>
          </a:pPr>
          <a:r>
            <a:rPr lang="es-ES" sz="4400" noProof="0" dirty="0">
              <a:latin typeface="Calibri Light" panose="020F0302020204030204" pitchFamily="34" charset="0"/>
            </a:rPr>
            <a:t>Contenido</a:t>
          </a:r>
          <a:endParaRPr lang="es-ES" sz="4000" noProof="0" dirty="0">
            <a:latin typeface="Calibri Light" panose="020F0302020204030204" pitchFamily="34" charset="0"/>
          </a:endParaRPr>
        </a:p>
      </dgm:t>
    </dgm:pt>
    <dgm:pt modelId="{D0E3BB04-5BCC-41C0-B54C-AB6EB8C273B7}" type="parTrans" cxnId="{D3C2B690-3471-4B62-ACAB-2CA89257601F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64562308-B02D-4039-B6F4-505E02E360A1}" type="sibTrans" cxnId="{D3C2B690-3471-4B62-ACAB-2CA89257601F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820F982E-1B0A-44BF-8016-3F373F12828C}">
      <dgm:prSet custT="1"/>
      <dgm:spPr/>
      <dgm:t>
        <a:bodyPr anchor="ctr"/>
        <a:lstStyle/>
        <a:p>
          <a:r>
            <a:rPr lang="es-ES" sz="3200" noProof="0" dirty="0">
              <a:latin typeface="Calibri Light" panose="020F0302020204030204" pitchFamily="34" charset="0"/>
            </a:rPr>
            <a:t>Concepto</a:t>
          </a:r>
        </a:p>
      </dgm:t>
    </dgm:pt>
    <dgm:pt modelId="{0FD81306-4D41-4B02-9AA9-6A596916EDCC}" type="parTrans" cxnId="{689B45F8-84E3-49DF-915B-542CA9237A6C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39C84B71-4A2B-4EF8-8148-CF86582C8192}" type="sibTrans" cxnId="{689B45F8-84E3-49DF-915B-542CA9237A6C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B6221EAB-14E7-4660-AF42-BD289E6CC5BE}">
      <dgm:prSet custT="1"/>
      <dgm:spPr/>
      <dgm:t>
        <a:bodyPr/>
        <a:lstStyle/>
        <a:p>
          <a:r>
            <a:rPr lang="es-ES" sz="3200" noProof="0" dirty="0">
              <a:latin typeface="Calibri Light" panose="020F0302020204030204" pitchFamily="34" charset="0"/>
            </a:rPr>
            <a:t>Cómo abordar los problemas de integridad</a:t>
          </a:r>
        </a:p>
      </dgm:t>
    </dgm:pt>
    <dgm:pt modelId="{F8467756-FFB2-41B3-99A0-0CC631FC3555}" type="parTrans" cxnId="{CF2F72E2-356B-4135-A7AE-623631819B64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3BA382F5-2CAF-49D9-9976-041A306D02E3}" type="sibTrans" cxnId="{CF2F72E2-356B-4135-A7AE-623631819B64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14B7D8D1-A205-4EDF-AD33-9366FEC0D9FA}">
      <dgm:prSet custT="1"/>
      <dgm:spPr/>
      <dgm:t>
        <a:bodyPr anchor="ctr"/>
        <a:lstStyle/>
        <a:p>
          <a:r>
            <a:rPr lang="es-ES" sz="3200" noProof="0" dirty="0">
              <a:latin typeface="Calibri Light" panose="020F0302020204030204" pitchFamily="34" charset="0"/>
            </a:rPr>
            <a:t>Medidas preventivas</a:t>
          </a:r>
        </a:p>
      </dgm:t>
    </dgm:pt>
    <dgm:pt modelId="{46388857-DEF0-47AC-8002-87435232B1B9}" type="parTrans" cxnId="{AD8D843D-2159-486D-9F44-0CFCF28CDE09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D42C243D-BA8F-4082-9EA5-F3938600C543}" type="sibTrans" cxnId="{AD8D843D-2159-486D-9F44-0CFCF28CDE09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8C0B0DF8-6D64-454C-A689-9CFD83044EA4}">
      <dgm:prSet custT="1"/>
      <dgm:spPr/>
      <dgm:t>
        <a:bodyPr/>
        <a:lstStyle/>
        <a:p>
          <a:r>
            <a:rPr lang="es-ES" sz="3200" noProof="0" dirty="0">
              <a:latin typeface="Calibri Light" panose="020F0302020204030204" pitchFamily="34" charset="0"/>
            </a:rPr>
            <a:t>El Comité de Cumplimiento y Mediación (El Comité)</a:t>
          </a:r>
        </a:p>
      </dgm:t>
    </dgm:pt>
    <dgm:pt modelId="{0334CF65-F654-49B0-82CF-D03F362C9059}" type="parTrans" cxnId="{3FAF77FA-CA38-4436-83C4-42E85E120D93}">
      <dgm:prSet/>
      <dgm:spPr/>
      <dgm:t>
        <a:bodyPr/>
        <a:lstStyle/>
        <a:p>
          <a:endParaRPr lang="en-US"/>
        </a:p>
      </dgm:t>
    </dgm:pt>
    <dgm:pt modelId="{41A970E1-1027-4CFD-A659-E05A78D92497}" type="sibTrans" cxnId="{3FAF77FA-CA38-4436-83C4-42E85E120D93}">
      <dgm:prSet/>
      <dgm:spPr/>
      <dgm:t>
        <a:bodyPr/>
        <a:lstStyle/>
        <a:p>
          <a:endParaRPr lang="en-US"/>
        </a:p>
      </dgm:t>
    </dgm:pt>
    <dgm:pt modelId="{7DDCA46B-4B20-428E-9650-3416CB9791AA}" type="pres">
      <dgm:prSet presAssocID="{021D6BB7-5E97-4706-B826-702D9077E415}" presName="vert0" presStyleCnt="0">
        <dgm:presLayoutVars>
          <dgm:dir/>
          <dgm:animOne val="branch"/>
          <dgm:animLvl val="lvl"/>
        </dgm:presLayoutVars>
      </dgm:prSet>
      <dgm:spPr/>
    </dgm:pt>
    <dgm:pt modelId="{C728E8FF-5E75-41B9-A008-B2C9C0E8C8FB}" type="pres">
      <dgm:prSet presAssocID="{CD0310E2-9779-4D52-AF08-2526903E62D6}" presName="thickLine" presStyleLbl="alignNode1" presStyleIdx="0" presStyleCnt="1"/>
      <dgm:spPr/>
    </dgm:pt>
    <dgm:pt modelId="{99C4F780-C537-4D60-A64F-9A24CB41DD90}" type="pres">
      <dgm:prSet presAssocID="{CD0310E2-9779-4D52-AF08-2526903E62D6}" presName="horz1" presStyleCnt="0"/>
      <dgm:spPr/>
    </dgm:pt>
    <dgm:pt modelId="{6DB031EF-FD44-45F2-9E35-17F6AA6B0318}" type="pres">
      <dgm:prSet presAssocID="{CD0310E2-9779-4D52-AF08-2526903E62D6}" presName="tx1" presStyleLbl="revTx" presStyleIdx="0" presStyleCnt="5" custScaleX="163372"/>
      <dgm:spPr/>
    </dgm:pt>
    <dgm:pt modelId="{24E67D37-77C9-46E7-8C73-9CFCC13F7D4A}" type="pres">
      <dgm:prSet presAssocID="{CD0310E2-9779-4D52-AF08-2526903E62D6}" presName="vert1" presStyleCnt="0"/>
      <dgm:spPr/>
    </dgm:pt>
    <dgm:pt modelId="{06495008-A556-4607-A749-143D2DEEF8AA}" type="pres">
      <dgm:prSet presAssocID="{820F982E-1B0A-44BF-8016-3F373F12828C}" presName="vertSpace2a" presStyleCnt="0"/>
      <dgm:spPr/>
    </dgm:pt>
    <dgm:pt modelId="{A33638B5-17F8-4AEE-89BF-C91048393A9B}" type="pres">
      <dgm:prSet presAssocID="{820F982E-1B0A-44BF-8016-3F373F12828C}" presName="horz2" presStyleCnt="0"/>
      <dgm:spPr/>
    </dgm:pt>
    <dgm:pt modelId="{45F479CA-83EA-4C43-99F5-2D723775DB2D}" type="pres">
      <dgm:prSet presAssocID="{820F982E-1B0A-44BF-8016-3F373F12828C}" presName="horzSpace2" presStyleCnt="0"/>
      <dgm:spPr/>
    </dgm:pt>
    <dgm:pt modelId="{B3FC99AB-CEEA-4A02-85F0-EB7B5560A485}" type="pres">
      <dgm:prSet presAssocID="{820F982E-1B0A-44BF-8016-3F373F12828C}" presName="tx2" presStyleLbl="revTx" presStyleIdx="1" presStyleCnt="5"/>
      <dgm:spPr/>
    </dgm:pt>
    <dgm:pt modelId="{265C5A8B-2A5D-4D6E-A0B9-908621878B16}" type="pres">
      <dgm:prSet presAssocID="{820F982E-1B0A-44BF-8016-3F373F12828C}" presName="vert2" presStyleCnt="0"/>
      <dgm:spPr/>
    </dgm:pt>
    <dgm:pt modelId="{75ABE88E-17E4-41F6-90FD-922DC8D11020}" type="pres">
      <dgm:prSet presAssocID="{820F982E-1B0A-44BF-8016-3F373F12828C}" presName="thinLine2b" presStyleLbl="callout" presStyleIdx="0" presStyleCnt="4"/>
      <dgm:spPr/>
    </dgm:pt>
    <dgm:pt modelId="{C6C46B89-6098-4BAC-80BE-5CE499A61175}" type="pres">
      <dgm:prSet presAssocID="{820F982E-1B0A-44BF-8016-3F373F12828C}" presName="vertSpace2b" presStyleCnt="0"/>
      <dgm:spPr/>
    </dgm:pt>
    <dgm:pt modelId="{57BB224D-903B-42AA-BBEB-D9CDA126A77A}" type="pres">
      <dgm:prSet presAssocID="{B6221EAB-14E7-4660-AF42-BD289E6CC5BE}" presName="horz2" presStyleCnt="0"/>
      <dgm:spPr/>
    </dgm:pt>
    <dgm:pt modelId="{3C74B47C-0AF4-4920-8BDE-EDAEB9BFDA10}" type="pres">
      <dgm:prSet presAssocID="{B6221EAB-14E7-4660-AF42-BD289E6CC5BE}" presName="horzSpace2" presStyleCnt="0"/>
      <dgm:spPr/>
    </dgm:pt>
    <dgm:pt modelId="{59A2BA5B-84FE-4114-BE37-6EA3F6EF4C24}" type="pres">
      <dgm:prSet presAssocID="{B6221EAB-14E7-4660-AF42-BD289E6CC5BE}" presName="tx2" presStyleLbl="revTx" presStyleIdx="2" presStyleCnt="5"/>
      <dgm:spPr/>
    </dgm:pt>
    <dgm:pt modelId="{0965B8F1-C4DD-4ED8-88C5-71EDA4D93090}" type="pres">
      <dgm:prSet presAssocID="{B6221EAB-14E7-4660-AF42-BD289E6CC5BE}" presName="vert2" presStyleCnt="0"/>
      <dgm:spPr/>
    </dgm:pt>
    <dgm:pt modelId="{2F3CEC44-07E5-4C3F-A585-F0CF4B98E232}" type="pres">
      <dgm:prSet presAssocID="{B6221EAB-14E7-4660-AF42-BD289E6CC5BE}" presName="thinLine2b" presStyleLbl="callout" presStyleIdx="1" presStyleCnt="4"/>
      <dgm:spPr/>
    </dgm:pt>
    <dgm:pt modelId="{51BB3ABB-1207-44F9-992B-BB58C314286E}" type="pres">
      <dgm:prSet presAssocID="{B6221EAB-14E7-4660-AF42-BD289E6CC5BE}" presName="vertSpace2b" presStyleCnt="0"/>
      <dgm:spPr/>
    </dgm:pt>
    <dgm:pt modelId="{A13F1B26-6BAC-4BF5-8BE5-DADB1B515D8B}" type="pres">
      <dgm:prSet presAssocID="{14B7D8D1-A205-4EDF-AD33-9366FEC0D9FA}" presName="horz2" presStyleCnt="0"/>
      <dgm:spPr/>
    </dgm:pt>
    <dgm:pt modelId="{28A590A0-F643-44CD-B597-10939E48AB0B}" type="pres">
      <dgm:prSet presAssocID="{14B7D8D1-A205-4EDF-AD33-9366FEC0D9FA}" presName="horzSpace2" presStyleCnt="0"/>
      <dgm:spPr/>
    </dgm:pt>
    <dgm:pt modelId="{5F81F644-E188-4003-BA85-AF4E5F5358F4}" type="pres">
      <dgm:prSet presAssocID="{14B7D8D1-A205-4EDF-AD33-9366FEC0D9FA}" presName="tx2" presStyleLbl="revTx" presStyleIdx="3" presStyleCnt="5"/>
      <dgm:spPr/>
    </dgm:pt>
    <dgm:pt modelId="{C9FA250C-4E99-4C13-9B3C-75CCF4B99261}" type="pres">
      <dgm:prSet presAssocID="{14B7D8D1-A205-4EDF-AD33-9366FEC0D9FA}" presName="vert2" presStyleCnt="0"/>
      <dgm:spPr/>
    </dgm:pt>
    <dgm:pt modelId="{04F9FF0E-56D9-4923-9AB4-FA3565A55A2A}" type="pres">
      <dgm:prSet presAssocID="{14B7D8D1-A205-4EDF-AD33-9366FEC0D9FA}" presName="thinLine2b" presStyleLbl="callout" presStyleIdx="2" presStyleCnt="4"/>
      <dgm:spPr/>
    </dgm:pt>
    <dgm:pt modelId="{B772EA95-F565-4B56-A70D-D7BB8359B64B}" type="pres">
      <dgm:prSet presAssocID="{14B7D8D1-A205-4EDF-AD33-9366FEC0D9FA}" presName="vertSpace2b" presStyleCnt="0"/>
      <dgm:spPr/>
    </dgm:pt>
    <dgm:pt modelId="{D5B8347C-B046-42E9-A425-619845C6F1EB}" type="pres">
      <dgm:prSet presAssocID="{8C0B0DF8-6D64-454C-A689-9CFD83044EA4}" presName="horz2" presStyleCnt="0"/>
      <dgm:spPr/>
    </dgm:pt>
    <dgm:pt modelId="{A5D05331-F4F5-463F-A336-20F69E7E1BD2}" type="pres">
      <dgm:prSet presAssocID="{8C0B0DF8-6D64-454C-A689-9CFD83044EA4}" presName="horzSpace2" presStyleCnt="0"/>
      <dgm:spPr/>
    </dgm:pt>
    <dgm:pt modelId="{BBC907B3-11AD-43F9-A88F-9ABD1A4A8764}" type="pres">
      <dgm:prSet presAssocID="{8C0B0DF8-6D64-454C-A689-9CFD83044EA4}" presName="tx2" presStyleLbl="revTx" presStyleIdx="4" presStyleCnt="5"/>
      <dgm:spPr/>
    </dgm:pt>
    <dgm:pt modelId="{4E820892-0E33-4AD2-9EDA-4CEF3D78ABF3}" type="pres">
      <dgm:prSet presAssocID="{8C0B0DF8-6D64-454C-A689-9CFD83044EA4}" presName="vert2" presStyleCnt="0"/>
      <dgm:spPr/>
    </dgm:pt>
    <dgm:pt modelId="{F3CCA2D6-2155-40C8-B6F0-4E478A1C6116}" type="pres">
      <dgm:prSet presAssocID="{8C0B0DF8-6D64-454C-A689-9CFD83044EA4}" presName="thinLine2b" presStyleLbl="callout" presStyleIdx="3" presStyleCnt="4"/>
      <dgm:spPr/>
    </dgm:pt>
    <dgm:pt modelId="{DE7A0910-1C3D-4E5D-B86C-671006190A9B}" type="pres">
      <dgm:prSet presAssocID="{8C0B0DF8-6D64-454C-A689-9CFD83044EA4}" presName="vertSpace2b" presStyleCnt="0"/>
      <dgm:spPr/>
    </dgm:pt>
  </dgm:ptLst>
  <dgm:cxnLst>
    <dgm:cxn modelId="{6FA61D20-E4FB-40E8-9ADE-A046C12D1C48}" type="presOf" srcId="{14B7D8D1-A205-4EDF-AD33-9366FEC0D9FA}" destId="{5F81F644-E188-4003-BA85-AF4E5F5358F4}" srcOrd="0" destOrd="0" presId="urn:microsoft.com/office/officeart/2008/layout/LinedList"/>
    <dgm:cxn modelId="{AD8D843D-2159-486D-9F44-0CFCF28CDE09}" srcId="{CD0310E2-9779-4D52-AF08-2526903E62D6}" destId="{14B7D8D1-A205-4EDF-AD33-9366FEC0D9FA}" srcOrd="2" destOrd="0" parTransId="{46388857-DEF0-47AC-8002-87435232B1B9}" sibTransId="{D42C243D-BA8F-4082-9EA5-F3938600C543}"/>
    <dgm:cxn modelId="{61C32951-AF58-40C8-A98C-B62ADCE2EB07}" type="presOf" srcId="{8C0B0DF8-6D64-454C-A689-9CFD83044EA4}" destId="{BBC907B3-11AD-43F9-A88F-9ABD1A4A8764}" srcOrd="0" destOrd="0" presId="urn:microsoft.com/office/officeart/2008/layout/LinedList"/>
    <dgm:cxn modelId="{D3C2B690-3471-4B62-ACAB-2CA89257601F}" srcId="{021D6BB7-5E97-4706-B826-702D9077E415}" destId="{CD0310E2-9779-4D52-AF08-2526903E62D6}" srcOrd="0" destOrd="0" parTransId="{D0E3BB04-5BCC-41C0-B54C-AB6EB8C273B7}" sibTransId="{64562308-B02D-4039-B6F4-505E02E360A1}"/>
    <dgm:cxn modelId="{D21770B5-B824-48C0-ACC9-224C171CB4CA}" type="presOf" srcId="{820F982E-1B0A-44BF-8016-3F373F12828C}" destId="{B3FC99AB-CEEA-4A02-85F0-EB7B5560A485}" srcOrd="0" destOrd="0" presId="urn:microsoft.com/office/officeart/2008/layout/LinedList"/>
    <dgm:cxn modelId="{1C09DCC6-3915-4F41-9DB0-6F75CB23499F}" type="presOf" srcId="{B6221EAB-14E7-4660-AF42-BD289E6CC5BE}" destId="{59A2BA5B-84FE-4114-BE37-6EA3F6EF4C24}" srcOrd="0" destOrd="0" presId="urn:microsoft.com/office/officeart/2008/layout/LinedList"/>
    <dgm:cxn modelId="{1398ECD1-4268-4128-BB10-0F5674D6C104}" type="presOf" srcId="{CD0310E2-9779-4D52-AF08-2526903E62D6}" destId="{6DB031EF-FD44-45F2-9E35-17F6AA6B0318}" srcOrd="0" destOrd="0" presId="urn:microsoft.com/office/officeart/2008/layout/LinedList"/>
    <dgm:cxn modelId="{CF2F72E2-356B-4135-A7AE-623631819B64}" srcId="{CD0310E2-9779-4D52-AF08-2526903E62D6}" destId="{B6221EAB-14E7-4660-AF42-BD289E6CC5BE}" srcOrd="1" destOrd="0" parTransId="{F8467756-FFB2-41B3-99A0-0CC631FC3555}" sibTransId="{3BA382F5-2CAF-49D9-9976-041A306D02E3}"/>
    <dgm:cxn modelId="{1C6027F0-76B2-4B20-872A-1080E4F11F5A}" type="presOf" srcId="{021D6BB7-5E97-4706-B826-702D9077E415}" destId="{7DDCA46B-4B20-428E-9650-3416CB9791AA}" srcOrd="0" destOrd="0" presId="urn:microsoft.com/office/officeart/2008/layout/LinedList"/>
    <dgm:cxn modelId="{689B45F8-84E3-49DF-915B-542CA9237A6C}" srcId="{CD0310E2-9779-4D52-AF08-2526903E62D6}" destId="{820F982E-1B0A-44BF-8016-3F373F12828C}" srcOrd="0" destOrd="0" parTransId="{0FD81306-4D41-4B02-9AA9-6A596916EDCC}" sibTransId="{39C84B71-4A2B-4EF8-8148-CF86582C8192}"/>
    <dgm:cxn modelId="{3FAF77FA-CA38-4436-83C4-42E85E120D93}" srcId="{CD0310E2-9779-4D52-AF08-2526903E62D6}" destId="{8C0B0DF8-6D64-454C-A689-9CFD83044EA4}" srcOrd="3" destOrd="0" parTransId="{0334CF65-F654-49B0-82CF-D03F362C9059}" sibTransId="{41A970E1-1027-4CFD-A659-E05A78D92497}"/>
    <dgm:cxn modelId="{57696D16-DF36-4248-83AD-56C8BD27AE57}" type="presParOf" srcId="{7DDCA46B-4B20-428E-9650-3416CB9791AA}" destId="{C728E8FF-5E75-41B9-A008-B2C9C0E8C8FB}" srcOrd="0" destOrd="0" presId="urn:microsoft.com/office/officeart/2008/layout/LinedList"/>
    <dgm:cxn modelId="{09B9B038-CA17-4A11-89F4-AF4917480CC2}" type="presParOf" srcId="{7DDCA46B-4B20-428E-9650-3416CB9791AA}" destId="{99C4F780-C537-4D60-A64F-9A24CB41DD90}" srcOrd="1" destOrd="0" presId="urn:microsoft.com/office/officeart/2008/layout/LinedList"/>
    <dgm:cxn modelId="{98A41B2C-011B-4B05-91DF-CA77B75A3E46}" type="presParOf" srcId="{99C4F780-C537-4D60-A64F-9A24CB41DD90}" destId="{6DB031EF-FD44-45F2-9E35-17F6AA6B0318}" srcOrd="0" destOrd="0" presId="urn:microsoft.com/office/officeart/2008/layout/LinedList"/>
    <dgm:cxn modelId="{9E21AAB9-0947-4C34-A78A-07A964C83403}" type="presParOf" srcId="{99C4F780-C537-4D60-A64F-9A24CB41DD90}" destId="{24E67D37-77C9-46E7-8C73-9CFCC13F7D4A}" srcOrd="1" destOrd="0" presId="urn:microsoft.com/office/officeart/2008/layout/LinedList"/>
    <dgm:cxn modelId="{4C76F130-82D5-4B57-A181-A1D89E0C549C}" type="presParOf" srcId="{24E67D37-77C9-46E7-8C73-9CFCC13F7D4A}" destId="{06495008-A556-4607-A749-143D2DEEF8AA}" srcOrd="0" destOrd="0" presId="urn:microsoft.com/office/officeart/2008/layout/LinedList"/>
    <dgm:cxn modelId="{97DE8B79-5E9B-4CC0-9A27-AA2922D9EA9F}" type="presParOf" srcId="{24E67D37-77C9-46E7-8C73-9CFCC13F7D4A}" destId="{A33638B5-17F8-4AEE-89BF-C91048393A9B}" srcOrd="1" destOrd="0" presId="urn:microsoft.com/office/officeart/2008/layout/LinedList"/>
    <dgm:cxn modelId="{87DAA1DC-C703-4E06-AA56-88AF425DBFE8}" type="presParOf" srcId="{A33638B5-17F8-4AEE-89BF-C91048393A9B}" destId="{45F479CA-83EA-4C43-99F5-2D723775DB2D}" srcOrd="0" destOrd="0" presId="urn:microsoft.com/office/officeart/2008/layout/LinedList"/>
    <dgm:cxn modelId="{24A8E892-DADA-4788-B8D7-6D9185945103}" type="presParOf" srcId="{A33638B5-17F8-4AEE-89BF-C91048393A9B}" destId="{B3FC99AB-CEEA-4A02-85F0-EB7B5560A485}" srcOrd="1" destOrd="0" presId="urn:microsoft.com/office/officeart/2008/layout/LinedList"/>
    <dgm:cxn modelId="{A1F3D329-CA87-4A5E-B9EC-D63D57965FCE}" type="presParOf" srcId="{A33638B5-17F8-4AEE-89BF-C91048393A9B}" destId="{265C5A8B-2A5D-4D6E-A0B9-908621878B16}" srcOrd="2" destOrd="0" presId="urn:microsoft.com/office/officeart/2008/layout/LinedList"/>
    <dgm:cxn modelId="{E81EA6FB-6698-4E46-B4CE-89E1EAF341FA}" type="presParOf" srcId="{24E67D37-77C9-46E7-8C73-9CFCC13F7D4A}" destId="{75ABE88E-17E4-41F6-90FD-922DC8D11020}" srcOrd="2" destOrd="0" presId="urn:microsoft.com/office/officeart/2008/layout/LinedList"/>
    <dgm:cxn modelId="{D47469E6-A486-4595-8208-B73C939EC7EC}" type="presParOf" srcId="{24E67D37-77C9-46E7-8C73-9CFCC13F7D4A}" destId="{C6C46B89-6098-4BAC-80BE-5CE499A61175}" srcOrd="3" destOrd="0" presId="urn:microsoft.com/office/officeart/2008/layout/LinedList"/>
    <dgm:cxn modelId="{F1C959BA-038C-4674-83C8-6CE9EECD6061}" type="presParOf" srcId="{24E67D37-77C9-46E7-8C73-9CFCC13F7D4A}" destId="{57BB224D-903B-42AA-BBEB-D9CDA126A77A}" srcOrd="4" destOrd="0" presId="urn:microsoft.com/office/officeart/2008/layout/LinedList"/>
    <dgm:cxn modelId="{547F584A-73CC-4DC9-A8BB-980977F326C1}" type="presParOf" srcId="{57BB224D-903B-42AA-BBEB-D9CDA126A77A}" destId="{3C74B47C-0AF4-4920-8BDE-EDAEB9BFDA10}" srcOrd="0" destOrd="0" presId="urn:microsoft.com/office/officeart/2008/layout/LinedList"/>
    <dgm:cxn modelId="{D87884D6-4AEF-49F9-9241-FB24F3E9FECF}" type="presParOf" srcId="{57BB224D-903B-42AA-BBEB-D9CDA126A77A}" destId="{59A2BA5B-84FE-4114-BE37-6EA3F6EF4C24}" srcOrd="1" destOrd="0" presId="urn:microsoft.com/office/officeart/2008/layout/LinedList"/>
    <dgm:cxn modelId="{5A51DCF8-72A4-465E-9A55-C262C01C6DBA}" type="presParOf" srcId="{57BB224D-903B-42AA-BBEB-D9CDA126A77A}" destId="{0965B8F1-C4DD-4ED8-88C5-71EDA4D93090}" srcOrd="2" destOrd="0" presId="urn:microsoft.com/office/officeart/2008/layout/LinedList"/>
    <dgm:cxn modelId="{11586D06-97FB-4E6A-9585-DC3733804B2A}" type="presParOf" srcId="{24E67D37-77C9-46E7-8C73-9CFCC13F7D4A}" destId="{2F3CEC44-07E5-4C3F-A585-F0CF4B98E232}" srcOrd="5" destOrd="0" presId="urn:microsoft.com/office/officeart/2008/layout/LinedList"/>
    <dgm:cxn modelId="{6FBF75DB-B87F-429B-A53A-D14CB27BAD82}" type="presParOf" srcId="{24E67D37-77C9-46E7-8C73-9CFCC13F7D4A}" destId="{51BB3ABB-1207-44F9-992B-BB58C314286E}" srcOrd="6" destOrd="0" presId="urn:microsoft.com/office/officeart/2008/layout/LinedList"/>
    <dgm:cxn modelId="{3DDB7DAB-485C-49E6-B655-019BC46B1378}" type="presParOf" srcId="{24E67D37-77C9-46E7-8C73-9CFCC13F7D4A}" destId="{A13F1B26-6BAC-4BF5-8BE5-DADB1B515D8B}" srcOrd="7" destOrd="0" presId="urn:microsoft.com/office/officeart/2008/layout/LinedList"/>
    <dgm:cxn modelId="{72596445-A88C-4CF7-AC7F-52C0611C4CD5}" type="presParOf" srcId="{A13F1B26-6BAC-4BF5-8BE5-DADB1B515D8B}" destId="{28A590A0-F643-44CD-B597-10939E48AB0B}" srcOrd="0" destOrd="0" presId="urn:microsoft.com/office/officeart/2008/layout/LinedList"/>
    <dgm:cxn modelId="{3C87F7E6-DAD6-458A-9CAE-F07F74C03134}" type="presParOf" srcId="{A13F1B26-6BAC-4BF5-8BE5-DADB1B515D8B}" destId="{5F81F644-E188-4003-BA85-AF4E5F5358F4}" srcOrd="1" destOrd="0" presId="urn:microsoft.com/office/officeart/2008/layout/LinedList"/>
    <dgm:cxn modelId="{A0765D49-8826-4B40-8BCF-94B2258885D5}" type="presParOf" srcId="{A13F1B26-6BAC-4BF5-8BE5-DADB1B515D8B}" destId="{C9FA250C-4E99-4C13-9B3C-75CCF4B99261}" srcOrd="2" destOrd="0" presId="urn:microsoft.com/office/officeart/2008/layout/LinedList"/>
    <dgm:cxn modelId="{2972D7C0-218B-447B-97C4-4B7A6863FBAF}" type="presParOf" srcId="{24E67D37-77C9-46E7-8C73-9CFCC13F7D4A}" destId="{04F9FF0E-56D9-4923-9AB4-FA3565A55A2A}" srcOrd="8" destOrd="0" presId="urn:microsoft.com/office/officeart/2008/layout/LinedList"/>
    <dgm:cxn modelId="{0C4F7B1E-0293-4B9B-BEB1-BCB6235BCAA8}" type="presParOf" srcId="{24E67D37-77C9-46E7-8C73-9CFCC13F7D4A}" destId="{B772EA95-F565-4B56-A70D-D7BB8359B64B}" srcOrd="9" destOrd="0" presId="urn:microsoft.com/office/officeart/2008/layout/LinedList"/>
    <dgm:cxn modelId="{0EB98EDB-C276-49A3-B4AB-D184C2BB0840}" type="presParOf" srcId="{24E67D37-77C9-46E7-8C73-9CFCC13F7D4A}" destId="{D5B8347C-B046-42E9-A425-619845C6F1EB}" srcOrd="10" destOrd="0" presId="urn:microsoft.com/office/officeart/2008/layout/LinedList"/>
    <dgm:cxn modelId="{2C548660-1835-4254-9000-ECDE5145B7A6}" type="presParOf" srcId="{D5B8347C-B046-42E9-A425-619845C6F1EB}" destId="{A5D05331-F4F5-463F-A336-20F69E7E1BD2}" srcOrd="0" destOrd="0" presId="urn:microsoft.com/office/officeart/2008/layout/LinedList"/>
    <dgm:cxn modelId="{11B882EE-E928-4E7E-B34C-A0FA88A85272}" type="presParOf" srcId="{D5B8347C-B046-42E9-A425-619845C6F1EB}" destId="{BBC907B3-11AD-43F9-A88F-9ABD1A4A8764}" srcOrd="1" destOrd="0" presId="urn:microsoft.com/office/officeart/2008/layout/LinedList"/>
    <dgm:cxn modelId="{DAEC6844-C0A8-4B8E-83CE-CDBA6CB0478C}" type="presParOf" srcId="{D5B8347C-B046-42E9-A425-619845C6F1EB}" destId="{4E820892-0E33-4AD2-9EDA-4CEF3D78ABF3}" srcOrd="2" destOrd="0" presId="urn:microsoft.com/office/officeart/2008/layout/LinedList"/>
    <dgm:cxn modelId="{0B32948E-3400-4D02-9532-8B2C81266816}" type="presParOf" srcId="{24E67D37-77C9-46E7-8C73-9CFCC13F7D4A}" destId="{F3CCA2D6-2155-40C8-B6F0-4E478A1C6116}" srcOrd="11" destOrd="0" presId="urn:microsoft.com/office/officeart/2008/layout/LinedList"/>
    <dgm:cxn modelId="{E2CD8053-6E2A-4A71-8FD7-70623EC3364F}" type="presParOf" srcId="{24E67D37-77C9-46E7-8C73-9CFCC13F7D4A}" destId="{DE7A0910-1C3D-4E5D-B86C-671006190A9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155C80-055E-4512-916D-EAC8D6408DE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1BB61EE-A501-4674-B7C7-AD003217338E}">
      <dgm:prSet/>
      <dgm:spPr/>
      <dgm:t>
        <a:bodyPr/>
        <a:lstStyle/>
        <a:p>
          <a:r>
            <a:rPr lang="es-ES" noProof="0" dirty="0">
              <a:latin typeface="Calibri Light" panose="020F0302020204030204" pitchFamily="34" charset="0"/>
            </a:rPr>
            <a:t>Prevención de temas de integridad</a:t>
          </a:r>
        </a:p>
      </dgm:t>
    </dgm:pt>
    <dgm:pt modelId="{CDDE366A-3DB7-410C-B7E4-9CD4FA772A6B}" type="parTrans" cxnId="{F948472D-CA18-4E9D-88BC-F6F79EE468F7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356091CD-C22C-48F2-972D-D7AEE08588AC}" type="sibTrans" cxnId="{F948472D-CA18-4E9D-88BC-F6F79EE468F7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0C1B8F43-B0DA-4C31-98C8-668F92F72A54}">
      <dgm:prSet/>
      <dgm:spPr/>
      <dgm:t>
        <a:bodyPr/>
        <a:lstStyle/>
        <a:p>
          <a:r>
            <a:rPr lang="es-ES" noProof="0" dirty="0">
              <a:latin typeface="Calibri Light" panose="020F0302020204030204" pitchFamily="34" charset="0"/>
            </a:rPr>
            <a:t>El Cuadro Analítico de Seguimiento del Comité</a:t>
          </a:r>
        </a:p>
      </dgm:t>
    </dgm:pt>
    <dgm:pt modelId="{08D4A07E-AAA6-4CDA-A306-6AB9C95E7229}" type="parTrans" cxnId="{E45A3170-F835-4B4D-A7F8-C0E6F0885545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F5D6D8F7-B5B2-4DA5-BCF3-F78548C6E0B6}" type="sibTrans" cxnId="{E45A3170-F835-4B4D-A7F8-C0E6F0885545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2C2DB138-D523-403E-AD0F-5ECBFD530F12}">
      <dgm:prSet/>
      <dgm:spPr/>
      <dgm:t>
        <a:bodyPr/>
        <a:lstStyle/>
        <a:p>
          <a:r>
            <a:rPr lang="es-ES" noProof="0" dirty="0">
              <a:latin typeface="Calibri Light" panose="020F0302020204030204" pitchFamily="34" charset="0"/>
            </a:rPr>
            <a:t>Gestión de cuestiones relativas a las normas de integridad</a:t>
          </a:r>
        </a:p>
      </dgm:t>
    </dgm:pt>
    <dgm:pt modelId="{5783DA5B-3210-4220-8056-5E04593AA5E4}" type="parTrans" cxnId="{FF42726B-06A0-4D70-9AD2-E54290E6251E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A4010B38-3C6E-4172-A8DA-3120C95801EC}" type="sibTrans" cxnId="{FF42726B-06A0-4D70-9AD2-E54290E6251E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1DEA478B-A759-4978-AA70-684BF81DE324}">
      <dgm:prSet/>
      <dgm:spPr/>
      <dgm:t>
        <a:bodyPr/>
        <a:lstStyle/>
        <a:p>
          <a:r>
            <a:rPr lang="es-ES" noProof="0" dirty="0">
              <a:latin typeface="Calibri Light" panose="020F0302020204030204" pitchFamily="34" charset="0"/>
            </a:rPr>
            <a:t>Procedimientos Operativos Normalizados relativos a infracciones de las normas de integridad</a:t>
          </a:r>
        </a:p>
      </dgm:t>
    </dgm:pt>
    <dgm:pt modelId="{FD82299B-B03C-4FFD-945B-BC131A37F2B0}" type="parTrans" cxnId="{6522AF7D-D9D0-4C3D-A52D-BDBFBAA47974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AEFE3C44-AB32-4A1A-9959-AE7EFC5F3465}" type="sibTrans" cxnId="{6522AF7D-D9D0-4C3D-A52D-BDBFBAA47974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DF724902-7069-4148-9A94-F207D477CC42}">
      <dgm:prSet/>
      <dgm:spPr/>
      <dgm:t>
        <a:bodyPr/>
        <a:lstStyle/>
        <a:p>
          <a:r>
            <a:rPr lang="es-ES" noProof="0" dirty="0">
              <a:latin typeface="Calibri Light" panose="020F0302020204030204" pitchFamily="34" charset="0"/>
            </a:rPr>
            <a:t>El Comité de Cumplimiento y Mediación</a:t>
          </a:r>
        </a:p>
      </dgm:t>
    </dgm:pt>
    <dgm:pt modelId="{2E4B48EE-8F01-4320-BAEC-A2E81D72E829}" type="parTrans" cxnId="{A503FD8F-1EF4-4698-AB0A-7FB1CD5CC65B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81CF168B-CB43-491A-B5B9-E2380F0EC866}" type="sibTrans" cxnId="{A503FD8F-1EF4-4698-AB0A-7FB1CD5CC65B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CBEC8937-1B79-4323-8FA8-4681ECFAB178}">
      <dgm:prSet/>
      <dgm:spPr/>
      <dgm:t>
        <a:bodyPr/>
        <a:lstStyle/>
        <a:p>
          <a:r>
            <a:rPr lang="es-ES" noProof="0" dirty="0">
              <a:latin typeface="Calibri Light" panose="020F0302020204030204" pitchFamily="34" charset="0"/>
            </a:rPr>
            <a:t>El Derecho a iniciar un análisis</a:t>
          </a:r>
        </a:p>
      </dgm:t>
    </dgm:pt>
    <dgm:pt modelId="{24E8F9D9-1053-43FA-ABCF-4F3D64593A7E}" type="parTrans" cxnId="{8812B5C8-9589-416E-A71B-881410189CCE}">
      <dgm:prSet/>
      <dgm:spPr/>
      <dgm:t>
        <a:bodyPr/>
        <a:lstStyle/>
        <a:p>
          <a:endParaRPr lang="en-US"/>
        </a:p>
      </dgm:t>
    </dgm:pt>
    <dgm:pt modelId="{6F31373F-6E76-4726-A92F-8AC099DC9FA4}" type="sibTrans" cxnId="{8812B5C8-9589-416E-A71B-881410189CCE}">
      <dgm:prSet/>
      <dgm:spPr/>
      <dgm:t>
        <a:bodyPr/>
        <a:lstStyle/>
        <a:p>
          <a:endParaRPr lang="en-US"/>
        </a:p>
      </dgm:t>
    </dgm:pt>
    <dgm:pt modelId="{F7212ED9-2285-4521-B49E-0C4CD9FCD876}">
      <dgm:prSet/>
      <dgm:spPr/>
      <dgm:t>
        <a:bodyPr/>
        <a:lstStyle/>
        <a:p>
          <a:r>
            <a:rPr lang="es-ES" noProof="0" dirty="0">
              <a:latin typeface="Calibri Light" panose="020F0302020204030204" pitchFamily="34" charset="0"/>
            </a:rPr>
            <a:t>Guía para la prevención desarrollada por la región de América</a:t>
          </a:r>
        </a:p>
      </dgm:t>
    </dgm:pt>
    <dgm:pt modelId="{CA15246E-A8B4-4286-8C3D-206ECE9DCFD5}" type="parTrans" cxnId="{63FAD941-67ED-4E55-ACF9-61FF18ADA25A}">
      <dgm:prSet/>
      <dgm:spPr/>
      <dgm:t>
        <a:bodyPr/>
        <a:lstStyle/>
        <a:p>
          <a:endParaRPr lang="en-US"/>
        </a:p>
      </dgm:t>
    </dgm:pt>
    <dgm:pt modelId="{7F5F5110-CB1D-4F73-92B4-F60900C22F51}" type="sibTrans" cxnId="{63FAD941-67ED-4E55-ACF9-61FF18ADA25A}">
      <dgm:prSet/>
      <dgm:spPr/>
      <dgm:t>
        <a:bodyPr/>
        <a:lstStyle/>
        <a:p>
          <a:endParaRPr lang="en-US"/>
        </a:p>
      </dgm:t>
    </dgm:pt>
    <dgm:pt modelId="{18078B43-D2AC-4503-B812-8161EC1444E8}" type="pres">
      <dgm:prSet presAssocID="{0C155C80-055E-4512-916D-EAC8D6408DE6}" presName="linear" presStyleCnt="0">
        <dgm:presLayoutVars>
          <dgm:dir/>
          <dgm:animLvl val="lvl"/>
          <dgm:resizeHandles val="exact"/>
        </dgm:presLayoutVars>
      </dgm:prSet>
      <dgm:spPr/>
    </dgm:pt>
    <dgm:pt modelId="{E05283A6-7165-4801-A924-B110494F035F}" type="pres">
      <dgm:prSet presAssocID="{51BB61EE-A501-4674-B7C7-AD003217338E}" presName="parentLin" presStyleCnt="0"/>
      <dgm:spPr/>
    </dgm:pt>
    <dgm:pt modelId="{A8818A69-7CBB-4D00-90CB-1EE1A06FE8E1}" type="pres">
      <dgm:prSet presAssocID="{51BB61EE-A501-4674-B7C7-AD003217338E}" presName="parentLeftMargin" presStyleLbl="node1" presStyleIdx="0" presStyleCnt="2"/>
      <dgm:spPr/>
    </dgm:pt>
    <dgm:pt modelId="{99575445-F4E1-42A5-8285-519F2C8CC6A7}" type="pres">
      <dgm:prSet presAssocID="{51BB61EE-A501-4674-B7C7-AD003217338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5AE1D5C-8CFB-4235-B475-64105995DA89}" type="pres">
      <dgm:prSet presAssocID="{51BB61EE-A501-4674-B7C7-AD003217338E}" presName="negativeSpace" presStyleCnt="0"/>
      <dgm:spPr/>
    </dgm:pt>
    <dgm:pt modelId="{E6B0FB0C-E7B2-4C0F-87A8-A8444D41C262}" type="pres">
      <dgm:prSet presAssocID="{51BB61EE-A501-4674-B7C7-AD003217338E}" presName="childText" presStyleLbl="conFgAcc1" presStyleIdx="0" presStyleCnt="2">
        <dgm:presLayoutVars>
          <dgm:bulletEnabled val="1"/>
        </dgm:presLayoutVars>
      </dgm:prSet>
      <dgm:spPr/>
    </dgm:pt>
    <dgm:pt modelId="{63D35271-9ACC-46C2-92BB-228C958C3C8F}" type="pres">
      <dgm:prSet presAssocID="{356091CD-C22C-48F2-972D-D7AEE08588AC}" presName="spaceBetweenRectangles" presStyleCnt="0"/>
      <dgm:spPr/>
    </dgm:pt>
    <dgm:pt modelId="{9D5E8375-6BC0-4965-B2C0-8D9E5E6873EB}" type="pres">
      <dgm:prSet presAssocID="{2C2DB138-D523-403E-AD0F-5ECBFD530F12}" presName="parentLin" presStyleCnt="0"/>
      <dgm:spPr/>
    </dgm:pt>
    <dgm:pt modelId="{4028F351-317A-4494-BFC4-7B2AE87D8E80}" type="pres">
      <dgm:prSet presAssocID="{2C2DB138-D523-403E-AD0F-5ECBFD530F12}" presName="parentLeftMargin" presStyleLbl="node1" presStyleIdx="0" presStyleCnt="2"/>
      <dgm:spPr/>
    </dgm:pt>
    <dgm:pt modelId="{2FC845FB-32C7-44B4-91B0-D1FBAD344FF2}" type="pres">
      <dgm:prSet presAssocID="{2C2DB138-D523-403E-AD0F-5ECBFD530F1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29F5740-DB2E-4709-99DC-66D0DD6E2EC9}" type="pres">
      <dgm:prSet presAssocID="{2C2DB138-D523-403E-AD0F-5ECBFD530F12}" presName="negativeSpace" presStyleCnt="0"/>
      <dgm:spPr/>
    </dgm:pt>
    <dgm:pt modelId="{5603A770-80D3-465A-89FE-00FDEB9A2A45}" type="pres">
      <dgm:prSet presAssocID="{2C2DB138-D523-403E-AD0F-5ECBFD530F1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2BFED0E-3129-4D87-8236-7CC5B82E3305}" type="presOf" srcId="{51BB61EE-A501-4674-B7C7-AD003217338E}" destId="{A8818A69-7CBB-4D00-90CB-1EE1A06FE8E1}" srcOrd="0" destOrd="0" presId="urn:microsoft.com/office/officeart/2005/8/layout/list1"/>
    <dgm:cxn modelId="{30D83413-E4DB-4269-87AB-82402C8D28D7}" type="presOf" srcId="{F7212ED9-2285-4521-B49E-0C4CD9FCD876}" destId="{E6B0FB0C-E7B2-4C0F-87A8-A8444D41C262}" srcOrd="0" destOrd="2" presId="urn:microsoft.com/office/officeart/2005/8/layout/list1"/>
    <dgm:cxn modelId="{1348692C-E7CD-42B4-BB4C-E174E6F28E7B}" type="presOf" srcId="{2C2DB138-D523-403E-AD0F-5ECBFD530F12}" destId="{2FC845FB-32C7-44B4-91B0-D1FBAD344FF2}" srcOrd="1" destOrd="0" presId="urn:microsoft.com/office/officeart/2005/8/layout/list1"/>
    <dgm:cxn modelId="{F948472D-CA18-4E9D-88BC-F6F79EE468F7}" srcId="{0C155C80-055E-4512-916D-EAC8D6408DE6}" destId="{51BB61EE-A501-4674-B7C7-AD003217338E}" srcOrd="0" destOrd="0" parTransId="{CDDE366A-3DB7-410C-B7E4-9CD4FA772A6B}" sibTransId="{356091CD-C22C-48F2-972D-D7AEE08588AC}"/>
    <dgm:cxn modelId="{63FAD941-67ED-4E55-ACF9-61FF18ADA25A}" srcId="{51BB61EE-A501-4674-B7C7-AD003217338E}" destId="{F7212ED9-2285-4521-B49E-0C4CD9FCD876}" srcOrd="2" destOrd="0" parTransId="{CA15246E-A8B4-4286-8C3D-206ECE9DCFD5}" sibTransId="{7F5F5110-CB1D-4F73-92B4-F60900C22F51}"/>
    <dgm:cxn modelId="{4586565D-CA25-4B06-B59C-B8162944330F}" type="presOf" srcId="{1DEA478B-A759-4978-AA70-684BF81DE324}" destId="{5603A770-80D3-465A-89FE-00FDEB9A2A45}" srcOrd="0" destOrd="0" presId="urn:microsoft.com/office/officeart/2005/8/layout/list1"/>
    <dgm:cxn modelId="{FF42726B-06A0-4D70-9AD2-E54290E6251E}" srcId="{0C155C80-055E-4512-916D-EAC8D6408DE6}" destId="{2C2DB138-D523-403E-AD0F-5ECBFD530F12}" srcOrd="1" destOrd="0" parTransId="{5783DA5B-3210-4220-8056-5E04593AA5E4}" sibTransId="{A4010B38-3C6E-4172-A8DA-3120C95801EC}"/>
    <dgm:cxn modelId="{E45A3170-F835-4B4D-A7F8-C0E6F0885545}" srcId="{51BB61EE-A501-4674-B7C7-AD003217338E}" destId="{0C1B8F43-B0DA-4C31-98C8-668F92F72A54}" srcOrd="0" destOrd="0" parTransId="{08D4A07E-AAA6-4CDA-A306-6AB9C95E7229}" sibTransId="{F5D6D8F7-B5B2-4DA5-BCF3-F78548C6E0B6}"/>
    <dgm:cxn modelId="{6522AF7D-D9D0-4C3D-A52D-BDBFBAA47974}" srcId="{2C2DB138-D523-403E-AD0F-5ECBFD530F12}" destId="{1DEA478B-A759-4978-AA70-684BF81DE324}" srcOrd="0" destOrd="0" parTransId="{FD82299B-B03C-4FFD-945B-BC131A37F2B0}" sibTransId="{AEFE3C44-AB32-4A1A-9959-AE7EFC5F3465}"/>
    <dgm:cxn modelId="{E376398F-3963-41F1-95C8-0A882F043709}" type="presOf" srcId="{0C1B8F43-B0DA-4C31-98C8-668F92F72A54}" destId="{E6B0FB0C-E7B2-4C0F-87A8-A8444D41C262}" srcOrd="0" destOrd="0" presId="urn:microsoft.com/office/officeart/2005/8/layout/list1"/>
    <dgm:cxn modelId="{A503FD8F-1EF4-4698-AB0A-7FB1CD5CC65B}" srcId="{2C2DB138-D523-403E-AD0F-5ECBFD530F12}" destId="{DF724902-7069-4148-9A94-F207D477CC42}" srcOrd="1" destOrd="0" parTransId="{2E4B48EE-8F01-4320-BAEC-A2E81D72E829}" sibTransId="{81CF168B-CB43-491A-B5B9-E2380F0EC866}"/>
    <dgm:cxn modelId="{C7356590-C9C4-4874-89FE-983739F3E367}" type="presOf" srcId="{0C155C80-055E-4512-916D-EAC8D6408DE6}" destId="{18078B43-D2AC-4503-B812-8161EC1444E8}" srcOrd="0" destOrd="0" presId="urn:microsoft.com/office/officeart/2005/8/layout/list1"/>
    <dgm:cxn modelId="{8812B5C8-9589-416E-A71B-881410189CCE}" srcId="{51BB61EE-A501-4674-B7C7-AD003217338E}" destId="{CBEC8937-1B79-4323-8FA8-4681ECFAB178}" srcOrd="1" destOrd="0" parTransId="{24E8F9D9-1053-43FA-ABCF-4F3D64593A7E}" sibTransId="{6F31373F-6E76-4726-A92F-8AC099DC9FA4}"/>
    <dgm:cxn modelId="{7FA168CE-C6AC-43E3-AD6E-80D0AE72D5FD}" type="presOf" srcId="{CBEC8937-1B79-4323-8FA8-4681ECFAB178}" destId="{E6B0FB0C-E7B2-4C0F-87A8-A8444D41C262}" srcOrd="0" destOrd="1" presId="urn:microsoft.com/office/officeart/2005/8/layout/list1"/>
    <dgm:cxn modelId="{87DE74D9-8B28-4AFB-904E-D4986D6A26D9}" type="presOf" srcId="{2C2DB138-D523-403E-AD0F-5ECBFD530F12}" destId="{4028F351-317A-4494-BFC4-7B2AE87D8E80}" srcOrd="0" destOrd="0" presId="urn:microsoft.com/office/officeart/2005/8/layout/list1"/>
    <dgm:cxn modelId="{D0E8BCDA-317C-494F-BA59-AC0EE47CBD97}" type="presOf" srcId="{51BB61EE-A501-4674-B7C7-AD003217338E}" destId="{99575445-F4E1-42A5-8285-519F2C8CC6A7}" srcOrd="1" destOrd="0" presId="urn:microsoft.com/office/officeart/2005/8/layout/list1"/>
    <dgm:cxn modelId="{2C8996F4-BB58-4263-91B4-5FEE9F79228C}" type="presOf" srcId="{DF724902-7069-4148-9A94-F207D477CC42}" destId="{5603A770-80D3-465A-89FE-00FDEB9A2A45}" srcOrd="0" destOrd="1" presId="urn:microsoft.com/office/officeart/2005/8/layout/list1"/>
    <dgm:cxn modelId="{D49C0558-7F24-4570-970A-9F70D673E5B9}" type="presParOf" srcId="{18078B43-D2AC-4503-B812-8161EC1444E8}" destId="{E05283A6-7165-4801-A924-B110494F035F}" srcOrd="0" destOrd="0" presId="urn:microsoft.com/office/officeart/2005/8/layout/list1"/>
    <dgm:cxn modelId="{169930B8-DA6F-4103-988D-D63D8CF613D1}" type="presParOf" srcId="{E05283A6-7165-4801-A924-B110494F035F}" destId="{A8818A69-7CBB-4D00-90CB-1EE1A06FE8E1}" srcOrd="0" destOrd="0" presId="urn:microsoft.com/office/officeart/2005/8/layout/list1"/>
    <dgm:cxn modelId="{64292B25-C5C9-4A61-8945-D5DC8AEBAE29}" type="presParOf" srcId="{E05283A6-7165-4801-A924-B110494F035F}" destId="{99575445-F4E1-42A5-8285-519F2C8CC6A7}" srcOrd="1" destOrd="0" presId="urn:microsoft.com/office/officeart/2005/8/layout/list1"/>
    <dgm:cxn modelId="{5788D03B-4A19-4DDB-AD44-A6C3DC63F0D2}" type="presParOf" srcId="{18078B43-D2AC-4503-B812-8161EC1444E8}" destId="{55AE1D5C-8CFB-4235-B475-64105995DA89}" srcOrd="1" destOrd="0" presId="urn:microsoft.com/office/officeart/2005/8/layout/list1"/>
    <dgm:cxn modelId="{D19386D9-02E1-4FAC-A773-26C4E28B9EA2}" type="presParOf" srcId="{18078B43-D2AC-4503-B812-8161EC1444E8}" destId="{E6B0FB0C-E7B2-4C0F-87A8-A8444D41C262}" srcOrd="2" destOrd="0" presId="urn:microsoft.com/office/officeart/2005/8/layout/list1"/>
    <dgm:cxn modelId="{D4631811-9D79-4D9E-A8BB-DB455E48E220}" type="presParOf" srcId="{18078B43-D2AC-4503-B812-8161EC1444E8}" destId="{63D35271-9ACC-46C2-92BB-228C958C3C8F}" srcOrd="3" destOrd="0" presId="urn:microsoft.com/office/officeart/2005/8/layout/list1"/>
    <dgm:cxn modelId="{3EDE9097-0588-4798-ADED-794138E4D293}" type="presParOf" srcId="{18078B43-D2AC-4503-B812-8161EC1444E8}" destId="{9D5E8375-6BC0-4965-B2C0-8D9E5E6873EB}" srcOrd="4" destOrd="0" presId="urn:microsoft.com/office/officeart/2005/8/layout/list1"/>
    <dgm:cxn modelId="{9A0CDDA2-ECD0-46EF-ACD0-C530116E88C0}" type="presParOf" srcId="{9D5E8375-6BC0-4965-B2C0-8D9E5E6873EB}" destId="{4028F351-317A-4494-BFC4-7B2AE87D8E80}" srcOrd="0" destOrd="0" presId="urn:microsoft.com/office/officeart/2005/8/layout/list1"/>
    <dgm:cxn modelId="{26630210-EB97-48CA-9A8F-246DD8A186C0}" type="presParOf" srcId="{9D5E8375-6BC0-4965-B2C0-8D9E5E6873EB}" destId="{2FC845FB-32C7-44B4-91B0-D1FBAD344FF2}" srcOrd="1" destOrd="0" presId="urn:microsoft.com/office/officeart/2005/8/layout/list1"/>
    <dgm:cxn modelId="{F9B8041C-33D4-41E9-A1F0-3B2295395C62}" type="presParOf" srcId="{18078B43-D2AC-4503-B812-8161EC1444E8}" destId="{D29F5740-DB2E-4709-99DC-66D0DD6E2EC9}" srcOrd="5" destOrd="0" presId="urn:microsoft.com/office/officeart/2005/8/layout/list1"/>
    <dgm:cxn modelId="{2E49F1D0-BE4C-4B5E-9D6B-B47A4F80C350}" type="presParOf" srcId="{18078B43-D2AC-4503-B812-8161EC1444E8}" destId="{5603A770-80D3-465A-89FE-00FDEB9A2A4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3C86D30-54FE-455C-BFAF-407BF2DF53CC}" type="doc">
      <dgm:prSet loTypeId="urn:diagrams.loki3.com/BracketList" loCatId="list" qsTypeId="urn:microsoft.com/office/officeart/2005/8/quickstyle/simple5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0516750-C734-4097-A87E-E17F36B5AF77}">
      <dgm:prSet custT="1"/>
      <dgm:spPr/>
      <dgm:t>
        <a:bodyPr/>
        <a:lstStyle/>
        <a:p>
          <a:pPr marL="265113" indent="-265113">
            <a:buFont typeface="+mj-lt"/>
            <a:buAutoNum type="arabicPeriod"/>
          </a:pPr>
          <a:r>
            <a:rPr lang="es-ES" sz="1800" noProof="0" dirty="0">
              <a:latin typeface="Calibri Light" panose="020F0302020204030204" pitchFamily="34" charset="0"/>
            </a:rPr>
            <a:t>Remitir estados financieros correspondientes a últimos tres años consecutivos, conforme a la recomendación de la Comisión de Finanzas;</a:t>
          </a:r>
        </a:p>
      </dgm:t>
    </dgm:pt>
    <dgm:pt modelId="{41A7D9DE-3995-4890-8C56-3BB43E3F1538}" type="parTrans" cxnId="{F4F6432B-91EF-484A-B4D1-9710E74CE4FD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95C36EE0-B437-40D5-A522-98AC8A1D7C24}" type="sibTrans" cxnId="{F4F6432B-91EF-484A-B4D1-9710E74CE4FD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303939A0-EDE5-4E94-BF6D-87531C8463A0}">
      <dgm:prSet custT="1"/>
      <dgm:spPr/>
      <dgm:t>
        <a:bodyPr/>
        <a:lstStyle/>
        <a:p>
          <a:pPr marL="265113" indent="-265113">
            <a:buFont typeface="+mj-lt"/>
            <a:buAutoNum type="arabicPeriod"/>
          </a:pPr>
          <a:r>
            <a:rPr lang="es-ES" sz="1800" noProof="0" dirty="0">
              <a:latin typeface="Calibri Light" panose="020F0302020204030204" pitchFamily="34" charset="0"/>
            </a:rPr>
            <a:t>Realizar una auditoría externa;</a:t>
          </a:r>
        </a:p>
      </dgm:t>
    </dgm:pt>
    <dgm:pt modelId="{766598C6-D567-4D75-957A-2DE5B808D8EC}" type="parTrans" cxnId="{F3AA0285-2785-4444-B49D-6C41E96A1FCC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6D8CF3CE-C6E6-41C2-94F4-17696DE46A55}" type="sibTrans" cxnId="{F3AA0285-2785-4444-B49D-6C41E96A1FCC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238E7E0E-D0A2-4C18-B8C7-60CEA859B44B}">
      <dgm:prSet custT="1"/>
      <dgm:spPr/>
      <dgm:t>
        <a:bodyPr/>
        <a:lstStyle/>
        <a:p>
          <a:pPr marL="265113" indent="-265113">
            <a:buFont typeface="+mj-lt"/>
            <a:buAutoNum type="arabicPeriod"/>
          </a:pPr>
          <a:r>
            <a:rPr lang="es-ES" sz="1800" noProof="0" dirty="0">
              <a:latin typeface="Calibri Light" panose="020F0302020204030204" pitchFamily="34" charset="0"/>
            </a:rPr>
            <a:t>Presentar un informe anual de actividades;</a:t>
          </a:r>
        </a:p>
      </dgm:t>
    </dgm:pt>
    <dgm:pt modelId="{552EA45A-77D1-4AEF-9D5B-164121A1594E}" type="parTrans" cxnId="{766E7C65-9752-4693-AA7E-95A29A8574DD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3BC58A89-BC11-42BF-ABCD-E659425E34AE}" type="sibTrans" cxnId="{766E7C65-9752-4693-AA7E-95A29A8574DD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2463A217-014D-4101-9B42-FF5CE369B346}">
      <dgm:prSet custT="1"/>
      <dgm:spPr/>
      <dgm:t>
        <a:bodyPr/>
        <a:lstStyle/>
        <a:p>
          <a:pPr marL="265113" indent="-265113">
            <a:buFont typeface="+mj-lt"/>
            <a:buAutoNum type="arabicPeriod"/>
          </a:pPr>
          <a:r>
            <a:rPr lang="es-ES" sz="1800" noProof="0" dirty="0">
              <a:latin typeface="Calibri Light" panose="020F0302020204030204" pitchFamily="34" charset="0"/>
            </a:rPr>
            <a:t>Estar exentas de toda denuncia de infracción a las normas de integridad ante el Comité, sin que hubiere sido necesario el establecimiento de un grupo de tareas a ese respecto;</a:t>
          </a:r>
        </a:p>
      </dgm:t>
    </dgm:pt>
    <dgm:pt modelId="{353251B1-C3B5-4191-A243-BE29B217718F}" type="parTrans" cxnId="{C32F7FEE-C0FD-4D80-AC2F-847EDD7EE10B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DF38EE89-DE3C-4314-AE7A-B819B51F0C35}" type="sibTrans" cxnId="{C32F7FEE-C0FD-4D80-AC2F-847EDD7EE10B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E51778CC-01A0-4E83-96EA-6FCB9792209D}">
      <dgm:prSet custT="1"/>
      <dgm:spPr/>
      <dgm:t>
        <a:bodyPr/>
        <a:lstStyle/>
        <a:p>
          <a:pPr marL="265113" indent="-265113">
            <a:buFont typeface="+mj-lt"/>
            <a:buAutoNum type="arabicPeriod"/>
          </a:pPr>
          <a:r>
            <a:rPr lang="es-ES" sz="1800" noProof="0" dirty="0">
              <a:latin typeface="Calibri Light" panose="020F0302020204030204" pitchFamily="34" charset="0"/>
            </a:rPr>
            <a:t>Haber revisado sus estatutos en los últimos diez años o la revisión se encuentra en curso;</a:t>
          </a:r>
        </a:p>
      </dgm:t>
    </dgm:pt>
    <dgm:pt modelId="{69D236AD-0B12-4E09-9FC8-D800C0135655}" type="parTrans" cxnId="{4B4707F9-170F-4DC6-9301-852126C197D8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28771FBE-A0C9-4E64-A243-513D1886F6E7}" type="sibTrans" cxnId="{4B4707F9-170F-4DC6-9301-852126C197D8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9C31231D-9552-4C29-8BA0-E46DFF962843}">
      <dgm:prSet custT="1"/>
      <dgm:spPr/>
      <dgm:t>
        <a:bodyPr/>
        <a:lstStyle/>
        <a:p>
          <a:pPr marL="265113" indent="-265113">
            <a:buFont typeface="+mj-lt"/>
            <a:buAutoNum type="arabicPeriod"/>
          </a:pPr>
          <a:r>
            <a:rPr lang="es-ES" sz="1800" noProof="0" dirty="0">
              <a:latin typeface="Calibri Light" panose="020F0302020204030204" pitchFamily="34" charset="0"/>
            </a:rPr>
            <a:t>Pagar sus contribuciones estatutarias en la fecha estipulada en el reglamento financiero;</a:t>
          </a:r>
        </a:p>
      </dgm:t>
    </dgm:pt>
    <dgm:pt modelId="{3B7D5C11-351B-47F5-B300-73F4334DDAE6}" type="parTrans" cxnId="{B7E08B95-4413-409F-B289-E098790BB729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C9871E94-DCD0-4D47-94A5-BDBFAE32AB9C}" type="sibTrans" cxnId="{B7E08B95-4413-409F-B289-E098790BB729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1FA38BCC-E131-424C-93C8-C71A53D57C70}">
      <dgm:prSet custT="1"/>
      <dgm:spPr/>
      <dgm:t>
        <a:bodyPr/>
        <a:lstStyle/>
        <a:p>
          <a:pPr marL="265113" indent="-265113">
            <a:buFont typeface="+mj-lt"/>
            <a:buAutoNum type="arabicPeriod"/>
          </a:pPr>
          <a:r>
            <a:rPr lang="es-ES" sz="1800" noProof="0" dirty="0">
              <a:latin typeface="Calibri Light" panose="020F0302020204030204" pitchFamily="34" charset="0"/>
            </a:rPr>
            <a:t>No haber sido declaradas en mora por la Junta de Gobierno.</a:t>
          </a:r>
        </a:p>
      </dgm:t>
    </dgm:pt>
    <dgm:pt modelId="{DB0C4803-A901-4D91-9ECF-46B642327F93}" type="parTrans" cxnId="{061D34D1-8FBD-4990-8A37-11A71D3F0B96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C02FE4FA-9DB6-443F-B9C9-6E76DCEE65EF}" type="sibTrans" cxnId="{061D34D1-8FBD-4990-8A37-11A71D3F0B96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93ED65B8-353B-4671-943C-B404F3D564E7}">
      <dgm:prSet phldrT="[Text]"/>
      <dgm:spPr/>
      <dgm:t>
        <a:bodyPr/>
        <a:lstStyle/>
        <a:p>
          <a:pPr>
            <a:buNone/>
          </a:pPr>
          <a:endParaRPr lang="es-ES" noProof="0" dirty="0">
            <a:latin typeface="Calibri Light" panose="020F0302020204030204" pitchFamily="34" charset="0"/>
          </a:endParaRPr>
        </a:p>
      </dgm:t>
    </dgm:pt>
    <dgm:pt modelId="{A9220EFA-6CE4-46CE-9390-8D6E736ECEC7}" type="parTrans" cxnId="{10CE733A-4DCA-470D-9462-F57174B3AA73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E0528348-BB2F-4A4F-B59A-67BF9EAF993F}" type="sibTrans" cxnId="{10CE733A-4DCA-470D-9462-F57174B3AA73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0E505B36-0050-460E-BABE-E43CEC5C861C}">
      <dgm:prSet phldrT="[Text]" custT="1"/>
      <dgm:spPr/>
      <dgm:t>
        <a:bodyPr/>
        <a:lstStyle/>
        <a:p>
          <a:pPr marL="228600" indent="0">
            <a:buNone/>
          </a:pPr>
          <a:r>
            <a:rPr lang="es-ES" sz="1800" noProof="0" dirty="0">
              <a:latin typeface="Calibri Light" panose="020F0302020204030204" pitchFamily="34" charset="0"/>
            </a:rPr>
            <a:t>Destinado al seguimiento de la salud institucional de la Federación y de sus miembros;</a:t>
          </a:r>
        </a:p>
      </dgm:t>
    </dgm:pt>
    <dgm:pt modelId="{7A8B7B6E-FF91-4361-A0B1-E155353027AD}" type="parTrans" cxnId="{DCF26E3B-824A-4F13-B607-C32B1BA2B218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0FB00C25-BB59-442F-8EA2-BA7BDA8895E0}" type="sibTrans" cxnId="{DCF26E3B-824A-4F13-B607-C32B1BA2B218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A75091C8-F87A-444E-B13E-1EFEA7AD6339}">
      <dgm:prSet phldrT="[Text]" custT="1"/>
      <dgm:spPr/>
      <dgm:t>
        <a:bodyPr/>
        <a:lstStyle/>
        <a:p>
          <a:pPr marL="0" indent="0">
            <a:buNone/>
            <a:tabLst>
              <a:tab pos="0" algn="l"/>
            </a:tabLst>
          </a:pPr>
          <a:r>
            <a:rPr lang="es-ES" sz="1800" noProof="0" dirty="0">
              <a:latin typeface="Calibri Light" panose="020F0302020204030204" pitchFamily="34" charset="0"/>
            </a:rPr>
            <a:t>Establecer una clara sinopsis de la labor de la secretaría y supervisar el cumplimiento de los deberes que incumben a las Sociedades Nacionales.</a:t>
          </a:r>
        </a:p>
      </dgm:t>
    </dgm:pt>
    <dgm:pt modelId="{501D8ECE-04B4-44D7-8C0D-D6F40BC44DDF}" type="parTrans" cxnId="{7FD98A87-1922-4216-A275-0B05327B84CF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CC493AE7-705B-4684-85A2-A8D37FB2F6D8}" type="sibTrans" cxnId="{7FD98A87-1922-4216-A275-0B05327B84CF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C5FC177D-3044-4DCD-B621-FE8A05D358AE}">
      <dgm:prSet phldrT="[Text]" custT="1"/>
      <dgm:spPr/>
      <dgm:t>
        <a:bodyPr/>
        <a:lstStyle/>
        <a:p>
          <a:pPr marL="228600" indent="0">
            <a:buNone/>
          </a:pPr>
          <a:r>
            <a:rPr lang="es-ES" sz="1800" noProof="0" dirty="0">
              <a:latin typeface="Calibri Light" panose="020F0302020204030204" pitchFamily="34" charset="0"/>
            </a:rPr>
            <a:t>Permite a la Federación Internacional intensificar los debates sobre responsabilidad colectiva, gestión colectiva de riesgos e integridad de las Sociedades Nacionales.</a:t>
          </a:r>
        </a:p>
      </dgm:t>
    </dgm:pt>
    <dgm:pt modelId="{5AEFC91E-FB1B-4F2E-B467-33A1E7E97444}" type="parTrans" cxnId="{A947631C-8F95-417B-BC4D-1631A1C64DD1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B1742643-8300-4551-BA18-8F17BD4B7C03}" type="sibTrans" cxnId="{A947631C-8F95-417B-BC4D-1631A1C64DD1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8555A571-21C3-4932-AA4B-E48281799A4E}">
      <dgm:prSet phldrT="[Text]"/>
      <dgm:spPr/>
      <dgm:t>
        <a:bodyPr/>
        <a:lstStyle/>
        <a:p>
          <a:pPr>
            <a:buFont typeface="+mj-lt"/>
            <a:buAutoNum type="arabicPeriod"/>
          </a:pPr>
          <a:endParaRPr lang="es-ES" noProof="0" dirty="0">
            <a:latin typeface="Calibri Light" panose="020F0302020204030204" pitchFamily="34" charset="0"/>
          </a:endParaRPr>
        </a:p>
      </dgm:t>
    </dgm:pt>
    <dgm:pt modelId="{C259F24C-770C-4857-A4B0-51C70BD0487C}" type="parTrans" cxnId="{A9181E09-4C2A-4906-819B-5A97BDF210E7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7C4B1ED8-7D71-4FFC-AE64-3532A75F0E4C}" type="sibTrans" cxnId="{A9181E09-4C2A-4906-819B-5A97BDF210E7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D1D6EA7E-EEAB-465C-8F12-F4CE40459433}">
      <dgm:prSet phldrT="[Text]" custT="1"/>
      <dgm:spPr/>
      <dgm:t>
        <a:bodyPr/>
        <a:lstStyle/>
        <a:p>
          <a:pPr marL="265113" indent="-265113">
            <a:buFont typeface="+mj-lt"/>
            <a:buAutoNum type="arabicPeriod"/>
          </a:pPr>
          <a:r>
            <a:rPr lang="es-ES" sz="1800" noProof="0" dirty="0">
              <a:latin typeface="Calibri Light" panose="020F0302020204030204" pitchFamily="34" charset="0"/>
            </a:rPr>
            <a:t>Contribuir al banco de datos y sistema de información general interno de la Federación Internacional;</a:t>
          </a:r>
        </a:p>
      </dgm:t>
    </dgm:pt>
    <dgm:pt modelId="{9F684CA7-4FE6-4E64-808A-25E124596FDA}" type="sibTrans" cxnId="{BC432179-591B-4182-8844-84A244F15290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1E615BAE-B1B7-432D-BAC4-F802D35B4506}" type="parTrans" cxnId="{BC432179-591B-4182-8844-84A244F15290}">
      <dgm:prSet/>
      <dgm:spPr/>
      <dgm:t>
        <a:bodyPr/>
        <a:lstStyle/>
        <a:p>
          <a:endParaRPr lang="es-ES" noProof="0" dirty="0">
            <a:latin typeface="Calibri Light" panose="020F0302020204030204" pitchFamily="34" charset="0"/>
          </a:endParaRPr>
        </a:p>
      </dgm:t>
    </dgm:pt>
    <dgm:pt modelId="{6FDD50AB-15B6-4FD1-9FC2-0F829BB6BE85}" type="pres">
      <dgm:prSet presAssocID="{93C86D30-54FE-455C-BFAF-407BF2DF53CC}" presName="Name0" presStyleCnt="0">
        <dgm:presLayoutVars>
          <dgm:dir/>
          <dgm:animLvl val="lvl"/>
          <dgm:resizeHandles val="exact"/>
        </dgm:presLayoutVars>
      </dgm:prSet>
      <dgm:spPr/>
    </dgm:pt>
    <dgm:pt modelId="{827D3005-6B4A-4FB0-9ED0-01786DCA29FB}" type="pres">
      <dgm:prSet presAssocID="{93ED65B8-353B-4671-943C-B404F3D564E7}" presName="linNode" presStyleCnt="0"/>
      <dgm:spPr/>
    </dgm:pt>
    <dgm:pt modelId="{795A0BA3-A568-4A9F-84A5-56C983B397FB}" type="pres">
      <dgm:prSet presAssocID="{93ED65B8-353B-4671-943C-B404F3D564E7}" presName="parTx" presStyleLbl="revTx" presStyleIdx="0" presStyleCnt="2">
        <dgm:presLayoutVars>
          <dgm:chMax val="1"/>
          <dgm:bulletEnabled val="1"/>
        </dgm:presLayoutVars>
      </dgm:prSet>
      <dgm:spPr/>
    </dgm:pt>
    <dgm:pt modelId="{0FC4D495-43FF-4858-85D1-A1BAD6DA1306}" type="pres">
      <dgm:prSet presAssocID="{93ED65B8-353B-4671-943C-B404F3D564E7}" presName="bracket" presStyleLbl="parChTrans1D1" presStyleIdx="0" presStyleCnt="2" custScaleY="78285" custLinFactX="-300000" custLinFactNeighborX="-343685" custLinFactNeighborY="955"/>
      <dgm:spPr/>
    </dgm:pt>
    <dgm:pt modelId="{00C31B10-2EA0-4BE6-9AD6-706B8BB4F7CA}" type="pres">
      <dgm:prSet presAssocID="{93ED65B8-353B-4671-943C-B404F3D564E7}" presName="spH" presStyleCnt="0"/>
      <dgm:spPr/>
    </dgm:pt>
    <dgm:pt modelId="{714C04A8-5AB4-4478-8578-CF7F8C996BFF}" type="pres">
      <dgm:prSet presAssocID="{93ED65B8-353B-4671-943C-B404F3D564E7}" presName="desTx" presStyleLbl="node1" presStyleIdx="0" presStyleCnt="2" custScaleX="2000000" custScaleY="92802" custLinFactX="-11317" custLinFactNeighborX="-100000">
        <dgm:presLayoutVars>
          <dgm:bulletEnabled val="1"/>
        </dgm:presLayoutVars>
      </dgm:prSet>
      <dgm:spPr/>
    </dgm:pt>
    <dgm:pt modelId="{7F3872F8-8F70-404F-876D-D95DFACAC339}" type="pres">
      <dgm:prSet presAssocID="{E0528348-BB2F-4A4F-B59A-67BF9EAF993F}" presName="spV" presStyleCnt="0"/>
      <dgm:spPr/>
    </dgm:pt>
    <dgm:pt modelId="{0BCA8036-AECA-403E-8287-ECC6DB6E7F30}" type="pres">
      <dgm:prSet presAssocID="{8555A571-21C3-4932-AA4B-E48281799A4E}" presName="linNode" presStyleCnt="0"/>
      <dgm:spPr/>
    </dgm:pt>
    <dgm:pt modelId="{A5EA90A3-033C-4B1E-8D6D-DA22C00C3853}" type="pres">
      <dgm:prSet presAssocID="{8555A571-21C3-4932-AA4B-E48281799A4E}" presName="parTx" presStyleLbl="revTx" presStyleIdx="1" presStyleCnt="2">
        <dgm:presLayoutVars>
          <dgm:chMax val="1"/>
          <dgm:bulletEnabled val="1"/>
        </dgm:presLayoutVars>
      </dgm:prSet>
      <dgm:spPr/>
    </dgm:pt>
    <dgm:pt modelId="{01C5B530-1976-459D-934C-28515F1E0C6F}" type="pres">
      <dgm:prSet presAssocID="{8555A571-21C3-4932-AA4B-E48281799A4E}" presName="bracket" presStyleLbl="parChTrans1D1" presStyleIdx="1" presStyleCnt="2" custScaleY="111977" custLinFactX="-292564" custLinFactNeighborX="-300000" custLinFactNeighborY="-2577"/>
      <dgm:spPr/>
    </dgm:pt>
    <dgm:pt modelId="{5A082D3C-080F-474E-8C92-E3FD53A495DB}" type="pres">
      <dgm:prSet presAssocID="{8555A571-21C3-4932-AA4B-E48281799A4E}" presName="spH" presStyleCnt="0"/>
      <dgm:spPr/>
    </dgm:pt>
    <dgm:pt modelId="{DAB13625-2E61-4874-8A9B-8C49FE2ACF89}" type="pres">
      <dgm:prSet presAssocID="{8555A571-21C3-4932-AA4B-E48281799A4E}" presName="desTx" presStyleLbl="node1" presStyleIdx="1" presStyleCnt="2" custScaleX="2000000" custScaleY="121403" custLinFactX="-2097" custLinFactNeighborX="-100000" custLinFactNeighborY="-2896">
        <dgm:presLayoutVars>
          <dgm:bulletEnabled val="1"/>
        </dgm:presLayoutVars>
      </dgm:prSet>
      <dgm:spPr/>
    </dgm:pt>
  </dgm:ptLst>
  <dgm:cxnLst>
    <dgm:cxn modelId="{A9181E09-4C2A-4906-819B-5A97BDF210E7}" srcId="{93C86D30-54FE-455C-BFAF-407BF2DF53CC}" destId="{8555A571-21C3-4932-AA4B-E48281799A4E}" srcOrd="1" destOrd="0" parTransId="{C259F24C-770C-4857-A4B0-51C70BD0487C}" sibTransId="{7C4B1ED8-7D71-4FFC-AE64-3532A75F0E4C}"/>
    <dgm:cxn modelId="{27929012-0BC2-45E8-8CA7-DA4A6C009870}" type="presOf" srcId="{238E7E0E-D0A2-4C18-B8C7-60CEA859B44B}" destId="{DAB13625-2E61-4874-8A9B-8C49FE2ACF89}" srcOrd="0" destOrd="3" presId="urn:diagrams.loki3.com/BracketList"/>
    <dgm:cxn modelId="{351F821A-5EA7-4E57-84CF-09013E9DDA42}" type="presOf" srcId="{93ED65B8-353B-4671-943C-B404F3D564E7}" destId="{795A0BA3-A568-4A9F-84A5-56C983B397FB}" srcOrd="0" destOrd="0" presId="urn:diagrams.loki3.com/BracketList"/>
    <dgm:cxn modelId="{A947631C-8F95-417B-BC4D-1631A1C64DD1}" srcId="{93ED65B8-353B-4671-943C-B404F3D564E7}" destId="{C5FC177D-3044-4DCD-B621-FE8A05D358AE}" srcOrd="2" destOrd="0" parTransId="{5AEFC91E-FB1B-4F2E-B467-33A1E7E97444}" sibTransId="{B1742643-8300-4551-BA18-8F17BD4B7C03}"/>
    <dgm:cxn modelId="{CFA40A1E-A739-4126-B0D0-5E554360AB8B}" type="presOf" srcId="{9C31231D-9552-4C29-8BA0-E46DFF962843}" destId="{DAB13625-2E61-4874-8A9B-8C49FE2ACF89}" srcOrd="0" destOrd="6" presId="urn:diagrams.loki3.com/BracketList"/>
    <dgm:cxn modelId="{57FFF51F-1C09-4F7B-8FBB-EAF721DD15F6}" type="presOf" srcId="{C5FC177D-3044-4DCD-B621-FE8A05D358AE}" destId="{714C04A8-5AB4-4478-8578-CF7F8C996BFF}" srcOrd="0" destOrd="2" presId="urn:diagrams.loki3.com/BracketList"/>
    <dgm:cxn modelId="{F4F6432B-91EF-484A-B4D1-9710E74CE4FD}" srcId="{8555A571-21C3-4932-AA4B-E48281799A4E}" destId="{D0516750-C734-4097-A87E-E17F36B5AF77}" srcOrd="1" destOrd="0" parTransId="{41A7D9DE-3995-4890-8C56-3BB43E3F1538}" sibTransId="{95C36EE0-B437-40D5-A522-98AC8A1D7C24}"/>
    <dgm:cxn modelId="{EB53B731-E622-49AD-8743-2C43B8AFC00F}" type="presOf" srcId="{8555A571-21C3-4932-AA4B-E48281799A4E}" destId="{A5EA90A3-033C-4B1E-8D6D-DA22C00C3853}" srcOrd="0" destOrd="0" presId="urn:diagrams.loki3.com/BracketList"/>
    <dgm:cxn modelId="{10CE733A-4DCA-470D-9462-F57174B3AA73}" srcId="{93C86D30-54FE-455C-BFAF-407BF2DF53CC}" destId="{93ED65B8-353B-4671-943C-B404F3D564E7}" srcOrd="0" destOrd="0" parTransId="{A9220EFA-6CE4-46CE-9390-8D6E736ECEC7}" sibTransId="{E0528348-BB2F-4A4F-B59A-67BF9EAF993F}"/>
    <dgm:cxn modelId="{DCF26E3B-824A-4F13-B607-C32B1BA2B218}" srcId="{93ED65B8-353B-4671-943C-B404F3D564E7}" destId="{0E505B36-0050-460E-BABE-E43CEC5C861C}" srcOrd="0" destOrd="0" parTransId="{7A8B7B6E-FF91-4361-A0B1-E155353027AD}" sibTransId="{0FB00C25-BB59-442F-8EA2-BA7BDA8895E0}"/>
    <dgm:cxn modelId="{9B6F963F-EE25-4A1F-A363-94FE918B7AEF}" type="presOf" srcId="{E51778CC-01A0-4E83-96EA-6FCB9792209D}" destId="{DAB13625-2E61-4874-8A9B-8C49FE2ACF89}" srcOrd="0" destOrd="5" presId="urn:diagrams.loki3.com/BracketList"/>
    <dgm:cxn modelId="{1C40C04E-12E7-4398-AC30-413137FC1D20}" type="presOf" srcId="{2463A217-014D-4101-9B42-FF5CE369B346}" destId="{DAB13625-2E61-4874-8A9B-8C49FE2ACF89}" srcOrd="0" destOrd="4" presId="urn:diagrams.loki3.com/BracketList"/>
    <dgm:cxn modelId="{CAB72F50-0784-4C32-8C33-B81621075742}" type="presOf" srcId="{0E505B36-0050-460E-BABE-E43CEC5C861C}" destId="{714C04A8-5AB4-4478-8578-CF7F8C996BFF}" srcOrd="0" destOrd="0" presId="urn:diagrams.loki3.com/BracketList"/>
    <dgm:cxn modelId="{FF960B60-1157-461A-A7A3-D7958E96BCEB}" type="presOf" srcId="{A75091C8-F87A-444E-B13E-1EFEA7AD6339}" destId="{714C04A8-5AB4-4478-8578-CF7F8C996BFF}" srcOrd="0" destOrd="1" presId="urn:diagrams.loki3.com/BracketList"/>
    <dgm:cxn modelId="{766E7C65-9752-4693-AA7E-95A29A8574DD}" srcId="{8555A571-21C3-4932-AA4B-E48281799A4E}" destId="{238E7E0E-D0A2-4C18-B8C7-60CEA859B44B}" srcOrd="3" destOrd="0" parTransId="{552EA45A-77D1-4AEF-9D5B-164121A1594E}" sibTransId="{3BC58A89-BC11-42BF-ABCD-E659425E34AE}"/>
    <dgm:cxn modelId="{E790A077-5D28-4625-B49D-70F92D4211C9}" type="presOf" srcId="{303939A0-EDE5-4E94-BF6D-87531C8463A0}" destId="{DAB13625-2E61-4874-8A9B-8C49FE2ACF89}" srcOrd="0" destOrd="2" presId="urn:diagrams.loki3.com/BracketList"/>
    <dgm:cxn modelId="{BC432179-591B-4182-8844-84A244F15290}" srcId="{8555A571-21C3-4932-AA4B-E48281799A4E}" destId="{D1D6EA7E-EEAB-465C-8F12-F4CE40459433}" srcOrd="0" destOrd="0" parTransId="{1E615BAE-B1B7-432D-BAC4-F802D35B4506}" sibTransId="{9F684CA7-4FE6-4E64-808A-25E124596FDA}"/>
    <dgm:cxn modelId="{F3AA0285-2785-4444-B49D-6C41E96A1FCC}" srcId="{8555A571-21C3-4932-AA4B-E48281799A4E}" destId="{303939A0-EDE5-4E94-BF6D-87531C8463A0}" srcOrd="2" destOrd="0" parTransId="{766598C6-D567-4D75-957A-2DE5B808D8EC}" sibTransId="{6D8CF3CE-C6E6-41C2-94F4-17696DE46A55}"/>
    <dgm:cxn modelId="{7FD98A87-1922-4216-A275-0B05327B84CF}" srcId="{93ED65B8-353B-4671-943C-B404F3D564E7}" destId="{A75091C8-F87A-444E-B13E-1EFEA7AD6339}" srcOrd="1" destOrd="0" parTransId="{501D8ECE-04B4-44D7-8C0D-D6F40BC44DDF}" sibTransId="{CC493AE7-705B-4684-85A2-A8D37FB2F6D8}"/>
    <dgm:cxn modelId="{B7E08B95-4413-409F-B289-E098790BB729}" srcId="{8555A571-21C3-4932-AA4B-E48281799A4E}" destId="{9C31231D-9552-4C29-8BA0-E46DFF962843}" srcOrd="6" destOrd="0" parTransId="{3B7D5C11-351B-47F5-B300-73F4334DDAE6}" sibTransId="{C9871E94-DCD0-4D47-94A5-BDBFAE32AB9C}"/>
    <dgm:cxn modelId="{63D4CBC6-C932-4FAB-871F-A8B25F21C29B}" type="presOf" srcId="{D1D6EA7E-EEAB-465C-8F12-F4CE40459433}" destId="{DAB13625-2E61-4874-8A9B-8C49FE2ACF89}" srcOrd="0" destOrd="0" presId="urn:diagrams.loki3.com/BracketList"/>
    <dgm:cxn modelId="{061D34D1-8FBD-4990-8A37-11A71D3F0B96}" srcId="{8555A571-21C3-4932-AA4B-E48281799A4E}" destId="{1FA38BCC-E131-424C-93C8-C71A53D57C70}" srcOrd="7" destOrd="0" parTransId="{DB0C4803-A901-4D91-9ECF-46B642327F93}" sibTransId="{C02FE4FA-9DB6-443F-B9C9-6E76DCEE65EF}"/>
    <dgm:cxn modelId="{69B698D3-4EA5-4B1E-AE84-4FCCC7B35F13}" type="presOf" srcId="{93C86D30-54FE-455C-BFAF-407BF2DF53CC}" destId="{6FDD50AB-15B6-4FD1-9FC2-0F829BB6BE85}" srcOrd="0" destOrd="0" presId="urn:diagrams.loki3.com/BracketList"/>
    <dgm:cxn modelId="{FB5D03D8-517A-465E-BEB0-C1BC1AC33EE3}" type="presOf" srcId="{D0516750-C734-4097-A87E-E17F36B5AF77}" destId="{DAB13625-2E61-4874-8A9B-8C49FE2ACF89}" srcOrd="0" destOrd="1" presId="urn:diagrams.loki3.com/BracketList"/>
    <dgm:cxn modelId="{C32F7FEE-C0FD-4D80-AC2F-847EDD7EE10B}" srcId="{8555A571-21C3-4932-AA4B-E48281799A4E}" destId="{2463A217-014D-4101-9B42-FF5CE369B346}" srcOrd="4" destOrd="0" parTransId="{353251B1-C3B5-4191-A243-BE29B217718F}" sibTransId="{DF38EE89-DE3C-4314-AE7A-B819B51F0C35}"/>
    <dgm:cxn modelId="{4B4707F9-170F-4DC6-9301-852126C197D8}" srcId="{8555A571-21C3-4932-AA4B-E48281799A4E}" destId="{E51778CC-01A0-4E83-96EA-6FCB9792209D}" srcOrd="5" destOrd="0" parTransId="{69D236AD-0B12-4E09-9FC8-D800C0135655}" sibTransId="{28771FBE-A0C9-4E64-A243-513D1886F6E7}"/>
    <dgm:cxn modelId="{DA3B58FF-570D-4374-AE84-AFC8647F2FF5}" type="presOf" srcId="{1FA38BCC-E131-424C-93C8-C71A53D57C70}" destId="{DAB13625-2E61-4874-8A9B-8C49FE2ACF89}" srcOrd="0" destOrd="7" presId="urn:diagrams.loki3.com/BracketList"/>
    <dgm:cxn modelId="{4821CB98-B386-4198-9129-F71E88FFDC02}" type="presParOf" srcId="{6FDD50AB-15B6-4FD1-9FC2-0F829BB6BE85}" destId="{827D3005-6B4A-4FB0-9ED0-01786DCA29FB}" srcOrd="0" destOrd="0" presId="urn:diagrams.loki3.com/BracketList"/>
    <dgm:cxn modelId="{3581CA3F-908B-4F84-9084-D6CA497F623C}" type="presParOf" srcId="{827D3005-6B4A-4FB0-9ED0-01786DCA29FB}" destId="{795A0BA3-A568-4A9F-84A5-56C983B397FB}" srcOrd="0" destOrd="0" presId="urn:diagrams.loki3.com/BracketList"/>
    <dgm:cxn modelId="{AA74D9E3-5B20-457B-8928-CB367858930B}" type="presParOf" srcId="{827D3005-6B4A-4FB0-9ED0-01786DCA29FB}" destId="{0FC4D495-43FF-4858-85D1-A1BAD6DA1306}" srcOrd="1" destOrd="0" presId="urn:diagrams.loki3.com/BracketList"/>
    <dgm:cxn modelId="{6B538219-DFC2-4C86-BBAB-D8F1A11AC4F2}" type="presParOf" srcId="{827D3005-6B4A-4FB0-9ED0-01786DCA29FB}" destId="{00C31B10-2EA0-4BE6-9AD6-706B8BB4F7CA}" srcOrd="2" destOrd="0" presId="urn:diagrams.loki3.com/BracketList"/>
    <dgm:cxn modelId="{CD6AD481-5AF8-4DC6-A66C-04E4378EDC58}" type="presParOf" srcId="{827D3005-6B4A-4FB0-9ED0-01786DCA29FB}" destId="{714C04A8-5AB4-4478-8578-CF7F8C996BFF}" srcOrd="3" destOrd="0" presId="urn:diagrams.loki3.com/BracketList"/>
    <dgm:cxn modelId="{7A62EF2B-47E6-4B5B-B58A-31F54EC8E13D}" type="presParOf" srcId="{6FDD50AB-15B6-4FD1-9FC2-0F829BB6BE85}" destId="{7F3872F8-8F70-404F-876D-D95DFACAC339}" srcOrd="1" destOrd="0" presId="urn:diagrams.loki3.com/BracketList"/>
    <dgm:cxn modelId="{8C207D92-1338-4675-8FBA-3DE36084B001}" type="presParOf" srcId="{6FDD50AB-15B6-4FD1-9FC2-0F829BB6BE85}" destId="{0BCA8036-AECA-403E-8287-ECC6DB6E7F30}" srcOrd="2" destOrd="0" presId="urn:diagrams.loki3.com/BracketList"/>
    <dgm:cxn modelId="{F76AF6CF-DADC-4CC1-97B2-D19866EB971F}" type="presParOf" srcId="{0BCA8036-AECA-403E-8287-ECC6DB6E7F30}" destId="{A5EA90A3-033C-4B1E-8D6D-DA22C00C3853}" srcOrd="0" destOrd="0" presId="urn:diagrams.loki3.com/BracketList"/>
    <dgm:cxn modelId="{8D8D1D24-C7ED-485B-A9A4-37C663401360}" type="presParOf" srcId="{0BCA8036-AECA-403E-8287-ECC6DB6E7F30}" destId="{01C5B530-1976-459D-934C-28515F1E0C6F}" srcOrd="1" destOrd="0" presId="urn:diagrams.loki3.com/BracketList"/>
    <dgm:cxn modelId="{4D10E8E0-F03E-4FCE-B963-CB797CF34208}" type="presParOf" srcId="{0BCA8036-AECA-403E-8287-ECC6DB6E7F30}" destId="{5A082D3C-080F-474E-8C92-E3FD53A495DB}" srcOrd="2" destOrd="0" presId="urn:diagrams.loki3.com/BracketList"/>
    <dgm:cxn modelId="{C6D11C35-F9FF-4A15-9FF0-3FBBC7129A4F}" type="presParOf" srcId="{0BCA8036-AECA-403E-8287-ECC6DB6E7F30}" destId="{DAB13625-2E61-4874-8A9B-8C49FE2ACF89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99B1D28-9DCF-49BA-8770-BB1BDCCC174C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4DDD4FB-DFDB-46D6-BF52-9253D1448DB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noProof="0" dirty="0"/>
            <a:t>Tres secciones principales de procedimientos operativos normalizados</a:t>
          </a:r>
        </a:p>
      </dgm:t>
    </dgm:pt>
    <dgm:pt modelId="{8DA8BC57-79EF-4975-BFEF-B72BA5AA732A}" type="parTrans" cxnId="{2BEAB851-A621-43A2-A5AD-0B5D2C2A1602}">
      <dgm:prSet/>
      <dgm:spPr/>
      <dgm:t>
        <a:bodyPr/>
        <a:lstStyle/>
        <a:p>
          <a:endParaRPr lang="en-US" sz="1600"/>
        </a:p>
      </dgm:t>
    </dgm:pt>
    <dgm:pt modelId="{6C6BC353-E3E8-4660-BC35-B1D2A5FA81F3}" type="sibTrans" cxnId="{2BEAB851-A621-43A2-A5AD-0B5D2C2A1602}">
      <dgm:prSet/>
      <dgm:spPr/>
      <dgm:t>
        <a:bodyPr/>
        <a:lstStyle/>
        <a:p>
          <a:endParaRPr lang="en-US" sz="1600"/>
        </a:p>
      </dgm:t>
    </dgm:pt>
    <dgm:pt modelId="{CCFDFDB1-C1ED-4D68-8000-2B6B2639B49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es-ES" sz="1800" b="1" noProof="0" dirty="0">
              <a:latin typeface="+mj-lt"/>
            </a:rPr>
            <a:t>1.</a:t>
          </a:r>
          <a:r>
            <a:rPr lang="es-ES" sz="1800" noProof="0" dirty="0">
              <a:latin typeface="+mj-lt"/>
            </a:rPr>
            <a:t> Mecanismos </a:t>
          </a:r>
          <a:r>
            <a:rPr lang="es-ES" sz="1800" u="sng" noProof="0" dirty="0">
              <a:latin typeface="+mj-lt"/>
            </a:rPr>
            <a:t>generales</a:t>
          </a:r>
          <a:r>
            <a:rPr lang="es-ES" sz="1800" noProof="0" dirty="0">
              <a:latin typeface="+mj-lt"/>
            </a:rPr>
            <a:t> para la gestión de cuestiones relativas a las normas de integridad</a:t>
          </a:r>
        </a:p>
        <a:p>
          <a:pPr>
            <a:buFont typeface="Arial" panose="020B0604020202020204" pitchFamily="34" charset="0"/>
            <a:buNone/>
          </a:pPr>
          <a:r>
            <a:rPr lang="es-ES" sz="1800" noProof="0" dirty="0">
              <a:latin typeface="+mj-lt"/>
            </a:rPr>
            <a:t>Funciones y responsabilidades de los diferentes niveles de la Secretaría. En relación con los tipos de integridad 1, 3,5,6 y 7 de la política de integridad. </a:t>
          </a:r>
          <a:endParaRPr lang="es-ES" sz="1800" noProof="0" dirty="0"/>
        </a:p>
      </dgm:t>
    </dgm:pt>
    <dgm:pt modelId="{A715C6A4-8F55-48F9-BAB0-B9F72FDC6961}" type="sibTrans" cxnId="{DD8BC758-8B82-4770-AF1B-C397C4141366}">
      <dgm:prSet/>
      <dgm:spPr/>
      <dgm:t>
        <a:bodyPr/>
        <a:lstStyle/>
        <a:p>
          <a:endParaRPr lang="en-US" sz="1600"/>
        </a:p>
      </dgm:t>
    </dgm:pt>
    <dgm:pt modelId="{DF70276B-4F85-4571-AF51-3956454D91D2}" type="parTrans" cxnId="{DD8BC758-8B82-4770-AF1B-C397C4141366}">
      <dgm:prSet/>
      <dgm:spPr/>
      <dgm:t>
        <a:bodyPr/>
        <a:lstStyle/>
        <a:p>
          <a:endParaRPr lang="en-US" sz="1600"/>
        </a:p>
      </dgm:t>
    </dgm:pt>
    <dgm:pt modelId="{C8191D6C-F367-4A19-96E4-6FF347B854D8}">
      <dgm:prSet custT="1"/>
      <dgm:spPr>
        <a:solidFill>
          <a:schemeClr val="accent3"/>
        </a:solidFill>
      </dgm:spPr>
      <dgm:t>
        <a:bodyPr/>
        <a:lstStyle/>
        <a:p>
          <a:endParaRPr lang="es-ES" sz="2000" noProof="0" dirty="0">
            <a:latin typeface="+mj-lt"/>
          </a:endParaRPr>
        </a:p>
        <a:p>
          <a:r>
            <a:rPr lang="es-ES" sz="2000" noProof="0" dirty="0">
              <a:latin typeface="+mj-lt"/>
            </a:rPr>
            <a:t>Descripción de las funciones y responsabilidades que se deberían seguir por la secretaría, en procedimientos en diferentes supuestos relativos a </a:t>
          </a:r>
          <a:r>
            <a:rPr lang="es-ES" sz="2800" noProof="0" dirty="0">
              <a:latin typeface="+mj-lt"/>
            </a:rPr>
            <a:t>las</a:t>
          </a:r>
          <a:r>
            <a:rPr lang="es-ES" sz="2000" noProof="0" dirty="0">
              <a:latin typeface="+mj-lt"/>
            </a:rPr>
            <a:t> normas de integridad  en las Sociedades Nacionales  y </a:t>
          </a:r>
          <a:r>
            <a:rPr lang="es-ES" sz="2400" noProof="0" dirty="0">
              <a:latin typeface="+mj-lt"/>
            </a:rPr>
            <a:t>en</a:t>
          </a:r>
          <a:r>
            <a:rPr lang="es-ES" sz="2000" noProof="0" dirty="0">
              <a:latin typeface="+mj-lt"/>
            </a:rPr>
            <a:t> la Federación Internacional.</a:t>
          </a:r>
          <a:endParaRPr lang="es-ES" sz="2000" noProof="0" dirty="0"/>
        </a:p>
      </dgm:t>
    </dgm:pt>
    <dgm:pt modelId="{C96D181A-549F-426B-A848-64CF00784FD9}" type="parTrans" cxnId="{A2C34F05-E65E-4103-8961-59A92072B54E}">
      <dgm:prSet/>
      <dgm:spPr/>
      <dgm:t>
        <a:bodyPr/>
        <a:lstStyle/>
        <a:p>
          <a:endParaRPr lang="en-US" sz="1600"/>
        </a:p>
      </dgm:t>
    </dgm:pt>
    <dgm:pt modelId="{A970439F-3DEE-4C16-9651-1B6F035202B7}" type="sibTrans" cxnId="{A2C34F05-E65E-4103-8961-59A92072B54E}">
      <dgm:prSet/>
      <dgm:spPr/>
      <dgm:t>
        <a:bodyPr/>
        <a:lstStyle/>
        <a:p>
          <a:endParaRPr lang="en-US" sz="1600"/>
        </a:p>
      </dgm:t>
    </dgm:pt>
    <dgm:pt modelId="{11B599FA-2222-4766-B70B-D3EA8BA096C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noProof="0" dirty="0">
              <a:latin typeface="+mj-lt"/>
            </a:rPr>
            <a:t>Sección sobre gestión de  asuntos específicos relativos a la integridad</a:t>
          </a:r>
        </a:p>
        <a:p>
          <a:r>
            <a:rPr lang="es-ES" sz="1800" u="sng" noProof="0" dirty="0">
              <a:latin typeface="+mj-lt"/>
            </a:rPr>
            <a:t>Procedimiento específico para los tipos </a:t>
          </a:r>
          <a:r>
            <a:rPr lang="es-ES" sz="1800" noProof="0" dirty="0">
              <a:latin typeface="+mj-lt"/>
            </a:rPr>
            <a:t>2 y 4 de la política de integridad: </a:t>
          </a:r>
        </a:p>
        <a:p>
          <a:r>
            <a:rPr lang="es-ES" sz="1800" b="1" noProof="0" dirty="0">
              <a:latin typeface="+mj-lt"/>
            </a:rPr>
            <a:t>2.</a:t>
          </a:r>
          <a:r>
            <a:rPr lang="es-ES" sz="1800" noProof="0" dirty="0">
              <a:latin typeface="+mj-lt"/>
            </a:rPr>
            <a:t> Casos de fraude y corrupción;</a:t>
          </a:r>
        </a:p>
        <a:p>
          <a:r>
            <a:rPr lang="es-ES" sz="1800" b="1" noProof="0" dirty="0">
              <a:latin typeface="+mj-lt"/>
            </a:rPr>
            <a:t>3.</a:t>
          </a:r>
          <a:r>
            <a:rPr lang="es-ES" sz="1800" noProof="0" dirty="0">
              <a:latin typeface="+mj-lt"/>
            </a:rPr>
            <a:t> Casos de injerencia por parte del gobierno.</a:t>
          </a:r>
          <a:endParaRPr lang="es-ES" sz="1800" noProof="0" dirty="0"/>
        </a:p>
      </dgm:t>
    </dgm:pt>
    <dgm:pt modelId="{A0A20140-5BA9-49FD-9200-F015FFE334B0}" type="parTrans" cxnId="{FE155B9F-D4DE-4E4C-9F8E-89C888D40DD9}">
      <dgm:prSet/>
      <dgm:spPr/>
      <dgm:t>
        <a:bodyPr/>
        <a:lstStyle/>
        <a:p>
          <a:endParaRPr lang="en-US" sz="1600"/>
        </a:p>
      </dgm:t>
    </dgm:pt>
    <dgm:pt modelId="{4692714B-6359-4A9A-A886-B66732958369}" type="sibTrans" cxnId="{FE155B9F-D4DE-4E4C-9F8E-89C888D40DD9}">
      <dgm:prSet/>
      <dgm:spPr/>
      <dgm:t>
        <a:bodyPr/>
        <a:lstStyle/>
        <a:p>
          <a:endParaRPr lang="en-US" sz="1600"/>
        </a:p>
      </dgm:t>
    </dgm:pt>
    <dgm:pt modelId="{5E6EE12F-3614-4043-9B5A-9C448D83F60D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2000" noProof="0" dirty="0">
              <a:latin typeface="+mj-lt"/>
            </a:rPr>
            <a:t>Establecimiento de principios y procedimientos para la gestión de distingos tipos de cuestiones relativas a las </a:t>
          </a:r>
          <a:r>
            <a:rPr lang="es-ES" sz="1800" noProof="0" dirty="0">
              <a:latin typeface="+mj-lt"/>
            </a:rPr>
            <a:t>normas</a:t>
          </a:r>
          <a:r>
            <a:rPr lang="es-ES" sz="2000" noProof="0" dirty="0">
              <a:latin typeface="+mj-lt"/>
            </a:rPr>
            <a:t> de integridad.</a:t>
          </a:r>
        </a:p>
        <a:p>
          <a:endParaRPr lang="es-ES" sz="2000" noProof="0" dirty="0">
            <a:latin typeface="+mj-lt"/>
          </a:endParaRPr>
        </a:p>
        <a:p>
          <a:r>
            <a:rPr lang="es-ES" sz="2000" noProof="0" dirty="0">
              <a:latin typeface="+mj-lt"/>
            </a:rPr>
            <a:t> </a:t>
          </a:r>
          <a:endParaRPr lang="es-ES" sz="2000" noProof="0" dirty="0"/>
        </a:p>
      </dgm:t>
    </dgm:pt>
    <dgm:pt modelId="{B0BE0407-D87D-4A16-90C5-5749DCB3E63E}" type="parTrans" cxnId="{A6E04E3D-3E57-408E-A81F-BCECA00B5CAB}">
      <dgm:prSet/>
      <dgm:spPr/>
      <dgm:t>
        <a:bodyPr/>
        <a:lstStyle/>
        <a:p>
          <a:endParaRPr lang="en-US" sz="1600"/>
        </a:p>
      </dgm:t>
    </dgm:pt>
    <dgm:pt modelId="{EAC41F2E-EDB1-485E-9D4A-F5AAAE60E4F2}" type="sibTrans" cxnId="{A6E04E3D-3E57-408E-A81F-BCECA00B5CAB}">
      <dgm:prSet/>
      <dgm:spPr/>
      <dgm:t>
        <a:bodyPr/>
        <a:lstStyle/>
        <a:p>
          <a:endParaRPr lang="en-US" sz="1600"/>
        </a:p>
      </dgm:t>
    </dgm:pt>
    <dgm:pt modelId="{B7D7A072-AF8C-46A6-BCD4-BEC9EEFEEA36}" type="pres">
      <dgm:prSet presAssocID="{699B1D28-9DCF-49BA-8770-BB1BDCCC174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D68AFB-41C5-4273-A388-2E2FB97BD96F}" type="pres">
      <dgm:prSet presAssocID="{C8191D6C-F367-4A19-96E4-6FF347B854D8}" presName="vertOne" presStyleCnt="0"/>
      <dgm:spPr/>
    </dgm:pt>
    <dgm:pt modelId="{C6154D35-F535-414C-9C54-82282859C0D9}" type="pres">
      <dgm:prSet presAssocID="{C8191D6C-F367-4A19-96E4-6FF347B854D8}" presName="txOne" presStyleLbl="node0" presStyleIdx="0" presStyleCnt="3" custScaleX="122222" custScaleY="245174" custLinFactNeighborX="6264">
        <dgm:presLayoutVars>
          <dgm:chPref val="3"/>
        </dgm:presLayoutVars>
      </dgm:prSet>
      <dgm:spPr/>
    </dgm:pt>
    <dgm:pt modelId="{3BF13D95-B552-4CF9-8F2D-06F069C40DE9}" type="pres">
      <dgm:prSet presAssocID="{C8191D6C-F367-4A19-96E4-6FF347B854D8}" presName="horzOne" presStyleCnt="0"/>
      <dgm:spPr/>
    </dgm:pt>
    <dgm:pt modelId="{E4D64BCD-EF7E-48FE-AC55-C27430CE48F4}" type="pres">
      <dgm:prSet presAssocID="{A970439F-3DEE-4C16-9651-1B6F035202B7}" presName="sibSpaceOne" presStyleCnt="0"/>
      <dgm:spPr/>
    </dgm:pt>
    <dgm:pt modelId="{AE35571B-F81B-4E23-91A0-01460F3F8E06}" type="pres">
      <dgm:prSet presAssocID="{5E6EE12F-3614-4043-9B5A-9C448D83F60D}" presName="vertOne" presStyleCnt="0"/>
      <dgm:spPr/>
    </dgm:pt>
    <dgm:pt modelId="{E2AE0ABC-D804-441D-B2F2-8875E90F242A}" type="pres">
      <dgm:prSet presAssocID="{5E6EE12F-3614-4043-9B5A-9C448D83F60D}" presName="txOne" presStyleLbl="node0" presStyleIdx="1" presStyleCnt="3" custScaleY="247985" custLinFactNeighborX="-4173" custLinFactNeighborY="-84">
        <dgm:presLayoutVars>
          <dgm:chPref val="3"/>
        </dgm:presLayoutVars>
      </dgm:prSet>
      <dgm:spPr/>
    </dgm:pt>
    <dgm:pt modelId="{4E203C4D-BAC7-4B93-9CA2-8FBE1F98E094}" type="pres">
      <dgm:prSet presAssocID="{5E6EE12F-3614-4043-9B5A-9C448D83F60D}" presName="horzOne" presStyleCnt="0"/>
      <dgm:spPr/>
    </dgm:pt>
    <dgm:pt modelId="{ECB40120-775A-429D-9CDA-FEC32F45AEA9}" type="pres">
      <dgm:prSet presAssocID="{EAC41F2E-EDB1-485E-9D4A-F5AAAE60E4F2}" presName="sibSpaceOne" presStyleCnt="0"/>
      <dgm:spPr/>
    </dgm:pt>
    <dgm:pt modelId="{C728823C-ACC5-4D06-B07F-5C644ED53443}" type="pres">
      <dgm:prSet presAssocID="{64DDD4FB-DFDB-46D6-BF52-9253D1448DB7}" presName="vertOne" presStyleCnt="0"/>
      <dgm:spPr/>
    </dgm:pt>
    <dgm:pt modelId="{C63A8E64-1600-48C1-B0D6-0C747AF32F6E}" type="pres">
      <dgm:prSet presAssocID="{64DDD4FB-DFDB-46D6-BF52-9253D1448DB7}" presName="txOne" presStyleLbl="node0" presStyleIdx="2" presStyleCnt="3" custScaleY="39870" custLinFactNeighborX="-4002">
        <dgm:presLayoutVars>
          <dgm:chPref val="3"/>
        </dgm:presLayoutVars>
      </dgm:prSet>
      <dgm:spPr/>
    </dgm:pt>
    <dgm:pt modelId="{B18E64CA-5CBA-47EB-A1EC-71CA25C2E3FA}" type="pres">
      <dgm:prSet presAssocID="{64DDD4FB-DFDB-46D6-BF52-9253D1448DB7}" presName="parTransOne" presStyleCnt="0"/>
      <dgm:spPr/>
    </dgm:pt>
    <dgm:pt modelId="{CA44E0A3-2114-4376-A952-50D1B402827E}" type="pres">
      <dgm:prSet presAssocID="{64DDD4FB-DFDB-46D6-BF52-9253D1448DB7}" presName="horzOne" presStyleCnt="0"/>
      <dgm:spPr/>
    </dgm:pt>
    <dgm:pt modelId="{36F2680C-527C-4E8C-8181-69AEE2417339}" type="pres">
      <dgm:prSet presAssocID="{CCFDFDB1-C1ED-4D68-8000-2B6B2639B492}" presName="vertTwo" presStyleCnt="0"/>
      <dgm:spPr/>
    </dgm:pt>
    <dgm:pt modelId="{0E4CE7D9-E575-4378-857D-5CA71FCB2559}" type="pres">
      <dgm:prSet presAssocID="{CCFDFDB1-C1ED-4D68-8000-2B6B2639B492}" presName="txTwo" presStyleLbl="node2" presStyleIdx="0" presStyleCnt="2" custScaleY="217013" custLinFactNeighborX="-8352" custLinFactNeighborY="-16946">
        <dgm:presLayoutVars>
          <dgm:chPref val="3"/>
        </dgm:presLayoutVars>
      </dgm:prSet>
      <dgm:spPr/>
    </dgm:pt>
    <dgm:pt modelId="{593E8D4F-29C6-46E9-9290-E58965340A2B}" type="pres">
      <dgm:prSet presAssocID="{CCFDFDB1-C1ED-4D68-8000-2B6B2639B492}" presName="horzTwo" presStyleCnt="0"/>
      <dgm:spPr/>
    </dgm:pt>
    <dgm:pt modelId="{7B75D6DB-35B9-4E97-A096-4084DA5549A9}" type="pres">
      <dgm:prSet presAssocID="{A715C6A4-8F55-48F9-BAB0-B9F72FDC6961}" presName="sibSpaceTwo" presStyleCnt="0"/>
      <dgm:spPr/>
    </dgm:pt>
    <dgm:pt modelId="{B214287E-6959-404A-95DA-30849FFCE27F}" type="pres">
      <dgm:prSet presAssocID="{11B599FA-2222-4766-B70B-D3EA8BA096C6}" presName="vertTwo" presStyleCnt="0"/>
      <dgm:spPr/>
    </dgm:pt>
    <dgm:pt modelId="{225C5F36-4E1A-4C0C-8781-2D2D29875F41}" type="pres">
      <dgm:prSet presAssocID="{11B599FA-2222-4766-B70B-D3EA8BA096C6}" presName="txTwo" presStyleLbl="node2" presStyleIdx="1" presStyleCnt="2" custScaleY="218046" custLinFactNeighborX="-8352" custLinFactNeighborY="-16946">
        <dgm:presLayoutVars>
          <dgm:chPref val="3"/>
        </dgm:presLayoutVars>
      </dgm:prSet>
      <dgm:spPr/>
    </dgm:pt>
    <dgm:pt modelId="{D673BCC9-73AC-4BF8-BB0E-CA3A8F825802}" type="pres">
      <dgm:prSet presAssocID="{11B599FA-2222-4766-B70B-D3EA8BA096C6}" presName="horzTwo" presStyleCnt="0"/>
      <dgm:spPr/>
    </dgm:pt>
  </dgm:ptLst>
  <dgm:cxnLst>
    <dgm:cxn modelId="{A2C34F05-E65E-4103-8961-59A92072B54E}" srcId="{699B1D28-9DCF-49BA-8770-BB1BDCCC174C}" destId="{C8191D6C-F367-4A19-96E4-6FF347B854D8}" srcOrd="0" destOrd="0" parTransId="{C96D181A-549F-426B-A848-64CF00784FD9}" sibTransId="{A970439F-3DEE-4C16-9651-1B6F035202B7}"/>
    <dgm:cxn modelId="{A7E38B23-40A6-40B9-BABE-130901BA1C6D}" type="presOf" srcId="{11B599FA-2222-4766-B70B-D3EA8BA096C6}" destId="{225C5F36-4E1A-4C0C-8781-2D2D29875F41}" srcOrd="0" destOrd="0" presId="urn:microsoft.com/office/officeart/2005/8/layout/hierarchy4"/>
    <dgm:cxn modelId="{166C382A-DF8D-4685-8CE8-31CB135E2208}" type="presOf" srcId="{699B1D28-9DCF-49BA-8770-BB1BDCCC174C}" destId="{B7D7A072-AF8C-46A6-BCD4-BEC9EEFEEA36}" srcOrd="0" destOrd="0" presId="urn:microsoft.com/office/officeart/2005/8/layout/hierarchy4"/>
    <dgm:cxn modelId="{846BF331-AA66-4B5C-A9C0-11317BF0EFCD}" type="presOf" srcId="{5E6EE12F-3614-4043-9B5A-9C448D83F60D}" destId="{E2AE0ABC-D804-441D-B2F2-8875E90F242A}" srcOrd="0" destOrd="0" presId="urn:microsoft.com/office/officeart/2005/8/layout/hierarchy4"/>
    <dgm:cxn modelId="{D2906A36-0D7C-4BD1-A0E2-F93CCB5B056E}" type="presOf" srcId="{CCFDFDB1-C1ED-4D68-8000-2B6B2639B492}" destId="{0E4CE7D9-E575-4378-857D-5CA71FCB2559}" srcOrd="0" destOrd="0" presId="urn:microsoft.com/office/officeart/2005/8/layout/hierarchy4"/>
    <dgm:cxn modelId="{A6E04E3D-3E57-408E-A81F-BCECA00B5CAB}" srcId="{699B1D28-9DCF-49BA-8770-BB1BDCCC174C}" destId="{5E6EE12F-3614-4043-9B5A-9C448D83F60D}" srcOrd="1" destOrd="0" parTransId="{B0BE0407-D87D-4A16-90C5-5749DCB3E63E}" sibTransId="{EAC41F2E-EDB1-485E-9D4A-F5AAAE60E4F2}"/>
    <dgm:cxn modelId="{614F954B-52A5-4FD8-91C3-90404685C0AA}" type="presOf" srcId="{C8191D6C-F367-4A19-96E4-6FF347B854D8}" destId="{C6154D35-F535-414C-9C54-82282859C0D9}" srcOrd="0" destOrd="0" presId="urn:microsoft.com/office/officeart/2005/8/layout/hierarchy4"/>
    <dgm:cxn modelId="{2BEAB851-A621-43A2-A5AD-0B5D2C2A1602}" srcId="{699B1D28-9DCF-49BA-8770-BB1BDCCC174C}" destId="{64DDD4FB-DFDB-46D6-BF52-9253D1448DB7}" srcOrd="2" destOrd="0" parTransId="{8DA8BC57-79EF-4975-BFEF-B72BA5AA732A}" sibTransId="{6C6BC353-E3E8-4660-BC35-B1D2A5FA81F3}"/>
    <dgm:cxn modelId="{DD8BC758-8B82-4770-AF1B-C397C4141366}" srcId="{64DDD4FB-DFDB-46D6-BF52-9253D1448DB7}" destId="{CCFDFDB1-C1ED-4D68-8000-2B6B2639B492}" srcOrd="0" destOrd="0" parTransId="{DF70276B-4F85-4571-AF51-3956454D91D2}" sibTransId="{A715C6A4-8F55-48F9-BAB0-B9F72FDC6961}"/>
    <dgm:cxn modelId="{4F4C6B5A-00BB-41E4-87DA-11B5C227CC68}" type="presOf" srcId="{64DDD4FB-DFDB-46D6-BF52-9253D1448DB7}" destId="{C63A8E64-1600-48C1-B0D6-0C747AF32F6E}" srcOrd="0" destOrd="0" presId="urn:microsoft.com/office/officeart/2005/8/layout/hierarchy4"/>
    <dgm:cxn modelId="{FE155B9F-D4DE-4E4C-9F8E-89C888D40DD9}" srcId="{64DDD4FB-DFDB-46D6-BF52-9253D1448DB7}" destId="{11B599FA-2222-4766-B70B-D3EA8BA096C6}" srcOrd="1" destOrd="0" parTransId="{A0A20140-5BA9-49FD-9200-F015FFE334B0}" sibTransId="{4692714B-6359-4A9A-A886-B66732958369}"/>
    <dgm:cxn modelId="{6318BC87-5C85-463C-8B0F-4DDADA9B43EB}" type="presParOf" srcId="{B7D7A072-AF8C-46A6-BCD4-BEC9EEFEEA36}" destId="{1ED68AFB-41C5-4273-A388-2E2FB97BD96F}" srcOrd="0" destOrd="0" presId="urn:microsoft.com/office/officeart/2005/8/layout/hierarchy4"/>
    <dgm:cxn modelId="{C299CF1B-4F2C-4251-B84C-E00837E1D52D}" type="presParOf" srcId="{1ED68AFB-41C5-4273-A388-2E2FB97BD96F}" destId="{C6154D35-F535-414C-9C54-82282859C0D9}" srcOrd="0" destOrd="0" presId="urn:microsoft.com/office/officeart/2005/8/layout/hierarchy4"/>
    <dgm:cxn modelId="{4AB86FAE-4BDD-4E16-A0CD-D83E43E21695}" type="presParOf" srcId="{1ED68AFB-41C5-4273-A388-2E2FB97BD96F}" destId="{3BF13D95-B552-4CF9-8F2D-06F069C40DE9}" srcOrd="1" destOrd="0" presId="urn:microsoft.com/office/officeart/2005/8/layout/hierarchy4"/>
    <dgm:cxn modelId="{9D3EA40F-97FC-479E-9987-14DAF4B67539}" type="presParOf" srcId="{B7D7A072-AF8C-46A6-BCD4-BEC9EEFEEA36}" destId="{E4D64BCD-EF7E-48FE-AC55-C27430CE48F4}" srcOrd="1" destOrd="0" presId="urn:microsoft.com/office/officeart/2005/8/layout/hierarchy4"/>
    <dgm:cxn modelId="{9D0BA97E-4AE6-4354-8854-59A63F9286D6}" type="presParOf" srcId="{B7D7A072-AF8C-46A6-BCD4-BEC9EEFEEA36}" destId="{AE35571B-F81B-4E23-91A0-01460F3F8E06}" srcOrd="2" destOrd="0" presId="urn:microsoft.com/office/officeart/2005/8/layout/hierarchy4"/>
    <dgm:cxn modelId="{26E1F26E-497F-48AF-A7C9-E124281D175F}" type="presParOf" srcId="{AE35571B-F81B-4E23-91A0-01460F3F8E06}" destId="{E2AE0ABC-D804-441D-B2F2-8875E90F242A}" srcOrd="0" destOrd="0" presId="urn:microsoft.com/office/officeart/2005/8/layout/hierarchy4"/>
    <dgm:cxn modelId="{62F0C0C5-69D9-48D6-9160-6A47346FF13C}" type="presParOf" srcId="{AE35571B-F81B-4E23-91A0-01460F3F8E06}" destId="{4E203C4D-BAC7-4B93-9CA2-8FBE1F98E094}" srcOrd="1" destOrd="0" presId="urn:microsoft.com/office/officeart/2005/8/layout/hierarchy4"/>
    <dgm:cxn modelId="{E5D94538-924E-4AA1-9635-6BF19B8A740E}" type="presParOf" srcId="{B7D7A072-AF8C-46A6-BCD4-BEC9EEFEEA36}" destId="{ECB40120-775A-429D-9CDA-FEC32F45AEA9}" srcOrd="3" destOrd="0" presId="urn:microsoft.com/office/officeart/2005/8/layout/hierarchy4"/>
    <dgm:cxn modelId="{4BFF2FBF-9890-42D4-8DBB-C2A3F9DD545A}" type="presParOf" srcId="{B7D7A072-AF8C-46A6-BCD4-BEC9EEFEEA36}" destId="{C728823C-ACC5-4D06-B07F-5C644ED53443}" srcOrd="4" destOrd="0" presId="urn:microsoft.com/office/officeart/2005/8/layout/hierarchy4"/>
    <dgm:cxn modelId="{26642343-D4DB-4F27-BC69-D210B52ED345}" type="presParOf" srcId="{C728823C-ACC5-4D06-B07F-5C644ED53443}" destId="{C63A8E64-1600-48C1-B0D6-0C747AF32F6E}" srcOrd="0" destOrd="0" presId="urn:microsoft.com/office/officeart/2005/8/layout/hierarchy4"/>
    <dgm:cxn modelId="{26BA87E0-47F4-45EB-99EF-EB5AE868985D}" type="presParOf" srcId="{C728823C-ACC5-4D06-B07F-5C644ED53443}" destId="{B18E64CA-5CBA-47EB-A1EC-71CA25C2E3FA}" srcOrd="1" destOrd="0" presId="urn:microsoft.com/office/officeart/2005/8/layout/hierarchy4"/>
    <dgm:cxn modelId="{26341675-D41C-4F6C-B607-E5F7E640C8CF}" type="presParOf" srcId="{C728823C-ACC5-4D06-B07F-5C644ED53443}" destId="{CA44E0A3-2114-4376-A952-50D1B402827E}" srcOrd="2" destOrd="0" presId="urn:microsoft.com/office/officeart/2005/8/layout/hierarchy4"/>
    <dgm:cxn modelId="{38C0C1C4-895A-4F99-86B9-9BE7874BEC3A}" type="presParOf" srcId="{CA44E0A3-2114-4376-A952-50D1B402827E}" destId="{36F2680C-527C-4E8C-8181-69AEE2417339}" srcOrd="0" destOrd="0" presId="urn:microsoft.com/office/officeart/2005/8/layout/hierarchy4"/>
    <dgm:cxn modelId="{A83F932E-1301-4397-B4FF-2A6816D5B40A}" type="presParOf" srcId="{36F2680C-527C-4E8C-8181-69AEE2417339}" destId="{0E4CE7D9-E575-4378-857D-5CA71FCB2559}" srcOrd="0" destOrd="0" presId="urn:microsoft.com/office/officeart/2005/8/layout/hierarchy4"/>
    <dgm:cxn modelId="{906D9CE8-111C-482B-8941-102FDD394D3A}" type="presParOf" srcId="{36F2680C-527C-4E8C-8181-69AEE2417339}" destId="{593E8D4F-29C6-46E9-9290-E58965340A2B}" srcOrd="1" destOrd="0" presId="urn:microsoft.com/office/officeart/2005/8/layout/hierarchy4"/>
    <dgm:cxn modelId="{9688CE7E-053E-42E7-8108-AB695DEBADF7}" type="presParOf" srcId="{CA44E0A3-2114-4376-A952-50D1B402827E}" destId="{7B75D6DB-35B9-4E97-A096-4084DA5549A9}" srcOrd="1" destOrd="0" presId="urn:microsoft.com/office/officeart/2005/8/layout/hierarchy4"/>
    <dgm:cxn modelId="{5BC9F206-1561-4053-B696-A99482964779}" type="presParOf" srcId="{CA44E0A3-2114-4376-A952-50D1B402827E}" destId="{B214287E-6959-404A-95DA-30849FFCE27F}" srcOrd="2" destOrd="0" presId="urn:microsoft.com/office/officeart/2005/8/layout/hierarchy4"/>
    <dgm:cxn modelId="{086DF3B8-6266-4D8A-8596-7F2DE9FBC8D7}" type="presParOf" srcId="{B214287E-6959-404A-95DA-30849FFCE27F}" destId="{225C5F36-4E1A-4C0C-8781-2D2D29875F41}" srcOrd="0" destOrd="0" presId="urn:microsoft.com/office/officeart/2005/8/layout/hierarchy4"/>
    <dgm:cxn modelId="{48C07057-96E9-48F6-BD2C-390E770BD7BD}" type="presParOf" srcId="{B214287E-6959-404A-95DA-30849FFCE27F}" destId="{D673BCC9-73AC-4BF8-BB0E-CA3A8F82580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3C86D30-54FE-455C-BFAF-407BF2DF53CC}" type="doc">
      <dgm:prSet loTypeId="urn:diagrams.loki3.com/BracketList" loCatId="list" qsTypeId="urn:microsoft.com/office/officeart/2005/8/quickstyle/simple5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1D6EA7E-EEAB-465C-8F12-F4CE40459433}">
      <dgm:prSet phldrT="[Text]" custT="1"/>
      <dgm:spPr/>
      <dgm:t>
        <a:bodyPr/>
        <a:lstStyle/>
        <a:p>
          <a:pPr marL="265113" indent="-265113">
            <a:buFont typeface="+mj-lt"/>
            <a:buNone/>
          </a:pPr>
          <a:endParaRPr lang="es-ES" sz="100" dirty="0">
            <a:latin typeface="+mj-lt"/>
          </a:endParaRPr>
        </a:p>
      </dgm:t>
    </dgm:pt>
    <dgm:pt modelId="{1E615BAE-B1B7-432D-BAC4-F802D35B4506}" type="parTrans" cxnId="{BC432179-591B-4182-8844-84A244F1529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F684CA7-4FE6-4E64-808A-25E124596FDA}" type="sibTrans" cxnId="{BC432179-591B-4182-8844-84A244F1529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3ED65B8-353B-4671-943C-B404F3D564E7}">
      <dgm:prSet phldrT="[Text]"/>
      <dgm:spPr/>
      <dgm:t>
        <a:bodyPr/>
        <a:lstStyle/>
        <a:p>
          <a:pPr>
            <a:buNone/>
          </a:pPr>
          <a:endParaRPr lang="en-US" dirty="0">
            <a:latin typeface="+mj-lt"/>
          </a:endParaRPr>
        </a:p>
      </dgm:t>
    </dgm:pt>
    <dgm:pt modelId="{A9220EFA-6CE4-46CE-9390-8D6E736ECEC7}" type="parTrans" cxnId="{10CE733A-4DCA-470D-9462-F57174B3AA7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0528348-BB2F-4A4F-B59A-67BF9EAF993F}" type="sibTrans" cxnId="{10CE733A-4DCA-470D-9462-F57174B3AA7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E505B36-0050-460E-BABE-E43CEC5C861C}">
      <dgm:prSet phldrT="[Text]" custT="1"/>
      <dgm:spPr/>
      <dgm:t>
        <a:bodyPr/>
        <a:lstStyle/>
        <a:p>
          <a:pPr marL="0" indent="0">
            <a:buNone/>
          </a:pPr>
          <a:r>
            <a:rPr lang="es-ES" altLang="en-US" sz="2800" noProof="0" dirty="0">
              <a:latin typeface="+mj-lt"/>
            </a:rPr>
            <a:t>No se ha alcanzado progreso significativo durante un período de dos años intentando resolver la infracción de las normas de integridad.</a:t>
          </a:r>
          <a:endParaRPr lang="es-ES" sz="2800" noProof="0" dirty="0">
            <a:latin typeface="+mj-lt"/>
          </a:endParaRPr>
        </a:p>
      </dgm:t>
    </dgm:pt>
    <dgm:pt modelId="{7A8B7B6E-FF91-4361-A0B1-E155353027AD}" type="parTrans" cxnId="{DCF26E3B-824A-4F13-B607-C32B1BA2B21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FB00C25-BB59-442F-8EA2-BA7BDA8895E0}" type="sibTrans" cxnId="{DCF26E3B-824A-4F13-B607-C32B1BA2B21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555A571-21C3-4932-AA4B-E48281799A4E}">
      <dgm:prSet phldrT="[Text]"/>
      <dgm:spPr/>
      <dgm:t>
        <a:bodyPr/>
        <a:lstStyle/>
        <a:p>
          <a:pPr>
            <a:buFont typeface="+mj-lt"/>
            <a:buAutoNum type="arabicPeriod"/>
          </a:pPr>
          <a:endParaRPr lang="en-US" dirty="0">
            <a:latin typeface="+mj-lt"/>
          </a:endParaRPr>
        </a:p>
      </dgm:t>
    </dgm:pt>
    <dgm:pt modelId="{C259F24C-770C-4857-A4B0-51C70BD0487C}" type="parTrans" cxnId="{A9181E09-4C2A-4906-819B-5A97BDF210E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C4B1ED8-7D71-4FFC-AE64-3532A75F0E4C}" type="sibTrans" cxnId="{A9181E09-4C2A-4906-819B-5A97BDF210E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92F351F-20E4-44E8-AE81-1BD9B151B710}">
      <dgm:prSet custT="1"/>
      <dgm:spPr/>
      <dgm:t>
        <a:bodyPr/>
        <a:lstStyle/>
        <a:p>
          <a:pPr marL="541338" indent="-276225">
            <a:buFont typeface="Arial" panose="020B0604020202020204" pitchFamily="34" charset="0"/>
            <a:buChar char="•"/>
          </a:pPr>
          <a:r>
            <a:rPr lang="es-ES" altLang="en-US" sz="2800" dirty="0">
              <a:latin typeface="+mj-lt"/>
            </a:rPr>
            <a:t>Informe anual no presentado durante 3 años consecutivos; y</a:t>
          </a:r>
        </a:p>
      </dgm:t>
    </dgm:pt>
    <dgm:pt modelId="{58D8319F-072C-420B-8813-57367211DE18}" type="parTrans" cxnId="{17E4FDA3-E262-448F-B1A8-C55EDE822ED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E6B22F5-88A9-42D3-8EB7-5F33E7F64FFB}" type="sibTrans" cxnId="{17E4FDA3-E262-448F-B1A8-C55EDE822ED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1C76CCC-A998-4222-BED9-0B10855C8942}">
      <dgm:prSet custT="1"/>
      <dgm:spPr/>
      <dgm:t>
        <a:bodyPr/>
        <a:lstStyle/>
        <a:p>
          <a:pPr marL="541338" indent="-276225">
            <a:buFont typeface="Arial" panose="020B0604020202020204" pitchFamily="34" charset="0"/>
            <a:buChar char="•"/>
          </a:pPr>
          <a:r>
            <a:rPr lang="es-ES" altLang="en-US" sz="2800" dirty="0">
              <a:latin typeface="+mj-lt"/>
            </a:rPr>
            <a:t>Declaración en mora.</a:t>
          </a:r>
          <a:endParaRPr lang="es-ES" altLang="en-US" sz="3600" dirty="0">
            <a:latin typeface="+mj-lt"/>
          </a:endParaRPr>
        </a:p>
      </dgm:t>
    </dgm:pt>
    <dgm:pt modelId="{864710E8-D53E-498C-8D36-0ED45E2D4317}" type="parTrans" cxnId="{79FBDFFB-C254-4BAF-9B03-E9C245AA039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37F8D19-30C4-45D9-8354-5BF4ABE90913}" type="sibTrans" cxnId="{79FBDFFB-C254-4BAF-9B03-E9C245AA039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CD34DCC-FA7B-46FB-97E1-C82A885E1CC4}">
      <dgm:prSet custT="1"/>
      <dgm:spPr/>
      <dgm:t>
        <a:bodyPr/>
        <a:lstStyle/>
        <a:p>
          <a:pPr marL="541338" indent="-276225">
            <a:buFont typeface="Arial" panose="020B0604020202020204" pitchFamily="34" charset="0"/>
            <a:buChar char="•"/>
          </a:pPr>
          <a:r>
            <a:rPr lang="es-ES" altLang="en-US" sz="2800" dirty="0">
              <a:latin typeface="+mj-lt"/>
            </a:rPr>
            <a:t>Estatutos no revisados en los últimos 10 años;</a:t>
          </a:r>
        </a:p>
      </dgm:t>
    </dgm:pt>
    <dgm:pt modelId="{D24C7995-3435-461B-8878-7B29EC6A232D}" type="parTrans" cxnId="{4E77645F-CBD3-4F21-9E33-D6EF313860F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9DF9CD2-2318-427F-9E97-27829CAF464B}" type="sibTrans" cxnId="{4E77645F-CBD3-4F21-9E33-D6EF313860F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48ABD08-A3B5-4A8B-86A5-B414D768CB43}">
      <dgm:prSet custT="1"/>
      <dgm:spPr/>
      <dgm:t>
        <a:bodyPr/>
        <a:lstStyle/>
        <a:p>
          <a:pPr marL="265113" indent="0">
            <a:buFont typeface="+mj-lt"/>
            <a:buNone/>
          </a:pPr>
          <a:r>
            <a:rPr lang="es-ES" altLang="en-US" sz="2800" dirty="0">
              <a:latin typeface="+mj-lt"/>
            </a:rPr>
            <a:t>Se incumplen </a:t>
          </a:r>
          <a:r>
            <a:rPr lang="es-ES" altLang="en-US" sz="2800" noProof="0" dirty="0">
              <a:latin typeface="+mj-lt"/>
            </a:rPr>
            <a:t>simultáneamente</a:t>
          </a:r>
          <a:r>
            <a:rPr lang="es-ES" altLang="en-US" sz="2800" dirty="0">
              <a:latin typeface="+mj-lt"/>
            </a:rPr>
            <a:t> los siguientes tres elementos de cuadro analítico de seguimiento:</a:t>
          </a:r>
        </a:p>
      </dgm:t>
    </dgm:pt>
    <dgm:pt modelId="{8ADB7C33-9D4B-4881-8A82-3FEA014C75E1}" type="sibTrans" cxnId="{E360E418-640B-4E53-9135-55F15A711CA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D8E4BAE-C6D6-4489-9BBC-72026A11CDCB}" type="parTrans" cxnId="{E360E418-640B-4E53-9135-55F15A711CA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8321ECE-15BC-499A-B2AA-0DE4A2B8ED17}" type="pres">
      <dgm:prSet presAssocID="{93C86D30-54FE-455C-BFAF-407BF2DF53CC}" presName="Name0" presStyleCnt="0">
        <dgm:presLayoutVars>
          <dgm:dir/>
          <dgm:animLvl val="lvl"/>
          <dgm:resizeHandles val="exact"/>
        </dgm:presLayoutVars>
      </dgm:prSet>
      <dgm:spPr/>
    </dgm:pt>
    <dgm:pt modelId="{EF0FE92A-C021-412B-A33D-AE994B9F3FAE}" type="pres">
      <dgm:prSet presAssocID="{93ED65B8-353B-4671-943C-B404F3D564E7}" presName="linNode" presStyleCnt="0"/>
      <dgm:spPr/>
    </dgm:pt>
    <dgm:pt modelId="{6E865C5C-3014-40EC-B2F8-635BD21689D0}" type="pres">
      <dgm:prSet presAssocID="{93ED65B8-353B-4671-943C-B404F3D564E7}" presName="parTx" presStyleLbl="revTx" presStyleIdx="0" presStyleCnt="2">
        <dgm:presLayoutVars>
          <dgm:chMax val="1"/>
          <dgm:bulletEnabled val="1"/>
        </dgm:presLayoutVars>
      </dgm:prSet>
      <dgm:spPr/>
    </dgm:pt>
    <dgm:pt modelId="{F3214608-9658-4F5C-BCED-9E34D0D82B5D}" type="pres">
      <dgm:prSet presAssocID="{93ED65B8-353B-4671-943C-B404F3D564E7}" presName="bracket" presStyleLbl="parChTrans1D1" presStyleIdx="0" presStyleCnt="2"/>
      <dgm:spPr/>
    </dgm:pt>
    <dgm:pt modelId="{39142047-9860-4F9B-98B1-81AEBEFC7A3E}" type="pres">
      <dgm:prSet presAssocID="{93ED65B8-353B-4671-943C-B404F3D564E7}" presName="spH" presStyleCnt="0"/>
      <dgm:spPr/>
    </dgm:pt>
    <dgm:pt modelId="{C423863B-0EF9-4153-BD5F-6878ADEEA928}" type="pres">
      <dgm:prSet presAssocID="{93ED65B8-353B-4671-943C-B404F3D564E7}" presName="desTx" presStyleLbl="node1" presStyleIdx="0" presStyleCnt="2">
        <dgm:presLayoutVars>
          <dgm:bulletEnabled val="1"/>
        </dgm:presLayoutVars>
      </dgm:prSet>
      <dgm:spPr/>
    </dgm:pt>
    <dgm:pt modelId="{AF3F98E0-FD04-48AC-9AD9-D11B78CB663C}" type="pres">
      <dgm:prSet presAssocID="{E0528348-BB2F-4A4F-B59A-67BF9EAF993F}" presName="spV" presStyleCnt="0"/>
      <dgm:spPr/>
    </dgm:pt>
    <dgm:pt modelId="{640EEADD-D082-4E7B-A255-D3F3E67AFB04}" type="pres">
      <dgm:prSet presAssocID="{8555A571-21C3-4932-AA4B-E48281799A4E}" presName="linNode" presStyleCnt="0"/>
      <dgm:spPr/>
    </dgm:pt>
    <dgm:pt modelId="{516425D6-9F89-4D69-ADA6-9D153BCA0C51}" type="pres">
      <dgm:prSet presAssocID="{8555A571-21C3-4932-AA4B-E48281799A4E}" presName="parTx" presStyleLbl="revTx" presStyleIdx="1" presStyleCnt="2">
        <dgm:presLayoutVars>
          <dgm:chMax val="1"/>
          <dgm:bulletEnabled val="1"/>
        </dgm:presLayoutVars>
      </dgm:prSet>
      <dgm:spPr/>
    </dgm:pt>
    <dgm:pt modelId="{54F5A5C8-70D7-4621-B81C-24A022C70CA4}" type="pres">
      <dgm:prSet presAssocID="{8555A571-21C3-4932-AA4B-E48281799A4E}" presName="bracket" presStyleLbl="parChTrans1D1" presStyleIdx="1" presStyleCnt="2"/>
      <dgm:spPr/>
    </dgm:pt>
    <dgm:pt modelId="{F28F2352-0A70-491B-9A54-AA89E7A347B7}" type="pres">
      <dgm:prSet presAssocID="{8555A571-21C3-4932-AA4B-E48281799A4E}" presName="spH" presStyleCnt="0"/>
      <dgm:spPr/>
    </dgm:pt>
    <dgm:pt modelId="{6F5FAC71-E6F0-462C-B2E3-920715674126}" type="pres">
      <dgm:prSet presAssocID="{8555A571-21C3-4932-AA4B-E48281799A4E}" presName="desTx" presStyleLbl="node1" presStyleIdx="1" presStyleCnt="2">
        <dgm:presLayoutVars>
          <dgm:bulletEnabled val="1"/>
        </dgm:presLayoutVars>
      </dgm:prSet>
      <dgm:spPr/>
    </dgm:pt>
  </dgm:ptLst>
  <dgm:cxnLst>
    <dgm:cxn modelId="{A9181E09-4C2A-4906-819B-5A97BDF210E7}" srcId="{93C86D30-54FE-455C-BFAF-407BF2DF53CC}" destId="{8555A571-21C3-4932-AA4B-E48281799A4E}" srcOrd="1" destOrd="0" parTransId="{C259F24C-770C-4857-A4B0-51C70BD0487C}" sibTransId="{7C4B1ED8-7D71-4FFC-AE64-3532A75F0E4C}"/>
    <dgm:cxn modelId="{E360E418-640B-4E53-9135-55F15A711CAB}" srcId="{D1D6EA7E-EEAB-465C-8F12-F4CE40459433}" destId="{B48ABD08-A3B5-4A8B-86A5-B414D768CB43}" srcOrd="0" destOrd="0" parTransId="{1D8E4BAE-C6D6-4489-9BBC-72026A11CDCB}" sibTransId="{8ADB7C33-9D4B-4881-8A82-3FEA014C75E1}"/>
    <dgm:cxn modelId="{10CE733A-4DCA-470D-9462-F57174B3AA73}" srcId="{93C86D30-54FE-455C-BFAF-407BF2DF53CC}" destId="{93ED65B8-353B-4671-943C-B404F3D564E7}" srcOrd="0" destOrd="0" parTransId="{A9220EFA-6CE4-46CE-9390-8D6E736ECEC7}" sibTransId="{E0528348-BB2F-4A4F-B59A-67BF9EAF993F}"/>
    <dgm:cxn modelId="{DCF26E3B-824A-4F13-B607-C32B1BA2B218}" srcId="{93ED65B8-353B-4671-943C-B404F3D564E7}" destId="{0E505B36-0050-460E-BABE-E43CEC5C861C}" srcOrd="0" destOrd="0" parTransId="{7A8B7B6E-FF91-4361-A0B1-E155353027AD}" sibTransId="{0FB00C25-BB59-442F-8EA2-BA7BDA8895E0}"/>
    <dgm:cxn modelId="{353E574C-7920-4720-9C46-F0B007968E9D}" type="presOf" srcId="{9CD34DCC-FA7B-46FB-97E1-C82A885E1CC4}" destId="{6F5FAC71-E6F0-462C-B2E3-920715674126}" srcOrd="0" destOrd="2" presId="urn:diagrams.loki3.com/BracketList"/>
    <dgm:cxn modelId="{4E77645F-CBD3-4F21-9E33-D6EF313860FE}" srcId="{D1D6EA7E-EEAB-465C-8F12-F4CE40459433}" destId="{9CD34DCC-FA7B-46FB-97E1-C82A885E1CC4}" srcOrd="1" destOrd="0" parTransId="{D24C7995-3435-461B-8878-7B29EC6A232D}" sibTransId="{F9DF9CD2-2318-427F-9E97-27829CAF464B}"/>
    <dgm:cxn modelId="{3A2C1562-0D6C-44B8-ADF7-E3AEB7878DAB}" type="presOf" srcId="{93C86D30-54FE-455C-BFAF-407BF2DF53CC}" destId="{D8321ECE-15BC-499A-B2AA-0DE4A2B8ED17}" srcOrd="0" destOrd="0" presId="urn:diagrams.loki3.com/BracketList"/>
    <dgm:cxn modelId="{BC432179-591B-4182-8844-84A244F15290}" srcId="{8555A571-21C3-4932-AA4B-E48281799A4E}" destId="{D1D6EA7E-EEAB-465C-8F12-F4CE40459433}" srcOrd="0" destOrd="0" parTransId="{1E615BAE-B1B7-432D-BAC4-F802D35B4506}" sibTransId="{9F684CA7-4FE6-4E64-808A-25E124596FDA}"/>
    <dgm:cxn modelId="{7CFE6F8E-66A1-4971-B563-B90B12801F7D}" type="presOf" srcId="{8555A571-21C3-4932-AA4B-E48281799A4E}" destId="{516425D6-9F89-4D69-ADA6-9D153BCA0C51}" srcOrd="0" destOrd="0" presId="urn:diagrams.loki3.com/BracketList"/>
    <dgm:cxn modelId="{83AFDC98-16B6-43D2-907B-DC51B506F54F}" type="presOf" srcId="{93ED65B8-353B-4671-943C-B404F3D564E7}" destId="{6E865C5C-3014-40EC-B2F8-635BD21689D0}" srcOrd="0" destOrd="0" presId="urn:diagrams.loki3.com/BracketList"/>
    <dgm:cxn modelId="{17E4FDA3-E262-448F-B1A8-C55EDE822EDC}" srcId="{D1D6EA7E-EEAB-465C-8F12-F4CE40459433}" destId="{A92F351F-20E4-44E8-AE81-1BD9B151B710}" srcOrd="2" destOrd="0" parTransId="{58D8319F-072C-420B-8813-57367211DE18}" sibTransId="{7E6B22F5-88A9-42D3-8EB7-5F33E7F64FFB}"/>
    <dgm:cxn modelId="{905288C9-90DA-425F-B33A-7648E3CCDC15}" type="presOf" srcId="{A92F351F-20E4-44E8-AE81-1BD9B151B710}" destId="{6F5FAC71-E6F0-462C-B2E3-920715674126}" srcOrd="0" destOrd="3" presId="urn:diagrams.loki3.com/BracketList"/>
    <dgm:cxn modelId="{9DBAF8D0-3892-4392-8222-B4027E0A44F2}" type="presOf" srcId="{0E505B36-0050-460E-BABE-E43CEC5C861C}" destId="{C423863B-0EF9-4153-BD5F-6878ADEEA928}" srcOrd="0" destOrd="0" presId="urn:diagrams.loki3.com/BracketList"/>
    <dgm:cxn modelId="{7D56F0D1-0A41-44D5-B9FC-E5393CB32879}" type="presOf" srcId="{71C76CCC-A998-4222-BED9-0B10855C8942}" destId="{6F5FAC71-E6F0-462C-B2E3-920715674126}" srcOrd="0" destOrd="4" presId="urn:diagrams.loki3.com/BracketList"/>
    <dgm:cxn modelId="{FAA50CD5-7C6C-46F4-AA44-B489327DF96E}" type="presOf" srcId="{B48ABD08-A3B5-4A8B-86A5-B414D768CB43}" destId="{6F5FAC71-E6F0-462C-B2E3-920715674126}" srcOrd="0" destOrd="1" presId="urn:diagrams.loki3.com/BracketList"/>
    <dgm:cxn modelId="{79FBDFFB-C254-4BAF-9B03-E9C245AA039C}" srcId="{D1D6EA7E-EEAB-465C-8F12-F4CE40459433}" destId="{71C76CCC-A998-4222-BED9-0B10855C8942}" srcOrd="3" destOrd="0" parTransId="{864710E8-D53E-498C-8D36-0ED45E2D4317}" sibTransId="{E37F8D19-30C4-45D9-8354-5BF4ABE90913}"/>
    <dgm:cxn modelId="{538A82FC-CF3E-4A72-B977-5746309587E8}" type="presOf" srcId="{D1D6EA7E-EEAB-465C-8F12-F4CE40459433}" destId="{6F5FAC71-E6F0-462C-B2E3-920715674126}" srcOrd="0" destOrd="0" presId="urn:diagrams.loki3.com/BracketList"/>
    <dgm:cxn modelId="{AA7215A7-A345-4738-A9D8-E0DB5226E1DA}" type="presParOf" srcId="{D8321ECE-15BC-499A-B2AA-0DE4A2B8ED17}" destId="{EF0FE92A-C021-412B-A33D-AE994B9F3FAE}" srcOrd="0" destOrd="0" presId="urn:diagrams.loki3.com/BracketList"/>
    <dgm:cxn modelId="{4B97E924-95EE-49BD-83F0-EAAA9C564053}" type="presParOf" srcId="{EF0FE92A-C021-412B-A33D-AE994B9F3FAE}" destId="{6E865C5C-3014-40EC-B2F8-635BD21689D0}" srcOrd="0" destOrd="0" presId="urn:diagrams.loki3.com/BracketList"/>
    <dgm:cxn modelId="{DE779B06-52F6-41EC-8BF5-FEC634724C7E}" type="presParOf" srcId="{EF0FE92A-C021-412B-A33D-AE994B9F3FAE}" destId="{F3214608-9658-4F5C-BCED-9E34D0D82B5D}" srcOrd="1" destOrd="0" presId="urn:diagrams.loki3.com/BracketList"/>
    <dgm:cxn modelId="{A32B2CE6-290F-48F2-8F84-6EDC3838B7A6}" type="presParOf" srcId="{EF0FE92A-C021-412B-A33D-AE994B9F3FAE}" destId="{39142047-9860-4F9B-98B1-81AEBEFC7A3E}" srcOrd="2" destOrd="0" presId="urn:diagrams.loki3.com/BracketList"/>
    <dgm:cxn modelId="{39497A81-EA4B-4E54-8CF6-2D8E729F31D1}" type="presParOf" srcId="{EF0FE92A-C021-412B-A33D-AE994B9F3FAE}" destId="{C423863B-0EF9-4153-BD5F-6878ADEEA928}" srcOrd="3" destOrd="0" presId="urn:diagrams.loki3.com/BracketList"/>
    <dgm:cxn modelId="{FA16093C-01EB-400D-B410-9FE2FAB67E92}" type="presParOf" srcId="{D8321ECE-15BC-499A-B2AA-0DE4A2B8ED17}" destId="{AF3F98E0-FD04-48AC-9AD9-D11B78CB663C}" srcOrd="1" destOrd="0" presId="urn:diagrams.loki3.com/BracketList"/>
    <dgm:cxn modelId="{7B21AAC4-ACE3-4B7F-92CB-9CB2CA98E4A0}" type="presParOf" srcId="{D8321ECE-15BC-499A-B2AA-0DE4A2B8ED17}" destId="{640EEADD-D082-4E7B-A255-D3F3E67AFB04}" srcOrd="2" destOrd="0" presId="urn:diagrams.loki3.com/BracketList"/>
    <dgm:cxn modelId="{04EE15F7-455F-4B9F-8859-EE94FBF77FEF}" type="presParOf" srcId="{640EEADD-D082-4E7B-A255-D3F3E67AFB04}" destId="{516425D6-9F89-4D69-ADA6-9D153BCA0C51}" srcOrd="0" destOrd="0" presId="urn:diagrams.loki3.com/BracketList"/>
    <dgm:cxn modelId="{05A2FB6E-99AC-4064-9C2B-0A8428ECAA6C}" type="presParOf" srcId="{640EEADD-D082-4E7B-A255-D3F3E67AFB04}" destId="{54F5A5C8-70D7-4621-B81C-24A022C70CA4}" srcOrd="1" destOrd="0" presId="urn:diagrams.loki3.com/BracketList"/>
    <dgm:cxn modelId="{1A12CFF8-EA3D-40B6-BB6D-3D9F00B0A648}" type="presParOf" srcId="{640EEADD-D082-4E7B-A255-D3F3E67AFB04}" destId="{F28F2352-0A70-491B-9A54-AA89E7A347B7}" srcOrd="2" destOrd="0" presId="urn:diagrams.loki3.com/BracketList"/>
    <dgm:cxn modelId="{7EF428F3-C661-4FCA-B556-AC763CF7D5A9}" type="presParOf" srcId="{640EEADD-D082-4E7B-A255-D3F3E67AFB04}" destId="{6F5FAC71-E6F0-462C-B2E3-920715674126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4918BC5-6B34-4E77-9191-B5068963C6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B0204-213E-4707-BDF0-EEB5C5713D96}">
      <dgm:prSet phldrT="[Text]" custT="1"/>
      <dgm:spPr/>
      <dgm:t>
        <a:bodyPr/>
        <a:lstStyle/>
        <a:p>
          <a:r>
            <a:rPr lang="es-ES" altLang="en-US" sz="1900" b="1" noProof="0" dirty="0">
              <a:latin typeface="+mj-lt"/>
            </a:rPr>
            <a:t>Características</a:t>
          </a:r>
          <a:endParaRPr lang="es-ES" sz="1900" b="1" noProof="0" dirty="0"/>
        </a:p>
      </dgm:t>
    </dgm:pt>
    <dgm:pt modelId="{78579245-2FE0-4678-B3F6-1ECDEFE1FCFA}" type="parTrans" cxnId="{8A5A19F0-CD7B-4EA0-8707-3C5F8439475B}">
      <dgm:prSet/>
      <dgm:spPr/>
      <dgm:t>
        <a:bodyPr/>
        <a:lstStyle/>
        <a:p>
          <a:endParaRPr lang="en-US" sz="2800" noProof="0" dirty="0"/>
        </a:p>
      </dgm:t>
    </dgm:pt>
    <dgm:pt modelId="{021CFF3E-E19B-498C-A557-FCC08678858A}" type="sibTrans" cxnId="{8A5A19F0-CD7B-4EA0-8707-3C5F8439475B}">
      <dgm:prSet/>
      <dgm:spPr/>
      <dgm:t>
        <a:bodyPr/>
        <a:lstStyle/>
        <a:p>
          <a:endParaRPr lang="en-US" sz="2800" noProof="0" dirty="0"/>
        </a:p>
      </dgm:t>
    </dgm:pt>
    <dgm:pt modelId="{4EB7802C-249F-4D32-8864-321AD192DA51}">
      <dgm:prSet phldrT="[Text]" custT="1"/>
      <dgm:spPr/>
      <dgm:t>
        <a:bodyPr/>
        <a:lstStyle/>
        <a:p>
          <a:r>
            <a:rPr lang="en-US" altLang="en-US" sz="2000" noProof="0">
              <a:latin typeface="+mj-lt"/>
            </a:rPr>
            <a:t>órgano estatutario;</a:t>
          </a:r>
          <a:endParaRPr lang="en-US" sz="2000" noProof="0" dirty="0"/>
        </a:p>
      </dgm:t>
    </dgm:pt>
    <dgm:pt modelId="{AFBF9A2E-3AD4-48B3-9BAB-5362062BF9D5}" type="parTrans" cxnId="{E33DC7B7-B632-4F9F-BBF5-27E80422DC7F}">
      <dgm:prSet/>
      <dgm:spPr/>
      <dgm:t>
        <a:bodyPr/>
        <a:lstStyle/>
        <a:p>
          <a:endParaRPr lang="en-US" sz="2800" noProof="0" dirty="0"/>
        </a:p>
      </dgm:t>
    </dgm:pt>
    <dgm:pt modelId="{F7BC2A03-A459-45EE-8149-6A94D83521D1}" type="sibTrans" cxnId="{E33DC7B7-B632-4F9F-BBF5-27E80422DC7F}">
      <dgm:prSet/>
      <dgm:spPr/>
      <dgm:t>
        <a:bodyPr/>
        <a:lstStyle/>
        <a:p>
          <a:endParaRPr lang="en-US" sz="2800" noProof="0" dirty="0"/>
        </a:p>
      </dgm:t>
    </dgm:pt>
    <dgm:pt modelId="{4598B307-ACA7-4796-9DA9-B51050917801}">
      <dgm:prSet phldrT="[Text]" custT="1"/>
      <dgm:spPr/>
      <dgm:t>
        <a:bodyPr/>
        <a:lstStyle/>
        <a:p>
          <a:pPr>
            <a:buNone/>
          </a:pPr>
          <a:r>
            <a:rPr lang="es-ES" sz="1900" b="1" u="none" noProof="0" dirty="0">
              <a:latin typeface="+mj-lt"/>
            </a:rPr>
            <a:t>Composición</a:t>
          </a:r>
          <a:r>
            <a:rPr lang="es-ES" sz="2400" u="none" noProof="0" dirty="0">
              <a:latin typeface="+mj-lt"/>
            </a:rPr>
            <a:t> </a:t>
          </a:r>
          <a:endParaRPr lang="es-ES" sz="2400" u="none" noProof="0" dirty="0"/>
        </a:p>
      </dgm:t>
    </dgm:pt>
    <dgm:pt modelId="{16FCE7AF-38CE-46F0-81C7-ECC6640F2FA3}" type="parTrans" cxnId="{991925A1-20EF-4207-8CB3-CEB8BD60A026}">
      <dgm:prSet/>
      <dgm:spPr/>
      <dgm:t>
        <a:bodyPr/>
        <a:lstStyle/>
        <a:p>
          <a:endParaRPr lang="en-US" sz="2800" noProof="0" dirty="0"/>
        </a:p>
      </dgm:t>
    </dgm:pt>
    <dgm:pt modelId="{52069034-18DD-4DB7-9335-3D2F5DE569DE}" type="sibTrans" cxnId="{991925A1-20EF-4207-8CB3-CEB8BD60A026}">
      <dgm:prSet/>
      <dgm:spPr/>
      <dgm:t>
        <a:bodyPr/>
        <a:lstStyle/>
        <a:p>
          <a:endParaRPr lang="en-US" sz="2800" noProof="0" dirty="0"/>
        </a:p>
      </dgm:t>
    </dgm:pt>
    <dgm:pt modelId="{F4FA0818-96CD-4748-9030-D9ED75FD9ED7}">
      <dgm:prSet phldrT="[Text]" custT="1"/>
      <dgm:spPr/>
      <dgm:t>
        <a:bodyPr/>
        <a:lstStyle/>
        <a:p>
          <a:pPr>
            <a:buNone/>
          </a:pPr>
          <a:endParaRPr lang="en-US" sz="1000" noProof="0" dirty="0"/>
        </a:p>
      </dgm:t>
    </dgm:pt>
    <dgm:pt modelId="{D259A1DD-AA26-4946-AAB8-8193AD7C6202}" type="parTrans" cxnId="{64428754-4BA3-46B9-BF62-935516CF9FEA}">
      <dgm:prSet/>
      <dgm:spPr/>
      <dgm:t>
        <a:bodyPr/>
        <a:lstStyle/>
        <a:p>
          <a:endParaRPr lang="en-US" sz="2800" noProof="0" dirty="0"/>
        </a:p>
      </dgm:t>
    </dgm:pt>
    <dgm:pt modelId="{AAB5ED8A-6827-4DBA-A685-119C21F0AB0B}" type="sibTrans" cxnId="{64428754-4BA3-46B9-BF62-935516CF9FEA}">
      <dgm:prSet/>
      <dgm:spPr/>
      <dgm:t>
        <a:bodyPr/>
        <a:lstStyle/>
        <a:p>
          <a:endParaRPr lang="en-US" sz="2800" noProof="0" dirty="0"/>
        </a:p>
      </dgm:t>
    </dgm:pt>
    <dgm:pt modelId="{BB990B16-22E6-4644-AC73-BDDA14B27AE5}">
      <dgm:prSet phldrT="[Text]" custT="1"/>
      <dgm:spPr/>
      <dgm:t>
        <a:bodyPr/>
        <a:lstStyle/>
        <a:p>
          <a:pPr>
            <a:buNone/>
          </a:pPr>
          <a:r>
            <a:rPr lang="es-ES" sz="1900" b="1" u="none" noProof="0" dirty="0">
              <a:latin typeface="+mj-lt"/>
            </a:rPr>
            <a:t>Metodología de trabajo</a:t>
          </a:r>
          <a:endParaRPr lang="es-ES" sz="1900" u="none" noProof="0" dirty="0"/>
        </a:p>
      </dgm:t>
    </dgm:pt>
    <dgm:pt modelId="{40089056-94A0-4AE6-84C8-DBEFF7D5C3BC}" type="parTrans" cxnId="{D1F20D96-871B-4775-82D6-18CF0CF6D777}">
      <dgm:prSet/>
      <dgm:spPr/>
      <dgm:t>
        <a:bodyPr/>
        <a:lstStyle/>
        <a:p>
          <a:endParaRPr lang="en-US" sz="2800" noProof="0" dirty="0"/>
        </a:p>
      </dgm:t>
    </dgm:pt>
    <dgm:pt modelId="{AB9CD55A-14EF-4EFA-AF1C-AF55D4921EEC}" type="sibTrans" cxnId="{D1F20D96-871B-4775-82D6-18CF0CF6D777}">
      <dgm:prSet/>
      <dgm:spPr/>
      <dgm:t>
        <a:bodyPr/>
        <a:lstStyle/>
        <a:p>
          <a:endParaRPr lang="en-US" sz="2800" noProof="0" dirty="0"/>
        </a:p>
      </dgm:t>
    </dgm:pt>
    <dgm:pt modelId="{69F105C1-FC24-4C23-96C5-BC7F9D298786}">
      <dgm:prSet phldrT="[Text]" custT="1"/>
      <dgm:spPr/>
      <dgm:t>
        <a:bodyPr/>
        <a:lstStyle/>
        <a:p>
          <a:r>
            <a:rPr lang="es-ES" altLang="en-US" sz="2000" noProof="0">
              <a:latin typeface="+mj-lt"/>
            </a:rPr>
            <a:t>Celebra como mínimo una reunión cada año.</a:t>
          </a:r>
          <a:endParaRPr lang="en-US" sz="2000" noProof="0" dirty="0"/>
        </a:p>
      </dgm:t>
    </dgm:pt>
    <dgm:pt modelId="{99658591-DDA0-41DD-A45B-5947868F890D}" type="parTrans" cxnId="{6B933ABD-4F26-4B31-92D5-68D362D88215}">
      <dgm:prSet/>
      <dgm:spPr/>
      <dgm:t>
        <a:bodyPr/>
        <a:lstStyle/>
        <a:p>
          <a:endParaRPr lang="en-US" sz="2800" noProof="0" dirty="0"/>
        </a:p>
      </dgm:t>
    </dgm:pt>
    <dgm:pt modelId="{14F03DF9-033D-497A-8239-8FA5A59A85DD}" type="sibTrans" cxnId="{6B933ABD-4F26-4B31-92D5-68D362D88215}">
      <dgm:prSet/>
      <dgm:spPr/>
      <dgm:t>
        <a:bodyPr/>
        <a:lstStyle/>
        <a:p>
          <a:endParaRPr lang="en-US" sz="2800" noProof="0" dirty="0"/>
        </a:p>
      </dgm:t>
    </dgm:pt>
    <dgm:pt modelId="{38655F21-C60C-462E-A1C4-6794FE10556B}">
      <dgm:prSet custT="1"/>
      <dgm:spPr/>
      <dgm:t>
        <a:bodyPr/>
        <a:lstStyle/>
        <a:p>
          <a:r>
            <a:rPr lang="es-ES" sz="2000" noProof="0">
              <a:latin typeface="+mj-lt"/>
            </a:rPr>
            <a:t>3 miembros nombrados por la Asamblea General (a título personal): 1 presidente, 3 miembros de cada una de las 4 regiones estatutarias</a:t>
          </a:r>
          <a:endParaRPr lang="en-US" sz="2000" noProof="0" dirty="0">
            <a:latin typeface="+mj-lt"/>
          </a:endParaRPr>
        </a:p>
      </dgm:t>
    </dgm:pt>
    <dgm:pt modelId="{EC55E1CF-2529-4AEF-AAF8-9AFF7C2D3252}" type="sibTrans" cxnId="{07334BD5-E35D-42C6-94AC-826950AED664}">
      <dgm:prSet/>
      <dgm:spPr/>
      <dgm:t>
        <a:bodyPr/>
        <a:lstStyle/>
        <a:p>
          <a:endParaRPr lang="en-US"/>
        </a:p>
      </dgm:t>
    </dgm:pt>
    <dgm:pt modelId="{3A9C8DF0-6F59-4A87-8A7C-BD0DF6B3D370}" type="parTrans" cxnId="{07334BD5-E35D-42C6-94AC-826950AED664}">
      <dgm:prSet/>
      <dgm:spPr/>
      <dgm:t>
        <a:bodyPr/>
        <a:lstStyle/>
        <a:p>
          <a:endParaRPr lang="en-US"/>
        </a:p>
      </dgm:t>
    </dgm:pt>
    <dgm:pt modelId="{A2B30D77-825B-402E-B23F-4310AE8DCBDC}">
      <dgm:prSet custT="1"/>
      <dgm:spPr/>
      <dgm:t>
        <a:bodyPr/>
        <a:lstStyle/>
        <a:p>
          <a:r>
            <a:rPr lang="es-ES" altLang="en-US" sz="2000" noProof="0" dirty="0">
              <a:latin typeface="+mj-lt"/>
            </a:rPr>
            <a:t>recurso de última instancia una vez examinados y agotados todos los demás medios; </a:t>
          </a:r>
          <a:endParaRPr lang="en-US" altLang="en-US" sz="2000" noProof="0" dirty="0">
            <a:latin typeface="+mj-lt"/>
          </a:endParaRPr>
        </a:p>
      </dgm:t>
    </dgm:pt>
    <dgm:pt modelId="{3D4BE9F4-ABE4-4B4B-9F13-E5639B68325C}" type="parTrans" cxnId="{978F634C-84D8-4BEB-9E57-99322BEEDDF3}">
      <dgm:prSet/>
      <dgm:spPr/>
      <dgm:t>
        <a:bodyPr/>
        <a:lstStyle/>
        <a:p>
          <a:endParaRPr lang="en-US"/>
        </a:p>
      </dgm:t>
    </dgm:pt>
    <dgm:pt modelId="{4AA15FBC-29FE-4AC9-88C9-8A63BCBF2721}" type="sibTrans" cxnId="{978F634C-84D8-4BEB-9E57-99322BEEDDF3}">
      <dgm:prSet/>
      <dgm:spPr/>
      <dgm:t>
        <a:bodyPr/>
        <a:lstStyle/>
        <a:p>
          <a:endParaRPr lang="en-US"/>
        </a:p>
      </dgm:t>
    </dgm:pt>
    <dgm:pt modelId="{6975F1F8-A8DB-4B6B-8644-33E46E1BADF0}">
      <dgm:prSet custT="1"/>
      <dgm:spPr/>
      <dgm:t>
        <a:bodyPr/>
        <a:lstStyle/>
        <a:p>
          <a:r>
            <a:rPr lang="es-ES" altLang="en-US" sz="2000" noProof="0" dirty="0">
              <a:latin typeface="+mj-lt"/>
            </a:rPr>
            <a:t>iniciativa para el examen de casos en ciertas circunstancias. </a:t>
          </a:r>
          <a:endParaRPr lang="en-US" altLang="en-US" sz="2000" noProof="0" dirty="0">
            <a:latin typeface="+mj-lt"/>
          </a:endParaRPr>
        </a:p>
      </dgm:t>
    </dgm:pt>
    <dgm:pt modelId="{E9865BA5-7958-4D50-B2EC-235F4FACDE78}" type="parTrans" cxnId="{0C02DCA1-2C48-45B5-B59D-1C0613A5AACE}">
      <dgm:prSet/>
      <dgm:spPr/>
      <dgm:t>
        <a:bodyPr/>
        <a:lstStyle/>
        <a:p>
          <a:endParaRPr lang="en-US"/>
        </a:p>
      </dgm:t>
    </dgm:pt>
    <dgm:pt modelId="{149B156C-21C1-4C3F-99FA-AD2D855C386E}" type="sibTrans" cxnId="{0C02DCA1-2C48-45B5-B59D-1C0613A5AACE}">
      <dgm:prSet/>
      <dgm:spPr/>
      <dgm:t>
        <a:bodyPr/>
        <a:lstStyle/>
        <a:p>
          <a:endParaRPr lang="en-US"/>
        </a:p>
      </dgm:t>
    </dgm:pt>
    <dgm:pt modelId="{743B1A9C-7301-434D-963C-A60C132370C4}">
      <dgm:prSet custT="1"/>
      <dgm:spPr/>
      <dgm:t>
        <a:bodyPr/>
        <a:lstStyle/>
        <a:p>
          <a:r>
            <a:rPr lang="es-ES" sz="2000" noProof="0" dirty="0">
              <a:latin typeface="+mj-lt"/>
            </a:rPr>
            <a:t>Vicepresidente del CICR en calidad de observador</a:t>
          </a:r>
          <a:endParaRPr lang="en-US" sz="2000" noProof="0" dirty="0">
            <a:latin typeface="+mj-lt"/>
          </a:endParaRPr>
        </a:p>
      </dgm:t>
    </dgm:pt>
    <dgm:pt modelId="{902E00EE-FB56-4DEE-B90A-7D0328EAE2CA}" type="parTrans" cxnId="{A049C69E-88B1-43C7-8B0D-91B728298C39}">
      <dgm:prSet/>
      <dgm:spPr/>
      <dgm:t>
        <a:bodyPr/>
        <a:lstStyle/>
        <a:p>
          <a:endParaRPr lang="en-US"/>
        </a:p>
      </dgm:t>
    </dgm:pt>
    <dgm:pt modelId="{73C3D5E7-EBCB-411E-8E3B-8CBD43B01D0F}" type="sibTrans" cxnId="{A049C69E-88B1-43C7-8B0D-91B728298C39}">
      <dgm:prSet/>
      <dgm:spPr/>
      <dgm:t>
        <a:bodyPr/>
        <a:lstStyle/>
        <a:p>
          <a:endParaRPr lang="en-US"/>
        </a:p>
      </dgm:t>
    </dgm:pt>
    <dgm:pt modelId="{ADB53093-EA26-4DA6-A2DB-814CC069543C}">
      <dgm:prSet custT="1"/>
      <dgm:spPr/>
      <dgm:t>
        <a:bodyPr/>
        <a:lstStyle/>
        <a:p>
          <a:r>
            <a:rPr lang="es-ES" altLang="en-US" sz="2000" noProof="0" dirty="0">
              <a:latin typeface="+mj-lt"/>
            </a:rPr>
            <a:t>Rinde informes periódicos de su labor ante la Junta de Gobierno y la Asamblea General</a:t>
          </a:r>
          <a:endParaRPr lang="en-US" altLang="en-US" sz="2000" noProof="0" dirty="0">
            <a:latin typeface="+mj-lt"/>
          </a:endParaRPr>
        </a:p>
      </dgm:t>
    </dgm:pt>
    <dgm:pt modelId="{68A958AC-9E8B-47E4-8E6C-D30287DEB7E4}" type="parTrans" cxnId="{073A6A15-5CD6-4943-A953-32636D187635}">
      <dgm:prSet/>
      <dgm:spPr/>
      <dgm:t>
        <a:bodyPr/>
        <a:lstStyle/>
        <a:p>
          <a:endParaRPr lang="en-US"/>
        </a:p>
      </dgm:t>
    </dgm:pt>
    <dgm:pt modelId="{C81DE9C5-5D69-4E48-9A1D-DC3BD944E694}" type="sibTrans" cxnId="{073A6A15-5CD6-4943-A953-32636D187635}">
      <dgm:prSet/>
      <dgm:spPr/>
      <dgm:t>
        <a:bodyPr/>
        <a:lstStyle/>
        <a:p>
          <a:endParaRPr lang="en-US"/>
        </a:p>
      </dgm:t>
    </dgm:pt>
    <dgm:pt modelId="{FA94018B-661F-4075-BBC8-B86ABBC6C8B1}" type="pres">
      <dgm:prSet presAssocID="{B4918BC5-6B34-4E77-9191-B5068963C6DC}" presName="Name0" presStyleCnt="0">
        <dgm:presLayoutVars>
          <dgm:dir/>
          <dgm:animLvl val="lvl"/>
          <dgm:resizeHandles val="exact"/>
        </dgm:presLayoutVars>
      </dgm:prSet>
      <dgm:spPr/>
    </dgm:pt>
    <dgm:pt modelId="{485D54B1-A000-42E4-8785-16500B2F55F5}" type="pres">
      <dgm:prSet presAssocID="{DDAB0204-213E-4707-BDF0-EEB5C5713D96}" presName="linNode" presStyleCnt="0"/>
      <dgm:spPr/>
    </dgm:pt>
    <dgm:pt modelId="{0CB2B517-EE05-4EB2-972D-D3085CDA897D}" type="pres">
      <dgm:prSet presAssocID="{DDAB0204-213E-4707-BDF0-EEB5C5713D9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F26015D-0ACB-4DFC-ADAA-B177F148BC3C}" type="pres">
      <dgm:prSet presAssocID="{DDAB0204-213E-4707-BDF0-EEB5C5713D96}" presName="descendantText" presStyleLbl="alignAccFollowNode1" presStyleIdx="0" presStyleCnt="3" custScaleY="113236">
        <dgm:presLayoutVars>
          <dgm:bulletEnabled val="1"/>
        </dgm:presLayoutVars>
      </dgm:prSet>
      <dgm:spPr/>
    </dgm:pt>
    <dgm:pt modelId="{9324B850-E747-42D0-918A-7B72AEF08DF9}" type="pres">
      <dgm:prSet presAssocID="{021CFF3E-E19B-498C-A557-FCC08678858A}" presName="sp" presStyleCnt="0"/>
      <dgm:spPr/>
    </dgm:pt>
    <dgm:pt modelId="{26795EAF-96B9-4205-BD82-94A14F364058}" type="pres">
      <dgm:prSet presAssocID="{4598B307-ACA7-4796-9DA9-B51050917801}" presName="linNode" presStyleCnt="0"/>
      <dgm:spPr/>
    </dgm:pt>
    <dgm:pt modelId="{C0DE5B91-A5F3-4E63-B62D-6E5BB50CAE6F}" type="pres">
      <dgm:prSet presAssocID="{4598B307-ACA7-4796-9DA9-B5105091780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482D940-6906-4715-A06C-BD67F2D39328}" type="pres">
      <dgm:prSet presAssocID="{4598B307-ACA7-4796-9DA9-B51050917801}" presName="descendantText" presStyleLbl="alignAccFollowNode1" presStyleIdx="1" presStyleCnt="3" custScaleY="108918">
        <dgm:presLayoutVars>
          <dgm:bulletEnabled val="1"/>
        </dgm:presLayoutVars>
      </dgm:prSet>
      <dgm:spPr/>
    </dgm:pt>
    <dgm:pt modelId="{2BC8D680-AB40-4F2F-A492-47B213F39B4A}" type="pres">
      <dgm:prSet presAssocID="{52069034-18DD-4DB7-9335-3D2F5DE569DE}" presName="sp" presStyleCnt="0"/>
      <dgm:spPr/>
    </dgm:pt>
    <dgm:pt modelId="{B46E5068-CF56-4690-B4CA-F88886FEAB07}" type="pres">
      <dgm:prSet presAssocID="{BB990B16-22E6-4644-AC73-BDDA14B27AE5}" presName="linNode" presStyleCnt="0"/>
      <dgm:spPr/>
    </dgm:pt>
    <dgm:pt modelId="{A1BF215D-ABED-4F75-83C9-D88A44EB1867}" type="pres">
      <dgm:prSet presAssocID="{BB990B16-22E6-4644-AC73-BDDA14B27AE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95F9A6B-BC4D-4A4D-A789-A2A632B6740A}" type="pres">
      <dgm:prSet presAssocID="{BB990B16-22E6-4644-AC73-BDDA14B27AE5}" presName="descendantText" presStyleLbl="alignAccFollowNode1" presStyleIdx="2" presStyleCnt="3" custScaleY="106418">
        <dgm:presLayoutVars>
          <dgm:bulletEnabled val="1"/>
        </dgm:presLayoutVars>
      </dgm:prSet>
      <dgm:spPr/>
    </dgm:pt>
  </dgm:ptLst>
  <dgm:cxnLst>
    <dgm:cxn modelId="{765FE909-8F0B-4AA1-8DAD-5BB70896DEB5}" type="presOf" srcId="{69F105C1-FC24-4C23-96C5-BC7F9D298786}" destId="{495F9A6B-BC4D-4A4D-A789-A2A632B6740A}" srcOrd="0" destOrd="0" presId="urn:microsoft.com/office/officeart/2005/8/layout/vList5"/>
    <dgm:cxn modelId="{741F1E10-562B-4209-8BAF-DB39764C5C56}" type="presOf" srcId="{BB990B16-22E6-4644-AC73-BDDA14B27AE5}" destId="{A1BF215D-ABED-4F75-83C9-D88A44EB1867}" srcOrd="0" destOrd="0" presId="urn:microsoft.com/office/officeart/2005/8/layout/vList5"/>
    <dgm:cxn modelId="{073A6A15-5CD6-4943-A953-32636D187635}" srcId="{BB990B16-22E6-4644-AC73-BDDA14B27AE5}" destId="{ADB53093-EA26-4DA6-A2DB-814CC069543C}" srcOrd="1" destOrd="0" parTransId="{68A958AC-9E8B-47E4-8E6C-D30287DEB7E4}" sibTransId="{C81DE9C5-5D69-4E48-9A1D-DC3BD944E694}"/>
    <dgm:cxn modelId="{FC58491E-AA45-4D95-B401-1A0656025B3E}" type="presOf" srcId="{4EB7802C-249F-4D32-8864-321AD192DA51}" destId="{CF26015D-0ACB-4DFC-ADAA-B177F148BC3C}" srcOrd="0" destOrd="0" presId="urn:microsoft.com/office/officeart/2005/8/layout/vList5"/>
    <dgm:cxn modelId="{978F634C-84D8-4BEB-9E57-99322BEEDDF3}" srcId="{DDAB0204-213E-4707-BDF0-EEB5C5713D96}" destId="{A2B30D77-825B-402E-B23F-4310AE8DCBDC}" srcOrd="1" destOrd="0" parTransId="{3D4BE9F4-ABE4-4B4B-9F13-E5639B68325C}" sibTransId="{4AA15FBC-29FE-4AC9-88C9-8A63BCBF2721}"/>
    <dgm:cxn modelId="{64428754-4BA3-46B9-BF62-935516CF9FEA}" srcId="{4598B307-ACA7-4796-9DA9-B51050917801}" destId="{F4FA0818-96CD-4748-9030-D9ED75FD9ED7}" srcOrd="0" destOrd="0" parTransId="{D259A1DD-AA26-4946-AAB8-8193AD7C6202}" sibTransId="{AAB5ED8A-6827-4DBA-A685-119C21F0AB0B}"/>
    <dgm:cxn modelId="{4EBC4661-A92F-42F8-94EA-C81A55C333EE}" type="presOf" srcId="{B4918BC5-6B34-4E77-9191-B5068963C6DC}" destId="{FA94018B-661F-4075-BBC8-B86ABBC6C8B1}" srcOrd="0" destOrd="0" presId="urn:microsoft.com/office/officeart/2005/8/layout/vList5"/>
    <dgm:cxn modelId="{23935269-E434-458E-826E-7CF7FE0A3652}" type="presOf" srcId="{ADB53093-EA26-4DA6-A2DB-814CC069543C}" destId="{495F9A6B-BC4D-4A4D-A789-A2A632B6740A}" srcOrd="0" destOrd="1" presId="urn:microsoft.com/office/officeart/2005/8/layout/vList5"/>
    <dgm:cxn modelId="{C8D3C075-D88A-4032-B12D-7107CA10DAA8}" type="presOf" srcId="{743B1A9C-7301-434D-963C-A60C132370C4}" destId="{C482D940-6906-4715-A06C-BD67F2D39328}" srcOrd="0" destOrd="2" presId="urn:microsoft.com/office/officeart/2005/8/layout/vList5"/>
    <dgm:cxn modelId="{17C8087A-2E73-47E4-A7DE-19D9FC66D619}" type="presOf" srcId="{DDAB0204-213E-4707-BDF0-EEB5C5713D96}" destId="{0CB2B517-EE05-4EB2-972D-D3085CDA897D}" srcOrd="0" destOrd="0" presId="urn:microsoft.com/office/officeart/2005/8/layout/vList5"/>
    <dgm:cxn modelId="{D1F20D96-871B-4775-82D6-18CF0CF6D777}" srcId="{B4918BC5-6B34-4E77-9191-B5068963C6DC}" destId="{BB990B16-22E6-4644-AC73-BDDA14B27AE5}" srcOrd="2" destOrd="0" parTransId="{40089056-94A0-4AE6-84C8-DBEFF7D5C3BC}" sibTransId="{AB9CD55A-14EF-4EFA-AF1C-AF55D4921EEC}"/>
    <dgm:cxn modelId="{3273279D-CFF5-4B44-ADE3-1446CDAF0036}" type="presOf" srcId="{38655F21-C60C-462E-A1C4-6794FE10556B}" destId="{C482D940-6906-4715-A06C-BD67F2D39328}" srcOrd="0" destOrd="1" presId="urn:microsoft.com/office/officeart/2005/8/layout/vList5"/>
    <dgm:cxn modelId="{A049C69E-88B1-43C7-8B0D-91B728298C39}" srcId="{4598B307-ACA7-4796-9DA9-B51050917801}" destId="{743B1A9C-7301-434D-963C-A60C132370C4}" srcOrd="2" destOrd="0" parTransId="{902E00EE-FB56-4DEE-B90A-7D0328EAE2CA}" sibTransId="{73C3D5E7-EBCB-411E-8E3B-8CBD43B01D0F}"/>
    <dgm:cxn modelId="{DD28549F-A936-42CF-85DC-BA22EDC40129}" type="presOf" srcId="{F4FA0818-96CD-4748-9030-D9ED75FD9ED7}" destId="{C482D940-6906-4715-A06C-BD67F2D39328}" srcOrd="0" destOrd="0" presId="urn:microsoft.com/office/officeart/2005/8/layout/vList5"/>
    <dgm:cxn modelId="{991925A1-20EF-4207-8CB3-CEB8BD60A026}" srcId="{B4918BC5-6B34-4E77-9191-B5068963C6DC}" destId="{4598B307-ACA7-4796-9DA9-B51050917801}" srcOrd="1" destOrd="0" parTransId="{16FCE7AF-38CE-46F0-81C7-ECC6640F2FA3}" sibTransId="{52069034-18DD-4DB7-9335-3D2F5DE569DE}"/>
    <dgm:cxn modelId="{0C02DCA1-2C48-45B5-B59D-1C0613A5AACE}" srcId="{DDAB0204-213E-4707-BDF0-EEB5C5713D96}" destId="{6975F1F8-A8DB-4B6B-8644-33E46E1BADF0}" srcOrd="2" destOrd="0" parTransId="{E9865BA5-7958-4D50-B2EC-235F4FACDE78}" sibTransId="{149B156C-21C1-4C3F-99FA-AD2D855C386E}"/>
    <dgm:cxn modelId="{297876B7-710F-4BE1-91D5-6C8FC3F79AFF}" type="presOf" srcId="{6975F1F8-A8DB-4B6B-8644-33E46E1BADF0}" destId="{CF26015D-0ACB-4DFC-ADAA-B177F148BC3C}" srcOrd="0" destOrd="2" presId="urn:microsoft.com/office/officeart/2005/8/layout/vList5"/>
    <dgm:cxn modelId="{E33DC7B7-B632-4F9F-BBF5-27E80422DC7F}" srcId="{DDAB0204-213E-4707-BDF0-EEB5C5713D96}" destId="{4EB7802C-249F-4D32-8864-321AD192DA51}" srcOrd="0" destOrd="0" parTransId="{AFBF9A2E-3AD4-48B3-9BAB-5362062BF9D5}" sibTransId="{F7BC2A03-A459-45EE-8149-6A94D83521D1}"/>
    <dgm:cxn modelId="{6B933ABD-4F26-4B31-92D5-68D362D88215}" srcId="{BB990B16-22E6-4644-AC73-BDDA14B27AE5}" destId="{69F105C1-FC24-4C23-96C5-BC7F9D298786}" srcOrd="0" destOrd="0" parTransId="{99658591-DDA0-41DD-A45B-5947868F890D}" sibTransId="{14F03DF9-033D-497A-8239-8FA5A59A85DD}"/>
    <dgm:cxn modelId="{07334BD5-E35D-42C6-94AC-826950AED664}" srcId="{4598B307-ACA7-4796-9DA9-B51050917801}" destId="{38655F21-C60C-462E-A1C4-6794FE10556B}" srcOrd="1" destOrd="0" parTransId="{3A9C8DF0-6F59-4A87-8A7C-BD0DF6B3D370}" sibTransId="{EC55E1CF-2529-4AEF-AAF8-9AFF7C2D3252}"/>
    <dgm:cxn modelId="{8A5A19F0-CD7B-4EA0-8707-3C5F8439475B}" srcId="{B4918BC5-6B34-4E77-9191-B5068963C6DC}" destId="{DDAB0204-213E-4707-BDF0-EEB5C5713D96}" srcOrd="0" destOrd="0" parTransId="{78579245-2FE0-4678-B3F6-1ECDEFE1FCFA}" sibTransId="{021CFF3E-E19B-498C-A557-FCC08678858A}"/>
    <dgm:cxn modelId="{8B0EF8F6-BBA6-41D4-ACC0-4E44F4269016}" type="presOf" srcId="{4598B307-ACA7-4796-9DA9-B51050917801}" destId="{C0DE5B91-A5F3-4E63-B62D-6E5BB50CAE6F}" srcOrd="0" destOrd="0" presId="urn:microsoft.com/office/officeart/2005/8/layout/vList5"/>
    <dgm:cxn modelId="{A2D391FC-9700-44CF-ABC2-3EF67EE0D1C3}" type="presOf" srcId="{A2B30D77-825B-402E-B23F-4310AE8DCBDC}" destId="{CF26015D-0ACB-4DFC-ADAA-B177F148BC3C}" srcOrd="0" destOrd="1" presId="urn:microsoft.com/office/officeart/2005/8/layout/vList5"/>
    <dgm:cxn modelId="{CF63E339-ADED-4B9F-809E-C23E09B7A585}" type="presParOf" srcId="{FA94018B-661F-4075-BBC8-B86ABBC6C8B1}" destId="{485D54B1-A000-42E4-8785-16500B2F55F5}" srcOrd="0" destOrd="0" presId="urn:microsoft.com/office/officeart/2005/8/layout/vList5"/>
    <dgm:cxn modelId="{5370786B-AB09-47AE-87E3-5B77E5B6388B}" type="presParOf" srcId="{485D54B1-A000-42E4-8785-16500B2F55F5}" destId="{0CB2B517-EE05-4EB2-972D-D3085CDA897D}" srcOrd="0" destOrd="0" presId="urn:microsoft.com/office/officeart/2005/8/layout/vList5"/>
    <dgm:cxn modelId="{2B5A1A4D-84C7-4EB7-897A-E26A86AFAE65}" type="presParOf" srcId="{485D54B1-A000-42E4-8785-16500B2F55F5}" destId="{CF26015D-0ACB-4DFC-ADAA-B177F148BC3C}" srcOrd="1" destOrd="0" presId="urn:microsoft.com/office/officeart/2005/8/layout/vList5"/>
    <dgm:cxn modelId="{61176BB0-BB48-4588-9C7C-B35B7C079DB9}" type="presParOf" srcId="{FA94018B-661F-4075-BBC8-B86ABBC6C8B1}" destId="{9324B850-E747-42D0-918A-7B72AEF08DF9}" srcOrd="1" destOrd="0" presId="urn:microsoft.com/office/officeart/2005/8/layout/vList5"/>
    <dgm:cxn modelId="{3E618174-72D2-4818-AC5F-7FE4141A505E}" type="presParOf" srcId="{FA94018B-661F-4075-BBC8-B86ABBC6C8B1}" destId="{26795EAF-96B9-4205-BD82-94A14F364058}" srcOrd="2" destOrd="0" presId="urn:microsoft.com/office/officeart/2005/8/layout/vList5"/>
    <dgm:cxn modelId="{7DC8E710-D59D-49E3-B6F4-618A7354BBE6}" type="presParOf" srcId="{26795EAF-96B9-4205-BD82-94A14F364058}" destId="{C0DE5B91-A5F3-4E63-B62D-6E5BB50CAE6F}" srcOrd="0" destOrd="0" presId="urn:microsoft.com/office/officeart/2005/8/layout/vList5"/>
    <dgm:cxn modelId="{4F7CA1B1-BB52-40AA-917C-7985ECE7F10F}" type="presParOf" srcId="{26795EAF-96B9-4205-BD82-94A14F364058}" destId="{C482D940-6906-4715-A06C-BD67F2D39328}" srcOrd="1" destOrd="0" presId="urn:microsoft.com/office/officeart/2005/8/layout/vList5"/>
    <dgm:cxn modelId="{48C4FC84-3726-46F9-B748-8B75DB375B7D}" type="presParOf" srcId="{FA94018B-661F-4075-BBC8-B86ABBC6C8B1}" destId="{2BC8D680-AB40-4F2F-A492-47B213F39B4A}" srcOrd="3" destOrd="0" presId="urn:microsoft.com/office/officeart/2005/8/layout/vList5"/>
    <dgm:cxn modelId="{B9F7ED29-960B-4CA9-8937-C369E643D2B2}" type="presParOf" srcId="{FA94018B-661F-4075-BBC8-B86ABBC6C8B1}" destId="{B46E5068-CF56-4690-B4CA-F88886FEAB07}" srcOrd="4" destOrd="0" presId="urn:microsoft.com/office/officeart/2005/8/layout/vList5"/>
    <dgm:cxn modelId="{ADE491F9-293E-4939-83B0-E03AEB95E6FB}" type="presParOf" srcId="{B46E5068-CF56-4690-B4CA-F88886FEAB07}" destId="{A1BF215D-ABED-4F75-83C9-D88A44EB1867}" srcOrd="0" destOrd="0" presId="urn:microsoft.com/office/officeart/2005/8/layout/vList5"/>
    <dgm:cxn modelId="{E5BAA84D-8CBB-45DF-A132-650ECD8BBAA0}" type="presParOf" srcId="{B46E5068-CF56-4690-B4CA-F88886FEAB07}" destId="{495F9A6B-BC4D-4A4D-A789-A2A632B674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C155C80-055E-4512-916D-EAC8D6408DE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1BB61EE-A501-4674-B7C7-AD003217338E}">
      <dgm:prSet custT="1"/>
      <dgm:spPr/>
      <dgm:t>
        <a:bodyPr/>
        <a:lstStyle/>
        <a:p>
          <a:r>
            <a:rPr lang="es-ES" sz="2800" noProof="0" dirty="0"/>
            <a:t>En materia de  cumplimiento normativo</a:t>
          </a:r>
        </a:p>
      </dgm:t>
    </dgm:pt>
    <dgm:pt modelId="{CDDE366A-3DB7-410C-B7E4-9CD4FA772A6B}" type="parTrans" cxnId="{F948472D-CA18-4E9D-88BC-F6F79EE468F7}">
      <dgm:prSet/>
      <dgm:spPr/>
      <dgm:t>
        <a:bodyPr/>
        <a:lstStyle/>
        <a:p>
          <a:endParaRPr lang="es-ES" sz="2000" noProof="0" dirty="0"/>
        </a:p>
      </dgm:t>
    </dgm:pt>
    <dgm:pt modelId="{356091CD-C22C-48F2-972D-D7AEE08588AC}" type="sibTrans" cxnId="{F948472D-CA18-4E9D-88BC-F6F79EE468F7}">
      <dgm:prSet/>
      <dgm:spPr/>
      <dgm:t>
        <a:bodyPr/>
        <a:lstStyle/>
        <a:p>
          <a:endParaRPr lang="es-ES" sz="2000" noProof="0" dirty="0"/>
        </a:p>
      </dgm:t>
    </dgm:pt>
    <dgm:pt modelId="{50172859-33EB-40CE-8911-D4EC3D9BDE47}">
      <dgm:prSet custT="1"/>
      <dgm:spPr/>
      <dgm:t>
        <a:bodyPr/>
        <a:lstStyle/>
        <a:p>
          <a:pPr marL="177800" indent="-177800">
            <a:spcBef>
              <a:spcPct val="0"/>
            </a:spcBef>
          </a:pPr>
          <a:r>
            <a:rPr lang="es-ES" sz="1700" noProof="0" dirty="0">
              <a:latin typeface="+mn-lt"/>
            </a:rPr>
            <a:t>Pueden presentar denuncias sobre violaciones de las normas de integridad:</a:t>
          </a:r>
        </a:p>
      </dgm:t>
    </dgm:pt>
    <dgm:pt modelId="{2141174B-804D-463E-A8E4-592F3470A85E}" type="parTrans" cxnId="{CA3C0E49-D9E7-4F43-A715-5418D6DE847E}">
      <dgm:prSet/>
      <dgm:spPr/>
      <dgm:t>
        <a:bodyPr/>
        <a:lstStyle/>
        <a:p>
          <a:endParaRPr lang="es-ES" sz="2000" noProof="0" dirty="0"/>
        </a:p>
      </dgm:t>
    </dgm:pt>
    <dgm:pt modelId="{99629E39-1507-4BBE-9F83-868AE8704CF5}" type="sibTrans" cxnId="{CA3C0E49-D9E7-4F43-A715-5418D6DE847E}">
      <dgm:prSet/>
      <dgm:spPr/>
      <dgm:t>
        <a:bodyPr/>
        <a:lstStyle/>
        <a:p>
          <a:endParaRPr lang="es-ES" sz="2000" noProof="0" dirty="0"/>
        </a:p>
      </dgm:t>
    </dgm:pt>
    <dgm:pt modelId="{DF724902-7069-4148-9A94-F207D477CC42}">
      <dgm:prSet custT="1"/>
      <dgm:spPr>
        <a:solidFill>
          <a:srgbClr val="0070C0"/>
        </a:solidFill>
      </dgm:spPr>
      <dgm:t>
        <a:bodyPr/>
        <a:lstStyle/>
        <a:p>
          <a:r>
            <a:rPr lang="es-ES" sz="2800" noProof="0" dirty="0"/>
            <a:t>Procedimiento</a:t>
          </a:r>
        </a:p>
      </dgm:t>
    </dgm:pt>
    <dgm:pt modelId="{81CF168B-CB43-491A-B5B9-E2380F0EC866}" type="sibTrans" cxnId="{A503FD8F-1EF4-4698-AB0A-7FB1CD5CC65B}">
      <dgm:prSet/>
      <dgm:spPr/>
      <dgm:t>
        <a:bodyPr/>
        <a:lstStyle/>
        <a:p>
          <a:endParaRPr lang="es-ES" sz="2000" noProof="0" dirty="0"/>
        </a:p>
      </dgm:t>
    </dgm:pt>
    <dgm:pt modelId="{2E4B48EE-8F01-4320-BAEC-A2E81D72E829}" type="parTrans" cxnId="{A503FD8F-1EF4-4698-AB0A-7FB1CD5CC65B}">
      <dgm:prSet/>
      <dgm:spPr/>
      <dgm:t>
        <a:bodyPr/>
        <a:lstStyle/>
        <a:p>
          <a:endParaRPr lang="es-ES" sz="2000" noProof="0" dirty="0"/>
        </a:p>
      </dgm:t>
    </dgm:pt>
    <dgm:pt modelId="{0CC3B756-68C8-475D-9807-628003778829}">
      <dgm:prSet custT="1"/>
      <dgm:spPr/>
      <dgm:t>
        <a:bodyPr/>
        <a:lstStyle/>
        <a:p>
          <a:pPr marL="355600" indent="-177800">
            <a:spcBef>
              <a:spcPct val="0"/>
            </a:spcBef>
            <a:buFontTx/>
            <a:buChar char="─"/>
          </a:pPr>
          <a:r>
            <a:rPr lang="es-ES" sz="1700" noProof="0" dirty="0">
              <a:latin typeface="+mn-lt"/>
            </a:rPr>
            <a:t>una Sociedad Nacional; </a:t>
          </a:r>
        </a:p>
      </dgm:t>
    </dgm:pt>
    <dgm:pt modelId="{7BF618F7-A140-4AF8-974A-F02671C5D212}" type="sibTrans" cxnId="{59A57895-0274-4F3D-923F-CB8755C76D6C}">
      <dgm:prSet/>
      <dgm:spPr/>
      <dgm:t>
        <a:bodyPr/>
        <a:lstStyle/>
        <a:p>
          <a:endParaRPr lang="es-ES" sz="2000" noProof="0" dirty="0"/>
        </a:p>
      </dgm:t>
    </dgm:pt>
    <dgm:pt modelId="{26E3EA81-2A2B-4930-AE64-58AA8217203B}" type="parTrans" cxnId="{59A57895-0274-4F3D-923F-CB8755C76D6C}">
      <dgm:prSet/>
      <dgm:spPr/>
      <dgm:t>
        <a:bodyPr/>
        <a:lstStyle/>
        <a:p>
          <a:endParaRPr lang="es-ES" sz="2000" noProof="0" dirty="0"/>
        </a:p>
      </dgm:t>
    </dgm:pt>
    <dgm:pt modelId="{BA967861-F75E-4038-BF05-9C72AF181792}">
      <dgm:prSet custT="1"/>
      <dgm:spPr/>
      <dgm:t>
        <a:bodyPr/>
        <a:lstStyle/>
        <a:p>
          <a:pPr marL="355600" indent="-177800">
            <a:spcBef>
              <a:spcPct val="0"/>
            </a:spcBef>
            <a:buFontTx/>
            <a:buChar char="─"/>
          </a:pPr>
          <a:r>
            <a:rPr lang="es-ES" sz="1700" noProof="0" dirty="0">
              <a:latin typeface="+mn-lt"/>
            </a:rPr>
            <a:t>el presidente de la Federación Internacional; </a:t>
          </a:r>
        </a:p>
      </dgm:t>
    </dgm:pt>
    <dgm:pt modelId="{9E583C00-105F-45D3-8973-21FFA2A00BC9}" type="parTrans" cxnId="{1744FA00-54B2-4468-AD76-98EE9DACC769}">
      <dgm:prSet/>
      <dgm:spPr/>
      <dgm:t>
        <a:bodyPr/>
        <a:lstStyle/>
        <a:p>
          <a:endParaRPr lang="es-ES" noProof="0" dirty="0"/>
        </a:p>
      </dgm:t>
    </dgm:pt>
    <dgm:pt modelId="{2B3061D7-4245-4211-BF33-247B84F4297A}" type="sibTrans" cxnId="{1744FA00-54B2-4468-AD76-98EE9DACC769}">
      <dgm:prSet/>
      <dgm:spPr/>
      <dgm:t>
        <a:bodyPr/>
        <a:lstStyle/>
        <a:p>
          <a:endParaRPr lang="es-ES" noProof="0" dirty="0"/>
        </a:p>
      </dgm:t>
    </dgm:pt>
    <dgm:pt modelId="{9CD30B54-4381-4588-9729-B6807BF074FD}">
      <dgm:prSet custT="1"/>
      <dgm:spPr/>
      <dgm:t>
        <a:bodyPr/>
        <a:lstStyle/>
        <a:p>
          <a:pPr marL="355600" indent="-177800">
            <a:spcBef>
              <a:spcPct val="0"/>
            </a:spcBef>
            <a:buFontTx/>
            <a:buChar char="─"/>
          </a:pPr>
          <a:r>
            <a:rPr lang="es-ES" sz="1700" noProof="0" dirty="0">
              <a:latin typeface="+mn-lt"/>
            </a:rPr>
            <a:t>la Junta de Gobierno y la Asamblea General;</a:t>
          </a:r>
        </a:p>
      </dgm:t>
    </dgm:pt>
    <dgm:pt modelId="{736519FF-BE3D-4540-82A6-12591E770678}" type="parTrans" cxnId="{13B604E9-F700-4490-B84A-6C88D227A1BC}">
      <dgm:prSet/>
      <dgm:spPr/>
      <dgm:t>
        <a:bodyPr/>
        <a:lstStyle/>
        <a:p>
          <a:endParaRPr lang="es-ES" noProof="0" dirty="0"/>
        </a:p>
      </dgm:t>
    </dgm:pt>
    <dgm:pt modelId="{93E5249B-1966-49BA-9541-F57217729DEA}" type="sibTrans" cxnId="{13B604E9-F700-4490-B84A-6C88D227A1BC}">
      <dgm:prSet/>
      <dgm:spPr/>
      <dgm:t>
        <a:bodyPr/>
        <a:lstStyle/>
        <a:p>
          <a:endParaRPr lang="es-ES" noProof="0" dirty="0"/>
        </a:p>
      </dgm:t>
    </dgm:pt>
    <dgm:pt modelId="{2328AF96-8AB2-4E9E-A294-0D7BEC3CA97D}">
      <dgm:prSet custT="1"/>
      <dgm:spPr/>
      <dgm:t>
        <a:bodyPr/>
        <a:lstStyle/>
        <a:p>
          <a:pPr marL="355600" indent="-177800">
            <a:spcBef>
              <a:spcPct val="0"/>
            </a:spcBef>
            <a:buFontTx/>
            <a:buChar char="─"/>
          </a:pPr>
          <a:r>
            <a:rPr lang="es-ES" sz="1700" noProof="0" dirty="0">
              <a:latin typeface="+mn-lt"/>
            </a:rPr>
            <a:t>el secretario general; </a:t>
          </a:r>
        </a:p>
      </dgm:t>
    </dgm:pt>
    <dgm:pt modelId="{FBA06DFB-3E6B-4B80-8135-90D0936E6561}" type="parTrans" cxnId="{33537920-3550-4ABD-84E6-3686A97738E0}">
      <dgm:prSet/>
      <dgm:spPr/>
      <dgm:t>
        <a:bodyPr/>
        <a:lstStyle/>
        <a:p>
          <a:endParaRPr lang="es-ES" noProof="0" dirty="0"/>
        </a:p>
      </dgm:t>
    </dgm:pt>
    <dgm:pt modelId="{E159C3D6-68C5-4BB9-8F32-53CC420BD62F}" type="sibTrans" cxnId="{33537920-3550-4ABD-84E6-3686A97738E0}">
      <dgm:prSet/>
      <dgm:spPr/>
      <dgm:t>
        <a:bodyPr/>
        <a:lstStyle/>
        <a:p>
          <a:endParaRPr lang="es-ES" noProof="0" dirty="0"/>
        </a:p>
      </dgm:t>
    </dgm:pt>
    <dgm:pt modelId="{E277AEEC-5742-49DE-8879-40D85AA2EE65}">
      <dgm:prSet custT="1"/>
      <dgm:spPr/>
      <dgm:t>
        <a:bodyPr/>
        <a:lstStyle/>
        <a:p>
          <a:pPr marL="355600" indent="-177800">
            <a:spcBef>
              <a:spcPct val="0"/>
            </a:spcBef>
            <a:buFontTx/>
            <a:buChar char="─"/>
          </a:pPr>
          <a:r>
            <a:rPr lang="es-ES" sz="1700" noProof="0" dirty="0">
              <a:latin typeface="+mn-lt"/>
            </a:rPr>
            <a:t>comisiones y comités (Finanzas, Electoral, Auditoría y Gestión Riesgo, Juventud);</a:t>
          </a:r>
        </a:p>
      </dgm:t>
    </dgm:pt>
    <dgm:pt modelId="{34CB9BF4-18A9-48AC-99E3-7E551A978D15}" type="parTrans" cxnId="{36AED629-C47D-4B31-B00B-88F22BBC49D5}">
      <dgm:prSet/>
      <dgm:spPr/>
      <dgm:t>
        <a:bodyPr/>
        <a:lstStyle/>
        <a:p>
          <a:endParaRPr lang="es-ES" noProof="0" dirty="0"/>
        </a:p>
      </dgm:t>
    </dgm:pt>
    <dgm:pt modelId="{7912F596-BCC4-4783-A2B5-94B9CDB9209B}" type="sibTrans" cxnId="{36AED629-C47D-4B31-B00B-88F22BBC49D5}">
      <dgm:prSet/>
      <dgm:spPr/>
      <dgm:t>
        <a:bodyPr/>
        <a:lstStyle/>
        <a:p>
          <a:endParaRPr lang="es-ES" noProof="0" dirty="0"/>
        </a:p>
      </dgm:t>
    </dgm:pt>
    <dgm:pt modelId="{6EF08391-6CA4-454D-81FA-5CE703CACAD7}">
      <dgm:prSet custT="1"/>
      <dgm:spPr/>
      <dgm:t>
        <a:bodyPr/>
        <a:lstStyle/>
        <a:p>
          <a:pPr marL="355600" indent="-177800">
            <a:spcBef>
              <a:spcPct val="0"/>
            </a:spcBef>
            <a:buFontTx/>
            <a:buChar char="─"/>
          </a:pPr>
          <a:r>
            <a:rPr lang="es-ES" sz="1700" noProof="0" dirty="0">
              <a:latin typeface="+mn-lt"/>
            </a:rPr>
            <a:t>derecho de iniciativa del Comité de Cumplimiento y Mediación.</a:t>
          </a:r>
        </a:p>
      </dgm:t>
    </dgm:pt>
    <dgm:pt modelId="{5591624E-393F-48C6-BA06-5A87B72F729A}" type="parTrans" cxnId="{B338D854-9801-434B-9376-2B24845D7857}">
      <dgm:prSet/>
      <dgm:spPr/>
      <dgm:t>
        <a:bodyPr/>
        <a:lstStyle/>
        <a:p>
          <a:endParaRPr lang="es-ES" noProof="0" dirty="0"/>
        </a:p>
      </dgm:t>
    </dgm:pt>
    <dgm:pt modelId="{27D3D916-516B-4E1E-A27C-477052E1EE19}" type="sibTrans" cxnId="{B338D854-9801-434B-9376-2B24845D7857}">
      <dgm:prSet/>
      <dgm:spPr/>
      <dgm:t>
        <a:bodyPr/>
        <a:lstStyle/>
        <a:p>
          <a:endParaRPr lang="es-ES" noProof="0" dirty="0"/>
        </a:p>
      </dgm:t>
    </dgm:pt>
    <dgm:pt modelId="{77EC953A-8A39-43A2-AD30-1A2595883E39}">
      <dgm:prSet custT="1"/>
      <dgm:spPr/>
      <dgm:t>
        <a:bodyPr/>
        <a:lstStyle/>
        <a:p>
          <a:r>
            <a:rPr lang="es-ES" sz="1600" noProof="0" dirty="0">
              <a:latin typeface="+mj-lt"/>
            </a:rPr>
            <a:t>Presidente(a) del comité celebra consultas oficiosas con la parte concernida. </a:t>
          </a:r>
        </a:p>
      </dgm:t>
    </dgm:pt>
    <dgm:pt modelId="{A65B4DF9-9B0A-48C2-9EA3-AD39F7823359}" type="parTrans" cxnId="{B060FC7E-5E2F-4B84-96FD-BAB345F172AF}">
      <dgm:prSet/>
      <dgm:spPr/>
      <dgm:t>
        <a:bodyPr/>
        <a:lstStyle/>
        <a:p>
          <a:endParaRPr lang="es-ES" noProof="0" dirty="0"/>
        </a:p>
      </dgm:t>
    </dgm:pt>
    <dgm:pt modelId="{E26BDDC8-AA5F-4879-8DB1-D29C883DBCA5}" type="sibTrans" cxnId="{B060FC7E-5E2F-4B84-96FD-BAB345F172AF}">
      <dgm:prSet/>
      <dgm:spPr/>
      <dgm:t>
        <a:bodyPr/>
        <a:lstStyle/>
        <a:p>
          <a:endParaRPr lang="es-ES" noProof="0" dirty="0"/>
        </a:p>
      </dgm:t>
    </dgm:pt>
    <dgm:pt modelId="{BC5038A8-6281-4EFF-83F3-68CD33AF9ABC}">
      <dgm:prSet custT="1"/>
      <dgm:spPr/>
      <dgm:t>
        <a:bodyPr/>
        <a:lstStyle/>
        <a:p>
          <a:r>
            <a:rPr lang="es-ES" sz="1600" noProof="0" dirty="0">
              <a:latin typeface="+mj-lt"/>
            </a:rPr>
            <a:t>Si no se pudiera resolver el asunto de manera oficiosa, establece un grupo de tareas (constituido a lo sumo por 5 miembros).</a:t>
          </a:r>
        </a:p>
      </dgm:t>
    </dgm:pt>
    <dgm:pt modelId="{B9AB6538-AE43-4C41-BBB0-922574CEB9AB}" type="parTrans" cxnId="{9220ECDB-B87C-4115-9B53-9EBD258C9438}">
      <dgm:prSet/>
      <dgm:spPr/>
      <dgm:t>
        <a:bodyPr/>
        <a:lstStyle/>
        <a:p>
          <a:endParaRPr lang="es-ES" noProof="0" dirty="0"/>
        </a:p>
      </dgm:t>
    </dgm:pt>
    <dgm:pt modelId="{212D721D-0443-4410-9F87-E3A6FA66003D}" type="sibTrans" cxnId="{9220ECDB-B87C-4115-9B53-9EBD258C9438}">
      <dgm:prSet/>
      <dgm:spPr/>
      <dgm:t>
        <a:bodyPr/>
        <a:lstStyle/>
        <a:p>
          <a:endParaRPr lang="es-ES" noProof="0" dirty="0"/>
        </a:p>
      </dgm:t>
    </dgm:pt>
    <dgm:pt modelId="{18DA9945-3976-4781-85A2-1F96B737A8EB}">
      <dgm:prSet custT="1"/>
      <dgm:spPr/>
      <dgm:t>
        <a:bodyPr/>
        <a:lstStyle/>
        <a:p>
          <a:r>
            <a:rPr lang="es-ES" sz="1600" noProof="0" dirty="0">
              <a:latin typeface="+mj-lt"/>
            </a:rPr>
            <a:t>El grupo de tareas colabora con la(s) parte(s) concernidas y formula recomendaciones. </a:t>
          </a:r>
        </a:p>
      </dgm:t>
    </dgm:pt>
    <dgm:pt modelId="{77F7473C-0F2E-45CF-8F18-85FEBE5CB3DC}" type="parTrans" cxnId="{B7C9B643-B796-4239-A6E2-1A82A49C955B}">
      <dgm:prSet/>
      <dgm:spPr/>
      <dgm:t>
        <a:bodyPr/>
        <a:lstStyle/>
        <a:p>
          <a:endParaRPr lang="es-ES" noProof="0" dirty="0"/>
        </a:p>
      </dgm:t>
    </dgm:pt>
    <dgm:pt modelId="{12B7C01F-55AD-476D-8F48-87F9CD5EF6B7}" type="sibTrans" cxnId="{B7C9B643-B796-4239-A6E2-1A82A49C955B}">
      <dgm:prSet/>
      <dgm:spPr/>
      <dgm:t>
        <a:bodyPr/>
        <a:lstStyle/>
        <a:p>
          <a:endParaRPr lang="es-ES" noProof="0" dirty="0"/>
        </a:p>
      </dgm:t>
    </dgm:pt>
    <dgm:pt modelId="{4C4EA737-0DD2-4B1B-A2D9-A8233EE2C940}">
      <dgm:prSet custT="1"/>
      <dgm:spPr/>
      <dgm:t>
        <a:bodyPr/>
        <a:lstStyle/>
        <a:p>
          <a:r>
            <a:rPr lang="es-ES" sz="1600" noProof="0" dirty="0">
              <a:latin typeface="+mj-lt"/>
            </a:rPr>
            <a:t>Si no se acataran las recomendaciones, el grupo de tareas recomienda la aplicación de sanciones por parte de la Junta de Gobierno. </a:t>
          </a:r>
        </a:p>
      </dgm:t>
    </dgm:pt>
    <dgm:pt modelId="{7C38DCAC-FFF4-49C1-8BDF-F6478DE5B34A}" type="parTrans" cxnId="{F8A9977F-2B71-46D7-AEE7-10008C927521}">
      <dgm:prSet/>
      <dgm:spPr/>
      <dgm:t>
        <a:bodyPr/>
        <a:lstStyle/>
        <a:p>
          <a:endParaRPr lang="es-ES" noProof="0" dirty="0"/>
        </a:p>
      </dgm:t>
    </dgm:pt>
    <dgm:pt modelId="{5D48A277-C648-4B2B-9D07-FA0F606A5710}" type="sibTrans" cxnId="{F8A9977F-2B71-46D7-AEE7-10008C927521}">
      <dgm:prSet/>
      <dgm:spPr/>
      <dgm:t>
        <a:bodyPr/>
        <a:lstStyle/>
        <a:p>
          <a:endParaRPr lang="es-ES" noProof="0" dirty="0"/>
        </a:p>
      </dgm:t>
    </dgm:pt>
    <dgm:pt modelId="{426568AE-DC3E-4841-A3D3-D2B30DB472EA}">
      <dgm:prSet custT="1"/>
      <dgm:spPr/>
      <dgm:t>
        <a:bodyPr/>
        <a:lstStyle/>
        <a:p>
          <a:pPr marL="177800" indent="-177800">
            <a:spcBef>
              <a:spcPts val="1200"/>
            </a:spcBef>
          </a:pPr>
          <a:r>
            <a:rPr lang="es-ES" sz="1700" noProof="0" dirty="0">
              <a:latin typeface="+mn-lt"/>
            </a:rPr>
            <a:t>El comité se esfuerza por resolver eventuales violaciones a las normas de integridad. </a:t>
          </a:r>
        </a:p>
      </dgm:t>
    </dgm:pt>
    <dgm:pt modelId="{5266AF25-9E41-4A94-9035-A4AC50751B71}" type="parTrans" cxnId="{118085DC-2976-428B-BF37-B6D062B1AC4B}">
      <dgm:prSet/>
      <dgm:spPr/>
      <dgm:t>
        <a:bodyPr/>
        <a:lstStyle/>
        <a:p>
          <a:endParaRPr lang="en-US"/>
        </a:p>
      </dgm:t>
    </dgm:pt>
    <dgm:pt modelId="{AE37036B-795C-406E-852D-0B7D76F8376F}" type="sibTrans" cxnId="{118085DC-2976-428B-BF37-B6D062B1AC4B}">
      <dgm:prSet/>
      <dgm:spPr/>
      <dgm:t>
        <a:bodyPr/>
        <a:lstStyle/>
        <a:p>
          <a:endParaRPr lang="en-US"/>
        </a:p>
      </dgm:t>
    </dgm:pt>
    <dgm:pt modelId="{E622BD77-EA1A-4E87-9651-38BA9C75EBB0}">
      <dgm:prSet custT="1"/>
      <dgm:spPr/>
      <dgm:t>
        <a:bodyPr/>
        <a:lstStyle/>
        <a:p>
          <a:pPr marL="57150" indent="0">
            <a:spcBef>
              <a:spcPts val="1200"/>
            </a:spcBef>
          </a:pPr>
          <a:endParaRPr lang="es-ES" sz="400" noProof="0" dirty="0"/>
        </a:p>
      </dgm:t>
    </dgm:pt>
    <dgm:pt modelId="{47FC60A6-0388-4A07-AD0E-8EE12B7CB4FE}" type="parTrans" cxnId="{970AFCCC-89B9-42E2-9B4E-F035474C6BC0}">
      <dgm:prSet/>
      <dgm:spPr/>
      <dgm:t>
        <a:bodyPr/>
        <a:lstStyle/>
        <a:p>
          <a:endParaRPr lang="en-US"/>
        </a:p>
      </dgm:t>
    </dgm:pt>
    <dgm:pt modelId="{221CC05A-96CC-4986-BE72-C2617CF3CE25}" type="sibTrans" cxnId="{970AFCCC-89B9-42E2-9B4E-F035474C6BC0}">
      <dgm:prSet/>
      <dgm:spPr/>
      <dgm:t>
        <a:bodyPr/>
        <a:lstStyle/>
        <a:p>
          <a:endParaRPr lang="en-US"/>
        </a:p>
      </dgm:t>
    </dgm:pt>
    <dgm:pt modelId="{3816D132-32BD-43A0-8C72-16B0EFAFFED1}">
      <dgm:prSet custT="1"/>
      <dgm:spPr/>
      <dgm:t>
        <a:bodyPr/>
        <a:lstStyle/>
        <a:p>
          <a:pPr marL="57150" indent="0">
            <a:spcBef>
              <a:spcPts val="1200"/>
            </a:spcBef>
          </a:pPr>
          <a:endParaRPr lang="es-ES" sz="400" noProof="0" dirty="0"/>
        </a:p>
      </dgm:t>
    </dgm:pt>
    <dgm:pt modelId="{D2501943-D8B4-4362-AA81-5462623E9F86}" type="parTrans" cxnId="{EA711EF7-F993-4F2E-AA1A-21C94E53B799}">
      <dgm:prSet/>
      <dgm:spPr/>
      <dgm:t>
        <a:bodyPr/>
        <a:lstStyle/>
        <a:p>
          <a:endParaRPr lang="en-US"/>
        </a:p>
      </dgm:t>
    </dgm:pt>
    <dgm:pt modelId="{5E273868-1D04-42C6-A4A4-042E217587F6}" type="sibTrans" cxnId="{EA711EF7-F993-4F2E-AA1A-21C94E53B799}">
      <dgm:prSet/>
      <dgm:spPr/>
      <dgm:t>
        <a:bodyPr/>
        <a:lstStyle/>
        <a:p>
          <a:endParaRPr lang="en-US"/>
        </a:p>
      </dgm:t>
    </dgm:pt>
    <dgm:pt modelId="{7C1F582D-D92E-4C87-9163-4BF15D37FAC3}">
      <dgm:prSet custT="1"/>
      <dgm:spPr/>
      <dgm:t>
        <a:bodyPr/>
        <a:lstStyle/>
        <a:p>
          <a:r>
            <a:rPr lang="es-ES" sz="1600" noProof="0" dirty="0">
              <a:latin typeface="+mj-lt"/>
            </a:rPr>
            <a:t>Presidente(a) del comité toma conocimiento de la denuncia y la examina con dos miembros de este para determinar si existe fundamento. </a:t>
          </a:r>
          <a:endParaRPr lang="es-ES" sz="1600" noProof="0" dirty="0"/>
        </a:p>
      </dgm:t>
    </dgm:pt>
    <dgm:pt modelId="{DBA28FE2-22EA-42A1-B4A6-420C3182456E}" type="sibTrans" cxnId="{3A9A7433-BCF9-4C93-B845-EEEFCE73068C}">
      <dgm:prSet/>
      <dgm:spPr/>
      <dgm:t>
        <a:bodyPr/>
        <a:lstStyle/>
        <a:p>
          <a:endParaRPr lang="es-ES" sz="2000" noProof="0" dirty="0"/>
        </a:p>
      </dgm:t>
    </dgm:pt>
    <dgm:pt modelId="{0BC35EA2-F0A6-4CB3-BAF4-E0485DF745F6}" type="parTrans" cxnId="{3A9A7433-BCF9-4C93-B845-EEEFCE73068C}">
      <dgm:prSet/>
      <dgm:spPr/>
      <dgm:t>
        <a:bodyPr/>
        <a:lstStyle/>
        <a:p>
          <a:endParaRPr lang="es-ES" sz="2000" noProof="0" dirty="0"/>
        </a:p>
      </dgm:t>
    </dgm:pt>
    <dgm:pt modelId="{45062F02-B3BA-4CDA-BA56-3C2576E55D64}">
      <dgm:prSet custT="1"/>
      <dgm:spPr/>
      <dgm:t>
        <a:bodyPr/>
        <a:lstStyle/>
        <a:p>
          <a:endParaRPr lang="es-ES" sz="1600" noProof="0" dirty="0"/>
        </a:p>
      </dgm:t>
    </dgm:pt>
    <dgm:pt modelId="{9D5057F2-4A02-4335-98B5-ED6FE0913548}" type="parTrans" cxnId="{F79E9DC7-2D2E-4720-AA05-28E2D11B1C0D}">
      <dgm:prSet/>
      <dgm:spPr/>
      <dgm:t>
        <a:bodyPr/>
        <a:lstStyle/>
        <a:p>
          <a:endParaRPr lang="en-US"/>
        </a:p>
      </dgm:t>
    </dgm:pt>
    <dgm:pt modelId="{710B0DAD-9CDF-4B3F-A9E8-E07A8651D740}" type="sibTrans" cxnId="{F79E9DC7-2D2E-4720-AA05-28E2D11B1C0D}">
      <dgm:prSet/>
      <dgm:spPr/>
      <dgm:t>
        <a:bodyPr/>
        <a:lstStyle/>
        <a:p>
          <a:endParaRPr lang="en-US"/>
        </a:p>
      </dgm:t>
    </dgm:pt>
    <dgm:pt modelId="{18078B43-D2AC-4503-B812-8161EC1444E8}" type="pres">
      <dgm:prSet presAssocID="{0C155C80-055E-4512-916D-EAC8D6408DE6}" presName="linear" presStyleCnt="0">
        <dgm:presLayoutVars>
          <dgm:dir/>
          <dgm:animLvl val="lvl"/>
          <dgm:resizeHandles val="exact"/>
        </dgm:presLayoutVars>
      </dgm:prSet>
      <dgm:spPr/>
    </dgm:pt>
    <dgm:pt modelId="{E05283A6-7165-4801-A924-B110494F035F}" type="pres">
      <dgm:prSet presAssocID="{51BB61EE-A501-4674-B7C7-AD003217338E}" presName="parentLin" presStyleCnt="0"/>
      <dgm:spPr/>
    </dgm:pt>
    <dgm:pt modelId="{A8818A69-7CBB-4D00-90CB-1EE1A06FE8E1}" type="pres">
      <dgm:prSet presAssocID="{51BB61EE-A501-4674-B7C7-AD003217338E}" presName="parentLeftMargin" presStyleLbl="node1" presStyleIdx="0" presStyleCnt="2"/>
      <dgm:spPr/>
    </dgm:pt>
    <dgm:pt modelId="{99575445-F4E1-42A5-8285-519F2C8CC6A7}" type="pres">
      <dgm:prSet presAssocID="{51BB61EE-A501-4674-B7C7-AD003217338E}" presName="parentText" presStyleLbl="node1" presStyleIdx="0" presStyleCnt="2" custScaleX="104539" custScaleY="288538" custLinFactNeighborX="2708" custLinFactNeighborY="21418">
        <dgm:presLayoutVars>
          <dgm:chMax val="0"/>
          <dgm:bulletEnabled val="1"/>
        </dgm:presLayoutVars>
      </dgm:prSet>
      <dgm:spPr/>
    </dgm:pt>
    <dgm:pt modelId="{55AE1D5C-8CFB-4235-B475-64105995DA89}" type="pres">
      <dgm:prSet presAssocID="{51BB61EE-A501-4674-B7C7-AD003217338E}" presName="negativeSpace" presStyleCnt="0"/>
      <dgm:spPr/>
    </dgm:pt>
    <dgm:pt modelId="{E6B0FB0C-E7B2-4C0F-87A8-A8444D41C262}" type="pres">
      <dgm:prSet presAssocID="{51BB61EE-A501-4674-B7C7-AD003217338E}" presName="childText" presStyleLbl="conFgAcc1" presStyleIdx="0" presStyleCnt="2" custScaleY="99945" custLinFactNeighborY="-30342">
        <dgm:presLayoutVars>
          <dgm:bulletEnabled val="1"/>
        </dgm:presLayoutVars>
      </dgm:prSet>
      <dgm:spPr/>
    </dgm:pt>
    <dgm:pt modelId="{63D35271-9ACC-46C2-92BB-228C958C3C8F}" type="pres">
      <dgm:prSet presAssocID="{356091CD-C22C-48F2-972D-D7AEE08588AC}" presName="spaceBetweenRectangles" presStyleCnt="0"/>
      <dgm:spPr/>
    </dgm:pt>
    <dgm:pt modelId="{884B29C8-24C8-425C-933D-4C2FFC500C63}" type="pres">
      <dgm:prSet presAssocID="{DF724902-7069-4148-9A94-F207D477CC42}" presName="parentLin" presStyleCnt="0"/>
      <dgm:spPr/>
    </dgm:pt>
    <dgm:pt modelId="{570A7EEC-A399-4126-85FA-E445523AB408}" type="pres">
      <dgm:prSet presAssocID="{DF724902-7069-4148-9A94-F207D477CC42}" presName="parentLeftMargin" presStyleLbl="node1" presStyleIdx="0" presStyleCnt="2"/>
      <dgm:spPr/>
    </dgm:pt>
    <dgm:pt modelId="{EB055E78-4527-4E0E-A615-8D17EBF10A34}" type="pres">
      <dgm:prSet presAssocID="{DF724902-7069-4148-9A94-F207D477CC42}" presName="parentText" presStyleLbl="node1" presStyleIdx="1" presStyleCnt="2" custScaleY="326443" custLinFactY="96363" custLinFactNeighborX="24371" custLinFactNeighborY="100000">
        <dgm:presLayoutVars>
          <dgm:chMax val="0"/>
          <dgm:bulletEnabled val="1"/>
        </dgm:presLayoutVars>
      </dgm:prSet>
      <dgm:spPr/>
    </dgm:pt>
    <dgm:pt modelId="{40B271C1-5AE5-4A63-A3FA-8C44ACE03BFD}" type="pres">
      <dgm:prSet presAssocID="{DF724902-7069-4148-9A94-F207D477CC42}" presName="negativeSpace" presStyleCnt="0"/>
      <dgm:spPr/>
    </dgm:pt>
    <dgm:pt modelId="{B0A65502-C095-4B31-A124-DDEA98180C66}" type="pres">
      <dgm:prSet presAssocID="{DF724902-7069-4148-9A94-F207D477CC42}" presName="childText" presStyleLbl="conFgAcc1" presStyleIdx="1" presStyleCnt="2" custLinFactY="3352" custLinFactNeighborX="1202" custLinFactNeighborY="100000">
        <dgm:presLayoutVars>
          <dgm:bulletEnabled val="1"/>
        </dgm:presLayoutVars>
      </dgm:prSet>
      <dgm:spPr/>
    </dgm:pt>
  </dgm:ptLst>
  <dgm:cxnLst>
    <dgm:cxn modelId="{1744FA00-54B2-4468-AD76-98EE9DACC769}" srcId="{50172859-33EB-40CE-8911-D4EC3D9BDE47}" destId="{BA967861-F75E-4038-BF05-9C72AF181792}" srcOrd="1" destOrd="0" parTransId="{9E583C00-105F-45D3-8973-21FFA2A00BC9}" sibTransId="{2B3061D7-4245-4211-BF33-247B84F4297A}"/>
    <dgm:cxn modelId="{05523B03-05A0-46B1-81BB-30B7A54448AE}" type="presOf" srcId="{18DA9945-3976-4781-85A2-1F96B737A8EB}" destId="{B0A65502-C095-4B31-A124-DDEA98180C66}" srcOrd="0" destOrd="4" presId="urn:microsoft.com/office/officeart/2005/8/layout/list1"/>
    <dgm:cxn modelId="{A2BFED0E-3129-4D87-8236-7CC5B82E3305}" type="presOf" srcId="{51BB61EE-A501-4674-B7C7-AD003217338E}" destId="{A8818A69-7CBB-4D00-90CB-1EE1A06FE8E1}" srcOrd="0" destOrd="0" presId="urn:microsoft.com/office/officeart/2005/8/layout/list1"/>
    <dgm:cxn modelId="{33537920-3550-4ABD-84E6-3686A97738E0}" srcId="{50172859-33EB-40CE-8911-D4EC3D9BDE47}" destId="{2328AF96-8AB2-4E9E-A294-0D7BEC3CA97D}" srcOrd="3" destOrd="0" parTransId="{FBA06DFB-3E6B-4B80-8135-90D0936E6561}" sibTransId="{E159C3D6-68C5-4BB9-8F32-53CC420BD62F}"/>
    <dgm:cxn modelId="{A27FBA20-21CC-48B6-93DF-C35BFB4CDF04}" type="presOf" srcId="{7C1F582D-D92E-4C87-9163-4BF15D37FAC3}" destId="{B0A65502-C095-4B31-A124-DDEA98180C66}" srcOrd="0" destOrd="1" presId="urn:microsoft.com/office/officeart/2005/8/layout/list1"/>
    <dgm:cxn modelId="{36AED629-C47D-4B31-B00B-88F22BBC49D5}" srcId="{50172859-33EB-40CE-8911-D4EC3D9BDE47}" destId="{E277AEEC-5742-49DE-8879-40D85AA2EE65}" srcOrd="4" destOrd="0" parTransId="{34CB9BF4-18A9-48AC-99E3-7E551A978D15}" sibTransId="{7912F596-BCC4-4783-A2B5-94B9CDB9209B}"/>
    <dgm:cxn modelId="{F948472D-CA18-4E9D-88BC-F6F79EE468F7}" srcId="{0C155C80-055E-4512-916D-EAC8D6408DE6}" destId="{51BB61EE-A501-4674-B7C7-AD003217338E}" srcOrd="0" destOrd="0" parTransId="{CDDE366A-3DB7-410C-B7E4-9CD4FA772A6B}" sibTransId="{356091CD-C22C-48F2-972D-D7AEE08588AC}"/>
    <dgm:cxn modelId="{A1D37B30-A838-459F-AD14-9516E88AD737}" type="presOf" srcId="{2328AF96-8AB2-4E9E-A294-0D7BEC3CA97D}" destId="{E6B0FB0C-E7B2-4C0F-87A8-A8444D41C262}" srcOrd="0" destOrd="7" presId="urn:microsoft.com/office/officeart/2005/8/layout/list1"/>
    <dgm:cxn modelId="{3A9A7433-BCF9-4C93-B845-EEEFCE73068C}" srcId="{DF724902-7069-4148-9A94-F207D477CC42}" destId="{7C1F582D-D92E-4C87-9163-4BF15D37FAC3}" srcOrd="1" destOrd="0" parTransId="{0BC35EA2-F0A6-4CB3-BAF4-E0485DF745F6}" sibTransId="{DBA28FE2-22EA-42A1-B4A6-420C3182456E}"/>
    <dgm:cxn modelId="{5133713C-7B83-43A4-A5E1-4DAD24D70338}" type="presOf" srcId="{DF724902-7069-4148-9A94-F207D477CC42}" destId="{EB055E78-4527-4E0E-A615-8D17EBF10A34}" srcOrd="1" destOrd="0" presId="urn:microsoft.com/office/officeart/2005/8/layout/list1"/>
    <dgm:cxn modelId="{92B23642-0054-4814-8DE0-D16EE8187AAA}" type="presOf" srcId="{E277AEEC-5742-49DE-8879-40D85AA2EE65}" destId="{E6B0FB0C-E7B2-4C0F-87A8-A8444D41C262}" srcOrd="0" destOrd="8" presId="urn:microsoft.com/office/officeart/2005/8/layout/list1"/>
    <dgm:cxn modelId="{B7C9B643-B796-4239-A6E2-1A82A49C955B}" srcId="{DF724902-7069-4148-9A94-F207D477CC42}" destId="{18DA9945-3976-4781-85A2-1F96B737A8EB}" srcOrd="4" destOrd="0" parTransId="{77F7473C-0F2E-45CF-8F18-85FEBE5CB3DC}" sibTransId="{12B7C01F-55AD-476D-8F48-87F9CD5EF6B7}"/>
    <dgm:cxn modelId="{CA3C0E49-D9E7-4F43-A715-5418D6DE847E}" srcId="{51BB61EE-A501-4674-B7C7-AD003217338E}" destId="{50172859-33EB-40CE-8911-D4EC3D9BDE47}" srcOrd="3" destOrd="0" parTransId="{2141174B-804D-463E-A8E4-592F3470A85E}" sibTransId="{99629E39-1507-4BBE-9F83-868AE8704CF5}"/>
    <dgm:cxn modelId="{B338D854-9801-434B-9376-2B24845D7857}" srcId="{50172859-33EB-40CE-8911-D4EC3D9BDE47}" destId="{6EF08391-6CA4-454D-81FA-5CE703CACAD7}" srcOrd="5" destOrd="0" parTransId="{5591624E-393F-48C6-BA06-5A87B72F729A}" sibTransId="{27D3D916-516B-4E1E-A27C-477052E1EE19}"/>
    <dgm:cxn modelId="{23590456-E6AD-4C2E-848E-BF744EF0CFF3}" type="presOf" srcId="{E622BD77-EA1A-4E87-9651-38BA9C75EBB0}" destId="{E6B0FB0C-E7B2-4C0F-87A8-A8444D41C262}" srcOrd="0" destOrd="1" presId="urn:microsoft.com/office/officeart/2005/8/layout/list1"/>
    <dgm:cxn modelId="{5CB3A362-F041-4838-8F6F-F2A0E1CF742C}" type="presOf" srcId="{50172859-33EB-40CE-8911-D4EC3D9BDE47}" destId="{E6B0FB0C-E7B2-4C0F-87A8-A8444D41C262}" srcOrd="0" destOrd="3" presId="urn:microsoft.com/office/officeart/2005/8/layout/list1"/>
    <dgm:cxn modelId="{24F8856C-01CD-4189-8ECB-51738DFCEABB}" type="presOf" srcId="{6EF08391-6CA4-454D-81FA-5CE703CACAD7}" destId="{E6B0FB0C-E7B2-4C0F-87A8-A8444D41C262}" srcOrd="0" destOrd="9" presId="urn:microsoft.com/office/officeart/2005/8/layout/list1"/>
    <dgm:cxn modelId="{98287E79-CC78-4072-A54E-3495110D4BB6}" type="presOf" srcId="{0CC3B756-68C8-475D-9807-628003778829}" destId="{E6B0FB0C-E7B2-4C0F-87A8-A8444D41C262}" srcOrd="0" destOrd="4" presId="urn:microsoft.com/office/officeart/2005/8/layout/list1"/>
    <dgm:cxn modelId="{B060FC7E-5E2F-4B84-96FD-BAB345F172AF}" srcId="{DF724902-7069-4148-9A94-F207D477CC42}" destId="{77EC953A-8A39-43A2-AD30-1A2595883E39}" srcOrd="2" destOrd="0" parTransId="{A65B4DF9-9B0A-48C2-9EA3-AD39F7823359}" sibTransId="{E26BDDC8-AA5F-4879-8DB1-D29C883DBCA5}"/>
    <dgm:cxn modelId="{F8A9977F-2B71-46D7-AEE7-10008C927521}" srcId="{DF724902-7069-4148-9A94-F207D477CC42}" destId="{4C4EA737-0DD2-4B1B-A2D9-A8233EE2C940}" srcOrd="5" destOrd="0" parTransId="{7C38DCAC-FFF4-49C1-8BDF-F6478DE5B34A}" sibTransId="{5D48A277-C648-4B2B-9D07-FA0F606A5710}"/>
    <dgm:cxn modelId="{F9E5E287-D85E-4B6D-B0C1-746E63CA0939}" type="presOf" srcId="{BC5038A8-6281-4EFF-83F3-68CD33AF9ABC}" destId="{B0A65502-C095-4B31-A124-DDEA98180C66}" srcOrd="0" destOrd="3" presId="urn:microsoft.com/office/officeart/2005/8/layout/list1"/>
    <dgm:cxn modelId="{A503FD8F-1EF4-4698-AB0A-7FB1CD5CC65B}" srcId="{0C155C80-055E-4512-916D-EAC8D6408DE6}" destId="{DF724902-7069-4148-9A94-F207D477CC42}" srcOrd="1" destOrd="0" parTransId="{2E4B48EE-8F01-4320-BAEC-A2E81D72E829}" sibTransId="{81CF168B-CB43-491A-B5B9-E2380F0EC866}"/>
    <dgm:cxn modelId="{C7356590-C9C4-4874-89FE-983739F3E367}" type="presOf" srcId="{0C155C80-055E-4512-916D-EAC8D6408DE6}" destId="{18078B43-D2AC-4503-B812-8161EC1444E8}" srcOrd="0" destOrd="0" presId="urn:microsoft.com/office/officeart/2005/8/layout/list1"/>
    <dgm:cxn modelId="{B61A3C95-22EB-4D3D-A61B-96E01C4AD15F}" type="presOf" srcId="{DF724902-7069-4148-9A94-F207D477CC42}" destId="{570A7EEC-A399-4126-85FA-E445523AB408}" srcOrd="0" destOrd="0" presId="urn:microsoft.com/office/officeart/2005/8/layout/list1"/>
    <dgm:cxn modelId="{59A57895-0274-4F3D-923F-CB8755C76D6C}" srcId="{50172859-33EB-40CE-8911-D4EC3D9BDE47}" destId="{0CC3B756-68C8-475D-9807-628003778829}" srcOrd="0" destOrd="0" parTransId="{26E3EA81-2A2B-4930-AE64-58AA8217203B}" sibTransId="{7BF618F7-A140-4AF8-974A-F02671C5D212}"/>
    <dgm:cxn modelId="{5AD4D4C0-2D7F-42FE-AC6A-433E7F152D22}" type="presOf" srcId="{426568AE-DC3E-4841-A3D3-D2B30DB472EA}" destId="{E6B0FB0C-E7B2-4C0F-87A8-A8444D41C262}" srcOrd="0" destOrd="2" presId="urn:microsoft.com/office/officeart/2005/8/layout/list1"/>
    <dgm:cxn modelId="{F79E9DC7-2D2E-4720-AA05-28E2D11B1C0D}" srcId="{DF724902-7069-4148-9A94-F207D477CC42}" destId="{45062F02-B3BA-4CDA-BA56-3C2576E55D64}" srcOrd="0" destOrd="0" parTransId="{9D5057F2-4A02-4335-98B5-ED6FE0913548}" sibTransId="{710B0DAD-9CDF-4B3F-A9E8-E07A8651D740}"/>
    <dgm:cxn modelId="{321C94C9-933B-4F13-9A60-D32650D594C2}" type="presOf" srcId="{45062F02-B3BA-4CDA-BA56-3C2576E55D64}" destId="{B0A65502-C095-4B31-A124-DDEA98180C66}" srcOrd="0" destOrd="0" presId="urn:microsoft.com/office/officeart/2005/8/layout/list1"/>
    <dgm:cxn modelId="{970AFCCC-89B9-42E2-9B4E-F035474C6BC0}" srcId="{51BB61EE-A501-4674-B7C7-AD003217338E}" destId="{E622BD77-EA1A-4E87-9651-38BA9C75EBB0}" srcOrd="1" destOrd="0" parTransId="{47FC60A6-0388-4A07-AD0E-8EE12B7CB4FE}" sibTransId="{221CC05A-96CC-4986-BE72-C2617CF3CE25}"/>
    <dgm:cxn modelId="{462719D4-1517-4B6F-BBA4-49A1F30FE57D}" type="presOf" srcId="{3816D132-32BD-43A0-8C72-16B0EFAFFED1}" destId="{E6B0FB0C-E7B2-4C0F-87A8-A8444D41C262}" srcOrd="0" destOrd="0" presId="urn:microsoft.com/office/officeart/2005/8/layout/list1"/>
    <dgm:cxn modelId="{D0E8BCDA-317C-494F-BA59-AC0EE47CBD97}" type="presOf" srcId="{51BB61EE-A501-4674-B7C7-AD003217338E}" destId="{99575445-F4E1-42A5-8285-519F2C8CC6A7}" srcOrd="1" destOrd="0" presId="urn:microsoft.com/office/officeart/2005/8/layout/list1"/>
    <dgm:cxn modelId="{9B9C2DDB-27FC-458E-A8DC-8A87C2B67FB5}" type="presOf" srcId="{BA967861-F75E-4038-BF05-9C72AF181792}" destId="{E6B0FB0C-E7B2-4C0F-87A8-A8444D41C262}" srcOrd="0" destOrd="5" presId="urn:microsoft.com/office/officeart/2005/8/layout/list1"/>
    <dgm:cxn modelId="{9220ECDB-B87C-4115-9B53-9EBD258C9438}" srcId="{DF724902-7069-4148-9A94-F207D477CC42}" destId="{BC5038A8-6281-4EFF-83F3-68CD33AF9ABC}" srcOrd="3" destOrd="0" parTransId="{B9AB6538-AE43-4C41-BBB0-922574CEB9AB}" sibTransId="{212D721D-0443-4410-9F87-E3A6FA66003D}"/>
    <dgm:cxn modelId="{118085DC-2976-428B-BF37-B6D062B1AC4B}" srcId="{51BB61EE-A501-4674-B7C7-AD003217338E}" destId="{426568AE-DC3E-4841-A3D3-D2B30DB472EA}" srcOrd="2" destOrd="0" parTransId="{5266AF25-9E41-4A94-9035-A4AC50751B71}" sibTransId="{AE37036B-795C-406E-852D-0B7D76F8376F}"/>
    <dgm:cxn modelId="{13B604E9-F700-4490-B84A-6C88D227A1BC}" srcId="{50172859-33EB-40CE-8911-D4EC3D9BDE47}" destId="{9CD30B54-4381-4588-9729-B6807BF074FD}" srcOrd="2" destOrd="0" parTransId="{736519FF-BE3D-4540-82A6-12591E770678}" sibTransId="{93E5249B-1966-49BA-9541-F57217729DEA}"/>
    <dgm:cxn modelId="{EC0F93EE-E8A5-46DF-974E-EDBCB72F1178}" type="presOf" srcId="{9CD30B54-4381-4588-9729-B6807BF074FD}" destId="{E6B0FB0C-E7B2-4C0F-87A8-A8444D41C262}" srcOrd="0" destOrd="6" presId="urn:microsoft.com/office/officeart/2005/8/layout/list1"/>
    <dgm:cxn modelId="{F4B5E4F5-AE94-42C0-BB5B-47AB736276CF}" type="presOf" srcId="{77EC953A-8A39-43A2-AD30-1A2595883E39}" destId="{B0A65502-C095-4B31-A124-DDEA98180C66}" srcOrd="0" destOrd="2" presId="urn:microsoft.com/office/officeart/2005/8/layout/list1"/>
    <dgm:cxn modelId="{EA711EF7-F993-4F2E-AA1A-21C94E53B799}" srcId="{51BB61EE-A501-4674-B7C7-AD003217338E}" destId="{3816D132-32BD-43A0-8C72-16B0EFAFFED1}" srcOrd="0" destOrd="0" parTransId="{D2501943-D8B4-4362-AA81-5462623E9F86}" sibTransId="{5E273868-1D04-42C6-A4A4-042E217587F6}"/>
    <dgm:cxn modelId="{C028B2F9-4694-4193-A79E-AFD3B14CB009}" type="presOf" srcId="{4C4EA737-0DD2-4B1B-A2D9-A8233EE2C940}" destId="{B0A65502-C095-4B31-A124-DDEA98180C66}" srcOrd="0" destOrd="5" presId="urn:microsoft.com/office/officeart/2005/8/layout/list1"/>
    <dgm:cxn modelId="{D49C0558-7F24-4570-970A-9F70D673E5B9}" type="presParOf" srcId="{18078B43-D2AC-4503-B812-8161EC1444E8}" destId="{E05283A6-7165-4801-A924-B110494F035F}" srcOrd="0" destOrd="0" presId="urn:microsoft.com/office/officeart/2005/8/layout/list1"/>
    <dgm:cxn modelId="{169930B8-DA6F-4103-988D-D63D8CF613D1}" type="presParOf" srcId="{E05283A6-7165-4801-A924-B110494F035F}" destId="{A8818A69-7CBB-4D00-90CB-1EE1A06FE8E1}" srcOrd="0" destOrd="0" presId="urn:microsoft.com/office/officeart/2005/8/layout/list1"/>
    <dgm:cxn modelId="{64292B25-C5C9-4A61-8945-D5DC8AEBAE29}" type="presParOf" srcId="{E05283A6-7165-4801-A924-B110494F035F}" destId="{99575445-F4E1-42A5-8285-519F2C8CC6A7}" srcOrd="1" destOrd="0" presId="urn:microsoft.com/office/officeart/2005/8/layout/list1"/>
    <dgm:cxn modelId="{5788D03B-4A19-4DDB-AD44-A6C3DC63F0D2}" type="presParOf" srcId="{18078B43-D2AC-4503-B812-8161EC1444E8}" destId="{55AE1D5C-8CFB-4235-B475-64105995DA89}" srcOrd="1" destOrd="0" presId="urn:microsoft.com/office/officeart/2005/8/layout/list1"/>
    <dgm:cxn modelId="{D19386D9-02E1-4FAC-A773-26C4E28B9EA2}" type="presParOf" srcId="{18078B43-D2AC-4503-B812-8161EC1444E8}" destId="{E6B0FB0C-E7B2-4C0F-87A8-A8444D41C262}" srcOrd="2" destOrd="0" presId="urn:microsoft.com/office/officeart/2005/8/layout/list1"/>
    <dgm:cxn modelId="{D4631811-9D79-4D9E-A8BB-DB455E48E220}" type="presParOf" srcId="{18078B43-D2AC-4503-B812-8161EC1444E8}" destId="{63D35271-9ACC-46C2-92BB-228C958C3C8F}" srcOrd="3" destOrd="0" presId="urn:microsoft.com/office/officeart/2005/8/layout/list1"/>
    <dgm:cxn modelId="{F8BC512C-8B51-4D6B-B890-406B3674A047}" type="presParOf" srcId="{18078B43-D2AC-4503-B812-8161EC1444E8}" destId="{884B29C8-24C8-425C-933D-4C2FFC500C63}" srcOrd="4" destOrd="0" presId="urn:microsoft.com/office/officeart/2005/8/layout/list1"/>
    <dgm:cxn modelId="{25A32876-18CF-43BB-855A-F305190819D5}" type="presParOf" srcId="{884B29C8-24C8-425C-933D-4C2FFC500C63}" destId="{570A7EEC-A399-4126-85FA-E445523AB408}" srcOrd="0" destOrd="0" presId="urn:microsoft.com/office/officeart/2005/8/layout/list1"/>
    <dgm:cxn modelId="{62291BC2-CE9A-490C-A8AE-5D585D6D167F}" type="presParOf" srcId="{884B29C8-24C8-425C-933D-4C2FFC500C63}" destId="{EB055E78-4527-4E0E-A615-8D17EBF10A34}" srcOrd="1" destOrd="0" presId="urn:microsoft.com/office/officeart/2005/8/layout/list1"/>
    <dgm:cxn modelId="{350F0B19-CDB6-4BCC-8EA8-32B10A6D1A46}" type="presParOf" srcId="{18078B43-D2AC-4503-B812-8161EC1444E8}" destId="{40B271C1-5AE5-4A63-A3FA-8C44ACE03BFD}" srcOrd="5" destOrd="0" presId="urn:microsoft.com/office/officeart/2005/8/layout/list1"/>
    <dgm:cxn modelId="{D1C25790-6486-41C7-AD67-3C4321500C92}" type="presParOf" srcId="{18078B43-D2AC-4503-B812-8161EC1444E8}" destId="{B0A65502-C095-4B31-A124-DDEA98180C6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C155C80-055E-4512-916D-EAC8D6408DE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1BB61EE-A501-4674-B7C7-AD003217338E}">
      <dgm:prSet custT="1"/>
      <dgm:spPr/>
      <dgm:t>
        <a:bodyPr/>
        <a:lstStyle/>
        <a:p>
          <a:r>
            <a:rPr lang="es-ES" sz="2800" noProof="0" dirty="0"/>
            <a:t>En materia de Mediación </a:t>
          </a:r>
        </a:p>
      </dgm:t>
    </dgm:pt>
    <dgm:pt modelId="{CDDE366A-3DB7-410C-B7E4-9CD4FA772A6B}" type="parTrans" cxnId="{F948472D-CA18-4E9D-88BC-F6F79EE468F7}">
      <dgm:prSet/>
      <dgm:spPr/>
      <dgm:t>
        <a:bodyPr/>
        <a:lstStyle/>
        <a:p>
          <a:endParaRPr lang="en-US"/>
        </a:p>
      </dgm:t>
    </dgm:pt>
    <dgm:pt modelId="{356091CD-C22C-48F2-972D-D7AEE08588AC}" type="sibTrans" cxnId="{F948472D-CA18-4E9D-88BC-F6F79EE468F7}">
      <dgm:prSet/>
      <dgm:spPr/>
      <dgm:t>
        <a:bodyPr/>
        <a:lstStyle/>
        <a:p>
          <a:endParaRPr lang="en-US"/>
        </a:p>
      </dgm:t>
    </dgm:pt>
    <dgm:pt modelId="{0C1B8F43-B0DA-4C31-98C8-668F92F72A54}">
      <dgm:prSet custT="1"/>
      <dgm:spPr/>
      <dgm:t>
        <a:bodyPr/>
        <a:lstStyle/>
        <a:p>
          <a:r>
            <a:rPr lang="es-ES" altLang="en-US" sz="2000" dirty="0">
              <a:latin typeface="+mj-lt"/>
            </a:rPr>
            <a:t>Todo desacuerdo entre Sociedades Nacionales, o entre una Sociedad Nacional y un órgano de la Federación Internacional podrá ser sometido a consideración del Comité de Cumplimiento y Mediación, cuando las partes </a:t>
          </a:r>
          <a:r>
            <a:rPr lang="es-ES" altLang="en-US" sz="2000" b="1" dirty="0">
              <a:latin typeface="+mj-lt"/>
            </a:rPr>
            <a:t>convengan en que así se proceda.</a:t>
          </a:r>
          <a:endParaRPr lang="en-US" sz="2000" b="1" dirty="0"/>
        </a:p>
      </dgm:t>
    </dgm:pt>
    <dgm:pt modelId="{08D4A07E-AAA6-4CDA-A306-6AB9C95E7229}" type="parTrans" cxnId="{E45A3170-F835-4B4D-A7F8-C0E6F0885545}">
      <dgm:prSet/>
      <dgm:spPr/>
      <dgm:t>
        <a:bodyPr/>
        <a:lstStyle/>
        <a:p>
          <a:endParaRPr lang="en-US"/>
        </a:p>
      </dgm:t>
    </dgm:pt>
    <dgm:pt modelId="{F5D6D8F7-B5B2-4DA5-BCF3-F78548C6E0B6}" type="sibTrans" cxnId="{E45A3170-F835-4B4D-A7F8-C0E6F0885545}">
      <dgm:prSet/>
      <dgm:spPr/>
      <dgm:t>
        <a:bodyPr/>
        <a:lstStyle/>
        <a:p>
          <a:endParaRPr lang="en-US"/>
        </a:p>
      </dgm:t>
    </dgm:pt>
    <dgm:pt modelId="{6CDCFB31-4CBC-4CB4-B467-03DB6492FFF1}">
      <dgm:prSet/>
      <dgm:spPr/>
      <dgm:t>
        <a:bodyPr/>
        <a:lstStyle/>
        <a:p>
          <a:endParaRPr lang="en-US" sz="2200" dirty="0"/>
        </a:p>
      </dgm:t>
    </dgm:pt>
    <dgm:pt modelId="{949D99CF-9D46-4F94-9A96-F2C8EBCA8D76}" type="sibTrans" cxnId="{E1466944-C00F-4906-9ACD-876966DA2888}">
      <dgm:prSet/>
      <dgm:spPr/>
      <dgm:t>
        <a:bodyPr/>
        <a:lstStyle/>
        <a:p>
          <a:endParaRPr lang="en-US"/>
        </a:p>
      </dgm:t>
    </dgm:pt>
    <dgm:pt modelId="{B9E5842F-9C14-48AC-A3F8-EAAEAC304A62}" type="parTrans" cxnId="{E1466944-C00F-4906-9ACD-876966DA2888}">
      <dgm:prSet/>
      <dgm:spPr/>
      <dgm:t>
        <a:bodyPr/>
        <a:lstStyle/>
        <a:p>
          <a:endParaRPr lang="en-US"/>
        </a:p>
      </dgm:t>
    </dgm:pt>
    <dgm:pt modelId="{3FD66D46-C049-4A9A-A1C3-4F2E4B6CAA50}">
      <dgm:prSet custT="1"/>
      <dgm:spPr/>
      <dgm:t>
        <a:bodyPr/>
        <a:lstStyle/>
        <a:p>
          <a:r>
            <a:rPr lang="es-ES" altLang="en-US" sz="2000" dirty="0">
              <a:latin typeface="+mj-lt"/>
            </a:rPr>
            <a:t>El Comité tratará de zanjar el desacuerdo. </a:t>
          </a:r>
          <a:endParaRPr lang="en-GB" altLang="en-US" sz="2000" dirty="0">
            <a:latin typeface="+mj-lt"/>
          </a:endParaRPr>
        </a:p>
      </dgm:t>
    </dgm:pt>
    <dgm:pt modelId="{A186B293-982F-4A91-9C4A-27802E561942}" type="parTrans" cxnId="{FE24BFE9-D4C8-43D2-8B7E-F63AF6FF474F}">
      <dgm:prSet/>
      <dgm:spPr/>
      <dgm:t>
        <a:bodyPr/>
        <a:lstStyle/>
        <a:p>
          <a:endParaRPr lang="en-US"/>
        </a:p>
      </dgm:t>
    </dgm:pt>
    <dgm:pt modelId="{7E86910C-8BA9-4281-AF2C-F6B6FE427702}" type="sibTrans" cxnId="{FE24BFE9-D4C8-43D2-8B7E-F63AF6FF474F}">
      <dgm:prSet/>
      <dgm:spPr/>
      <dgm:t>
        <a:bodyPr/>
        <a:lstStyle/>
        <a:p>
          <a:endParaRPr lang="en-US"/>
        </a:p>
      </dgm:t>
    </dgm:pt>
    <dgm:pt modelId="{0D0159BC-25B7-410F-9E55-0121F05A0009}">
      <dgm:prSet custT="1"/>
      <dgm:spPr/>
      <dgm:t>
        <a:bodyPr/>
        <a:lstStyle/>
        <a:p>
          <a:r>
            <a:rPr lang="en-GB" altLang="en-US" sz="2000" dirty="0">
              <a:latin typeface="+mj-lt"/>
            </a:rPr>
            <a:t>Take a decision as opposed to a recommendation in cases of breaches of integrity</a:t>
          </a:r>
          <a:r>
            <a:rPr lang="en-GB" altLang="en-US" sz="2000" b="1" dirty="0">
              <a:latin typeface="+mj-lt"/>
            </a:rPr>
            <a:t> </a:t>
          </a:r>
        </a:p>
      </dgm:t>
    </dgm:pt>
    <dgm:pt modelId="{33963789-058B-4714-8318-3D109C8A6766}" type="parTrans" cxnId="{81B9AE0F-BC47-4D1E-A152-E04622974121}">
      <dgm:prSet/>
      <dgm:spPr/>
      <dgm:t>
        <a:bodyPr/>
        <a:lstStyle/>
        <a:p>
          <a:endParaRPr lang="en-US"/>
        </a:p>
      </dgm:t>
    </dgm:pt>
    <dgm:pt modelId="{BE00966A-8094-49E1-8DD2-2EE580F876FC}" type="sibTrans" cxnId="{81B9AE0F-BC47-4D1E-A152-E04622974121}">
      <dgm:prSet/>
      <dgm:spPr/>
      <dgm:t>
        <a:bodyPr/>
        <a:lstStyle/>
        <a:p>
          <a:endParaRPr lang="en-US"/>
        </a:p>
      </dgm:t>
    </dgm:pt>
    <dgm:pt modelId="{CEF9DC36-F7EB-46D7-90DD-B158C939CEF0}">
      <dgm:prSet custT="1"/>
      <dgm:spPr/>
      <dgm:t>
        <a:bodyPr/>
        <a:lstStyle/>
        <a:p>
          <a:r>
            <a:rPr lang="es-ES" altLang="en-US" sz="2000" dirty="0"/>
            <a:t>Adopta una decisión; medida diferente a la formulación de recomendaciones en casos de violación de las normas de integridad.</a:t>
          </a:r>
          <a:endParaRPr lang="en-GB" altLang="en-US" sz="2000" b="1" dirty="0">
            <a:latin typeface="+mj-lt"/>
          </a:endParaRPr>
        </a:p>
      </dgm:t>
    </dgm:pt>
    <dgm:pt modelId="{7A28850C-E168-4CDB-83EA-E3FFE0B5ACA9}" type="parTrans" cxnId="{B9428CA3-1AE5-4234-BCA5-FA5F4C45305E}">
      <dgm:prSet/>
      <dgm:spPr/>
      <dgm:t>
        <a:bodyPr/>
        <a:lstStyle/>
        <a:p>
          <a:endParaRPr lang="en-US"/>
        </a:p>
      </dgm:t>
    </dgm:pt>
    <dgm:pt modelId="{9F2F9318-90A4-4E88-BCC7-FE52018D20AE}" type="sibTrans" cxnId="{B9428CA3-1AE5-4234-BCA5-FA5F4C45305E}">
      <dgm:prSet/>
      <dgm:spPr/>
      <dgm:t>
        <a:bodyPr/>
        <a:lstStyle/>
        <a:p>
          <a:endParaRPr lang="en-US"/>
        </a:p>
      </dgm:t>
    </dgm:pt>
    <dgm:pt modelId="{18078B43-D2AC-4503-B812-8161EC1444E8}" type="pres">
      <dgm:prSet presAssocID="{0C155C80-055E-4512-916D-EAC8D6408DE6}" presName="linear" presStyleCnt="0">
        <dgm:presLayoutVars>
          <dgm:dir/>
          <dgm:animLvl val="lvl"/>
          <dgm:resizeHandles val="exact"/>
        </dgm:presLayoutVars>
      </dgm:prSet>
      <dgm:spPr/>
    </dgm:pt>
    <dgm:pt modelId="{E05283A6-7165-4801-A924-B110494F035F}" type="pres">
      <dgm:prSet presAssocID="{51BB61EE-A501-4674-B7C7-AD003217338E}" presName="parentLin" presStyleCnt="0"/>
      <dgm:spPr/>
    </dgm:pt>
    <dgm:pt modelId="{A8818A69-7CBB-4D00-90CB-1EE1A06FE8E1}" type="pres">
      <dgm:prSet presAssocID="{51BB61EE-A501-4674-B7C7-AD003217338E}" presName="parentLeftMargin" presStyleLbl="node1" presStyleIdx="0" presStyleCnt="1"/>
      <dgm:spPr/>
    </dgm:pt>
    <dgm:pt modelId="{99575445-F4E1-42A5-8285-519F2C8CC6A7}" type="pres">
      <dgm:prSet presAssocID="{51BB61EE-A501-4674-B7C7-AD003217338E}" presName="parentText" presStyleLbl="node1" presStyleIdx="0" presStyleCnt="1" custScaleY="31880" custLinFactNeighborX="40129" custLinFactNeighborY="-21511">
        <dgm:presLayoutVars>
          <dgm:chMax val="0"/>
          <dgm:bulletEnabled val="1"/>
        </dgm:presLayoutVars>
      </dgm:prSet>
      <dgm:spPr/>
    </dgm:pt>
    <dgm:pt modelId="{55AE1D5C-8CFB-4235-B475-64105995DA89}" type="pres">
      <dgm:prSet presAssocID="{51BB61EE-A501-4674-B7C7-AD003217338E}" presName="negativeSpace" presStyleCnt="0"/>
      <dgm:spPr/>
    </dgm:pt>
    <dgm:pt modelId="{E6B0FB0C-E7B2-4C0F-87A8-A8444D41C262}" type="pres">
      <dgm:prSet presAssocID="{51BB61EE-A501-4674-B7C7-AD003217338E}" presName="childText" presStyleLbl="conFgAcc1" presStyleIdx="0" presStyleCnt="1" custScaleY="82155" custLinFactNeighborX="-143" custLinFactNeighborY="23166">
        <dgm:presLayoutVars>
          <dgm:bulletEnabled val="1"/>
        </dgm:presLayoutVars>
      </dgm:prSet>
      <dgm:spPr/>
    </dgm:pt>
  </dgm:ptLst>
  <dgm:cxnLst>
    <dgm:cxn modelId="{EB603203-0C07-4FAD-89DE-1E941E264CDC}" type="presOf" srcId="{CEF9DC36-F7EB-46D7-90DD-B158C939CEF0}" destId="{E6B0FB0C-E7B2-4C0F-87A8-A8444D41C262}" srcOrd="0" destOrd="3" presId="urn:microsoft.com/office/officeart/2005/8/layout/list1"/>
    <dgm:cxn modelId="{A2BFED0E-3129-4D87-8236-7CC5B82E3305}" type="presOf" srcId="{51BB61EE-A501-4674-B7C7-AD003217338E}" destId="{A8818A69-7CBB-4D00-90CB-1EE1A06FE8E1}" srcOrd="0" destOrd="0" presId="urn:microsoft.com/office/officeart/2005/8/layout/list1"/>
    <dgm:cxn modelId="{81B9AE0F-BC47-4D1E-A152-E04622974121}" srcId="{51BB61EE-A501-4674-B7C7-AD003217338E}" destId="{0D0159BC-25B7-410F-9E55-0121F05A0009}" srcOrd="2" destOrd="0" parTransId="{33963789-058B-4714-8318-3D109C8A6766}" sibTransId="{BE00966A-8094-49E1-8DD2-2EE580F876FC}"/>
    <dgm:cxn modelId="{F948472D-CA18-4E9D-88BC-F6F79EE468F7}" srcId="{0C155C80-055E-4512-916D-EAC8D6408DE6}" destId="{51BB61EE-A501-4674-B7C7-AD003217338E}" srcOrd="0" destOrd="0" parTransId="{CDDE366A-3DB7-410C-B7E4-9CD4FA772A6B}" sibTransId="{356091CD-C22C-48F2-972D-D7AEE08588AC}"/>
    <dgm:cxn modelId="{E1466944-C00F-4906-9ACD-876966DA2888}" srcId="{51BB61EE-A501-4674-B7C7-AD003217338E}" destId="{6CDCFB31-4CBC-4CB4-B467-03DB6492FFF1}" srcOrd="4" destOrd="0" parTransId="{B9E5842F-9C14-48AC-A3F8-EAAEAC304A62}" sibTransId="{949D99CF-9D46-4F94-9A96-F2C8EBCA8D76}"/>
    <dgm:cxn modelId="{E45A3170-F835-4B4D-A7F8-C0E6F0885545}" srcId="{51BB61EE-A501-4674-B7C7-AD003217338E}" destId="{0C1B8F43-B0DA-4C31-98C8-668F92F72A54}" srcOrd="0" destOrd="0" parTransId="{08D4A07E-AAA6-4CDA-A306-6AB9C95E7229}" sibTransId="{F5D6D8F7-B5B2-4DA5-BCF3-F78548C6E0B6}"/>
    <dgm:cxn modelId="{E376398F-3963-41F1-95C8-0A882F043709}" type="presOf" srcId="{0C1B8F43-B0DA-4C31-98C8-668F92F72A54}" destId="{E6B0FB0C-E7B2-4C0F-87A8-A8444D41C262}" srcOrd="0" destOrd="0" presId="urn:microsoft.com/office/officeart/2005/8/layout/list1"/>
    <dgm:cxn modelId="{C7356590-C9C4-4874-89FE-983739F3E367}" type="presOf" srcId="{0C155C80-055E-4512-916D-EAC8D6408DE6}" destId="{18078B43-D2AC-4503-B812-8161EC1444E8}" srcOrd="0" destOrd="0" presId="urn:microsoft.com/office/officeart/2005/8/layout/list1"/>
    <dgm:cxn modelId="{5106D590-FC99-438E-8E77-3BFF9978F3E1}" type="presOf" srcId="{6CDCFB31-4CBC-4CB4-B467-03DB6492FFF1}" destId="{E6B0FB0C-E7B2-4C0F-87A8-A8444D41C262}" srcOrd="0" destOrd="4" presId="urn:microsoft.com/office/officeart/2005/8/layout/list1"/>
    <dgm:cxn modelId="{B9428CA3-1AE5-4234-BCA5-FA5F4C45305E}" srcId="{51BB61EE-A501-4674-B7C7-AD003217338E}" destId="{CEF9DC36-F7EB-46D7-90DD-B158C939CEF0}" srcOrd="3" destOrd="0" parTransId="{7A28850C-E168-4CDB-83EA-E3FFE0B5ACA9}" sibTransId="{9F2F9318-90A4-4E88-BCC7-FE52018D20AE}"/>
    <dgm:cxn modelId="{D0E8BCDA-317C-494F-BA59-AC0EE47CBD97}" type="presOf" srcId="{51BB61EE-A501-4674-B7C7-AD003217338E}" destId="{99575445-F4E1-42A5-8285-519F2C8CC6A7}" srcOrd="1" destOrd="0" presId="urn:microsoft.com/office/officeart/2005/8/layout/list1"/>
    <dgm:cxn modelId="{C59419E0-D16A-4BC0-B6A5-91143F410C0F}" type="presOf" srcId="{3FD66D46-C049-4A9A-A1C3-4F2E4B6CAA50}" destId="{E6B0FB0C-E7B2-4C0F-87A8-A8444D41C262}" srcOrd="0" destOrd="1" presId="urn:microsoft.com/office/officeart/2005/8/layout/list1"/>
    <dgm:cxn modelId="{2DCBDCE7-2313-4EB1-8F33-FC211F38FAF7}" type="presOf" srcId="{0D0159BC-25B7-410F-9E55-0121F05A0009}" destId="{E6B0FB0C-E7B2-4C0F-87A8-A8444D41C262}" srcOrd="0" destOrd="2" presId="urn:microsoft.com/office/officeart/2005/8/layout/list1"/>
    <dgm:cxn modelId="{FE24BFE9-D4C8-43D2-8B7E-F63AF6FF474F}" srcId="{51BB61EE-A501-4674-B7C7-AD003217338E}" destId="{3FD66D46-C049-4A9A-A1C3-4F2E4B6CAA50}" srcOrd="1" destOrd="0" parTransId="{A186B293-982F-4A91-9C4A-27802E561942}" sibTransId="{7E86910C-8BA9-4281-AF2C-F6B6FE427702}"/>
    <dgm:cxn modelId="{D49C0558-7F24-4570-970A-9F70D673E5B9}" type="presParOf" srcId="{18078B43-D2AC-4503-B812-8161EC1444E8}" destId="{E05283A6-7165-4801-A924-B110494F035F}" srcOrd="0" destOrd="0" presId="urn:microsoft.com/office/officeart/2005/8/layout/list1"/>
    <dgm:cxn modelId="{169930B8-DA6F-4103-988D-D63D8CF613D1}" type="presParOf" srcId="{E05283A6-7165-4801-A924-B110494F035F}" destId="{A8818A69-7CBB-4D00-90CB-1EE1A06FE8E1}" srcOrd="0" destOrd="0" presId="urn:microsoft.com/office/officeart/2005/8/layout/list1"/>
    <dgm:cxn modelId="{64292B25-C5C9-4A61-8945-D5DC8AEBAE29}" type="presParOf" srcId="{E05283A6-7165-4801-A924-B110494F035F}" destId="{99575445-F4E1-42A5-8285-519F2C8CC6A7}" srcOrd="1" destOrd="0" presId="urn:microsoft.com/office/officeart/2005/8/layout/list1"/>
    <dgm:cxn modelId="{5788D03B-4A19-4DDB-AD44-A6C3DC63F0D2}" type="presParOf" srcId="{18078B43-D2AC-4503-B812-8161EC1444E8}" destId="{55AE1D5C-8CFB-4235-B475-64105995DA89}" srcOrd="1" destOrd="0" presId="urn:microsoft.com/office/officeart/2005/8/layout/list1"/>
    <dgm:cxn modelId="{D19386D9-02E1-4FAC-A773-26C4E28B9EA2}" type="presParOf" srcId="{18078B43-D2AC-4503-B812-8161EC1444E8}" destId="{E6B0FB0C-E7B2-4C0F-87A8-A8444D41C26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7C25FF9-7942-4DC9-8EFE-703FFC9E1D3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3AD214-3F04-4AC6-9DCE-2DC979CB7B39}">
      <dgm:prSet phldrT="[Text]" custT="1"/>
      <dgm:spPr/>
      <dgm:t>
        <a:bodyPr/>
        <a:lstStyle/>
        <a:p>
          <a:r>
            <a:rPr lang="es-ES" sz="2000" dirty="0">
              <a:latin typeface="Calibri Light" panose="020F0302020204030204" pitchFamily="34" charset="0"/>
            </a:rPr>
            <a:t>Cada caso es único y requiere un enfoque e intervención ad hoc.</a:t>
          </a:r>
          <a:endParaRPr lang="en-US" sz="2000" dirty="0">
            <a:latin typeface="Calibri Light" panose="020F0302020204030204" pitchFamily="34" charset="0"/>
          </a:endParaRPr>
        </a:p>
      </dgm:t>
    </dgm:pt>
    <dgm:pt modelId="{354DF159-C9DE-48B0-B5F7-342C23A5E3D5}" type="parTrans" cxnId="{026B72D0-CAAF-412E-9313-9BF8AE6EF522}">
      <dgm:prSet/>
      <dgm:spPr/>
      <dgm:t>
        <a:bodyPr/>
        <a:lstStyle/>
        <a:p>
          <a:endParaRPr lang="en-US" sz="1700">
            <a:latin typeface="Calibri Light" panose="020F0302020204030204" pitchFamily="34" charset="0"/>
          </a:endParaRPr>
        </a:p>
      </dgm:t>
    </dgm:pt>
    <dgm:pt modelId="{4C6802B2-0FC8-46EA-9FAA-7F83292FD3D7}" type="sibTrans" cxnId="{026B72D0-CAAF-412E-9313-9BF8AE6EF522}">
      <dgm:prSet/>
      <dgm:spPr/>
      <dgm:t>
        <a:bodyPr/>
        <a:lstStyle/>
        <a:p>
          <a:endParaRPr lang="en-US" sz="1700">
            <a:latin typeface="Calibri Light" panose="020F0302020204030204" pitchFamily="34" charset="0"/>
          </a:endParaRPr>
        </a:p>
      </dgm:t>
    </dgm:pt>
    <dgm:pt modelId="{9AB75ECA-02FB-49E0-9C0D-84A9E9092FF8}">
      <dgm:prSet phldrT="[Text]" custT="1"/>
      <dgm:spPr/>
      <dgm:t>
        <a:bodyPr/>
        <a:lstStyle/>
        <a:p>
          <a:r>
            <a:rPr lang="es-ES" sz="2000" dirty="0">
              <a:latin typeface="Calibri Light" panose="020F0302020204030204" pitchFamily="34" charset="0"/>
            </a:rPr>
            <a:t>El proceso encaminado a la solución de casos de infracciones de las normas de integridad es complejo</a:t>
          </a:r>
          <a:r>
            <a:rPr lang="en-US" sz="2000" dirty="0">
              <a:latin typeface="Calibri Light" panose="020F0302020204030204" pitchFamily="34" charset="0"/>
            </a:rPr>
            <a:t>. </a:t>
          </a:r>
        </a:p>
      </dgm:t>
    </dgm:pt>
    <dgm:pt modelId="{08ECB022-7F6F-4E93-9603-B337A2A473F0}" type="parTrans" cxnId="{CF5C3FBF-9344-45A3-8ECB-09781B56E502}">
      <dgm:prSet/>
      <dgm:spPr/>
      <dgm:t>
        <a:bodyPr/>
        <a:lstStyle/>
        <a:p>
          <a:endParaRPr lang="en-US" sz="1700">
            <a:latin typeface="Calibri Light" panose="020F0302020204030204" pitchFamily="34" charset="0"/>
          </a:endParaRPr>
        </a:p>
      </dgm:t>
    </dgm:pt>
    <dgm:pt modelId="{C18A2D50-1FA4-4E43-9787-4B036243B00E}" type="sibTrans" cxnId="{CF5C3FBF-9344-45A3-8ECB-09781B56E502}">
      <dgm:prSet/>
      <dgm:spPr/>
      <dgm:t>
        <a:bodyPr/>
        <a:lstStyle/>
        <a:p>
          <a:endParaRPr lang="en-US" sz="1700">
            <a:latin typeface="Calibri Light" panose="020F0302020204030204" pitchFamily="34" charset="0"/>
          </a:endParaRPr>
        </a:p>
      </dgm:t>
    </dgm:pt>
    <dgm:pt modelId="{35A23869-5DB8-47B0-A5DA-AECEEB9240F5}">
      <dgm:prSet phldrT="[Text]" custT="1"/>
      <dgm:spPr/>
      <dgm:t>
        <a:bodyPr/>
        <a:lstStyle/>
        <a:p>
          <a:r>
            <a:rPr lang="es-ES" sz="2000" dirty="0">
              <a:latin typeface="Calibri Light" panose="020F0302020204030204" pitchFamily="34" charset="0"/>
            </a:rPr>
            <a:t>La función del CCM reside en desarrollar soluciones con la Sociedad Nacional, siendo además un agente de persuasión y constante redinamización del proceso, i.e. paralizar la resistencia mediante persistencia</a:t>
          </a:r>
          <a:r>
            <a:rPr lang="en-US" sz="2000" dirty="0">
              <a:latin typeface="Calibri Light" panose="020F0302020204030204" pitchFamily="34" charset="0"/>
            </a:rPr>
            <a:t>.</a:t>
          </a:r>
        </a:p>
      </dgm:t>
    </dgm:pt>
    <dgm:pt modelId="{DC52A4BA-5EE5-46C2-8A34-0049A7CD7582}" type="parTrans" cxnId="{55BC4601-85D2-43BA-93F4-5A306F09A7F4}">
      <dgm:prSet/>
      <dgm:spPr/>
      <dgm:t>
        <a:bodyPr/>
        <a:lstStyle/>
        <a:p>
          <a:endParaRPr lang="en-US" sz="1700">
            <a:latin typeface="Calibri Light" panose="020F0302020204030204" pitchFamily="34" charset="0"/>
          </a:endParaRPr>
        </a:p>
      </dgm:t>
    </dgm:pt>
    <dgm:pt modelId="{3EA9EDFE-1499-449F-A5F9-0FCF87237030}" type="sibTrans" cxnId="{55BC4601-85D2-43BA-93F4-5A306F09A7F4}">
      <dgm:prSet/>
      <dgm:spPr/>
      <dgm:t>
        <a:bodyPr/>
        <a:lstStyle/>
        <a:p>
          <a:endParaRPr lang="en-US" sz="1700">
            <a:latin typeface="Calibri Light" panose="020F0302020204030204" pitchFamily="34" charset="0"/>
          </a:endParaRPr>
        </a:p>
      </dgm:t>
    </dgm:pt>
    <dgm:pt modelId="{6FBD1B49-AF86-4F4F-A1F2-213C29CDF3B1}">
      <dgm:prSet phldrT="[Text]" custT="1"/>
      <dgm:spPr/>
      <dgm:t>
        <a:bodyPr/>
        <a:lstStyle/>
        <a:p>
          <a:r>
            <a:rPr lang="en-US" sz="2000" dirty="0">
              <a:latin typeface="Calibri Light" panose="020F0302020204030204" pitchFamily="34" charset="0"/>
            </a:rPr>
            <a:t> </a:t>
          </a:r>
          <a:r>
            <a:rPr lang="es-ES" sz="2000" dirty="0">
              <a:latin typeface="Calibri Light" panose="020F0302020204030204" pitchFamily="34" charset="0"/>
            </a:rPr>
            <a:t>Debe haber un trabajo conjunto del CICR con la secretaría de la Federación Internacional tanto en los planos regional como mundial.</a:t>
          </a:r>
          <a:endParaRPr lang="en-US" sz="2000" dirty="0">
            <a:latin typeface="Calibri Light" panose="020F0302020204030204" pitchFamily="34" charset="0"/>
          </a:endParaRPr>
        </a:p>
      </dgm:t>
    </dgm:pt>
    <dgm:pt modelId="{1C064E1E-82EB-46AE-B8E5-675F96782CBD}" type="parTrans" cxnId="{2942E953-D6B6-4BA6-82F3-044A53E8B3E1}">
      <dgm:prSet/>
      <dgm:spPr/>
      <dgm:t>
        <a:bodyPr/>
        <a:lstStyle/>
        <a:p>
          <a:endParaRPr lang="en-US" sz="1700">
            <a:latin typeface="Calibri Light" panose="020F0302020204030204" pitchFamily="34" charset="0"/>
          </a:endParaRPr>
        </a:p>
      </dgm:t>
    </dgm:pt>
    <dgm:pt modelId="{86EEBF49-56FA-4ED9-8FA8-368E4E05C5F5}" type="sibTrans" cxnId="{2942E953-D6B6-4BA6-82F3-044A53E8B3E1}">
      <dgm:prSet/>
      <dgm:spPr/>
      <dgm:t>
        <a:bodyPr/>
        <a:lstStyle/>
        <a:p>
          <a:endParaRPr lang="en-US" sz="1700">
            <a:latin typeface="Calibri Light" panose="020F0302020204030204" pitchFamily="34" charset="0"/>
          </a:endParaRPr>
        </a:p>
      </dgm:t>
    </dgm:pt>
    <dgm:pt modelId="{69CBDC3C-9856-43D8-99AE-80611F1FEF5F}">
      <dgm:prSet phldrT="[Text]" custT="1"/>
      <dgm:spPr/>
      <dgm:t>
        <a:bodyPr/>
        <a:lstStyle/>
        <a:p>
          <a:r>
            <a:rPr lang="es-ES" sz="2000" dirty="0">
              <a:latin typeface="Calibri Light" panose="020F0302020204030204" pitchFamily="34" charset="0"/>
            </a:rPr>
            <a:t>La Sociedad Nacional debe tener la voluntad de resolver sus problemas de integridad.</a:t>
          </a:r>
          <a:endParaRPr lang="en-US" sz="2000" dirty="0">
            <a:latin typeface="Calibri Light" panose="020F0302020204030204" pitchFamily="34" charset="0"/>
          </a:endParaRPr>
        </a:p>
      </dgm:t>
    </dgm:pt>
    <dgm:pt modelId="{23C8A58D-5A1D-46FB-BF50-6544CAF7C3AB}" type="parTrans" cxnId="{4A7569A8-70BC-4828-979E-86FFA888500E}">
      <dgm:prSet/>
      <dgm:spPr/>
      <dgm:t>
        <a:bodyPr/>
        <a:lstStyle/>
        <a:p>
          <a:endParaRPr lang="en-US"/>
        </a:p>
      </dgm:t>
    </dgm:pt>
    <dgm:pt modelId="{EBBE9473-BADC-40E7-B904-4FC530E4EA66}" type="sibTrans" cxnId="{4A7569A8-70BC-4828-979E-86FFA888500E}">
      <dgm:prSet/>
      <dgm:spPr/>
      <dgm:t>
        <a:bodyPr/>
        <a:lstStyle/>
        <a:p>
          <a:endParaRPr lang="en-US"/>
        </a:p>
      </dgm:t>
    </dgm:pt>
    <dgm:pt modelId="{23158D3B-639D-44BE-9428-1817542B28D6}" type="pres">
      <dgm:prSet presAssocID="{E7C25FF9-7942-4DC9-8EFE-703FFC9E1D3E}" presName="Name0" presStyleCnt="0">
        <dgm:presLayoutVars>
          <dgm:chMax val="7"/>
          <dgm:chPref val="7"/>
          <dgm:dir/>
        </dgm:presLayoutVars>
      </dgm:prSet>
      <dgm:spPr/>
    </dgm:pt>
    <dgm:pt modelId="{4100D743-616A-45AB-9904-7915F0E15529}" type="pres">
      <dgm:prSet presAssocID="{E7C25FF9-7942-4DC9-8EFE-703FFC9E1D3E}" presName="Name1" presStyleCnt="0"/>
      <dgm:spPr/>
    </dgm:pt>
    <dgm:pt modelId="{E3B5FA2C-4053-439B-96CE-7C828FA1F521}" type="pres">
      <dgm:prSet presAssocID="{E7C25FF9-7942-4DC9-8EFE-703FFC9E1D3E}" presName="cycle" presStyleCnt="0"/>
      <dgm:spPr/>
    </dgm:pt>
    <dgm:pt modelId="{A40FAC1D-1054-441B-A764-C24A838B233B}" type="pres">
      <dgm:prSet presAssocID="{E7C25FF9-7942-4DC9-8EFE-703FFC9E1D3E}" presName="srcNode" presStyleLbl="node1" presStyleIdx="0" presStyleCnt="5"/>
      <dgm:spPr/>
    </dgm:pt>
    <dgm:pt modelId="{6F5CC576-1929-4E29-A440-27D4F3CA0E60}" type="pres">
      <dgm:prSet presAssocID="{E7C25FF9-7942-4DC9-8EFE-703FFC9E1D3E}" presName="conn" presStyleLbl="parChTrans1D2" presStyleIdx="0" presStyleCnt="1"/>
      <dgm:spPr/>
    </dgm:pt>
    <dgm:pt modelId="{DAFA3D05-A1E9-4FBB-BF09-CD0FA605FB0F}" type="pres">
      <dgm:prSet presAssocID="{E7C25FF9-7942-4DC9-8EFE-703FFC9E1D3E}" presName="extraNode" presStyleLbl="node1" presStyleIdx="0" presStyleCnt="5"/>
      <dgm:spPr/>
    </dgm:pt>
    <dgm:pt modelId="{87189E2C-F6E1-439E-90FF-C94D07E67226}" type="pres">
      <dgm:prSet presAssocID="{E7C25FF9-7942-4DC9-8EFE-703FFC9E1D3E}" presName="dstNode" presStyleLbl="node1" presStyleIdx="0" presStyleCnt="5"/>
      <dgm:spPr/>
    </dgm:pt>
    <dgm:pt modelId="{2EF2B683-8469-4846-9C67-715796CC139B}" type="pres">
      <dgm:prSet presAssocID="{DD3AD214-3F04-4AC6-9DCE-2DC979CB7B39}" presName="text_1" presStyleLbl="node1" presStyleIdx="0" presStyleCnt="5" custScaleY="117032">
        <dgm:presLayoutVars>
          <dgm:bulletEnabled val="1"/>
        </dgm:presLayoutVars>
      </dgm:prSet>
      <dgm:spPr/>
    </dgm:pt>
    <dgm:pt modelId="{6801C141-D83A-4688-BAE5-ABB7BD13E177}" type="pres">
      <dgm:prSet presAssocID="{DD3AD214-3F04-4AC6-9DCE-2DC979CB7B39}" presName="accent_1" presStyleCnt="0"/>
      <dgm:spPr/>
    </dgm:pt>
    <dgm:pt modelId="{B6B5B715-8885-4034-AFCC-8206455771A8}" type="pres">
      <dgm:prSet presAssocID="{DD3AD214-3F04-4AC6-9DCE-2DC979CB7B39}" presName="accentRepeatNode" presStyleLbl="solidFgAcc1" presStyleIdx="0" presStyleCnt="5"/>
      <dgm:spPr/>
    </dgm:pt>
    <dgm:pt modelId="{3861CF10-4FB5-4C7A-B941-8D2353F92F64}" type="pres">
      <dgm:prSet presAssocID="{9AB75ECA-02FB-49E0-9C0D-84A9E9092FF8}" presName="text_2" presStyleLbl="node1" presStyleIdx="1" presStyleCnt="5" custScaleY="104352">
        <dgm:presLayoutVars>
          <dgm:bulletEnabled val="1"/>
        </dgm:presLayoutVars>
      </dgm:prSet>
      <dgm:spPr/>
    </dgm:pt>
    <dgm:pt modelId="{67461257-BCDC-4C31-8F80-08C1BB9F052D}" type="pres">
      <dgm:prSet presAssocID="{9AB75ECA-02FB-49E0-9C0D-84A9E9092FF8}" presName="accent_2" presStyleCnt="0"/>
      <dgm:spPr/>
    </dgm:pt>
    <dgm:pt modelId="{9C107495-7DA0-400B-A471-B450FAF5AC2A}" type="pres">
      <dgm:prSet presAssocID="{9AB75ECA-02FB-49E0-9C0D-84A9E9092FF8}" presName="accentRepeatNode" presStyleLbl="solidFgAcc1" presStyleIdx="1" presStyleCnt="5"/>
      <dgm:spPr/>
    </dgm:pt>
    <dgm:pt modelId="{F4A4C56F-9F44-4846-A05E-326454F868D3}" type="pres">
      <dgm:prSet presAssocID="{69CBDC3C-9856-43D8-99AE-80611F1FEF5F}" presName="text_3" presStyleLbl="node1" presStyleIdx="2" presStyleCnt="5">
        <dgm:presLayoutVars>
          <dgm:bulletEnabled val="1"/>
        </dgm:presLayoutVars>
      </dgm:prSet>
      <dgm:spPr/>
    </dgm:pt>
    <dgm:pt modelId="{2E3C65E1-A1D6-4BC2-A9B3-2E3591FA9461}" type="pres">
      <dgm:prSet presAssocID="{69CBDC3C-9856-43D8-99AE-80611F1FEF5F}" presName="accent_3" presStyleCnt="0"/>
      <dgm:spPr/>
    </dgm:pt>
    <dgm:pt modelId="{70A28012-AC60-4B82-B0DB-E17E39881D7D}" type="pres">
      <dgm:prSet presAssocID="{69CBDC3C-9856-43D8-99AE-80611F1FEF5F}" presName="accentRepeatNode" presStyleLbl="solidFgAcc1" presStyleIdx="2" presStyleCnt="5"/>
      <dgm:spPr/>
    </dgm:pt>
    <dgm:pt modelId="{3253A0CF-353F-4492-BC02-0DD25D5AA1C2}" type="pres">
      <dgm:prSet presAssocID="{35A23869-5DB8-47B0-A5DA-AECEEB9240F5}" presName="text_4" presStyleLbl="node1" presStyleIdx="3" presStyleCnt="5" custScaleY="115659">
        <dgm:presLayoutVars>
          <dgm:bulletEnabled val="1"/>
        </dgm:presLayoutVars>
      </dgm:prSet>
      <dgm:spPr/>
    </dgm:pt>
    <dgm:pt modelId="{0B3BE6D7-B405-4C0B-8B17-4616DAB93ADD}" type="pres">
      <dgm:prSet presAssocID="{35A23869-5DB8-47B0-A5DA-AECEEB9240F5}" presName="accent_4" presStyleCnt="0"/>
      <dgm:spPr/>
    </dgm:pt>
    <dgm:pt modelId="{F0955AC8-BD37-465B-8722-2FA8BC0F7033}" type="pres">
      <dgm:prSet presAssocID="{35A23869-5DB8-47B0-A5DA-AECEEB9240F5}" presName="accentRepeatNode" presStyleLbl="solidFgAcc1" presStyleIdx="3" presStyleCnt="5"/>
      <dgm:spPr/>
    </dgm:pt>
    <dgm:pt modelId="{D35B4229-148B-4D7A-98CE-9364F744E336}" type="pres">
      <dgm:prSet presAssocID="{6FBD1B49-AF86-4F4F-A1F2-213C29CDF3B1}" presName="text_5" presStyleLbl="node1" presStyleIdx="4" presStyleCnt="5">
        <dgm:presLayoutVars>
          <dgm:bulletEnabled val="1"/>
        </dgm:presLayoutVars>
      </dgm:prSet>
      <dgm:spPr/>
    </dgm:pt>
    <dgm:pt modelId="{2B6E1AB3-6B41-49A9-AB2A-450BE6BAF004}" type="pres">
      <dgm:prSet presAssocID="{6FBD1B49-AF86-4F4F-A1F2-213C29CDF3B1}" presName="accent_5" presStyleCnt="0"/>
      <dgm:spPr/>
    </dgm:pt>
    <dgm:pt modelId="{0D6E3B03-416F-4BF4-A262-FA5FA0E0E1A7}" type="pres">
      <dgm:prSet presAssocID="{6FBD1B49-AF86-4F4F-A1F2-213C29CDF3B1}" presName="accentRepeatNode" presStyleLbl="solidFgAcc1" presStyleIdx="4" presStyleCnt="5"/>
      <dgm:spPr/>
    </dgm:pt>
  </dgm:ptLst>
  <dgm:cxnLst>
    <dgm:cxn modelId="{55BC4601-85D2-43BA-93F4-5A306F09A7F4}" srcId="{E7C25FF9-7942-4DC9-8EFE-703FFC9E1D3E}" destId="{35A23869-5DB8-47B0-A5DA-AECEEB9240F5}" srcOrd="3" destOrd="0" parTransId="{DC52A4BA-5EE5-46C2-8A34-0049A7CD7582}" sibTransId="{3EA9EDFE-1499-449F-A5F9-0FCF87237030}"/>
    <dgm:cxn modelId="{C4309538-04EB-4F0D-997F-88E7DFF31A6B}" type="presOf" srcId="{9AB75ECA-02FB-49E0-9C0D-84A9E9092FF8}" destId="{3861CF10-4FB5-4C7A-B941-8D2353F92F64}" srcOrd="0" destOrd="0" presId="urn:microsoft.com/office/officeart/2008/layout/VerticalCurvedList"/>
    <dgm:cxn modelId="{2942E953-D6B6-4BA6-82F3-044A53E8B3E1}" srcId="{E7C25FF9-7942-4DC9-8EFE-703FFC9E1D3E}" destId="{6FBD1B49-AF86-4F4F-A1F2-213C29CDF3B1}" srcOrd="4" destOrd="0" parTransId="{1C064E1E-82EB-46AE-B8E5-675F96782CBD}" sibTransId="{86EEBF49-56FA-4ED9-8FA8-368E4E05C5F5}"/>
    <dgm:cxn modelId="{1FF1CD56-EAEE-4A01-82F6-9C40508EE0EA}" type="presOf" srcId="{6FBD1B49-AF86-4F4F-A1F2-213C29CDF3B1}" destId="{D35B4229-148B-4D7A-98CE-9364F744E336}" srcOrd="0" destOrd="0" presId="urn:microsoft.com/office/officeart/2008/layout/VerticalCurvedList"/>
    <dgm:cxn modelId="{8384A174-5641-4997-B7A8-4A71BD88448A}" type="presOf" srcId="{35A23869-5DB8-47B0-A5DA-AECEEB9240F5}" destId="{3253A0CF-353F-4492-BC02-0DD25D5AA1C2}" srcOrd="0" destOrd="0" presId="urn:microsoft.com/office/officeart/2008/layout/VerticalCurvedList"/>
    <dgm:cxn modelId="{5635DF9C-AAA8-44A4-9679-1A54F72F6902}" type="presOf" srcId="{E7C25FF9-7942-4DC9-8EFE-703FFC9E1D3E}" destId="{23158D3B-639D-44BE-9428-1817542B28D6}" srcOrd="0" destOrd="0" presId="urn:microsoft.com/office/officeart/2008/layout/VerticalCurvedList"/>
    <dgm:cxn modelId="{4A7569A8-70BC-4828-979E-86FFA888500E}" srcId="{E7C25FF9-7942-4DC9-8EFE-703FFC9E1D3E}" destId="{69CBDC3C-9856-43D8-99AE-80611F1FEF5F}" srcOrd="2" destOrd="0" parTransId="{23C8A58D-5A1D-46FB-BF50-6544CAF7C3AB}" sibTransId="{EBBE9473-BADC-40E7-B904-4FC530E4EA66}"/>
    <dgm:cxn modelId="{78B26FB5-C5BC-4735-A0F4-6FD0EE6E03DE}" type="presOf" srcId="{4C6802B2-0FC8-46EA-9FAA-7F83292FD3D7}" destId="{6F5CC576-1929-4E29-A440-27D4F3CA0E60}" srcOrd="0" destOrd="0" presId="urn:microsoft.com/office/officeart/2008/layout/VerticalCurvedList"/>
    <dgm:cxn modelId="{8A3509BE-BFB6-403B-829F-C20B9D12A1A4}" type="presOf" srcId="{DD3AD214-3F04-4AC6-9DCE-2DC979CB7B39}" destId="{2EF2B683-8469-4846-9C67-715796CC139B}" srcOrd="0" destOrd="0" presId="urn:microsoft.com/office/officeart/2008/layout/VerticalCurvedList"/>
    <dgm:cxn modelId="{CF5C3FBF-9344-45A3-8ECB-09781B56E502}" srcId="{E7C25FF9-7942-4DC9-8EFE-703FFC9E1D3E}" destId="{9AB75ECA-02FB-49E0-9C0D-84A9E9092FF8}" srcOrd="1" destOrd="0" parTransId="{08ECB022-7F6F-4E93-9603-B337A2A473F0}" sibTransId="{C18A2D50-1FA4-4E43-9787-4B036243B00E}"/>
    <dgm:cxn modelId="{026B72D0-CAAF-412E-9313-9BF8AE6EF522}" srcId="{E7C25FF9-7942-4DC9-8EFE-703FFC9E1D3E}" destId="{DD3AD214-3F04-4AC6-9DCE-2DC979CB7B39}" srcOrd="0" destOrd="0" parTransId="{354DF159-C9DE-48B0-B5F7-342C23A5E3D5}" sibTransId="{4C6802B2-0FC8-46EA-9FAA-7F83292FD3D7}"/>
    <dgm:cxn modelId="{96BE9EF3-D24F-40B6-9CDA-521B5117139F}" type="presOf" srcId="{69CBDC3C-9856-43D8-99AE-80611F1FEF5F}" destId="{F4A4C56F-9F44-4846-A05E-326454F868D3}" srcOrd="0" destOrd="0" presId="urn:microsoft.com/office/officeart/2008/layout/VerticalCurvedList"/>
    <dgm:cxn modelId="{5D27EFEC-7DEE-4966-AD8B-E672F08AB6A7}" type="presParOf" srcId="{23158D3B-639D-44BE-9428-1817542B28D6}" destId="{4100D743-616A-45AB-9904-7915F0E15529}" srcOrd="0" destOrd="0" presId="urn:microsoft.com/office/officeart/2008/layout/VerticalCurvedList"/>
    <dgm:cxn modelId="{99F2A6D1-75C1-49F0-9E13-920CEC39824C}" type="presParOf" srcId="{4100D743-616A-45AB-9904-7915F0E15529}" destId="{E3B5FA2C-4053-439B-96CE-7C828FA1F521}" srcOrd="0" destOrd="0" presId="urn:microsoft.com/office/officeart/2008/layout/VerticalCurvedList"/>
    <dgm:cxn modelId="{C0EA5EE0-C1A2-4B1B-9079-833EFACD7A8F}" type="presParOf" srcId="{E3B5FA2C-4053-439B-96CE-7C828FA1F521}" destId="{A40FAC1D-1054-441B-A764-C24A838B233B}" srcOrd="0" destOrd="0" presId="urn:microsoft.com/office/officeart/2008/layout/VerticalCurvedList"/>
    <dgm:cxn modelId="{5713B3D5-E8B6-4990-84D4-BDEF7048A3A3}" type="presParOf" srcId="{E3B5FA2C-4053-439B-96CE-7C828FA1F521}" destId="{6F5CC576-1929-4E29-A440-27D4F3CA0E60}" srcOrd="1" destOrd="0" presId="urn:microsoft.com/office/officeart/2008/layout/VerticalCurvedList"/>
    <dgm:cxn modelId="{88F733EC-0A1F-4919-A961-77D9FAFF6E05}" type="presParOf" srcId="{E3B5FA2C-4053-439B-96CE-7C828FA1F521}" destId="{DAFA3D05-A1E9-4FBB-BF09-CD0FA605FB0F}" srcOrd="2" destOrd="0" presId="urn:microsoft.com/office/officeart/2008/layout/VerticalCurvedList"/>
    <dgm:cxn modelId="{C658BC11-B81B-4FEA-96A6-F125CB410C0B}" type="presParOf" srcId="{E3B5FA2C-4053-439B-96CE-7C828FA1F521}" destId="{87189E2C-F6E1-439E-90FF-C94D07E67226}" srcOrd="3" destOrd="0" presId="urn:microsoft.com/office/officeart/2008/layout/VerticalCurvedList"/>
    <dgm:cxn modelId="{39731ACC-AEE2-4017-8688-2A63349F6DED}" type="presParOf" srcId="{4100D743-616A-45AB-9904-7915F0E15529}" destId="{2EF2B683-8469-4846-9C67-715796CC139B}" srcOrd="1" destOrd="0" presId="urn:microsoft.com/office/officeart/2008/layout/VerticalCurvedList"/>
    <dgm:cxn modelId="{F599A4C2-0711-4FB9-956A-CA929FF5FBF3}" type="presParOf" srcId="{4100D743-616A-45AB-9904-7915F0E15529}" destId="{6801C141-D83A-4688-BAE5-ABB7BD13E177}" srcOrd="2" destOrd="0" presId="urn:microsoft.com/office/officeart/2008/layout/VerticalCurvedList"/>
    <dgm:cxn modelId="{8E31D6D4-1C6F-4DA8-BB22-83202E1FAF74}" type="presParOf" srcId="{6801C141-D83A-4688-BAE5-ABB7BD13E177}" destId="{B6B5B715-8885-4034-AFCC-8206455771A8}" srcOrd="0" destOrd="0" presId="urn:microsoft.com/office/officeart/2008/layout/VerticalCurvedList"/>
    <dgm:cxn modelId="{87E01494-19C0-4AFA-B89E-A9D49FBF88DE}" type="presParOf" srcId="{4100D743-616A-45AB-9904-7915F0E15529}" destId="{3861CF10-4FB5-4C7A-B941-8D2353F92F64}" srcOrd="3" destOrd="0" presId="urn:microsoft.com/office/officeart/2008/layout/VerticalCurvedList"/>
    <dgm:cxn modelId="{31F82B11-8F78-457B-B83F-EEEED74525EB}" type="presParOf" srcId="{4100D743-616A-45AB-9904-7915F0E15529}" destId="{67461257-BCDC-4C31-8F80-08C1BB9F052D}" srcOrd="4" destOrd="0" presId="urn:microsoft.com/office/officeart/2008/layout/VerticalCurvedList"/>
    <dgm:cxn modelId="{70DFF67F-96C7-41D6-B745-0CB18141FCC1}" type="presParOf" srcId="{67461257-BCDC-4C31-8F80-08C1BB9F052D}" destId="{9C107495-7DA0-400B-A471-B450FAF5AC2A}" srcOrd="0" destOrd="0" presId="urn:microsoft.com/office/officeart/2008/layout/VerticalCurvedList"/>
    <dgm:cxn modelId="{E47B4E16-387F-4CAA-975C-05DDC8C7F203}" type="presParOf" srcId="{4100D743-616A-45AB-9904-7915F0E15529}" destId="{F4A4C56F-9F44-4846-A05E-326454F868D3}" srcOrd="5" destOrd="0" presId="urn:microsoft.com/office/officeart/2008/layout/VerticalCurvedList"/>
    <dgm:cxn modelId="{254D89E5-3011-45F1-8517-432BC34745D2}" type="presParOf" srcId="{4100D743-616A-45AB-9904-7915F0E15529}" destId="{2E3C65E1-A1D6-4BC2-A9B3-2E3591FA9461}" srcOrd="6" destOrd="0" presId="urn:microsoft.com/office/officeart/2008/layout/VerticalCurvedList"/>
    <dgm:cxn modelId="{613A8CDF-360D-4E06-89A7-8E2E613E432C}" type="presParOf" srcId="{2E3C65E1-A1D6-4BC2-A9B3-2E3591FA9461}" destId="{70A28012-AC60-4B82-B0DB-E17E39881D7D}" srcOrd="0" destOrd="0" presId="urn:microsoft.com/office/officeart/2008/layout/VerticalCurvedList"/>
    <dgm:cxn modelId="{23B8B576-1999-49AD-B736-5A3B1C7ACA39}" type="presParOf" srcId="{4100D743-616A-45AB-9904-7915F0E15529}" destId="{3253A0CF-353F-4492-BC02-0DD25D5AA1C2}" srcOrd="7" destOrd="0" presId="urn:microsoft.com/office/officeart/2008/layout/VerticalCurvedList"/>
    <dgm:cxn modelId="{9E1635E8-04B1-40AF-A343-0E9D5BECB49E}" type="presParOf" srcId="{4100D743-616A-45AB-9904-7915F0E15529}" destId="{0B3BE6D7-B405-4C0B-8B17-4616DAB93ADD}" srcOrd="8" destOrd="0" presId="urn:microsoft.com/office/officeart/2008/layout/VerticalCurvedList"/>
    <dgm:cxn modelId="{7F6810CE-ED7E-47D8-A26F-CED25C44FA34}" type="presParOf" srcId="{0B3BE6D7-B405-4C0B-8B17-4616DAB93ADD}" destId="{F0955AC8-BD37-465B-8722-2FA8BC0F7033}" srcOrd="0" destOrd="0" presId="urn:microsoft.com/office/officeart/2008/layout/VerticalCurvedList"/>
    <dgm:cxn modelId="{AB1B05F2-1A72-47A5-9AB7-C22521882B9D}" type="presParOf" srcId="{4100D743-616A-45AB-9904-7915F0E15529}" destId="{D35B4229-148B-4D7A-98CE-9364F744E336}" srcOrd="9" destOrd="0" presId="urn:microsoft.com/office/officeart/2008/layout/VerticalCurvedList"/>
    <dgm:cxn modelId="{694C3263-7E3B-46A7-85FE-3D22CB6E90DE}" type="presParOf" srcId="{4100D743-616A-45AB-9904-7915F0E15529}" destId="{2B6E1AB3-6B41-49A9-AB2A-450BE6BAF004}" srcOrd="10" destOrd="0" presId="urn:microsoft.com/office/officeart/2008/layout/VerticalCurvedList"/>
    <dgm:cxn modelId="{27C59950-E0F6-48A4-8AC4-4320C5B90C3F}" type="presParOf" srcId="{2B6E1AB3-6B41-49A9-AB2A-450BE6BAF004}" destId="{0D6E3B03-416F-4BF4-A262-FA5FA0E0E1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D6BB7-5E97-4706-B826-702D9077E41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0310E2-9779-4D52-AF08-2526903E62D6}">
      <dgm:prSet phldrT="[Text]" custT="1"/>
      <dgm:spPr/>
      <dgm:t>
        <a:bodyPr/>
        <a:lstStyle/>
        <a:p>
          <a:pPr>
            <a:spcBef>
              <a:spcPts val="1800"/>
            </a:spcBef>
          </a:pPr>
          <a:r>
            <a:rPr lang="es-ES" sz="4000" noProof="0" dirty="0">
              <a:latin typeface="Calibri Light" panose="020F0302020204030204" pitchFamily="34" charset="0"/>
            </a:rPr>
            <a:t>Un poco  de historia</a:t>
          </a:r>
        </a:p>
      </dgm:t>
    </dgm:pt>
    <dgm:pt modelId="{D0E3BB04-5BCC-41C0-B54C-AB6EB8C273B7}" type="parTrans" cxnId="{D3C2B690-3471-4B62-ACAB-2CA89257601F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64562308-B02D-4039-B6F4-505E02E360A1}" type="sibTrans" cxnId="{D3C2B690-3471-4B62-ACAB-2CA89257601F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820F982E-1B0A-44BF-8016-3F373F12828C}">
      <dgm:prSet custT="1"/>
      <dgm:spPr/>
      <dgm:t>
        <a:bodyPr anchor="ctr"/>
        <a:lstStyle/>
        <a:p>
          <a:r>
            <a:rPr lang="en-US" altLang="en-US" sz="2000" i="1" u="sng" dirty="0">
              <a:latin typeface="Arial" charset="0"/>
              <a:cs typeface="Arial" charset="0"/>
            </a:rPr>
            <a:t>Una </a:t>
          </a:r>
          <a:r>
            <a:rPr lang="en-US" altLang="en-US" sz="2000" i="1" u="sng" dirty="0" err="1">
              <a:latin typeface="Arial" charset="0"/>
              <a:cs typeface="Arial" charset="0"/>
            </a:rPr>
            <a:t>preocupación</a:t>
          </a:r>
          <a:r>
            <a:rPr lang="en-US" altLang="en-US" sz="2000" i="1" u="sng" dirty="0">
              <a:latin typeface="Arial" charset="0"/>
              <a:cs typeface="Arial" charset="0"/>
            </a:rPr>
            <a:t> </a:t>
          </a:r>
          <a:r>
            <a:rPr lang="en-US" altLang="en-US" sz="2000" i="1" u="sng" dirty="0" err="1">
              <a:latin typeface="Arial" charset="0"/>
              <a:cs typeface="Arial" charset="0"/>
            </a:rPr>
            <a:t>histórica</a:t>
          </a:r>
          <a:r>
            <a:rPr lang="en-US" altLang="en-US" sz="2000" dirty="0">
              <a:latin typeface="Arial" charset="0"/>
              <a:cs typeface="Arial" charset="0"/>
            </a:rPr>
            <a:t>:</a:t>
          </a:r>
        </a:p>
        <a:p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Oxford, 1946</a:t>
          </a:r>
          <a:r>
            <a:rPr lang="en-US" altLang="en-US" sz="2000" dirty="0">
              <a:latin typeface="Arial" charset="0"/>
              <a:cs typeface="Arial" charset="0"/>
            </a:rPr>
            <a:t>, </a:t>
          </a:r>
          <a:r>
            <a:rPr lang="en-US" altLang="en-US" sz="2000" dirty="0" err="1">
              <a:latin typeface="Arial" charset="0"/>
              <a:cs typeface="Arial" charset="0"/>
            </a:rPr>
            <a:t>resolución</a:t>
          </a:r>
          <a:r>
            <a:rPr lang="en-US" altLang="en-US" sz="2000" dirty="0">
              <a:latin typeface="Arial" charset="0"/>
              <a:cs typeface="Arial" charset="0"/>
            </a:rPr>
            <a:t> 9 (</a:t>
          </a:r>
          <a:r>
            <a:rPr lang="en-US" altLang="en-US" sz="2000" dirty="0" err="1">
              <a:latin typeface="Arial" charset="0"/>
              <a:cs typeface="Arial" charset="0"/>
            </a:rPr>
            <a:t>ver</a:t>
          </a:r>
          <a:r>
            <a:rPr lang="en-US" altLang="en-US" sz="2000" dirty="0"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latin typeface="Arial" charset="0"/>
              <a:cs typeface="Arial" charset="0"/>
            </a:rPr>
            <a:t>pág</a:t>
          </a:r>
          <a:r>
            <a:rPr lang="en-US" altLang="en-US" sz="2000" dirty="0">
              <a:latin typeface="Arial" charset="0"/>
              <a:cs typeface="Arial" charset="0"/>
            </a:rPr>
            <a:t>. 1132 </a:t>
          </a:r>
          <a:r>
            <a:rPr lang="en-US" altLang="en-US" sz="2000" dirty="0" err="1">
              <a:latin typeface="Arial" charset="0"/>
              <a:cs typeface="Arial" charset="0"/>
            </a:rPr>
            <a:t>en</a:t>
          </a:r>
          <a:r>
            <a:rPr lang="en-US" altLang="en-US" sz="2000" dirty="0">
              <a:latin typeface="Arial" charset="0"/>
              <a:cs typeface="Arial" charset="0"/>
            </a:rPr>
            <a:t> Manual del </a:t>
          </a:r>
          <a:r>
            <a:rPr lang="en-US" altLang="en-US" sz="2000" dirty="0" err="1">
              <a:latin typeface="Arial" charset="0"/>
              <a:cs typeface="Arial" charset="0"/>
            </a:rPr>
            <a:t>Movimiento</a:t>
          </a:r>
          <a:r>
            <a:rPr lang="en-US" altLang="en-US" sz="2000" dirty="0">
              <a:latin typeface="Arial" charset="0"/>
              <a:cs typeface="Arial" charset="0"/>
            </a:rPr>
            <a:t>) </a:t>
          </a:r>
        </a:p>
        <a:p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Estocolmo</a:t>
          </a:r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, 1948</a:t>
          </a:r>
          <a:r>
            <a:rPr lang="en-US" altLang="en-US" sz="2000" dirty="0">
              <a:latin typeface="Arial" charset="0"/>
              <a:cs typeface="Arial" charset="0"/>
            </a:rPr>
            <a:t>, </a:t>
          </a:r>
          <a:r>
            <a:rPr lang="en-US" altLang="en-US" sz="2000" dirty="0" err="1">
              <a:latin typeface="Arial" charset="0"/>
              <a:cs typeface="Arial" charset="0"/>
            </a:rPr>
            <a:t>resolución</a:t>
          </a:r>
          <a:r>
            <a:rPr lang="en-US" altLang="en-US" sz="2000" dirty="0">
              <a:latin typeface="Arial" charset="0"/>
              <a:cs typeface="Arial" charset="0"/>
            </a:rPr>
            <a:t> XXIX (idem, </a:t>
          </a:r>
          <a:r>
            <a:rPr lang="en-US" altLang="en-US" sz="2000" dirty="0" err="1">
              <a:latin typeface="Arial" charset="0"/>
              <a:cs typeface="Arial" charset="0"/>
            </a:rPr>
            <a:t>pág</a:t>
          </a:r>
          <a:r>
            <a:rPr lang="en-US" altLang="en-US" sz="2000" dirty="0">
              <a:latin typeface="Arial" charset="0"/>
              <a:cs typeface="Arial" charset="0"/>
            </a:rPr>
            <a:t>. 1133)</a:t>
          </a:r>
        </a:p>
        <a:p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1975, </a:t>
          </a:r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Informe</a:t>
          </a:r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Tansley</a:t>
          </a:r>
          <a:r>
            <a:rPr lang="en-US" altLang="en-US" sz="2000" dirty="0">
              <a:latin typeface="Arial" charset="0"/>
              <a:cs typeface="Arial" charset="0"/>
            </a:rPr>
            <a:t>: “Una agenda para Cruz Roja”</a:t>
          </a:r>
        </a:p>
        <a:p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Birmingham,1993</a:t>
          </a:r>
          <a:r>
            <a:rPr lang="en-US" altLang="en-US" sz="2000" dirty="0">
              <a:latin typeface="Arial" charset="0"/>
              <a:cs typeface="Arial" charset="0"/>
            </a:rPr>
            <a:t>, IX </a:t>
          </a:r>
          <a:r>
            <a:rPr lang="en-US" altLang="en-US" sz="2000" dirty="0" err="1">
              <a:latin typeface="Arial" charset="0"/>
              <a:cs typeface="Arial" charset="0"/>
            </a:rPr>
            <a:t>Asamblea</a:t>
          </a:r>
          <a:r>
            <a:rPr lang="en-US" altLang="en-US" sz="2000" dirty="0">
              <a:latin typeface="Arial" charset="0"/>
              <a:cs typeface="Arial" charset="0"/>
            </a:rPr>
            <a:t> General </a:t>
          </a:r>
          <a:r>
            <a:rPr lang="en-US" altLang="en-US" sz="2000" dirty="0" err="1">
              <a:latin typeface="Arial" charset="0"/>
              <a:cs typeface="Arial" charset="0"/>
            </a:rPr>
            <a:t>solicita</a:t>
          </a:r>
          <a:r>
            <a:rPr lang="en-US" altLang="en-US" sz="2000" dirty="0"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latin typeface="Arial" charset="0"/>
              <a:cs typeface="Arial" charset="0"/>
            </a:rPr>
            <a:t>elaboración</a:t>
          </a:r>
          <a:r>
            <a:rPr lang="en-US" altLang="en-US" sz="2000" dirty="0">
              <a:latin typeface="Arial" charset="0"/>
              <a:cs typeface="Arial" charset="0"/>
            </a:rPr>
            <a:t>  de </a:t>
          </a:r>
          <a:r>
            <a:rPr lang="en-US" altLang="en-US" sz="2000" dirty="0" err="1">
              <a:latin typeface="Arial" charset="0"/>
              <a:cs typeface="Arial" charset="0"/>
            </a:rPr>
            <a:t>documento</a:t>
          </a:r>
          <a:r>
            <a:rPr lang="en-US" altLang="en-US" sz="2000" dirty="0">
              <a:latin typeface="Arial" charset="0"/>
              <a:cs typeface="Arial" charset="0"/>
            </a:rPr>
            <a:t> que </a:t>
          </a:r>
          <a:r>
            <a:rPr lang="en-US" altLang="en-US" sz="2000" dirty="0" err="1">
              <a:latin typeface="Arial" charset="0"/>
              <a:cs typeface="Arial" charset="0"/>
            </a:rPr>
            <a:t>defina</a:t>
          </a:r>
          <a:r>
            <a:rPr lang="en-US" altLang="en-US" sz="2000" dirty="0">
              <a:latin typeface="Arial" charset="0"/>
              <a:cs typeface="Arial" charset="0"/>
            </a:rPr>
            <a:t> las “</a:t>
          </a:r>
          <a:r>
            <a:rPr lang="en-US" altLang="en-US" sz="2000" dirty="0" err="1">
              <a:latin typeface="Arial" charset="0"/>
              <a:cs typeface="Arial" charset="0"/>
            </a:rPr>
            <a:t>características</a:t>
          </a:r>
          <a:r>
            <a:rPr lang="en-US" altLang="en-US" sz="2000" dirty="0">
              <a:latin typeface="Arial" charset="0"/>
              <a:cs typeface="Arial" charset="0"/>
            </a:rPr>
            <a:t> de </a:t>
          </a:r>
          <a:r>
            <a:rPr lang="en-US" altLang="en-US" sz="2000" dirty="0" err="1">
              <a:latin typeface="Arial" charset="0"/>
              <a:cs typeface="Arial" charset="0"/>
            </a:rPr>
            <a:t>una</a:t>
          </a:r>
          <a:r>
            <a:rPr lang="en-US" altLang="en-US" sz="2000" dirty="0">
              <a:latin typeface="Arial" charset="0"/>
              <a:cs typeface="Arial" charset="0"/>
            </a:rPr>
            <a:t> SN que </a:t>
          </a:r>
          <a:r>
            <a:rPr lang="en-US" altLang="en-US" sz="2000" dirty="0" err="1">
              <a:latin typeface="Arial" charset="0"/>
              <a:cs typeface="Arial" charset="0"/>
            </a:rPr>
            <a:t>funciona</a:t>
          </a:r>
          <a:r>
            <a:rPr lang="en-US" altLang="en-US" sz="2000" dirty="0"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latin typeface="Arial" charset="0"/>
              <a:cs typeface="Arial" charset="0"/>
            </a:rPr>
            <a:t>bien</a:t>
          </a:r>
          <a:r>
            <a:rPr lang="en-US" altLang="en-US" sz="2000" dirty="0">
              <a:latin typeface="Arial" charset="0"/>
              <a:cs typeface="Arial" charset="0"/>
            </a:rPr>
            <a:t>” </a:t>
          </a:r>
        </a:p>
        <a:p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Sevilla</a:t>
          </a:r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, 1997, </a:t>
          </a:r>
          <a:r>
            <a:rPr lang="en-US" altLang="en-US" sz="2000" dirty="0"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latin typeface="Arial" charset="0"/>
              <a:cs typeface="Arial" charset="0"/>
            </a:rPr>
            <a:t>solicita</a:t>
          </a:r>
          <a:r>
            <a:rPr lang="en-US" altLang="en-US" sz="2000" dirty="0">
              <a:latin typeface="Arial" charset="0"/>
              <a:cs typeface="Arial" charset="0"/>
            </a:rPr>
            <a:t> a </a:t>
          </a:r>
          <a:r>
            <a:rPr lang="en-US" altLang="en-US" sz="2000" dirty="0" err="1">
              <a:latin typeface="Arial" charset="0"/>
              <a:cs typeface="Arial" charset="0"/>
            </a:rPr>
            <a:t>los</a:t>
          </a:r>
          <a:r>
            <a:rPr lang="en-US" altLang="en-US" sz="2000" dirty="0"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latin typeface="Arial" charset="0"/>
              <a:cs typeface="Arial" charset="0"/>
            </a:rPr>
            <a:t>componentes</a:t>
          </a:r>
          <a:r>
            <a:rPr lang="en-US" altLang="en-US" sz="2000" dirty="0">
              <a:latin typeface="Arial" charset="0"/>
              <a:cs typeface="Arial" charset="0"/>
            </a:rPr>
            <a:t> del </a:t>
          </a:r>
          <a:r>
            <a:rPr lang="en-US" altLang="en-US" sz="2000" dirty="0" err="1">
              <a:latin typeface="Arial" charset="0"/>
              <a:cs typeface="Arial" charset="0"/>
            </a:rPr>
            <a:t>Movimiento</a:t>
          </a:r>
          <a:r>
            <a:rPr lang="en-US" altLang="en-US" sz="2000" dirty="0"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latin typeface="Arial" charset="0"/>
              <a:cs typeface="Arial" charset="0"/>
            </a:rPr>
            <a:t>cooperar</a:t>
          </a:r>
          <a:r>
            <a:rPr lang="en-US" altLang="en-US" sz="2000" dirty="0">
              <a:latin typeface="Arial" charset="0"/>
              <a:cs typeface="Arial" charset="0"/>
            </a:rPr>
            <a:t> para </a:t>
          </a:r>
          <a:r>
            <a:rPr lang="en-US" altLang="en-US" sz="2000" dirty="0" err="1">
              <a:latin typeface="Arial" charset="0"/>
              <a:cs typeface="Arial" charset="0"/>
            </a:rPr>
            <a:t>proteger</a:t>
          </a:r>
          <a:r>
            <a:rPr lang="en-US" altLang="en-US" sz="2000" dirty="0">
              <a:latin typeface="Arial" charset="0"/>
              <a:cs typeface="Arial" charset="0"/>
            </a:rPr>
            <a:t> la </a:t>
          </a:r>
          <a:r>
            <a:rPr lang="en-US" altLang="en-US" sz="2000" dirty="0" err="1">
              <a:latin typeface="Arial" charset="0"/>
              <a:cs typeface="Arial" charset="0"/>
            </a:rPr>
            <a:t>integridad</a:t>
          </a:r>
          <a:r>
            <a:rPr lang="en-US" altLang="en-US" sz="2000" dirty="0">
              <a:latin typeface="Arial" charset="0"/>
              <a:cs typeface="Arial" charset="0"/>
            </a:rPr>
            <a:t> de las SN</a:t>
          </a:r>
        </a:p>
        <a:p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Corea</a:t>
          </a:r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, 2005</a:t>
          </a:r>
          <a:r>
            <a:rPr lang="en-US" altLang="en-US" sz="2000" dirty="0">
              <a:latin typeface="Arial" charset="0"/>
              <a:cs typeface="Arial" charset="0"/>
            </a:rPr>
            <a:t>, XV </a:t>
          </a:r>
          <a:r>
            <a:rPr lang="en-US" altLang="en-US" sz="2000" dirty="0" err="1">
              <a:latin typeface="Arial" charset="0"/>
              <a:cs typeface="Arial" charset="0"/>
            </a:rPr>
            <a:t>Asamblea</a:t>
          </a:r>
          <a:r>
            <a:rPr lang="en-US" altLang="en-US" sz="2000" dirty="0">
              <a:latin typeface="Arial" charset="0"/>
              <a:cs typeface="Arial" charset="0"/>
            </a:rPr>
            <a:t> General </a:t>
          </a:r>
          <a:r>
            <a:rPr lang="en-US" altLang="en-US" sz="2000" dirty="0" err="1">
              <a:latin typeface="Arial" charset="0"/>
              <a:cs typeface="Arial" charset="0"/>
            </a:rPr>
            <a:t>aprueba</a:t>
          </a:r>
          <a:r>
            <a:rPr lang="en-US" altLang="en-US" sz="2000" dirty="0">
              <a:latin typeface="Arial" charset="0"/>
              <a:cs typeface="Arial" charset="0"/>
            </a:rPr>
            <a:t>  </a:t>
          </a:r>
          <a:r>
            <a:rPr lang="en-US" altLang="en-US" sz="2000" dirty="0" err="1">
              <a:latin typeface="Arial" charset="0"/>
              <a:cs typeface="Arial" charset="0"/>
            </a:rPr>
            <a:t>política</a:t>
          </a:r>
          <a:r>
            <a:rPr lang="en-US" altLang="en-US" sz="2000" dirty="0">
              <a:latin typeface="Arial" charset="0"/>
              <a:cs typeface="Arial" charset="0"/>
            </a:rPr>
            <a:t> de </a:t>
          </a:r>
          <a:r>
            <a:rPr lang="en-US" altLang="en-US" sz="2000" dirty="0" err="1">
              <a:latin typeface="Arial" charset="0"/>
              <a:cs typeface="Arial" charset="0"/>
            </a:rPr>
            <a:t>protección</a:t>
          </a:r>
          <a:r>
            <a:rPr lang="en-US" altLang="en-US" sz="2000" dirty="0">
              <a:latin typeface="Arial" charset="0"/>
              <a:cs typeface="Arial" charset="0"/>
            </a:rPr>
            <a:t> de la </a:t>
          </a:r>
          <a:r>
            <a:rPr lang="en-US" altLang="en-US" sz="2000" dirty="0" err="1">
              <a:latin typeface="Arial" charset="0"/>
              <a:cs typeface="Arial" charset="0"/>
            </a:rPr>
            <a:t>integridad</a:t>
          </a:r>
          <a:r>
            <a:rPr lang="en-US" altLang="en-US" sz="2000" dirty="0">
              <a:latin typeface="Arial" charset="0"/>
              <a:cs typeface="Arial" charset="0"/>
            </a:rPr>
            <a:t> de la SN</a:t>
          </a:r>
        </a:p>
        <a:p>
          <a:r>
            <a:rPr lang="en-US" altLang="en-US" sz="2000" dirty="0" err="1">
              <a:latin typeface="Arial" charset="0"/>
              <a:cs typeface="Arial" charset="0"/>
            </a:rPr>
            <a:t>Varias</a:t>
          </a:r>
          <a:r>
            <a:rPr lang="en-US" altLang="en-US" sz="2000" dirty="0"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iniciativas</a:t>
          </a:r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regionales</a:t>
          </a:r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en</a:t>
          </a:r>
          <a:r>
            <a:rPr lang="en-US" altLang="en-US" sz="2000" dirty="0">
              <a:solidFill>
                <a:srgbClr val="FF0000"/>
              </a:solidFill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solidFill>
                <a:srgbClr val="FF0000"/>
              </a:solidFill>
              <a:latin typeface="Arial" charset="0"/>
              <a:cs typeface="Arial" charset="0"/>
            </a:rPr>
            <a:t>América</a:t>
          </a:r>
          <a:r>
            <a:rPr lang="en-US" altLang="en-US" sz="2000" dirty="0">
              <a:latin typeface="Arial" charset="0"/>
              <a:cs typeface="Arial" charset="0"/>
            </a:rPr>
            <a:t>, hasta la “</a:t>
          </a:r>
          <a:r>
            <a:rPr lang="en-US" altLang="en-US" sz="2000" dirty="0" err="1">
              <a:latin typeface="Arial" charset="0"/>
              <a:cs typeface="Arial" charset="0"/>
            </a:rPr>
            <a:t>Guía</a:t>
          </a:r>
          <a:r>
            <a:rPr lang="en-US" altLang="en-US" sz="2000" dirty="0">
              <a:latin typeface="Arial" charset="0"/>
              <a:cs typeface="Arial" charset="0"/>
            </a:rPr>
            <a:t> de </a:t>
          </a:r>
          <a:r>
            <a:rPr lang="en-US" altLang="en-US" sz="2000" dirty="0" err="1">
              <a:latin typeface="Arial" charset="0"/>
              <a:cs typeface="Arial" charset="0"/>
            </a:rPr>
            <a:t>apoyo</a:t>
          </a:r>
          <a:r>
            <a:rPr lang="en-US" altLang="en-US" sz="2000" dirty="0">
              <a:latin typeface="Arial" charset="0"/>
              <a:cs typeface="Arial" charset="0"/>
            </a:rPr>
            <a:t> a la </a:t>
          </a:r>
          <a:r>
            <a:rPr lang="en-US" altLang="en-US" sz="2000" dirty="0" err="1">
              <a:latin typeface="Arial" charset="0"/>
              <a:cs typeface="Arial" charset="0"/>
            </a:rPr>
            <a:t>gestión</a:t>
          </a:r>
          <a:r>
            <a:rPr lang="en-US" altLang="en-US" sz="2000" dirty="0">
              <a:latin typeface="Arial" charset="0"/>
              <a:cs typeface="Arial" charset="0"/>
            </a:rPr>
            <a:t> de </a:t>
          </a:r>
          <a:r>
            <a:rPr lang="en-US" altLang="en-US" sz="2000" dirty="0" err="1">
              <a:latin typeface="Arial" charset="0"/>
              <a:cs typeface="Arial" charset="0"/>
            </a:rPr>
            <a:t>riesgos</a:t>
          </a:r>
          <a:r>
            <a:rPr lang="en-US" altLang="en-US" sz="2000" dirty="0">
              <a:latin typeface="Arial" charset="0"/>
              <a:cs typeface="Arial" charset="0"/>
            </a:rPr>
            <a:t> </a:t>
          </a:r>
          <a:r>
            <a:rPr lang="en-US" altLang="en-US" sz="2000" dirty="0" err="1">
              <a:latin typeface="Arial" charset="0"/>
              <a:cs typeface="Arial" charset="0"/>
            </a:rPr>
            <a:t>institucionales</a:t>
          </a:r>
          <a:r>
            <a:rPr lang="en-US" altLang="en-US" sz="2000" dirty="0">
              <a:latin typeface="Arial" charset="0"/>
              <a:cs typeface="Arial" charset="0"/>
            </a:rPr>
            <a:t> y </a:t>
          </a:r>
          <a:r>
            <a:rPr lang="en-US" altLang="en-US" sz="2000" dirty="0" err="1">
              <a:latin typeface="Arial" charset="0"/>
              <a:cs typeface="Arial" charset="0"/>
            </a:rPr>
            <a:t>protección</a:t>
          </a:r>
          <a:r>
            <a:rPr lang="en-US" altLang="en-US" sz="2000" dirty="0">
              <a:latin typeface="Arial" charset="0"/>
              <a:cs typeface="Arial" charset="0"/>
            </a:rPr>
            <a:t> de </a:t>
          </a:r>
          <a:r>
            <a:rPr lang="en-US" altLang="en-US" sz="2000" dirty="0" err="1">
              <a:latin typeface="Arial" charset="0"/>
              <a:cs typeface="Arial" charset="0"/>
            </a:rPr>
            <a:t>integridad</a:t>
          </a:r>
          <a:r>
            <a:rPr lang="en-US" altLang="en-US" sz="2000" dirty="0">
              <a:latin typeface="Arial" charset="0"/>
              <a:cs typeface="Arial" charset="0"/>
            </a:rPr>
            <a:t>” (2014) </a:t>
          </a:r>
          <a:endParaRPr lang="es-ES" sz="2000" noProof="0" dirty="0">
            <a:latin typeface="Calibri Light" panose="020F0302020204030204" pitchFamily="34" charset="0"/>
          </a:endParaRPr>
        </a:p>
      </dgm:t>
    </dgm:pt>
    <dgm:pt modelId="{0FD81306-4D41-4B02-9AA9-6A596916EDCC}" type="parTrans" cxnId="{689B45F8-84E3-49DF-915B-542CA9237A6C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39C84B71-4A2B-4EF8-8148-CF86582C8192}" type="sibTrans" cxnId="{689B45F8-84E3-49DF-915B-542CA9237A6C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7DDCA46B-4B20-428E-9650-3416CB9791AA}" type="pres">
      <dgm:prSet presAssocID="{021D6BB7-5E97-4706-B826-702D9077E415}" presName="vert0" presStyleCnt="0">
        <dgm:presLayoutVars>
          <dgm:dir/>
          <dgm:animOne val="branch"/>
          <dgm:animLvl val="lvl"/>
        </dgm:presLayoutVars>
      </dgm:prSet>
      <dgm:spPr/>
    </dgm:pt>
    <dgm:pt modelId="{C728E8FF-5E75-41B9-A008-B2C9C0E8C8FB}" type="pres">
      <dgm:prSet presAssocID="{CD0310E2-9779-4D52-AF08-2526903E62D6}" presName="thickLine" presStyleLbl="alignNode1" presStyleIdx="0" presStyleCnt="1"/>
      <dgm:spPr/>
    </dgm:pt>
    <dgm:pt modelId="{99C4F780-C537-4D60-A64F-9A24CB41DD90}" type="pres">
      <dgm:prSet presAssocID="{CD0310E2-9779-4D52-AF08-2526903E62D6}" presName="horz1" presStyleCnt="0"/>
      <dgm:spPr/>
    </dgm:pt>
    <dgm:pt modelId="{6DB031EF-FD44-45F2-9E35-17F6AA6B0318}" type="pres">
      <dgm:prSet presAssocID="{CD0310E2-9779-4D52-AF08-2526903E62D6}" presName="tx1" presStyleLbl="revTx" presStyleIdx="0" presStyleCnt="2" custScaleX="163372"/>
      <dgm:spPr/>
    </dgm:pt>
    <dgm:pt modelId="{24E67D37-77C9-46E7-8C73-9CFCC13F7D4A}" type="pres">
      <dgm:prSet presAssocID="{CD0310E2-9779-4D52-AF08-2526903E62D6}" presName="vert1" presStyleCnt="0"/>
      <dgm:spPr/>
    </dgm:pt>
    <dgm:pt modelId="{06495008-A556-4607-A749-143D2DEEF8AA}" type="pres">
      <dgm:prSet presAssocID="{820F982E-1B0A-44BF-8016-3F373F12828C}" presName="vertSpace2a" presStyleCnt="0"/>
      <dgm:spPr/>
    </dgm:pt>
    <dgm:pt modelId="{A33638B5-17F8-4AEE-89BF-C91048393A9B}" type="pres">
      <dgm:prSet presAssocID="{820F982E-1B0A-44BF-8016-3F373F12828C}" presName="horz2" presStyleCnt="0"/>
      <dgm:spPr/>
    </dgm:pt>
    <dgm:pt modelId="{45F479CA-83EA-4C43-99F5-2D723775DB2D}" type="pres">
      <dgm:prSet presAssocID="{820F982E-1B0A-44BF-8016-3F373F12828C}" presName="horzSpace2" presStyleCnt="0"/>
      <dgm:spPr/>
    </dgm:pt>
    <dgm:pt modelId="{B3FC99AB-CEEA-4A02-85F0-EB7B5560A485}" type="pres">
      <dgm:prSet presAssocID="{820F982E-1B0A-44BF-8016-3F373F12828C}" presName="tx2" presStyleLbl="revTx" presStyleIdx="1" presStyleCnt="2"/>
      <dgm:spPr/>
    </dgm:pt>
    <dgm:pt modelId="{265C5A8B-2A5D-4D6E-A0B9-908621878B16}" type="pres">
      <dgm:prSet presAssocID="{820F982E-1B0A-44BF-8016-3F373F12828C}" presName="vert2" presStyleCnt="0"/>
      <dgm:spPr/>
    </dgm:pt>
    <dgm:pt modelId="{75ABE88E-17E4-41F6-90FD-922DC8D11020}" type="pres">
      <dgm:prSet presAssocID="{820F982E-1B0A-44BF-8016-3F373F12828C}" presName="thinLine2b" presStyleLbl="callout" presStyleIdx="0" presStyleCnt="1"/>
      <dgm:spPr/>
    </dgm:pt>
    <dgm:pt modelId="{C6C46B89-6098-4BAC-80BE-5CE499A61175}" type="pres">
      <dgm:prSet presAssocID="{820F982E-1B0A-44BF-8016-3F373F12828C}" presName="vertSpace2b" presStyleCnt="0"/>
      <dgm:spPr/>
    </dgm:pt>
  </dgm:ptLst>
  <dgm:cxnLst>
    <dgm:cxn modelId="{E1832405-63FA-4B14-8758-B3A81F0A7DDC}" type="presOf" srcId="{021D6BB7-5E97-4706-B826-702D9077E415}" destId="{7DDCA46B-4B20-428E-9650-3416CB9791AA}" srcOrd="0" destOrd="0" presId="urn:microsoft.com/office/officeart/2008/layout/LinedList"/>
    <dgm:cxn modelId="{3348436F-B3EC-4E0B-BD30-AC8339F4703B}" type="presOf" srcId="{820F982E-1B0A-44BF-8016-3F373F12828C}" destId="{B3FC99AB-CEEA-4A02-85F0-EB7B5560A485}" srcOrd="0" destOrd="0" presId="urn:microsoft.com/office/officeart/2008/layout/LinedList"/>
    <dgm:cxn modelId="{D3C2B690-3471-4B62-ACAB-2CA89257601F}" srcId="{021D6BB7-5E97-4706-B826-702D9077E415}" destId="{CD0310E2-9779-4D52-AF08-2526903E62D6}" srcOrd="0" destOrd="0" parTransId="{D0E3BB04-5BCC-41C0-B54C-AB6EB8C273B7}" sibTransId="{64562308-B02D-4039-B6F4-505E02E360A1}"/>
    <dgm:cxn modelId="{D3D326B2-625F-4C10-A8DA-2A9590EE067E}" type="presOf" srcId="{CD0310E2-9779-4D52-AF08-2526903E62D6}" destId="{6DB031EF-FD44-45F2-9E35-17F6AA6B0318}" srcOrd="0" destOrd="0" presId="urn:microsoft.com/office/officeart/2008/layout/LinedList"/>
    <dgm:cxn modelId="{689B45F8-84E3-49DF-915B-542CA9237A6C}" srcId="{CD0310E2-9779-4D52-AF08-2526903E62D6}" destId="{820F982E-1B0A-44BF-8016-3F373F12828C}" srcOrd="0" destOrd="0" parTransId="{0FD81306-4D41-4B02-9AA9-6A596916EDCC}" sibTransId="{39C84B71-4A2B-4EF8-8148-CF86582C8192}"/>
    <dgm:cxn modelId="{C72F861E-6B39-47C0-9F59-E5EDD8D3D533}" type="presParOf" srcId="{7DDCA46B-4B20-428E-9650-3416CB9791AA}" destId="{C728E8FF-5E75-41B9-A008-B2C9C0E8C8FB}" srcOrd="0" destOrd="0" presId="urn:microsoft.com/office/officeart/2008/layout/LinedList"/>
    <dgm:cxn modelId="{9038E4B3-0140-489D-B3DF-BEA2FF92AE1F}" type="presParOf" srcId="{7DDCA46B-4B20-428E-9650-3416CB9791AA}" destId="{99C4F780-C537-4D60-A64F-9A24CB41DD90}" srcOrd="1" destOrd="0" presId="urn:microsoft.com/office/officeart/2008/layout/LinedList"/>
    <dgm:cxn modelId="{7761CEE6-5CBE-4CB8-B517-E040158704FC}" type="presParOf" srcId="{99C4F780-C537-4D60-A64F-9A24CB41DD90}" destId="{6DB031EF-FD44-45F2-9E35-17F6AA6B0318}" srcOrd="0" destOrd="0" presId="urn:microsoft.com/office/officeart/2008/layout/LinedList"/>
    <dgm:cxn modelId="{C713D16C-5677-41A7-A55B-1E70DC51F111}" type="presParOf" srcId="{99C4F780-C537-4D60-A64F-9A24CB41DD90}" destId="{24E67D37-77C9-46E7-8C73-9CFCC13F7D4A}" srcOrd="1" destOrd="0" presId="urn:microsoft.com/office/officeart/2008/layout/LinedList"/>
    <dgm:cxn modelId="{4B31B216-8D81-4CB4-8F41-9996E45D0CD4}" type="presParOf" srcId="{24E67D37-77C9-46E7-8C73-9CFCC13F7D4A}" destId="{06495008-A556-4607-A749-143D2DEEF8AA}" srcOrd="0" destOrd="0" presId="urn:microsoft.com/office/officeart/2008/layout/LinedList"/>
    <dgm:cxn modelId="{A442DC7B-6815-4DD6-B9A9-F6D927A19E62}" type="presParOf" srcId="{24E67D37-77C9-46E7-8C73-9CFCC13F7D4A}" destId="{A33638B5-17F8-4AEE-89BF-C91048393A9B}" srcOrd="1" destOrd="0" presId="urn:microsoft.com/office/officeart/2008/layout/LinedList"/>
    <dgm:cxn modelId="{2A4D00BE-F287-48EE-87CD-6B54418337C4}" type="presParOf" srcId="{A33638B5-17F8-4AEE-89BF-C91048393A9B}" destId="{45F479CA-83EA-4C43-99F5-2D723775DB2D}" srcOrd="0" destOrd="0" presId="urn:microsoft.com/office/officeart/2008/layout/LinedList"/>
    <dgm:cxn modelId="{D1D50B91-CE70-4943-AC18-61BF87837EAB}" type="presParOf" srcId="{A33638B5-17F8-4AEE-89BF-C91048393A9B}" destId="{B3FC99AB-CEEA-4A02-85F0-EB7B5560A485}" srcOrd="1" destOrd="0" presId="urn:microsoft.com/office/officeart/2008/layout/LinedList"/>
    <dgm:cxn modelId="{C0EA8B12-1B4C-4D70-AD66-462AE654EEA2}" type="presParOf" srcId="{A33638B5-17F8-4AEE-89BF-C91048393A9B}" destId="{265C5A8B-2A5D-4D6E-A0B9-908621878B16}" srcOrd="2" destOrd="0" presId="urn:microsoft.com/office/officeart/2008/layout/LinedList"/>
    <dgm:cxn modelId="{58E2AE16-4C62-48A3-8F5B-DC71E6F5D242}" type="presParOf" srcId="{24E67D37-77C9-46E7-8C73-9CFCC13F7D4A}" destId="{75ABE88E-17E4-41F6-90FD-922DC8D11020}" srcOrd="2" destOrd="0" presId="urn:microsoft.com/office/officeart/2008/layout/LinedList"/>
    <dgm:cxn modelId="{DD35652A-6805-44AD-B67F-8C47BCCA617C}" type="presParOf" srcId="{24E67D37-77C9-46E7-8C73-9CFCC13F7D4A}" destId="{C6C46B89-6098-4BAC-80BE-5CE499A6117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AFFE7F-98FE-49EC-B11D-48AF867FF587}" type="doc">
      <dgm:prSet loTypeId="urn:microsoft.com/office/officeart/2005/8/layout/hProcess11" loCatId="process" qsTypeId="urn:microsoft.com/office/officeart/2005/8/quickstyle/simple1" qsCatId="simple" csTypeId="urn:microsoft.com/office/officeart/2005/8/colors/ColorSchemeForSuggestions" csCatId="other" phldr="1"/>
      <dgm:spPr/>
    </dgm:pt>
    <dgm:pt modelId="{605F1DF8-051A-4242-9C12-38C58C99DD5F}">
      <dgm:prSet phldrT="[Text]" custT="1"/>
      <dgm:spPr/>
      <dgm:t>
        <a:bodyPr/>
        <a:lstStyle/>
        <a:p>
          <a:pPr>
            <a:buClr>
              <a:srgbClr val="E00034"/>
            </a:buClr>
            <a:buSzPct val="120000"/>
          </a:pPr>
          <a:r>
            <a:rPr lang="en-GB" altLang="en-US" sz="2000" dirty="0">
              <a:latin typeface="+mj-lt"/>
            </a:rPr>
            <a:t>2005 </a:t>
          </a:r>
          <a:br>
            <a:rPr lang="en-GB" altLang="en-US" sz="2000" dirty="0">
              <a:latin typeface="+mj-lt"/>
            </a:rPr>
          </a:br>
          <a:r>
            <a:rPr lang="es-ES" altLang="en-US" sz="2000" dirty="0">
              <a:latin typeface="+mj-lt"/>
            </a:rPr>
            <a:t>Política sobre la protección de la integridad</a:t>
          </a:r>
        </a:p>
        <a:p>
          <a:pPr>
            <a:buClr>
              <a:srgbClr val="E00034"/>
            </a:buClr>
            <a:buSzPct val="120000"/>
          </a:pPr>
          <a:endParaRPr lang="en-US" sz="500" dirty="0"/>
        </a:p>
      </dgm:t>
    </dgm:pt>
    <dgm:pt modelId="{6E500C12-A6FF-4A74-84D2-C9AA612629AF}" type="parTrans" cxnId="{3684A85B-ED50-4060-AA72-C558B83EEADA}">
      <dgm:prSet/>
      <dgm:spPr/>
      <dgm:t>
        <a:bodyPr/>
        <a:lstStyle/>
        <a:p>
          <a:endParaRPr lang="en-US" sz="2400"/>
        </a:p>
      </dgm:t>
    </dgm:pt>
    <dgm:pt modelId="{2C931D84-F84F-45DF-A428-CE84B5537DA7}" type="sibTrans" cxnId="{3684A85B-ED50-4060-AA72-C558B83EEADA}">
      <dgm:prSet/>
      <dgm:spPr/>
      <dgm:t>
        <a:bodyPr/>
        <a:lstStyle/>
        <a:p>
          <a:endParaRPr lang="en-US"/>
        </a:p>
      </dgm:t>
    </dgm:pt>
    <dgm:pt modelId="{BA1341E4-1886-4245-AB93-84F9F44BC874}">
      <dgm:prSet custT="1"/>
      <dgm:spPr/>
      <dgm:t>
        <a:bodyPr/>
        <a:lstStyle/>
        <a:p>
          <a:pPr algn="ctr"/>
          <a:r>
            <a:rPr lang="es-ES" altLang="en-US" sz="2000" noProof="0" dirty="0">
              <a:latin typeface="+mj-lt"/>
            </a:rPr>
            <a:t>2007 </a:t>
          </a:r>
          <a:br>
            <a:rPr lang="es-ES" altLang="en-US" sz="2000" noProof="0" dirty="0">
              <a:latin typeface="+mj-lt"/>
            </a:rPr>
          </a:br>
          <a:r>
            <a:rPr lang="es-ES" altLang="en-US" sz="2000" noProof="0" dirty="0">
              <a:latin typeface="+mj-lt"/>
            </a:rPr>
            <a:t> Revisión de los estatutos </a:t>
          </a:r>
        </a:p>
      </dgm:t>
    </dgm:pt>
    <dgm:pt modelId="{F7D62D90-D707-4636-B807-EA23FD063402}" type="parTrans" cxnId="{331CA30E-017F-46F7-A3AB-D3CFD6988E22}">
      <dgm:prSet/>
      <dgm:spPr/>
      <dgm:t>
        <a:bodyPr/>
        <a:lstStyle/>
        <a:p>
          <a:endParaRPr lang="en-US" sz="2400"/>
        </a:p>
      </dgm:t>
    </dgm:pt>
    <dgm:pt modelId="{04FA4C0B-906F-4337-9C30-23F2164EB30C}" type="sibTrans" cxnId="{331CA30E-017F-46F7-A3AB-D3CFD6988E22}">
      <dgm:prSet/>
      <dgm:spPr/>
      <dgm:t>
        <a:bodyPr/>
        <a:lstStyle/>
        <a:p>
          <a:endParaRPr lang="en-US"/>
        </a:p>
      </dgm:t>
    </dgm:pt>
    <dgm:pt modelId="{5214B25E-A30D-4CFB-A455-8E3FB600C7D1}">
      <dgm:prSet custT="1"/>
      <dgm:spPr/>
      <dgm:t>
        <a:bodyPr/>
        <a:lstStyle/>
        <a:p>
          <a:pPr algn="ctr"/>
          <a:r>
            <a:rPr lang="es-ES" altLang="en-US" sz="1800" noProof="0" dirty="0">
              <a:solidFill>
                <a:srgbClr val="C00000"/>
              </a:solidFill>
              <a:latin typeface="+mj-lt"/>
            </a:rPr>
            <a:t>Establecimiento  del Comité de Cumplimiento y Mediación</a:t>
          </a:r>
        </a:p>
      </dgm:t>
    </dgm:pt>
    <dgm:pt modelId="{8312F3D7-D82C-4B5F-8048-9D72400085A3}" type="parTrans" cxnId="{5A90DBDD-74C4-41E4-9B41-81F111F618D6}">
      <dgm:prSet/>
      <dgm:spPr/>
      <dgm:t>
        <a:bodyPr/>
        <a:lstStyle/>
        <a:p>
          <a:endParaRPr lang="en-US" sz="2400"/>
        </a:p>
      </dgm:t>
    </dgm:pt>
    <dgm:pt modelId="{A19F7B9B-5394-4218-B37E-80D96FB1DE01}" type="sibTrans" cxnId="{5A90DBDD-74C4-41E4-9B41-81F111F618D6}">
      <dgm:prSet/>
      <dgm:spPr/>
      <dgm:t>
        <a:bodyPr/>
        <a:lstStyle/>
        <a:p>
          <a:endParaRPr lang="en-US"/>
        </a:p>
      </dgm:t>
    </dgm:pt>
    <dgm:pt modelId="{308206CB-C268-401B-A5CF-01B028D4E144}">
      <dgm:prSet custT="1"/>
      <dgm:spPr/>
      <dgm:t>
        <a:bodyPr/>
        <a:lstStyle/>
        <a:p>
          <a:r>
            <a:rPr lang="es-ES" altLang="en-US" sz="2000" noProof="0" dirty="0">
              <a:latin typeface="+mj-lt"/>
            </a:rPr>
            <a:t>2009 </a:t>
          </a:r>
          <a:br>
            <a:rPr lang="es-ES" altLang="en-US" sz="2000" noProof="0" dirty="0">
              <a:latin typeface="+mj-lt"/>
            </a:rPr>
          </a:br>
          <a:r>
            <a:rPr lang="es-ES" altLang="en-US" sz="2000" noProof="0" dirty="0">
              <a:latin typeface="+mj-lt"/>
            </a:rPr>
            <a:t>Revisión de la Política </a:t>
          </a:r>
        </a:p>
        <a:p>
          <a:endParaRPr lang="es-ES" altLang="en-US" sz="1000" noProof="0" dirty="0">
            <a:latin typeface="+mj-lt"/>
          </a:endParaRPr>
        </a:p>
      </dgm:t>
    </dgm:pt>
    <dgm:pt modelId="{A6933ADE-D9C6-4632-A334-BA6582FF2F0C}" type="parTrans" cxnId="{73763ED1-24E7-4459-B7C3-0EF48D30A6DC}">
      <dgm:prSet/>
      <dgm:spPr/>
      <dgm:t>
        <a:bodyPr/>
        <a:lstStyle/>
        <a:p>
          <a:endParaRPr lang="en-US" sz="2400"/>
        </a:p>
      </dgm:t>
    </dgm:pt>
    <dgm:pt modelId="{CA5B1949-5753-4960-BF89-9DE9BE2DA2A2}" type="sibTrans" cxnId="{73763ED1-24E7-4459-B7C3-0EF48D30A6DC}">
      <dgm:prSet/>
      <dgm:spPr/>
      <dgm:t>
        <a:bodyPr/>
        <a:lstStyle/>
        <a:p>
          <a:endParaRPr lang="en-US"/>
        </a:p>
      </dgm:t>
    </dgm:pt>
    <dgm:pt modelId="{86066F38-CA07-4B55-A636-F83610EA25CD}">
      <dgm:prSet custT="1"/>
      <dgm:spPr/>
      <dgm:t>
        <a:bodyPr/>
        <a:lstStyle/>
        <a:p>
          <a:pPr algn="ctr"/>
          <a:r>
            <a:rPr lang="es-ES" altLang="en-US" sz="2000" noProof="0" dirty="0">
              <a:latin typeface="+mj-lt"/>
            </a:rPr>
            <a:t>2015</a:t>
          </a:r>
          <a:br>
            <a:rPr lang="es-ES" altLang="en-US" sz="2000" noProof="0" dirty="0">
              <a:latin typeface="+mj-lt"/>
            </a:rPr>
          </a:br>
          <a:r>
            <a:rPr lang="es-ES" altLang="en-US" sz="2000" noProof="0" dirty="0">
              <a:latin typeface="+mj-lt"/>
            </a:rPr>
            <a:t>Revisión de los estatutos </a:t>
          </a:r>
          <a:endParaRPr lang="es-ES" altLang="en-US" sz="2000" u="sng" noProof="0" dirty="0">
            <a:latin typeface="+mj-lt"/>
          </a:endParaRPr>
        </a:p>
      </dgm:t>
    </dgm:pt>
    <dgm:pt modelId="{CB132974-7980-42D3-905E-62F5D46BE762}" type="parTrans" cxnId="{7CE3E2FA-1A5E-4F4C-A505-0458CC6C77A0}">
      <dgm:prSet/>
      <dgm:spPr/>
      <dgm:t>
        <a:bodyPr/>
        <a:lstStyle/>
        <a:p>
          <a:endParaRPr lang="en-US" sz="2400"/>
        </a:p>
      </dgm:t>
    </dgm:pt>
    <dgm:pt modelId="{8EBA88F7-2029-4182-B67A-A8FE42CB9ACE}" type="sibTrans" cxnId="{7CE3E2FA-1A5E-4F4C-A505-0458CC6C77A0}">
      <dgm:prSet/>
      <dgm:spPr/>
      <dgm:t>
        <a:bodyPr/>
        <a:lstStyle/>
        <a:p>
          <a:endParaRPr lang="en-US"/>
        </a:p>
      </dgm:t>
    </dgm:pt>
    <dgm:pt modelId="{63FB1511-2C6C-45BD-B65F-1B908D26F8C8}">
      <dgm:prSet custT="1"/>
      <dgm:spPr/>
      <dgm:t>
        <a:bodyPr/>
        <a:lstStyle/>
        <a:p>
          <a:pPr algn="ctr"/>
          <a:r>
            <a:rPr lang="es-ES" altLang="en-US" sz="1600" noProof="0" dirty="0">
              <a:solidFill>
                <a:srgbClr val="C00000"/>
              </a:solidFill>
              <a:latin typeface="+mj-lt"/>
            </a:rPr>
            <a:t>Derecho de iniciativa del Comité. </a:t>
          </a:r>
          <a:endParaRPr lang="es-ES" altLang="en-US" sz="1600" u="sng" noProof="0" dirty="0">
            <a:solidFill>
              <a:srgbClr val="C00000"/>
            </a:solidFill>
            <a:latin typeface="+mj-lt"/>
          </a:endParaRPr>
        </a:p>
      </dgm:t>
    </dgm:pt>
    <dgm:pt modelId="{41A68CCF-2D98-4142-AD5B-AD6ACCFD384A}" type="parTrans" cxnId="{B5CFB962-5EC4-44DE-A4DB-9457E660856E}">
      <dgm:prSet/>
      <dgm:spPr/>
      <dgm:t>
        <a:bodyPr/>
        <a:lstStyle/>
        <a:p>
          <a:endParaRPr lang="en-US" sz="2400"/>
        </a:p>
      </dgm:t>
    </dgm:pt>
    <dgm:pt modelId="{6905E3F8-61CC-40DE-8182-D4CFCE4636CE}" type="sibTrans" cxnId="{B5CFB962-5EC4-44DE-A4DB-9457E660856E}">
      <dgm:prSet/>
      <dgm:spPr/>
      <dgm:t>
        <a:bodyPr/>
        <a:lstStyle/>
        <a:p>
          <a:endParaRPr lang="en-US"/>
        </a:p>
      </dgm:t>
    </dgm:pt>
    <dgm:pt modelId="{54003CC0-DC18-4D82-A636-F27B010C6063}">
      <dgm:prSet custT="1"/>
      <dgm:spPr/>
      <dgm:t>
        <a:bodyPr/>
        <a:lstStyle/>
        <a:p>
          <a:pPr algn="ctr"/>
          <a:r>
            <a:rPr lang="es-ES" altLang="en-US" sz="1600" noProof="0" dirty="0">
              <a:solidFill>
                <a:srgbClr val="C00000"/>
              </a:solidFill>
              <a:latin typeface="+mj-lt"/>
            </a:rPr>
            <a:t>comisiones y los comités  puedan someter denuncias de infracciones de las normas de integridad</a:t>
          </a:r>
          <a:endParaRPr lang="es-ES" altLang="en-US" sz="1600" u="sng" noProof="0" dirty="0">
            <a:solidFill>
              <a:srgbClr val="C00000"/>
            </a:solidFill>
            <a:latin typeface="+mj-lt"/>
          </a:endParaRPr>
        </a:p>
      </dgm:t>
    </dgm:pt>
    <dgm:pt modelId="{491D36BE-5EE5-40C6-BBBD-273BC0560468}" type="parTrans" cxnId="{1BC5FF33-A54E-4873-8592-8C13E1B1AE81}">
      <dgm:prSet/>
      <dgm:spPr/>
      <dgm:t>
        <a:bodyPr/>
        <a:lstStyle/>
        <a:p>
          <a:endParaRPr lang="en-US"/>
        </a:p>
      </dgm:t>
    </dgm:pt>
    <dgm:pt modelId="{BD67CE7C-3CCF-462E-BA9E-6BA662B33DF5}" type="sibTrans" cxnId="{1BC5FF33-A54E-4873-8592-8C13E1B1AE81}">
      <dgm:prSet/>
      <dgm:spPr/>
      <dgm:t>
        <a:bodyPr/>
        <a:lstStyle/>
        <a:p>
          <a:endParaRPr lang="en-US"/>
        </a:p>
      </dgm:t>
    </dgm:pt>
    <dgm:pt modelId="{C6D02A5A-5F2C-40D9-A825-BD8F2B5C9380}">
      <dgm:prSet custT="1"/>
      <dgm:spPr/>
      <dgm:t>
        <a:bodyPr/>
        <a:lstStyle/>
        <a:p>
          <a:pPr algn="ctr"/>
          <a:endParaRPr lang="es-ES" altLang="en-US" sz="1600" noProof="0" dirty="0">
            <a:solidFill>
              <a:srgbClr val="C00000"/>
            </a:solidFill>
            <a:latin typeface="+mj-lt"/>
          </a:endParaRPr>
        </a:p>
      </dgm:t>
    </dgm:pt>
    <dgm:pt modelId="{9EE59583-167B-47E7-A5C6-5FED2B82001E}" type="parTrans" cxnId="{A03F1ACF-E2D1-4897-A583-FE8313CE9230}">
      <dgm:prSet/>
      <dgm:spPr/>
      <dgm:t>
        <a:bodyPr/>
        <a:lstStyle/>
        <a:p>
          <a:endParaRPr lang="en-US"/>
        </a:p>
      </dgm:t>
    </dgm:pt>
    <dgm:pt modelId="{25E8FF80-F399-480F-8E3F-3D9088EB2ABA}" type="sibTrans" cxnId="{A03F1ACF-E2D1-4897-A583-FE8313CE9230}">
      <dgm:prSet/>
      <dgm:spPr/>
      <dgm:t>
        <a:bodyPr/>
        <a:lstStyle/>
        <a:p>
          <a:endParaRPr lang="en-US"/>
        </a:p>
      </dgm:t>
    </dgm:pt>
    <dgm:pt modelId="{CC1BD813-8380-445C-A886-A069EA9C8DF0}" type="pres">
      <dgm:prSet presAssocID="{E7AFFE7F-98FE-49EC-B11D-48AF867FF587}" presName="Name0" presStyleCnt="0">
        <dgm:presLayoutVars>
          <dgm:dir/>
          <dgm:resizeHandles val="exact"/>
        </dgm:presLayoutVars>
      </dgm:prSet>
      <dgm:spPr/>
    </dgm:pt>
    <dgm:pt modelId="{A2780AC7-42FB-437B-91D2-D67FF84246DF}" type="pres">
      <dgm:prSet presAssocID="{E7AFFE7F-98FE-49EC-B11D-48AF867FF587}" presName="arrow" presStyleLbl="bgShp" presStyleIdx="0" presStyleCnt="1" custScaleY="72335" custLinFactNeighborY="-15707"/>
      <dgm:spPr/>
    </dgm:pt>
    <dgm:pt modelId="{449DB036-2970-4CE8-826D-7BE2B1736773}" type="pres">
      <dgm:prSet presAssocID="{E7AFFE7F-98FE-49EC-B11D-48AF867FF587}" presName="points" presStyleCnt="0"/>
      <dgm:spPr/>
    </dgm:pt>
    <dgm:pt modelId="{A8002F64-7780-4C66-983C-E8D063EEC42D}" type="pres">
      <dgm:prSet presAssocID="{605F1DF8-051A-4242-9C12-38C58C99DD5F}" presName="compositeA" presStyleCnt="0"/>
      <dgm:spPr/>
    </dgm:pt>
    <dgm:pt modelId="{AA6196C7-11A9-486C-BBE2-DD24D6E926AC}" type="pres">
      <dgm:prSet presAssocID="{605F1DF8-051A-4242-9C12-38C58C99DD5F}" presName="textA" presStyleLbl="revTx" presStyleIdx="0" presStyleCnt="4" custScaleX="283590">
        <dgm:presLayoutVars>
          <dgm:bulletEnabled val="1"/>
        </dgm:presLayoutVars>
      </dgm:prSet>
      <dgm:spPr/>
    </dgm:pt>
    <dgm:pt modelId="{2480668C-46BB-4ADA-9858-C1828CFDC958}" type="pres">
      <dgm:prSet presAssocID="{605F1DF8-051A-4242-9C12-38C58C99DD5F}" presName="circleA" presStyleLbl="node1" presStyleIdx="0" presStyleCnt="4" custLinFactNeighborY="-63690"/>
      <dgm:spPr/>
    </dgm:pt>
    <dgm:pt modelId="{A44DA878-3C11-4C4C-B508-E698BFA3B8D6}" type="pres">
      <dgm:prSet presAssocID="{605F1DF8-051A-4242-9C12-38C58C99DD5F}" presName="spaceA" presStyleCnt="0"/>
      <dgm:spPr/>
    </dgm:pt>
    <dgm:pt modelId="{7E4C368A-2943-4BB6-9B00-139D95EBD084}" type="pres">
      <dgm:prSet presAssocID="{2C931D84-F84F-45DF-A428-CE84B5537DA7}" presName="space" presStyleCnt="0"/>
      <dgm:spPr/>
    </dgm:pt>
    <dgm:pt modelId="{5C7593E9-CB09-4928-988B-456FAD64650A}" type="pres">
      <dgm:prSet presAssocID="{BA1341E4-1886-4245-AB93-84F9F44BC874}" presName="compositeB" presStyleCnt="0"/>
      <dgm:spPr/>
    </dgm:pt>
    <dgm:pt modelId="{171FEE0E-507E-4CB4-92B5-26E419B11AFC}" type="pres">
      <dgm:prSet presAssocID="{BA1341E4-1886-4245-AB93-84F9F44BC874}" presName="textB" presStyleLbl="revTx" presStyleIdx="1" presStyleCnt="4" custScaleX="335374" custLinFactNeighborY="-25129">
        <dgm:presLayoutVars>
          <dgm:bulletEnabled val="1"/>
        </dgm:presLayoutVars>
      </dgm:prSet>
      <dgm:spPr/>
    </dgm:pt>
    <dgm:pt modelId="{5C3AE294-DF37-451D-940C-3C78F9D7092C}" type="pres">
      <dgm:prSet presAssocID="{BA1341E4-1886-4245-AB93-84F9F44BC874}" presName="circleB" presStyleLbl="node1" presStyleIdx="1" presStyleCnt="4" custLinFactNeighborY="-63690"/>
      <dgm:spPr/>
    </dgm:pt>
    <dgm:pt modelId="{F108EC17-DDA8-48F8-8673-467E98B995CF}" type="pres">
      <dgm:prSet presAssocID="{BA1341E4-1886-4245-AB93-84F9F44BC874}" presName="spaceB" presStyleCnt="0"/>
      <dgm:spPr/>
    </dgm:pt>
    <dgm:pt modelId="{1780D923-2252-4C67-85B8-2CC9B46A0246}" type="pres">
      <dgm:prSet presAssocID="{04FA4C0B-906F-4337-9C30-23F2164EB30C}" presName="space" presStyleCnt="0"/>
      <dgm:spPr/>
    </dgm:pt>
    <dgm:pt modelId="{52201595-6938-4124-9FA0-213D09570864}" type="pres">
      <dgm:prSet presAssocID="{308206CB-C268-401B-A5CF-01B028D4E144}" presName="compositeA" presStyleCnt="0"/>
      <dgm:spPr/>
    </dgm:pt>
    <dgm:pt modelId="{E0FC5BED-B608-4815-86EF-989054BA252B}" type="pres">
      <dgm:prSet presAssocID="{308206CB-C268-401B-A5CF-01B028D4E144}" presName="textA" presStyleLbl="revTx" presStyleIdx="2" presStyleCnt="4" custScaleX="215822">
        <dgm:presLayoutVars>
          <dgm:bulletEnabled val="1"/>
        </dgm:presLayoutVars>
      </dgm:prSet>
      <dgm:spPr/>
    </dgm:pt>
    <dgm:pt modelId="{1F948400-6F16-4210-BC35-79E651789BEB}" type="pres">
      <dgm:prSet presAssocID="{308206CB-C268-401B-A5CF-01B028D4E144}" presName="circleA" presStyleLbl="node1" presStyleIdx="2" presStyleCnt="4" custLinFactNeighborY="-63690"/>
      <dgm:spPr/>
    </dgm:pt>
    <dgm:pt modelId="{57A6C90B-CDF2-44DD-8056-0B5DCD4E56AB}" type="pres">
      <dgm:prSet presAssocID="{308206CB-C268-401B-A5CF-01B028D4E144}" presName="spaceA" presStyleCnt="0"/>
      <dgm:spPr/>
    </dgm:pt>
    <dgm:pt modelId="{F2BF1841-81B2-46C6-9FDF-45E626BC964E}" type="pres">
      <dgm:prSet presAssocID="{CA5B1949-5753-4960-BF89-9DE9BE2DA2A2}" presName="space" presStyleCnt="0"/>
      <dgm:spPr/>
    </dgm:pt>
    <dgm:pt modelId="{53B69DE7-EBC3-49A7-97F4-CA99E0E0041D}" type="pres">
      <dgm:prSet presAssocID="{86066F38-CA07-4B55-A636-F83610EA25CD}" presName="compositeB" presStyleCnt="0"/>
      <dgm:spPr/>
    </dgm:pt>
    <dgm:pt modelId="{5131A184-7BC2-4E63-B751-5876DD4807B4}" type="pres">
      <dgm:prSet presAssocID="{86066F38-CA07-4B55-A636-F83610EA25CD}" presName="textB" presStyleLbl="revTx" presStyleIdx="3" presStyleCnt="4" custScaleX="337843" custScaleY="88462" custLinFactNeighborY="-30365">
        <dgm:presLayoutVars>
          <dgm:bulletEnabled val="1"/>
        </dgm:presLayoutVars>
      </dgm:prSet>
      <dgm:spPr/>
    </dgm:pt>
    <dgm:pt modelId="{32D0194A-1D5A-4DAE-835A-48E7397E349F}" type="pres">
      <dgm:prSet presAssocID="{86066F38-CA07-4B55-A636-F83610EA25CD}" presName="circleB" presStyleLbl="node1" presStyleIdx="3" presStyleCnt="4" custLinFactNeighborY="-72182"/>
      <dgm:spPr/>
    </dgm:pt>
    <dgm:pt modelId="{F376F6CD-819F-4471-9A56-73BE168BA9E8}" type="pres">
      <dgm:prSet presAssocID="{86066F38-CA07-4B55-A636-F83610EA25CD}" presName="spaceB" presStyleCnt="0"/>
      <dgm:spPr/>
    </dgm:pt>
  </dgm:ptLst>
  <dgm:cxnLst>
    <dgm:cxn modelId="{331CA30E-017F-46F7-A3AB-D3CFD6988E22}" srcId="{E7AFFE7F-98FE-49EC-B11D-48AF867FF587}" destId="{BA1341E4-1886-4245-AB93-84F9F44BC874}" srcOrd="1" destOrd="0" parTransId="{F7D62D90-D707-4636-B807-EA23FD063402}" sibTransId="{04FA4C0B-906F-4337-9C30-23F2164EB30C}"/>
    <dgm:cxn modelId="{C5B08419-A1AC-4564-9794-58CD92475AA5}" type="presOf" srcId="{E7AFFE7F-98FE-49EC-B11D-48AF867FF587}" destId="{CC1BD813-8380-445C-A886-A069EA9C8DF0}" srcOrd="0" destOrd="0" presId="urn:microsoft.com/office/officeart/2005/8/layout/hProcess11"/>
    <dgm:cxn modelId="{8445281D-0234-436A-A603-4B481B480FD9}" type="presOf" srcId="{605F1DF8-051A-4242-9C12-38C58C99DD5F}" destId="{AA6196C7-11A9-486C-BBE2-DD24D6E926AC}" srcOrd="0" destOrd="0" presId="urn:microsoft.com/office/officeart/2005/8/layout/hProcess11"/>
    <dgm:cxn modelId="{1BC5FF33-A54E-4873-8592-8C13E1B1AE81}" srcId="{86066F38-CA07-4B55-A636-F83610EA25CD}" destId="{54003CC0-DC18-4D82-A636-F27B010C6063}" srcOrd="1" destOrd="0" parTransId="{491D36BE-5EE5-40C6-BBBD-273BC0560468}" sibTransId="{BD67CE7C-3CCF-462E-BA9E-6BA662B33DF5}"/>
    <dgm:cxn modelId="{37748342-57F9-4840-BF28-6CB550D8C4B6}" type="presOf" srcId="{5214B25E-A30D-4CFB-A455-8E3FB600C7D1}" destId="{171FEE0E-507E-4CB4-92B5-26E419B11AFC}" srcOrd="0" destOrd="1" presId="urn:microsoft.com/office/officeart/2005/8/layout/hProcess11"/>
    <dgm:cxn modelId="{F08EC054-D503-4264-9EBE-C35287C170BF}" type="presOf" srcId="{63FB1511-2C6C-45BD-B65F-1B908D26F8C8}" destId="{5131A184-7BC2-4E63-B751-5876DD4807B4}" srcOrd="0" destOrd="1" presId="urn:microsoft.com/office/officeart/2005/8/layout/hProcess11"/>
    <dgm:cxn modelId="{3684A85B-ED50-4060-AA72-C558B83EEADA}" srcId="{E7AFFE7F-98FE-49EC-B11D-48AF867FF587}" destId="{605F1DF8-051A-4242-9C12-38C58C99DD5F}" srcOrd="0" destOrd="0" parTransId="{6E500C12-A6FF-4A74-84D2-C9AA612629AF}" sibTransId="{2C931D84-F84F-45DF-A428-CE84B5537DA7}"/>
    <dgm:cxn modelId="{B5CFB962-5EC4-44DE-A4DB-9457E660856E}" srcId="{86066F38-CA07-4B55-A636-F83610EA25CD}" destId="{63FB1511-2C6C-45BD-B65F-1B908D26F8C8}" srcOrd="0" destOrd="0" parTransId="{41A68CCF-2D98-4142-AD5B-AD6ACCFD384A}" sibTransId="{6905E3F8-61CC-40DE-8182-D4CFCE4636CE}"/>
    <dgm:cxn modelId="{2F0E6196-E6B0-4438-A773-63F4D70AF33A}" type="presOf" srcId="{54003CC0-DC18-4D82-A636-F27B010C6063}" destId="{5131A184-7BC2-4E63-B751-5876DD4807B4}" srcOrd="0" destOrd="2" presId="urn:microsoft.com/office/officeart/2005/8/layout/hProcess11"/>
    <dgm:cxn modelId="{55F3569C-00FF-4689-B786-7A06F4917A26}" type="presOf" srcId="{BA1341E4-1886-4245-AB93-84F9F44BC874}" destId="{171FEE0E-507E-4CB4-92B5-26E419B11AFC}" srcOrd="0" destOrd="0" presId="urn:microsoft.com/office/officeart/2005/8/layout/hProcess11"/>
    <dgm:cxn modelId="{392865A6-6924-4E00-B438-F94661349A6E}" type="presOf" srcId="{86066F38-CA07-4B55-A636-F83610EA25CD}" destId="{5131A184-7BC2-4E63-B751-5876DD4807B4}" srcOrd="0" destOrd="0" presId="urn:microsoft.com/office/officeart/2005/8/layout/hProcess11"/>
    <dgm:cxn modelId="{7B3643AA-50DA-4DB6-A4FC-275B70B8DDA7}" type="presOf" srcId="{C6D02A5A-5F2C-40D9-A825-BD8F2B5C9380}" destId="{5131A184-7BC2-4E63-B751-5876DD4807B4}" srcOrd="0" destOrd="3" presId="urn:microsoft.com/office/officeart/2005/8/layout/hProcess11"/>
    <dgm:cxn modelId="{AB2B11BF-7F54-46C6-8E50-C7D41AEA808B}" type="presOf" srcId="{308206CB-C268-401B-A5CF-01B028D4E144}" destId="{E0FC5BED-B608-4815-86EF-989054BA252B}" srcOrd="0" destOrd="0" presId="urn:microsoft.com/office/officeart/2005/8/layout/hProcess11"/>
    <dgm:cxn modelId="{A03F1ACF-E2D1-4897-A583-FE8313CE9230}" srcId="{86066F38-CA07-4B55-A636-F83610EA25CD}" destId="{C6D02A5A-5F2C-40D9-A825-BD8F2B5C9380}" srcOrd="2" destOrd="0" parTransId="{9EE59583-167B-47E7-A5C6-5FED2B82001E}" sibTransId="{25E8FF80-F399-480F-8E3F-3D9088EB2ABA}"/>
    <dgm:cxn modelId="{73763ED1-24E7-4459-B7C3-0EF48D30A6DC}" srcId="{E7AFFE7F-98FE-49EC-B11D-48AF867FF587}" destId="{308206CB-C268-401B-A5CF-01B028D4E144}" srcOrd="2" destOrd="0" parTransId="{A6933ADE-D9C6-4632-A334-BA6582FF2F0C}" sibTransId="{CA5B1949-5753-4960-BF89-9DE9BE2DA2A2}"/>
    <dgm:cxn modelId="{5A90DBDD-74C4-41E4-9B41-81F111F618D6}" srcId="{BA1341E4-1886-4245-AB93-84F9F44BC874}" destId="{5214B25E-A30D-4CFB-A455-8E3FB600C7D1}" srcOrd="0" destOrd="0" parTransId="{8312F3D7-D82C-4B5F-8048-9D72400085A3}" sibTransId="{A19F7B9B-5394-4218-B37E-80D96FB1DE01}"/>
    <dgm:cxn modelId="{7CE3E2FA-1A5E-4F4C-A505-0458CC6C77A0}" srcId="{E7AFFE7F-98FE-49EC-B11D-48AF867FF587}" destId="{86066F38-CA07-4B55-A636-F83610EA25CD}" srcOrd="3" destOrd="0" parTransId="{CB132974-7980-42D3-905E-62F5D46BE762}" sibTransId="{8EBA88F7-2029-4182-B67A-A8FE42CB9ACE}"/>
    <dgm:cxn modelId="{BF40727E-B8C7-4280-8650-C2F6742EFFF0}" type="presParOf" srcId="{CC1BD813-8380-445C-A886-A069EA9C8DF0}" destId="{A2780AC7-42FB-437B-91D2-D67FF84246DF}" srcOrd="0" destOrd="0" presId="urn:microsoft.com/office/officeart/2005/8/layout/hProcess11"/>
    <dgm:cxn modelId="{8D02BF7A-D4B8-402B-8C0B-2BDD0071D5AD}" type="presParOf" srcId="{CC1BD813-8380-445C-A886-A069EA9C8DF0}" destId="{449DB036-2970-4CE8-826D-7BE2B1736773}" srcOrd="1" destOrd="0" presId="urn:microsoft.com/office/officeart/2005/8/layout/hProcess11"/>
    <dgm:cxn modelId="{D8DAF911-AC5D-4903-BD42-6D03771FF9DC}" type="presParOf" srcId="{449DB036-2970-4CE8-826D-7BE2B1736773}" destId="{A8002F64-7780-4C66-983C-E8D063EEC42D}" srcOrd="0" destOrd="0" presId="urn:microsoft.com/office/officeart/2005/8/layout/hProcess11"/>
    <dgm:cxn modelId="{73985579-4A29-4ACC-ADED-09357F285686}" type="presParOf" srcId="{A8002F64-7780-4C66-983C-E8D063EEC42D}" destId="{AA6196C7-11A9-486C-BBE2-DD24D6E926AC}" srcOrd="0" destOrd="0" presId="urn:microsoft.com/office/officeart/2005/8/layout/hProcess11"/>
    <dgm:cxn modelId="{404EF055-89EC-4795-9776-36F9AC59097B}" type="presParOf" srcId="{A8002F64-7780-4C66-983C-E8D063EEC42D}" destId="{2480668C-46BB-4ADA-9858-C1828CFDC958}" srcOrd="1" destOrd="0" presId="urn:microsoft.com/office/officeart/2005/8/layout/hProcess11"/>
    <dgm:cxn modelId="{79B284A5-2014-4FCC-A5CD-FDDA8C62754A}" type="presParOf" srcId="{A8002F64-7780-4C66-983C-E8D063EEC42D}" destId="{A44DA878-3C11-4C4C-B508-E698BFA3B8D6}" srcOrd="2" destOrd="0" presId="urn:microsoft.com/office/officeart/2005/8/layout/hProcess11"/>
    <dgm:cxn modelId="{76DF7873-4544-4925-9D73-8E8A9D796DBA}" type="presParOf" srcId="{449DB036-2970-4CE8-826D-7BE2B1736773}" destId="{7E4C368A-2943-4BB6-9B00-139D95EBD084}" srcOrd="1" destOrd="0" presId="urn:microsoft.com/office/officeart/2005/8/layout/hProcess11"/>
    <dgm:cxn modelId="{ACDE18A6-54FD-4DCE-8808-475C1AF7701F}" type="presParOf" srcId="{449DB036-2970-4CE8-826D-7BE2B1736773}" destId="{5C7593E9-CB09-4928-988B-456FAD64650A}" srcOrd="2" destOrd="0" presId="urn:microsoft.com/office/officeart/2005/8/layout/hProcess11"/>
    <dgm:cxn modelId="{C20F717A-7502-457A-B5EC-571ADB51E11F}" type="presParOf" srcId="{5C7593E9-CB09-4928-988B-456FAD64650A}" destId="{171FEE0E-507E-4CB4-92B5-26E419B11AFC}" srcOrd="0" destOrd="0" presId="urn:microsoft.com/office/officeart/2005/8/layout/hProcess11"/>
    <dgm:cxn modelId="{B4666940-1F1A-4A85-8036-2B9F8A454C14}" type="presParOf" srcId="{5C7593E9-CB09-4928-988B-456FAD64650A}" destId="{5C3AE294-DF37-451D-940C-3C78F9D7092C}" srcOrd="1" destOrd="0" presId="urn:microsoft.com/office/officeart/2005/8/layout/hProcess11"/>
    <dgm:cxn modelId="{8F12173D-BCFD-4C2E-821B-48D435FF2448}" type="presParOf" srcId="{5C7593E9-CB09-4928-988B-456FAD64650A}" destId="{F108EC17-DDA8-48F8-8673-467E98B995CF}" srcOrd="2" destOrd="0" presId="urn:microsoft.com/office/officeart/2005/8/layout/hProcess11"/>
    <dgm:cxn modelId="{E4C59E71-8733-4B83-BF65-2F55734EC732}" type="presParOf" srcId="{449DB036-2970-4CE8-826D-7BE2B1736773}" destId="{1780D923-2252-4C67-85B8-2CC9B46A0246}" srcOrd="3" destOrd="0" presId="urn:microsoft.com/office/officeart/2005/8/layout/hProcess11"/>
    <dgm:cxn modelId="{B9D7E297-D5E6-47B2-9AA8-1234FCD7C39E}" type="presParOf" srcId="{449DB036-2970-4CE8-826D-7BE2B1736773}" destId="{52201595-6938-4124-9FA0-213D09570864}" srcOrd="4" destOrd="0" presId="urn:microsoft.com/office/officeart/2005/8/layout/hProcess11"/>
    <dgm:cxn modelId="{F55BA7BE-D066-41A9-8BB0-9FD3D86C058E}" type="presParOf" srcId="{52201595-6938-4124-9FA0-213D09570864}" destId="{E0FC5BED-B608-4815-86EF-989054BA252B}" srcOrd="0" destOrd="0" presId="urn:microsoft.com/office/officeart/2005/8/layout/hProcess11"/>
    <dgm:cxn modelId="{14AA17AE-45F5-41F3-8857-AF743D0EBF7A}" type="presParOf" srcId="{52201595-6938-4124-9FA0-213D09570864}" destId="{1F948400-6F16-4210-BC35-79E651789BEB}" srcOrd="1" destOrd="0" presId="urn:microsoft.com/office/officeart/2005/8/layout/hProcess11"/>
    <dgm:cxn modelId="{E0B90F1E-EA81-4B19-9B2A-F20DCA7C1053}" type="presParOf" srcId="{52201595-6938-4124-9FA0-213D09570864}" destId="{57A6C90B-CDF2-44DD-8056-0B5DCD4E56AB}" srcOrd="2" destOrd="0" presId="urn:microsoft.com/office/officeart/2005/8/layout/hProcess11"/>
    <dgm:cxn modelId="{39E2B61E-FB83-48DD-AA63-92062E079681}" type="presParOf" srcId="{449DB036-2970-4CE8-826D-7BE2B1736773}" destId="{F2BF1841-81B2-46C6-9FDF-45E626BC964E}" srcOrd="5" destOrd="0" presId="urn:microsoft.com/office/officeart/2005/8/layout/hProcess11"/>
    <dgm:cxn modelId="{2BCA4F91-2484-42F3-A4F6-EFD47B4A257F}" type="presParOf" srcId="{449DB036-2970-4CE8-826D-7BE2B1736773}" destId="{53B69DE7-EBC3-49A7-97F4-CA99E0E0041D}" srcOrd="6" destOrd="0" presId="urn:microsoft.com/office/officeart/2005/8/layout/hProcess11"/>
    <dgm:cxn modelId="{50B44207-B2E8-4CC1-879A-149EDCE30120}" type="presParOf" srcId="{53B69DE7-EBC3-49A7-97F4-CA99E0E0041D}" destId="{5131A184-7BC2-4E63-B751-5876DD4807B4}" srcOrd="0" destOrd="0" presId="urn:microsoft.com/office/officeart/2005/8/layout/hProcess11"/>
    <dgm:cxn modelId="{E1AAB46F-BE8E-4444-AA85-D3EC87C9BFDD}" type="presParOf" srcId="{53B69DE7-EBC3-49A7-97F4-CA99E0E0041D}" destId="{32D0194A-1D5A-4DAE-835A-48E7397E349F}" srcOrd="1" destOrd="0" presId="urn:microsoft.com/office/officeart/2005/8/layout/hProcess11"/>
    <dgm:cxn modelId="{1560E9DC-E17A-4FD2-A8AB-54C49CB2582E}" type="presParOf" srcId="{53B69DE7-EBC3-49A7-97F4-CA99E0E0041D}" destId="{F376F6CD-819F-4471-9A56-73BE168BA9E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1D6BB7-5E97-4706-B826-702D9077E41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0310E2-9779-4D52-AF08-2526903E62D6}">
      <dgm:prSet phldrT="[Text]" custT="1"/>
      <dgm:spPr/>
      <dgm:t>
        <a:bodyPr/>
        <a:lstStyle/>
        <a:p>
          <a:pPr>
            <a:spcBef>
              <a:spcPts val="1800"/>
            </a:spcBef>
          </a:pPr>
          <a:r>
            <a:rPr lang="es-ES" sz="4000" noProof="0" dirty="0">
              <a:latin typeface="Calibri Light" panose="020F0302020204030204" pitchFamily="34" charset="0"/>
            </a:rPr>
            <a:t>Pregunta:</a:t>
          </a:r>
        </a:p>
      </dgm:t>
    </dgm:pt>
    <dgm:pt modelId="{D0E3BB04-5BCC-41C0-B54C-AB6EB8C273B7}" type="parTrans" cxnId="{D3C2B690-3471-4B62-ACAB-2CA89257601F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64562308-B02D-4039-B6F4-505E02E360A1}" type="sibTrans" cxnId="{D3C2B690-3471-4B62-ACAB-2CA89257601F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14B7D8D1-A205-4EDF-AD33-9366FEC0D9FA}">
      <dgm:prSet custT="1"/>
      <dgm:spPr/>
      <dgm:t>
        <a:bodyPr anchor="ctr"/>
        <a:lstStyle/>
        <a:p>
          <a:r>
            <a:rPr lang="es-ES" sz="4000" noProof="0" dirty="0">
              <a:latin typeface="Calibri Light" panose="020F0302020204030204" pitchFamily="34" charset="0"/>
            </a:rPr>
            <a:t>En 5 minutos en cada mesa, 3 palabras claves sobre </a:t>
          </a:r>
          <a:r>
            <a:rPr lang="es-ES" sz="4000" b="1" noProof="0" dirty="0">
              <a:latin typeface="Calibri Light" panose="020F0302020204030204" pitchFamily="34" charset="0"/>
            </a:rPr>
            <a:t>“integridad” </a:t>
          </a:r>
          <a:r>
            <a:rPr lang="es-ES" sz="4000" noProof="0" dirty="0">
              <a:latin typeface="Calibri Light" panose="020F0302020204030204" pitchFamily="34" charset="0"/>
            </a:rPr>
            <a:t>y lo que significa para nosotros como Cruz Roja y Media Luna Roja</a:t>
          </a:r>
        </a:p>
      </dgm:t>
    </dgm:pt>
    <dgm:pt modelId="{46388857-DEF0-47AC-8002-87435232B1B9}" type="parTrans" cxnId="{AD8D843D-2159-486D-9F44-0CFCF28CDE09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D42C243D-BA8F-4082-9EA5-F3938600C543}" type="sibTrans" cxnId="{AD8D843D-2159-486D-9F44-0CFCF28CDE09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7DDCA46B-4B20-428E-9650-3416CB9791AA}" type="pres">
      <dgm:prSet presAssocID="{021D6BB7-5E97-4706-B826-702D9077E415}" presName="vert0" presStyleCnt="0">
        <dgm:presLayoutVars>
          <dgm:dir/>
          <dgm:animOne val="branch"/>
          <dgm:animLvl val="lvl"/>
        </dgm:presLayoutVars>
      </dgm:prSet>
      <dgm:spPr/>
    </dgm:pt>
    <dgm:pt modelId="{C728E8FF-5E75-41B9-A008-B2C9C0E8C8FB}" type="pres">
      <dgm:prSet presAssocID="{CD0310E2-9779-4D52-AF08-2526903E62D6}" presName="thickLine" presStyleLbl="alignNode1" presStyleIdx="0" presStyleCnt="1"/>
      <dgm:spPr/>
    </dgm:pt>
    <dgm:pt modelId="{99C4F780-C537-4D60-A64F-9A24CB41DD90}" type="pres">
      <dgm:prSet presAssocID="{CD0310E2-9779-4D52-AF08-2526903E62D6}" presName="horz1" presStyleCnt="0"/>
      <dgm:spPr/>
    </dgm:pt>
    <dgm:pt modelId="{6DB031EF-FD44-45F2-9E35-17F6AA6B0318}" type="pres">
      <dgm:prSet presAssocID="{CD0310E2-9779-4D52-AF08-2526903E62D6}" presName="tx1" presStyleLbl="revTx" presStyleIdx="0" presStyleCnt="2" custScaleX="163372"/>
      <dgm:spPr/>
    </dgm:pt>
    <dgm:pt modelId="{24E67D37-77C9-46E7-8C73-9CFCC13F7D4A}" type="pres">
      <dgm:prSet presAssocID="{CD0310E2-9779-4D52-AF08-2526903E62D6}" presName="vert1" presStyleCnt="0"/>
      <dgm:spPr/>
    </dgm:pt>
    <dgm:pt modelId="{92A50829-AFAC-4E86-B831-43A44310FFB5}" type="pres">
      <dgm:prSet presAssocID="{14B7D8D1-A205-4EDF-AD33-9366FEC0D9FA}" presName="vertSpace2a" presStyleCnt="0"/>
      <dgm:spPr/>
    </dgm:pt>
    <dgm:pt modelId="{A13F1B26-6BAC-4BF5-8BE5-DADB1B515D8B}" type="pres">
      <dgm:prSet presAssocID="{14B7D8D1-A205-4EDF-AD33-9366FEC0D9FA}" presName="horz2" presStyleCnt="0"/>
      <dgm:spPr/>
    </dgm:pt>
    <dgm:pt modelId="{28A590A0-F643-44CD-B597-10939E48AB0B}" type="pres">
      <dgm:prSet presAssocID="{14B7D8D1-A205-4EDF-AD33-9366FEC0D9FA}" presName="horzSpace2" presStyleCnt="0"/>
      <dgm:spPr/>
    </dgm:pt>
    <dgm:pt modelId="{5F81F644-E188-4003-BA85-AF4E5F5358F4}" type="pres">
      <dgm:prSet presAssocID="{14B7D8D1-A205-4EDF-AD33-9366FEC0D9FA}" presName="tx2" presStyleLbl="revTx" presStyleIdx="1" presStyleCnt="2"/>
      <dgm:spPr/>
    </dgm:pt>
    <dgm:pt modelId="{C9FA250C-4E99-4C13-9B3C-75CCF4B99261}" type="pres">
      <dgm:prSet presAssocID="{14B7D8D1-A205-4EDF-AD33-9366FEC0D9FA}" presName="vert2" presStyleCnt="0"/>
      <dgm:spPr/>
    </dgm:pt>
    <dgm:pt modelId="{04F9FF0E-56D9-4923-9AB4-FA3565A55A2A}" type="pres">
      <dgm:prSet presAssocID="{14B7D8D1-A205-4EDF-AD33-9366FEC0D9FA}" presName="thinLine2b" presStyleLbl="callout" presStyleIdx="0" presStyleCnt="1"/>
      <dgm:spPr/>
    </dgm:pt>
    <dgm:pt modelId="{B772EA95-F565-4B56-A70D-D7BB8359B64B}" type="pres">
      <dgm:prSet presAssocID="{14B7D8D1-A205-4EDF-AD33-9366FEC0D9FA}" presName="vertSpace2b" presStyleCnt="0"/>
      <dgm:spPr/>
    </dgm:pt>
  </dgm:ptLst>
  <dgm:cxnLst>
    <dgm:cxn modelId="{AD8D843D-2159-486D-9F44-0CFCF28CDE09}" srcId="{CD0310E2-9779-4D52-AF08-2526903E62D6}" destId="{14B7D8D1-A205-4EDF-AD33-9366FEC0D9FA}" srcOrd="0" destOrd="0" parTransId="{46388857-DEF0-47AC-8002-87435232B1B9}" sibTransId="{D42C243D-BA8F-4082-9EA5-F3938600C543}"/>
    <dgm:cxn modelId="{CAC72186-7FB4-484C-955A-87C77D2D0847}" type="presOf" srcId="{14B7D8D1-A205-4EDF-AD33-9366FEC0D9FA}" destId="{5F81F644-E188-4003-BA85-AF4E5F5358F4}" srcOrd="0" destOrd="0" presId="urn:microsoft.com/office/officeart/2008/layout/LinedList"/>
    <dgm:cxn modelId="{D3C2B690-3471-4B62-ACAB-2CA89257601F}" srcId="{021D6BB7-5E97-4706-B826-702D9077E415}" destId="{CD0310E2-9779-4D52-AF08-2526903E62D6}" srcOrd="0" destOrd="0" parTransId="{D0E3BB04-5BCC-41C0-B54C-AB6EB8C273B7}" sibTransId="{64562308-B02D-4039-B6F4-505E02E360A1}"/>
    <dgm:cxn modelId="{A9589A93-D8E1-4DE2-841C-5F285A5197FD}" type="presOf" srcId="{CD0310E2-9779-4D52-AF08-2526903E62D6}" destId="{6DB031EF-FD44-45F2-9E35-17F6AA6B0318}" srcOrd="0" destOrd="0" presId="urn:microsoft.com/office/officeart/2008/layout/LinedList"/>
    <dgm:cxn modelId="{F39D49D0-C977-408F-9604-2A0FEE72F3F2}" type="presOf" srcId="{021D6BB7-5E97-4706-B826-702D9077E415}" destId="{7DDCA46B-4B20-428E-9650-3416CB9791AA}" srcOrd="0" destOrd="0" presId="urn:microsoft.com/office/officeart/2008/layout/LinedList"/>
    <dgm:cxn modelId="{F036C1A0-6C34-41B1-8C2A-28195EAED100}" type="presParOf" srcId="{7DDCA46B-4B20-428E-9650-3416CB9791AA}" destId="{C728E8FF-5E75-41B9-A008-B2C9C0E8C8FB}" srcOrd="0" destOrd="0" presId="urn:microsoft.com/office/officeart/2008/layout/LinedList"/>
    <dgm:cxn modelId="{EB9DE81E-419A-42EC-9CC2-2FDE321254D8}" type="presParOf" srcId="{7DDCA46B-4B20-428E-9650-3416CB9791AA}" destId="{99C4F780-C537-4D60-A64F-9A24CB41DD90}" srcOrd="1" destOrd="0" presId="urn:microsoft.com/office/officeart/2008/layout/LinedList"/>
    <dgm:cxn modelId="{46CF9965-0103-45EF-B1EF-4E6840978DFA}" type="presParOf" srcId="{99C4F780-C537-4D60-A64F-9A24CB41DD90}" destId="{6DB031EF-FD44-45F2-9E35-17F6AA6B0318}" srcOrd="0" destOrd="0" presId="urn:microsoft.com/office/officeart/2008/layout/LinedList"/>
    <dgm:cxn modelId="{C05F8900-F566-4919-A855-BAF52FDBF918}" type="presParOf" srcId="{99C4F780-C537-4D60-A64F-9A24CB41DD90}" destId="{24E67D37-77C9-46E7-8C73-9CFCC13F7D4A}" srcOrd="1" destOrd="0" presId="urn:microsoft.com/office/officeart/2008/layout/LinedList"/>
    <dgm:cxn modelId="{05FB462C-CF74-4903-9EF1-275260F8E66A}" type="presParOf" srcId="{24E67D37-77C9-46E7-8C73-9CFCC13F7D4A}" destId="{92A50829-AFAC-4E86-B831-43A44310FFB5}" srcOrd="0" destOrd="0" presId="urn:microsoft.com/office/officeart/2008/layout/LinedList"/>
    <dgm:cxn modelId="{7EDC0F4D-84F4-4C65-ABF5-A47C7C7253E0}" type="presParOf" srcId="{24E67D37-77C9-46E7-8C73-9CFCC13F7D4A}" destId="{A13F1B26-6BAC-4BF5-8BE5-DADB1B515D8B}" srcOrd="1" destOrd="0" presId="urn:microsoft.com/office/officeart/2008/layout/LinedList"/>
    <dgm:cxn modelId="{5AD7CAC0-6A53-43D1-8D87-98F2DBA479C3}" type="presParOf" srcId="{A13F1B26-6BAC-4BF5-8BE5-DADB1B515D8B}" destId="{28A590A0-F643-44CD-B597-10939E48AB0B}" srcOrd="0" destOrd="0" presId="urn:microsoft.com/office/officeart/2008/layout/LinedList"/>
    <dgm:cxn modelId="{8AAD566D-52C0-497C-85B2-A5417F25F063}" type="presParOf" srcId="{A13F1B26-6BAC-4BF5-8BE5-DADB1B515D8B}" destId="{5F81F644-E188-4003-BA85-AF4E5F5358F4}" srcOrd="1" destOrd="0" presId="urn:microsoft.com/office/officeart/2008/layout/LinedList"/>
    <dgm:cxn modelId="{D211DD9E-2DAA-4C5E-885A-B254A78E2CCB}" type="presParOf" srcId="{A13F1B26-6BAC-4BF5-8BE5-DADB1B515D8B}" destId="{C9FA250C-4E99-4C13-9B3C-75CCF4B99261}" srcOrd="2" destOrd="0" presId="urn:microsoft.com/office/officeart/2008/layout/LinedList"/>
    <dgm:cxn modelId="{CD48703E-1B4A-4B4F-BFB4-8EE486FBE36D}" type="presParOf" srcId="{24E67D37-77C9-46E7-8C73-9CFCC13F7D4A}" destId="{04F9FF0E-56D9-4923-9AB4-FA3565A55A2A}" srcOrd="2" destOrd="0" presId="urn:microsoft.com/office/officeart/2008/layout/LinedList"/>
    <dgm:cxn modelId="{55AFF72B-539B-4542-8985-BB9B9401DA87}" type="presParOf" srcId="{24E67D37-77C9-46E7-8C73-9CFCC13F7D4A}" destId="{B772EA95-F565-4B56-A70D-D7BB8359B64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97F3CF-19D4-4654-A36C-E64D36208A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455D69-8ABD-410A-9679-2EC8F826BC3D}">
      <dgm:prSet phldrT="[Text]" custT="1"/>
      <dgm:spPr/>
      <dgm:t>
        <a:bodyPr/>
        <a:lstStyle/>
        <a:p>
          <a:r>
            <a:rPr lang="es-ES" altLang="en-US" sz="4600" noProof="0" dirty="0">
              <a:latin typeface="+mj-lt"/>
            </a:rPr>
            <a:t>¿Qué es la integridad?</a:t>
          </a:r>
          <a:br>
            <a:rPr lang="es-ES" altLang="en-US" sz="4600" noProof="0" dirty="0">
              <a:latin typeface="+mj-lt"/>
            </a:rPr>
          </a:br>
          <a:endParaRPr lang="es-ES" sz="4600" noProof="0" dirty="0">
            <a:latin typeface="+mj-lt"/>
          </a:endParaRPr>
        </a:p>
      </dgm:t>
    </dgm:pt>
    <dgm:pt modelId="{4B9B5732-1792-4592-9F0E-CEE284285DD7}" type="parTrans" cxnId="{53887D70-08D1-4827-98D0-D4AFEC6D759E}">
      <dgm:prSet/>
      <dgm:spPr/>
      <dgm:t>
        <a:bodyPr/>
        <a:lstStyle/>
        <a:p>
          <a:endParaRPr lang="en-US"/>
        </a:p>
      </dgm:t>
    </dgm:pt>
    <dgm:pt modelId="{E9E643E0-6C32-423F-85B8-72F0D4961A20}" type="sibTrans" cxnId="{53887D70-08D1-4827-98D0-D4AFEC6D759E}">
      <dgm:prSet/>
      <dgm:spPr/>
      <dgm:t>
        <a:bodyPr/>
        <a:lstStyle/>
        <a:p>
          <a:endParaRPr lang="en-US"/>
        </a:p>
      </dgm:t>
    </dgm:pt>
    <dgm:pt modelId="{3299D76D-C7C1-4D94-B61C-0CAC428A1504}">
      <dgm:prSet phldrT="[Text]" custT="1"/>
      <dgm:spPr/>
      <dgm:t>
        <a:bodyPr/>
        <a:lstStyle/>
        <a:p>
          <a:pPr algn="l"/>
          <a:r>
            <a:rPr lang="es-ES" altLang="zh-CN" sz="3600" b="0" dirty="0">
              <a:latin typeface="+mj-lt"/>
              <a:ea typeface="宋体" panose="02010600030101010101" pitchFamily="2" charset="-122"/>
            </a:rPr>
            <a:t> “el grado de </a:t>
          </a:r>
          <a:r>
            <a:rPr lang="es-ES" altLang="zh-CN" sz="3600" b="0" dirty="0">
              <a:solidFill>
                <a:srgbClr val="C00000"/>
              </a:solidFill>
              <a:latin typeface="+mj-lt"/>
              <a:ea typeface="宋体" panose="02010600030101010101" pitchFamily="2" charset="-122"/>
            </a:rPr>
            <a:t>voluntad</a:t>
          </a:r>
          <a:r>
            <a:rPr lang="es-ES" altLang="zh-CN" sz="3600" b="0" dirty="0">
              <a:latin typeface="+mj-lt"/>
              <a:ea typeface="宋体" panose="02010600030101010101" pitchFamily="2" charset="-122"/>
            </a:rPr>
            <a:t> y de </a:t>
          </a:r>
          <a:r>
            <a:rPr lang="es-ES" altLang="zh-CN" sz="3600" b="0" dirty="0">
              <a:solidFill>
                <a:srgbClr val="C00000"/>
              </a:solidFill>
              <a:latin typeface="+mj-lt"/>
              <a:ea typeface="宋体" panose="02010600030101010101" pitchFamily="2" charset="-122"/>
            </a:rPr>
            <a:t>capacidad</a:t>
          </a:r>
          <a:r>
            <a:rPr lang="es-ES" altLang="zh-CN" sz="3600" b="0" dirty="0">
              <a:latin typeface="+mj-lt"/>
              <a:ea typeface="宋体" panose="02010600030101010101" pitchFamily="2" charset="-122"/>
            </a:rPr>
            <a:t> que tienen las Sociedades Nacionales y su Federación Internacional  para actuar en pos de sus respectivos objetivos declarados, políticas y normas de plena conformidad con los principios fundamentales del Movimiento.”</a:t>
          </a:r>
          <a:br>
            <a:rPr lang="es-ES" altLang="zh-CN" sz="3600" b="0" dirty="0">
              <a:latin typeface="+mj-lt"/>
              <a:ea typeface="宋体" panose="02010600030101010101" pitchFamily="2" charset="-122"/>
            </a:rPr>
          </a:br>
          <a:endParaRPr lang="en-US" sz="3600" b="0" dirty="0">
            <a:latin typeface="+mj-lt"/>
          </a:endParaRPr>
        </a:p>
      </dgm:t>
    </dgm:pt>
    <dgm:pt modelId="{4F99A138-6826-4546-99F8-C79C76E3573A}" type="parTrans" cxnId="{37859C79-005B-473A-A994-F1287204F4E1}">
      <dgm:prSet/>
      <dgm:spPr/>
      <dgm:t>
        <a:bodyPr/>
        <a:lstStyle/>
        <a:p>
          <a:endParaRPr lang="en-US"/>
        </a:p>
      </dgm:t>
    </dgm:pt>
    <dgm:pt modelId="{6E309C4F-0B6D-439D-8049-373DB0D3B216}" type="sibTrans" cxnId="{37859C79-005B-473A-A994-F1287204F4E1}">
      <dgm:prSet/>
      <dgm:spPr/>
      <dgm:t>
        <a:bodyPr/>
        <a:lstStyle/>
        <a:p>
          <a:endParaRPr lang="en-US"/>
        </a:p>
      </dgm:t>
    </dgm:pt>
    <dgm:pt modelId="{E4DE693A-9935-4561-AC4A-DB962E52419A}" type="pres">
      <dgm:prSet presAssocID="{B797F3CF-19D4-4654-A36C-E64D36208AB5}" presName="vert0" presStyleCnt="0">
        <dgm:presLayoutVars>
          <dgm:dir/>
          <dgm:animOne val="branch"/>
          <dgm:animLvl val="lvl"/>
        </dgm:presLayoutVars>
      </dgm:prSet>
      <dgm:spPr/>
    </dgm:pt>
    <dgm:pt modelId="{9A7D7B45-193D-4D82-BFFC-9A8C0510F07F}" type="pres">
      <dgm:prSet presAssocID="{55455D69-8ABD-410A-9679-2EC8F826BC3D}" presName="thickLine" presStyleLbl="alignNode1" presStyleIdx="0" presStyleCnt="1"/>
      <dgm:spPr/>
    </dgm:pt>
    <dgm:pt modelId="{67767FA6-045F-4755-A1CE-7052C45DC94D}" type="pres">
      <dgm:prSet presAssocID="{55455D69-8ABD-410A-9679-2EC8F826BC3D}" presName="horz1" presStyleCnt="0"/>
      <dgm:spPr/>
    </dgm:pt>
    <dgm:pt modelId="{4F8F8D0B-6DD1-4579-90FA-FB7EF08EFC9B}" type="pres">
      <dgm:prSet presAssocID="{55455D69-8ABD-410A-9679-2EC8F826BC3D}" presName="tx1" presStyleLbl="revTx" presStyleIdx="0" presStyleCnt="2" custScaleX="184136"/>
      <dgm:spPr/>
    </dgm:pt>
    <dgm:pt modelId="{08348097-0397-45FA-9BFD-6D5822A36F6F}" type="pres">
      <dgm:prSet presAssocID="{55455D69-8ABD-410A-9679-2EC8F826BC3D}" presName="vert1" presStyleCnt="0"/>
      <dgm:spPr/>
    </dgm:pt>
    <dgm:pt modelId="{BD680EC9-58AF-48D3-9026-D09C5243B77B}" type="pres">
      <dgm:prSet presAssocID="{3299D76D-C7C1-4D94-B61C-0CAC428A1504}" presName="vertSpace2a" presStyleCnt="0"/>
      <dgm:spPr/>
    </dgm:pt>
    <dgm:pt modelId="{DEFD8F41-C64A-4EB7-9C22-3D2AFAD0CAA9}" type="pres">
      <dgm:prSet presAssocID="{3299D76D-C7C1-4D94-B61C-0CAC428A1504}" presName="horz2" presStyleCnt="0"/>
      <dgm:spPr/>
    </dgm:pt>
    <dgm:pt modelId="{E948E32E-7972-4385-A1F5-41A3C9C61D15}" type="pres">
      <dgm:prSet presAssocID="{3299D76D-C7C1-4D94-B61C-0CAC428A1504}" presName="horzSpace2" presStyleCnt="0"/>
      <dgm:spPr/>
    </dgm:pt>
    <dgm:pt modelId="{7FB07807-FAA4-42E4-A003-534724351A22}" type="pres">
      <dgm:prSet presAssocID="{3299D76D-C7C1-4D94-B61C-0CAC428A1504}" presName="tx2" presStyleLbl="revTx" presStyleIdx="1" presStyleCnt="2" custScaleX="101233"/>
      <dgm:spPr/>
    </dgm:pt>
    <dgm:pt modelId="{738A187D-06B4-4715-9AC6-F98786DA2770}" type="pres">
      <dgm:prSet presAssocID="{3299D76D-C7C1-4D94-B61C-0CAC428A1504}" presName="vert2" presStyleCnt="0"/>
      <dgm:spPr/>
    </dgm:pt>
    <dgm:pt modelId="{DAC394B2-E656-43E3-BD9B-59AD27D2A855}" type="pres">
      <dgm:prSet presAssocID="{3299D76D-C7C1-4D94-B61C-0CAC428A1504}" presName="thinLine2b" presStyleLbl="callout" presStyleIdx="0" presStyleCnt="1"/>
      <dgm:spPr/>
    </dgm:pt>
    <dgm:pt modelId="{2E0FDC02-6E93-4022-8CE2-9AC4DF2B34A1}" type="pres">
      <dgm:prSet presAssocID="{3299D76D-C7C1-4D94-B61C-0CAC428A1504}" presName="vertSpace2b" presStyleCnt="0"/>
      <dgm:spPr/>
    </dgm:pt>
  </dgm:ptLst>
  <dgm:cxnLst>
    <dgm:cxn modelId="{3A9FBF1E-4C49-4E27-847A-3BDDB713E94D}" type="presOf" srcId="{B797F3CF-19D4-4654-A36C-E64D36208AB5}" destId="{E4DE693A-9935-4561-AC4A-DB962E52419A}" srcOrd="0" destOrd="0" presId="urn:microsoft.com/office/officeart/2008/layout/LinedList"/>
    <dgm:cxn modelId="{E195992E-9721-4C16-A765-E40921B366EF}" type="presOf" srcId="{55455D69-8ABD-410A-9679-2EC8F826BC3D}" destId="{4F8F8D0B-6DD1-4579-90FA-FB7EF08EFC9B}" srcOrd="0" destOrd="0" presId="urn:microsoft.com/office/officeart/2008/layout/LinedList"/>
    <dgm:cxn modelId="{53887D70-08D1-4827-98D0-D4AFEC6D759E}" srcId="{B797F3CF-19D4-4654-A36C-E64D36208AB5}" destId="{55455D69-8ABD-410A-9679-2EC8F826BC3D}" srcOrd="0" destOrd="0" parTransId="{4B9B5732-1792-4592-9F0E-CEE284285DD7}" sibTransId="{E9E643E0-6C32-423F-85B8-72F0D4961A20}"/>
    <dgm:cxn modelId="{37859C79-005B-473A-A994-F1287204F4E1}" srcId="{55455D69-8ABD-410A-9679-2EC8F826BC3D}" destId="{3299D76D-C7C1-4D94-B61C-0CAC428A1504}" srcOrd="0" destOrd="0" parTransId="{4F99A138-6826-4546-99F8-C79C76E3573A}" sibTransId="{6E309C4F-0B6D-439D-8049-373DB0D3B216}"/>
    <dgm:cxn modelId="{FCF0F894-8BB0-420B-85E4-C471BF0C66FC}" type="presOf" srcId="{3299D76D-C7C1-4D94-B61C-0CAC428A1504}" destId="{7FB07807-FAA4-42E4-A003-534724351A22}" srcOrd="0" destOrd="0" presId="urn:microsoft.com/office/officeart/2008/layout/LinedList"/>
    <dgm:cxn modelId="{8B9A05A6-8924-4675-9253-F832F3D75582}" type="presParOf" srcId="{E4DE693A-9935-4561-AC4A-DB962E52419A}" destId="{9A7D7B45-193D-4D82-BFFC-9A8C0510F07F}" srcOrd="0" destOrd="0" presId="urn:microsoft.com/office/officeart/2008/layout/LinedList"/>
    <dgm:cxn modelId="{13711B2D-AB53-4327-A507-BBE1E150B28C}" type="presParOf" srcId="{E4DE693A-9935-4561-AC4A-DB962E52419A}" destId="{67767FA6-045F-4755-A1CE-7052C45DC94D}" srcOrd="1" destOrd="0" presId="urn:microsoft.com/office/officeart/2008/layout/LinedList"/>
    <dgm:cxn modelId="{D98A3999-5EC2-4F81-98AA-75F1388B8EE8}" type="presParOf" srcId="{67767FA6-045F-4755-A1CE-7052C45DC94D}" destId="{4F8F8D0B-6DD1-4579-90FA-FB7EF08EFC9B}" srcOrd="0" destOrd="0" presId="urn:microsoft.com/office/officeart/2008/layout/LinedList"/>
    <dgm:cxn modelId="{838667EA-EF03-4942-9431-65B48227C1D1}" type="presParOf" srcId="{67767FA6-045F-4755-A1CE-7052C45DC94D}" destId="{08348097-0397-45FA-9BFD-6D5822A36F6F}" srcOrd="1" destOrd="0" presId="urn:microsoft.com/office/officeart/2008/layout/LinedList"/>
    <dgm:cxn modelId="{96AD152D-FA44-4BD3-9B55-61BC2BA80A81}" type="presParOf" srcId="{08348097-0397-45FA-9BFD-6D5822A36F6F}" destId="{BD680EC9-58AF-48D3-9026-D09C5243B77B}" srcOrd="0" destOrd="0" presId="urn:microsoft.com/office/officeart/2008/layout/LinedList"/>
    <dgm:cxn modelId="{1BB954BB-8224-4BD6-B412-36DF8A4F2416}" type="presParOf" srcId="{08348097-0397-45FA-9BFD-6D5822A36F6F}" destId="{DEFD8F41-C64A-4EB7-9C22-3D2AFAD0CAA9}" srcOrd="1" destOrd="0" presId="urn:microsoft.com/office/officeart/2008/layout/LinedList"/>
    <dgm:cxn modelId="{447E19D9-351D-4B57-8BC1-015ED23192CD}" type="presParOf" srcId="{DEFD8F41-C64A-4EB7-9C22-3D2AFAD0CAA9}" destId="{E948E32E-7972-4385-A1F5-41A3C9C61D15}" srcOrd="0" destOrd="0" presId="urn:microsoft.com/office/officeart/2008/layout/LinedList"/>
    <dgm:cxn modelId="{BF064F82-30C8-445E-9371-6346592A4169}" type="presParOf" srcId="{DEFD8F41-C64A-4EB7-9C22-3D2AFAD0CAA9}" destId="{7FB07807-FAA4-42E4-A003-534724351A22}" srcOrd="1" destOrd="0" presId="urn:microsoft.com/office/officeart/2008/layout/LinedList"/>
    <dgm:cxn modelId="{38A36D7A-062E-4998-94AC-5D5046CD8494}" type="presParOf" srcId="{DEFD8F41-C64A-4EB7-9C22-3D2AFAD0CAA9}" destId="{738A187D-06B4-4715-9AC6-F98786DA2770}" srcOrd="2" destOrd="0" presId="urn:microsoft.com/office/officeart/2008/layout/LinedList"/>
    <dgm:cxn modelId="{9DAE936D-FE22-4EC1-97E3-608416887198}" type="presParOf" srcId="{08348097-0397-45FA-9BFD-6D5822A36F6F}" destId="{DAC394B2-E656-43E3-BD9B-59AD27D2A855}" srcOrd="2" destOrd="0" presId="urn:microsoft.com/office/officeart/2008/layout/LinedList"/>
    <dgm:cxn modelId="{1356AE98-BEF9-4289-A42B-59D9500BC040}" type="presParOf" srcId="{08348097-0397-45FA-9BFD-6D5822A36F6F}" destId="{2E0FDC02-6E93-4022-8CE2-9AC4DF2B34A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24E0C0-F41D-4894-927F-E4B1C4C5C51A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E1D659-6A45-4CC9-8D20-1DA319BB5851}">
      <dgm:prSet phldrT="[Text]" custT="1"/>
      <dgm:spPr/>
      <dgm:t>
        <a:bodyPr/>
        <a:lstStyle/>
        <a:p>
          <a:pPr>
            <a:buClr>
              <a:srgbClr val="CC0000"/>
            </a:buClr>
            <a:buFont typeface="+mj-lt"/>
            <a:buNone/>
          </a:pP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Injerencia</a:t>
          </a:r>
          <a:r>
            <a:rPr lang="es-ES" altLang="en-US" sz="2000" dirty="0">
              <a:latin typeface="Calibri Light" panose="020F0302020204030204" pitchFamily="34" charset="0"/>
            </a:rPr>
            <a:t> política y/o administrativa en los asuntos de la Sociedad Nacional.</a:t>
          </a:r>
          <a:endParaRPr lang="en-US" altLang="en-US" sz="2000" dirty="0">
            <a:latin typeface="Calibri Light" panose="020F0302020204030204" pitchFamily="34" charset="0"/>
          </a:endParaRPr>
        </a:p>
      </dgm:t>
    </dgm:pt>
    <dgm:pt modelId="{6F903F0C-6AA1-42D6-BC7D-5180CB4A6893}" type="parTrans" cxnId="{325F4CC6-04F7-42F7-8DE8-7D172413A0EC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819AA6F1-0C44-4893-9F67-16CFAD9DFF15}" type="sibTrans" cxnId="{325F4CC6-04F7-42F7-8DE8-7D172413A0EC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CAF0DE25-78A8-4665-9858-E549B0B4EB93}">
      <dgm:prSet phldrT="[Text]" custT="1"/>
      <dgm:spPr/>
      <dgm:t>
        <a:bodyPr/>
        <a:lstStyle/>
        <a:p>
          <a:pPr>
            <a:buClr>
              <a:srgbClr val="CC0000"/>
            </a:buClr>
            <a:buFont typeface="+mj-lt"/>
            <a:buNone/>
          </a:pPr>
          <a:r>
            <a:rPr lang="es-ES" altLang="en-US" sz="2000" dirty="0">
              <a:latin typeface="Calibri Light" panose="020F0302020204030204" pitchFamily="34" charset="0"/>
            </a:rPr>
            <a:t>Los estatutos no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reflejan</a:t>
          </a:r>
          <a:r>
            <a:rPr lang="es-ES" altLang="en-US" sz="2000" dirty="0">
              <a:latin typeface="Calibri Light" panose="020F0302020204030204" pitchFamily="34" charset="0"/>
            </a:rPr>
            <a:t> los principios fundamentales del Movimiento o no se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aplican</a:t>
          </a:r>
          <a:r>
            <a:rPr lang="es-ES" altLang="en-US" sz="2000" dirty="0">
              <a:latin typeface="Calibri Light" panose="020F0302020204030204" pitchFamily="34" charset="0"/>
            </a:rPr>
            <a:t> de conformidad con estos.</a:t>
          </a:r>
          <a:r>
            <a:rPr lang="en-GB" altLang="en-US" sz="2000" dirty="0">
              <a:latin typeface="Calibri Light" panose="020F0302020204030204" pitchFamily="34" charset="0"/>
            </a:rPr>
            <a:t> </a:t>
          </a:r>
          <a:endParaRPr lang="en-US" sz="2000" dirty="0">
            <a:latin typeface="Calibri Light" panose="020F0302020204030204" pitchFamily="34" charset="0"/>
          </a:endParaRPr>
        </a:p>
      </dgm:t>
    </dgm:pt>
    <dgm:pt modelId="{3109669A-EB06-4287-986A-A20FF61A2A8C}" type="parTrans" cxnId="{19C2925B-5870-4FA4-9159-D1D1CC359065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33B09D4B-767D-4BB1-B845-8ABC4C6F7E86}" type="sibTrans" cxnId="{19C2925B-5870-4FA4-9159-D1D1CC359065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C06800E4-F761-4086-ABD9-2861976CE74C}">
      <dgm:prSet phldrT="[Text]" custT="1"/>
      <dgm:spPr/>
      <dgm:t>
        <a:bodyPr/>
        <a:lstStyle/>
        <a:p>
          <a:pPr>
            <a:buClr>
              <a:srgbClr val="CC0000"/>
            </a:buClr>
            <a:buFont typeface="+mj-lt"/>
            <a:buNone/>
          </a:pPr>
          <a:r>
            <a:rPr lang="es-ES" altLang="en-US" sz="2000" dirty="0">
              <a:latin typeface="Calibri Light" panose="020F0302020204030204" pitchFamily="34" charset="0"/>
            </a:rPr>
            <a:t>Cuestiones relacionadas con la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actuación</a:t>
          </a:r>
          <a:r>
            <a:rPr lang="es-ES" altLang="en-US" sz="2000" dirty="0">
              <a:latin typeface="Calibri Light" panose="020F0302020204030204" pitchFamily="34" charset="0"/>
            </a:rPr>
            <a:t> de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dirigentes</a:t>
          </a:r>
          <a:r>
            <a:rPr lang="es-ES" altLang="en-US" sz="2000" dirty="0">
              <a:latin typeface="Calibri Light" panose="020F0302020204030204" pitchFamily="34" charset="0"/>
            </a:rPr>
            <a:t> de la Sociedad Nacional/ Federación con la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gestión financiera</a:t>
          </a:r>
          <a:r>
            <a:rPr lang="es-ES" altLang="en-US" sz="2000" dirty="0">
              <a:latin typeface="Calibri Light" panose="020F0302020204030204" pitchFamily="34" charset="0"/>
            </a:rPr>
            <a:t>. </a:t>
          </a:r>
          <a:r>
            <a:rPr lang="en-GB" altLang="en-US" sz="2000" dirty="0">
              <a:solidFill>
                <a:srgbClr val="CC0000"/>
              </a:solidFill>
              <a:latin typeface="Calibri Light" panose="020F0302020204030204" pitchFamily="34" charset="0"/>
            </a:rPr>
            <a:t> </a:t>
          </a:r>
          <a:endParaRPr lang="en-US" sz="2000" dirty="0">
            <a:latin typeface="Calibri Light" panose="020F0302020204030204" pitchFamily="34" charset="0"/>
          </a:endParaRPr>
        </a:p>
      </dgm:t>
    </dgm:pt>
    <dgm:pt modelId="{EED1BABA-EA3A-4BF9-8B7E-B553AE186EBF}" type="parTrans" cxnId="{8DAD6E02-F90D-4665-8936-EC2C26D1BE5E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F44A48AE-B41A-468C-AC56-2C60567D5EFC}" type="sibTrans" cxnId="{8DAD6E02-F90D-4665-8936-EC2C26D1BE5E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E05282E7-D25D-4648-94A7-CA46186D5F75}">
      <dgm:prSet phldrT="[Text]" custT="1"/>
      <dgm:spPr/>
      <dgm:t>
        <a:bodyPr/>
        <a:lstStyle/>
        <a:p>
          <a:pPr>
            <a:buClr>
              <a:srgbClr val="CC0000"/>
            </a:buClr>
            <a:buFont typeface="+mj-lt"/>
            <a:buNone/>
          </a:pPr>
          <a:r>
            <a:rPr lang="es-ES" altLang="en-US" sz="2000">
              <a:latin typeface="Calibri Light" panose="020F0302020204030204" pitchFamily="34" charset="0"/>
            </a:rPr>
            <a:t>Integridad </a:t>
          </a:r>
          <a:r>
            <a:rPr lang="es-ES" altLang="en-US" sz="2000" dirty="0">
              <a:latin typeface="Calibri Light" panose="020F0302020204030204" pitchFamily="34" charset="0"/>
            </a:rPr>
            <a:t>de personas que colaboran con la Sociedad Nacional y la Federación en relación con el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uso de recursos</a:t>
          </a:r>
          <a:r>
            <a:rPr lang="es-ES" altLang="en-US" sz="2000" dirty="0">
              <a:latin typeface="Calibri Light" panose="020F0302020204030204" pitchFamily="34" charset="0"/>
            </a:rPr>
            <a:t> y el ejercicio de la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autoridad.</a:t>
          </a:r>
          <a:endParaRPr lang="en-US" altLang="en-US" sz="2000" dirty="0">
            <a:solidFill>
              <a:srgbClr val="C00000"/>
            </a:solidFill>
            <a:latin typeface="Calibri Light" panose="020F0302020204030204" pitchFamily="34" charset="0"/>
          </a:endParaRPr>
        </a:p>
      </dgm:t>
    </dgm:pt>
    <dgm:pt modelId="{974CD1AD-CE49-4310-A154-AC2F5B88C105}" type="parTrans" cxnId="{12922F38-343B-4EE6-919D-96B36BA9FADE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B42D7FAE-3B6A-4DCC-B0DF-4D4BBF588EA6}" type="sibTrans" cxnId="{12922F38-343B-4EE6-919D-96B36BA9FADE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151D9042-86E6-431D-B18F-F4015838CFDF}">
      <dgm:prSet phldrT="[Text]" custT="1"/>
      <dgm:spPr/>
      <dgm:t>
        <a:bodyPr/>
        <a:lstStyle/>
        <a:p>
          <a:pPr>
            <a:buClr>
              <a:srgbClr val="CC0000"/>
            </a:buClr>
            <a:buFont typeface="+mj-lt"/>
            <a:buNone/>
          </a:pPr>
          <a:r>
            <a:rPr lang="es-ES" altLang="en-US" sz="2000" dirty="0">
              <a:latin typeface="Calibri Light" panose="020F0302020204030204" pitchFamily="34" charset="0"/>
            </a:rPr>
            <a:t>Integridad operativa: la manera en que la Sociedad Nacional y la Federación Internacional llevan a cabo sus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actividades</a:t>
          </a:r>
          <a:r>
            <a:rPr lang="es-ES" altLang="en-US" sz="2000" dirty="0">
              <a:latin typeface="Calibri Light" panose="020F0302020204030204" pitchFamily="34" charset="0"/>
            </a:rPr>
            <a:t>.</a:t>
          </a:r>
          <a:endParaRPr lang="en-US" altLang="en-US" sz="2000" dirty="0">
            <a:latin typeface="Calibri Light" panose="020F0302020204030204" pitchFamily="34" charset="0"/>
          </a:endParaRPr>
        </a:p>
      </dgm:t>
    </dgm:pt>
    <dgm:pt modelId="{7D15B7FE-F358-4AB4-A8A0-38412A26C510}" type="parTrans" cxnId="{3C94D1A2-C32A-486D-9401-B5A021D6FA22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831A6B1C-139C-44C2-BD86-1C175EDEC358}" type="sibTrans" cxnId="{3C94D1A2-C32A-486D-9401-B5A021D6FA22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3FB63D32-EE9F-4709-93F5-D6EA8B079DF1}">
      <dgm:prSet phldrT="[Text]" custT="1"/>
      <dgm:spPr/>
      <dgm:t>
        <a:bodyPr/>
        <a:lstStyle/>
        <a:p>
          <a:pPr>
            <a:buClr>
              <a:srgbClr val="CC0000"/>
            </a:buClr>
            <a:buFont typeface="+mj-lt"/>
            <a:buNone/>
          </a:pPr>
          <a:r>
            <a:rPr lang="es-ES" altLang="en-US" sz="2000" dirty="0">
              <a:latin typeface="Calibri Light" panose="020F0302020204030204" pitchFamily="34" charset="0"/>
            </a:rPr>
            <a:t>Incumplimiento de las </a:t>
          </a: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obligaciones</a:t>
          </a:r>
          <a:r>
            <a:rPr lang="es-ES" altLang="en-US" sz="2000" dirty="0">
              <a:latin typeface="Calibri Light" panose="020F0302020204030204" pitchFamily="34" charset="0"/>
            </a:rPr>
            <a:t> que incumben a las Sociedades Nacionales.</a:t>
          </a:r>
          <a:endParaRPr lang="en-US" altLang="en-US" sz="2000" dirty="0">
            <a:latin typeface="Calibri Light" panose="020F0302020204030204" pitchFamily="34" charset="0"/>
          </a:endParaRPr>
        </a:p>
      </dgm:t>
    </dgm:pt>
    <dgm:pt modelId="{66D68494-9715-448D-9D53-7773935EC9D5}" type="parTrans" cxnId="{95C4F582-85D9-470E-89EA-8322DFB900EF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4C992F91-E3EC-4FC5-804F-64DC9414F093}" type="sibTrans" cxnId="{95C4F582-85D9-470E-89EA-8322DFB900EF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C2D1E252-BCF0-48FB-8F29-38C0279C837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>
            <a:buClr>
              <a:srgbClr val="CC0000"/>
            </a:buClr>
            <a:buFont typeface="+mj-lt"/>
            <a:buNone/>
          </a:pPr>
          <a:r>
            <a:rPr lang="es-ES" altLang="en-US" sz="2000" dirty="0">
              <a:solidFill>
                <a:srgbClr val="C00000"/>
              </a:solidFill>
              <a:latin typeface="Calibri Light" panose="020F0302020204030204" pitchFamily="34" charset="0"/>
            </a:rPr>
            <a:t>Violación </a:t>
          </a:r>
          <a:r>
            <a:rPr lang="es-ES" altLang="en-US" sz="2000" dirty="0">
              <a:solidFill>
                <a:schemeClr val="tx1"/>
              </a:solidFill>
              <a:latin typeface="Calibri Light" panose="020F0302020204030204" pitchFamily="34" charset="0"/>
            </a:rPr>
            <a:t>de uno o más de los siete principios fundamentales o inobservancia de los estatutos del Movimiento.</a:t>
          </a:r>
          <a:endParaRPr lang="en-US" altLang="en-US" sz="2000" dirty="0">
            <a:solidFill>
              <a:schemeClr val="tx1"/>
            </a:solidFill>
            <a:latin typeface="Calibri Light" panose="020F0302020204030204" pitchFamily="34" charset="0"/>
          </a:endParaRPr>
        </a:p>
      </dgm:t>
    </dgm:pt>
    <dgm:pt modelId="{B5FDC155-3B61-4AD7-89E6-13406E4C20C0}" type="sibTrans" cxnId="{44D92066-1D7E-4E94-94B5-83D77A20E4A2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6A0BC879-8800-4F60-85FE-6389B1AEA1F5}" type="parTrans" cxnId="{44D92066-1D7E-4E94-94B5-83D77A20E4A2}">
      <dgm:prSet/>
      <dgm:spPr/>
      <dgm:t>
        <a:bodyPr/>
        <a:lstStyle/>
        <a:p>
          <a:endParaRPr lang="en-US">
            <a:latin typeface="Calibri Light" panose="020F0302020204030204" pitchFamily="34" charset="0"/>
          </a:endParaRPr>
        </a:p>
      </dgm:t>
    </dgm:pt>
    <dgm:pt modelId="{CBD097B9-68FE-4B09-8F50-1A9093B1B2B9}" type="pres">
      <dgm:prSet presAssocID="{5E24E0C0-F41D-4894-927F-E4B1C4C5C51A}" presName="Name0" presStyleCnt="0">
        <dgm:presLayoutVars>
          <dgm:dir/>
          <dgm:resizeHandles val="exact"/>
        </dgm:presLayoutVars>
      </dgm:prSet>
      <dgm:spPr/>
    </dgm:pt>
    <dgm:pt modelId="{3D489F79-2E2B-4385-8A14-7847D89F5584}" type="pres">
      <dgm:prSet presAssocID="{C2D1E252-BCF0-48FB-8F29-38C0279C8371}" presName="composite" presStyleCnt="0"/>
      <dgm:spPr/>
    </dgm:pt>
    <dgm:pt modelId="{451A7587-36DB-4439-8A87-A5D09B7830A4}" type="pres">
      <dgm:prSet presAssocID="{C2D1E252-BCF0-48FB-8F29-38C0279C8371}" presName="rect1" presStyleLbl="trAlignAcc1" presStyleIdx="0" presStyleCnt="7" custScaleX="122488">
        <dgm:presLayoutVars>
          <dgm:bulletEnabled val="1"/>
        </dgm:presLayoutVars>
      </dgm:prSet>
      <dgm:spPr/>
    </dgm:pt>
    <dgm:pt modelId="{2A57FC00-A715-44B7-8B58-264BBD3710D5}" type="pres">
      <dgm:prSet presAssocID="{C2D1E252-BCF0-48FB-8F29-38C0279C8371}" presName="rect2" presStyleLbl="fgImgPlace1" presStyleIdx="0" presStyleCnt="7" custScaleX="10571" custScaleY="30058" custLinFactNeighborX="-44686" custLinFactNeighborY="13846"/>
      <dgm:spPr/>
    </dgm:pt>
    <dgm:pt modelId="{F9A3A1C9-30A9-4CC0-BAF1-AAB3DD82E6F4}" type="pres">
      <dgm:prSet presAssocID="{B5FDC155-3B61-4AD7-89E6-13406E4C20C0}" presName="sibTrans" presStyleCnt="0"/>
      <dgm:spPr/>
    </dgm:pt>
    <dgm:pt modelId="{E7EAE225-580C-4A8D-AE97-8048885727CA}" type="pres">
      <dgm:prSet presAssocID="{A1E1D659-6A45-4CC9-8D20-1DA319BB5851}" presName="composite" presStyleCnt="0"/>
      <dgm:spPr/>
    </dgm:pt>
    <dgm:pt modelId="{69A48FA7-B3B7-467A-B3C3-00C77829E642}" type="pres">
      <dgm:prSet presAssocID="{A1E1D659-6A45-4CC9-8D20-1DA319BB5851}" presName="rect1" presStyleLbl="trAlignAcc1" presStyleIdx="1" presStyleCnt="7" custScaleX="113921">
        <dgm:presLayoutVars>
          <dgm:bulletEnabled val="1"/>
        </dgm:presLayoutVars>
      </dgm:prSet>
      <dgm:spPr/>
    </dgm:pt>
    <dgm:pt modelId="{206A29A5-61A2-40B1-A1A0-FC99E0401A70}" type="pres">
      <dgm:prSet presAssocID="{A1E1D659-6A45-4CC9-8D20-1DA319BB5851}" presName="rect2" presStyleLbl="fgImgPlace1" presStyleIdx="1" presStyleCnt="7" custScaleX="59394" custScaleY="45543" custLinFactNeighborX="-18731" custLinFactNeighborY="9606"/>
      <dgm:spPr/>
    </dgm:pt>
    <dgm:pt modelId="{CB98FC24-284C-4E64-B000-3022AF26B745}" type="pres">
      <dgm:prSet presAssocID="{819AA6F1-0C44-4893-9F67-16CFAD9DFF15}" presName="sibTrans" presStyleCnt="0"/>
      <dgm:spPr/>
    </dgm:pt>
    <dgm:pt modelId="{C4862B01-8A20-4BE3-86CF-EBFC1044CE76}" type="pres">
      <dgm:prSet presAssocID="{CAF0DE25-78A8-4665-9858-E549B0B4EB93}" presName="composite" presStyleCnt="0"/>
      <dgm:spPr/>
    </dgm:pt>
    <dgm:pt modelId="{80A35704-6399-4B00-8219-968994EAB9CD}" type="pres">
      <dgm:prSet presAssocID="{CAF0DE25-78A8-4665-9858-E549B0B4EB93}" presName="rect1" presStyleLbl="trAlignAcc1" presStyleIdx="2" presStyleCnt="7" custScaleX="122488">
        <dgm:presLayoutVars>
          <dgm:bulletEnabled val="1"/>
        </dgm:presLayoutVars>
      </dgm:prSet>
      <dgm:spPr/>
    </dgm:pt>
    <dgm:pt modelId="{B09E26D0-EE32-48C8-A31A-2467D8104E83}" type="pres">
      <dgm:prSet presAssocID="{CAF0DE25-78A8-4665-9858-E549B0B4EB93}" presName="rect2" presStyleLbl="fgImgPlace1" presStyleIdx="2" presStyleCnt="7" custScaleX="39724" custScaleY="23392" custLinFactNeighborX="-51169" custLinFactNeighborY="6053"/>
      <dgm:spPr/>
    </dgm:pt>
    <dgm:pt modelId="{79D494F4-20B5-4008-938C-84BCAE8D2E31}" type="pres">
      <dgm:prSet presAssocID="{33B09D4B-767D-4BB1-B845-8ABC4C6F7E86}" presName="sibTrans" presStyleCnt="0"/>
      <dgm:spPr/>
    </dgm:pt>
    <dgm:pt modelId="{B5377C53-3E7B-45E3-98B0-4D149663B22D}" type="pres">
      <dgm:prSet presAssocID="{C06800E4-F761-4086-ABD9-2861976CE74C}" presName="composite" presStyleCnt="0"/>
      <dgm:spPr/>
    </dgm:pt>
    <dgm:pt modelId="{15BB9C4F-0D5D-4F94-B1DB-AE91E393BC0C}" type="pres">
      <dgm:prSet presAssocID="{C06800E4-F761-4086-ABD9-2861976CE74C}" presName="rect1" presStyleLbl="trAlignAcc1" presStyleIdx="3" presStyleCnt="7" custScaleX="113921">
        <dgm:presLayoutVars>
          <dgm:bulletEnabled val="1"/>
        </dgm:presLayoutVars>
      </dgm:prSet>
      <dgm:spPr/>
    </dgm:pt>
    <dgm:pt modelId="{553912EA-12AF-4DA1-B1DE-FE28F9B89616}" type="pres">
      <dgm:prSet presAssocID="{C06800E4-F761-4086-ABD9-2861976CE74C}" presName="rect2" presStyleLbl="fgImgPlace1" presStyleIdx="3" presStyleCnt="7" custScaleX="43664" custScaleY="35724" custLinFactNeighborX="-18207" custLinFactNeighborY="1867"/>
      <dgm:spPr/>
    </dgm:pt>
    <dgm:pt modelId="{2FA1F20B-7ED4-4012-BF47-7DFFC1CB9ABB}" type="pres">
      <dgm:prSet presAssocID="{F44A48AE-B41A-468C-AC56-2C60567D5EFC}" presName="sibTrans" presStyleCnt="0"/>
      <dgm:spPr/>
    </dgm:pt>
    <dgm:pt modelId="{4F8E7327-F043-4E9A-BE5B-22CCBE3A7FE4}" type="pres">
      <dgm:prSet presAssocID="{E05282E7-D25D-4648-94A7-CA46186D5F75}" presName="composite" presStyleCnt="0"/>
      <dgm:spPr/>
    </dgm:pt>
    <dgm:pt modelId="{00B3CC1E-722C-4858-9EAA-B60EBEABCEC7}" type="pres">
      <dgm:prSet presAssocID="{E05282E7-D25D-4648-94A7-CA46186D5F75}" presName="rect1" presStyleLbl="trAlignAcc1" presStyleIdx="4" presStyleCnt="7" custScaleX="122488">
        <dgm:presLayoutVars>
          <dgm:bulletEnabled val="1"/>
        </dgm:presLayoutVars>
      </dgm:prSet>
      <dgm:spPr/>
    </dgm:pt>
    <dgm:pt modelId="{DFF87720-51B8-44D6-80E3-FB09E4D3EBDF}" type="pres">
      <dgm:prSet presAssocID="{E05282E7-D25D-4648-94A7-CA46186D5F75}" presName="rect2" presStyleLbl="fgImgPlace1" presStyleIdx="4" presStyleCnt="7" custScaleX="49541" custScaleY="40394" custLinFactNeighborX="-43024" custLinFactNeighborY="13847"/>
      <dgm:spPr/>
    </dgm:pt>
    <dgm:pt modelId="{B6C6D8FC-37BA-473E-A957-595EB21DB547}" type="pres">
      <dgm:prSet presAssocID="{B42D7FAE-3B6A-4DCC-B0DF-4D4BBF588EA6}" presName="sibTrans" presStyleCnt="0"/>
      <dgm:spPr/>
    </dgm:pt>
    <dgm:pt modelId="{05BA1E39-004A-4BC6-90AD-58F8BCB2AA14}" type="pres">
      <dgm:prSet presAssocID="{151D9042-86E6-431D-B18F-F4015838CFDF}" presName="composite" presStyleCnt="0"/>
      <dgm:spPr/>
    </dgm:pt>
    <dgm:pt modelId="{3AA10A41-6D6D-4F38-B2A7-98801C97E1F6}" type="pres">
      <dgm:prSet presAssocID="{151D9042-86E6-431D-B18F-F4015838CFDF}" presName="rect1" presStyleLbl="trAlignAcc1" presStyleIdx="5" presStyleCnt="7" custScaleX="113921">
        <dgm:presLayoutVars>
          <dgm:bulletEnabled val="1"/>
        </dgm:presLayoutVars>
      </dgm:prSet>
      <dgm:spPr/>
    </dgm:pt>
    <dgm:pt modelId="{288E7D3C-4C0A-4839-A294-9BD5351CD92F}" type="pres">
      <dgm:prSet presAssocID="{151D9042-86E6-431D-B18F-F4015838CFDF}" presName="rect2" presStyleLbl="fgImgPlace1" presStyleIdx="5" presStyleCnt="7" custScaleX="56371" custScaleY="36971" custLinFactNeighborX="-13534" custLinFactNeighborY="8031"/>
      <dgm:spPr/>
    </dgm:pt>
    <dgm:pt modelId="{17207337-DBEC-47D9-833C-03D2816E701C}" type="pres">
      <dgm:prSet presAssocID="{831A6B1C-139C-44C2-BD86-1C175EDEC358}" presName="sibTrans" presStyleCnt="0"/>
      <dgm:spPr/>
    </dgm:pt>
    <dgm:pt modelId="{13B7656F-F2AC-4B60-8C62-62424F9BCF49}" type="pres">
      <dgm:prSet presAssocID="{3FB63D32-EE9F-4709-93F5-D6EA8B079DF1}" presName="composite" presStyleCnt="0"/>
      <dgm:spPr/>
    </dgm:pt>
    <dgm:pt modelId="{F3ADD25B-150F-4346-9BCA-F7F67336D8FD}" type="pres">
      <dgm:prSet presAssocID="{3FB63D32-EE9F-4709-93F5-D6EA8B079DF1}" presName="rect1" presStyleLbl="trAlignAcc1" presStyleIdx="6" presStyleCnt="7" custScaleY="77860">
        <dgm:presLayoutVars>
          <dgm:bulletEnabled val="1"/>
        </dgm:presLayoutVars>
      </dgm:prSet>
      <dgm:spPr/>
    </dgm:pt>
    <dgm:pt modelId="{25F4D470-D495-4987-8A00-CF2F236EEEFD}" type="pres">
      <dgm:prSet presAssocID="{3FB63D32-EE9F-4709-93F5-D6EA8B079DF1}" presName="rect2" presStyleLbl="fgImgPlace1" presStyleIdx="6" presStyleCnt="7" custScaleX="67534" custScaleY="42515" custLinFactNeighborX="16823" custLinFactNeighborY="1405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8DAD6E02-F90D-4665-8936-EC2C26D1BE5E}" srcId="{5E24E0C0-F41D-4894-927F-E4B1C4C5C51A}" destId="{C06800E4-F761-4086-ABD9-2861976CE74C}" srcOrd="3" destOrd="0" parTransId="{EED1BABA-EA3A-4BF9-8B7E-B553AE186EBF}" sibTransId="{F44A48AE-B41A-468C-AC56-2C60567D5EFC}"/>
    <dgm:cxn modelId="{2338AB17-2637-4EBA-8124-94D3CD3B0B8A}" type="presOf" srcId="{C06800E4-F761-4086-ABD9-2861976CE74C}" destId="{15BB9C4F-0D5D-4F94-B1DB-AE91E393BC0C}" srcOrd="0" destOrd="0" presId="urn:microsoft.com/office/officeart/2008/layout/PictureStrips"/>
    <dgm:cxn modelId="{0DF91322-2097-483B-8922-2A6B3A6480FB}" type="presOf" srcId="{C2D1E252-BCF0-48FB-8F29-38C0279C8371}" destId="{451A7587-36DB-4439-8A87-A5D09B7830A4}" srcOrd="0" destOrd="0" presId="urn:microsoft.com/office/officeart/2008/layout/PictureStrips"/>
    <dgm:cxn modelId="{6DB8A737-A0CE-4EE7-90B9-B01BEBD1890C}" type="presOf" srcId="{A1E1D659-6A45-4CC9-8D20-1DA319BB5851}" destId="{69A48FA7-B3B7-467A-B3C3-00C77829E642}" srcOrd="0" destOrd="0" presId="urn:microsoft.com/office/officeart/2008/layout/PictureStrips"/>
    <dgm:cxn modelId="{12922F38-343B-4EE6-919D-96B36BA9FADE}" srcId="{5E24E0C0-F41D-4894-927F-E4B1C4C5C51A}" destId="{E05282E7-D25D-4648-94A7-CA46186D5F75}" srcOrd="4" destOrd="0" parTransId="{974CD1AD-CE49-4310-A154-AC2F5B88C105}" sibTransId="{B42D7FAE-3B6A-4DCC-B0DF-4D4BBF588EA6}"/>
    <dgm:cxn modelId="{ECCE7754-3B49-4053-A1B3-062265AAE77E}" type="presOf" srcId="{151D9042-86E6-431D-B18F-F4015838CFDF}" destId="{3AA10A41-6D6D-4F38-B2A7-98801C97E1F6}" srcOrd="0" destOrd="0" presId="urn:microsoft.com/office/officeart/2008/layout/PictureStrips"/>
    <dgm:cxn modelId="{397AB855-DBA0-4694-8B62-954CAB0E18ED}" type="presOf" srcId="{3FB63D32-EE9F-4709-93F5-D6EA8B079DF1}" destId="{F3ADD25B-150F-4346-9BCA-F7F67336D8FD}" srcOrd="0" destOrd="0" presId="urn:microsoft.com/office/officeart/2008/layout/PictureStrips"/>
    <dgm:cxn modelId="{19C2925B-5870-4FA4-9159-D1D1CC359065}" srcId="{5E24E0C0-F41D-4894-927F-E4B1C4C5C51A}" destId="{CAF0DE25-78A8-4665-9858-E549B0B4EB93}" srcOrd="2" destOrd="0" parTransId="{3109669A-EB06-4287-986A-A20FF61A2A8C}" sibTransId="{33B09D4B-767D-4BB1-B845-8ABC4C6F7E86}"/>
    <dgm:cxn modelId="{44D92066-1D7E-4E94-94B5-83D77A20E4A2}" srcId="{5E24E0C0-F41D-4894-927F-E4B1C4C5C51A}" destId="{C2D1E252-BCF0-48FB-8F29-38C0279C8371}" srcOrd="0" destOrd="0" parTransId="{6A0BC879-8800-4F60-85FE-6389B1AEA1F5}" sibTransId="{B5FDC155-3B61-4AD7-89E6-13406E4C20C0}"/>
    <dgm:cxn modelId="{FED6EB68-7FA2-4544-9109-F30530FA8401}" type="presOf" srcId="{E05282E7-D25D-4648-94A7-CA46186D5F75}" destId="{00B3CC1E-722C-4858-9EAA-B60EBEABCEC7}" srcOrd="0" destOrd="0" presId="urn:microsoft.com/office/officeart/2008/layout/PictureStrips"/>
    <dgm:cxn modelId="{95C4F582-85D9-470E-89EA-8322DFB900EF}" srcId="{5E24E0C0-F41D-4894-927F-E4B1C4C5C51A}" destId="{3FB63D32-EE9F-4709-93F5-D6EA8B079DF1}" srcOrd="6" destOrd="0" parTransId="{66D68494-9715-448D-9D53-7773935EC9D5}" sibTransId="{4C992F91-E3EC-4FC5-804F-64DC9414F093}"/>
    <dgm:cxn modelId="{3C94D1A2-C32A-486D-9401-B5A021D6FA22}" srcId="{5E24E0C0-F41D-4894-927F-E4B1C4C5C51A}" destId="{151D9042-86E6-431D-B18F-F4015838CFDF}" srcOrd="5" destOrd="0" parTransId="{7D15B7FE-F358-4AB4-A8A0-38412A26C510}" sibTransId="{831A6B1C-139C-44C2-BD86-1C175EDEC358}"/>
    <dgm:cxn modelId="{5AC642C2-8741-48CD-BD6F-4D77BC16A4B3}" type="presOf" srcId="{CAF0DE25-78A8-4665-9858-E549B0B4EB93}" destId="{80A35704-6399-4B00-8219-968994EAB9CD}" srcOrd="0" destOrd="0" presId="urn:microsoft.com/office/officeart/2008/layout/PictureStrips"/>
    <dgm:cxn modelId="{325F4CC6-04F7-42F7-8DE8-7D172413A0EC}" srcId="{5E24E0C0-F41D-4894-927F-E4B1C4C5C51A}" destId="{A1E1D659-6A45-4CC9-8D20-1DA319BB5851}" srcOrd="1" destOrd="0" parTransId="{6F903F0C-6AA1-42D6-BC7D-5180CB4A6893}" sibTransId="{819AA6F1-0C44-4893-9F67-16CFAD9DFF15}"/>
    <dgm:cxn modelId="{AE2303FC-D5C6-4D2E-8F06-4B6640508F8B}" type="presOf" srcId="{5E24E0C0-F41D-4894-927F-E4B1C4C5C51A}" destId="{CBD097B9-68FE-4B09-8F50-1A9093B1B2B9}" srcOrd="0" destOrd="0" presId="urn:microsoft.com/office/officeart/2008/layout/PictureStrips"/>
    <dgm:cxn modelId="{4DE6F8C9-8164-45BD-B44E-8D5B02173255}" type="presParOf" srcId="{CBD097B9-68FE-4B09-8F50-1A9093B1B2B9}" destId="{3D489F79-2E2B-4385-8A14-7847D89F5584}" srcOrd="0" destOrd="0" presId="urn:microsoft.com/office/officeart/2008/layout/PictureStrips"/>
    <dgm:cxn modelId="{14455B48-BAC2-48F4-A198-D633955CDB00}" type="presParOf" srcId="{3D489F79-2E2B-4385-8A14-7847D89F5584}" destId="{451A7587-36DB-4439-8A87-A5D09B7830A4}" srcOrd="0" destOrd="0" presId="urn:microsoft.com/office/officeart/2008/layout/PictureStrips"/>
    <dgm:cxn modelId="{ADC74393-35CA-4206-A697-CEDB35233FEE}" type="presParOf" srcId="{3D489F79-2E2B-4385-8A14-7847D89F5584}" destId="{2A57FC00-A715-44B7-8B58-264BBD3710D5}" srcOrd="1" destOrd="0" presId="urn:microsoft.com/office/officeart/2008/layout/PictureStrips"/>
    <dgm:cxn modelId="{82435177-B991-4314-BB87-96950C1140CE}" type="presParOf" srcId="{CBD097B9-68FE-4B09-8F50-1A9093B1B2B9}" destId="{F9A3A1C9-30A9-4CC0-BAF1-AAB3DD82E6F4}" srcOrd="1" destOrd="0" presId="urn:microsoft.com/office/officeart/2008/layout/PictureStrips"/>
    <dgm:cxn modelId="{89DD26E1-0698-4818-AE2A-928786F275A0}" type="presParOf" srcId="{CBD097B9-68FE-4B09-8F50-1A9093B1B2B9}" destId="{E7EAE225-580C-4A8D-AE97-8048885727CA}" srcOrd="2" destOrd="0" presId="urn:microsoft.com/office/officeart/2008/layout/PictureStrips"/>
    <dgm:cxn modelId="{589718F0-8337-40DB-A4D2-34523115A2D8}" type="presParOf" srcId="{E7EAE225-580C-4A8D-AE97-8048885727CA}" destId="{69A48FA7-B3B7-467A-B3C3-00C77829E642}" srcOrd="0" destOrd="0" presId="urn:microsoft.com/office/officeart/2008/layout/PictureStrips"/>
    <dgm:cxn modelId="{ED5CE59B-0F21-4CAF-A66A-D53DB0C7FAB2}" type="presParOf" srcId="{E7EAE225-580C-4A8D-AE97-8048885727CA}" destId="{206A29A5-61A2-40B1-A1A0-FC99E0401A70}" srcOrd="1" destOrd="0" presId="urn:microsoft.com/office/officeart/2008/layout/PictureStrips"/>
    <dgm:cxn modelId="{BBC990FB-D61B-4209-AA4B-41FD7FA97B50}" type="presParOf" srcId="{CBD097B9-68FE-4B09-8F50-1A9093B1B2B9}" destId="{CB98FC24-284C-4E64-B000-3022AF26B745}" srcOrd="3" destOrd="0" presId="urn:microsoft.com/office/officeart/2008/layout/PictureStrips"/>
    <dgm:cxn modelId="{3038C360-262C-41FA-8C80-7C932AE9CD6D}" type="presParOf" srcId="{CBD097B9-68FE-4B09-8F50-1A9093B1B2B9}" destId="{C4862B01-8A20-4BE3-86CF-EBFC1044CE76}" srcOrd="4" destOrd="0" presId="urn:microsoft.com/office/officeart/2008/layout/PictureStrips"/>
    <dgm:cxn modelId="{3F0A71FE-6D97-455C-8370-EBCF18D0B374}" type="presParOf" srcId="{C4862B01-8A20-4BE3-86CF-EBFC1044CE76}" destId="{80A35704-6399-4B00-8219-968994EAB9CD}" srcOrd="0" destOrd="0" presId="urn:microsoft.com/office/officeart/2008/layout/PictureStrips"/>
    <dgm:cxn modelId="{C747ADEA-C4B6-4EE6-A4EB-E4A816CB99D5}" type="presParOf" srcId="{C4862B01-8A20-4BE3-86CF-EBFC1044CE76}" destId="{B09E26D0-EE32-48C8-A31A-2467D8104E83}" srcOrd="1" destOrd="0" presId="urn:microsoft.com/office/officeart/2008/layout/PictureStrips"/>
    <dgm:cxn modelId="{A640833C-96FB-4748-8E1C-629C5C7BA6D3}" type="presParOf" srcId="{CBD097B9-68FE-4B09-8F50-1A9093B1B2B9}" destId="{79D494F4-20B5-4008-938C-84BCAE8D2E31}" srcOrd="5" destOrd="0" presId="urn:microsoft.com/office/officeart/2008/layout/PictureStrips"/>
    <dgm:cxn modelId="{93111678-E730-46F2-A92D-E99B92A718B6}" type="presParOf" srcId="{CBD097B9-68FE-4B09-8F50-1A9093B1B2B9}" destId="{B5377C53-3E7B-45E3-98B0-4D149663B22D}" srcOrd="6" destOrd="0" presId="urn:microsoft.com/office/officeart/2008/layout/PictureStrips"/>
    <dgm:cxn modelId="{BC444137-43E5-4E0C-BF21-412914B4F714}" type="presParOf" srcId="{B5377C53-3E7B-45E3-98B0-4D149663B22D}" destId="{15BB9C4F-0D5D-4F94-B1DB-AE91E393BC0C}" srcOrd="0" destOrd="0" presId="urn:microsoft.com/office/officeart/2008/layout/PictureStrips"/>
    <dgm:cxn modelId="{FCB510CB-2F58-4B4E-BDF3-9DF854993C93}" type="presParOf" srcId="{B5377C53-3E7B-45E3-98B0-4D149663B22D}" destId="{553912EA-12AF-4DA1-B1DE-FE28F9B89616}" srcOrd="1" destOrd="0" presId="urn:microsoft.com/office/officeart/2008/layout/PictureStrips"/>
    <dgm:cxn modelId="{6AE95DEB-262F-4D5B-AF02-2AF8E1860871}" type="presParOf" srcId="{CBD097B9-68FE-4B09-8F50-1A9093B1B2B9}" destId="{2FA1F20B-7ED4-4012-BF47-7DFFC1CB9ABB}" srcOrd="7" destOrd="0" presId="urn:microsoft.com/office/officeart/2008/layout/PictureStrips"/>
    <dgm:cxn modelId="{40C4B3C0-91E9-4363-97BD-3206E87C8084}" type="presParOf" srcId="{CBD097B9-68FE-4B09-8F50-1A9093B1B2B9}" destId="{4F8E7327-F043-4E9A-BE5B-22CCBE3A7FE4}" srcOrd="8" destOrd="0" presId="urn:microsoft.com/office/officeart/2008/layout/PictureStrips"/>
    <dgm:cxn modelId="{C086CA98-D350-4F34-9F8E-C71FCFD30891}" type="presParOf" srcId="{4F8E7327-F043-4E9A-BE5B-22CCBE3A7FE4}" destId="{00B3CC1E-722C-4858-9EAA-B60EBEABCEC7}" srcOrd="0" destOrd="0" presId="urn:microsoft.com/office/officeart/2008/layout/PictureStrips"/>
    <dgm:cxn modelId="{A5D0C9E4-9749-494D-8666-AB5DC6ADC141}" type="presParOf" srcId="{4F8E7327-F043-4E9A-BE5B-22CCBE3A7FE4}" destId="{DFF87720-51B8-44D6-80E3-FB09E4D3EBDF}" srcOrd="1" destOrd="0" presId="urn:microsoft.com/office/officeart/2008/layout/PictureStrips"/>
    <dgm:cxn modelId="{03D12DD7-F52A-4F60-B9AB-CECFEF286ABD}" type="presParOf" srcId="{CBD097B9-68FE-4B09-8F50-1A9093B1B2B9}" destId="{B6C6D8FC-37BA-473E-A957-595EB21DB547}" srcOrd="9" destOrd="0" presId="urn:microsoft.com/office/officeart/2008/layout/PictureStrips"/>
    <dgm:cxn modelId="{91C73872-89AB-46AD-BFB9-08F31B819216}" type="presParOf" srcId="{CBD097B9-68FE-4B09-8F50-1A9093B1B2B9}" destId="{05BA1E39-004A-4BC6-90AD-58F8BCB2AA14}" srcOrd="10" destOrd="0" presId="urn:microsoft.com/office/officeart/2008/layout/PictureStrips"/>
    <dgm:cxn modelId="{C248B4CD-DCA6-4085-94F3-65506492787F}" type="presParOf" srcId="{05BA1E39-004A-4BC6-90AD-58F8BCB2AA14}" destId="{3AA10A41-6D6D-4F38-B2A7-98801C97E1F6}" srcOrd="0" destOrd="0" presId="urn:microsoft.com/office/officeart/2008/layout/PictureStrips"/>
    <dgm:cxn modelId="{ECA3A8FD-6AB4-4C7C-B51E-E644C802B1EF}" type="presParOf" srcId="{05BA1E39-004A-4BC6-90AD-58F8BCB2AA14}" destId="{288E7D3C-4C0A-4839-A294-9BD5351CD92F}" srcOrd="1" destOrd="0" presId="urn:microsoft.com/office/officeart/2008/layout/PictureStrips"/>
    <dgm:cxn modelId="{D9BE76E5-CB4E-42E7-9D38-30F463DC01A9}" type="presParOf" srcId="{CBD097B9-68FE-4B09-8F50-1A9093B1B2B9}" destId="{17207337-DBEC-47D9-833C-03D2816E701C}" srcOrd="11" destOrd="0" presId="urn:microsoft.com/office/officeart/2008/layout/PictureStrips"/>
    <dgm:cxn modelId="{0F412B19-C20C-4CB0-96EF-DBD3109E050B}" type="presParOf" srcId="{CBD097B9-68FE-4B09-8F50-1A9093B1B2B9}" destId="{13B7656F-F2AC-4B60-8C62-62424F9BCF49}" srcOrd="12" destOrd="0" presId="urn:microsoft.com/office/officeart/2008/layout/PictureStrips"/>
    <dgm:cxn modelId="{FB6A11AB-FDE8-47AD-BB03-899BF2D69071}" type="presParOf" srcId="{13B7656F-F2AC-4B60-8C62-62424F9BCF49}" destId="{F3ADD25B-150F-4346-9BCA-F7F67336D8FD}" srcOrd="0" destOrd="0" presId="urn:microsoft.com/office/officeart/2008/layout/PictureStrips"/>
    <dgm:cxn modelId="{16AE3995-EB7D-4165-8B47-A6BF6EE968E0}" type="presParOf" srcId="{13B7656F-F2AC-4B60-8C62-62424F9BCF49}" destId="{25F4D470-D495-4987-8A00-CF2F236EEEF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2A34A6-0CF4-4F6D-866F-299F8598CA1E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9C4488-A088-454C-A62C-3DDB62CF1D86}">
      <dgm:prSet phldrT="[Text]" custT="1"/>
      <dgm:spPr/>
      <dgm:t>
        <a:bodyPr/>
        <a:lstStyle/>
        <a:p>
          <a:r>
            <a:rPr lang="es-ES" sz="2400" noProof="0" dirty="0"/>
            <a:t>Recordatorio</a:t>
          </a:r>
          <a:endParaRPr lang="es-ES" sz="1800" noProof="0" dirty="0"/>
        </a:p>
      </dgm:t>
    </dgm:pt>
    <dgm:pt modelId="{D2AD339A-4539-4C66-8413-9DCBCA74D029}" type="parTrans" cxnId="{8452D816-AAC1-40BE-8CF8-B8F8EE4CC03D}">
      <dgm:prSet/>
      <dgm:spPr/>
      <dgm:t>
        <a:bodyPr/>
        <a:lstStyle/>
        <a:p>
          <a:endParaRPr lang="en-US"/>
        </a:p>
      </dgm:t>
    </dgm:pt>
    <dgm:pt modelId="{33A5CE51-EAC1-4225-9ABA-2102BC185DF5}" type="sibTrans" cxnId="{8452D816-AAC1-40BE-8CF8-B8F8EE4CC03D}">
      <dgm:prSet/>
      <dgm:spPr/>
      <dgm:t>
        <a:bodyPr/>
        <a:lstStyle/>
        <a:p>
          <a:endParaRPr lang="en-US"/>
        </a:p>
      </dgm:t>
    </dgm:pt>
    <dgm:pt modelId="{684A04DE-0382-46A4-8C1E-5E9257C267D9}">
      <dgm:prSet phldrT="[Text]"/>
      <dgm:spPr/>
      <dgm:t>
        <a:bodyPr/>
        <a:lstStyle/>
        <a:p>
          <a:pPr>
            <a:buClr>
              <a:srgbClr val="CC0000"/>
            </a:buClr>
          </a:pPr>
          <a:r>
            <a:rPr lang="es-ES" altLang="en-US" dirty="0">
              <a:latin typeface="+mj-lt"/>
            </a:rPr>
            <a:t>Cabe distinguir entre los problemas de integridad “eventuales” y “reales”.</a:t>
          </a:r>
          <a:endParaRPr lang="en-US" altLang="en-US" dirty="0">
            <a:latin typeface="+mj-lt"/>
          </a:endParaRPr>
        </a:p>
      </dgm:t>
    </dgm:pt>
    <dgm:pt modelId="{AB8AF4FF-659F-4D92-B931-66010B3E34F9}" type="parTrans" cxnId="{90B17D9F-4EA1-4CB6-BCA1-D8072AA2354C}">
      <dgm:prSet/>
      <dgm:spPr/>
      <dgm:t>
        <a:bodyPr/>
        <a:lstStyle/>
        <a:p>
          <a:endParaRPr lang="en-US"/>
        </a:p>
      </dgm:t>
    </dgm:pt>
    <dgm:pt modelId="{B2BD46F9-C865-4816-87DE-3618A07DC929}" type="sibTrans" cxnId="{90B17D9F-4EA1-4CB6-BCA1-D8072AA2354C}">
      <dgm:prSet/>
      <dgm:spPr/>
      <dgm:t>
        <a:bodyPr/>
        <a:lstStyle/>
        <a:p>
          <a:endParaRPr lang="en-US"/>
        </a:p>
      </dgm:t>
    </dgm:pt>
    <dgm:pt modelId="{8B8C22F7-EE23-4D53-B60A-677F44E8DFE1}">
      <dgm:prSet phldrT="[Text]"/>
      <dgm:spPr/>
      <dgm:t>
        <a:bodyPr/>
        <a:lstStyle/>
        <a:p>
          <a:pPr>
            <a:buClr>
              <a:srgbClr val="CC0000"/>
            </a:buClr>
          </a:pPr>
          <a:r>
            <a:rPr lang="es-ES" altLang="en-US" dirty="0">
              <a:latin typeface="+mj-lt"/>
            </a:rPr>
            <a:t>La Federación Internacional centra su atención en medidas preventivas más que en medidas correctivas.</a:t>
          </a:r>
          <a:endParaRPr lang="en-US" altLang="en-US" dirty="0">
            <a:latin typeface="+mj-lt"/>
          </a:endParaRPr>
        </a:p>
      </dgm:t>
    </dgm:pt>
    <dgm:pt modelId="{99B12319-69CE-4333-98AB-2E15F961EB51}" type="parTrans" cxnId="{9C29A32F-0304-4FFD-BDB2-3472ED5E226E}">
      <dgm:prSet/>
      <dgm:spPr/>
      <dgm:t>
        <a:bodyPr/>
        <a:lstStyle/>
        <a:p>
          <a:endParaRPr lang="en-US"/>
        </a:p>
      </dgm:t>
    </dgm:pt>
    <dgm:pt modelId="{642B37B4-AB5B-401C-BE47-ECF44E590937}" type="sibTrans" cxnId="{9C29A32F-0304-4FFD-BDB2-3472ED5E226E}">
      <dgm:prSet/>
      <dgm:spPr/>
      <dgm:t>
        <a:bodyPr/>
        <a:lstStyle/>
        <a:p>
          <a:endParaRPr lang="en-US"/>
        </a:p>
      </dgm:t>
    </dgm:pt>
    <dgm:pt modelId="{0C027E87-A439-4B9C-B6E4-9E061810F98A}">
      <dgm:prSet phldrT="[Text]"/>
      <dgm:spPr/>
      <dgm:t>
        <a:bodyPr/>
        <a:lstStyle/>
        <a:p>
          <a:pPr>
            <a:buClr>
              <a:srgbClr val="CC0000"/>
            </a:buClr>
          </a:pPr>
          <a:r>
            <a:rPr lang="es-ES" altLang="en-US" dirty="0">
              <a:latin typeface="+mj-lt"/>
            </a:rPr>
            <a:t>En la mayoría de los casos, la primera medida es la sensibilización acerca del problema.</a:t>
          </a:r>
          <a:endParaRPr lang="en-US" altLang="en-US" dirty="0">
            <a:latin typeface="+mj-lt"/>
          </a:endParaRPr>
        </a:p>
      </dgm:t>
    </dgm:pt>
    <dgm:pt modelId="{911C2DF4-5FB3-4AA2-9912-DD82B36456B3}" type="parTrans" cxnId="{7BE070C2-3A2D-4CD9-B445-2F242B345C74}">
      <dgm:prSet/>
      <dgm:spPr/>
      <dgm:t>
        <a:bodyPr/>
        <a:lstStyle/>
        <a:p>
          <a:endParaRPr lang="en-US"/>
        </a:p>
      </dgm:t>
    </dgm:pt>
    <dgm:pt modelId="{E5315D58-EE46-4020-AABC-3880948411A3}" type="sibTrans" cxnId="{7BE070C2-3A2D-4CD9-B445-2F242B345C74}">
      <dgm:prSet/>
      <dgm:spPr/>
      <dgm:t>
        <a:bodyPr/>
        <a:lstStyle/>
        <a:p>
          <a:endParaRPr lang="en-US"/>
        </a:p>
      </dgm:t>
    </dgm:pt>
    <dgm:pt modelId="{33A9631E-0258-4D02-B1C5-E6AC1D2A1318}">
      <dgm:prSet/>
      <dgm:spPr/>
      <dgm:t>
        <a:bodyPr/>
        <a:lstStyle/>
        <a:p>
          <a:r>
            <a:rPr lang="es-ES" altLang="en-US" dirty="0">
              <a:latin typeface="+mj-lt"/>
            </a:rPr>
            <a:t>Cabe tener presente las herramientas existentes para proteger la integridad de las Sociedades Nacionales y de la Federación Internacional.</a:t>
          </a:r>
          <a:endParaRPr lang="en-GB" altLang="en-US" dirty="0">
            <a:latin typeface="+mj-lt"/>
          </a:endParaRPr>
        </a:p>
      </dgm:t>
    </dgm:pt>
    <dgm:pt modelId="{4B1F9C52-70B7-48F0-A73C-3B0D4A806F74}" type="parTrans" cxnId="{18EB6F03-0BAE-4A74-8AB6-2A8CD2204889}">
      <dgm:prSet/>
      <dgm:spPr/>
      <dgm:t>
        <a:bodyPr/>
        <a:lstStyle/>
        <a:p>
          <a:endParaRPr lang="en-US"/>
        </a:p>
      </dgm:t>
    </dgm:pt>
    <dgm:pt modelId="{37C26DDB-6C4C-4AAC-80DF-234772E585EC}" type="sibTrans" cxnId="{18EB6F03-0BAE-4A74-8AB6-2A8CD2204889}">
      <dgm:prSet/>
      <dgm:spPr/>
      <dgm:t>
        <a:bodyPr/>
        <a:lstStyle/>
        <a:p>
          <a:endParaRPr lang="en-US"/>
        </a:p>
      </dgm:t>
    </dgm:pt>
    <dgm:pt modelId="{80018CEB-B092-406D-A7ED-22B4D8C5412F}" type="pres">
      <dgm:prSet presAssocID="{542A34A6-0CF4-4F6D-866F-299F8598CA1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03CF66D-04B0-4838-BA19-0906374B5A66}" type="pres">
      <dgm:prSet presAssocID="{C19C4488-A088-454C-A62C-3DDB62CF1D86}" presName="centerShape" presStyleLbl="node0" presStyleIdx="0" presStyleCnt="1"/>
      <dgm:spPr/>
    </dgm:pt>
    <dgm:pt modelId="{C6ECB855-86E8-46BE-A5CC-1523EC1BC1C3}" type="pres">
      <dgm:prSet presAssocID="{AB8AF4FF-659F-4D92-B931-66010B3E34F9}" presName="parTrans" presStyleLbl="bgSibTrans2D1" presStyleIdx="0" presStyleCnt="4"/>
      <dgm:spPr/>
    </dgm:pt>
    <dgm:pt modelId="{1EA3CAF9-9B03-4CE9-B1A0-65FB2D0E8659}" type="pres">
      <dgm:prSet presAssocID="{684A04DE-0382-46A4-8C1E-5E9257C267D9}" presName="node" presStyleLbl="node1" presStyleIdx="0" presStyleCnt="4">
        <dgm:presLayoutVars>
          <dgm:bulletEnabled val="1"/>
        </dgm:presLayoutVars>
      </dgm:prSet>
      <dgm:spPr/>
    </dgm:pt>
    <dgm:pt modelId="{BECFD9F3-B9A0-445B-AE93-94134B7D74B1}" type="pres">
      <dgm:prSet presAssocID="{99B12319-69CE-4333-98AB-2E15F961EB51}" presName="parTrans" presStyleLbl="bgSibTrans2D1" presStyleIdx="1" presStyleCnt="4"/>
      <dgm:spPr/>
    </dgm:pt>
    <dgm:pt modelId="{D7E40917-8056-413F-9840-E183D895F4E4}" type="pres">
      <dgm:prSet presAssocID="{8B8C22F7-EE23-4D53-B60A-677F44E8DFE1}" presName="node" presStyleLbl="node1" presStyleIdx="1" presStyleCnt="4">
        <dgm:presLayoutVars>
          <dgm:bulletEnabled val="1"/>
        </dgm:presLayoutVars>
      </dgm:prSet>
      <dgm:spPr/>
    </dgm:pt>
    <dgm:pt modelId="{E26C9049-BC88-4DE1-9320-190AAD503A41}" type="pres">
      <dgm:prSet presAssocID="{911C2DF4-5FB3-4AA2-9912-DD82B36456B3}" presName="parTrans" presStyleLbl="bgSibTrans2D1" presStyleIdx="2" presStyleCnt="4"/>
      <dgm:spPr/>
    </dgm:pt>
    <dgm:pt modelId="{37FB34EF-F3D7-4188-9DF6-72592508A59E}" type="pres">
      <dgm:prSet presAssocID="{0C027E87-A439-4B9C-B6E4-9E061810F98A}" presName="node" presStyleLbl="node1" presStyleIdx="2" presStyleCnt="4">
        <dgm:presLayoutVars>
          <dgm:bulletEnabled val="1"/>
        </dgm:presLayoutVars>
      </dgm:prSet>
      <dgm:spPr/>
    </dgm:pt>
    <dgm:pt modelId="{0BC16EDA-B110-4D61-8556-A7F41722C859}" type="pres">
      <dgm:prSet presAssocID="{4B1F9C52-70B7-48F0-A73C-3B0D4A806F74}" presName="parTrans" presStyleLbl="bgSibTrans2D1" presStyleIdx="3" presStyleCnt="4"/>
      <dgm:spPr/>
    </dgm:pt>
    <dgm:pt modelId="{6B3269CA-5715-4B1A-A37C-614EABCDCF3B}" type="pres">
      <dgm:prSet presAssocID="{33A9631E-0258-4D02-B1C5-E6AC1D2A1318}" presName="node" presStyleLbl="node1" presStyleIdx="3" presStyleCnt="4">
        <dgm:presLayoutVars>
          <dgm:bulletEnabled val="1"/>
        </dgm:presLayoutVars>
      </dgm:prSet>
      <dgm:spPr/>
    </dgm:pt>
  </dgm:ptLst>
  <dgm:cxnLst>
    <dgm:cxn modelId="{18EB6F03-0BAE-4A74-8AB6-2A8CD2204889}" srcId="{C19C4488-A088-454C-A62C-3DDB62CF1D86}" destId="{33A9631E-0258-4D02-B1C5-E6AC1D2A1318}" srcOrd="3" destOrd="0" parTransId="{4B1F9C52-70B7-48F0-A73C-3B0D4A806F74}" sibTransId="{37C26DDB-6C4C-4AAC-80DF-234772E585EC}"/>
    <dgm:cxn modelId="{68146810-770F-4AAC-B4EF-3264CB8EC567}" type="presOf" srcId="{33A9631E-0258-4D02-B1C5-E6AC1D2A1318}" destId="{6B3269CA-5715-4B1A-A37C-614EABCDCF3B}" srcOrd="0" destOrd="0" presId="urn:microsoft.com/office/officeart/2005/8/layout/radial4"/>
    <dgm:cxn modelId="{8452D816-AAC1-40BE-8CF8-B8F8EE4CC03D}" srcId="{542A34A6-0CF4-4F6D-866F-299F8598CA1E}" destId="{C19C4488-A088-454C-A62C-3DDB62CF1D86}" srcOrd="0" destOrd="0" parTransId="{D2AD339A-4539-4C66-8413-9DCBCA74D029}" sibTransId="{33A5CE51-EAC1-4225-9ABA-2102BC185DF5}"/>
    <dgm:cxn modelId="{D31F982E-8403-4BE4-A220-AB5B1871FFA7}" type="presOf" srcId="{542A34A6-0CF4-4F6D-866F-299F8598CA1E}" destId="{80018CEB-B092-406D-A7ED-22B4D8C5412F}" srcOrd="0" destOrd="0" presId="urn:microsoft.com/office/officeart/2005/8/layout/radial4"/>
    <dgm:cxn modelId="{9C29A32F-0304-4FFD-BDB2-3472ED5E226E}" srcId="{C19C4488-A088-454C-A62C-3DDB62CF1D86}" destId="{8B8C22F7-EE23-4D53-B60A-677F44E8DFE1}" srcOrd="1" destOrd="0" parTransId="{99B12319-69CE-4333-98AB-2E15F961EB51}" sibTransId="{642B37B4-AB5B-401C-BE47-ECF44E590937}"/>
    <dgm:cxn modelId="{ACF2E26D-6655-45F7-8D80-2B69918FC522}" type="presOf" srcId="{C19C4488-A088-454C-A62C-3DDB62CF1D86}" destId="{E03CF66D-04B0-4838-BA19-0906374B5A66}" srcOrd="0" destOrd="0" presId="urn:microsoft.com/office/officeart/2005/8/layout/radial4"/>
    <dgm:cxn modelId="{316D687A-6BE0-43CD-B052-DC0A5D2F3E84}" type="presOf" srcId="{99B12319-69CE-4333-98AB-2E15F961EB51}" destId="{BECFD9F3-B9A0-445B-AE93-94134B7D74B1}" srcOrd="0" destOrd="0" presId="urn:microsoft.com/office/officeart/2005/8/layout/radial4"/>
    <dgm:cxn modelId="{3918A78C-3D34-4B32-B80D-A6DF380BB58C}" type="presOf" srcId="{911C2DF4-5FB3-4AA2-9912-DD82B36456B3}" destId="{E26C9049-BC88-4DE1-9320-190AAD503A41}" srcOrd="0" destOrd="0" presId="urn:microsoft.com/office/officeart/2005/8/layout/radial4"/>
    <dgm:cxn modelId="{F6F0B58D-429D-4D9F-ABDA-CA005CA58300}" type="presOf" srcId="{0C027E87-A439-4B9C-B6E4-9E061810F98A}" destId="{37FB34EF-F3D7-4188-9DF6-72592508A59E}" srcOrd="0" destOrd="0" presId="urn:microsoft.com/office/officeart/2005/8/layout/radial4"/>
    <dgm:cxn modelId="{83309A9C-391F-4106-B83B-B8F316F6F073}" type="presOf" srcId="{8B8C22F7-EE23-4D53-B60A-677F44E8DFE1}" destId="{D7E40917-8056-413F-9840-E183D895F4E4}" srcOrd="0" destOrd="0" presId="urn:microsoft.com/office/officeart/2005/8/layout/radial4"/>
    <dgm:cxn modelId="{90B17D9F-4EA1-4CB6-BCA1-D8072AA2354C}" srcId="{C19C4488-A088-454C-A62C-3DDB62CF1D86}" destId="{684A04DE-0382-46A4-8C1E-5E9257C267D9}" srcOrd="0" destOrd="0" parTransId="{AB8AF4FF-659F-4D92-B931-66010B3E34F9}" sibTransId="{B2BD46F9-C865-4816-87DE-3618A07DC929}"/>
    <dgm:cxn modelId="{7274A2B9-D4D6-4EB0-A2FC-81FD83F89789}" type="presOf" srcId="{AB8AF4FF-659F-4D92-B931-66010B3E34F9}" destId="{C6ECB855-86E8-46BE-A5CC-1523EC1BC1C3}" srcOrd="0" destOrd="0" presId="urn:microsoft.com/office/officeart/2005/8/layout/radial4"/>
    <dgm:cxn modelId="{7BE070C2-3A2D-4CD9-B445-2F242B345C74}" srcId="{C19C4488-A088-454C-A62C-3DDB62CF1D86}" destId="{0C027E87-A439-4B9C-B6E4-9E061810F98A}" srcOrd="2" destOrd="0" parTransId="{911C2DF4-5FB3-4AA2-9912-DD82B36456B3}" sibTransId="{E5315D58-EE46-4020-AABC-3880948411A3}"/>
    <dgm:cxn modelId="{7A0C61CD-261D-48A2-9436-BAD4BF793D61}" type="presOf" srcId="{4B1F9C52-70B7-48F0-A73C-3B0D4A806F74}" destId="{0BC16EDA-B110-4D61-8556-A7F41722C859}" srcOrd="0" destOrd="0" presId="urn:microsoft.com/office/officeart/2005/8/layout/radial4"/>
    <dgm:cxn modelId="{262190F6-0C78-4A3E-BF99-2551D93F819D}" type="presOf" srcId="{684A04DE-0382-46A4-8C1E-5E9257C267D9}" destId="{1EA3CAF9-9B03-4CE9-B1A0-65FB2D0E8659}" srcOrd="0" destOrd="0" presId="urn:microsoft.com/office/officeart/2005/8/layout/radial4"/>
    <dgm:cxn modelId="{EC151BC5-8EC9-4DE7-87E6-071E61C2B011}" type="presParOf" srcId="{80018CEB-B092-406D-A7ED-22B4D8C5412F}" destId="{E03CF66D-04B0-4838-BA19-0906374B5A66}" srcOrd="0" destOrd="0" presId="urn:microsoft.com/office/officeart/2005/8/layout/radial4"/>
    <dgm:cxn modelId="{24E403E9-583B-4CEA-916C-F4FB7FD2FCB1}" type="presParOf" srcId="{80018CEB-B092-406D-A7ED-22B4D8C5412F}" destId="{C6ECB855-86E8-46BE-A5CC-1523EC1BC1C3}" srcOrd="1" destOrd="0" presId="urn:microsoft.com/office/officeart/2005/8/layout/radial4"/>
    <dgm:cxn modelId="{046CB6B4-267A-4DE4-9021-FE6015E68499}" type="presParOf" srcId="{80018CEB-B092-406D-A7ED-22B4D8C5412F}" destId="{1EA3CAF9-9B03-4CE9-B1A0-65FB2D0E8659}" srcOrd="2" destOrd="0" presId="urn:microsoft.com/office/officeart/2005/8/layout/radial4"/>
    <dgm:cxn modelId="{EB3C2EBA-3E90-4E67-B47E-7F67373A8525}" type="presParOf" srcId="{80018CEB-B092-406D-A7ED-22B4D8C5412F}" destId="{BECFD9F3-B9A0-445B-AE93-94134B7D74B1}" srcOrd="3" destOrd="0" presId="urn:microsoft.com/office/officeart/2005/8/layout/radial4"/>
    <dgm:cxn modelId="{807A54FE-62C2-4433-952F-03A4403C7C09}" type="presParOf" srcId="{80018CEB-B092-406D-A7ED-22B4D8C5412F}" destId="{D7E40917-8056-413F-9840-E183D895F4E4}" srcOrd="4" destOrd="0" presId="urn:microsoft.com/office/officeart/2005/8/layout/radial4"/>
    <dgm:cxn modelId="{DB5A6AB9-AE68-4DDB-BE79-2D3A4CB351E8}" type="presParOf" srcId="{80018CEB-B092-406D-A7ED-22B4D8C5412F}" destId="{E26C9049-BC88-4DE1-9320-190AAD503A41}" srcOrd="5" destOrd="0" presId="urn:microsoft.com/office/officeart/2005/8/layout/radial4"/>
    <dgm:cxn modelId="{FB73CCA8-2E01-40E9-8B2D-47B8C8C8587C}" type="presParOf" srcId="{80018CEB-B092-406D-A7ED-22B4D8C5412F}" destId="{37FB34EF-F3D7-4188-9DF6-72592508A59E}" srcOrd="6" destOrd="0" presId="urn:microsoft.com/office/officeart/2005/8/layout/radial4"/>
    <dgm:cxn modelId="{969A2105-3E10-4F17-BBF5-21435EAD189B}" type="presParOf" srcId="{80018CEB-B092-406D-A7ED-22B4D8C5412F}" destId="{0BC16EDA-B110-4D61-8556-A7F41722C859}" srcOrd="7" destOrd="0" presId="urn:microsoft.com/office/officeart/2005/8/layout/radial4"/>
    <dgm:cxn modelId="{A30B7077-2EDC-4421-A0D6-09A306A4DE59}" type="presParOf" srcId="{80018CEB-B092-406D-A7ED-22B4D8C5412F}" destId="{6B3269CA-5715-4B1A-A37C-614EABCDCF3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BB05CA-4D19-429A-9B70-ADDE13568D8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B00AC5-1368-421D-BE1E-C156B838A531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1. </a:t>
          </a:r>
          <a:r>
            <a:rPr lang="es-ES" sz="2000" dirty="0">
              <a:latin typeface="+mj-lt"/>
            </a:rPr>
            <a:t>La Sociedad Nacional tiene la función principal de resolver sus problemas de integridad.</a:t>
          </a:r>
          <a:endParaRPr lang="en-US" sz="1600" dirty="0">
            <a:latin typeface="+mj-lt"/>
          </a:endParaRPr>
        </a:p>
      </dgm:t>
    </dgm:pt>
    <dgm:pt modelId="{7A83C7C7-2BEA-4B70-8E44-579FE93ECF29}" type="parTrans" cxnId="{E27AC4F6-5E0D-4E1B-8CDD-6C0836D767A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B06F141-3850-4A0F-ADEA-8D1CF155A320}" type="sibTrans" cxnId="{E27AC4F6-5E0D-4E1B-8CDD-6C0836D767A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C4DD800-6C8B-48F3-AA82-DD120C79E264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dirty="0">
              <a:latin typeface="+mj-lt"/>
            </a:rPr>
            <a:t>2. </a:t>
          </a:r>
          <a:r>
            <a:rPr lang="es-ES" sz="2000" dirty="0">
              <a:latin typeface="+mj-lt"/>
            </a:rPr>
            <a:t>La secretaría de la FICR prestará asistencia a las Sociedades Nacionales de conformidad con los Procedimientos Operativos Normalizados.</a:t>
          </a:r>
          <a:endParaRPr lang="en-US" sz="2000" dirty="0">
            <a:latin typeface="+mj-lt"/>
          </a:endParaRPr>
        </a:p>
      </dgm:t>
    </dgm:pt>
    <dgm:pt modelId="{66AD97A7-E881-45EE-ABDB-B4DEBE1F107C}" type="parTrans" cxnId="{B9978D44-03AA-4464-B170-CF9CC341B4B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F377840-FE32-4492-978E-E01C3C4A1812}" type="sibTrans" cxnId="{B9978D44-03AA-4464-B170-CF9CC341B4B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89C1195-8223-4075-85BD-E57592F0DC9D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dirty="0">
              <a:latin typeface="+mj-lt"/>
            </a:rPr>
            <a:t>3. </a:t>
          </a:r>
          <a:r>
            <a:rPr lang="es-ES" sz="2000" dirty="0">
              <a:latin typeface="+mj-lt"/>
            </a:rPr>
            <a:t>El Comité desempeñará un papel en la resolución de la violación de la integridad, como último recurso,.</a:t>
          </a:r>
          <a:endParaRPr lang="en-US" sz="2000" dirty="0">
            <a:latin typeface="+mj-lt"/>
          </a:endParaRPr>
        </a:p>
      </dgm:t>
    </dgm:pt>
    <dgm:pt modelId="{68F3ECC7-BA48-4A78-AB7D-5FA751C5090F}" type="parTrans" cxnId="{3368D8BC-C4AF-4919-B4F2-AA318E3A1CB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5A74FFD-5871-4045-B17C-91BD87462CE9}" type="sibTrans" cxnId="{3368D8BC-C4AF-4919-B4F2-AA318E3A1CB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CCB1B00-D000-4FAF-8E35-76450C2BB62B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4. </a:t>
          </a:r>
          <a:r>
            <a:rPr lang="es-ES" sz="2000" dirty="0">
              <a:latin typeface="+mj-lt"/>
            </a:rPr>
            <a:t>Si la Sociedad Nacional no es capaz de resolver el problema de integridad y la cuestión se convierte en una cuestión de reputación, la Junta de Gobierno de la Federación aplicará sanciones.</a:t>
          </a:r>
          <a:endParaRPr lang="en-US" sz="2000" dirty="0">
            <a:latin typeface="+mj-lt"/>
          </a:endParaRPr>
        </a:p>
      </dgm:t>
    </dgm:pt>
    <dgm:pt modelId="{06473F99-B00C-4960-A342-AA12A0D0143F}" type="parTrans" cxnId="{1E6B37C3-340B-4332-BEE6-7E2802C5D65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8F1FA89-872E-41F8-BF51-33E629848FD6}" type="sibTrans" cxnId="{1E6B37C3-340B-4332-BEE6-7E2802C5D65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797D046-AA46-46C0-9DB1-EDBFA79A9E26}" type="pres">
      <dgm:prSet presAssocID="{BBBB05CA-4D19-429A-9B70-ADDE13568D8E}" presName="rootnode" presStyleCnt="0">
        <dgm:presLayoutVars>
          <dgm:chMax/>
          <dgm:chPref/>
          <dgm:dir/>
          <dgm:animLvl val="lvl"/>
        </dgm:presLayoutVars>
      </dgm:prSet>
      <dgm:spPr/>
    </dgm:pt>
    <dgm:pt modelId="{C55FB8BD-E800-4007-9994-5091399652EF}" type="pres">
      <dgm:prSet presAssocID="{0EB00AC5-1368-421D-BE1E-C156B838A531}" presName="composite" presStyleCnt="0"/>
      <dgm:spPr/>
    </dgm:pt>
    <dgm:pt modelId="{818783CC-0238-48C7-83B4-482A407D13B9}" type="pres">
      <dgm:prSet presAssocID="{0EB00AC5-1368-421D-BE1E-C156B838A531}" presName="LShape" presStyleLbl="alignNode1" presStyleIdx="0" presStyleCnt="7"/>
      <dgm:spPr/>
    </dgm:pt>
    <dgm:pt modelId="{5FACE1D6-87C7-488F-8FE5-3975C94E5624}" type="pres">
      <dgm:prSet presAssocID="{0EB00AC5-1368-421D-BE1E-C156B838A53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3B07204C-58EA-4AEB-A2FB-E1032E6CA8CE}" type="pres">
      <dgm:prSet presAssocID="{0EB00AC5-1368-421D-BE1E-C156B838A531}" presName="Triangle" presStyleLbl="alignNode1" presStyleIdx="1" presStyleCnt="7"/>
      <dgm:spPr/>
    </dgm:pt>
    <dgm:pt modelId="{7CE6BF83-A25C-4EDB-AF35-A654297F35FB}" type="pres">
      <dgm:prSet presAssocID="{EB06F141-3850-4A0F-ADEA-8D1CF155A320}" presName="sibTrans" presStyleCnt="0"/>
      <dgm:spPr/>
    </dgm:pt>
    <dgm:pt modelId="{7AAF12E6-2986-4F1E-A428-A4641346EA2E}" type="pres">
      <dgm:prSet presAssocID="{EB06F141-3850-4A0F-ADEA-8D1CF155A320}" presName="space" presStyleCnt="0"/>
      <dgm:spPr/>
    </dgm:pt>
    <dgm:pt modelId="{17587F57-FA4F-4E1A-9805-868687F4A65B}" type="pres">
      <dgm:prSet presAssocID="{BC4DD800-6C8B-48F3-AA82-DD120C79E264}" presName="composite" presStyleCnt="0"/>
      <dgm:spPr/>
    </dgm:pt>
    <dgm:pt modelId="{58AD1EA2-AD5B-4F7F-A04D-B67DA062C0CF}" type="pres">
      <dgm:prSet presAssocID="{BC4DD800-6C8B-48F3-AA82-DD120C79E264}" presName="LShape" presStyleLbl="alignNode1" presStyleIdx="2" presStyleCnt="7"/>
      <dgm:spPr/>
    </dgm:pt>
    <dgm:pt modelId="{84A37037-725E-4052-B522-045ADE282225}" type="pres">
      <dgm:prSet presAssocID="{BC4DD800-6C8B-48F3-AA82-DD120C79E26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D65D24A-B787-4CEA-B8CD-2E95761B928D}" type="pres">
      <dgm:prSet presAssocID="{BC4DD800-6C8B-48F3-AA82-DD120C79E264}" presName="Triangle" presStyleLbl="alignNode1" presStyleIdx="3" presStyleCnt="7"/>
      <dgm:spPr/>
    </dgm:pt>
    <dgm:pt modelId="{677EECC8-1DFF-4454-8D07-52F5D8C59E6F}" type="pres">
      <dgm:prSet presAssocID="{4F377840-FE32-4492-978E-E01C3C4A1812}" presName="sibTrans" presStyleCnt="0"/>
      <dgm:spPr/>
    </dgm:pt>
    <dgm:pt modelId="{52AA5046-BB02-4247-9A3D-CB23E71C3365}" type="pres">
      <dgm:prSet presAssocID="{4F377840-FE32-4492-978E-E01C3C4A1812}" presName="space" presStyleCnt="0"/>
      <dgm:spPr/>
    </dgm:pt>
    <dgm:pt modelId="{4EBB454C-C3D0-467B-BFE0-E915741108F7}" type="pres">
      <dgm:prSet presAssocID="{A89C1195-8223-4075-85BD-E57592F0DC9D}" presName="composite" presStyleCnt="0"/>
      <dgm:spPr/>
    </dgm:pt>
    <dgm:pt modelId="{C55E59A6-736B-4135-988D-DE4CFA49EE9D}" type="pres">
      <dgm:prSet presAssocID="{A89C1195-8223-4075-85BD-E57592F0DC9D}" presName="LShape" presStyleLbl="alignNode1" presStyleIdx="4" presStyleCnt="7"/>
      <dgm:spPr/>
    </dgm:pt>
    <dgm:pt modelId="{392F8769-63DE-4327-A141-313401F3953A}" type="pres">
      <dgm:prSet presAssocID="{A89C1195-8223-4075-85BD-E57592F0DC9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A706607-88EE-4595-88C8-25D567071E6D}" type="pres">
      <dgm:prSet presAssocID="{A89C1195-8223-4075-85BD-E57592F0DC9D}" presName="Triangle" presStyleLbl="alignNode1" presStyleIdx="5" presStyleCnt="7"/>
      <dgm:spPr/>
    </dgm:pt>
    <dgm:pt modelId="{806B62DD-547F-4AC1-AF13-F6BC427AEC99}" type="pres">
      <dgm:prSet presAssocID="{75A74FFD-5871-4045-B17C-91BD87462CE9}" presName="sibTrans" presStyleCnt="0"/>
      <dgm:spPr/>
    </dgm:pt>
    <dgm:pt modelId="{6ED1FA37-38E8-4F00-B286-C310DAAB83DC}" type="pres">
      <dgm:prSet presAssocID="{75A74FFD-5871-4045-B17C-91BD87462CE9}" presName="space" presStyleCnt="0"/>
      <dgm:spPr/>
    </dgm:pt>
    <dgm:pt modelId="{FC4A8E3E-F6E5-4AC8-9CCE-13E546FEAFA7}" type="pres">
      <dgm:prSet presAssocID="{8CCB1B00-D000-4FAF-8E35-76450C2BB62B}" presName="composite" presStyleCnt="0"/>
      <dgm:spPr/>
    </dgm:pt>
    <dgm:pt modelId="{58E987B1-8473-4C29-946E-6617906471FE}" type="pres">
      <dgm:prSet presAssocID="{8CCB1B00-D000-4FAF-8E35-76450C2BB62B}" presName="LShape" presStyleLbl="alignNode1" presStyleIdx="6" presStyleCnt="7"/>
      <dgm:spPr/>
    </dgm:pt>
    <dgm:pt modelId="{6A11FF0E-59DE-4355-B44D-99CE870B4F40}" type="pres">
      <dgm:prSet presAssocID="{8CCB1B00-D000-4FAF-8E35-76450C2BB62B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0497110-157D-4C11-B5F9-11487339BBC3}" type="presOf" srcId="{0EB00AC5-1368-421D-BE1E-C156B838A531}" destId="{5FACE1D6-87C7-488F-8FE5-3975C94E5624}" srcOrd="0" destOrd="0" presId="urn:microsoft.com/office/officeart/2009/3/layout/StepUpProcess"/>
    <dgm:cxn modelId="{3F1BD238-E725-4CB2-9584-45CF5C7CE907}" type="presOf" srcId="{BBBB05CA-4D19-429A-9B70-ADDE13568D8E}" destId="{7797D046-AA46-46C0-9DB1-EDBFA79A9E26}" srcOrd="0" destOrd="0" presId="urn:microsoft.com/office/officeart/2009/3/layout/StepUpProcess"/>
    <dgm:cxn modelId="{B9978D44-03AA-4464-B170-CF9CC341B4B9}" srcId="{BBBB05CA-4D19-429A-9B70-ADDE13568D8E}" destId="{BC4DD800-6C8B-48F3-AA82-DD120C79E264}" srcOrd="1" destOrd="0" parTransId="{66AD97A7-E881-45EE-ABDB-B4DEBE1F107C}" sibTransId="{4F377840-FE32-4492-978E-E01C3C4A1812}"/>
    <dgm:cxn modelId="{E78A4381-0576-48B9-8CA6-3014A0B40BDB}" type="presOf" srcId="{BC4DD800-6C8B-48F3-AA82-DD120C79E264}" destId="{84A37037-725E-4052-B522-045ADE282225}" srcOrd="0" destOrd="0" presId="urn:microsoft.com/office/officeart/2009/3/layout/StepUpProcess"/>
    <dgm:cxn modelId="{3CC113A5-32AB-4600-BD96-3A25E08F111B}" type="presOf" srcId="{8CCB1B00-D000-4FAF-8E35-76450C2BB62B}" destId="{6A11FF0E-59DE-4355-B44D-99CE870B4F40}" srcOrd="0" destOrd="0" presId="urn:microsoft.com/office/officeart/2009/3/layout/StepUpProcess"/>
    <dgm:cxn modelId="{3368D8BC-C4AF-4919-B4F2-AA318E3A1CBB}" srcId="{BBBB05CA-4D19-429A-9B70-ADDE13568D8E}" destId="{A89C1195-8223-4075-85BD-E57592F0DC9D}" srcOrd="2" destOrd="0" parTransId="{68F3ECC7-BA48-4A78-AB7D-5FA751C5090F}" sibTransId="{75A74FFD-5871-4045-B17C-91BD87462CE9}"/>
    <dgm:cxn modelId="{1E6B37C3-340B-4332-BEE6-7E2802C5D655}" srcId="{BBBB05CA-4D19-429A-9B70-ADDE13568D8E}" destId="{8CCB1B00-D000-4FAF-8E35-76450C2BB62B}" srcOrd="3" destOrd="0" parTransId="{06473F99-B00C-4960-A342-AA12A0D0143F}" sibTransId="{18F1FA89-872E-41F8-BF51-33E629848FD6}"/>
    <dgm:cxn modelId="{A3A91AE1-EF28-42AF-BC11-780C773A5664}" type="presOf" srcId="{A89C1195-8223-4075-85BD-E57592F0DC9D}" destId="{392F8769-63DE-4327-A141-313401F3953A}" srcOrd="0" destOrd="0" presId="urn:microsoft.com/office/officeart/2009/3/layout/StepUpProcess"/>
    <dgm:cxn modelId="{E27AC4F6-5E0D-4E1B-8CDD-6C0836D767A5}" srcId="{BBBB05CA-4D19-429A-9B70-ADDE13568D8E}" destId="{0EB00AC5-1368-421D-BE1E-C156B838A531}" srcOrd="0" destOrd="0" parTransId="{7A83C7C7-2BEA-4B70-8E44-579FE93ECF29}" sibTransId="{EB06F141-3850-4A0F-ADEA-8D1CF155A320}"/>
    <dgm:cxn modelId="{308E7B99-CCEA-49A7-BE98-50D613B56793}" type="presParOf" srcId="{7797D046-AA46-46C0-9DB1-EDBFA79A9E26}" destId="{C55FB8BD-E800-4007-9994-5091399652EF}" srcOrd="0" destOrd="0" presId="urn:microsoft.com/office/officeart/2009/3/layout/StepUpProcess"/>
    <dgm:cxn modelId="{C4EC2E57-67E4-456D-AF05-D4139A7345C2}" type="presParOf" srcId="{C55FB8BD-E800-4007-9994-5091399652EF}" destId="{818783CC-0238-48C7-83B4-482A407D13B9}" srcOrd="0" destOrd="0" presId="urn:microsoft.com/office/officeart/2009/3/layout/StepUpProcess"/>
    <dgm:cxn modelId="{3937BFF9-5256-473D-9620-248A95765A1E}" type="presParOf" srcId="{C55FB8BD-E800-4007-9994-5091399652EF}" destId="{5FACE1D6-87C7-488F-8FE5-3975C94E5624}" srcOrd="1" destOrd="0" presId="urn:microsoft.com/office/officeart/2009/3/layout/StepUpProcess"/>
    <dgm:cxn modelId="{192C4D0D-4ED1-4742-940B-7D7476B0B6EC}" type="presParOf" srcId="{C55FB8BD-E800-4007-9994-5091399652EF}" destId="{3B07204C-58EA-4AEB-A2FB-E1032E6CA8CE}" srcOrd="2" destOrd="0" presId="urn:microsoft.com/office/officeart/2009/3/layout/StepUpProcess"/>
    <dgm:cxn modelId="{210BB65C-E50E-4387-AE71-9BDA5322A7EA}" type="presParOf" srcId="{7797D046-AA46-46C0-9DB1-EDBFA79A9E26}" destId="{7CE6BF83-A25C-4EDB-AF35-A654297F35FB}" srcOrd="1" destOrd="0" presId="urn:microsoft.com/office/officeart/2009/3/layout/StepUpProcess"/>
    <dgm:cxn modelId="{A506E72F-5D33-471D-9454-02CD9DC83E64}" type="presParOf" srcId="{7CE6BF83-A25C-4EDB-AF35-A654297F35FB}" destId="{7AAF12E6-2986-4F1E-A428-A4641346EA2E}" srcOrd="0" destOrd="0" presId="urn:microsoft.com/office/officeart/2009/3/layout/StepUpProcess"/>
    <dgm:cxn modelId="{4F68585F-F4FD-42AF-BD5F-38A473E6BC05}" type="presParOf" srcId="{7797D046-AA46-46C0-9DB1-EDBFA79A9E26}" destId="{17587F57-FA4F-4E1A-9805-868687F4A65B}" srcOrd="2" destOrd="0" presId="urn:microsoft.com/office/officeart/2009/3/layout/StepUpProcess"/>
    <dgm:cxn modelId="{2A5B80BB-410C-41A9-BFD2-53E6768FDBDA}" type="presParOf" srcId="{17587F57-FA4F-4E1A-9805-868687F4A65B}" destId="{58AD1EA2-AD5B-4F7F-A04D-B67DA062C0CF}" srcOrd="0" destOrd="0" presId="urn:microsoft.com/office/officeart/2009/3/layout/StepUpProcess"/>
    <dgm:cxn modelId="{51EBFEE9-1984-482F-A974-211D38B3128A}" type="presParOf" srcId="{17587F57-FA4F-4E1A-9805-868687F4A65B}" destId="{84A37037-725E-4052-B522-045ADE282225}" srcOrd="1" destOrd="0" presId="urn:microsoft.com/office/officeart/2009/3/layout/StepUpProcess"/>
    <dgm:cxn modelId="{D339051F-8579-43B5-A6D4-9D10D839D8DA}" type="presParOf" srcId="{17587F57-FA4F-4E1A-9805-868687F4A65B}" destId="{3D65D24A-B787-4CEA-B8CD-2E95761B928D}" srcOrd="2" destOrd="0" presId="urn:microsoft.com/office/officeart/2009/3/layout/StepUpProcess"/>
    <dgm:cxn modelId="{6AB97895-3C7B-4E96-A275-24DAB6EC4EDC}" type="presParOf" srcId="{7797D046-AA46-46C0-9DB1-EDBFA79A9E26}" destId="{677EECC8-1DFF-4454-8D07-52F5D8C59E6F}" srcOrd="3" destOrd="0" presId="urn:microsoft.com/office/officeart/2009/3/layout/StepUpProcess"/>
    <dgm:cxn modelId="{01B2D296-B47D-41E8-99C4-E6F7FFB3E169}" type="presParOf" srcId="{677EECC8-1DFF-4454-8D07-52F5D8C59E6F}" destId="{52AA5046-BB02-4247-9A3D-CB23E71C3365}" srcOrd="0" destOrd="0" presId="urn:microsoft.com/office/officeart/2009/3/layout/StepUpProcess"/>
    <dgm:cxn modelId="{B52F8A4B-BFC3-4AD9-A7EC-1A69834D5A3D}" type="presParOf" srcId="{7797D046-AA46-46C0-9DB1-EDBFA79A9E26}" destId="{4EBB454C-C3D0-467B-BFE0-E915741108F7}" srcOrd="4" destOrd="0" presId="urn:microsoft.com/office/officeart/2009/3/layout/StepUpProcess"/>
    <dgm:cxn modelId="{EB28C988-7FDC-4B58-A511-BBE783AD1FCC}" type="presParOf" srcId="{4EBB454C-C3D0-467B-BFE0-E915741108F7}" destId="{C55E59A6-736B-4135-988D-DE4CFA49EE9D}" srcOrd="0" destOrd="0" presId="urn:microsoft.com/office/officeart/2009/3/layout/StepUpProcess"/>
    <dgm:cxn modelId="{E4BD2E5A-80A6-421F-B978-ECD641BFF661}" type="presParOf" srcId="{4EBB454C-C3D0-467B-BFE0-E915741108F7}" destId="{392F8769-63DE-4327-A141-313401F3953A}" srcOrd="1" destOrd="0" presId="urn:microsoft.com/office/officeart/2009/3/layout/StepUpProcess"/>
    <dgm:cxn modelId="{0D13A978-DACC-47BA-8B17-A601410D4B84}" type="presParOf" srcId="{4EBB454C-C3D0-467B-BFE0-E915741108F7}" destId="{DA706607-88EE-4595-88C8-25D567071E6D}" srcOrd="2" destOrd="0" presId="urn:microsoft.com/office/officeart/2009/3/layout/StepUpProcess"/>
    <dgm:cxn modelId="{148702A3-68B1-4527-BC2F-2BD44803B44E}" type="presParOf" srcId="{7797D046-AA46-46C0-9DB1-EDBFA79A9E26}" destId="{806B62DD-547F-4AC1-AF13-F6BC427AEC99}" srcOrd="5" destOrd="0" presId="urn:microsoft.com/office/officeart/2009/3/layout/StepUpProcess"/>
    <dgm:cxn modelId="{4DB562A6-5638-48D7-AB17-C7E6DB303175}" type="presParOf" srcId="{806B62DD-547F-4AC1-AF13-F6BC427AEC99}" destId="{6ED1FA37-38E8-4F00-B286-C310DAAB83DC}" srcOrd="0" destOrd="0" presId="urn:microsoft.com/office/officeart/2009/3/layout/StepUpProcess"/>
    <dgm:cxn modelId="{49D14642-3C87-4B4E-8644-9EEFE7922D0D}" type="presParOf" srcId="{7797D046-AA46-46C0-9DB1-EDBFA79A9E26}" destId="{FC4A8E3E-F6E5-4AC8-9CCE-13E546FEAFA7}" srcOrd="6" destOrd="0" presId="urn:microsoft.com/office/officeart/2009/3/layout/StepUpProcess"/>
    <dgm:cxn modelId="{103B9B47-15DE-4084-A87E-F113A313703D}" type="presParOf" srcId="{FC4A8E3E-F6E5-4AC8-9CCE-13E546FEAFA7}" destId="{58E987B1-8473-4C29-946E-6617906471FE}" srcOrd="0" destOrd="0" presId="urn:microsoft.com/office/officeart/2009/3/layout/StepUpProcess"/>
    <dgm:cxn modelId="{0EA64A00-0633-42FE-A9F2-D7112E017EF9}" type="presParOf" srcId="{FC4A8E3E-F6E5-4AC8-9CCE-13E546FEAFA7}" destId="{6A11FF0E-59DE-4355-B44D-99CE870B4F4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2A34A6-0CF4-4F6D-866F-299F8598CA1E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9C4488-A088-454C-A62C-3DDB62CF1D86}">
      <dgm:prSet phldrT="[Text]" custT="1"/>
      <dgm:spPr/>
      <dgm:t>
        <a:bodyPr/>
        <a:lstStyle/>
        <a:p>
          <a:r>
            <a:rPr lang="es-ES" sz="3200" noProof="0" dirty="0"/>
            <a:t>Salud institucional</a:t>
          </a:r>
        </a:p>
      </dgm:t>
    </dgm:pt>
    <dgm:pt modelId="{D2AD339A-4539-4C66-8413-9DCBCA74D029}" type="parTrans" cxnId="{8452D816-AAC1-40BE-8CF8-B8F8EE4CC03D}">
      <dgm:prSet/>
      <dgm:spPr/>
      <dgm:t>
        <a:bodyPr/>
        <a:lstStyle/>
        <a:p>
          <a:endParaRPr lang="es-ES" noProof="0" dirty="0"/>
        </a:p>
      </dgm:t>
    </dgm:pt>
    <dgm:pt modelId="{33A5CE51-EAC1-4225-9ABA-2102BC185DF5}" type="sibTrans" cxnId="{8452D816-AAC1-40BE-8CF8-B8F8EE4CC03D}">
      <dgm:prSet/>
      <dgm:spPr/>
      <dgm:t>
        <a:bodyPr/>
        <a:lstStyle/>
        <a:p>
          <a:endParaRPr lang="es-ES" noProof="0" dirty="0"/>
        </a:p>
      </dgm:t>
    </dgm:pt>
    <dgm:pt modelId="{684A04DE-0382-46A4-8C1E-5E9257C267D9}">
      <dgm:prSet phldrT="[Text]" custT="1"/>
      <dgm:spPr/>
      <dgm:t>
        <a:bodyPr/>
        <a:lstStyle/>
        <a:p>
          <a:r>
            <a:rPr lang="es-ES" altLang="en-US" sz="2800" noProof="0" dirty="0">
              <a:latin typeface="+mj-lt"/>
            </a:rPr>
            <a:t>Buenos Estatutos</a:t>
          </a:r>
        </a:p>
      </dgm:t>
    </dgm:pt>
    <dgm:pt modelId="{AB8AF4FF-659F-4D92-B931-66010B3E34F9}" type="parTrans" cxnId="{90B17D9F-4EA1-4CB6-BCA1-D8072AA2354C}">
      <dgm:prSet/>
      <dgm:spPr/>
      <dgm:t>
        <a:bodyPr/>
        <a:lstStyle/>
        <a:p>
          <a:endParaRPr lang="es-ES" noProof="0" dirty="0"/>
        </a:p>
      </dgm:t>
    </dgm:pt>
    <dgm:pt modelId="{B2BD46F9-C865-4816-87DE-3618A07DC929}" type="sibTrans" cxnId="{90B17D9F-4EA1-4CB6-BCA1-D8072AA2354C}">
      <dgm:prSet/>
      <dgm:spPr/>
      <dgm:t>
        <a:bodyPr/>
        <a:lstStyle/>
        <a:p>
          <a:endParaRPr lang="es-ES" noProof="0" dirty="0"/>
        </a:p>
      </dgm:t>
    </dgm:pt>
    <dgm:pt modelId="{8B8C22F7-EE23-4D53-B60A-677F44E8DFE1}">
      <dgm:prSet phldrT="[Text]" custT="1"/>
      <dgm:spPr/>
      <dgm:t>
        <a:bodyPr/>
        <a:lstStyle/>
        <a:p>
          <a:pPr>
            <a:buClr>
              <a:srgbClr val="CC0000"/>
            </a:buClr>
          </a:pPr>
          <a:r>
            <a:rPr lang="es-ES" altLang="en-US" sz="2800" noProof="0" dirty="0">
              <a:latin typeface="+mj-lt"/>
            </a:rPr>
            <a:t>Auditoría Externa Regular</a:t>
          </a:r>
        </a:p>
      </dgm:t>
    </dgm:pt>
    <dgm:pt modelId="{99B12319-69CE-4333-98AB-2E15F961EB51}" type="parTrans" cxnId="{9C29A32F-0304-4FFD-BDB2-3472ED5E226E}">
      <dgm:prSet/>
      <dgm:spPr/>
      <dgm:t>
        <a:bodyPr/>
        <a:lstStyle/>
        <a:p>
          <a:endParaRPr lang="es-ES" noProof="0" dirty="0"/>
        </a:p>
      </dgm:t>
    </dgm:pt>
    <dgm:pt modelId="{642B37B4-AB5B-401C-BE47-ECF44E590937}" type="sibTrans" cxnId="{9C29A32F-0304-4FFD-BDB2-3472ED5E226E}">
      <dgm:prSet/>
      <dgm:spPr/>
      <dgm:t>
        <a:bodyPr/>
        <a:lstStyle/>
        <a:p>
          <a:endParaRPr lang="es-ES" noProof="0" dirty="0"/>
        </a:p>
      </dgm:t>
    </dgm:pt>
    <dgm:pt modelId="{0C027E87-A439-4B9C-B6E4-9E061810F98A}">
      <dgm:prSet phldrT="[Text]" custT="1"/>
      <dgm:spPr/>
      <dgm:t>
        <a:bodyPr/>
        <a:lstStyle/>
        <a:p>
          <a:pPr>
            <a:buClr>
              <a:srgbClr val="CC0000"/>
            </a:buClr>
          </a:pPr>
          <a:r>
            <a:rPr lang="es-ES" sz="2800" noProof="0" dirty="0"/>
            <a:t>Adecuadas Elecciones </a:t>
          </a:r>
        </a:p>
      </dgm:t>
    </dgm:pt>
    <dgm:pt modelId="{911C2DF4-5FB3-4AA2-9912-DD82B36456B3}" type="parTrans" cxnId="{7BE070C2-3A2D-4CD9-B445-2F242B345C74}">
      <dgm:prSet/>
      <dgm:spPr/>
      <dgm:t>
        <a:bodyPr/>
        <a:lstStyle/>
        <a:p>
          <a:endParaRPr lang="es-ES" noProof="0" dirty="0"/>
        </a:p>
      </dgm:t>
    </dgm:pt>
    <dgm:pt modelId="{E5315D58-EE46-4020-AABC-3880948411A3}" type="sibTrans" cxnId="{7BE070C2-3A2D-4CD9-B445-2F242B345C74}">
      <dgm:prSet/>
      <dgm:spPr/>
      <dgm:t>
        <a:bodyPr/>
        <a:lstStyle/>
        <a:p>
          <a:endParaRPr lang="es-ES" noProof="0" dirty="0"/>
        </a:p>
      </dgm:t>
    </dgm:pt>
    <dgm:pt modelId="{80018CEB-B092-406D-A7ED-22B4D8C5412F}" type="pres">
      <dgm:prSet presAssocID="{542A34A6-0CF4-4F6D-866F-299F8598CA1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03CF66D-04B0-4838-BA19-0906374B5A66}" type="pres">
      <dgm:prSet presAssocID="{C19C4488-A088-454C-A62C-3DDB62CF1D86}" presName="centerShape" presStyleLbl="node0" presStyleIdx="0" presStyleCnt="1" custScaleX="126067" custScaleY="127207"/>
      <dgm:spPr/>
    </dgm:pt>
    <dgm:pt modelId="{C6ECB855-86E8-46BE-A5CC-1523EC1BC1C3}" type="pres">
      <dgm:prSet presAssocID="{AB8AF4FF-659F-4D92-B931-66010B3E34F9}" presName="parTrans" presStyleLbl="bgSibTrans2D1" presStyleIdx="0" presStyleCnt="3"/>
      <dgm:spPr/>
    </dgm:pt>
    <dgm:pt modelId="{1EA3CAF9-9B03-4CE9-B1A0-65FB2D0E8659}" type="pres">
      <dgm:prSet presAssocID="{684A04DE-0382-46A4-8C1E-5E9257C267D9}" presName="node" presStyleLbl="node1" presStyleIdx="0" presStyleCnt="3" custScaleX="78371" custScaleY="70384" custRadScaleRad="99569" custRadScaleInc="-593">
        <dgm:presLayoutVars>
          <dgm:bulletEnabled val="1"/>
        </dgm:presLayoutVars>
      </dgm:prSet>
      <dgm:spPr/>
    </dgm:pt>
    <dgm:pt modelId="{BECFD9F3-B9A0-445B-AE93-94134B7D74B1}" type="pres">
      <dgm:prSet presAssocID="{99B12319-69CE-4333-98AB-2E15F961EB51}" presName="parTrans" presStyleLbl="bgSibTrans2D1" presStyleIdx="1" presStyleCnt="3"/>
      <dgm:spPr/>
    </dgm:pt>
    <dgm:pt modelId="{D7E40917-8056-413F-9840-E183D895F4E4}" type="pres">
      <dgm:prSet presAssocID="{8B8C22F7-EE23-4D53-B60A-677F44E8DFE1}" presName="node" presStyleLbl="node1" presStyleIdx="1" presStyleCnt="3" custScaleX="78371" custScaleY="70384">
        <dgm:presLayoutVars>
          <dgm:bulletEnabled val="1"/>
        </dgm:presLayoutVars>
      </dgm:prSet>
      <dgm:spPr/>
    </dgm:pt>
    <dgm:pt modelId="{E26C9049-BC88-4DE1-9320-190AAD503A41}" type="pres">
      <dgm:prSet presAssocID="{911C2DF4-5FB3-4AA2-9912-DD82B36456B3}" presName="parTrans" presStyleLbl="bgSibTrans2D1" presStyleIdx="2" presStyleCnt="3"/>
      <dgm:spPr/>
    </dgm:pt>
    <dgm:pt modelId="{37FB34EF-F3D7-4188-9DF6-72592508A59E}" type="pres">
      <dgm:prSet presAssocID="{0C027E87-A439-4B9C-B6E4-9E061810F98A}" presName="node" presStyleLbl="node1" presStyleIdx="2" presStyleCnt="3" custScaleX="78371" custScaleY="70384">
        <dgm:presLayoutVars>
          <dgm:bulletEnabled val="1"/>
        </dgm:presLayoutVars>
      </dgm:prSet>
      <dgm:spPr/>
    </dgm:pt>
  </dgm:ptLst>
  <dgm:cxnLst>
    <dgm:cxn modelId="{8452D816-AAC1-40BE-8CF8-B8F8EE4CC03D}" srcId="{542A34A6-0CF4-4F6D-866F-299F8598CA1E}" destId="{C19C4488-A088-454C-A62C-3DDB62CF1D86}" srcOrd="0" destOrd="0" parTransId="{D2AD339A-4539-4C66-8413-9DCBCA74D029}" sibTransId="{33A5CE51-EAC1-4225-9ABA-2102BC185DF5}"/>
    <dgm:cxn modelId="{D31F982E-8403-4BE4-A220-AB5B1871FFA7}" type="presOf" srcId="{542A34A6-0CF4-4F6D-866F-299F8598CA1E}" destId="{80018CEB-B092-406D-A7ED-22B4D8C5412F}" srcOrd="0" destOrd="0" presId="urn:microsoft.com/office/officeart/2005/8/layout/radial4"/>
    <dgm:cxn modelId="{9C29A32F-0304-4FFD-BDB2-3472ED5E226E}" srcId="{C19C4488-A088-454C-A62C-3DDB62CF1D86}" destId="{8B8C22F7-EE23-4D53-B60A-677F44E8DFE1}" srcOrd="1" destOrd="0" parTransId="{99B12319-69CE-4333-98AB-2E15F961EB51}" sibTransId="{642B37B4-AB5B-401C-BE47-ECF44E590937}"/>
    <dgm:cxn modelId="{ACF2E26D-6655-45F7-8D80-2B69918FC522}" type="presOf" srcId="{C19C4488-A088-454C-A62C-3DDB62CF1D86}" destId="{E03CF66D-04B0-4838-BA19-0906374B5A66}" srcOrd="0" destOrd="0" presId="urn:microsoft.com/office/officeart/2005/8/layout/radial4"/>
    <dgm:cxn modelId="{316D687A-6BE0-43CD-B052-DC0A5D2F3E84}" type="presOf" srcId="{99B12319-69CE-4333-98AB-2E15F961EB51}" destId="{BECFD9F3-B9A0-445B-AE93-94134B7D74B1}" srcOrd="0" destOrd="0" presId="urn:microsoft.com/office/officeart/2005/8/layout/radial4"/>
    <dgm:cxn modelId="{3918A78C-3D34-4B32-B80D-A6DF380BB58C}" type="presOf" srcId="{911C2DF4-5FB3-4AA2-9912-DD82B36456B3}" destId="{E26C9049-BC88-4DE1-9320-190AAD503A41}" srcOrd="0" destOrd="0" presId="urn:microsoft.com/office/officeart/2005/8/layout/radial4"/>
    <dgm:cxn modelId="{F6F0B58D-429D-4D9F-ABDA-CA005CA58300}" type="presOf" srcId="{0C027E87-A439-4B9C-B6E4-9E061810F98A}" destId="{37FB34EF-F3D7-4188-9DF6-72592508A59E}" srcOrd="0" destOrd="0" presId="urn:microsoft.com/office/officeart/2005/8/layout/radial4"/>
    <dgm:cxn modelId="{83309A9C-391F-4106-B83B-B8F316F6F073}" type="presOf" srcId="{8B8C22F7-EE23-4D53-B60A-677F44E8DFE1}" destId="{D7E40917-8056-413F-9840-E183D895F4E4}" srcOrd="0" destOrd="0" presId="urn:microsoft.com/office/officeart/2005/8/layout/radial4"/>
    <dgm:cxn modelId="{90B17D9F-4EA1-4CB6-BCA1-D8072AA2354C}" srcId="{C19C4488-A088-454C-A62C-3DDB62CF1D86}" destId="{684A04DE-0382-46A4-8C1E-5E9257C267D9}" srcOrd="0" destOrd="0" parTransId="{AB8AF4FF-659F-4D92-B931-66010B3E34F9}" sibTransId="{B2BD46F9-C865-4816-87DE-3618A07DC929}"/>
    <dgm:cxn modelId="{7274A2B9-D4D6-4EB0-A2FC-81FD83F89789}" type="presOf" srcId="{AB8AF4FF-659F-4D92-B931-66010B3E34F9}" destId="{C6ECB855-86E8-46BE-A5CC-1523EC1BC1C3}" srcOrd="0" destOrd="0" presId="urn:microsoft.com/office/officeart/2005/8/layout/radial4"/>
    <dgm:cxn modelId="{7BE070C2-3A2D-4CD9-B445-2F242B345C74}" srcId="{C19C4488-A088-454C-A62C-3DDB62CF1D86}" destId="{0C027E87-A439-4B9C-B6E4-9E061810F98A}" srcOrd="2" destOrd="0" parTransId="{911C2DF4-5FB3-4AA2-9912-DD82B36456B3}" sibTransId="{E5315D58-EE46-4020-AABC-3880948411A3}"/>
    <dgm:cxn modelId="{262190F6-0C78-4A3E-BF99-2551D93F819D}" type="presOf" srcId="{684A04DE-0382-46A4-8C1E-5E9257C267D9}" destId="{1EA3CAF9-9B03-4CE9-B1A0-65FB2D0E8659}" srcOrd="0" destOrd="0" presId="urn:microsoft.com/office/officeart/2005/8/layout/radial4"/>
    <dgm:cxn modelId="{EC151BC5-8EC9-4DE7-87E6-071E61C2B011}" type="presParOf" srcId="{80018CEB-B092-406D-A7ED-22B4D8C5412F}" destId="{E03CF66D-04B0-4838-BA19-0906374B5A66}" srcOrd="0" destOrd="0" presId="urn:microsoft.com/office/officeart/2005/8/layout/radial4"/>
    <dgm:cxn modelId="{24E403E9-583B-4CEA-916C-F4FB7FD2FCB1}" type="presParOf" srcId="{80018CEB-B092-406D-A7ED-22B4D8C5412F}" destId="{C6ECB855-86E8-46BE-A5CC-1523EC1BC1C3}" srcOrd="1" destOrd="0" presId="urn:microsoft.com/office/officeart/2005/8/layout/radial4"/>
    <dgm:cxn modelId="{046CB6B4-267A-4DE4-9021-FE6015E68499}" type="presParOf" srcId="{80018CEB-B092-406D-A7ED-22B4D8C5412F}" destId="{1EA3CAF9-9B03-4CE9-B1A0-65FB2D0E8659}" srcOrd="2" destOrd="0" presId="urn:microsoft.com/office/officeart/2005/8/layout/radial4"/>
    <dgm:cxn modelId="{EB3C2EBA-3E90-4E67-B47E-7F67373A8525}" type="presParOf" srcId="{80018CEB-B092-406D-A7ED-22B4D8C5412F}" destId="{BECFD9F3-B9A0-445B-AE93-94134B7D74B1}" srcOrd="3" destOrd="0" presId="urn:microsoft.com/office/officeart/2005/8/layout/radial4"/>
    <dgm:cxn modelId="{807A54FE-62C2-4433-952F-03A4403C7C09}" type="presParOf" srcId="{80018CEB-B092-406D-A7ED-22B4D8C5412F}" destId="{D7E40917-8056-413F-9840-E183D895F4E4}" srcOrd="4" destOrd="0" presId="urn:microsoft.com/office/officeart/2005/8/layout/radial4"/>
    <dgm:cxn modelId="{DB5A6AB9-AE68-4DDB-BE79-2D3A4CB351E8}" type="presParOf" srcId="{80018CEB-B092-406D-A7ED-22B4D8C5412F}" destId="{E26C9049-BC88-4DE1-9320-190AAD503A41}" srcOrd="5" destOrd="0" presId="urn:microsoft.com/office/officeart/2005/8/layout/radial4"/>
    <dgm:cxn modelId="{FB73CCA8-2E01-40E9-8B2D-47B8C8C8587C}" type="presParOf" srcId="{80018CEB-B092-406D-A7ED-22B4D8C5412F}" destId="{37FB34EF-F3D7-4188-9DF6-72592508A59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8E8FF-5E75-41B9-A008-B2C9C0E8C8FB}">
      <dsp:nvSpPr>
        <dsp:cNvPr id="0" name=""/>
        <dsp:cNvSpPr/>
      </dsp:nvSpPr>
      <dsp:spPr>
        <a:xfrm>
          <a:off x="0" y="0"/>
          <a:ext cx="98418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031EF-FD44-45F2-9E35-17F6AA6B0318}">
      <dsp:nvSpPr>
        <dsp:cNvPr id="0" name=""/>
        <dsp:cNvSpPr/>
      </dsp:nvSpPr>
      <dsp:spPr>
        <a:xfrm>
          <a:off x="0" y="0"/>
          <a:ext cx="2851474" cy="540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noProof="0" dirty="0">
              <a:latin typeface="Calibri Light" panose="020F0302020204030204" pitchFamily="34" charset="0"/>
            </a:rPr>
            <a:t>Contenido</a:t>
          </a:r>
          <a:endParaRPr lang="es-ES" sz="4000" kern="1200" noProof="0" dirty="0">
            <a:latin typeface="Calibri Light" panose="020F0302020204030204" pitchFamily="34" charset="0"/>
          </a:endParaRPr>
        </a:p>
      </dsp:txBody>
      <dsp:txXfrm>
        <a:off x="0" y="0"/>
        <a:ext cx="2851474" cy="5404408"/>
      </dsp:txXfrm>
    </dsp:sp>
    <dsp:sp modelId="{B3FC99AB-CEEA-4A02-85F0-EB7B5560A485}">
      <dsp:nvSpPr>
        <dsp:cNvPr id="0" name=""/>
        <dsp:cNvSpPr/>
      </dsp:nvSpPr>
      <dsp:spPr>
        <a:xfrm>
          <a:off x="2982378" y="63530"/>
          <a:ext cx="6850644" cy="127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noProof="0" dirty="0">
              <a:latin typeface="Calibri Light" panose="020F0302020204030204" pitchFamily="34" charset="0"/>
            </a:rPr>
            <a:t>Concepto</a:t>
          </a:r>
        </a:p>
      </dsp:txBody>
      <dsp:txXfrm>
        <a:off x="2982378" y="63530"/>
        <a:ext cx="6850644" cy="1270616"/>
      </dsp:txXfrm>
    </dsp:sp>
    <dsp:sp modelId="{75ABE88E-17E4-41F6-90FD-922DC8D11020}">
      <dsp:nvSpPr>
        <dsp:cNvPr id="0" name=""/>
        <dsp:cNvSpPr/>
      </dsp:nvSpPr>
      <dsp:spPr>
        <a:xfrm>
          <a:off x="2851474" y="1334147"/>
          <a:ext cx="69815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2BA5B-84FE-4114-BE37-6EA3F6EF4C24}">
      <dsp:nvSpPr>
        <dsp:cNvPr id="0" name=""/>
        <dsp:cNvSpPr/>
      </dsp:nvSpPr>
      <dsp:spPr>
        <a:xfrm>
          <a:off x="2982378" y="1397678"/>
          <a:ext cx="6850644" cy="127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noProof="0" dirty="0">
              <a:latin typeface="Calibri Light" panose="020F0302020204030204" pitchFamily="34" charset="0"/>
            </a:rPr>
            <a:t>Cómo abordar los problemas de integridad</a:t>
          </a:r>
        </a:p>
      </dsp:txBody>
      <dsp:txXfrm>
        <a:off x="2982378" y="1397678"/>
        <a:ext cx="6850644" cy="1270616"/>
      </dsp:txXfrm>
    </dsp:sp>
    <dsp:sp modelId="{2F3CEC44-07E5-4C3F-A585-F0CF4B98E232}">
      <dsp:nvSpPr>
        <dsp:cNvPr id="0" name=""/>
        <dsp:cNvSpPr/>
      </dsp:nvSpPr>
      <dsp:spPr>
        <a:xfrm>
          <a:off x="2851474" y="2668294"/>
          <a:ext cx="69815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1F644-E188-4003-BA85-AF4E5F5358F4}">
      <dsp:nvSpPr>
        <dsp:cNvPr id="0" name=""/>
        <dsp:cNvSpPr/>
      </dsp:nvSpPr>
      <dsp:spPr>
        <a:xfrm>
          <a:off x="2982378" y="2731825"/>
          <a:ext cx="6850644" cy="127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noProof="0" dirty="0">
              <a:latin typeface="Calibri Light" panose="020F0302020204030204" pitchFamily="34" charset="0"/>
            </a:rPr>
            <a:t>Medidas preventivas</a:t>
          </a:r>
        </a:p>
      </dsp:txBody>
      <dsp:txXfrm>
        <a:off x="2982378" y="2731825"/>
        <a:ext cx="6850644" cy="1270616"/>
      </dsp:txXfrm>
    </dsp:sp>
    <dsp:sp modelId="{04F9FF0E-56D9-4923-9AB4-FA3565A55A2A}">
      <dsp:nvSpPr>
        <dsp:cNvPr id="0" name=""/>
        <dsp:cNvSpPr/>
      </dsp:nvSpPr>
      <dsp:spPr>
        <a:xfrm>
          <a:off x="2851474" y="4002441"/>
          <a:ext cx="69815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907B3-11AD-43F9-A88F-9ABD1A4A8764}">
      <dsp:nvSpPr>
        <dsp:cNvPr id="0" name=""/>
        <dsp:cNvSpPr/>
      </dsp:nvSpPr>
      <dsp:spPr>
        <a:xfrm>
          <a:off x="2982378" y="4065972"/>
          <a:ext cx="6850644" cy="127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noProof="0" dirty="0">
              <a:latin typeface="Calibri Light" panose="020F0302020204030204" pitchFamily="34" charset="0"/>
            </a:rPr>
            <a:t>El Comité de Cumplimiento y Mediación (El Comité)</a:t>
          </a:r>
        </a:p>
      </dsp:txBody>
      <dsp:txXfrm>
        <a:off x="2982378" y="4065972"/>
        <a:ext cx="6850644" cy="1270616"/>
      </dsp:txXfrm>
    </dsp:sp>
    <dsp:sp modelId="{F3CCA2D6-2155-40C8-B6F0-4E478A1C6116}">
      <dsp:nvSpPr>
        <dsp:cNvPr id="0" name=""/>
        <dsp:cNvSpPr/>
      </dsp:nvSpPr>
      <dsp:spPr>
        <a:xfrm>
          <a:off x="2851474" y="5336589"/>
          <a:ext cx="69815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FB0C-E7B2-4C0F-87A8-A8444D41C262}">
      <dsp:nvSpPr>
        <dsp:cNvPr id="0" name=""/>
        <dsp:cNvSpPr/>
      </dsp:nvSpPr>
      <dsp:spPr>
        <a:xfrm>
          <a:off x="0" y="1335859"/>
          <a:ext cx="7410049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102" tIns="333248" rIns="5751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Calibri Light" panose="020F0302020204030204" pitchFamily="34" charset="0"/>
            </a:rPr>
            <a:t>El Cuadro Analítico de Seguimiento del Comité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Calibri Light" panose="020F0302020204030204" pitchFamily="34" charset="0"/>
            </a:rPr>
            <a:t>El Derecho a iniciar un análisis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Calibri Light" panose="020F0302020204030204" pitchFamily="34" charset="0"/>
            </a:rPr>
            <a:t>Guía para la prevención desarrollada por la región de América</a:t>
          </a:r>
        </a:p>
      </dsp:txBody>
      <dsp:txXfrm>
        <a:off x="0" y="1335859"/>
        <a:ext cx="7410049" cy="1209600"/>
      </dsp:txXfrm>
    </dsp:sp>
    <dsp:sp modelId="{99575445-F4E1-42A5-8285-519F2C8CC6A7}">
      <dsp:nvSpPr>
        <dsp:cNvPr id="0" name=""/>
        <dsp:cNvSpPr/>
      </dsp:nvSpPr>
      <dsp:spPr>
        <a:xfrm>
          <a:off x="370502" y="1099699"/>
          <a:ext cx="5187034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58" tIns="0" rIns="19605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libri Light" panose="020F0302020204030204" pitchFamily="34" charset="0"/>
            </a:rPr>
            <a:t>Prevención de temas de integridad</a:t>
          </a:r>
        </a:p>
      </dsp:txBody>
      <dsp:txXfrm>
        <a:off x="393559" y="1122756"/>
        <a:ext cx="5140920" cy="426206"/>
      </dsp:txXfrm>
    </dsp:sp>
    <dsp:sp modelId="{5603A770-80D3-465A-89FE-00FDEB9A2A45}">
      <dsp:nvSpPr>
        <dsp:cNvPr id="0" name=""/>
        <dsp:cNvSpPr/>
      </dsp:nvSpPr>
      <dsp:spPr>
        <a:xfrm>
          <a:off x="0" y="2868019"/>
          <a:ext cx="7410049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757279"/>
              <a:satOff val="9903"/>
              <a:lumOff val="-121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102" tIns="333248" rIns="5751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Calibri Light" panose="020F0302020204030204" pitchFamily="34" charset="0"/>
            </a:rPr>
            <a:t>Procedimientos Operativos Normalizados relativos a infracciones de las normas de integridad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Calibri Light" panose="020F0302020204030204" pitchFamily="34" charset="0"/>
            </a:rPr>
            <a:t>El Comité de Cumplimiento y Mediación</a:t>
          </a:r>
        </a:p>
      </dsp:txBody>
      <dsp:txXfrm>
        <a:off x="0" y="2868019"/>
        <a:ext cx="7410049" cy="1159200"/>
      </dsp:txXfrm>
    </dsp:sp>
    <dsp:sp modelId="{2FC845FB-32C7-44B4-91B0-D1FBAD344FF2}">
      <dsp:nvSpPr>
        <dsp:cNvPr id="0" name=""/>
        <dsp:cNvSpPr/>
      </dsp:nvSpPr>
      <dsp:spPr>
        <a:xfrm>
          <a:off x="370502" y="2631859"/>
          <a:ext cx="5187034" cy="472320"/>
        </a:xfrm>
        <a:prstGeom prst="roundRect">
          <a:avLst/>
        </a:prstGeom>
        <a:solidFill>
          <a:schemeClr val="accent3">
            <a:hueOff val="757279"/>
            <a:satOff val="9903"/>
            <a:lumOff val="-12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58" tIns="0" rIns="19605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noProof="0" dirty="0">
              <a:latin typeface="Calibri Light" panose="020F0302020204030204" pitchFamily="34" charset="0"/>
            </a:rPr>
            <a:t>Gestión de cuestiones relativas a las normas de integridad</a:t>
          </a:r>
        </a:p>
      </dsp:txBody>
      <dsp:txXfrm>
        <a:off x="393559" y="2654916"/>
        <a:ext cx="5140920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A0BA3-A568-4A9F-84A5-56C983B397FB}">
      <dsp:nvSpPr>
        <dsp:cNvPr id="0" name=""/>
        <dsp:cNvSpPr/>
      </dsp:nvSpPr>
      <dsp:spPr>
        <a:xfrm>
          <a:off x="4602" y="270352"/>
          <a:ext cx="192221" cy="1265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noProof="0" dirty="0">
            <a:latin typeface="Calibri Light" panose="020F0302020204030204" pitchFamily="34" charset="0"/>
          </a:endParaRPr>
        </a:p>
      </dsp:txBody>
      <dsp:txXfrm>
        <a:off x="4602" y="270352"/>
        <a:ext cx="192221" cy="1265962"/>
      </dsp:txXfrm>
    </dsp:sp>
    <dsp:sp modelId="{0FC4D495-43FF-4858-85D1-A1BAD6DA1306}">
      <dsp:nvSpPr>
        <dsp:cNvPr id="0" name=""/>
        <dsp:cNvSpPr/>
      </dsp:nvSpPr>
      <dsp:spPr>
        <a:xfrm>
          <a:off x="28640" y="329249"/>
          <a:ext cx="38444" cy="117688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C04A8-5AB4-4478-8578-CF7F8C996BFF}">
      <dsp:nvSpPr>
        <dsp:cNvPr id="0" name=""/>
        <dsp:cNvSpPr/>
      </dsp:nvSpPr>
      <dsp:spPr>
        <a:xfrm>
          <a:off x="176098" y="205773"/>
          <a:ext cx="10456867" cy="13951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22860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800" kern="1200" noProof="0" dirty="0">
              <a:latin typeface="Calibri Light" panose="020F0302020204030204" pitchFamily="34" charset="0"/>
            </a:rPr>
            <a:t>Destinado al seguimiento de la salud institucional de la Federación y de sus miembros;</a:t>
          </a:r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>
              <a:tab pos="0" algn="l"/>
            </a:tabLst>
          </a:pPr>
          <a:r>
            <a:rPr lang="es-ES" sz="1800" kern="1200" noProof="0" dirty="0">
              <a:latin typeface="Calibri Light" panose="020F0302020204030204" pitchFamily="34" charset="0"/>
            </a:rPr>
            <a:t>Establecer una clara sinopsis de la labor de la secretaría y supervisar el cumplimiento de los deberes que incumben a las Sociedades Nacionales.</a:t>
          </a:r>
        </a:p>
        <a:p>
          <a:pPr marL="22860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800" kern="1200" noProof="0" dirty="0">
              <a:latin typeface="Calibri Light" panose="020F0302020204030204" pitchFamily="34" charset="0"/>
            </a:rPr>
            <a:t>Permite a la Federación Internacional intensificar los debates sobre responsabilidad colectiva, gestión colectiva de riesgos e integridad de las Sociedades Nacionales.</a:t>
          </a:r>
        </a:p>
      </dsp:txBody>
      <dsp:txXfrm>
        <a:off x="176098" y="205773"/>
        <a:ext cx="10456867" cy="1395120"/>
      </dsp:txXfrm>
    </dsp:sp>
    <dsp:sp modelId="{A5EA90A3-033C-4B1E-8D6D-DA22C00C3853}">
      <dsp:nvSpPr>
        <dsp:cNvPr id="0" name=""/>
        <dsp:cNvSpPr/>
      </dsp:nvSpPr>
      <dsp:spPr>
        <a:xfrm>
          <a:off x="4602" y="3023176"/>
          <a:ext cx="192221" cy="1265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s-ES" sz="500" kern="1200" noProof="0" dirty="0">
            <a:latin typeface="Calibri Light" panose="020F0302020204030204" pitchFamily="34" charset="0"/>
          </a:endParaRPr>
        </a:p>
      </dsp:txBody>
      <dsp:txXfrm>
        <a:off x="4602" y="3023176"/>
        <a:ext cx="192221" cy="1265962"/>
      </dsp:txXfrm>
    </dsp:sp>
    <dsp:sp modelId="{01C5B530-1976-459D-934C-28515F1E0C6F}">
      <dsp:nvSpPr>
        <dsp:cNvPr id="0" name=""/>
        <dsp:cNvSpPr/>
      </dsp:nvSpPr>
      <dsp:spPr>
        <a:xfrm>
          <a:off x="38217" y="1895291"/>
          <a:ext cx="38444" cy="336676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13625-2E61-4874-8A9B-8C49FE2ACF89}">
      <dsp:nvSpPr>
        <dsp:cNvPr id="0" name=""/>
        <dsp:cNvSpPr/>
      </dsp:nvSpPr>
      <dsp:spPr>
        <a:xfrm>
          <a:off x="224305" y="1743996"/>
          <a:ext cx="10456867" cy="3650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265113" lvl="1" indent="-2651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800" kern="1200" noProof="0" dirty="0">
              <a:latin typeface="Calibri Light" panose="020F0302020204030204" pitchFamily="34" charset="0"/>
            </a:rPr>
            <a:t>Contribuir al banco de datos y sistema de información general interno de la Federación Internacional;</a:t>
          </a:r>
        </a:p>
        <a:p>
          <a:pPr marL="265113" lvl="1" indent="-2651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800" kern="1200" noProof="0" dirty="0">
              <a:latin typeface="Calibri Light" panose="020F0302020204030204" pitchFamily="34" charset="0"/>
            </a:rPr>
            <a:t>Remitir estados financieros correspondientes a últimos tres años consecutivos, conforme a la recomendación de la Comisión de Finanzas;</a:t>
          </a:r>
        </a:p>
        <a:p>
          <a:pPr marL="265113" lvl="1" indent="-2651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800" kern="1200" noProof="0" dirty="0">
              <a:latin typeface="Calibri Light" panose="020F0302020204030204" pitchFamily="34" charset="0"/>
            </a:rPr>
            <a:t>Realizar una auditoría externa;</a:t>
          </a:r>
        </a:p>
        <a:p>
          <a:pPr marL="265113" lvl="1" indent="-2651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800" kern="1200" noProof="0" dirty="0">
              <a:latin typeface="Calibri Light" panose="020F0302020204030204" pitchFamily="34" charset="0"/>
            </a:rPr>
            <a:t>Presentar un informe anual de actividades;</a:t>
          </a:r>
        </a:p>
        <a:p>
          <a:pPr marL="265113" lvl="1" indent="-2651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800" kern="1200" noProof="0" dirty="0">
              <a:latin typeface="Calibri Light" panose="020F0302020204030204" pitchFamily="34" charset="0"/>
            </a:rPr>
            <a:t>Estar exentas de toda denuncia de infracción a las normas de integridad ante el Comité, sin que hubiere sido necesario el establecimiento de un grupo de tareas a ese respecto;</a:t>
          </a:r>
        </a:p>
        <a:p>
          <a:pPr marL="265113" lvl="1" indent="-2651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800" kern="1200" noProof="0" dirty="0">
              <a:latin typeface="Calibri Light" panose="020F0302020204030204" pitchFamily="34" charset="0"/>
            </a:rPr>
            <a:t>Haber revisado sus estatutos en los últimos diez años o la revisión se encuentra en curso;</a:t>
          </a:r>
        </a:p>
        <a:p>
          <a:pPr marL="265113" lvl="1" indent="-2651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800" kern="1200" noProof="0" dirty="0">
              <a:latin typeface="Calibri Light" panose="020F0302020204030204" pitchFamily="34" charset="0"/>
            </a:rPr>
            <a:t>Pagar sus contribuciones estatutarias en la fecha estipulada en el reglamento financiero;</a:t>
          </a:r>
        </a:p>
        <a:p>
          <a:pPr marL="265113" lvl="1" indent="-2651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s-ES" sz="1800" kern="1200" noProof="0" dirty="0">
              <a:latin typeface="Calibri Light" panose="020F0302020204030204" pitchFamily="34" charset="0"/>
            </a:rPr>
            <a:t>No haber sido declaradas en mora por la Junta de Gobierno.</a:t>
          </a:r>
        </a:p>
      </dsp:txBody>
      <dsp:txXfrm>
        <a:off x="224305" y="1743996"/>
        <a:ext cx="10456867" cy="36501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54D35-F535-414C-9C54-82282859C0D9}">
      <dsp:nvSpPr>
        <dsp:cNvPr id="0" name=""/>
        <dsp:cNvSpPr/>
      </dsp:nvSpPr>
      <dsp:spPr>
        <a:xfrm>
          <a:off x="147530" y="468"/>
          <a:ext cx="2831156" cy="4373182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noProof="0" dirty="0">
            <a:latin typeface="+mj-lt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>
              <a:latin typeface="+mj-lt"/>
            </a:rPr>
            <a:t>Descripción de las funciones y responsabilidades que se deberían seguir por la secretaría, en procedimientos en diferentes supuestos relativos a </a:t>
          </a:r>
          <a:r>
            <a:rPr lang="es-ES" sz="2800" kern="1200" noProof="0" dirty="0">
              <a:latin typeface="+mj-lt"/>
            </a:rPr>
            <a:t>las</a:t>
          </a:r>
          <a:r>
            <a:rPr lang="es-ES" sz="2000" kern="1200" noProof="0" dirty="0">
              <a:latin typeface="+mj-lt"/>
            </a:rPr>
            <a:t> normas de integridad  en las Sociedades Nacionales  y </a:t>
          </a:r>
          <a:r>
            <a:rPr lang="es-ES" sz="2400" kern="1200" noProof="0" dirty="0">
              <a:latin typeface="+mj-lt"/>
            </a:rPr>
            <a:t>en</a:t>
          </a:r>
          <a:r>
            <a:rPr lang="es-ES" sz="2000" kern="1200" noProof="0" dirty="0">
              <a:latin typeface="+mj-lt"/>
            </a:rPr>
            <a:t> la Federación Internacional.</a:t>
          </a:r>
          <a:endParaRPr lang="es-ES" sz="2000" kern="1200" noProof="0" dirty="0"/>
        </a:p>
      </dsp:txBody>
      <dsp:txXfrm>
        <a:off x="230452" y="83390"/>
        <a:ext cx="2665312" cy="4207338"/>
      </dsp:txXfrm>
    </dsp:sp>
    <dsp:sp modelId="{E2AE0ABC-D804-441D-B2F2-8875E90F242A}">
      <dsp:nvSpPr>
        <dsp:cNvPr id="0" name=""/>
        <dsp:cNvSpPr/>
      </dsp:nvSpPr>
      <dsp:spPr>
        <a:xfrm>
          <a:off x="3125699" y="0"/>
          <a:ext cx="2316404" cy="4423322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>
              <a:latin typeface="+mj-lt"/>
            </a:rPr>
            <a:t>Establecimiento de principios y procedimientos para la gestión de distingos tipos de cuestiones relativas a las </a:t>
          </a:r>
          <a:r>
            <a:rPr lang="es-ES" sz="1800" kern="1200" noProof="0" dirty="0">
              <a:latin typeface="+mj-lt"/>
            </a:rPr>
            <a:t>normas</a:t>
          </a:r>
          <a:r>
            <a:rPr lang="es-ES" sz="2000" kern="1200" noProof="0" dirty="0">
              <a:latin typeface="+mj-lt"/>
            </a:rPr>
            <a:t> de integridad.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noProof="0" dirty="0">
            <a:latin typeface="+mj-lt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 dirty="0">
              <a:latin typeface="+mj-lt"/>
            </a:rPr>
            <a:t> </a:t>
          </a:r>
          <a:endParaRPr lang="es-ES" sz="2000" kern="1200" noProof="0" dirty="0"/>
        </a:p>
      </dsp:txBody>
      <dsp:txXfrm>
        <a:off x="3193544" y="67845"/>
        <a:ext cx="2180714" cy="4287632"/>
      </dsp:txXfrm>
    </dsp:sp>
    <dsp:sp modelId="{C63A8E64-1600-48C1-B0D6-0C747AF32F6E}">
      <dsp:nvSpPr>
        <dsp:cNvPr id="0" name=""/>
        <dsp:cNvSpPr/>
      </dsp:nvSpPr>
      <dsp:spPr>
        <a:xfrm>
          <a:off x="5734351" y="468"/>
          <a:ext cx="4827387" cy="71116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noProof="0" dirty="0"/>
            <a:t>Tres secciones principales de procedimientos operativos normalizados</a:t>
          </a:r>
        </a:p>
      </dsp:txBody>
      <dsp:txXfrm>
        <a:off x="5755180" y="21297"/>
        <a:ext cx="4785729" cy="669505"/>
      </dsp:txXfrm>
    </dsp:sp>
    <dsp:sp modelId="{0E4CE7D9-E575-4378-857D-5CA71FCB2559}">
      <dsp:nvSpPr>
        <dsp:cNvPr id="0" name=""/>
        <dsp:cNvSpPr/>
      </dsp:nvSpPr>
      <dsp:spPr>
        <a:xfrm>
          <a:off x="5736623" y="930004"/>
          <a:ext cx="2314142" cy="387087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800" b="1" kern="1200" noProof="0" dirty="0">
              <a:latin typeface="+mj-lt"/>
            </a:rPr>
            <a:t>1.</a:t>
          </a:r>
          <a:r>
            <a:rPr lang="es-ES" sz="1800" kern="1200" noProof="0" dirty="0">
              <a:latin typeface="+mj-lt"/>
            </a:rPr>
            <a:t> Mecanismos </a:t>
          </a:r>
          <a:r>
            <a:rPr lang="es-ES" sz="1800" u="sng" kern="1200" noProof="0" dirty="0">
              <a:latin typeface="+mj-lt"/>
            </a:rPr>
            <a:t>generales</a:t>
          </a:r>
          <a:r>
            <a:rPr lang="es-ES" sz="1800" kern="1200" noProof="0" dirty="0">
              <a:latin typeface="+mj-lt"/>
            </a:rPr>
            <a:t> para la gestión de cuestiones relativas a las normas de integridad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800" kern="1200" noProof="0" dirty="0">
              <a:latin typeface="+mj-lt"/>
            </a:rPr>
            <a:t>Funciones y responsabilidades de los diferentes niveles de la Secretaría. En relación con los tipos de integridad 1, 3,5,6 y 7 de la política de integridad. </a:t>
          </a:r>
          <a:endParaRPr lang="es-ES" sz="1800" kern="1200" noProof="0" dirty="0"/>
        </a:p>
      </dsp:txBody>
      <dsp:txXfrm>
        <a:off x="5804402" y="997783"/>
        <a:ext cx="2178584" cy="3735315"/>
      </dsp:txXfrm>
    </dsp:sp>
    <dsp:sp modelId="{225C5F36-4E1A-4C0C-8781-2D2D29875F41}">
      <dsp:nvSpPr>
        <dsp:cNvPr id="0" name=""/>
        <dsp:cNvSpPr/>
      </dsp:nvSpPr>
      <dsp:spPr>
        <a:xfrm>
          <a:off x="8245154" y="930004"/>
          <a:ext cx="2314142" cy="388929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noProof="0" dirty="0">
              <a:latin typeface="+mj-lt"/>
            </a:rPr>
            <a:t>Sección sobre gestión de  asuntos específicos relativos a la integridad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u="sng" kern="1200" noProof="0" dirty="0">
              <a:latin typeface="+mj-lt"/>
            </a:rPr>
            <a:t>Procedimiento específico para los tipos </a:t>
          </a:r>
          <a:r>
            <a:rPr lang="es-ES" sz="1800" kern="1200" noProof="0" dirty="0">
              <a:latin typeface="+mj-lt"/>
            </a:rPr>
            <a:t>2 y 4 de la política de integridad: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noProof="0" dirty="0">
              <a:latin typeface="+mj-lt"/>
            </a:rPr>
            <a:t>2.</a:t>
          </a:r>
          <a:r>
            <a:rPr lang="es-ES" sz="1800" kern="1200" noProof="0" dirty="0">
              <a:latin typeface="+mj-lt"/>
            </a:rPr>
            <a:t> Casos de fraude y corrupción;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noProof="0" dirty="0">
              <a:latin typeface="+mj-lt"/>
            </a:rPr>
            <a:t>3.</a:t>
          </a:r>
          <a:r>
            <a:rPr lang="es-ES" sz="1800" kern="1200" noProof="0" dirty="0">
              <a:latin typeface="+mj-lt"/>
            </a:rPr>
            <a:t> Casos de injerencia por parte del gobierno.</a:t>
          </a:r>
          <a:endParaRPr lang="es-ES" sz="1800" kern="1200" noProof="0" dirty="0"/>
        </a:p>
      </dsp:txBody>
      <dsp:txXfrm>
        <a:off x="8312933" y="997783"/>
        <a:ext cx="2178584" cy="37537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65C5C-3014-40EC-B2F8-635BD21689D0}">
      <dsp:nvSpPr>
        <dsp:cNvPr id="0" name=""/>
        <dsp:cNvSpPr/>
      </dsp:nvSpPr>
      <dsp:spPr>
        <a:xfrm>
          <a:off x="0" y="724275"/>
          <a:ext cx="2844549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+mj-lt"/>
          </a:endParaRPr>
        </a:p>
      </dsp:txBody>
      <dsp:txXfrm>
        <a:off x="0" y="724275"/>
        <a:ext cx="2844549" cy="1287000"/>
      </dsp:txXfrm>
    </dsp:sp>
    <dsp:sp modelId="{F3214608-9658-4F5C-BCED-9E34D0D82B5D}">
      <dsp:nvSpPr>
        <dsp:cNvPr id="0" name=""/>
        <dsp:cNvSpPr/>
      </dsp:nvSpPr>
      <dsp:spPr>
        <a:xfrm>
          <a:off x="2844549" y="663946"/>
          <a:ext cx="568909" cy="140765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3863B-0EF9-4153-BD5F-6878ADEEA928}">
      <dsp:nvSpPr>
        <dsp:cNvPr id="0" name=""/>
        <dsp:cNvSpPr/>
      </dsp:nvSpPr>
      <dsp:spPr>
        <a:xfrm>
          <a:off x="3641023" y="663946"/>
          <a:ext cx="7737174" cy="14076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altLang="en-US" sz="2800" kern="1200" noProof="0" dirty="0">
              <a:latin typeface="+mj-lt"/>
            </a:rPr>
            <a:t>No se ha alcanzado progreso significativo durante un período de dos años intentando resolver la infracción de las normas de integridad.</a:t>
          </a:r>
          <a:endParaRPr lang="es-ES" sz="2800" kern="1200" noProof="0" dirty="0">
            <a:latin typeface="+mj-lt"/>
          </a:endParaRPr>
        </a:p>
      </dsp:txBody>
      <dsp:txXfrm>
        <a:off x="3641023" y="663946"/>
        <a:ext cx="7737174" cy="1407656"/>
      </dsp:txXfrm>
    </dsp:sp>
    <dsp:sp modelId="{516425D6-9F89-4D69-ADA6-9D153BCA0C51}">
      <dsp:nvSpPr>
        <dsp:cNvPr id="0" name=""/>
        <dsp:cNvSpPr/>
      </dsp:nvSpPr>
      <dsp:spPr>
        <a:xfrm>
          <a:off x="0" y="2949103"/>
          <a:ext cx="2844549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US" sz="6500" kern="1200" dirty="0">
            <a:latin typeface="+mj-lt"/>
          </a:endParaRPr>
        </a:p>
      </dsp:txBody>
      <dsp:txXfrm>
        <a:off x="0" y="2949103"/>
        <a:ext cx="2844549" cy="1287000"/>
      </dsp:txXfrm>
    </dsp:sp>
    <dsp:sp modelId="{54F5A5C8-70D7-4621-B81C-24A022C70CA4}">
      <dsp:nvSpPr>
        <dsp:cNvPr id="0" name=""/>
        <dsp:cNvSpPr/>
      </dsp:nvSpPr>
      <dsp:spPr>
        <a:xfrm>
          <a:off x="2844549" y="2305603"/>
          <a:ext cx="568909" cy="2574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FAC71-E6F0-462C-B2E3-920715674126}">
      <dsp:nvSpPr>
        <dsp:cNvPr id="0" name=""/>
        <dsp:cNvSpPr/>
      </dsp:nvSpPr>
      <dsp:spPr>
        <a:xfrm>
          <a:off x="3641023" y="2305603"/>
          <a:ext cx="7737174" cy="2574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265113" lvl="1" indent="-265113" algn="l" defTabSz="44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endParaRPr lang="es-ES" sz="100" kern="1200" dirty="0">
            <a:latin typeface="+mj-lt"/>
          </a:endParaRPr>
        </a:p>
        <a:p>
          <a:pPr marL="265113" lvl="2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s-ES" altLang="en-US" sz="2800" kern="1200" dirty="0">
              <a:latin typeface="+mj-lt"/>
            </a:rPr>
            <a:t>Se incumplen </a:t>
          </a:r>
          <a:r>
            <a:rPr lang="es-ES" altLang="en-US" sz="2800" kern="1200" noProof="0" dirty="0">
              <a:latin typeface="+mj-lt"/>
            </a:rPr>
            <a:t>simultáneamente</a:t>
          </a:r>
          <a:r>
            <a:rPr lang="es-ES" altLang="en-US" sz="2800" kern="1200" dirty="0">
              <a:latin typeface="+mj-lt"/>
            </a:rPr>
            <a:t> los siguientes tres elementos de cuadro analítico de seguimiento:</a:t>
          </a:r>
        </a:p>
        <a:p>
          <a:pPr marL="541338" lvl="2" indent="-276225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altLang="en-US" sz="2800" kern="1200" dirty="0">
              <a:latin typeface="+mj-lt"/>
            </a:rPr>
            <a:t>Estatutos no revisados en los últimos 10 años;</a:t>
          </a:r>
        </a:p>
        <a:p>
          <a:pPr marL="541338" lvl="2" indent="-276225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altLang="en-US" sz="2800" kern="1200" dirty="0">
              <a:latin typeface="+mj-lt"/>
            </a:rPr>
            <a:t>Informe anual no presentado durante 3 años consecutivos; y</a:t>
          </a:r>
        </a:p>
        <a:p>
          <a:pPr marL="541338" lvl="2" indent="-276225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altLang="en-US" sz="2800" kern="1200" dirty="0">
              <a:latin typeface="+mj-lt"/>
            </a:rPr>
            <a:t>Declaración en mora.</a:t>
          </a:r>
          <a:endParaRPr lang="es-ES" altLang="en-US" sz="3600" kern="1200" dirty="0">
            <a:latin typeface="+mj-lt"/>
          </a:endParaRPr>
        </a:p>
      </dsp:txBody>
      <dsp:txXfrm>
        <a:off x="3641023" y="2305603"/>
        <a:ext cx="7737174" cy="2574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6015D-0ACB-4DFC-ADAA-B177F148BC3C}">
      <dsp:nvSpPr>
        <dsp:cNvPr id="0" name=""/>
        <dsp:cNvSpPr/>
      </dsp:nvSpPr>
      <dsp:spPr>
        <a:xfrm rot="5400000">
          <a:off x="5944898" y="-2294041"/>
          <a:ext cx="1581907" cy="63396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kern="1200" noProof="0">
              <a:latin typeface="+mj-lt"/>
            </a:rPr>
            <a:t>órgano estatutario;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2000" kern="1200" noProof="0" dirty="0">
              <a:latin typeface="+mj-lt"/>
            </a:rPr>
            <a:t>recurso de última instancia una vez examinados y agotados todos los demás medios; </a:t>
          </a:r>
          <a:endParaRPr lang="en-US" altLang="en-US" sz="2000" kern="1200" noProof="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2000" kern="1200" noProof="0" dirty="0">
              <a:latin typeface="+mj-lt"/>
            </a:rPr>
            <a:t>iniciativa para el examen de casos en ciertas circunstancias. </a:t>
          </a:r>
          <a:endParaRPr lang="en-US" altLang="en-US" sz="2000" kern="1200" noProof="0" dirty="0">
            <a:latin typeface="+mj-lt"/>
          </a:endParaRPr>
        </a:p>
      </dsp:txBody>
      <dsp:txXfrm rot="-5400000">
        <a:off x="3566039" y="162040"/>
        <a:ext cx="6262403" cy="1427463"/>
      </dsp:txXfrm>
    </dsp:sp>
    <dsp:sp modelId="{0CB2B517-EE05-4EB2-972D-D3085CDA897D}">
      <dsp:nvSpPr>
        <dsp:cNvPr id="0" name=""/>
        <dsp:cNvSpPr/>
      </dsp:nvSpPr>
      <dsp:spPr>
        <a:xfrm>
          <a:off x="0" y="2645"/>
          <a:ext cx="3566039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n-US" sz="1900" b="1" kern="1200" noProof="0" dirty="0">
              <a:latin typeface="+mj-lt"/>
            </a:rPr>
            <a:t>Características</a:t>
          </a:r>
          <a:endParaRPr lang="es-ES" sz="1900" b="1" kern="1200" noProof="0" dirty="0"/>
        </a:p>
      </dsp:txBody>
      <dsp:txXfrm>
        <a:off x="85245" y="87890"/>
        <a:ext cx="3395549" cy="1575760"/>
      </dsp:txXfrm>
    </dsp:sp>
    <dsp:sp modelId="{C482D940-6906-4715-A06C-BD67F2D39328}">
      <dsp:nvSpPr>
        <dsp:cNvPr id="0" name=""/>
        <dsp:cNvSpPr/>
      </dsp:nvSpPr>
      <dsp:spPr>
        <a:xfrm rot="5400000">
          <a:off x="5975059" y="-460479"/>
          <a:ext cx="1521584" cy="63396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noProof="0">
              <a:latin typeface="+mj-lt"/>
            </a:rPr>
            <a:t>3 miembros nombrados por la Asamblea General (a título personal): 1 presidente, 3 miembros de cada una de las 4 regiones estatutarias</a:t>
          </a:r>
          <a:endParaRPr lang="en-US" sz="2000" kern="1200" noProof="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noProof="0" dirty="0">
              <a:latin typeface="+mj-lt"/>
            </a:rPr>
            <a:t>Vicepresidente del CICR en calidad de observador</a:t>
          </a:r>
          <a:endParaRPr lang="en-US" sz="2000" kern="1200" noProof="0" dirty="0">
            <a:latin typeface="+mj-lt"/>
          </a:endParaRPr>
        </a:p>
      </dsp:txBody>
      <dsp:txXfrm rot="-5400000">
        <a:off x="3566039" y="2022819"/>
        <a:ext cx="6265347" cy="1373028"/>
      </dsp:txXfrm>
    </dsp:sp>
    <dsp:sp modelId="{C0DE5B91-A5F3-4E63-B62D-6E5BB50CAE6F}">
      <dsp:nvSpPr>
        <dsp:cNvPr id="0" name=""/>
        <dsp:cNvSpPr/>
      </dsp:nvSpPr>
      <dsp:spPr>
        <a:xfrm>
          <a:off x="0" y="1836208"/>
          <a:ext cx="3566039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u="none" kern="1200" noProof="0" dirty="0">
              <a:latin typeface="+mj-lt"/>
            </a:rPr>
            <a:t>Composición</a:t>
          </a:r>
          <a:r>
            <a:rPr lang="es-ES" sz="2400" u="none" kern="1200" noProof="0" dirty="0">
              <a:latin typeface="+mj-lt"/>
            </a:rPr>
            <a:t> </a:t>
          </a:r>
          <a:endParaRPr lang="es-ES" sz="2400" u="none" kern="1200" noProof="0" dirty="0"/>
        </a:p>
      </dsp:txBody>
      <dsp:txXfrm>
        <a:off x="85245" y="1921453"/>
        <a:ext cx="3395549" cy="1575760"/>
      </dsp:txXfrm>
    </dsp:sp>
    <dsp:sp modelId="{495F9A6B-BC4D-4A4D-A789-A2A632B6740A}">
      <dsp:nvSpPr>
        <dsp:cNvPr id="0" name=""/>
        <dsp:cNvSpPr/>
      </dsp:nvSpPr>
      <dsp:spPr>
        <a:xfrm rot="5400000">
          <a:off x="5992522" y="1373083"/>
          <a:ext cx="1486659" cy="63396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2000" kern="1200" noProof="0">
              <a:latin typeface="+mj-lt"/>
            </a:rPr>
            <a:t>Celebra como mínimo una reunión cada año.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2000" kern="1200" noProof="0" dirty="0">
              <a:latin typeface="+mj-lt"/>
            </a:rPr>
            <a:t>Rinde informes periódicos de su labor ante la Junta de Gobierno y la Asamblea General</a:t>
          </a:r>
          <a:endParaRPr lang="en-US" altLang="en-US" sz="2000" kern="1200" noProof="0" dirty="0">
            <a:latin typeface="+mj-lt"/>
          </a:endParaRPr>
        </a:p>
      </dsp:txBody>
      <dsp:txXfrm rot="-5400000">
        <a:off x="3566040" y="3872139"/>
        <a:ext cx="6267052" cy="1341513"/>
      </dsp:txXfrm>
    </dsp:sp>
    <dsp:sp modelId="{A1BF215D-ABED-4F75-83C9-D88A44EB1867}">
      <dsp:nvSpPr>
        <dsp:cNvPr id="0" name=""/>
        <dsp:cNvSpPr/>
      </dsp:nvSpPr>
      <dsp:spPr>
        <a:xfrm>
          <a:off x="0" y="3669771"/>
          <a:ext cx="3566039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u="none" kern="1200" noProof="0" dirty="0">
              <a:latin typeface="+mj-lt"/>
            </a:rPr>
            <a:t>Metodología de trabajo</a:t>
          </a:r>
          <a:endParaRPr lang="es-ES" sz="1900" u="none" kern="1200" noProof="0" dirty="0"/>
        </a:p>
      </dsp:txBody>
      <dsp:txXfrm>
        <a:off x="85245" y="3755016"/>
        <a:ext cx="3395549" cy="15757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FB0C-E7B2-4C0F-87A8-A8444D41C262}">
      <dsp:nvSpPr>
        <dsp:cNvPr id="0" name=""/>
        <dsp:cNvSpPr/>
      </dsp:nvSpPr>
      <dsp:spPr>
        <a:xfrm>
          <a:off x="0" y="431920"/>
          <a:ext cx="9379859" cy="24556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7981" tIns="104140" rIns="727981" bIns="28448" numCol="1" spcCol="1270" anchor="t" anchorCtr="0">
          <a:noAutofit/>
        </a:bodyPr>
        <a:lstStyle/>
        <a:p>
          <a:pPr marL="57150" lvl="1" indent="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" kern="1200" noProof="0" dirty="0"/>
        </a:p>
        <a:p>
          <a:pPr marL="57150" lvl="1" indent="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" kern="1200" noProof="0" dirty="0"/>
        </a:p>
        <a:p>
          <a:pPr marL="177800" lvl="1" indent="-17780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kern="1200" noProof="0" dirty="0">
              <a:latin typeface="+mn-lt"/>
            </a:rPr>
            <a:t>El comité se esfuerza por resolver eventuales violaciones a las normas de integridad. </a:t>
          </a:r>
        </a:p>
        <a:p>
          <a:pPr marL="177800" lvl="1" indent="-17780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700" kern="1200" noProof="0" dirty="0">
              <a:latin typeface="+mn-lt"/>
            </a:rPr>
            <a:t>Pueden presentar denuncias sobre violaciones de las normas de integridad:</a:t>
          </a:r>
        </a:p>
        <a:p>
          <a:pPr marL="355600" lvl="2" indent="-17780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─"/>
          </a:pPr>
          <a:r>
            <a:rPr lang="es-ES" sz="1700" kern="1200" noProof="0" dirty="0">
              <a:latin typeface="+mn-lt"/>
            </a:rPr>
            <a:t>una Sociedad Nacional; </a:t>
          </a:r>
        </a:p>
        <a:p>
          <a:pPr marL="355600" lvl="2" indent="-17780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─"/>
          </a:pPr>
          <a:r>
            <a:rPr lang="es-ES" sz="1700" kern="1200" noProof="0" dirty="0">
              <a:latin typeface="+mn-lt"/>
            </a:rPr>
            <a:t>el presidente de la Federación Internacional; </a:t>
          </a:r>
        </a:p>
        <a:p>
          <a:pPr marL="355600" lvl="2" indent="-17780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─"/>
          </a:pPr>
          <a:r>
            <a:rPr lang="es-ES" sz="1700" kern="1200" noProof="0" dirty="0">
              <a:latin typeface="+mn-lt"/>
            </a:rPr>
            <a:t>la Junta de Gobierno y la Asamblea General;</a:t>
          </a:r>
        </a:p>
        <a:p>
          <a:pPr marL="355600" lvl="2" indent="-17780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─"/>
          </a:pPr>
          <a:r>
            <a:rPr lang="es-ES" sz="1700" kern="1200" noProof="0" dirty="0">
              <a:latin typeface="+mn-lt"/>
            </a:rPr>
            <a:t>el secretario general; </a:t>
          </a:r>
        </a:p>
        <a:p>
          <a:pPr marL="355600" lvl="2" indent="-17780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─"/>
          </a:pPr>
          <a:r>
            <a:rPr lang="es-ES" sz="1700" kern="1200" noProof="0" dirty="0">
              <a:latin typeface="+mn-lt"/>
            </a:rPr>
            <a:t>comisiones y comités (Finanzas, Electoral, Auditoría y Gestión Riesgo, Juventud);</a:t>
          </a:r>
        </a:p>
        <a:p>
          <a:pPr marL="355600" lvl="2" indent="-17780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─"/>
          </a:pPr>
          <a:r>
            <a:rPr lang="es-ES" sz="1700" kern="1200" noProof="0" dirty="0">
              <a:latin typeface="+mn-lt"/>
            </a:rPr>
            <a:t>derecho de iniciativa del Comité de Cumplimiento y Mediación.</a:t>
          </a:r>
        </a:p>
      </dsp:txBody>
      <dsp:txXfrm>
        <a:off x="0" y="431920"/>
        <a:ext cx="9379859" cy="2455648"/>
      </dsp:txXfrm>
    </dsp:sp>
    <dsp:sp modelId="{99575445-F4E1-42A5-8285-519F2C8CC6A7}">
      <dsp:nvSpPr>
        <dsp:cNvPr id="0" name=""/>
        <dsp:cNvSpPr/>
      </dsp:nvSpPr>
      <dsp:spPr>
        <a:xfrm>
          <a:off x="481693" y="119644"/>
          <a:ext cx="6863927" cy="4258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175" tIns="0" rIns="24817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noProof="0" dirty="0"/>
            <a:t>En materia de  cumplimiento normativo</a:t>
          </a:r>
        </a:p>
      </dsp:txBody>
      <dsp:txXfrm>
        <a:off x="502483" y="140434"/>
        <a:ext cx="6822347" cy="384302"/>
      </dsp:txXfrm>
    </dsp:sp>
    <dsp:sp modelId="{B0A65502-C095-4B31-A124-DDEA98180C66}">
      <dsp:nvSpPr>
        <dsp:cNvPr id="0" name=""/>
        <dsp:cNvSpPr/>
      </dsp:nvSpPr>
      <dsp:spPr>
        <a:xfrm>
          <a:off x="0" y="3418822"/>
          <a:ext cx="9379859" cy="245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757279"/>
              <a:satOff val="9903"/>
              <a:lumOff val="-121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7981" tIns="104140" rIns="72798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+mj-lt"/>
            </a:rPr>
            <a:t>Presidente(a) del comité toma conocimiento de la denuncia y la examina con dos miembros de este para determinar si existe fundamento. </a:t>
          </a:r>
          <a:endParaRPr lang="es-E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+mj-lt"/>
            </a:rPr>
            <a:t>Presidente(a) del comité celebra consultas oficiosas con la parte concernida.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+mj-lt"/>
            </a:rPr>
            <a:t>Si no se pudiera resolver el asunto de manera oficiosa, establece un grupo de tareas (constituido a lo sumo por 5 miembros).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+mj-lt"/>
            </a:rPr>
            <a:t>El grupo de tareas colabora con la(s) parte(s) concernidas y formula recomendaciones.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noProof="0" dirty="0">
              <a:latin typeface="+mj-lt"/>
            </a:rPr>
            <a:t>Si no se acataran las recomendaciones, el grupo de tareas recomienda la aplicación de sanciones por parte de la Junta de Gobierno. </a:t>
          </a:r>
        </a:p>
      </dsp:txBody>
      <dsp:txXfrm>
        <a:off x="0" y="3418822"/>
        <a:ext cx="9379859" cy="2457000"/>
      </dsp:txXfrm>
    </dsp:sp>
    <dsp:sp modelId="{EB055E78-4527-4E0E-A615-8D17EBF10A34}">
      <dsp:nvSpPr>
        <dsp:cNvPr id="0" name=""/>
        <dsp:cNvSpPr/>
      </dsp:nvSpPr>
      <dsp:spPr>
        <a:xfrm>
          <a:off x="582721" y="3212593"/>
          <a:ext cx="6559489" cy="48182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175" tIns="0" rIns="24817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noProof="0" dirty="0"/>
            <a:t>Procedimiento</a:t>
          </a:r>
        </a:p>
      </dsp:txBody>
      <dsp:txXfrm>
        <a:off x="606242" y="3236114"/>
        <a:ext cx="6512447" cy="43478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FB0C-E7B2-4C0F-87A8-A8444D41C262}">
      <dsp:nvSpPr>
        <dsp:cNvPr id="0" name=""/>
        <dsp:cNvSpPr/>
      </dsp:nvSpPr>
      <dsp:spPr>
        <a:xfrm>
          <a:off x="0" y="946359"/>
          <a:ext cx="8876728" cy="372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8933" tIns="562356" rIns="68893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2000" kern="1200" dirty="0">
              <a:latin typeface="+mj-lt"/>
            </a:rPr>
            <a:t>Todo desacuerdo entre Sociedades Nacionales, o entre una Sociedad Nacional y un órgano de la Federación Internacional podrá ser sometido a consideración del Comité de Cumplimiento y Mediación, cuando las partes </a:t>
          </a:r>
          <a:r>
            <a:rPr lang="es-ES" altLang="en-US" sz="2000" b="1" kern="1200" dirty="0">
              <a:latin typeface="+mj-lt"/>
            </a:rPr>
            <a:t>convengan en que así se proceda.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2000" kern="1200" dirty="0">
              <a:latin typeface="+mj-lt"/>
            </a:rPr>
            <a:t>El Comité tratará de zanjar el desacuerdo. </a:t>
          </a:r>
          <a:endParaRPr lang="en-GB" altLang="en-US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000" kern="1200" dirty="0">
              <a:latin typeface="+mj-lt"/>
            </a:rPr>
            <a:t>Take a decision as opposed to a recommendation in cases of breaches of integrity</a:t>
          </a:r>
          <a:r>
            <a:rPr lang="en-GB" altLang="en-US" sz="2000" b="1" kern="1200" dirty="0">
              <a:latin typeface="+mj-lt"/>
            </a:rPr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2000" kern="1200" dirty="0"/>
            <a:t>Adopta una decisión; medida diferente a la formulación de recomendaciones en casos de violación de las normas de integridad.</a:t>
          </a:r>
          <a:endParaRPr lang="en-GB" altLang="en-US" sz="2000" b="1" kern="1200" dirty="0">
            <a:latin typeface="+mj-lt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0" y="946359"/>
        <a:ext cx="8876728" cy="3726550"/>
      </dsp:txXfrm>
    </dsp:sp>
    <dsp:sp modelId="{99575445-F4E1-42A5-8285-519F2C8CC6A7}">
      <dsp:nvSpPr>
        <dsp:cNvPr id="0" name=""/>
        <dsp:cNvSpPr/>
      </dsp:nvSpPr>
      <dsp:spPr>
        <a:xfrm>
          <a:off x="621943" y="663459"/>
          <a:ext cx="6213709" cy="6023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863" tIns="0" rIns="23486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noProof="0" dirty="0"/>
            <a:t>En materia de Mediación </a:t>
          </a:r>
        </a:p>
      </dsp:txBody>
      <dsp:txXfrm>
        <a:off x="651345" y="692861"/>
        <a:ext cx="6154905" cy="54349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CC576-1929-4E29-A440-27D4F3CA0E60}">
      <dsp:nvSpPr>
        <dsp:cNvPr id="0" name=""/>
        <dsp:cNvSpPr/>
      </dsp:nvSpPr>
      <dsp:spPr>
        <a:xfrm>
          <a:off x="-6444519" y="-985684"/>
          <a:ext cx="7670700" cy="7670700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2B683-8469-4846-9C67-715796CC139B}">
      <dsp:nvSpPr>
        <dsp:cNvPr id="0" name=""/>
        <dsp:cNvSpPr/>
      </dsp:nvSpPr>
      <dsp:spPr>
        <a:xfrm>
          <a:off x="535652" y="295405"/>
          <a:ext cx="10529798" cy="834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66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 pitchFamily="34" charset="0"/>
            </a:rPr>
            <a:t>Cada caso es único y requiere un enfoque e intervención ad hoc.</a:t>
          </a:r>
          <a:endParaRPr lang="en-US" sz="2000" kern="1200" dirty="0">
            <a:latin typeface="Calibri Light" panose="020F0302020204030204" pitchFamily="34" charset="0"/>
          </a:endParaRPr>
        </a:p>
      </dsp:txBody>
      <dsp:txXfrm>
        <a:off x="535652" y="295405"/>
        <a:ext cx="10529798" cy="834021"/>
      </dsp:txXfrm>
    </dsp:sp>
    <dsp:sp modelId="{B6B5B715-8885-4034-AFCC-8206455771A8}">
      <dsp:nvSpPr>
        <dsp:cNvPr id="0" name=""/>
        <dsp:cNvSpPr/>
      </dsp:nvSpPr>
      <dsp:spPr>
        <a:xfrm>
          <a:off x="90250" y="267013"/>
          <a:ext cx="890805" cy="8908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1CF10-4FB5-4C7A-B941-8D2353F92F64}">
      <dsp:nvSpPr>
        <dsp:cNvPr id="0" name=""/>
        <dsp:cNvSpPr/>
      </dsp:nvSpPr>
      <dsp:spPr>
        <a:xfrm>
          <a:off x="1046312" y="1409211"/>
          <a:ext cx="10019138" cy="7436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66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 pitchFamily="34" charset="0"/>
            </a:rPr>
            <a:t>El proceso encaminado a la solución de casos de infracciones de las normas de integridad es complejo</a:t>
          </a:r>
          <a:r>
            <a:rPr lang="en-US" sz="2000" kern="1200" dirty="0">
              <a:latin typeface="Calibri Light" panose="020F0302020204030204" pitchFamily="34" charset="0"/>
            </a:rPr>
            <a:t>. </a:t>
          </a:r>
        </a:p>
      </dsp:txBody>
      <dsp:txXfrm>
        <a:off x="1046312" y="1409211"/>
        <a:ext cx="10019138" cy="743658"/>
      </dsp:txXfrm>
    </dsp:sp>
    <dsp:sp modelId="{9C107495-7DA0-400B-A471-B450FAF5AC2A}">
      <dsp:nvSpPr>
        <dsp:cNvPr id="0" name=""/>
        <dsp:cNvSpPr/>
      </dsp:nvSpPr>
      <dsp:spPr>
        <a:xfrm>
          <a:off x="600910" y="1335638"/>
          <a:ext cx="890805" cy="8908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4C56F-9F44-4846-A05E-326454F868D3}">
      <dsp:nvSpPr>
        <dsp:cNvPr id="0" name=""/>
        <dsp:cNvSpPr/>
      </dsp:nvSpPr>
      <dsp:spPr>
        <a:xfrm>
          <a:off x="1203044" y="2493343"/>
          <a:ext cx="9862406" cy="712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66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 pitchFamily="34" charset="0"/>
            </a:rPr>
            <a:t>La Sociedad Nacional debe tener la voluntad de resolver sus problemas de integridad.</a:t>
          </a:r>
          <a:endParaRPr lang="en-US" sz="2000" kern="1200" dirty="0">
            <a:latin typeface="Calibri Light" panose="020F0302020204030204" pitchFamily="34" charset="0"/>
          </a:endParaRPr>
        </a:p>
      </dsp:txBody>
      <dsp:txXfrm>
        <a:off x="1203044" y="2493343"/>
        <a:ext cx="9862406" cy="712644"/>
      </dsp:txXfrm>
    </dsp:sp>
    <dsp:sp modelId="{70A28012-AC60-4B82-B0DB-E17E39881D7D}">
      <dsp:nvSpPr>
        <dsp:cNvPr id="0" name=""/>
        <dsp:cNvSpPr/>
      </dsp:nvSpPr>
      <dsp:spPr>
        <a:xfrm>
          <a:off x="757641" y="2404262"/>
          <a:ext cx="890805" cy="8908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53A0CF-353F-4492-BC02-0DD25D5AA1C2}">
      <dsp:nvSpPr>
        <dsp:cNvPr id="0" name=""/>
        <dsp:cNvSpPr/>
      </dsp:nvSpPr>
      <dsp:spPr>
        <a:xfrm>
          <a:off x="1046312" y="3506171"/>
          <a:ext cx="10019138" cy="824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66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Calibri Light" panose="020F0302020204030204" pitchFamily="34" charset="0"/>
            </a:rPr>
            <a:t>La función del CCM reside en desarrollar soluciones con la Sociedad Nacional, siendo además un agente de persuasión y constante redinamización del proceso, i.e. paralizar la resistencia mediante persistencia</a:t>
          </a:r>
          <a:r>
            <a:rPr lang="en-US" sz="2000" kern="1200" dirty="0">
              <a:latin typeface="Calibri Light" panose="020F0302020204030204" pitchFamily="34" charset="0"/>
            </a:rPr>
            <a:t>.</a:t>
          </a:r>
        </a:p>
      </dsp:txBody>
      <dsp:txXfrm>
        <a:off x="1046312" y="3506171"/>
        <a:ext cx="10019138" cy="824237"/>
      </dsp:txXfrm>
    </dsp:sp>
    <dsp:sp modelId="{F0955AC8-BD37-465B-8722-2FA8BC0F7033}">
      <dsp:nvSpPr>
        <dsp:cNvPr id="0" name=""/>
        <dsp:cNvSpPr/>
      </dsp:nvSpPr>
      <dsp:spPr>
        <a:xfrm>
          <a:off x="600910" y="3472887"/>
          <a:ext cx="890805" cy="8908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B4229-148B-4D7A-98CE-9364F744E336}">
      <dsp:nvSpPr>
        <dsp:cNvPr id="0" name=""/>
        <dsp:cNvSpPr/>
      </dsp:nvSpPr>
      <dsp:spPr>
        <a:xfrm>
          <a:off x="535652" y="4630592"/>
          <a:ext cx="10529798" cy="712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66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 pitchFamily="34" charset="0"/>
            </a:rPr>
            <a:t> </a:t>
          </a:r>
          <a:r>
            <a:rPr lang="es-ES" sz="2000" kern="1200" dirty="0">
              <a:latin typeface="Calibri Light" panose="020F0302020204030204" pitchFamily="34" charset="0"/>
            </a:rPr>
            <a:t>Debe haber un trabajo conjunto del CICR con la secretaría de la Federación Internacional tanto en los planos regional como mundial.</a:t>
          </a:r>
          <a:endParaRPr lang="en-US" sz="2000" kern="1200" dirty="0">
            <a:latin typeface="Calibri Light" panose="020F0302020204030204" pitchFamily="34" charset="0"/>
          </a:endParaRPr>
        </a:p>
      </dsp:txBody>
      <dsp:txXfrm>
        <a:off x="535652" y="4630592"/>
        <a:ext cx="10529798" cy="712644"/>
      </dsp:txXfrm>
    </dsp:sp>
    <dsp:sp modelId="{0D6E3B03-416F-4BF4-A262-FA5FA0E0E1A7}">
      <dsp:nvSpPr>
        <dsp:cNvPr id="0" name=""/>
        <dsp:cNvSpPr/>
      </dsp:nvSpPr>
      <dsp:spPr>
        <a:xfrm>
          <a:off x="90250" y="4541511"/>
          <a:ext cx="890805" cy="8908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8E8FF-5E75-41B9-A008-B2C9C0E8C8FB}">
      <dsp:nvSpPr>
        <dsp:cNvPr id="0" name=""/>
        <dsp:cNvSpPr/>
      </dsp:nvSpPr>
      <dsp:spPr>
        <a:xfrm>
          <a:off x="0" y="0"/>
          <a:ext cx="98418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031EF-FD44-45F2-9E35-17F6AA6B0318}">
      <dsp:nvSpPr>
        <dsp:cNvPr id="0" name=""/>
        <dsp:cNvSpPr/>
      </dsp:nvSpPr>
      <dsp:spPr>
        <a:xfrm>
          <a:off x="0" y="0"/>
          <a:ext cx="2851474" cy="540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noProof="0" dirty="0">
              <a:latin typeface="Calibri Light" panose="020F0302020204030204" pitchFamily="34" charset="0"/>
            </a:rPr>
            <a:t>Un poco  de historia</a:t>
          </a:r>
        </a:p>
      </dsp:txBody>
      <dsp:txXfrm>
        <a:off x="0" y="0"/>
        <a:ext cx="2851474" cy="5404408"/>
      </dsp:txXfrm>
    </dsp:sp>
    <dsp:sp modelId="{B3FC99AB-CEEA-4A02-85F0-EB7B5560A485}">
      <dsp:nvSpPr>
        <dsp:cNvPr id="0" name=""/>
        <dsp:cNvSpPr/>
      </dsp:nvSpPr>
      <dsp:spPr>
        <a:xfrm>
          <a:off x="2982378" y="245415"/>
          <a:ext cx="6850644" cy="490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i="1" u="sng" kern="1200" dirty="0">
              <a:latin typeface="Arial" charset="0"/>
              <a:cs typeface="Arial" charset="0"/>
            </a:rPr>
            <a:t>Una </a:t>
          </a:r>
          <a:r>
            <a:rPr lang="en-US" altLang="en-US" sz="2000" i="1" u="sng" kern="1200" dirty="0" err="1">
              <a:latin typeface="Arial" charset="0"/>
              <a:cs typeface="Arial" charset="0"/>
            </a:rPr>
            <a:t>preocupación</a:t>
          </a:r>
          <a:r>
            <a:rPr lang="en-US" altLang="en-US" sz="2000" i="1" u="sng" kern="1200" dirty="0">
              <a:latin typeface="Arial" charset="0"/>
              <a:cs typeface="Arial" charset="0"/>
            </a:rPr>
            <a:t> </a:t>
          </a:r>
          <a:r>
            <a:rPr lang="en-US" altLang="en-US" sz="2000" i="1" u="sng" kern="1200" dirty="0" err="1">
              <a:latin typeface="Arial" charset="0"/>
              <a:cs typeface="Arial" charset="0"/>
            </a:rPr>
            <a:t>histórica</a:t>
          </a:r>
          <a:r>
            <a:rPr lang="en-US" altLang="en-US" sz="2000" kern="1200" dirty="0">
              <a:latin typeface="Arial" charset="0"/>
              <a:cs typeface="Arial" charset="0"/>
            </a:rPr>
            <a:t>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Oxford, 1946</a:t>
          </a:r>
          <a:r>
            <a:rPr lang="en-US" altLang="en-US" sz="2000" kern="1200" dirty="0">
              <a:latin typeface="Arial" charset="0"/>
              <a:cs typeface="Arial" charset="0"/>
            </a:rPr>
            <a:t>, </a:t>
          </a:r>
          <a:r>
            <a:rPr lang="en-US" altLang="en-US" sz="2000" kern="1200" dirty="0" err="1">
              <a:latin typeface="Arial" charset="0"/>
              <a:cs typeface="Arial" charset="0"/>
            </a:rPr>
            <a:t>resolución</a:t>
          </a:r>
          <a:r>
            <a:rPr lang="en-US" altLang="en-US" sz="2000" kern="1200" dirty="0">
              <a:latin typeface="Arial" charset="0"/>
              <a:cs typeface="Arial" charset="0"/>
            </a:rPr>
            <a:t> 9 (</a:t>
          </a:r>
          <a:r>
            <a:rPr lang="en-US" altLang="en-US" sz="2000" kern="1200" dirty="0" err="1">
              <a:latin typeface="Arial" charset="0"/>
              <a:cs typeface="Arial" charset="0"/>
            </a:rPr>
            <a:t>ver</a:t>
          </a:r>
          <a:r>
            <a:rPr lang="en-US" altLang="en-US" sz="2000" kern="1200" dirty="0"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latin typeface="Arial" charset="0"/>
              <a:cs typeface="Arial" charset="0"/>
            </a:rPr>
            <a:t>pág</a:t>
          </a:r>
          <a:r>
            <a:rPr lang="en-US" altLang="en-US" sz="2000" kern="1200" dirty="0">
              <a:latin typeface="Arial" charset="0"/>
              <a:cs typeface="Arial" charset="0"/>
            </a:rPr>
            <a:t>. 1132 </a:t>
          </a:r>
          <a:r>
            <a:rPr lang="en-US" altLang="en-US" sz="2000" kern="1200" dirty="0" err="1">
              <a:latin typeface="Arial" charset="0"/>
              <a:cs typeface="Arial" charset="0"/>
            </a:rPr>
            <a:t>en</a:t>
          </a:r>
          <a:r>
            <a:rPr lang="en-US" altLang="en-US" sz="2000" kern="1200" dirty="0">
              <a:latin typeface="Arial" charset="0"/>
              <a:cs typeface="Arial" charset="0"/>
            </a:rPr>
            <a:t> Manual del </a:t>
          </a:r>
          <a:r>
            <a:rPr lang="en-US" altLang="en-US" sz="2000" kern="1200" dirty="0" err="1">
              <a:latin typeface="Arial" charset="0"/>
              <a:cs typeface="Arial" charset="0"/>
            </a:rPr>
            <a:t>Movimiento</a:t>
          </a:r>
          <a:r>
            <a:rPr lang="en-US" altLang="en-US" sz="2000" kern="1200" dirty="0">
              <a:latin typeface="Arial" charset="0"/>
              <a:cs typeface="Arial" charset="0"/>
            </a:rPr>
            <a:t>)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Estocolmo</a:t>
          </a: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, 1948</a:t>
          </a:r>
          <a:r>
            <a:rPr lang="en-US" altLang="en-US" sz="2000" kern="1200" dirty="0">
              <a:latin typeface="Arial" charset="0"/>
              <a:cs typeface="Arial" charset="0"/>
            </a:rPr>
            <a:t>, </a:t>
          </a:r>
          <a:r>
            <a:rPr lang="en-US" altLang="en-US" sz="2000" kern="1200" dirty="0" err="1">
              <a:latin typeface="Arial" charset="0"/>
              <a:cs typeface="Arial" charset="0"/>
            </a:rPr>
            <a:t>resolución</a:t>
          </a:r>
          <a:r>
            <a:rPr lang="en-US" altLang="en-US" sz="2000" kern="1200" dirty="0">
              <a:latin typeface="Arial" charset="0"/>
              <a:cs typeface="Arial" charset="0"/>
            </a:rPr>
            <a:t> XXIX (idem, </a:t>
          </a:r>
          <a:r>
            <a:rPr lang="en-US" altLang="en-US" sz="2000" kern="1200" dirty="0" err="1">
              <a:latin typeface="Arial" charset="0"/>
              <a:cs typeface="Arial" charset="0"/>
            </a:rPr>
            <a:t>pág</a:t>
          </a:r>
          <a:r>
            <a:rPr lang="en-US" altLang="en-US" sz="2000" kern="1200" dirty="0">
              <a:latin typeface="Arial" charset="0"/>
              <a:cs typeface="Arial" charset="0"/>
            </a:rPr>
            <a:t>. 1133)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1975, </a:t>
          </a: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Informe</a:t>
          </a: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Tansley</a:t>
          </a:r>
          <a:r>
            <a:rPr lang="en-US" altLang="en-US" sz="2000" kern="1200" dirty="0">
              <a:latin typeface="Arial" charset="0"/>
              <a:cs typeface="Arial" charset="0"/>
            </a:rPr>
            <a:t>: “Una agenda para Cruz Roja”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Birmingham,1993</a:t>
          </a:r>
          <a:r>
            <a:rPr lang="en-US" altLang="en-US" sz="2000" kern="1200" dirty="0">
              <a:latin typeface="Arial" charset="0"/>
              <a:cs typeface="Arial" charset="0"/>
            </a:rPr>
            <a:t>, IX </a:t>
          </a:r>
          <a:r>
            <a:rPr lang="en-US" altLang="en-US" sz="2000" kern="1200" dirty="0" err="1">
              <a:latin typeface="Arial" charset="0"/>
              <a:cs typeface="Arial" charset="0"/>
            </a:rPr>
            <a:t>Asamblea</a:t>
          </a:r>
          <a:r>
            <a:rPr lang="en-US" altLang="en-US" sz="2000" kern="1200" dirty="0">
              <a:latin typeface="Arial" charset="0"/>
              <a:cs typeface="Arial" charset="0"/>
            </a:rPr>
            <a:t> General </a:t>
          </a:r>
          <a:r>
            <a:rPr lang="en-US" altLang="en-US" sz="2000" kern="1200" dirty="0" err="1">
              <a:latin typeface="Arial" charset="0"/>
              <a:cs typeface="Arial" charset="0"/>
            </a:rPr>
            <a:t>solicita</a:t>
          </a:r>
          <a:r>
            <a:rPr lang="en-US" altLang="en-US" sz="2000" kern="1200" dirty="0"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latin typeface="Arial" charset="0"/>
              <a:cs typeface="Arial" charset="0"/>
            </a:rPr>
            <a:t>elaboración</a:t>
          </a:r>
          <a:r>
            <a:rPr lang="en-US" altLang="en-US" sz="2000" kern="1200" dirty="0">
              <a:latin typeface="Arial" charset="0"/>
              <a:cs typeface="Arial" charset="0"/>
            </a:rPr>
            <a:t>  de </a:t>
          </a:r>
          <a:r>
            <a:rPr lang="en-US" altLang="en-US" sz="2000" kern="1200" dirty="0" err="1">
              <a:latin typeface="Arial" charset="0"/>
              <a:cs typeface="Arial" charset="0"/>
            </a:rPr>
            <a:t>documento</a:t>
          </a:r>
          <a:r>
            <a:rPr lang="en-US" altLang="en-US" sz="2000" kern="1200" dirty="0">
              <a:latin typeface="Arial" charset="0"/>
              <a:cs typeface="Arial" charset="0"/>
            </a:rPr>
            <a:t> que </a:t>
          </a:r>
          <a:r>
            <a:rPr lang="en-US" altLang="en-US" sz="2000" kern="1200" dirty="0" err="1">
              <a:latin typeface="Arial" charset="0"/>
              <a:cs typeface="Arial" charset="0"/>
            </a:rPr>
            <a:t>defina</a:t>
          </a:r>
          <a:r>
            <a:rPr lang="en-US" altLang="en-US" sz="2000" kern="1200" dirty="0">
              <a:latin typeface="Arial" charset="0"/>
              <a:cs typeface="Arial" charset="0"/>
            </a:rPr>
            <a:t> las “</a:t>
          </a:r>
          <a:r>
            <a:rPr lang="en-US" altLang="en-US" sz="2000" kern="1200" dirty="0" err="1">
              <a:latin typeface="Arial" charset="0"/>
              <a:cs typeface="Arial" charset="0"/>
            </a:rPr>
            <a:t>características</a:t>
          </a:r>
          <a:r>
            <a:rPr lang="en-US" altLang="en-US" sz="2000" kern="1200" dirty="0">
              <a:latin typeface="Arial" charset="0"/>
              <a:cs typeface="Arial" charset="0"/>
            </a:rPr>
            <a:t> de </a:t>
          </a:r>
          <a:r>
            <a:rPr lang="en-US" altLang="en-US" sz="2000" kern="1200" dirty="0" err="1">
              <a:latin typeface="Arial" charset="0"/>
              <a:cs typeface="Arial" charset="0"/>
            </a:rPr>
            <a:t>una</a:t>
          </a:r>
          <a:r>
            <a:rPr lang="en-US" altLang="en-US" sz="2000" kern="1200" dirty="0">
              <a:latin typeface="Arial" charset="0"/>
              <a:cs typeface="Arial" charset="0"/>
            </a:rPr>
            <a:t> SN que </a:t>
          </a:r>
          <a:r>
            <a:rPr lang="en-US" altLang="en-US" sz="2000" kern="1200" dirty="0" err="1">
              <a:latin typeface="Arial" charset="0"/>
              <a:cs typeface="Arial" charset="0"/>
            </a:rPr>
            <a:t>funciona</a:t>
          </a:r>
          <a:r>
            <a:rPr lang="en-US" altLang="en-US" sz="2000" kern="1200" dirty="0"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latin typeface="Arial" charset="0"/>
              <a:cs typeface="Arial" charset="0"/>
            </a:rPr>
            <a:t>bien</a:t>
          </a:r>
          <a:r>
            <a:rPr lang="en-US" altLang="en-US" sz="2000" kern="1200" dirty="0">
              <a:latin typeface="Arial" charset="0"/>
              <a:cs typeface="Arial" charset="0"/>
            </a:rPr>
            <a:t>”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Sevilla</a:t>
          </a: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, 1997, </a:t>
          </a:r>
          <a:r>
            <a:rPr lang="en-US" altLang="en-US" sz="2000" kern="1200" dirty="0"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latin typeface="Arial" charset="0"/>
              <a:cs typeface="Arial" charset="0"/>
            </a:rPr>
            <a:t>solicita</a:t>
          </a:r>
          <a:r>
            <a:rPr lang="en-US" altLang="en-US" sz="2000" kern="1200" dirty="0">
              <a:latin typeface="Arial" charset="0"/>
              <a:cs typeface="Arial" charset="0"/>
            </a:rPr>
            <a:t> a </a:t>
          </a:r>
          <a:r>
            <a:rPr lang="en-US" altLang="en-US" sz="2000" kern="1200" dirty="0" err="1">
              <a:latin typeface="Arial" charset="0"/>
              <a:cs typeface="Arial" charset="0"/>
            </a:rPr>
            <a:t>los</a:t>
          </a:r>
          <a:r>
            <a:rPr lang="en-US" altLang="en-US" sz="2000" kern="1200" dirty="0"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latin typeface="Arial" charset="0"/>
              <a:cs typeface="Arial" charset="0"/>
            </a:rPr>
            <a:t>componentes</a:t>
          </a:r>
          <a:r>
            <a:rPr lang="en-US" altLang="en-US" sz="2000" kern="1200" dirty="0">
              <a:latin typeface="Arial" charset="0"/>
              <a:cs typeface="Arial" charset="0"/>
            </a:rPr>
            <a:t> del </a:t>
          </a:r>
          <a:r>
            <a:rPr lang="en-US" altLang="en-US" sz="2000" kern="1200" dirty="0" err="1">
              <a:latin typeface="Arial" charset="0"/>
              <a:cs typeface="Arial" charset="0"/>
            </a:rPr>
            <a:t>Movimiento</a:t>
          </a:r>
          <a:r>
            <a:rPr lang="en-US" altLang="en-US" sz="2000" kern="1200" dirty="0"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latin typeface="Arial" charset="0"/>
              <a:cs typeface="Arial" charset="0"/>
            </a:rPr>
            <a:t>cooperar</a:t>
          </a:r>
          <a:r>
            <a:rPr lang="en-US" altLang="en-US" sz="2000" kern="1200" dirty="0">
              <a:latin typeface="Arial" charset="0"/>
              <a:cs typeface="Arial" charset="0"/>
            </a:rPr>
            <a:t> para </a:t>
          </a:r>
          <a:r>
            <a:rPr lang="en-US" altLang="en-US" sz="2000" kern="1200" dirty="0" err="1">
              <a:latin typeface="Arial" charset="0"/>
              <a:cs typeface="Arial" charset="0"/>
            </a:rPr>
            <a:t>proteger</a:t>
          </a:r>
          <a:r>
            <a:rPr lang="en-US" altLang="en-US" sz="2000" kern="1200" dirty="0">
              <a:latin typeface="Arial" charset="0"/>
              <a:cs typeface="Arial" charset="0"/>
            </a:rPr>
            <a:t> la </a:t>
          </a:r>
          <a:r>
            <a:rPr lang="en-US" altLang="en-US" sz="2000" kern="1200" dirty="0" err="1">
              <a:latin typeface="Arial" charset="0"/>
              <a:cs typeface="Arial" charset="0"/>
            </a:rPr>
            <a:t>integridad</a:t>
          </a:r>
          <a:r>
            <a:rPr lang="en-US" altLang="en-US" sz="2000" kern="1200" dirty="0">
              <a:latin typeface="Arial" charset="0"/>
              <a:cs typeface="Arial" charset="0"/>
            </a:rPr>
            <a:t> de las SN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Corea</a:t>
          </a: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, 2005</a:t>
          </a:r>
          <a:r>
            <a:rPr lang="en-US" altLang="en-US" sz="2000" kern="1200" dirty="0">
              <a:latin typeface="Arial" charset="0"/>
              <a:cs typeface="Arial" charset="0"/>
            </a:rPr>
            <a:t>, XV </a:t>
          </a:r>
          <a:r>
            <a:rPr lang="en-US" altLang="en-US" sz="2000" kern="1200" dirty="0" err="1">
              <a:latin typeface="Arial" charset="0"/>
              <a:cs typeface="Arial" charset="0"/>
            </a:rPr>
            <a:t>Asamblea</a:t>
          </a:r>
          <a:r>
            <a:rPr lang="en-US" altLang="en-US" sz="2000" kern="1200" dirty="0">
              <a:latin typeface="Arial" charset="0"/>
              <a:cs typeface="Arial" charset="0"/>
            </a:rPr>
            <a:t> General </a:t>
          </a:r>
          <a:r>
            <a:rPr lang="en-US" altLang="en-US" sz="2000" kern="1200" dirty="0" err="1">
              <a:latin typeface="Arial" charset="0"/>
              <a:cs typeface="Arial" charset="0"/>
            </a:rPr>
            <a:t>aprueba</a:t>
          </a:r>
          <a:r>
            <a:rPr lang="en-US" altLang="en-US" sz="2000" kern="1200" dirty="0">
              <a:latin typeface="Arial" charset="0"/>
              <a:cs typeface="Arial" charset="0"/>
            </a:rPr>
            <a:t>  </a:t>
          </a:r>
          <a:r>
            <a:rPr lang="en-US" altLang="en-US" sz="2000" kern="1200" dirty="0" err="1">
              <a:latin typeface="Arial" charset="0"/>
              <a:cs typeface="Arial" charset="0"/>
            </a:rPr>
            <a:t>política</a:t>
          </a:r>
          <a:r>
            <a:rPr lang="en-US" altLang="en-US" sz="2000" kern="1200" dirty="0">
              <a:latin typeface="Arial" charset="0"/>
              <a:cs typeface="Arial" charset="0"/>
            </a:rPr>
            <a:t> de </a:t>
          </a:r>
          <a:r>
            <a:rPr lang="en-US" altLang="en-US" sz="2000" kern="1200" dirty="0" err="1">
              <a:latin typeface="Arial" charset="0"/>
              <a:cs typeface="Arial" charset="0"/>
            </a:rPr>
            <a:t>protección</a:t>
          </a:r>
          <a:r>
            <a:rPr lang="en-US" altLang="en-US" sz="2000" kern="1200" dirty="0">
              <a:latin typeface="Arial" charset="0"/>
              <a:cs typeface="Arial" charset="0"/>
            </a:rPr>
            <a:t> de la </a:t>
          </a:r>
          <a:r>
            <a:rPr lang="en-US" altLang="en-US" sz="2000" kern="1200" dirty="0" err="1">
              <a:latin typeface="Arial" charset="0"/>
              <a:cs typeface="Arial" charset="0"/>
            </a:rPr>
            <a:t>integridad</a:t>
          </a:r>
          <a:r>
            <a:rPr lang="en-US" altLang="en-US" sz="2000" kern="1200" dirty="0">
              <a:latin typeface="Arial" charset="0"/>
              <a:cs typeface="Arial" charset="0"/>
            </a:rPr>
            <a:t> de la SN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kern="1200" dirty="0" err="1">
              <a:latin typeface="Arial" charset="0"/>
              <a:cs typeface="Arial" charset="0"/>
            </a:rPr>
            <a:t>Varias</a:t>
          </a:r>
          <a:r>
            <a:rPr lang="en-US" altLang="en-US" sz="2000" kern="1200" dirty="0"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iniciativas</a:t>
          </a: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regionales</a:t>
          </a: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en</a:t>
          </a:r>
          <a:r>
            <a:rPr lang="en-US" altLang="en-US" sz="2000" kern="1200" dirty="0">
              <a:solidFill>
                <a:srgbClr val="FF0000"/>
              </a:solidFill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solidFill>
                <a:srgbClr val="FF0000"/>
              </a:solidFill>
              <a:latin typeface="Arial" charset="0"/>
              <a:cs typeface="Arial" charset="0"/>
            </a:rPr>
            <a:t>América</a:t>
          </a:r>
          <a:r>
            <a:rPr lang="en-US" altLang="en-US" sz="2000" kern="1200" dirty="0">
              <a:latin typeface="Arial" charset="0"/>
              <a:cs typeface="Arial" charset="0"/>
            </a:rPr>
            <a:t>, hasta la “</a:t>
          </a:r>
          <a:r>
            <a:rPr lang="en-US" altLang="en-US" sz="2000" kern="1200" dirty="0" err="1">
              <a:latin typeface="Arial" charset="0"/>
              <a:cs typeface="Arial" charset="0"/>
            </a:rPr>
            <a:t>Guía</a:t>
          </a:r>
          <a:r>
            <a:rPr lang="en-US" altLang="en-US" sz="2000" kern="1200" dirty="0">
              <a:latin typeface="Arial" charset="0"/>
              <a:cs typeface="Arial" charset="0"/>
            </a:rPr>
            <a:t> de </a:t>
          </a:r>
          <a:r>
            <a:rPr lang="en-US" altLang="en-US" sz="2000" kern="1200" dirty="0" err="1">
              <a:latin typeface="Arial" charset="0"/>
              <a:cs typeface="Arial" charset="0"/>
            </a:rPr>
            <a:t>apoyo</a:t>
          </a:r>
          <a:r>
            <a:rPr lang="en-US" altLang="en-US" sz="2000" kern="1200" dirty="0">
              <a:latin typeface="Arial" charset="0"/>
              <a:cs typeface="Arial" charset="0"/>
            </a:rPr>
            <a:t> a la </a:t>
          </a:r>
          <a:r>
            <a:rPr lang="en-US" altLang="en-US" sz="2000" kern="1200" dirty="0" err="1">
              <a:latin typeface="Arial" charset="0"/>
              <a:cs typeface="Arial" charset="0"/>
            </a:rPr>
            <a:t>gestión</a:t>
          </a:r>
          <a:r>
            <a:rPr lang="en-US" altLang="en-US" sz="2000" kern="1200" dirty="0">
              <a:latin typeface="Arial" charset="0"/>
              <a:cs typeface="Arial" charset="0"/>
            </a:rPr>
            <a:t> de </a:t>
          </a:r>
          <a:r>
            <a:rPr lang="en-US" altLang="en-US" sz="2000" kern="1200" dirty="0" err="1">
              <a:latin typeface="Arial" charset="0"/>
              <a:cs typeface="Arial" charset="0"/>
            </a:rPr>
            <a:t>riesgos</a:t>
          </a:r>
          <a:r>
            <a:rPr lang="en-US" altLang="en-US" sz="2000" kern="1200" dirty="0">
              <a:latin typeface="Arial" charset="0"/>
              <a:cs typeface="Arial" charset="0"/>
            </a:rPr>
            <a:t> </a:t>
          </a:r>
          <a:r>
            <a:rPr lang="en-US" altLang="en-US" sz="2000" kern="1200" dirty="0" err="1">
              <a:latin typeface="Arial" charset="0"/>
              <a:cs typeface="Arial" charset="0"/>
            </a:rPr>
            <a:t>institucionales</a:t>
          </a:r>
          <a:r>
            <a:rPr lang="en-US" altLang="en-US" sz="2000" kern="1200" dirty="0">
              <a:latin typeface="Arial" charset="0"/>
              <a:cs typeface="Arial" charset="0"/>
            </a:rPr>
            <a:t> y </a:t>
          </a:r>
          <a:r>
            <a:rPr lang="en-US" altLang="en-US" sz="2000" kern="1200" dirty="0" err="1">
              <a:latin typeface="Arial" charset="0"/>
              <a:cs typeface="Arial" charset="0"/>
            </a:rPr>
            <a:t>protección</a:t>
          </a:r>
          <a:r>
            <a:rPr lang="en-US" altLang="en-US" sz="2000" kern="1200" dirty="0">
              <a:latin typeface="Arial" charset="0"/>
              <a:cs typeface="Arial" charset="0"/>
            </a:rPr>
            <a:t> de </a:t>
          </a:r>
          <a:r>
            <a:rPr lang="en-US" altLang="en-US" sz="2000" kern="1200" dirty="0" err="1">
              <a:latin typeface="Arial" charset="0"/>
              <a:cs typeface="Arial" charset="0"/>
            </a:rPr>
            <a:t>integridad</a:t>
          </a:r>
          <a:r>
            <a:rPr lang="en-US" altLang="en-US" sz="2000" kern="1200" dirty="0">
              <a:latin typeface="Arial" charset="0"/>
              <a:cs typeface="Arial" charset="0"/>
            </a:rPr>
            <a:t>” (2014) </a:t>
          </a:r>
          <a:endParaRPr lang="es-ES" sz="2000" kern="1200" noProof="0" dirty="0">
            <a:latin typeface="Calibri Light" panose="020F0302020204030204" pitchFamily="34" charset="0"/>
          </a:endParaRPr>
        </a:p>
      </dsp:txBody>
      <dsp:txXfrm>
        <a:off x="2982378" y="245415"/>
        <a:ext cx="6850644" cy="4908300"/>
      </dsp:txXfrm>
    </dsp:sp>
    <dsp:sp modelId="{75ABE88E-17E4-41F6-90FD-922DC8D11020}">
      <dsp:nvSpPr>
        <dsp:cNvPr id="0" name=""/>
        <dsp:cNvSpPr/>
      </dsp:nvSpPr>
      <dsp:spPr>
        <a:xfrm>
          <a:off x="2851474" y="5153715"/>
          <a:ext cx="69815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80AC7-42FB-437B-91D2-D67FF84246DF}">
      <dsp:nvSpPr>
        <dsp:cNvPr id="0" name=""/>
        <dsp:cNvSpPr/>
      </dsp:nvSpPr>
      <dsp:spPr>
        <a:xfrm>
          <a:off x="0" y="1596204"/>
          <a:ext cx="7112518" cy="15789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196C7-11A9-486C-BBE2-DD24D6E926AC}">
      <dsp:nvSpPr>
        <dsp:cNvPr id="0" name=""/>
        <dsp:cNvSpPr/>
      </dsp:nvSpPr>
      <dsp:spPr>
        <a:xfrm>
          <a:off x="45948" y="0"/>
          <a:ext cx="1506334" cy="2182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E00034"/>
            </a:buClr>
            <a:buSzPct val="120000"/>
            <a:buNone/>
          </a:pPr>
          <a:r>
            <a:rPr lang="en-GB" altLang="en-US" sz="2000" kern="1200" dirty="0">
              <a:latin typeface="+mj-lt"/>
            </a:rPr>
            <a:t>2005 </a:t>
          </a:r>
          <a:br>
            <a:rPr lang="en-GB" altLang="en-US" sz="2000" kern="1200" dirty="0">
              <a:latin typeface="+mj-lt"/>
            </a:rPr>
          </a:br>
          <a:r>
            <a:rPr lang="es-ES" altLang="en-US" sz="2000" kern="1200" dirty="0">
              <a:latin typeface="+mj-lt"/>
            </a:rPr>
            <a:t>Política sobre la protección de la integridad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E00034"/>
            </a:buClr>
            <a:buSzPct val="120000"/>
            <a:buNone/>
          </a:pPr>
          <a:endParaRPr lang="en-US" sz="500" kern="1200" dirty="0"/>
        </a:p>
      </dsp:txBody>
      <dsp:txXfrm>
        <a:off x="45948" y="0"/>
        <a:ext cx="1506334" cy="2182829"/>
      </dsp:txXfrm>
    </dsp:sp>
    <dsp:sp modelId="{2480668C-46BB-4ADA-9858-C1828CFDC958}">
      <dsp:nvSpPr>
        <dsp:cNvPr id="0" name=""/>
        <dsp:cNvSpPr/>
      </dsp:nvSpPr>
      <dsp:spPr>
        <a:xfrm>
          <a:off x="529922" y="2116443"/>
          <a:ext cx="538387" cy="538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FEE0E-507E-4CB4-92B5-26E419B11AFC}">
      <dsp:nvSpPr>
        <dsp:cNvPr id="0" name=""/>
        <dsp:cNvSpPr/>
      </dsp:nvSpPr>
      <dsp:spPr>
        <a:xfrm>
          <a:off x="1579202" y="2725720"/>
          <a:ext cx="1781393" cy="2182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n-US" sz="2000" kern="1200" noProof="0" dirty="0">
              <a:latin typeface="+mj-lt"/>
            </a:rPr>
            <a:t>2007 </a:t>
          </a:r>
          <a:br>
            <a:rPr lang="es-ES" altLang="en-US" sz="2000" kern="1200" noProof="0" dirty="0">
              <a:latin typeface="+mj-lt"/>
            </a:rPr>
          </a:br>
          <a:r>
            <a:rPr lang="es-ES" altLang="en-US" sz="2000" kern="1200" noProof="0" dirty="0">
              <a:latin typeface="+mj-lt"/>
            </a:rPr>
            <a:t> Revisión de los estatutos 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1800" kern="1200" noProof="0" dirty="0">
              <a:solidFill>
                <a:srgbClr val="C00000"/>
              </a:solidFill>
              <a:latin typeface="+mj-lt"/>
            </a:rPr>
            <a:t>Establecimiento  del Comité de Cumplimiento y Mediación</a:t>
          </a:r>
        </a:p>
      </dsp:txBody>
      <dsp:txXfrm>
        <a:off x="1579202" y="2725720"/>
        <a:ext cx="1781393" cy="2182829"/>
      </dsp:txXfrm>
    </dsp:sp>
    <dsp:sp modelId="{5C3AE294-DF37-451D-940C-3C78F9D7092C}">
      <dsp:nvSpPr>
        <dsp:cNvPr id="0" name=""/>
        <dsp:cNvSpPr/>
      </dsp:nvSpPr>
      <dsp:spPr>
        <a:xfrm>
          <a:off x="2200705" y="2116443"/>
          <a:ext cx="538387" cy="538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C5BED-B608-4815-86EF-989054BA252B}">
      <dsp:nvSpPr>
        <dsp:cNvPr id="0" name=""/>
        <dsp:cNvSpPr/>
      </dsp:nvSpPr>
      <dsp:spPr>
        <a:xfrm>
          <a:off x="3387515" y="0"/>
          <a:ext cx="1146373" cy="2182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n-US" sz="2000" kern="1200" noProof="0" dirty="0">
              <a:latin typeface="+mj-lt"/>
            </a:rPr>
            <a:t>2009 </a:t>
          </a:r>
          <a:br>
            <a:rPr lang="es-ES" altLang="en-US" sz="2000" kern="1200" noProof="0" dirty="0">
              <a:latin typeface="+mj-lt"/>
            </a:rPr>
          </a:br>
          <a:r>
            <a:rPr lang="es-ES" altLang="en-US" sz="2000" kern="1200" noProof="0" dirty="0">
              <a:latin typeface="+mj-lt"/>
            </a:rPr>
            <a:t>Revisión de la Política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altLang="en-US" sz="1000" kern="1200" noProof="0" dirty="0">
            <a:latin typeface="+mj-lt"/>
          </a:endParaRPr>
        </a:p>
      </dsp:txBody>
      <dsp:txXfrm>
        <a:off x="3387515" y="0"/>
        <a:ext cx="1146373" cy="2182829"/>
      </dsp:txXfrm>
    </dsp:sp>
    <dsp:sp modelId="{1F948400-6F16-4210-BC35-79E651789BEB}">
      <dsp:nvSpPr>
        <dsp:cNvPr id="0" name=""/>
        <dsp:cNvSpPr/>
      </dsp:nvSpPr>
      <dsp:spPr>
        <a:xfrm>
          <a:off x="3691509" y="2116443"/>
          <a:ext cx="538387" cy="538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1A184-7BC2-4E63-B751-5876DD4807B4}">
      <dsp:nvSpPr>
        <dsp:cNvPr id="0" name=""/>
        <dsp:cNvSpPr/>
      </dsp:nvSpPr>
      <dsp:spPr>
        <a:xfrm>
          <a:off x="4560809" y="2800318"/>
          <a:ext cx="1794508" cy="193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n-US" sz="2000" kern="1200" noProof="0" dirty="0">
              <a:latin typeface="+mj-lt"/>
            </a:rPr>
            <a:t>2015</a:t>
          </a:r>
          <a:br>
            <a:rPr lang="es-ES" altLang="en-US" sz="2000" kern="1200" noProof="0" dirty="0">
              <a:latin typeface="+mj-lt"/>
            </a:rPr>
          </a:br>
          <a:r>
            <a:rPr lang="es-ES" altLang="en-US" sz="2000" kern="1200" noProof="0" dirty="0">
              <a:latin typeface="+mj-lt"/>
            </a:rPr>
            <a:t>Revisión de los estatutos </a:t>
          </a:r>
          <a:endParaRPr lang="es-ES" altLang="en-US" sz="2000" u="sng" kern="1200" noProof="0" dirty="0">
            <a:latin typeface="+mj-lt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1600" kern="1200" noProof="0" dirty="0">
              <a:solidFill>
                <a:srgbClr val="C00000"/>
              </a:solidFill>
              <a:latin typeface="+mj-lt"/>
            </a:rPr>
            <a:t>Derecho de iniciativa del Comité. </a:t>
          </a:r>
          <a:endParaRPr lang="es-ES" altLang="en-US" sz="1600" u="sng" kern="1200" noProof="0" dirty="0">
            <a:solidFill>
              <a:srgbClr val="C00000"/>
            </a:solidFill>
            <a:latin typeface="+mj-lt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altLang="en-US" sz="1600" kern="1200" noProof="0" dirty="0">
              <a:solidFill>
                <a:srgbClr val="C00000"/>
              </a:solidFill>
              <a:latin typeface="+mj-lt"/>
            </a:rPr>
            <a:t>comisiones y los comités  puedan someter denuncias de infracciones de las normas de integridad</a:t>
          </a:r>
          <a:endParaRPr lang="es-ES" altLang="en-US" sz="1600" u="sng" kern="1200" noProof="0" dirty="0">
            <a:solidFill>
              <a:srgbClr val="C00000"/>
            </a:solidFill>
            <a:latin typeface="+mj-lt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altLang="en-US" sz="1600" kern="1200" noProof="0" dirty="0">
            <a:solidFill>
              <a:srgbClr val="C00000"/>
            </a:solidFill>
            <a:latin typeface="+mj-lt"/>
          </a:endParaRPr>
        </a:p>
      </dsp:txBody>
      <dsp:txXfrm>
        <a:off x="4560809" y="2800318"/>
        <a:ext cx="1794508" cy="1930974"/>
      </dsp:txXfrm>
    </dsp:sp>
    <dsp:sp modelId="{32D0194A-1D5A-4DAE-835A-48E7397E349F}">
      <dsp:nvSpPr>
        <dsp:cNvPr id="0" name=""/>
        <dsp:cNvSpPr/>
      </dsp:nvSpPr>
      <dsp:spPr>
        <a:xfrm>
          <a:off x="5188869" y="2133687"/>
          <a:ext cx="538387" cy="538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8E8FF-5E75-41B9-A008-B2C9C0E8C8FB}">
      <dsp:nvSpPr>
        <dsp:cNvPr id="0" name=""/>
        <dsp:cNvSpPr/>
      </dsp:nvSpPr>
      <dsp:spPr>
        <a:xfrm>
          <a:off x="0" y="0"/>
          <a:ext cx="98418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031EF-FD44-45F2-9E35-17F6AA6B0318}">
      <dsp:nvSpPr>
        <dsp:cNvPr id="0" name=""/>
        <dsp:cNvSpPr/>
      </dsp:nvSpPr>
      <dsp:spPr>
        <a:xfrm>
          <a:off x="0" y="0"/>
          <a:ext cx="2851474" cy="540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noProof="0" dirty="0">
              <a:latin typeface="Calibri Light" panose="020F0302020204030204" pitchFamily="34" charset="0"/>
            </a:rPr>
            <a:t>Pregunta:</a:t>
          </a:r>
        </a:p>
      </dsp:txBody>
      <dsp:txXfrm>
        <a:off x="0" y="0"/>
        <a:ext cx="2851474" cy="5404408"/>
      </dsp:txXfrm>
    </dsp:sp>
    <dsp:sp modelId="{5F81F644-E188-4003-BA85-AF4E5F5358F4}">
      <dsp:nvSpPr>
        <dsp:cNvPr id="0" name=""/>
        <dsp:cNvSpPr/>
      </dsp:nvSpPr>
      <dsp:spPr>
        <a:xfrm>
          <a:off x="2982378" y="245415"/>
          <a:ext cx="6850644" cy="490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 noProof="0" dirty="0">
              <a:latin typeface="Calibri Light" panose="020F0302020204030204" pitchFamily="34" charset="0"/>
            </a:rPr>
            <a:t>En 5 minutos en cada mesa, 3 palabras claves sobre </a:t>
          </a:r>
          <a:r>
            <a:rPr lang="es-ES" sz="4000" b="1" kern="1200" noProof="0" dirty="0">
              <a:latin typeface="Calibri Light" panose="020F0302020204030204" pitchFamily="34" charset="0"/>
            </a:rPr>
            <a:t>“integridad” </a:t>
          </a:r>
          <a:r>
            <a:rPr lang="es-ES" sz="4000" kern="1200" noProof="0" dirty="0">
              <a:latin typeface="Calibri Light" panose="020F0302020204030204" pitchFamily="34" charset="0"/>
            </a:rPr>
            <a:t>y lo que significa para nosotros como Cruz Roja y Media Luna Roja</a:t>
          </a:r>
        </a:p>
      </dsp:txBody>
      <dsp:txXfrm>
        <a:off x="2982378" y="245415"/>
        <a:ext cx="6850644" cy="4908300"/>
      </dsp:txXfrm>
    </dsp:sp>
    <dsp:sp modelId="{04F9FF0E-56D9-4923-9AB4-FA3565A55A2A}">
      <dsp:nvSpPr>
        <dsp:cNvPr id="0" name=""/>
        <dsp:cNvSpPr/>
      </dsp:nvSpPr>
      <dsp:spPr>
        <a:xfrm>
          <a:off x="2851474" y="5153715"/>
          <a:ext cx="69815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D7B45-193D-4D82-BFFC-9A8C0510F07F}">
      <dsp:nvSpPr>
        <dsp:cNvPr id="0" name=""/>
        <dsp:cNvSpPr/>
      </dsp:nvSpPr>
      <dsp:spPr>
        <a:xfrm>
          <a:off x="0" y="2543"/>
          <a:ext cx="99201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F8D0B-6DD1-4579-90FA-FB7EF08EFC9B}">
      <dsp:nvSpPr>
        <dsp:cNvPr id="0" name=""/>
        <dsp:cNvSpPr/>
      </dsp:nvSpPr>
      <dsp:spPr>
        <a:xfrm>
          <a:off x="0" y="2543"/>
          <a:ext cx="3100330" cy="5204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n-US" sz="4600" kern="1200" noProof="0" dirty="0">
              <a:latin typeface="+mj-lt"/>
            </a:rPr>
            <a:t>¿Qué es la integridad?</a:t>
          </a:r>
          <a:br>
            <a:rPr lang="es-ES" altLang="en-US" sz="4600" kern="1200" noProof="0" dirty="0">
              <a:latin typeface="+mj-lt"/>
            </a:rPr>
          </a:br>
          <a:endParaRPr lang="es-ES" sz="4600" kern="1200" noProof="0" dirty="0">
            <a:latin typeface="+mj-lt"/>
          </a:endParaRPr>
        </a:p>
      </dsp:txBody>
      <dsp:txXfrm>
        <a:off x="0" y="2543"/>
        <a:ext cx="3100330" cy="5204585"/>
      </dsp:txXfrm>
    </dsp:sp>
    <dsp:sp modelId="{7FB07807-FAA4-42E4-A003-534724351A22}">
      <dsp:nvSpPr>
        <dsp:cNvPr id="0" name=""/>
        <dsp:cNvSpPr/>
      </dsp:nvSpPr>
      <dsp:spPr>
        <a:xfrm>
          <a:off x="3226608" y="238884"/>
          <a:ext cx="6690075" cy="4726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zh-CN" sz="3600" b="0" kern="1200" dirty="0">
              <a:latin typeface="+mj-lt"/>
              <a:ea typeface="宋体" panose="02010600030101010101" pitchFamily="2" charset="-122"/>
            </a:rPr>
            <a:t> “el grado de </a:t>
          </a:r>
          <a:r>
            <a:rPr lang="es-ES" altLang="zh-CN" sz="3600" b="0" kern="1200" dirty="0">
              <a:solidFill>
                <a:srgbClr val="C00000"/>
              </a:solidFill>
              <a:latin typeface="+mj-lt"/>
              <a:ea typeface="宋体" panose="02010600030101010101" pitchFamily="2" charset="-122"/>
            </a:rPr>
            <a:t>voluntad</a:t>
          </a:r>
          <a:r>
            <a:rPr lang="es-ES" altLang="zh-CN" sz="3600" b="0" kern="1200" dirty="0">
              <a:latin typeface="+mj-lt"/>
              <a:ea typeface="宋体" panose="02010600030101010101" pitchFamily="2" charset="-122"/>
            </a:rPr>
            <a:t> y de </a:t>
          </a:r>
          <a:r>
            <a:rPr lang="es-ES" altLang="zh-CN" sz="3600" b="0" kern="1200" dirty="0">
              <a:solidFill>
                <a:srgbClr val="C00000"/>
              </a:solidFill>
              <a:latin typeface="+mj-lt"/>
              <a:ea typeface="宋体" panose="02010600030101010101" pitchFamily="2" charset="-122"/>
            </a:rPr>
            <a:t>capacidad</a:t>
          </a:r>
          <a:r>
            <a:rPr lang="es-ES" altLang="zh-CN" sz="3600" b="0" kern="1200" dirty="0">
              <a:latin typeface="+mj-lt"/>
              <a:ea typeface="宋体" panose="02010600030101010101" pitchFamily="2" charset="-122"/>
            </a:rPr>
            <a:t> que tienen las Sociedades Nacionales y su Federación Internacional  para actuar en pos de sus respectivos objetivos declarados, políticas y normas de plena conformidad con los principios fundamentales del Movimiento.”</a:t>
          </a:r>
          <a:br>
            <a:rPr lang="es-ES" altLang="zh-CN" sz="3600" b="0" kern="1200" dirty="0">
              <a:latin typeface="+mj-lt"/>
              <a:ea typeface="宋体" panose="02010600030101010101" pitchFamily="2" charset="-122"/>
            </a:rPr>
          </a:br>
          <a:endParaRPr lang="en-US" sz="3600" b="0" kern="1200" dirty="0">
            <a:latin typeface="+mj-lt"/>
          </a:endParaRPr>
        </a:p>
      </dsp:txBody>
      <dsp:txXfrm>
        <a:off x="3226608" y="238884"/>
        <a:ext cx="6690075" cy="4726820"/>
      </dsp:txXfrm>
    </dsp:sp>
    <dsp:sp modelId="{DAC394B2-E656-43E3-BD9B-59AD27D2A855}">
      <dsp:nvSpPr>
        <dsp:cNvPr id="0" name=""/>
        <dsp:cNvSpPr/>
      </dsp:nvSpPr>
      <dsp:spPr>
        <a:xfrm>
          <a:off x="3100330" y="4965705"/>
          <a:ext cx="6734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A7587-36DB-4439-8A87-A5D09B7830A4}">
      <dsp:nvSpPr>
        <dsp:cNvPr id="0" name=""/>
        <dsp:cNvSpPr/>
      </dsp:nvSpPr>
      <dsp:spPr>
        <a:xfrm>
          <a:off x="487268" y="102498"/>
          <a:ext cx="4971055" cy="126825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2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Font typeface="+mj-lt"/>
            <a:buNone/>
          </a:pP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Violación </a:t>
          </a:r>
          <a:r>
            <a:rPr lang="es-ES" altLang="en-US" sz="2000" kern="1200" dirty="0">
              <a:solidFill>
                <a:schemeClr val="tx1"/>
              </a:solidFill>
              <a:latin typeface="Calibri Light" panose="020F0302020204030204" pitchFamily="34" charset="0"/>
            </a:rPr>
            <a:t>de uno o más de los siete principios fundamentales o inobservancia de los estatutos del Movimiento.</a:t>
          </a:r>
          <a:endParaRPr lang="en-US" altLang="en-US" sz="2000" kern="1200" dirty="0">
            <a:solidFill>
              <a:schemeClr val="tx1"/>
            </a:solidFill>
            <a:latin typeface="Calibri Light" panose="020F0302020204030204" pitchFamily="34" charset="0"/>
          </a:endParaRPr>
        </a:p>
      </dsp:txBody>
      <dsp:txXfrm>
        <a:off x="487268" y="102498"/>
        <a:ext cx="4971055" cy="1268250"/>
      </dsp:txXfrm>
    </dsp:sp>
    <dsp:sp modelId="{2A57FC00-A715-44B7-8B58-264BBD3710D5}">
      <dsp:nvSpPr>
        <dsp:cNvPr id="0" name=""/>
        <dsp:cNvSpPr/>
      </dsp:nvSpPr>
      <dsp:spPr>
        <a:xfrm>
          <a:off x="774748" y="569385"/>
          <a:ext cx="93846" cy="40027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A48FA7-B3B7-467A-B3C3-00C77829E642}">
      <dsp:nvSpPr>
        <dsp:cNvPr id="0" name=""/>
        <dsp:cNvSpPr/>
      </dsp:nvSpPr>
      <dsp:spPr>
        <a:xfrm>
          <a:off x="5671332" y="102498"/>
          <a:ext cx="4623372" cy="12682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2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Font typeface="+mj-lt"/>
            <a:buNone/>
          </a:pP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Injerencia</a:t>
          </a:r>
          <a:r>
            <a:rPr lang="es-ES" altLang="en-US" sz="2000" kern="1200" dirty="0">
              <a:latin typeface="Calibri Light" panose="020F0302020204030204" pitchFamily="34" charset="0"/>
            </a:rPr>
            <a:t> política y/o administrativa en los asuntos de la Sociedad Nacional.</a:t>
          </a:r>
          <a:endParaRPr lang="en-US" altLang="en-US" sz="2000" kern="1200" dirty="0">
            <a:latin typeface="Calibri Light" panose="020F0302020204030204" pitchFamily="34" charset="0"/>
          </a:endParaRPr>
        </a:p>
      </dsp:txBody>
      <dsp:txXfrm>
        <a:off x="5671332" y="102498"/>
        <a:ext cx="4623372" cy="1268250"/>
      </dsp:txXfrm>
    </dsp:sp>
    <dsp:sp modelId="{206A29A5-61A2-40B1-A1A0-FC99E0401A70}">
      <dsp:nvSpPr>
        <dsp:cNvPr id="0" name=""/>
        <dsp:cNvSpPr/>
      </dsp:nvSpPr>
      <dsp:spPr>
        <a:xfrm>
          <a:off x="5798673" y="409818"/>
          <a:ext cx="527285" cy="60647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35704-6399-4B00-8219-968994EAB9CD}">
      <dsp:nvSpPr>
        <dsp:cNvPr id="0" name=""/>
        <dsp:cNvSpPr/>
      </dsp:nvSpPr>
      <dsp:spPr>
        <a:xfrm>
          <a:off x="487268" y="1515893"/>
          <a:ext cx="4971055" cy="12682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2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Font typeface="+mj-lt"/>
            <a:buNone/>
          </a:pPr>
          <a:r>
            <a:rPr lang="es-ES" altLang="en-US" sz="2000" kern="1200" dirty="0">
              <a:latin typeface="Calibri Light" panose="020F0302020204030204" pitchFamily="34" charset="0"/>
            </a:rPr>
            <a:t>Los estatutos no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reflejan</a:t>
          </a:r>
          <a:r>
            <a:rPr lang="es-ES" altLang="en-US" sz="2000" kern="1200" dirty="0">
              <a:latin typeface="Calibri Light" panose="020F0302020204030204" pitchFamily="34" charset="0"/>
            </a:rPr>
            <a:t> los principios fundamentales del Movimiento o no se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aplican</a:t>
          </a:r>
          <a:r>
            <a:rPr lang="es-ES" altLang="en-US" sz="2000" kern="1200" dirty="0">
              <a:latin typeface="Calibri Light" panose="020F0302020204030204" pitchFamily="34" charset="0"/>
            </a:rPr>
            <a:t> de conformidad con estos.</a:t>
          </a:r>
          <a:r>
            <a:rPr lang="en-GB" altLang="en-US" sz="2000" kern="1200" dirty="0">
              <a:latin typeface="Calibri Light" panose="020F0302020204030204" pitchFamily="34" charset="0"/>
            </a:rPr>
            <a:t> </a:t>
          </a:r>
          <a:endParaRPr lang="en-US" sz="2000" kern="1200" dirty="0">
            <a:latin typeface="Calibri Light" panose="020F0302020204030204" pitchFamily="34" charset="0"/>
          </a:endParaRPr>
        </a:p>
      </dsp:txBody>
      <dsp:txXfrm>
        <a:off x="487268" y="1515893"/>
        <a:ext cx="4971055" cy="1268250"/>
      </dsp:txXfrm>
    </dsp:sp>
    <dsp:sp modelId="{B09E26D0-EE32-48C8-A31A-2467D8104E83}">
      <dsp:nvSpPr>
        <dsp:cNvPr id="0" name=""/>
        <dsp:cNvSpPr/>
      </dsp:nvSpPr>
      <dsp:spPr>
        <a:xfrm>
          <a:off x="587787" y="1923388"/>
          <a:ext cx="352659" cy="3115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B9C4F-0D5D-4F94-B1DB-AE91E393BC0C}">
      <dsp:nvSpPr>
        <dsp:cNvPr id="0" name=""/>
        <dsp:cNvSpPr/>
      </dsp:nvSpPr>
      <dsp:spPr>
        <a:xfrm>
          <a:off x="5671332" y="1515893"/>
          <a:ext cx="4623372" cy="12682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2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Font typeface="+mj-lt"/>
            <a:buNone/>
          </a:pPr>
          <a:r>
            <a:rPr lang="es-ES" altLang="en-US" sz="2000" kern="1200" dirty="0">
              <a:latin typeface="Calibri Light" panose="020F0302020204030204" pitchFamily="34" charset="0"/>
            </a:rPr>
            <a:t>Cuestiones relacionadas con la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actuación</a:t>
          </a:r>
          <a:r>
            <a:rPr lang="es-ES" altLang="en-US" sz="2000" kern="1200" dirty="0">
              <a:latin typeface="Calibri Light" panose="020F0302020204030204" pitchFamily="34" charset="0"/>
            </a:rPr>
            <a:t> de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dirigentes</a:t>
          </a:r>
          <a:r>
            <a:rPr lang="es-ES" altLang="en-US" sz="2000" kern="1200" dirty="0">
              <a:latin typeface="Calibri Light" panose="020F0302020204030204" pitchFamily="34" charset="0"/>
            </a:rPr>
            <a:t> de la Sociedad Nacional/ Federación con la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gestión financiera</a:t>
          </a:r>
          <a:r>
            <a:rPr lang="es-ES" altLang="en-US" sz="2000" kern="1200" dirty="0">
              <a:latin typeface="Calibri Light" panose="020F0302020204030204" pitchFamily="34" charset="0"/>
            </a:rPr>
            <a:t>. </a:t>
          </a:r>
          <a:r>
            <a:rPr lang="en-GB" altLang="en-US" sz="2000" kern="1200" dirty="0">
              <a:solidFill>
                <a:srgbClr val="CC0000"/>
              </a:solidFill>
              <a:latin typeface="Calibri Light" panose="020F0302020204030204" pitchFamily="34" charset="0"/>
            </a:rPr>
            <a:t> </a:t>
          </a:r>
          <a:endParaRPr lang="en-US" sz="2000" kern="1200" dirty="0">
            <a:latin typeface="Calibri Light" panose="020F0302020204030204" pitchFamily="34" charset="0"/>
          </a:endParaRPr>
        </a:p>
      </dsp:txBody>
      <dsp:txXfrm>
        <a:off x="5671332" y="1515893"/>
        <a:ext cx="4623372" cy="1268250"/>
      </dsp:txXfrm>
    </dsp:sp>
    <dsp:sp modelId="{553912EA-12AF-4DA1-B1DE-FE28F9B89616}">
      <dsp:nvSpPr>
        <dsp:cNvPr id="0" name=""/>
        <dsp:cNvSpPr/>
      </dsp:nvSpPr>
      <dsp:spPr>
        <a:xfrm>
          <a:off x="5873149" y="1785534"/>
          <a:ext cx="387638" cy="47572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3CC1E-722C-4858-9EAA-B60EBEABCEC7}">
      <dsp:nvSpPr>
        <dsp:cNvPr id="0" name=""/>
        <dsp:cNvSpPr/>
      </dsp:nvSpPr>
      <dsp:spPr>
        <a:xfrm>
          <a:off x="487268" y="2929288"/>
          <a:ext cx="4971055" cy="12682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2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Font typeface="+mj-lt"/>
            <a:buNone/>
          </a:pPr>
          <a:r>
            <a:rPr lang="es-ES" altLang="en-US" sz="2000" kern="1200">
              <a:latin typeface="Calibri Light" panose="020F0302020204030204" pitchFamily="34" charset="0"/>
            </a:rPr>
            <a:t>Integridad </a:t>
          </a:r>
          <a:r>
            <a:rPr lang="es-ES" altLang="en-US" sz="2000" kern="1200" dirty="0">
              <a:latin typeface="Calibri Light" panose="020F0302020204030204" pitchFamily="34" charset="0"/>
            </a:rPr>
            <a:t>de personas que colaboran con la Sociedad Nacional y la Federación en relación con el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uso de recursos</a:t>
          </a:r>
          <a:r>
            <a:rPr lang="es-ES" altLang="en-US" sz="2000" kern="1200" dirty="0">
              <a:latin typeface="Calibri Light" panose="020F0302020204030204" pitchFamily="34" charset="0"/>
            </a:rPr>
            <a:t> y el ejercicio de la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autoridad.</a:t>
          </a:r>
          <a:endParaRPr lang="en-US" altLang="en-US" sz="2000" kern="1200" dirty="0">
            <a:solidFill>
              <a:srgbClr val="C00000"/>
            </a:solidFill>
            <a:latin typeface="Calibri Light" panose="020F0302020204030204" pitchFamily="34" charset="0"/>
          </a:endParaRPr>
        </a:p>
      </dsp:txBody>
      <dsp:txXfrm>
        <a:off x="487268" y="2929288"/>
        <a:ext cx="4971055" cy="1268250"/>
      </dsp:txXfrm>
    </dsp:sp>
    <dsp:sp modelId="{DFF87720-51B8-44D6-80E3-FB09E4D3EBDF}">
      <dsp:nvSpPr>
        <dsp:cNvPr id="0" name=""/>
        <dsp:cNvSpPr/>
      </dsp:nvSpPr>
      <dsp:spPr>
        <a:xfrm>
          <a:off x="616519" y="3327368"/>
          <a:ext cx="439812" cy="53791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10A41-6D6D-4F38-B2A7-98801C97E1F6}">
      <dsp:nvSpPr>
        <dsp:cNvPr id="0" name=""/>
        <dsp:cNvSpPr/>
      </dsp:nvSpPr>
      <dsp:spPr>
        <a:xfrm>
          <a:off x="5671332" y="2929288"/>
          <a:ext cx="4623372" cy="12682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2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Font typeface="+mj-lt"/>
            <a:buNone/>
          </a:pPr>
          <a:r>
            <a:rPr lang="es-ES" altLang="en-US" sz="2000" kern="1200" dirty="0">
              <a:latin typeface="Calibri Light" panose="020F0302020204030204" pitchFamily="34" charset="0"/>
            </a:rPr>
            <a:t>Integridad operativa: la manera en que la Sociedad Nacional y la Federación Internacional llevan a cabo sus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actividades</a:t>
          </a:r>
          <a:r>
            <a:rPr lang="es-ES" altLang="en-US" sz="2000" kern="1200" dirty="0">
              <a:latin typeface="Calibri Light" panose="020F0302020204030204" pitchFamily="34" charset="0"/>
            </a:rPr>
            <a:t>.</a:t>
          </a:r>
          <a:endParaRPr lang="en-US" altLang="en-US" sz="2000" kern="1200" dirty="0">
            <a:latin typeface="Calibri Light" panose="020F0302020204030204" pitchFamily="34" charset="0"/>
          </a:endParaRPr>
        </a:p>
      </dsp:txBody>
      <dsp:txXfrm>
        <a:off x="5671332" y="2929288"/>
        <a:ext cx="4623372" cy="1268250"/>
      </dsp:txXfrm>
    </dsp:sp>
    <dsp:sp modelId="{288E7D3C-4C0A-4839-A294-9BD5351CD92F}">
      <dsp:nvSpPr>
        <dsp:cNvPr id="0" name=""/>
        <dsp:cNvSpPr/>
      </dsp:nvSpPr>
      <dsp:spPr>
        <a:xfrm>
          <a:off x="5858230" y="3272710"/>
          <a:ext cx="500447" cy="4923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DD25B-150F-4346-9BCA-F7F67336D8FD}">
      <dsp:nvSpPr>
        <dsp:cNvPr id="0" name=""/>
        <dsp:cNvSpPr/>
      </dsp:nvSpPr>
      <dsp:spPr>
        <a:xfrm>
          <a:off x="3374279" y="4342683"/>
          <a:ext cx="4058402" cy="9874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29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Font typeface="+mj-lt"/>
            <a:buNone/>
          </a:pPr>
          <a:r>
            <a:rPr lang="es-ES" altLang="en-US" sz="2000" kern="1200" dirty="0">
              <a:latin typeface="Calibri Light" panose="020F0302020204030204" pitchFamily="34" charset="0"/>
            </a:rPr>
            <a:t>Incumplimiento de las </a:t>
          </a:r>
          <a:r>
            <a:rPr lang="es-ES" altLang="en-US" sz="2000" kern="1200" dirty="0">
              <a:solidFill>
                <a:srgbClr val="C00000"/>
              </a:solidFill>
              <a:latin typeface="Calibri Light" panose="020F0302020204030204" pitchFamily="34" charset="0"/>
            </a:rPr>
            <a:t>obligaciones</a:t>
          </a:r>
          <a:r>
            <a:rPr lang="es-ES" altLang="en-US" sz="2000" kern="1200" dirty="0">
              <a:latin typeface="Calibri Light" panose="020F0302020204030204" pitchFamily="34" charset="0"/>
            </a:rPr>
            <a:t> que incumben a las Sociedades Nacionales.</a:t>
          </a:r>
          <a:endParaRPr lang="en-US" altLang="en-US" sz="2000" kern="1200" dirty="0">
            <a:latin typeface="Calibri Light" panose="020F0302020204030204" pitchFamily="34" charset="0"/>
          </a:endParaRPr>
        </a:p>
      </dsp:txBody>
      <dsp:txXfrm>
        <a:off x="3374279" y="4342683"/>
        <a:ext cx="4058402" cy="987460"/>
      </dsp:txXfrm>
    </dsp:sp>
    <dsp:sp modelId="{25F4D470-D495-4987-8A00-CF2F236EEEFD}">
      <dsp:nvSpPr>
        <dsp:cNvPr id="0" name=""/>
        <dsp:cNvSpPr/>
      </dsp:nvSpPr>
      <dsp:spPr>
        <a:xfrm>
          <a:off x="3498642" y="4588948"/>
          <a:ext cx="599550" cy="566156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CF66D-04B0-4838-BA19-0906374B5A66}">
      <dsp:nvSpPr>
        <dsp:cNvPr id="0" name=""/>
        <dsp:cNvSpPr/>
      </dsp:nvSpPr>
      <dsp:spPr>
        <a:xfrm>
          <a:off x="3626276" y="2947263"/>
          <a:ext cx="2682450" cy="2682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0" dirty="0"/>
            <a:t>Recordatorio</a:t>
          </a:r>
          <a:endParaRPr lang="es-ES" sz="1800" kern="1200" noProof="0" dirty="0"/>
        </a:p>
      </dsp:txBody>
      <dsp:txXfrm>
        <a:off x="4019112" y="3340099"/>
        <a:ext cx="1896778" cy="1896778"/>
      </dsp:txXfrm>
    </dsp:sp>
    <dsp:sp modelId="{C6ECB855-86E8-46BE-A5CC-1523EC1BC1C3}">
      <dsp:nvSpPr>
        <dsp:cNvPr id="0" name=""/>
        <dsp:cNvSpPr/>
      </dsp:nvSpPr>
      <dsp:spPr>
        <a:xfrm rot="11700000">
          <a:off x="1447967" y="3249909"/>
          <a:ext cx="2140157" cy="7644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A3CAF9-9B03-4CE9-B1A0-65FB2D0E8659}">
      <dsp:nvSpPr>
        <dsp:cNvPr id="0" name=""/>
        <dsp:cNvSpPr/>
      </dsp:nvSpPr>
      <dsp:spPr>
        <a:xfrm>
          <a:off x="210265" y="2335870"/>
          <a:ext cx="2548328" cy="2038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None/>
          </a:pPr>
          <a:r>
            <a:rPr lang="es-ES" altLang="en-US" sz="1800" kern="1200" dirty="0">
              <a:latin typeface="+mj-lt"/>
            </a:rPr>
            <a:t>Cabe distinguir entre los problemas de integridad “eventuales” y “reales”.</a:t>
          </a:r>
          <a:endParaRPr lang="en-US" altLang="en-US" sz="1800" kern="1200" dirty="0">
            <a:latin typeface="+mj-lt"/>
          </a:endParaRPr>
        </a:p>
      </dsp:txBody>
      <dsp:txXfrm>
        <a:off x="269975" y="2395580"/>
        <a:ext cx="2428908" cy="1919242"/>
      </dsp:txXfrm>
    </dsp:sp>
    <dsp:sp modelId="{BECFD9F3-B9A0-445B-AE93-94134B7D74B1}">
      <dsp:nvSpPr>
        <dsp:cNvPr id="0" name=""/>
        <dsp:cNvSpPr/>
      </dsp:nvSpPr>
      <dsp:spPr>
        <a:xfrm rot="14700000">
          <a:off x="2825720" y="1607966"/>
          <a:ext cx="2140157" cy="7644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E40917-8056-413F-9840-E183D895F4E4}">
      <dsp:nvSpPr>
        <dsp:cNvPr id="0" name=""/>
        <dsp:cNvSpPr/>
      </dsp:nvSpPr>
      <dsp:spPr>
        <a:xfrm>
          <a:off x="2169400" y="1064"/>
          <a:ext cx="2548328" cy="2038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None/>
          </a:pPr>
          <a:r>
            <a:rPr lang="es-ES" altLang="en-US" sz="1800" kern="1200" dirty="0">
              <a:latin typeface="+mj-lt"/>
            </a:rPr>
            <a:t>La Federación Internacional centra su atención en medidas preventivas más que en medidas correctivas.</a:t>
          </a:r>
          <a:endParaRPr lang="en-US" altLang="en-US" sz="1800" kern="1200" dirty="0">
            <a:latin typeface="+mj-lt"/>
          </a:endParaRPr>
        </a:p>
      </dsp:txBody>
      <dsp:txXfrm>
        <a:off x="2229110" y="60774"/>
        <a:ext cx="2428908" cy="1919242"/>
      </dsp:txXfrm>
    </dsp:sp>
    <dsp:sp modelId="{E26C9049-BC88-4DE1-9320-190AAD503A41}">
      <dsp:nvSpPr>
        <dsp:cNvPr id="0" name=""/>
        <dsp:cNvSpPr/>
      </dsp:nvSpPr>
      <dsp:spPr>
        <a:xfrm rot="17700000">
          <a:off x="4969125" y="1607966"/>
          <a:ext cx="2140157" cy="7644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FB34EF-F3D7-4188-9DF6-72592508A59E}">
      <dsp:nvSpPr>
        <dsp:cNvPr id="0" name=""/>
        <dsp:cNvSpPr/>
      </dsp:nvSpPr>
      <dsp:spPr>
        <a:xfrm>
          <a:off x="5217274" y="1064"/>
          <a:ext cx="2548328" cy="2038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None/>
          </a:pPr>
          <a:r>
            <a:rPr lang="es-ES" altLang="en-US" sz="1800" kern="1200" dirty="0">
              <a:latin typeface="+mj-lt"/>
            </a:rPr>
            <a:t>En la mayoría de los casos, la primera medida es la sensibilización acerca del problema.</a:t>
          </a:r>
          <a:endParaRPr lang="en-US" altLang="en-US" sz="1800" kern="1200" dirty="0">
            <a:latin typeface="+mj-lt"/>
          </a:endParaRPr>
        </a:p>
      </dsp:txBody>
      <dsp:txXfrm>
        <a:off x="5276984" y="60774"/>
        <a:ext cx="2428908" cy="1919242"/>
      </dsp:txXfrm>
    </dsp:sp>
    <dsp:sp modelId="{0BC16EDA-B110-4D61-8556-A7F41722C859}">
      <dsp:nvSpPr>
        <dsp:cNvPr id="0" name=""/>
        <dsp:cNvSpPr/>
      </dsp:nvSpPr>
      <dsp:spPr>
        <a:xfrm rot="20700000">
          <a:off x="6346878" y="3249909"/>
          <a:ext cx="2140157" cy="7644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3269CA-5715-4B1A-A37C-614EABCDCF3B}">
      <dsp:nvSpPr>
        <dsp:cNvPr id="0" name=""/>
        <dsp:cNvSpPr/>
      </dsp:nvSpPr>
      <dsp:spPr>
        <a:xfrm>
          <a:off x="7176409" y="2335870"/>
          <a:ext cx="2548328" cy="2038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n-US" sz="1800" kern="1200" dirty="0">
              <a:latin typeface="+mj-lt"/>
            </a:rPr>
            <a:t>Cabe tener presente las herramientas existentes para proteger la integridad de las Sociedades Nacionales y de la Federación Internacional.</a:t>
          </a:r>
          <a:endParaRPr lang="en-GB" altLang="en-US" sz="1800" kern="1200" dirty="0">
            <a:latin typeface="+mj-lt"/>
          </a:endParaRPr>
        </a:p>
      </dsp:txBody>
      <dsp:txXfrm>
        <a:off x="7236119" y="2395580"/>
        <a:ext cx="2428908" cy="19192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783CC-0238-48C7-83B4-482A407D13B9}">
      <dsp:nvSpPr>
        <dsp:cNvPr id="0" name=""/>
        <dsp:cNvSpPr/>
      </dsp:nvSpPr>
      <dsp:spPr>
        <a:xfrm rot="5400000">
          <a:off x="497486" y="2209724"/>
          <a:ext cx="1492712" cy="24838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CE1D6-87C7-488F-8FE5-3975C94E5624}">
      <dsp:nvSpPr>
        <dsp:cNvPr id="0" name=""/>
        <dsp:cNvSpPr/>
      </dsp:nvSpPr>
      <dsp:spPr>
        <a:xfrm>
          <a:off x="248315" y="2951857"/>
          <a:ext cx="2242424" cy="1965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1. </a:t>
          </a:r>
          <a:r>
            <a:rPr lang="es-ES" sz="2000" kern="1200" dirty="0">
              <a:latin typeface="+mj-lt"/>
            </a:rPr>
            <a:t>La Sociedad Nacional tiene la función principal de resolver sus problemas de integridad.</a:t>
          </a:r>
          <a:endParaRPr lang="en-US" sz="1600" kern="1200" dirty="0">
            <a:latin typeface="+mj-lt"/>
          </a:endParaRPr>
        </a:p>
      </dsp:txBody>
      <dsp:txXfrm>
        <a:off x="248315" y="2951857"/>
        <a:ext cx="2242424" cy="1965616"/>
      </dsp:txXfrm>
    </dsp:sp>
    <dsp:sp modelId="{3B07204C-58EA-4AEB-A2FB-E1032E6CA8CE}">
      <dsp:nvSpPr>
        <dsp:cNvPr id="0" name=""/>
        <dsp:cNvSpPr/>
      </dsp:nvSpPr>
      <dsp:spPr>
        <a:xfrm>
          <a:off x="2067640" y="2026861"/>
          <a:ext cx="423098" cy="42309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D1EA2-AD5B-4F7F-A04D-B67DA062C0CF}">
      <dsp:nvSpPr>
        <dsp:cNvPr id="0" name=""/>
        <dsp:cNvSpPr/>
      </dsp:nvSpPr>
      <dsp:spPr>
        <a:xfrm rot="5400000">
          <a:off x="3242651" y="1530430"/>
          <a:ext cx="1492712" cy="24838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37037-725E-4052-B522-045ADE282225}">
      <dsp:nvSpPr>
        <dsp:cNvPr id="0" name=""/>
        <dsp:cNvSpPr/>
      </dsp:nvSpPr>
      <dsp:spPr>
        <a:xfrm>
          <a:off x="2993480" y="2272563"/>
          <a:ext cx="2242424" cy="1965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kern="1200" dirty="0">
              <a:latin typeface="+mj-lt"/>
            </a:rPr>
            <a:t>2. </a:t>
          </a:r>
          <a:r>
            <a:rPr lang="es-ES" sz="2000" kern="1200" dirty="0">
              <a:latin typeface="+mj-lt"/>
            </a:rPr>
            <a:t>La secretaría de la FICR prestará asistencia a las Sociedades Nacionales de conformidad con los Procedimientos Operativos Normalizados.</a:t>
          </a:r>
          <a:endParaRPr lang="en-US" sz="2000" kern="1200" dirty="0">
            <a:latin typeface="+mj-lt"/>
          </a:endParaRPr>
        </a:p>
      </dsp:txBody>
      <dsp:txXfrm>
        <a:off x="2993480" y="2272563"/>
        <a:ext cx="2242424" cy="1965616"/>
      </dsp:txXfrm>
    </dsp:sp>
    <dsp:sp modelId="{3D65D24A-B787-4CEA-B8CD-2E95761B928D}">
      <dsp:nvSpPr>
        <dsp:cNvPr id="0" name=""/>
        <dsp:cNvSpPr/>
      </dsp:nvSpPr>
      <dsp:spPr>
        <a:xfrm>
          <a:off x="4812806" y="1347567"/>
          <a:ext cx="423098" cy="42309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E59A6-736B-4135-988D-DE4CFA49EE9D}">
      <dsp:nvSpPr>
        <dsp:cNvPr id="0" name=""/>
        <dsp:cNvSpPr/>
      </dsp:nvSpPr>
      <dsp:spPr>
        <a:xfrm rot="5400000">
          <a:off x="5987816" y="851137"/>
          <a:ext cx="1492712" cy="24838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8769-63DE-4327-A141-313401F3953A}">
      <dsp:nvSpPr>
        <dsp:cNvPr id="0" name=""/>
        <dsp:cNvSpPr/>
      </dsp:nvSpPr>
      <dsp:spPr>
        <a:xfrm>
          <a:off x="5738645" y="1593270"/>
          <a:ext cx="2242424" cy="1965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000" kern="1200" dirty="0">
              <a:latin typeface="+mj-lt"/>
            </a:rPr>
            <a:t>3. </a:t>
          </a:r>
          <a:r>
            <a:rPr lang="es-ES" sz="2000" kern="1200" dirty="0">
              <a:latin typeface="+mj-lt"/>
            </a:rPr>
            <a:t>El Comité desempeñará un papel en la resolución de la violación de la integridad, como último recurso,.</a:t>
          </a:r>
          <a:endParaRPr lang="en-US" sz="2000" kern="1200" dirty="0">
            <a:latin typeface="+mj-lt"/>
          </a:endParaRPr>
        </a:p>
      </dsp:txBody>
      <dsp:txXfrm>
        <a:off x="5738645" y="1593270"/>
        <a:ext cx="2242424" cy="1965616"/>
      </dsp:txXfrm>
    </dsp:sp>
    <dsp:sp modelId="{DA706607-88EE-4595-88C8-25D567071E6D}">
      <dsp:nvSpPr>
        <dsp:cNvPr id="0" name=""/>
        <dsp:cNvSpPr/>
      </dsp:nvSpPr>
      <dsp:spPr>
        <a:xfrm>
          <a:off x="7557971" y="668274"/>
          <a:ext cx="423098" cy="42309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987B1-8473-4C29-946E-6617906471FE}">
      <dsp:nvSpPr>
        <dsp:cNvPr id="0" name=""/>
        <dsp:cNvSpPr/>
      </dsp:nvSpPr>
      <dsp:spPr>
        <a:xfrm rot="5400000">
          <a:off x="8732982" y="171843"/>
          <a:ext cx="1492712" cy="24838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1FF0E-59DE-4355-B44D-99CE870B4F40}">
      <dsp:nvSpPr>
        <dsp:cNvPr id="0" name=""/>
        <dsp:cNvSpPr/>
      </dsp:nvSpPr>
      <dsp:spPr>
        <a:xfrm>
          <a:off x="8483811" y="913976"/>
          <a:ext cx="2242424" cy="1965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4. </a:t>
          </a:r>
          <a:r>
            <a:rPr lang="es-ES" sz="2000" kern="1200" dirty="0">
              <a:latin typeface="+mj-lt"/>
            </a:rPr>
            <a:t>Si la Sociedad Nacional no es capaz de resolver el problema de integridad y la cuestión se convierte en una cuestión de reputación, la Junta de Gobierno de la Federación aplicará sanciones.</a:t>
          </a:r>
          <a:endParaRPr lang="en-US" sz="2000" kern="1200" dirty="0">
            <a:latin typeface="+mj-lt"/>
          </a:endParaRPr>
        </a:p>
      </dsp:txBody>
      <dsp:txXfrm>
        <a:off x="8483811" y="913976"/>
        <a:ext cx="2242424" cy="19656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CF66D-04B0-4838-BA19-0906374B5A66}">
      <dsp:nvSpPr>
        <dsp:cNvPr id="0" name=""/>
        <dsp:cNvSpPr/>
      </dsp:nvSpPr>
      <dsp:spPr>
        <a:xfrm>
          <a:off x="3347661" y="2390466"/>
          <a:ext cx="3239680" cy="3268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noProof="0" dirty="0"/>
            <a:t>Salud institucional</a:t>
          </a:r>
        </a:p>
      </dsp:txBody>
      <dsp:txXfrm>
        <a:off x="3822101" y="2869196"/>
        <a:ext cx="2290800" cy="2311516"/>
      </dsp:txXfrm>
    </dsp:sp>
    <dsp:sp modelId="{C6ECB855-86E8-46BE-A5CC-1523EC1BC1C3}">
      <dsp:nvSpPr>
        <dsp:cNvPr id="0" name=""/>
        <dsp:cNvSpPr/>
      </dsp:nvSpPr>
      <dsp:spPr>
        <a:xfrm rot="12878652">
          <a:off x="2065286" y="2217287"/>
          <a:ext cx="1632262" cy="73239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A3CAF9-9B03-4CE9-B1A0-65FB2D0E8659}">
      <dsp:nvSpPr>
        <dsp:cNvPr id="0" name=""/>
        <dsp:cNvSpPr/>
      </dsp:nvSpPr>
      <dsp:spPr>
        <a:xfrm>
          <a:off x="1253345" y="1432213"/>
          <a:ext cx="1913285" cy="1374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altLang="en-US" sz="2800" kern="1200" noProof="0" dirty="0">
              <a:latin typeface="+mj-lt"/>
            </a:rPr>
            <a:t>Buenos Estatutos</a:t>
          </a:r>
        </a:p>
      </dsp:txBody>
      <dsp:txXfrm>
        <a:off x="1293607" y="1472475"/>
        <a:ext cx="1832761" cy="1294114"/>
      </dsp:txXfrm>
    </dsp:sp>
    <dsp:sp modelId="{BECFD9F3-B9A0-445B-AE93-94134B7D74B1}">
      <dsp:nvSpPr>
        <dsp:cNvPr id="0" name=""/>
        <dsp:cNvSpPr/>
      </dsp:nvSpPr>
      <dsp:spPr>
        <a:xfrm rot="16200000">
          <a:off x="4149219" y="1110737"/>
          <a:ext cx="1636563" cy="73239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E40917-8056-413F-9840-E183D895F4E4}">
      <dsp:nvSpPr>
        <dsp:cNvPr id="0" name=""/>
        <dsp:cNvSpPr/>
      </dsp:nvSpPr>
      <dsp:spPr>
        <a:xfrm>
          <a:off x="4010858" y="-28665"/>
          <a:ext cx="1913285" cy="1374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None/>
          </a:pPr>
          <a:r>
            <a:rPr lang="es-ES" altLang="en-US" sz="2800" kern="1200" noProof="0" dirty="0">
              <a:latin typeface="+mj-lt"/>
            </a:rPr>
            <a:t>Auditoría Externa Regular</a:t>
          </a:r>
        </a:p>
      </dsp:txBody>
      <dsp:txXfrm>
        <a:off x="4051120" y="11597"/>
        <a:ext cx="1832761" cy="1294114"/>
      </dsp:txXfrm>
    </dsp:sp>
    <dsp:sp modelId="{E26C9049-BC88-4DE1-9320-190AAD503A41}">
      <dsp:nvSpPr>
        <dsp:cNvPr id="0" name=""/>
        <dsp:cNvSpPr/>
      </dsp:nvSpPr>
      <dsp:spPr>
        <a:xfrm rot="19500000">
          <a:off x="6227949" y="2199948"/>
          <a:ext cx="1645892" cy="73239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7FB34EF-F3D7-4188-9DF6-72592508A59E}">
      <dsp:nvSpPr>
        <dsp:cNvPr id="0" name=""/>
        <dsp:cNvSpPr/>
      </dsp:nvSpPr>
      <dsp:spPr>
        <a:xfrm>
          <a:off x="6768371" y="1406804"/>
          <a:ext cx="1913285" cy="1374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CC0000"/>
            </a:buClr>
            <a:buNone/>
          </a:pPr>
          <a:r>
            <a:rPr lang="es-ES" sz="2800" kern="1200" noProof="0" dirty="0"/>
            <a:t>Adecuadas Elecciones </a:t>
          </a:r>
        </a:p>
      </dsp:txBody>
      <dsp:txXfrm>
        <a:off x="6808633" y="1447066"/>
        <a:ext cx="1832761" cy="1294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28EB5-3CA8-47C5-9BE6-A4BDCA44F2AF}" type="datetimeFigureOut">
              <a:rPr lang="en-US" smtClean="0"/>
              <a:t>5/9/18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1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19FBF-3A0E-44D5-805E-F7AD85A965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6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03200" y="152400"/>
            <a:ext cx="11785600" cy="5753100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452968" y="339726"/>
            <a:ext cx="1596549" cy="1489074"/>
            <a:chOff x="228600" y="228600"/>
            <a:chExt cx="1260000" cy="1260000"/>
          </a:xfrm>
        </p:grpSpPr>
        <p:sp>
          <p:nvSpPr>
            <p:cNvPr id="5" name="Oval 4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02B28C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282555" y="625325"/>
              <a:ext cx="1144157" cy="677116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altLang="en-US" sz="1300" b="0" dirty="0">
                  <a:solidFill>
                    <a:schemeClr val="bg1"/>
                  </a:solidFill>
                  <a:ea typeface="Calibri" panose="020F0502020204030204" pitchFamily="34" charset="0"/>
                </a:rPr>
                <a:t>Programa regional de</a:t>
              </a:r>
              <a:br>
                <a:rPr lang="es-ES" altLang="en-US" sz="1300" b="0" dirty="0">
                  <a:solidFill>
                    <a:schemeClr val="bg1"/>
                  </a:solidFill>
                  <a:ea typeface="Calibri" panose="020F0502020204030204" pitchFamily="34" charset="0"/>
                </a:rPr>
              </a:br>
              <a:r>
                <a:rPr lang="es-ES" altLang="en-US" sz="1300" b="0" dirty="0">
                  <a:solidFill>
                    <a:schemeClr val="bg1"/>
                  </a:solidFill>
                  <a:ea typeface="Calibri" panose="020F0502020204030204" pitchFamily="34" charset="0"/>
                </a:rPr>
                <a:t>desarrollo de competencias para líderes</a:t>
              </a:r>
              <a:endParaRPr lang="en-GB" sz="13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 userDrawn="1"/>
        </p:nvGrpSpPr>
        <p:grpSpPr bwMode="auto">
          <a:xfrm>
            <a:off x="203200" y="5943600"/>
            <a:ext cx="11785600" cy="787400"/>
            <a:chOff x="152400" y="5943600"/>
            <a:chExt cx="8839200" cy="78740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152400" y="5943600"/>
              <a:ext cx="8839200" cy="787400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>
                <a:latin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 bwMode="auto">
            <a:xfrm>
              <a:off x="304800" y="6132513"/>
              <a:ext cx="3124200" cy="36988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" name="Picture 10" descr="IFRC_4languages_reverse_logo.gif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26269" y="6123296"/>
              <a:ext cx="3536731" cy="470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2362200"/>
            <a:ext cx="9652000" cy="2743200"/>
          </a:xfrm>
        </p:spPr>
        <p:txBody>
          <a:bodyPr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963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50838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182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609600" y="1676400"/>
            <a:ext cx="44704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279693" y="1676400"/>
            <a:ext cx="62992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883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438400" y="2895600"/>
            <a:ext cx="9144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438400" y="1631732"/>
            <a:ext cx="9144000" cy="114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849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3848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3848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808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386917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51075"/>
            <a:ext cx="5386917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6400"/>
            <a:ext cx="5389033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51075"/>
            <a:ext cx="5389033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902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203200" y="152400"/>
            <a:ext cx="11785600" cy="6553200"/>
            <a:chOff x="152400" y="1524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 bwMode="auto">
            <a:xfrm>
              <a:off x="152400" y="1524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4" name="Rectangle 3"/>
            <p:cNvSpPr/>
            <p:nvPr userDrawn="1"/>
          </p:nvSpPr>
          <p:spPr bwMode="auto">
            <a:xfrm>
              <a:off x="152400" y="1524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pic>
          <p:nvPicPr>
            <p:cNvPr id="5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5626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FEDlogo_4lang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63520" y="5943600"/>
              <a:ext cx="4751880" cy="557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 userDrawn="1"/>
          </p:nvSpPr>
          <p:spPr bwMode="auto">
            <a:xfrm>
              <a:off x="762000" y="574675"/>
              <a:ext cx="3429000" cy="438626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b="1" baseline="30000" dirty="0">
                <a:solidFill>
                  <a:srgbClr val="E8C7B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baseline="30000" dirty="0">
                  <a:solidFill>
                    <a:srgbClr val="E8C7B0"/>
                  </a:solidFill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baseline="30000" dirty="0">
                  <a:solidFill>
                    <a:schemeClr val="bg1"/>
                  </a:solidFill>
                </a:rPr>
                <a:t>INTERNATIONAL FEDERATION OF </a:t>
              </a:r>
              <a:br>
                <a:rPr lang="en-US" sz="1500" b="1" baseline="30000" dirty="0">
                  <a:solidFill>
                    <a:schemeClr val="bg1"/>
                  </a:solidFill>
                </a:rPr>
              </a:br>
              <a:r>
                <a:rPr lang="en-US" sz="1500" b="1" baseline="30000" dirty="0">
                  <a:solidFill>
                    <a:schemeClr val="bg1"/>
                  </a:solidFill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baseline="30000" dirty="0">
                  <a:solidFill>
                    <a:schemeClr val="bg1"/>
                  </a:solidFill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baseline="30000" dirty="0">
                  <a:solidFill>
                    <a:schemeClr val="bg1"/>
                  </a:solidFill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baseline="30000" dirty="0">
                  <a:solidFill>
                    <a:schemeClr val="bg1"/>
                  </a:solidFill>
                </a:rPr>
                <a:t>SWITZERLAND</a:t>
              </a:r>
            </a:p>
            <a:p>
              <a:pPr>
                <a:defRPr/>
              </a:pPr>
              <a:endParaRPr lang="en-US" sz="1500" b="1" baseline="30000" dirty="0">
                <a:solidFill>
                  <a:srgbClr val="E8C7B0"/>
                </a:solidFill>
              </a:endParaRPr>
            </a:p>
            <a:p>
              <a:pPr>
                <a:defRPr/>
              </a:pPr>
              <a:r>
                <a:rPr lang="en-US" sz="1500" b="1" baseline="30000" dirty="0">
                  <a:solidFill>
                    <a:srgbClr val="E8C7B0"/>
                  </a:solidFill>
                </a:rPr>
                <a:t>CETTE PRÉSENTATION EST PUBLIÉE PAR </a:t>
              </a:r>
              <a:b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</a:b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LA FÉDÉRATION INTERNATIONALE DES SOCIÉTES </a:t>
              </a:r>
              <a:b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</a:b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DE LA CROIX-ROUGE ET DU CROISSANT-ROUGE</a:t>
              </a:r>
            </a:p>
            <a:p>
              <a:pPr>
                <a:defRPr/>
              </a:pP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CASE POSTALE 372</a:t>
              </a:r>
            </a:p>
            <a:p>
              <a:pPr>
                <a:defRPr/>
              </a:pP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CH-1211 GENÉVE 19</a:t>
              </a:r>
            </a:p>
            <a:p>
              <a:pPr>
                <a:defRPr/>
              </a:pP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SUISSE</a:t>
              </a:r>
            </a:p>
            <a:p>
              <a:pPr>
                <a:defRPr/>
              </a:pPr>
              <a:endParaRPr lang="en-US" sz="1500" b="1" baseline="30000" dirty="0">
                <a:solidFill>
                  <a:srgbClr val="E8C7B0"/>
                </a:solidFill>
              </a:endParaRPr>
            </a:p>
            <a:p>
              <a:pPr>
                <a:defRPr/>
              </a:pPr>
              <a:r>
                <a:rPr lang="en-US" sz="1500" b="1" baseline="30000" dirty="0">
                  <a:solidFill>
                    <a:srgbClr val="E8C7B0"/>
                  </a:solidFill>
                </a:rPr>
                <a:t>ESTA PRESENTACION ESTÁ PUBLICADA POR </a:t>
              </a:r>
              <a:b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</a:b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LA FEDERACION INTERNACIONAL DE SOCIEDADES </a:t>
              </a:r>
              <a:b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</a:b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DE LA CRUZ ROJA Y DE LA MEDIA LUNA ROJA</a:t>
              </a:r>
            </a:p>
            <a:p>
              <a:pPr>
                <a:defRPr/>
              </a:pP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 APARTADO POSTAL 372</a:t>
              </a:r>
            </a:p>
            <a:p>
              <a:pPr>
                <a:defRPr/>
              </a:pP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CH-1211 GINEBRA 19</a:t>
              </a:r>
            </a:p>
            <a:p>
              <a:pPr>
                <a:defRPr/>
              </a:pPr>
              <a:r>
                <a:rPr lang="en-US" sz="1500" b="1" baseline="30000" dirty="0">
                  <a:solidFill>
                    <a:schemeClr val="bg1"/>
                  </a:solidFill>
                  <a:latin typeface="Arial" charset="0"/>
                  <a:ea typeface="Calibri (Body)"/>
                  <a:cs typeface="Arial" charset="0"/>
                </a:rPr>
                <a:t>SUIZA</a:t>
              </a:r>
            </a:p>
            <a:p>
              <a:pPr marL="273050" lvl="1" algn="r" rtl="1">
                <a:defRPr/>
              </a:pPr>
              <a:r>
                <a:rPr lang="ar-SA" sz="1500" b="1" dirty="0">
                  <a:solidFill>
                    <a:srgbClr val="E8C7B0"/>
                  </a:solidFill>
                  <a:latin typeface="Arial" charset="0"/>
                  <a:cs typeface="Arial" charset="0"/>
                </a:rPr>
                <a:t>يصدر هذا العرض </a:t>
              </a:r>
              <a:r>
                <a:rPr lang="ar-SA" sz="15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الاتحاد الدولي </a:t>
              </a:r>
            </a:p>
            <a:p>
              <a:pPr marL="273050" lvl="1" algn="r" rtl="1">
                <a:defRPr/>
              </a:pPr>
              <a:r>
                <a:rPr lang="ar-SA" sz="15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لجمعيات الصليب الأحمر والهلال الأحمر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b="1" baseline="30000" dirty="0">
                <a:solidFill>
                  <a:schemeClr val="bg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baseline="30000" dirty="0">
                  <a:solidFill>
                    <a:schemeClr val="bg1"/>
                  </a:solidFill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baseline="30000" dirty="0">
                  <a:solidFill>
                    <a:schemeClr val="bg1"/>
                  </a:solidFill>
                </a:rPr>
                <a:t>FAX.: +41 22 733 03 95</a:t>
              </a:r>
              <a:endParaRPr lang="en-US" sz="15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2041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38400" y="354014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2438400" y="1495425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26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80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45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0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0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1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7254-0A8D-427A-BD7B-5A82BC460683}" type="datetimeFigureOut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5E31-FB62-4072-BBB7-EB769C1F14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38400" y="3508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(possible two lines)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16764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3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988289" y="1773865"/>
            <a:ext cx="9728790" cy="209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 i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defTabSz="914400">
              <a:spcBef>
                <a:spcPts val="1800"/>
              </a:spcBef>
            </a:pPr>
            <a:r>
              <a:rPr lang="es-ES" sz="2400" i="0" dirty="0">
                <a:solidFill>
                  <a:schemeClr val="tx1"/>
                </a:solidFill>
                <a:latin typeface="Calibri Light" panose="020F0302020204030204" pitchFamily="34" charset="0"/>
              </a:rPr>
              <a:t>Abordar las cuestiones de integridad</a:t>
            </a:r>
          </a:p>
          <a:p>
            <a:pPr lvl="0" algn="ctr" defTabSz="914400">
              <a:spcBef>
                <a:spcPts val="1800"/>
              </a:spcBef>
            </a:pPr>
            <a:r>
              <a:rPr lang="es-ES" altLang="en-US" sz="2400" b="0">
                <a:solidFill>
                  <a:schemeClr val="tx1"/>
                </a:solidFill>
                <a:latin typeface="Calibri Light" panose="020F0302020204030204" pitchFamily="34" charset="0"/>
              </a:rPr>
              <a:t>abril </a:t>
            </a:r>
            <a:r>
              <a:rPr lang="es-ES" altLang="en-US" sz="2400" b="0" dirty="0">
                <a:solidFill>
                  <a:schemeClr val="tx1"/>
                </a:solidFill>
                <a:latin typeface="Calibri Light" panose="020F0302020204030204" pitchFamily="34" charset="0"/>
              </a:rPr>
              <a:t>de 2018</a:t>
            </a:r>
            <a:endParaRPr lang="en-GB" altLang="en-US" sz="1800" b="0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0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5398" y="315039"/>
            <a:ext cx="11291778" cy="60605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01438889"/>
              </p:ext>
            </p:extLst>
          </p:nvPr>
        </p:nvGraphicFramePr>
        <p:xfrm>
          <a:off x="1045360" y="649708"/>
          <a:ext cx="9935003" cy="5630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28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743200" y="3508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i="0" dirty="0" err="1">
                <a:latin typeface="Arial" charset="0"/>
                <a:cs typeface="Arial" charset="0"/>
              </a:rPr>
              <a:t>Algunos</a:t>
            </a:r>
            <a:r>
              <a:rPr lang="en-US" altLang="en-US" i="0" dirty="0">
                <a:latin typeface="Arial" charset="0"/>
                <a:cs typeface="Arial" charset="0"/>
              </a:rPr>
              <a:t> </a:t>
            </a:r>
            <a:r>
              <a:rPr lang="en-US" altLang="en-US" i="0" dirty="0" err="1">
                <a:latin typeface="Arial" charset="0"/>
                <a:cs typeface="Arial" charset="0"/>
              </a:rPr>
              <a:t>factores</a:t>
            </a:r>
            <a:r>
              <a:rPr lang="en-US" altLang="en-US" i="0" dirty="0">
                <a:latin typeface="Arial" charset="0"/>
                <a:cs typeface="Arial" charset="0"/>
              </a:rPr>
              <a:t> que </a:t>
            </a:r>
            <a:r>
              <a:rPr lang="en-US" altLang="en-US" i="0" dirty="0" err="1">
                <a:latin typeface="Arial" charset="0"/>
                <a:cs typeface="Arial" charset="0"/>
              </a:rPr>
              <a:t>influyen</a:t>
            </a:r>
            <a:r>
              <a:rPr lang="en-US" altLang="en-US" i="0" dirty="0">
                <a:latin typeface="Arial" charset="0"/>
                <a:cs typeface="Arial" charset="0"/>
              </a:rPr>
              <a:t> </a:t>
            </a:r>
            <a:r>
              <a:rPr lang="en-US" altLang="en-US" i="0" dirty="0" err="1">
                <a:latin typeface="Arial" charset="0"/>
                <a:cs typeface="Arial" charset="0"/>
              </a:rPr>
              <a:t>en</a:t>
            </a:r>
            <a:r>
              <a:rPr lang="en-US" altLang="en-US" i="0" dirty="0">
                <a:latin typeface="Arial" charset="0"/>
                <a:cs typeface="Arial" charset="0"/>
              </a:rPr>
              <a:t> las crisis de </a:t>
            </a:r>
            <a:r>
              <a:rPr lang="en-US" altLang="en-US" i="0" dirty="0" err="1">
                <a:latin typeface="Arial" charset="0"/>
                <a:cs typeface="Arial" charset="0"/>
              </a:rPr>
              <a:t>integridad</a:t>
            </a:r>
            <a:endParaRPr lang="en-GB" altLang="en-US" i="0" dirty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>
                <a:latin typeface="Arial" charset="0"/>
                <a:cs typeface="Arial" charset="0"/>
              </a:rPr>
              <a:t>Internos</a:t>
            </a:r>
            <a:endParaRPr lang="en-US" altLang="en-US" b="1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Débil</a:t>
            </a:r>
            <a:r>
              <a:rPr lang="en-US" altLang="en-US" sz="1800" dirty="0">
                <a:latin typeface="Arial" charset="0"/>
                <a:cs typeface="Arial" charset="0"/>
              </a:rPr>
              <a:t>  </a:t>
            </a:r>
            <a:r>
              <a:rPr lang="en-US" altLang="en-US" sz="1800" dirty="0" err="1">
                <a:latin typeface="Arial" charset="0"/>
                <a:cs typeface="Arial" charset="0"/>
              </a:rPr>
              <a:t>liderazgo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Falta</a:t>
            </a:r>
            <a:r>
              <a:rPr lang="en-US" altLang="en-US" sz="1800" dirty="0">
                <a:latin typeface="Arial" charset="0"/>
                <a:cs typeface="Arial" charset="0"/>
              </a:rPr>
              <a:t> de  </a:t>
            </a:r>
            <a:r>
              <a:rPr lang="en-US" altLang="en-US" sz="1800" dirty="0" err="1">
                <a:latin typeface="Arial" charset="0"/>
                <a:cs typeface="Arial" charset="0"/>
              </a:rPr>
              <a:t>democracia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Ausencia</a:t>
            </a:r>
            <a:r>
              <a:rPr lang="en-US" altLang="en-US" sz="1800" dirty="0">
                <a:latin typeface="Arial" charset="0"/>
                <a:cs typeface="Arial" charset="0"/>
              </a:rPr>
              <a:t> de </a:t>
            </a:r>
            <a:r>
              <a:rPr lang="en-US" altLang="en-US" sz="1800" dirty="0" err="1">
                <a:latin typeface="Arial" charset="0"/>
                <a:cs typeface="Arial" charset="0"/>
              </a:rPr>
              <a:t>rutinas</a:t>
            </a:r>
            <a:r>
              <a:rPr lang="en-US" altLang="en-US" sz="1800" dirty="0">
                <a:latin typeface="Arial" charset="0"/>
                <a:cs typeface="Arial" charset="0"/>
              </a:rPr>
              <a:t> y </a:t>
            </a:r>
            <a:r>
              <a:rPr lang="en-US" altLang="en-US" sz="1800" dirty="0" err="1">
                <a:latin typeface="Arial" charset="0"/>
                <a:cs typeface="Arial" charset="0"/>
              </a:rPr>
              <a:t>controles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Sistemas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  <a:r>
              <a:rPr lang="en-US" altLang="en-US" sz="1800" dirty="0" err="1">
                <a:latin typeface="Arial" charset="0"/>
                <a:cs typeface="Arial" charset="0"/>
              </a:rPr>
              <a:t>incompletos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Conflictos</a:t>
            </a:r>
            <a:r>
              <a:rPr lang="en-US" altLang="en-US" sz="1800" dirty="0">
                <a:latin typeface="Arial" charset="0"/>
                <a:cs typeface="Arial" charset="0"/>
              </a:rPr>
              <a:t> de “</a:t>
            </a:r>
            <a:r>
              <a:rPr lang="en-US" altLang="en-US" sz="1800" dirty="0" err="1">
                <a:latin typeface="Arial" charset="0"/>
                <a:cs typeface="Arial" charset="0"/>
              </a:rPr>
              <a:t>Poder</a:t>
            </a:r>
            <a:r>
              <a:rPr lang="en-US" altLang="en-US" sz="1800" dirty="0">
                <a:latin typeface="Arial" charset="0"/>
                <a:cs typeface="Arial" charset="0"/>
              </a:rPr>
              <a:t>”</a:t>
            </a: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Desconocimientos</a:t>
            </a:r>
            <a:r>
              <a:rPr lang="en-US" altLang="en-US" sz="1800" dirty="0">
                <a:latin typeface="Arial" charset="0"/>
                <a:cs typeface="Arial" charset="0"/>
              </a:rPr>
              <a:t> de </a:t>
            </a:r>
            <a:r>
              <a:rPr lang="en-US" altLang="en-US" sz="1800" dirty="0" err="1">
                <a:latin typeface="Arial" charset="0"/>
                <a:cs typeface="Arial" charset="0"/>
              </a:rPr>
              <a:t>politicas</a:t>
            </a:r>
            <a:r>
              <a:rPr lang="en-US" altLang="en-US" sz="1800" dirty="0">
                <a:latin typeface="Arial" charset="0"/>
                <a:cs typeface="Arial" charset="0"/>
              </a:rPr>
              <a:t>, </a:t>
            </a:r>
            <a:r>
              <a:rPr lang="en-US" altLang="en-US" sz="1800" dirty="0" err="1">
                <a:latin typeface="Arial" charset="0"/>
                <a:cs typeface="Arial" charset="0"/>
              </a:rPr>
              <a:t>normas</a:t>
            </a:r>
            <a:r>
              <a:rPr lang="en-US" altLang="en-US" sz="1800" dirty="0">
                <a:latin typeface="Arial" charset="0"/>
                <a:cs typeface="Arial" charset="0"/>
              </a:rPr>
              <a:t>, </a:t>
            </a:r>
            <a:r>
              <a:rPr lang="en-US" altLang="en-US" sz="1800" dirty="0" err="1">
                <a:latin typeface="Arial" charset="0"/>
                <a:cs typeface="Arial" charset="0"/>
              </a:rPr>
              <a:t>procedimientos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Percepción</a:t>
            </a:r>
            <a:r>
              <a:rPr lang="en-US" altLang="en-US" sz="1800" dirty="0">
                <a:latin typeface="Arial" charset="0"/>
                <a:cs typeface="Arial" charset="0"/>
              </a:rPr>
              <a:t> de la </a:t>
            </a:r>
            <a:r>
              <a:rPr lang="en-US" altLang="en-US" sz="1800" dirty="0" err="1">
                <a:latin typeface="Arial" charset="0"/>
                <a:cs typeface="Arial" charset="0"/>
              </a:rPr>
              <a:t>oportunidad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Falta</a:t>
            </a:r>
            <a:r>
              <a:rPr lang="en-US" altLang="en-US" sz="1800" dirty="0">
                <a:latin typeface="Arial" charset="0"/>
                <a:cs typeface="Arial" charset="0"/>
              </a:rPr>
              <a:t> de </a:t>
            </a:r>
            <a:r>
              <a:rPr lang="en-US" altLang="en-US" sz="1800" dirty="0" err="1">
                <a:latin typeface="Arial" charset="0"/>
                <a:cs typeface="Arial" charset="0"/>
              </a:rPr>
              <a:t>profesionalismo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1800" dirty="0" err="1">
                <a:latin typeface="Arial" charset="0"/>
                <a:cs typeface="Arial" charset="0"/>
              </a:rPr>
              <a:t>Exceso</a:t>
            </a:r>
            <a:r>
              <a:rPr lang="en-US" altLang="en-US" sz="1800" dirty="0">
                <a:latin typeface="Arial" charset="0"/>
                <a:cs typeface="Arial" charset="0"/>
              </a:rPr>
              <a:t> de </a:t>
            </a:r>
            <a:r>
              <a:rPr lang="en-US" altLang="en-US" sz="1800" dirty="0" err="1">
                <a:latin typeface="Arial" charset="0"/>
                <a:cs typeface="Arial" charset="0"/>
              </a:rPr>
              <a:t>confianza</a:t>
            </a:r>
            <a:endParaRPr lang="en-US" altLang="en-US" sz="18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1800" dirty="0">
                <a:latin typeface="Arial" charset="0"/>
                <a:cs typeface="Arial" charset="0"/>
              </a:rPr>
              <a:t>Etc.</a:t>
            </a:r>
          </a:p>
          <a:p>
            <a:pPr lvl="1" eaLnBrk="1" hangingPunct="1"/>
            <a:endParaRPr lang="en-GB" altLang="en-US" dirty="0">
              <a:latin typeface="Arial" charset="0"/>
              <a:cs typeface="Arial" charset="0"/>
            </a:endParaRP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Arial" charset="0"/>
                <a:cs typeface="Arial" charset="0"/>
              </a:rPr>
              <a:t>Externos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Cultura del entorno/praxis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Impunidad de los sistemas 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El “Poder”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Intereses ajenos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Falta de protección (leyes)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El contexto social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El contexto económico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El contexto político 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Presiones de diferente índole</a:t>
            </a:r>
          </a:p>
          <a:p>
            <a:pPr lvl="1" eaLnBrk="1" hangingPunct="1"/>
            <a:r>
              <a:rPr lang="en-US" altLang="en-US" sz="1800">
                <a:latin typeface="Arial" charset="0"/>
                <a:cs typeface="Arial" charset="0"/>
              </a:rPr>
              <a:t>Etc.</a:t>
            </a:r>
          </a:p>
          <a:p>
            <a:pPr lvl="1" eaLnBrk="1" hangingPunct="1"/>
            <a:endParaRPr lang="en-GB" altLang="en-US" sz="1800"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6400" y="304800"/>
            <a:ext cx="1828800" cy="1371600"/>
          </a:xfrm>
          <a:prstGeom prst="ellipse">
            <a:avLst/>
          </a:prstGeom>
          <a:solidFill>
            <a:srgbClr val="DE15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 err="1"/>
              <a:t>Integridad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41127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567" y="425302"/>
            <a:ext cx="11313042" cy="608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06076260"/>
              </p:ext>
            </p:extLst>
          </p:nvPr>
        </p:nvGraphicFramePr>
        <p:xfrm>
          <a:off x="3678865" y="827314"/>
          <a:ext cx="7410049" cy="512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0989" y="1374524"/>
            <a:ext cx="2607876" cy="41833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 defTabSz="685800">
              <a:lnSpc>
                <a:spcPct val="89000"/>
              </a:lnSpc>
            </a:pPr>
            <a:r>
              <a:rPr lang="es-E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Integridad</a:t>
            </a:r>
            <a:endParaRPr lang="es-ES" sz="3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154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72139" y="304800"/>
            <a:ext cx="11430839" cy="6202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759321" y="22158"/>
            <a:ext cx="11051679" cy="122722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es-ES" altLang="en-US" sz="2800" dirty="0"/>
              <a:t>Cuadro analítico de seguimiento del Comité de Cumplimiento y Mediación </a:t>
            </a:r>
            <a:endParaRPr lang="en-US" altLang="en-US" sz="28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38959988"/>
              </p:ext>
            </p:extLst>
          </p:nvPr>
        </p:nvGraphicFramePr>
        <p:xfrm>
          <a:off x="1114928" y="1078832"/>
          <a:ext cx="10712117" cy="5687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 rot="16200000">
            <a:off x="-130734" y="1761800"/>
            <a:ext cx="17445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+mj-lt"/>
              </a:rPr>
              <a:t>Objetivo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475971" y="4475087"/>
            <a:ext cx="2435057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+mj-lt"/>
              </a:rPr>
              <a:t>8 criterios </a:t>
            </a:r>
          </a:p>
        </p:txBody>
      </p:sp>
    </p:spTree>
    <p:extLst>
      <p:ext uri="{BB962C8B-B14F-4D97-AF65-F5344CB8AC3E}">
        <p14:creationId xmlns:p14="http://schemas.microsoft.com/office/powerpoint/2010/main" val="288699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567" y="425302"/>
            <a:ext cx="11313042" cy="608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59" y="1289030"/>
            <a:ext cx="11230458" cy="435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023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93404" y="421106"/>
            <a:ext cx="11355573" cy="6132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37521554"/>
              </p:ext>
            </p:extLst>
          </p:nvPr>
        </p:nvGraphicFramePr>
        <p:xfrm>
          <a:off x="659938" y="1621662"/>
          <a:ext cx="10757362" cy="5122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03200" y="264769"/>
            <a:ext cx="11404600" cy="1166393"/>
            <a:chOff x="-448960" y="3067"/>
            <a:chExt cx="10898496" cy="1677218"/>
          </a:xfrm>
        </p:grpSpPr>
        <p:sp>
          <p:nvSpPr>
            <p:cNvPr id="9" name="Rectangle: Rounded Corners 8"/>
            <p:cNvSpPr/>
            <p:nvPr/>
          </p:nvSpPr>
          <p:spPr>
            <a:xfrm>
              <a:off x="3657" y="3067"/>
              <a:ext cx="10171399" cy="167721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4"/>
            <p:cNvSpPr txBox="1"/>
            <p:nvPr/>
          </p:nvSpPr>
          <p:spPr>
            <a:xfrm>
              <a:off x="-448960" y="52190"/>
              <a:ext cx="10898496" cy="1325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marL="0" lvl="0" indent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altLang="en-US" sz="2800" kern="1200" dirty="0">
                  <a:latin typeface="+mj-lt"/>
                </a:rPr>
                <a:t>Procedimientos operativos normalizados relativos a infracciones de las normas de </a:t>
              </a:r>
              <a:r>
                <a:rPr lang="es-ES" altLang="en-US" sz="2800" dirty="0">
                  <a:latin typeface="+mj-lt"/>
                </a:rPr>
                <a:t>integridad, de la secretaría</a:t>
              </a:r>
              <a:endParaRPr lang="es-ES" sz="2800" kern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14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82771" y="404036"/>
            <a:ext cx="11387471" cy="6072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895350" y="136650"/>
            <a:ext cx="10204449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es-ES" altLang="en-US" sz="2800" dirty="0"/>
              <a:t>Derecho del Comité de Cumplimiento y Mediación a iniciar un análisis</a:t>
            </a:r>
            <a:endParaRPr lang="en-US" altLang="en-US" sz="28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60353920"/>
              </p:ext>
            </p:extLst>
          </p:nvPr>
        </p:nvGraphicFramePr>
        <p:xfrm>
          <a:off x="-379998" y="933450"/>
          <a:ext cx="11378198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49300" y="2040926"/>
            <a:ext cx="147632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altLang="en-US" sz="2800" dirty="0">
                <a:solidFill>
                  <a:schemeClr val="tx1"/>
                </a:solidFill>
                <a:latin typeface="+mj-lt"/>
              </a:rPr>
              <a:t>Cuando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9300" y="4275801"/>
            <a:ext cx="147860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+mj-lt"/>
              </a:rPr>
              <a:t>Cuando</a:t>
            </a:r>
          </a:p>
        </p:txBody>
      </p:sp>
    </p:spTree>
    <p:extLst>
      <p:ext uri="{BB962C8B-B14F-4D97-AF65-F5344CB8AC3E}">
        <p14:creationId xmlns:p14="http://schemas.microsoft.com/office/powerpoint/2010/main" val="1426322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93405" y="425301"/>
            <a:ext cx="11430000" cy="6077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422" y="606055"/>
            <a:ext cx="5751199" cy="3517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1153" t="28892" r="16910" b="32907"/>
          <a:stretch/>
        </p:blipFill>
        <p:spPr>
          <a:xfrm>
            <a:off x="4552594" y="2772532"/>
            <a:ext cx="7164487" cy="34989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422" y="3676271"/>
            <a:ext cx="2917373" cy="2826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6548639" y="1070811"/>
            <a:ext cx="50016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+mj-lt"/>
              </a:rPr>
              <a:t>Herramienta para la prevención desarrollada por la región de América</a:t>
            </a:r>
          </a:p>
        </p:txBody>
      </p:sp>
    </p:spTree>
    <p:extLst>
      <p:ext uri="{BB962C8B-B14F-4D97-AF65-F5344CB8AC3E}">
        <p14:creationId xmlns:p14="http://schemas.microsoft.com/office/powerpoint/2010/main" val="1299422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935" y="367669"/>
            <a:ext cx="11445205" cy="62290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25809621"/>
              </p:ext>
            </p:extLst>
          </p:nvPr>
        </p:nvGraphicFramePr>
        <p:xfrm>
          <a:off x="928912" y="1178076"/>
          <a:ext cx="990566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2593233" y="469269"/>
            <a:ext cx="8607065" cy="8104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n-US" sz="3600" dirty="0"/>
              <a:t>Comité de Cumplimiento y Mediación</a:t>
            </a:r>
          </a:p>
        </p:txBody>
      </p:sp>
    </p:spTree>
    <p:extLst>
      <p:ext uri="{BB962C8B-B14F-4D97-AF65-F5344CB8AC3E}">
        <p14:creationId xmlns:p14="http://schemas.microsoft.com/office/powerpoint/2010/main" val="1997262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265" y="292100"/>
            <a:ext cx="11313042" cy="6413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15438736"/>
              </p:ext>
            </p:extLst>
          </p:nvPr>
        </p:nvGraphicFramePr>
        <p:xfrm>
          <a:off x="2100941" y="457200"/>
          <a:ext cx="9379859" cy="5875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520" y="800100"/>
            <a:ext cx="1684421" cy="5532923"/>
          </a:xfrm>
          <a:prstGeom prst="rect">
            <a:avLst/>
          </a:prstGeom>
        </p:spPr>
        <p:txBody>
          <a:bodyPr vert="vert270" lIns="68580" tIns="34290" rIns="68580" bIns="34290" rtlCol="0" anchor="ctr">
            <a:noAutofit/>
          </a:bodyPr>
          <a:lstStyle/>
          <a:p>
            <a:pPr algn="ctr" defTabSz="685800">
              <a:lnSpc>
                <a:spcPct val="89000"/>
              </a:lnSpc>
            </a:pPr>
            <a:r>
              <a:rPr lang="es-E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Comité de Cumplimiento y Mediación</a:t>
            </a:r>
            <a:endParaRPr lang="es-ES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437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6567" y="340242"/>
            <a:ext cx="11376838" cy="613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786715"/>
              </p:ext>
            </p:extLst>
          </p:nvPr>
        </p:nvGraphicFramePr>
        <p:xfrm>
          <a:off x="806115" y="719667"/>
          <a:ext cx="9841831" cy="540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8439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61507"/>
            <a:ext cx="11344939" cy="6166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06298473"/>
              </p:ext>
            </p:extLst>
          </p:nvPr>
        </p:nvGraphicFramePr>
        <p:xfrm>
          <a:off x="2400872" y="854149"/>
          <a:ext cx="8876728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826" y="1343379"/>
            <a:ext cx="1684421" cy="4203139"/>
          </a:xfrm>
          <a:prstGeom prst="rect">
            <a:avLst/>
          </a:prstGeom>
        </p:spPr>
        <p:txBody>
          <a:bodyPr vert="vert270" lIns="68580" tIns="34290" rIns="68580" bIns="34290" rtlCol="0" anchor="ctr">
            <a:noAutofit/>
          </a:bodyPr>
          <a:lstStyle/>
          <a:p>
            <a:pPr algn="ctr" defTabSz="685800">
              <a:lnSpc>
                <a:spcPct val="89000"/>
              </a:lnSpc>
            </a:pPr>
            <a:r>
              <a:rPr lang="es-E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Comité de Cumplimiento y Mediación</a:t>
            </a:r>
          </a:p>
        </p:txBody>
      </p:sp>
    </p:spTree>
    <p:extLst>
      <p:ext uri="{BB962C8B-B14F-4D97-AF65-F5344CB8AC3E}">
        <p14:creationId xmlns:p14="http://schemas.microsoft.com/office/powerpoint/2010/main" val="3641294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61507"/>
            <a:ext cx="11344939" cy="6166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293" y="473410"/>
            <a:ext cx="10515600" cy="613069"/>
          </a:xfrm>
        </p:spPr>
        <p:txBody>
          <a:bodyPr>
            <a:noAutofit/>
          </a:bodyPr>
          <a:lstStyle/>
          <a:p>
            <a:pPr algn="ctr"/>
            <a:r>
              <a:rPr lang="es-ES" sz="3200" dirty="0"/>
              <a:t>Reflexiones – principales enseñanzas extraídas 2007 - 2016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11836202"/>
              </p:ext>
            </p:extLst>
          </p:nvPr>
        </p:nvGraphicFramePr>
        <p:xfrm>
          <a:off x="389860" y="978194"/>
          <a:ext cx="11146466" cy="569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687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EBDE2-91DF-4512-8516-6CE82C33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>
                <a:solidFill>
                  <a:schemeClr val="accent1">
                    <a:lumMod val="75000"/>
                  </a:schemeClr>
                </a:solidFill>
              </a:rPr>
              <a:t>Escenarios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F31ADC-FFFD-4983-86D4-BAAB5756FA15}"/>
              </a:ext>
            </a:extLst>
          </p:cNvPr>
          <p:cNvSpPr/>
          <p:nvPr/>
        </p:nvSpPr>
        <p:spPr>
          <a:xfrm>
            <a:off x="944251" y="2456131"/>
            <a:ext cx="103034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ES" sz="2400" dirty="0"/>
              <a:t>Su Sociedad Nacional tiene un miembro de la junta de gobierno que ha estado malversando fondos y ahora está bajo investigación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/>
              <a:t>Su Sociedad Nacional no está haciendo ninguna programación. Las sucursales / sede central tienen pocos voluntarios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/>
              <a:t>Su Sociedad Nacional se negó a llevar a una persona en las etapas finales del SIDA al hospital en la ambulancia de la Cruz Roja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/>
              <a:t>Su Sociedad Nacional ha tenido el mismo Presidente por más de 10 años y no ha actualizado sus estatutos durante el mismo período. </a:t>
            </a:r>
          </a:p>
          <a:p>
            <a:pPr marL="342900" indent="-342900">
              <a:buFont typeface="+mj-lt"/>
              <a:buAutoNum type="arabicParenR"/>
            </a:pPr>
            <a:r>
              <a:rPr lang="es-ES" sz="2400" dirty="0"/>
              <a:t>El Presidente y el SG de su Sociedad Nacional están contratando a sus propios familiares en puestos claves que administran cientos de miles de dólares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16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EBDE2-91DF-4512-8516-6CE82C33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54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5400" b="1" dirty="0" err="1">
                <a:solidFill>
                  <a:schemeClr val="accent1">
                    <a:lumMod val="75000"/>
                  </a:schemeClr>
                </a:solidFill>
              </a:rPr>
              <a:t>reguntas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F31ADC-FFFD-4983-86D4-BAAB5756FA15}"/>
              </a:ext>
            </a:extLst>
          </p:cNvPr>
          <p:cNvSpPr/>
          <p:nvPr/>
        </p:nvSpPr>
        <p:spPr>
          <a:xfrm>
            <a:off x="944251" y="1965937"/>
            <a:ext cx="1030349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¿Cuáles son los principales problemas/</a:t>
            </a:r>
            <a:r>
              <a:rPr lang="es-ES" sz="2800" dirty="0" err="1"/>
              <a:t>assuntos</a:t>
            </a:r>
            <a:r>
              <a:rPr lang="es-ES" sz="2800" dirty="0"/>
              <a:t> que surgen de la situación?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¿Cuáles son las posibles consecuencias?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¿Cómo abordarías el problema?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¿Quién podría apoyarlo y de qué manera?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¿Cómo deberían reaccionar otras </a:t>
            </a:r>
            <a:r>
              <a:rPr lang="es-ES" sz="2800" dirty="0" err="1"/>
              <a:t>SNs</a:t>
            </a:r>
            <a:r>
              <a:rPr lang="es-ES" sz="2800" dirty="0"/>
              <a:t> en la subregión?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¿Cuáles son los mensajes claves que responden?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¿Cómo podría evitar que ocurra este tipo de problema?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¿Cómo puede recuperarse de una crisis de integridad?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961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6567" y="340242"/>
            <a:ext cx="11376838" cy="613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88215424"/>
              </p:ext>
            </p:extLst>
          </p:nvPr>
        </p:nvGraphicFramePr>
        <p:xfrm>
          <a:off x="806115" y="719667"/>
          <a:ext cx="9841831" cy="540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18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2000" y="712799"/>
            <a:ext cx="3370998" cy="5502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ES" altLang="en-US" sz="4000" dirty="0">
                <a:solidFill>
                  <a:srgbClr val="FFFFFF"/>
                </a:solidFill>
              </a:rPr>
            </a:br>
            <a:r>
              <a:rPr lang="es-ES" altLang="en-US" sz="4000" dirty="0">
                <a:solidFill>
                  <a:srgbClr val="FFFFFF"/>
                </a:solidFill>
              </a:rPr>
              <a:t>Evolución del marco normativo de la integridad</a:t>
            </a:r>
            <a:br>
              <a:rPr lang="es-ES" altLang="en-US" sz="4000" dirty="0">
                <a:solidFill>
                  <a:srgbClr val="FFFFFF"/>
                </a:solidFill>
              </a:rPr>
            </a:br>
            <a:br>
              <a:rPr lang="es-ES" altLang="en-US" sz="4000" dirty="0">
                <a:solidFill>
                  <a:srgbClr val="FFFFFF"/>
                </a:solidFill>
              </a:rPr>
            </a:br>
            <a:r>
              <a:rPr lang="es-ES" altLang="en-US" sz="4000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33035798"/>
              </p:ext>
            </p:extLst>
          </p:nvPr>
        </p:nvGraphicFramePr>
        <p:xfrm>
          <a:off x="4894998" y="89486"/>
          <a:ext cx="7112518" cy="545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54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6567" y="340242"/>
            <a:ext cx="11376838" cy="613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5002971"/>
              </p:ext>
            </p:extLst>
          </p:nvPr>
        </p:nvGraphicFramePr>
        <p:xfrm>
          <a:off x="806115" y="719667"/>
          <a:ext cx="9841831" cy="540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44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405" y="350875"/>
            <a:ext cx="11398102" cy="61881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075197" y="1352050"/>
            <a:ext cx="7632700" cy="48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altLang="en-US" dirty="0"/>
            </a:br>
            <a:br>
              <a:rPr lang="en-US" altLang="zh-CN" sz="3300" dirty="0">
                <a:ea typeface="宋体" panose="02010600030101010101" pitchFamily="2" charset="-122"/>
              </a:rPr>
            </a:br>
            <a:endParaRPr lang="en-GB" altLang="en-US" sz="33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61714"/>
              </p:ext>
            </p:extLst>
          </p:nvPr>
        </p:nvGraphicFramePr>
        <p:xfrm>
          <a:off x="1127051" y="966790"/>
          <a:ext cx="9920177" cy="5209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569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4670" y="393405"/>
            <a:ext cx="11398102" cy="60599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39857740"/>
              </p:ext>
            </p:extLst>
          </p:nvPr>
        </p:nvGraphicFramePr>
        <p:xfrm>
          <a:off x="818147" y="1020726"/>
          <a:ext cx="10781974" cy="5432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10503" y="381224"/>
            <a:ext cx="8243887" cy="75147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n-US" sz="3600" dirty="0"/>
              <a:t>Tipos de problemas de integridad</a:t>
            </a:r>
            <a:r>
              <a:rPr lang="en-GB" altLang="en-US" sz="3600" dirty="0"/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4353" y="2722172"/>
            <a:ext cx="644903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3747" y="1377779"/>
            <a:ext cx="597981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52217" y="4259916"/>
            <a:ext cx="59798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95190" y="1422205"/>
            <a:ext cx="597981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15242" y="2777056"/>
            <a:ext cx="57792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2906" y="4259915"/>
            <a:ext cx="61402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9131" y="5434899"/>
            <a:ext cx="597981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8520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8465" y="382772"/>
            <a:ext cx="11291778" cy="60605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82895664"/>
              </p:ext>
            </p:extLst>
          </p:nvPr>
        </p:nvGraphicFramePr>
        <p:xfrm>
          <a:off x="1045360" y="649708"/>
          <a:ext cx="9935003" cy="5630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53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8066" y="383895"/>
            <a:ext cx="11390849" cy="6080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388066" y="383895"/>
            <a:ext cx="8679734" cy="10106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s-ES" altLang="en-US" sz="4000" dirty="0"/>
              <a:t>Cómo abordar los problemas de integridad</a:t>
            </a:r>
            <a:br>
              <a:rPr lang="es-ES" altLang="en-US" sz="4000" dirty="0"/>
            </a:br>
            <a:br>
              <a:rPr lang="en-US" sz="4000" dirty="0"/>
            </a:br>
            <a:br>
              <a:rPr lang="en-GB" altLang="en-US" sz="4000" dirty="0"/>
            </a:br>
            <a:br>
              <a:rPr lang="en-GB" altLang="en-US" sz="4000" dirty="0"/>
            </a:br>
            <a:endParaRPr lang="en-GB" altLang="en-US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62050" y="2069432"/>
            <a:ext cx="9144000" cy="1528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86607310"/>
              </p:ext>
            </p:extLst>
          </p:nvPr>
        </p:nvGraphicFramePr>
        <p:xfrm>
          <a:off x="701842" y="376766"/>
          <a:ext cx="10728158" cy="5584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5886450" y="5007141"/>
            <a:ext cx="6082965" cy="101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integridad de cada componente es </a:t>
            </a:r>
            <a:r>
              <a:rPr lang="es-ES" altLang="en-US" sz="2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motivo de preocupación </a:t>
            </a:r>
            <a:r>
              <a:rPr lang="es-ES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 todo el Movimiento</a:t>
            </a:r>
            <a:endParaRPr lang="en-GB" altLang="en-US" sz="32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35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3404</TotalTime>
  <Words>1854</Words>
  <Application>Microsoft Macintosh PowerPoint</Application>
  <PresentationFormat>Panorámica</PresentationFormat>
  <Paragraphs>181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宋体</vt:lpstr>
      <vt:lpstr>Arial</vt:lpstr>
      <vt:lpstr>Arial Rounded MT Bold</vt:lpstr>
      <vt:lpstr>Calibri</vt:lpstr>
      <vt:lpstr>Calibri (Body)</vt:lpstr>
      <vt:lpstr>Calibri Light</vt:lpstr>
      <vt:lpstr>Wingdings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Cómo abordar los problemas de integridad    </vt:lpstr>
      <vt:lpstr>Presentación de PowerPoint</vt:lpstr>
      <vt:lpstr>Algunos factores que influyen en las crisis de integridad</vt:lpstr>
      <vt:lpstr>Presentación de PowerPoint</vt:lpstr>
      <vt:lpstr>Cuadro analítico de seguimiento del Comité de Cumplimiento y Mediación </vt:lpstr>
      <vt:lpstr>Presentación de PowerPoint</vt:lpstr>
      <vt:lpstr>Presentación de PowerPoint</vt:lpstr>
      <vt:lpstr>Derecho del Comité de Cumplimiento y Mediación a iniciar un análisis</vt:lpstr>
      <vt:lpstr>Presentación de PowerPoint</vt:lpstr>
      <vt:lpstr>Presentación de PowerPoint</vt:lpstr>
      <vt:lpstr>Presentación de PowerPoint</vt:lpstr>
      <vt:lpstr>Presentación de PowerPoint</vt:lpstr>
      <vt:lpstr>Reflexiones – principales enseñanzas extraídas 2007 - 2016 </vt:lpstr>
      <vt:lpstr>Escenarios</vt:lpstr>
      <vt:lpstr>Preguntas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How to deal with CMC Preventative Dashboard</dc:title>
  <dc:creator>Mariapaz Tomey</dc:creator>
  <cp:lastModifiedBy>Milagros López</cp:lastModifiedBy>
  <cp:revision>115</cp:revision>
  <cp:lastPrinted>2016-12-07T15:00:18Z</cp:lastPrinted>
  <dcterms:created xsi:type="dcterms:W3CDTF">2016-12-05T10:51:04Z</dcterms:created>
  <dcterms:modified xsi:type="dcterms:W3CDTF">2018-05-09T17:03:35Z</dcterms:modified>
</cp:coreProperties>
</file>