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8"/>
  </p:notesMasterIdLst>
  <p:sldIdLst>
    <p:sldId id="300" r:id="rId2"/>
    <p:sldId id="423" r:id="rId3"/>
    <p:sldId id="322" r:id="rId4"/>
    <p:sldId id="396" r:id="rId5"/>
    <p:sldId id="398" r:id="rId6"/>
    <p:sldId id="408" r:id="rId7"/>
    <p:sldId id="409" r:id="rId8"/>
    <p:sldId id="407" r:id="rId9"/>
    <p:sldId id="416" r:id="rId10"/>
    <p:sldId id="410" r:id="rId11"/>
    <p:sldId id="399" r:id="rId12"/>
    <p:sldId id="411" r:id="rId13"/>
    <p:sldId id="417" r:id="rId14"/>
    <p:sldId id="406" r:id="rId15"/>
    <p:sldId id="397" r:id="rId16"/>
    <p:sldId id="400" r:id="rId17"/>
    <p:sldId id="401" r:id="rId18"/>
    <p:sldId id="402" r:id="rId19"/>
    <p:sldId id="403" r:id="rId20"/>
    <p:sldId id="404" r:id="rId21"/>
    <p:sldId id="405" r:id="rId22"/>
    <p:sldId id="394" r:id="rId23"/>
    <p:sldId id="421" r:id="rId24"/>
    <p:sldId id="413" r:id="rId25"/>
    <p:sldId id="414" r:id="rId26"/>
    <p:sldId id="418" r:id="rId27"/>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E"/>
    <a:srgbClr val="E7E8ED"/>
    <a:srgbClr val="1F4E59"/>
    <a:srgbClr val="E0DDE4"/>
    <a:srgbClr val="EAEAF0"/>
    <a:srgbClr val="FFFFFF"/>
    <a:srgbClr val="FFDD6A"/>
    <a:srgbClr val="BCE9E2"/>
    <a:srgbClr val="3A9DB7"/>
    <a:srgbClr val="A3E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0"/>
    <p:restoredTop sz="94694"/>
  </p:normalViewPr>
  <p:slideViewPr>
    <p:cSldViewPr snapToGrid="0" snapToObjects="1">
      <p:cViewPr varScale="1">
        <p:scale>
          <a:sx n="76" d="100"/>
          <a:sy n="76" d="100"/>
        </p:scale>
        <p:origin x="2712" y="224"/>
      </p:cViewPr>
      <p:guideLst/>
    </p:cSldViewPr>
  </p:slideViewPr>
  <p:notesTextViewPr>
    <p:cViewPr>
      <p:scale>
        <a:sx n="1" d="1"/>
        <a:sy n="1" d="1"/>
      </p:scale>
      <p:origin x="0" y="0"/>
    </p:cViewPr>
  </p:notesTextViewPr>
  <p:notesViewPr>
    <p:cSldViewPr snapToGrid="0" snapToObjects="1">
      <p:cViewPr varScale="1">
        <p:scale>
          <a:sx n="121" d="100"/>
          <a:sy n="121" d="100"/>
        </p:scale>
        <p:origin x="386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C9238-09B0-2D48-B142-95BE38D4A439}" type="datetimeFigureOut">
              <a:rPr lang="en-US" smtClean="0"/>
              <a:t>3/30/24</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3F9779-D2BA-EE41-8E2C-56532C23A821}" type="slidenum">
              <a:rPr lang="en-US" smtClean="0"/>
              <a:t>‹#›</a:t>
            </a:fld>
            <a:endParaRPr lang="en-US" dirty="0"/>
          </a:p>
        </p:txBody>
      </p:sp>
    </p:spTree>
    <p:extLst>
      <p:ext uri="{BB962C8B-B14F-4D97-AF65-F5344CB8AC3E}">
        <p14:creationId xmlns:p14="http://schemas.microsoft.com/office/powerpoint/2010/main" val="422853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US" dirty="0"/>
              <a:t>Click to edit Master title style</a:t>
            </a:r>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dirty="0"/>
              <a:t>Click to edit Master subtitle style</a:t>
            </a:r>
          </a:p>
        </p:txBody>
      </p:sp>
      <p:sp>
        <p:nvSpPr>
          <p:cNvPr id="4" name="Date Placeholder 3"/>
          <p:cNvSpPr>
            <a:spLocks noGrp="1"/>
          </p:cNvSpPr>
          <p:nvPr>
            <p:ph type="dt" sz="half" idx="10"/>
          </p:nvPr>
        </p:nvSpPr>
        <p:spPr>
          <a:xfrm>
            <a:off x="390526" y="10299699"/>
            <a:ext cx="1830130" cy="179269"/>
          </a:xfrm>
          <a:prstGeom prst="rect">
            <a:avLst/>
          </a:prstGeom>
        </p:spPr>
        <p:txBody>
          <a:bodyPr/>
          <a:lstStyle/>
          <a:p>
            <a:fld id="{889C338B-B2B1-EF48-A8D4-F9705DAA4BBF}" type="datetime1">
              <a:rPr lang="en-AU" smtClean="0"/>
              <a:t>30/3/2024</a:t>
            </a:fld>
            <a:endParaRPr lang="en-US" dirty="0"/>
          </a:p>
        </p:txBody>
      </p:sp>
      <p:sp>
        <p:nvSpPr>
          <p:cNvPr id="5" name="Footer Placeholder 4"/>
          <p:cNvSpPr>
            <a:spLocks noGrp="1"/>
          </p:cNvSpPr>
          <p:nvPr>
            <p:ph type="ftr" sz="quarter" idx="11"/>
          </p:nvPr>
        </p:nvSpPr>
        <p:spPr/>
        <p:txBody>
          <a:bodyPr/>
          <a:lstStyle/>
          <a:p>
            <a:r>
              <a:rPr lang="en-AU" dirty="0"/>
              <a:t>Global Disaster Preparedness Center  |  </a:t>
            </a:r>
            <a:r>
              <a:rPr lang="en-US" dirty="0"/>
              <a:t>Designing Solutions for Urban Community Resilience</a:t>
            </a:r>
          </a:p>
        </p:txBody>
      </p:sp>
      <p:sp>
        <p:nvSpPr>
          <p:cNvPr id="6" name="Slide Number Placeholder 5"/>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1080477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90526" y="10299699"/>
            <a:ext cx="1830130" cy="179269"/>
          </a:xfrm>
          <a:prstGeom prst="rect">
            <a:avLst/>
          </a:prstGeom>
        </p:spPr>
        <p:txBody>
          <a:bodyPr/>
          <a:lstStyle/>
          <a:p>
            <a:fld id="{A4C8048C-22AA-A446-89F2-F85101DCABB6}" type="datetime1">
              <a:rPr lang="en-AU" smtClean="0"/>
              <a:t>30/3/2024</a:t>
            </a:fld>
            <a:endParaRPr lang="en-US" dirty="0"/>
          </a:p>
        </p:txBody>
      </p:sp>
      <p:sp>
        <p:nvSpPr>
          <p:cNvPr id="5" name="Footer Placeholder 4"/>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6" name="Slide Number Placeholder 5"/>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3902635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90526" y="10299699"/>
            <a:ext cx="1830130" cy="179269"/>
          </a:xfrm>
          <a:prstGeom prst="rect">
            <a:avLst/>
          </a:prstGeom>
        </p:spPr>
        <p:txBody>
          <a:bodyPr/>
          <a:lstStyle/>
          <a:p>
            <a:fld id="{DBE0F16A-E6B1-E745-AB59-FC4AF366AAD4}" type="datetime1">
              <a:rPr lang="en-AU" smtClean="0"/>
              <a:t>30/3/2024</a:t>
            </a:fld>
            <a:endParaRPr lang="en-US" dirty="0"/>
          </a:p>
        </p:txBody>
      </p:sp>
      <p:sp>
        <p:nvSpPr>
          <p:cNvPr id="5" name="Footer Placeholder 4"/>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6" name="Slide Number Placeholder 5"/>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1256009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90526" y="10299699"/>
            <a:ext cx="1830130" cy="179269"/>
          </a:xfrm>
          <a:prstGeom prst="rect">
            <a:avLst/>
          </a:prstGeom>
        </p:spPr>
        <p:txBody>
          <a:bodyPr/>
          <a:lstStyle/>
          <a:p>
            <a:fld id="{67B4F2E8-AEC7-E643-8F65-346783055D90}" type="datetime1">
              <a:rPr lang="en-AU" smtClean="0"/>
              <a:t>30/3/2024</a:t>
            </a:fld>
            <a:endParaRPr lang="en-US" dirty="0"/>
          </a:p>
        </p:txBody>
      </p:sp>
      <p:sp>
        <p:nvSpPr>
          <p:cNvPr id="5" name="Footer Placeholder 4"/>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6" name="Slide Number Placeholder 5"/>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417826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US"/>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0526" y="10299699"/>
            <a:ext cx="1830130" cy="179269"/>
          </a:xfrm>
          <a:prstGeom prst="rect">
            <a:avLst/>
          </a:prstGeom>
        </p:spPr>
        <p:txBody>
          <a:bodyPr/>
          <a:lstStyle/>
          <a:p>
            <a:fld id="{61AC211D-1A79-AA46-B232-406F7EDF6F06}" type="datetime1">
              <a:rPr lang="en-AU" smtClean="0"/>
              <a:t>30/3/2024</a:t>
            </a:fld>
            <a:endParaRPr lang="en-US" dirty="0"/>
          </a:p>
        </p:txBody>
      </p:sp>
      <p:sp>
        <p:nvSpPr>
          <p:cNvPr id="5" name="Footer Placeholder 4"/>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6" name="Slide Number Placeholder 5"/>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320974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90526" y="10299699"/>
            <a:ext cx="1830130" cy="179269"/>
          </a:xfrm>
          <a:prstGeom prst="rect">
            <a:avLst/>
          </a:prstGeom>
        </p:spPr>
        <p:txBody>
          <a:bodyPr/>
          <a:lstStyle/>
          <a:p>
            <a:fld id="{016BC634-6275-8544-BC82-7722BB3CDB5E}" type="datetime1">
              <a:rPr lang="en-AU" smtClean="0"/>
              <a:t>30/3/2024</a:t>
            </a:fld>
            <a:endParaRPr lang="en-US" dirty="0"/>
          </a:p>
        </p:txBody>
      </p:sp>
      <p:sp>
        <p:nvSpPr>
          <p:cNvPr id="6" name="Footer Placeholder 5"/>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7" name="Slide Number Placeholder 6"/>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2870147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390526" y="10299699"/>
            <a:ext cx="1830130" cy="179269"/>
          </a:xfrm>
          <a:prstGeom prst="rect">
            <a:avLst/>
          </a:prstGeom>
        </p:spPr>
        <p:txBody>
          <a:bodyPr/>
          <a:lstStyle/>
          <a:p>
            <a:fld id="{11A2407F-D66C-3A41-9FAE-24A5335B683B}" type="datetime1">
              <a:rPr lang="en-AU" smtClean="0"/>
              <a:t>30/3/2024</a:t>
            </a:fld>
            <a:endParaRPr lang="en-US" dirty="0"/>
          </a:p>
        </p:txBody>
      </p:sp>
      <p:sp>
        <p:nvSpPr>
          <p:cNvPr id="8" name="Footer Placeholder 7"/>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9" name="Slide Number Placeholder 8"/>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18380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390526" y="10299699"/>
            <a:ext cx="1830130" cy="179269"/>
          </a:xfrm>
          <a:prstGeom prst="rect">
            <a:avLst/>
          </a:prstGeom>
        </p:spPr>
        <p:txBody>
          <a:bodyPr/>
          <a:lstStyle/>
          <a:p>
            <a:fld id="{8F04656F-DD51-094C-A621-1D5C769B176C}" type="datetime1">
              <a:rPr lang="en-AU" smtClean="0"/>
              <a:t>30/3/2024</a:t>
            </a:fld>
            <a:endParaRPr lang="en-US" dirty="0"/>
          </a:p>
        </p:txBody>
      </p:sp>
      <p:sp>
        <p:nvSpPr>
          <p:cNvPr id="4" name="Footer Placeholder 3"/>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5" name="Slide Number Placeholder 4"/>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56762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90526" y="10299699"/>
            <a:ext cx="1830130" cy="179269"/>
          </a:xfrm>
          <a:prstGeom prst="rect">
            <a:avLst/>
          </a:prstGeom>
        </p:spPr>
        <p:txBody>
          <a:bodyPr/>
          <a:lstStyle/>
          <a:p>
            <a:fld id="{C47E29DD-3AB0-B145-8C49-5FE6A589637C}" type="datetime1">
              <a:rPr lang="en-AU" smtClean="0"/>
              <a:t>30/3/2024</a:t>
            </a:fld>
            <a:endParaRPr lang="en-US" dirty="0"/>
          </a:p>
        </p:txBody>
      </p:sp>
      <p:sp>
        <p:nvSpPr>
          <p:cNvPr id="3" name="Footer Placeholder 2"/>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4" name="Slide Number Placeholder 3"/>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3497609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a:xfrm>
            <a:off x="390526" y="10299699"/>
            <a:ext cx="1830130" cy="179269"/>
          </a:xfrm>
          <a:prstGeom prst="rect">
            <a:avLst/>
          </a:prstGeom>
        </p:spPr>
        <p:txBody>
          <a:bodyPr/>
          <a:lstStyle/>
          <a:p>
            <a:fld id="{BBF9DBBD-350E-E247-A810-2758621B6A50}" type="datetime1">
              <a:rPr lang="en-AU" smtClean="0"/>
              <a:t>30/3/2024</a:t>
            </a:fld>
            <a:endParaRPr lang="en-US" dirty="0"/>
          </a:p>
        </p:txBody>
      </p:sp>
      <p:sp>
        <p:nvSpPr>
          <p:cNvPr id="6" name="Footer Placeholder 5"/>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7" name="Slide Number Placeholder 6"/>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168788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dirty="0"/>
              <a:t>Click icon to add picture</a:t>
            </a:r>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a:xfrm>
            <a:off x="390526" y="10299699"/>
            <a:ext cx="1830130" cy="179269"/>
          </a:xfrm>
          <a:prstGeom prst="rect">
            <a:avLst/>
          </a:prstGeom>
        </p:spPr>
        <p:txBody>
          <a:bodyPr/>
          <a:lstStyle/>
          <a:p>
            <a:fld id="{901B7908-3498-E041-9B81-D171DEECAC48}" type="datetime1">
              <a:rPr lang="en-AU" smtClean="0"/>
              <a:t>30/3/2024</a:t>
            </a:fld>
            <a:endParaRPr lang="en-US" dirty="0"/>
          </a:p>
        </p:txBody>
      </p:sp>
      <p:sp>
        <p:nvSpPr>
          <p:cNvPr id="6" name="Footer Placeholder 5"/>
          <p:cNvSpPr>
            <a:spLocks noGrp="1"/>
          </p:cNvSpPr>
          <p:nvPr>
            <p:ph type="ftr" sz="quarter" idx="11"/>
          </p:nvPr>
        </p:nvSpPr>
        <p:spPr/>
        <p:txBody>
          <a:bodyPr/>
          <a:lstStyle/>
          <a:p>
            <a:r>
              <a:rPr lang="en-AU" dirty="0"/>
              <a:t>Global Disaster Preparedness Center  |  </a:t>
            </a:r>
            <a:r>
              <a:rPr lang="en-US" dirty="0"/>
              <a:t>Designing Solutions for Urban Community Resilience </a:t>
            </a:r>
          </a:p>
        </p:txBody>
      </p:sp>
      <p:sp>
        <p:nvSpPr>
          <p:cNvPr id="7" name="Slide Number Placeholder 6"/>
          <p:cNvSpPr>
            <a:spLocks noGrp="1"/>
          </p:cNvSpPr>
          <p:nvPr>
            <p:ph type="sldNum" sz="quarter" idx="12"/>
          </p:nvPr>
        </p:nvSpPr>
        <p:spPr/>
        <p:txBody>
          <a:bodyPr/>
          <a:lstStyle/>
          <a:p>
            <a:fld id="{3332C684-C74E-B44D-82B0-F0756951FDF2}" type="slidenum">
              <a:rPr lang="en-US" smtClean="0"/>
              <a:t>‹#›</a:t>
            </a:fld>
            <a:endParaRPr lang="en-US" dirty="0"/>
          </a:p>
        </p:txBody>
      </p:sp>
    </p:spTree>
    <p:extLst>
      <p:ext uri="{BB962C8B-B14F-4D97-AF65-F5344CB8AC3E}">
        <p14:creationId xmlns:p14="http://schemas.microsoft.com/office/powerpoint/2010/main" val="2638697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0525" y="569242"/>
            <a:ext cx="6775449" cy="20665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90527" y="2846200"/>
            <a:ext cx="6775448"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90524" y="10382829"/>
            <a:ext cx="5580617" cy="179269"/>
          </a:xfrm>
          <a:prstGeom prst="rect">
            <a:avLst/>
          </a:prstGeom>
        </p:spPr>
        <p:txBody>
          <a:bodyPr vert="horz" lIns="0" tIns="0" rIns="0" bIns="0" rtlCol="0" anchor="ctr"/>
          <a:lstStyle>
            <a:lvl1pPr algn="l">
              <a:defRPr sz="800">
                <a:solidFill>
                  <a:schemeClr val="tx1">
                    <a:tint val="75000"/>
                  </a:schemeClr>
                </a:solidFill>
              </a:defRPr>
            </a:lvl1pPr>
          </a:lstStyle>
          <a:p>
            <a:r>
              <a:rPr lang="en-AU" dirty="0"/>
              <a:t>Global Disaster Preparedness Center  |  </a:t>
            </a:r>
            <a:r>
              <a:rPr lang="en-US" dirty="0"/>
              <a:t>Designing Solutions for Urban Community Resilience </a:t>
            </a:r>
          </a:p>
        </p:txBody>
      </p:sp>
      <p:sp>
        <p:nvSpPr>
          <p:cNvPr id="6" name="Slide Number Placeholder 5"/>
          <p:cNvSpPr>
            <a:spLocks noGrp="1"/>
          </p:cNvSpPr>
          <p:nvPr>
            <p:ph type="sldNum" sz="quarter" idx="4"/>
          </p:nvPr>
        </p:nvSpPr>
        <p:spPr>
          <a:xfrm>
            <a:off x="5465048" y="10382829"/>
            <a:ext cx="1700927" cy="179269"/>
          </a:xfrm>
          <a:prstGeom prst="rect">
            <a:avLst/>
          </a:prstGeom>
        </p:spPr>
        <p:txBody>
          <a:bodyPr vert="horz" lIns="0" tIns="0" rIns="0" bIns="0" rtlCol="0" anchor="ctr"/>
          <a:lstStyle>
            <a:lvl1pPr algn="r">
              <a:defRPr sz="800">
                <a:solidFill>
                  <a:schemeClr val="tx1">
                    <a:tint val="75000"/>
                  </a:schemeClr>
                </a:solidFill>
              </a:defRPr>
            </a:lvl1pPr>
          </a:lstStyle>
          <a:p>
            <a:fld id="{3332C684-C74E-B44D-82B0-F0756951FDF2}" type="slidenum">
              <a:rPr lang="en-US" smtClean="0"/>
              <a:pPr/>
              <a:t>‹#›</a:t>
            </a:fld>
            <a:endParaRPr lang="en-US" dirty="0"/>
          </a:p>
        </p:txBody>
      </p:sp>
    </p:spTree>
    <p:extLst>
      <p:ext uri="{BB962C8B-B14F-4D97-AF65-F5344CB8AC3E}">
        <p14:creationId xmlns:p14="http://schemas.microsoft.com/office/powerpoint/2010/main" val="1095111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6" userDrawn="1">
          <p15:clr>
            <a:srgbClr val="F26B43"/>
          </p15:clr>
        </p15:guide>
        <p15:guide id="2" pos="4514" userDrawn="1">
          <p15:clr>
            <a:srgbClr val="F26B43"/>
          </p15:clr>
        </p15:guide>
        <p15:guide id="3" orient="horz" pos="246" userDrawn="1">
          <p15:clr>
            <a:srgbClr val="F26B43"/>
          </p15:clr>
        </p15:guide>
        <p15:guide id="4" orient="horz" pos="6488" userDrawn="1">
          <p15:clr>
            <a:srgbClr val="F26B43"/>
          </p15:clr>
        </p15:guide>
        <p15:guide id="5" pos="962" userDrawn="1">
          <p15:clr>
            <a:srgbClr val="F26B43"/>
          </p15:clr>
        </p15:guide>
        <p15:guide id="6" pos="1674" userDrawn="1">
          <p15:clr>
            <a:srgbClr val="F26B43"/>
          </p15:clr>
        </p15:guide>
        <p15:guide id="7" pos="2381" userDrawn="1">
          <p15:clr>
            <a:srgbClr val="F26B43"/>
          </p15:clr>
        </p15:guide>
        <p15:guide id="8" pos="3092" userDrawn="1">
          <p15:clr>
            <a:srgbClr val="F26B43"/>
          </p15:clr>
        </p15:guide>
        <p15:guide id="9" pos="38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4.emf"/><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4.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8.emf"/><Relationship Id="rId7" Type="http://schemas.openxmlformats.org/officeDocument/2006/relationships/image" Target="../media/image21.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4.em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23.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4.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14.emf"/><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26.tif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14.emf"/><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28.tif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14.emf"/><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30.tif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14.emf"/><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32.tif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14.emf"/><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34.tif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14.emf"/><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36.tif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14.emf"/><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38.tif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14.emf"/><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6.emf"/><Relationship Id="rId7" Type="http://schemas.openxmlformats.org/officeDocument/2006/relationships/image" Target="../media/image40.jp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8.emf"/><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emf"/><Relationship Id="rId7" Type="http://schemas.openxmlformats.org/officeDocument/2006/relationships/image" Target="../media/image43.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8.emf"/><Relationship Id="rId4" Type="http://schemas.openxmlformats.org/officeDocument/2006/relationships/image" Target="../media/image7.emf"/><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47.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4.jpg"/><Relationship Id="rId7" Type="http://schemas.openxmlformats.org/officeDocument/2006/relationships/hyperlink" Target="https://www.preparecenter.org/resources/city-wide-risk-assessment-do-it-together-toolkit-building-urban-community-resilience" TargetMode="External"/><Relationship Id="rId12" Type="http://schemas.openxmlformats.org/officeDocument/2006/relationships/image" Target="../media/image10.jp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hyperlink" Target="https://www.ifrcvca.org/" TargetMode="External"/><Relationship Id="rId11" Type="http://schemas.openxmlformats.org/officeDocument/2006/relationships/image" Target="../media/image9.emf"/><Relationship Id="rId5" Type="http://schemas.openxmlformats.org/officeDocument/2006/relationships/hyperlink" Target="https://www.preparecenter.org/resources/building-coalitions-urban-resilience-toolkit" TargetMode="External"/><Relationship Id="rId10" Type="http://schemas.openxmlformats.org/officeDocument/2006/relationships/image" Target="../media/image8.emf"/><Relationship Id="rId4" Type="http://schemas.openxmlformats.org/officeDocument/2006/relationships/image" Target="../media/image5.jpg"/><Relationship Id="rId9"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hyperlink" Target="https://www.redcross.org.au/news-and-media/publications/the-problem-solvers-toolkit" TargetMode="External"/><Relationship Id="rId7" Type="http://schemas.openxmlformats.org/officeDocument/2006/relationships/image" Target="../media/image11.tif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hyperlink" Target="http://www.stapgef.org/the-resilience-adaptation-and-transformation-assessment-framewor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8.emf"/><Relationship Id="rId7" Type="http://schemas.openxmlformats.org/officeDocument/2006/relationships/image" Target="../media/image16.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E0F614-9517-574D-ACF0-9CC40F1C53FE}"/>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3" name="Slide Number Placeholder 2">
            <a:extLst>
              <a:ext uri="{FF2B5EF4-FFF2-40B4-BE49-F238E27FC236}">
                <a16:creationId xmlns:a16="http://schemas.microsoft.com/office/drawing/2014/main" id="{6CD54F36-4E17-6047-9FC0-8C38860FEA83}"/>
              </a:ext>
            </a:extLst>
          </p:cNvPr>
          <p:cNvSpPr>
            <a:spLocks noGrp="1"/>
          </p:cNvSpPr>
          <p:nvPr>
            <p:ph type="sldNum" sz="quarter" idx="12"/>
          </p:nvPr>
        </p:nvSpPr>
        <p:spPr/>
        <p:txBody>
          <a:bodyPr/>
          <a:lstStyle/>
          <a:p>
            <a:fld id="{3332C684-C74E-B44D-82B0-F0756951FDF2}" type="slidenum">
              <a:rPr lang="en-US" smtClean="0"/>
              <a:t>1</a:t>
            </a:fld>
            <a:endParaRPr lang="en-US" dirty="0"/>
          </a:p>
        </p:txBody>
      </p:sp>
      <p:sp>
        <p:nvSpPr>
          <p:cNvPr id="5" name="Title 1">
            <a:extLst>
              <a:ext uri="{FF2B5EF4-FFF2-40B4-BE49-F238E27FC236}">
                <a16:creationId xmlns:a16="http://schemas.microsoft.com/office/drawing/2014/main" id="{E58E4F1B-07E3-9F46-A925-EAF354649A47}"/>
              </a:ext>
            </a:extLst>
          </p:cNvPr>
          <p:cNvSpPr txBox="1">
            <a:spLocks/>
          </p:cNvSpPr>
          <p:nvPr/>
        </p:nvSpPr>
        <p:spPr>
          <a:xfrm>
            <a:off x="0" y="5345906"/>
            <a:ext cx="7559675" cy="5345906"/>
          </a:xfrm>
          <a:prstGeom prst="rect">
            <a:avLst/>
          </a:prstGeom>
          <a:solidFill>
            <a:schemeClr val="bg1"/>
          </a:solidFill>
        </p:spPr>
        <p:txBody>
          <a:bodyPr lIns="468000" tIns="108000" rIns="46800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1800"/>
              </a:spcAft>
            </a:pPr>
            <a:endParaRPr lang="en-US" sz="4000" b="1" dirty="0">
              <a:solidFill>
                <a:schemeClr val="tx1">
                  <a:lumMod val="50000"/>
                  <a:lumOff val="50000"/>
                </a:schemeClr>
              </a:solidFill>
              <a:cs typeface="Gill Sans Nova Ultra Bold" panose="020F0502020204030204" pitchFamily="34" charset="0"/>
            </a:endParaRPr>
          </a:p>
        </p:txBody>
      </p:sp>
      <p:sp>
        <p:nvSpPr>
          <p:cNvPr id="7" name="Rectangle 6">
            <a:extLst>
              <a:ext uri="{FF2B5EF4-FFF2-40B4-BE49-F238E27FC236}">
                <a16:creationId xmlns:a16="http://schemas.microsoft.com/office/drawing/2014/main" id="{FF70DDF8-F215-B44A-BB6A-6B044D68AA1E}"/>
              </a:ext>
            </a:extLst>
          </p:cNvPr>
          <p:cNvSpPr/>
          <p:nvPr/>
        </p:nvSpPr>
        <p:spPr>
          <a:xfrm>
            <a:off x="1068046" y="5923317"/>
            <a:ext cx="6097930" cy="1077218"/>
          </a:xfrm>
          <a:prstGeom prst="rect">
            <a:avLst/>
          </a:prstGeom>
        </p:spPr>
        <p:txBody>
          <a:bodyPr wrap="square">
            <a:spAutoFit/>
          </a:bodyPr>
          <a:lstStyle/>
          <a:p>
            <a:pPr>
              <a:spcAft>
                <a:spcPts val="1800"/>
              </a:spcAft>
            </a:pPr>
            <a:r>
              <a:rPr lang="en-US" sz="3200" b="1" dirty="0">
                <a:solidFill>
                  <a:schemeClr val="tx1">
                    <a:lumMod val="50000"/>
                    <a:lumOff val="50000"/>
                  </a:schemeClr>
                </a:solidFill>
                <a:cs typeface="Gill Sans Nova Ultra Bold" panose="020F0502020204030204" pitchFamily="34" charset="0"/>
              </a:rPr>
              <a:t>Designing Solutions for Urban Community Resilience </a:t>
            </a:r>
          </a:p>
        </p:txBody>
      </p:sp>
      <p:pic>
        <p:nvPicPr>
          <p:cNvPr id="10" name="Picture 9">
            <a:extLst>
              <a:ext uri="{FF2B5EF4-FFF2-40B4-BE49-F238E27FC236}">
                <a16:creationId xmlns:a16="http://schemas.microsoft.com/office/drawing/2014/main" id="{91D0CC23-1474-A941-9F9E-7908293F3A32}"/>
              </a:ext>
            </a:extLst>
          </p:cNvPr>
          <p:cNvPicPr>
            <a:picLocks noChangeAspect="1"/>
          </p:cNvPicPr>
          <p:nvPr/>
        </p:nvPicPr>
        <p:blipFill>
          <a:blip r:embed="rId2"/>
          <a:stretch>
            <a:fillRect/>
          </a:stretch>
        </p:blipFill>
        <p:spPr>
          <a:xfrm>
            <a:off x="556183" y="9805873"/>
            <a:ext cx="2219193" cy="576956"/>
          </a:xfrm>
          <a:prstGeom prst="rect">
            <a:avLst/>
          </a:prstGeom>
        </p:spPr>
      </p:pic>
      <p:sp>
        <p:nvSpPr>
          <p:cNvPr id="12" name="Rectangle 11">
            <a:extLst>
              <a:ext uri="{FF2B5EF4-FFF2-40B4-BE49-F238E27FC236}">
                <a16:creationId xmlns:a16="http://schemas.microsoft.com/office/drawing/2014/main" id="{419B9CE0-4530-314C-BB19-F9A584418716}"/>
              </a:ext>
            </a:extLst>
          </p:cNvPr>
          <p:cNvSpPr/>
          <p:nvPr/>
        </p:nvSpPr>
        <p:spPr>
          <a:xfrm>
            <a:off x="1068046" y="7984264"/>
            <a:ext cx="6097930" cy="276999"/>
          </a:xfrm>
          <a:prstGeom prst="rect">
            <a:avLst/>
          </a:prstGeom>
        </p:spPr>
        <p:txBody>
          <a:bodyPr wrap="square">
            <a:spAutoFit/>
          </a:bodyPr>
          <a:lstStyle/>
          <a:p>
            <a:pPr>
              <a:spcAft>
                <a:spcPts val="600"/>
              </a:spcAft>
            </a:pPr>
            <a:r>
              <a:rPr lang="en-US" sz="1200" b="1" dirty="0">
                <a:solidFill>
                  <a:schemeClr val="tx1">
                    <a:lumMod val="50000"/>
                    <a:lumOff val="50000"/>
                  </a:schemeClr>
                </a:solidFill>
                <a:cs typeface="Gill Sans Nova Ultra Bold" panose="020F0502020204030204" pitchFamily="34" charset="0"/>
              </a:rPr>
              <a:t>May 2019</a:t>
            </a:r>
          </a:p>
        </p:txBody>
      </p:sp>
      <p:pic>
        <p:nvPicPr>
          <p:cNvPr id="4" name="Picture 3">
            <a:extLst>
              <a:ext uri="{FF2B5EF4-FFF2-40B4-BE49-F238E27FC236}">
                <a16:creationId xmlns:a16="http://schemas.microsoft.com/office/drawing/2014/main" id="{BEC6C2E2-C34B-324B-A14A-04C1C2281F7E}"/>
              </a:ext>
            </a:extLst>
          </p:cNvPr>
          <p:cNvPicPr>
            <a:picLocks noChangeAspect="1"/>
          </p:cNvPicPr>
          <p:nvPr/>
        </p:nvPicPr>
        <p:blipFill>
          <a:blip r:embed="rId3"/>
          <a:stretch>
            <a:fillRect/>
          </a:stretch>
        </p:blipFill>
        <p:spPr>
          <a:xfrm>
            <a:off x="3419903" y="9876876"/>
            <a:ext cx="1442553" cy="439529"/>
          </a:xfrm>
          <a:prstGeom prst="rect">
            <a:avLst/>
          </a:prstGeom>
        </p:spPr>
      </p:pic>
      <p:sp>
        <p:nvSpPr>
          <p:cNvPr id="14" name="Rectangle 13">
            <a:extLst>
              <a:ext uri="{FF2B5EF4-FFF2-40B4-BE49-F238E27FC236}">
                <a16:creationId xmlns:a16="http://schemas.microsoft.com/office/drawing/2014/main" id="{1A0F1429-801B-DC44-B58C-C4952735BD18}"/>
              </a:ext>
            </a:extLst>
          </p:cNvPr>
          <p:cNvSpPr/>
          <p:nvPr/>
        </p:nvSpPr>
        <p:spPr>
          <a:xfrm>
            <a:off x="1068046" y="7164296"/>
            <a:ext cx="6097930" cy="707886"/>
          </a:xfrm>
          <a:prstGeom prst="rect">
            <a:avLst/>
          </a:prstGeom>
        </p:spPr>
        <p:txBody>
          <a:bodyPr wrap="square">
            <a:spAutoFit/>
          </a:bodyPr>
          <a:lstStyle/>
          <a:p>
            <a:pPr>
              <a:spcAft>
                <a:spcPts val="1800"/>
              </a:spcAft>
            </a:pPr>
            <a:r>
              <a:rPr lang="en-US" sz="2000" b="1" dirty="0">
                <a:solidFill>
                  <a:schemeClr val="tx1">
                    <a:lumMod val="50000"/>
                    <a:lumOff val="50000"/>
                  </a:schemeClr>
                </a:solidFill>
                <a:cs typeface="Gill Sans Nova Ultra Bold" panose="020F0502020204030204" pitchFamily="34" charset="0"/>
              </a:rPr>
              <a:t>A methodology to co-design viable, inclusive and sustainable community resilience solutions</a:t>
            </a:r>
          </a:p>
        </p:txBody>
      </p:sp>
      <p:sp>
        <p:nvSpPr>
          <p:cNvPr id="18" name="Freeform 17">
            <a:extLst>
              <a:ext uri="{FF2B5EF4-FFF2-40B4-BE49-F238E27FC236}">
                <a16:creationId xmlns:a16="http://schemas.microsoft.com/office/drawing/2014/main" id="{D40F2BD8-A97A-D742-98F3-1A80080F8800}"/>
              </a:ext>
            </a:extLst>
          </p:cNvPr>
          <p:cNvSpPr/>
          <p:nvPr/>
        </p:nvSpPr>
        <p:spPr>
          <a:xfrm rot="16200000">
            <a:off x="-276355" y="5939673"/>
            <a:ext cx="1706969" cy="742280"/>
          </a:xfrm>
          <a:custGeom>
            <a:avLst/>
            <a:gdLst>
              <a:gd name="connsiteX0" fmla="*/ 1372436 w 1372436"/>
              <a:gd name="connsiteY0" fmla="*/ 0 h 694809"/>
              <a:gd name="connsiteX1" fmla="*/ 1372436 w 1372436"/>
              <a:gd name="connsiteY1" fmla="*/ 694809 h 694809"/>
              <a:gd name="connsiteX2" fmla="*/ 0 w 1372436"/>
              <a:gd name="connsiteY2" fmla="*/ 694809 h 694809"/>
              <a:gd name="connsiteX3" fmla="*/ 115797 w 1372436"/>
              <a:gd name="connsiteY3" fmla="*/ 347405 h 694809"/>
              <a:gd name="connsiteX4" fmla="*/ 0 w 1372436"/>
              <a:gd name="connsiteY4" fmla="*/ 0 h 69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36" h="694809">
                <a:moveTo>
                  <a:pt x="1372436" y="0"/>
                </a:moveTo>
                <a:lnTo>
                  <a:pt x="1372436" y="694809"/>
                </a:lnTo>
                <a:lnTo>
                  <a:pt x="0" y="694809"/>
                </a:lnTo>
                <a:lnTo>
                  <a:pt x="115797" y="347405"/>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rIns="144000" rtlCol="0" anchor="ctr"/>
          <a:lstStyle/>
          <a:p>
            <a:pPr algn="ctr"/>
            <a:r>
              <a:rPr lang="en-US" sz="1200" b="1" dirty="0">
                <a:solidFill>
                  <a:schemeClr val="bg1"/>
                </a:solidFill>
                <a:latin typeface="Gill Sans Nova" panose="020B0602020104020203" pitchFamily="34" charset="0"/>
              </a:rPr>
              <a:t>PART</a:t>
            </a:r>
            <a:endParaRPr lang="en-US" b="1" dirty="0">
              <a:solidFill>
                <a:schemeClr val="bg1"/>
              </a:solidFill>
              <a:latin typeface="Gill Sans Nova" panose="020B0602020104020203" pitchFamily="34" charset="0"/>
            </a:endParaRPr>
          </a:p>
          <a:p>
            <a:pPr algn="ctr"/>
            <a:r>
              <a:rPr lang="en-US" sz="2400" b="1" dirty="0">
                <a:solidFill>
                  <a:schemeClr val="bg1"/>
                </a:solidFill>
                <a:latin typeface="Gill Sans Nova" panose="020B0602020104020203" pitchFamily="34" charset="0"/>
              </a:rPr>
              <a:t>3/3</a:t>
            </a:r>
            <a:endParaRPr lang="en-US" b="1" dirty="0">
              <a:solidFill>
                <a:schemeClr val="bg1"/>
              </a:solidFill>
              <a:latin typeface="Gill Sans Nova" panose="020B0602020104020203" pitchFamily="34" charset="0"/>
            </a:endParaRPr>
          </a:p>
        </p:txBody>
      </p:sp>
    </p:spTree>
    <p:extLst>
      <p:ext uri="{BB962C8B-B14F-4D97-AF65-F5344CB8AC3E}">
        <p14:creationId xmlns:p14="http://schemas.microsoft.com/office/powerpoint/2010/main" val="3369830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654">
            <a:extLst>
              <a:ext uri="{FF2B5EF4-FFF2-40B4-BE49-F238E27FC236}">
                <a16:creationId xmlns:a16="http://schemas.microsoft.com/office/drawing/2014/main" id="{B8821C98-C7C1-4946-B06B-FA55EDC859A1}"/>
              </a:ext>
            </a:extLst>
          </p:cNvPr>
          <p:cNvSpPr txBox="1"/>
          <p:nvPr/>
        </p:nvSpPr>
        <p:spPr>
          <a:xfrm>
            <a:off x="114347" y="4134803"/>
            <a:ext cx="7299702" cy="4569430"/>
          </a:xfrm>
          <a:prstGeom prst="rect">
            <a:avLst/>
          </a:prstGeom>
          <a:noFill/>
          <a:ln w="12700">
            <a:solidFill>
              <a:schemeClr val="tx2"/>
            </a:solidFill>
            <a:miter lim="400000"/>
          </a:ln>
          <a:extLst>
            <a:ext uri="{C572A759-6A51-4108-AA02-DFA0A04FC94B}">
              <ma14:wrappingTextBoxFlag xmlns="" xmlns:ma14="http://schemas.microsoft.com/office/mac/drawingml/2011/main" val="1"/>
            </a:ext>
          </a:extLst>
        </p:spPr>
        <p:txBody>
          <a:bodyPr wrap="square" lIns="108000" tIns="72000" rIns="108000" bIns="108000">
            <a:noAutofit/>
          </a:bodyPr>
          <a:lstStyle>
            <a:lvl1pPr>
              <a:defRPr sz="3600" b="1">
                <a:latin typeface="Roboto-Bold"/>
                <a:ea typeface="Roboto-Bold"/>
                <a:cs typeface="Roboto-Bold"/>
                <a:sym typeface="Roboto-Bold"/>
              </a:defRPr>
            </a:lvl1pPr>
          </a:lstStyle>
          <a:p>
            <a:endParaRPr lang="en-AU" sz="1100" dirty="0">
              <a:latin typeface="Gill Sans MT" panose="020B0502020104020203" pitchFamily="34" charset="77"/>
            </a:endParaRPr>
          </a:p>
          <a:p>
            <a:endParaRPr lang="en-AU" sz="1100" dirty="0">
              <a:latin typeface="Gill Sans MT" panose="020B0502020104020203" pitchFamily="34" charset="77"/>
            </a:endParaRPr>
          </a:p>
          <a:p>
            <a:endParaRPr lang="en-AU" sz="1100" dirty="0">
              <a:latin typeface="Gill Sans MT" panose="020B0502020104020203" pitchFamily="34" charset="77"/>
            </a:endParaRPr>
          </a:p>
          <a:p>
            <a:endParaRPr lang="en-AU" sz="1100" dirty="0">
              <a:latin typeface="Gill Sans MT" panose="020B0502020104020203" pitchFamily="34" charset="77"/>
            </a:endParaRPr>
          </a:p>
        </p:txBody>
      </p:sp>
      <p:cxnSp>
        <p:nvCxnSpPr>
          <p:cNvPr id="81" name="Straight Connector 80">
            <a:extLst>
              <a:ext uri="{FF2B5EF4-FFF2-40B4-BE49-F238E27FC236}">
                <a16:creationId xmlns:a16="http://schemas.microsoft.com/office/drawing/2014/main" id="{F6A0E63C-3C7A-F141-BAE4-5E86D437317E}"/>
              </a:ext>
            </a:extLst>
          </p:cNvPr>
          <p:cNvCxnSpPr>
            <a:cxnSpLocks/>
          </p:cNvCxnSpPr>
          <p:nvPr/>
        </p:nvCxnSpPr>
        <p:spPr>
          <a:xfrm>
            <a:off x="3760344" y="7732423"/>
            <a:ext cx="3643851"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10</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sp>
        <p:nvSpPr>
          <p:cNvPr id="82" name="Shape 654">
            <a:extLst>
              <a:ext uri="{FF2B5EF4-FFF2-40B4-BE49-F238E27FC236}">
                <a16:creationId xmlns:a16="http://schemas.microsoft.com/office/drawing/2014/main" id="{72EA55D6-DD3D-EA41-B3B5-2DE9B1EDBC66}"/>
              </a:ext>
            </a:extLst>
          </p:cNvPr>
          <p:cNvSpPr txBox="1"/>
          <p:nvPr/>
        </p:nvSpPr>
        <p:spPr>
          <a:xfrm>
            <a:off x="390525" y="878800"/>
            <a:ext cx="6775449" cy="600776"/>
          </a:xfrm>
          <a:prstGeom prst="rect">
            <a:avLst/>
          </a:prstGeom>
          <a:noFill/>
          <a:ln w="12700">
            <a:miter lim="400000"/>
          </a:ln>
          <a:extLst>
            <a:ext uri="{C572A759-6A51-4108-AA02-DFA0A04FC94B}">
              <ma14:wrappingTextBoxFlag xmlns="" xmlns:ma14="http://schemas.microsoft.com/office/mac/drawingml/2011/main" val="1"/>
            </a:ext>
          </a:extLst>
        </p:spPr>
        <p:txBody>
          <a:bodyPr wrap="square" lIns="53643" tIns="53643" rIns="53643" bIns="53643">
            <a:spAutoFit/>
          </a:bodyPr>
          <a:lstStyle>
            <a:lvl1pPr>
              <a:defRPr sz="3600" b="1">
                <a:latin typeface="Roboto-Bold"/>
                <a:ea typeface="Roboto-Bold"/>
                <a:cs typeface="Roboto-Bold"/>
                <a:sym typeface="Roboto-Bold"/>
              </a:defRPr>
            </a:lvl1pPr>
          </a:lstStyle>
          <a:p>
            <a:r>
              <a:rPr lang="en-AU" sz="3200" dirty="0">
                <a:latin typeface="Gill Sans MT" panose="020B0502020104020203" pitchFamily="34" charset="77"/>
              </a:rPr>
              <a:t>Desirable, Viable, Possible (DVP)</a:t>
            </a:r>
            <a:endParaRPr sz="3200" dirty="0">
              <a:latin typeface="Gill Sans MT" panose="020B0502020104020203" pitchFamily="34" charset="77"/>
            </a:endParaRPr>
          </a:p>
        </p:txBody>
      </p:sp>
      <p:pic>
        <p:nvPicPr>
          <p:cNvPr id="49" name="Picture 48">
            <a:extLst>
              <a:ext uri="{FF2B5EF4-FFF2-40B4-BE49-F238E27FC236}">
                <a16:creationId xmlns:a16="http://schemas.microsoft.com/office/drawing/2014/main" id="{E0659A1F-2E01-1A4B-A1FB-865F8E329326}"/>
              </a:ext>
            </a:extLst>
          </p:cNvPr>
          <p:cNvPicPr>
            <a:picLocks noChangeAspect="1"/>
          </p:cNvPicPr>
          <p:nvPr/>
        </p:nvPicPr>
        <p:blipFill>
          <a:blip r:embed="rId6"/>
          <a:stretch>
            <a:fillRect/>
          </a:stretch>
        </p:blipFill>
        <p:spPr>
          <a:xfrm rot="1800000">
            <a:off x="6610497" y="940405"/>
            <a:ext cx="241300" cy="1244600"/>
          </a:xfrm>
          <a:prstGeom prst="rect">
            <a:avLst/>
          </a:prstGeom>
        </p:spPr>
      </p:pic>
      <p:sp>
        <p:nvSpPr>
          <p:cNvPr id="36" name="Shape 654">
            <a:extLst>
              <a:ext uri="{FF2B5EF4-FFF2-40B4-BE49-F238E27FC236}">
                <a16:creationId xmlns:a16="http://schemas.microsoft.com/office/drawing/2014/main" id="{F7E2AF33-F070-2D40-8D4C-8B6316E1CD6B}"/>
              </a:ext>
            </a:extLst>
          </p:cNvPr>
          <p:cNvSpPr txBox="1"/>
          <p:nvPr/>
        </p:nvSpPr>
        <p:spPr>
          <a:xfrm>
            <a:off x="129223" y="4143707"/>
            <a:ext cx="6775449" cy="520312"/>
          </a:xfrm>
          <a:prstGeom prst="rect">
            <a:avLst/>
          </a:prstGeom>
          <a:noFill/>
          <a:ln w="12700">
            <a:miter lim="400000"/>
          </a:ln>
          <a:extLst>
            <a:ext uri="{C572A759-6A51-4108-AA02-DFA0A04FC94B}">
              <ma14:wrappingTextBoxFlag xmlns="" xmlns:ma14="http://schemas.microsoft.com/office/mac/drawingml/2011/main" val="1"/>
            </a:ext>
          </a:extLst>
        </p:spPr>
        <p:txBody>
          <a:bodyPr wrap="square" lIns="108000" tIns="72000" rIns="108000" bIns="108000">
            <a:noAutofit/>
          </a:bodyPr>
          <a:lstStyle>
            <a:lvl1pPr>
              <a:defRPr sz="3600" b="1">
                <a:latin typeface="Roboto-Bold"/>
                <a:ea typeface="Roboto-Bold"/>
                <a:cs typeface="Roboto-Bold"/>
                <a:sym typeface="Roboto-Bold"/>
              </a:defRPr>
            </a:lvl1pPr>
          </a:lstStyle>
          <a:p>
            <a:r>
              <a:rPr lang="en-AU" sz="1100" dirty="0">
                <a:latin typeface="Gill Sans MT" panose="020B0502020104020203" pitchFamily="34" charset="77"/>
              </a:rPr>
              <a:t>Name your idea</a:t>
            </a:r>
            <a:br>
              <a:rPr lang="en-AU" sz="1100" dirty="0">
                <a:latin typeface="Gill Sans MT" panose="020B0502020104020203" pitchFamily="34" charset="77"/>
              </a:rPr>
            </a:br>
            <a:endParaRPr sz="1100" b="0" dirty="0">
              <a:latin typeface="Gill Sans MT" panose="020B0502020104020203" pitchFamily="34" charset="77"/>
            </a:endParaRPr>
          </a:p>
        </p:txBody>
      </p:sp>
      <p:cxnSp>
        <p:nvCxnSpPr>
          <p:cNvPr id="40" name="Straight Connector 39">
            <a:extLst>
              <a:ext uri="{FF2B5EF4-FFF2-40B4-BE49-F238E27FC236}">
                <a16:creationId xmlns:a16="http://schemas.microsoft.com/office/drawing/2014/main" id="{71F873ED-5CDD-C04A-B5A3-29D35100D805}"/>
              </a:ext>
            </a:extLst>
          </p:cNvPr>
          <p:cNvCxnSpPr>
            <a:cxnSpLocks/>
          </p:cNvCxnSpPr>
          <p:nvPr/>
        </p:nvCxnSpPr>
        <p:spPr>
          <a:xfrm flipH="1">
            <a:off x="117418" y="4664019"/>
            <a:ext cx="7296631"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C537FB9-43E8-DC4F-9DA7-95005766CF94}"/>
              </a:ext>
            </a:extLst>
          </p:cNvPr>
          <p:cNvSpPr/>
          <p:nvPr/>
        </p:nvSpPr>
        <p:spPr>
          <a:xfrm>
            <a:off x="1401853" y="4700341"/>
            <a:ext cx="1300854" cy="261610"/>
          </a:xfrm>
          <a:prstGeom prst="rect">
            <a:avLst/>
          </a:prstGeom>
        </p:spPr>
        <p:txBody>
          <a:bodyPr wrap="square">
            <a:spAutoFit/>
          </a:bodyPr>
          <a:lstStyle/>
          <a:p>
            <a:pPr lvl="0"/>
            <a:r>
              <a:rPr lang="en-NZ" sz="1100" b="1" dirty="0">
                <a:solidFill>
                  <a:srgbClr val="282B36"/>
                </a:solidFill>
                <a:latin typeface="Gill Sans MT" panose="020B0502020104020203" pitchFamily="34" charset="77"/>
              </a:rPr>
              <a:t>IS IT POSSIBLE?</a:t>
            </a:r>
          </a:p>
        </p:txBody>
      </p:sp>
      <p:cxnSp>
        <p:nvCxnSpPr>
          <p:cNvPr id="44" name="Straight Connector 43">
            <a:extLst>
              <a:ext uri="{FF2B5EF4-FFF2-40B4-BE49-F238E27FC236}">
                <a16:creationId xmlns:a16="http://schemas.microsoft.com/office/drawing/2014/main" id="{89579CD4-8069-ED4B-ADE0-91248F416BC6}"/>
              </a:ext>
            </a:extLst>
          </p:cNvPr>
          <p:cNvCxnSpPr>
            <a:cxnSpLocks/>
          </p:cNvCxnSpPr>
          <p:nvPr/>
        </p:nvCxnSpPr>
        <p:spPr>
          <a:xfrm flipV="1">
            <a:off x="3770198" y="4664019"/>
            <a:ext cx="0" cy="40360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DA86038-D393-9645-AC81-32C06BC2C0AB}"/>
              </a:ext>
            </a:extLst>
          </p:cNvPr>
          <p:cNvCxnSpPr>
            <a:cxnSpLocks/>
          </p:cNvCxnSpPr>
          <p:nvPr/>
        </p:nvCxnSpPr>
        <p:spPr>
          <a:xfrm>
            <a:off x="117416" y="6755998"/>
            <a:ext cx="7296633"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692A209C-196C-D040-8E13-BB8AA869F211}"/>
              </a:ext>
            </a:extLst>
          </p:cNvPr>
          <p:cNvSpPr/>
          <p:nvPr/>
        </p:nvSpPr>
        <p:spPr>
          <a:xfrm>
            <a:off x="127225" y="6775271"/>
            <a:ext cx="3778250" cy="261610"/>
          </a:xfrm>
          <a:prstGeom prst="rect">
            <a:avLst/>
          </a:prstGeom>
        </p:spPr>
        <p:txBody>
          <a:bodyPr>
            <a:spAutoFit/>
          </a:bodyPr>
          <a:lstStyle/>
          <a:p>
            <a:pPr lvl="0"/>
            <a:r>
              <a:rPr lang="en-NZ" sz="1100" dirty="0">
                <a:solidFill>
                  <a:srgbClr val="282B36"/>
                </a:solidFill>
                <a:latin typeface="Gill Sans MT" panose="020B0502020104020203" pitchFamily="34" charset="77"/>
              </a:rPr>
              <a:t>What else would we need to make it work?</a:t>
            </a:r>
          </a:p>
        </p:txBody>
      </p:sp>
      <p:sp>
        <p:nvSpPr>
          <p:cNvPr id="48" name="Rectangle 47">
            <a:extLst>
              <a:ext uri="{FF2B5EF4-FFF2-40B4-BE49-F238E27FC236}">
                <a16:creationId xmlns:a16="http://schemas.microsoft.com/office/drawing/2014/main" id="{A8BF0D43-A109-644A-935E-2ED07A356455}"/>
              </a:ext>
            </a:extLst>
          </p:cNvPr>
          <p:cNvSpPr/>
          <p:nvPr/>
        </p:nvSpPr>
        <p:spPr>
          <a:xfrm>
            <a:off x="4996303" y="4700341"/>
            <a:ext cx="3778250" cy="261610"/>
          </a:xfrm>
          <a:prstGeom prst="rect">
            <a:avLst/>
          </a:prstGeom>
        </p:spPr>
        <p:txBody>
          <a:bodyPr>
            <a:spAutoFit/>
          </a:bodyPr>
          <a:lstStyle/>
          <a:p>
            <a:pPr lvl="0"/>
            <a:r>
              <a:rPr lang="en-NZ" sz="1100" b="1" dirty="0">
                <a:solidFill>
                  <a:srgbClr val="282B36"/>
                </a:solidFill>
                <a:latin typeface="Gill Sans MT" panose="020B0502020104020203" pitchFamily="34" charset="77"/>
              </a:rPr>
              <a:t>IS IT VIABLE?</a:t>
            </a:r>
          </a:p>
        </p:txBody>
      </p:sp>
      <p:sp>
        <p:nvSpPr>
          <p:cNvPr id="50" name="Rectangle 49">
            <a:extLst>
              <a:ext uri="{FF2B5EF4-FFF2-40B4-BE49-F238E27FC236}">
                <a16:creationId xmlns:a16="http://schemas.microsoft.com/office/drawing/2014/main" id="{64CEA6CE-F3C1-0745-83D4-88C1E8164A83}"/>
              </a:ext>
            </a:extLst>
          </p:cNvPr>
          <p:cNvSpPr/>
          <p:nvPr/>
        </p:nvSpPr>
        <p:spPr>
          <a:xfrm>
            <a:off x="3783885" y="6760775"/>
            <a:ext cx="3778250" cy="261610"/>
          </a:xfrm>
          <a:prstGeom prst="rect">
            <a:avLst/>
          </a:prstGeom>
        </p:spPr>
        <p:txBody>
          <a:bodyPr>
            <a:spAutoFit/>
          </a:bodyPr>
          <a:lstStyle/>
          <a:p>
            <a:pPr lvl="0"/>
            <a:r>
              <a:rPr lang="en-NZ" sz="1100" dirty="0">
                <a:solidFill>
                  <a:srgbClr val="282B36"/>
                </a:solidFill>
                <a:latin typeface="Gill Sans MT" panose="020B0502020104020203" pitchFamily="34" charset="77"/>
              </a:rPr>
              <a:t>Who do you need to make it succeed?</a:t>
            </a:r>
          </a:p>
        </p:txBody>
      </p:sp>
      <p:grpSp>
        <p:nvGrpSpPr>
          <p:cNvPr id="52" name="Group 51">
            <a:extLst>
              <a:ext uri="{FF2B5EF4-FFF2-40B4-BE49-F238E27FC236}">
                <a16:creationId xmlns:a16="http://schemas.microsoft.com/office/drawing/2014/main" id="{91770467-43E6-8442-803F-4FE803641507}"/>
              </a:ext>
            </a:extLst>
          </p:cNvPr>
          <p:cNvGrpSpPr/>
          <p:nvPr/>
        </p:nvGrpSpPr>
        <p:grpSpPr>
          <a:xfrm>
            <a:off x="2424604" y="1691953"/>
            <a:ext cx="2328169" cy="2173888"/>
            <a:chOff x="4904679" y="8020039"/>
            <a:chExt cx="2328169" cy="2173888"/>
          </a:xfrm>
        </p:grpSpPr>
        <p:sp>
          <p:nvSpPr>
            <p:cNvPr id="53" name="Oval 52">
              <a:extLst>
                <a:ext uri="{FF2B5EF4-FFF2-40B4-BE49-F238E27FC236}">
                  <a16:creationId xmlns:a16="http://schemas.microsoft.com/office/drawing/2014/main" id="{B2E44509-DA9C-734C-A0D8-BA2C4E0F25F4}"/>
                </a:ext>
              </a:extLst>
            </p:cNvPr>
            <p:cNvSpPr/>
            <p:nvPr/>
          </p:nvSpPr>
          <p:spPr>
            <a:xfrm>
              <a:off x="5374873" y="8020039"/>
              <a:ext cx="1387782" cy="1387782"/>
            </a:xfrm>
            <a:prstGeom prst="ellipse">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1DB8A0E9-5D75-1F45-B657-1EB6C023AC46}"/>
                </a:ext>
              </a:extLst>
            </p:cNvPr>
            <p:cNvSpPr/>
            <p:nvPr/>
          </p:nvSpPr>
          <p:spPr>
            <a:xfrm>
              <a:off x="4904679" y="8806145"/>
              <a:ext cx="1387782" cy="1387782"/>
            </a:xfrm>
            <a:prstGeom prst="ellipse">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07FCB9E9-9FF0-0A41-9780-BA43CF5FD18B}"/>
                </a:ext>
              </a:extLst>
            </p:cNvPr>
            <p:cNvSpPr/>
            <p:nvPr/>
          </p:nvSpPr>
          <p:spPr>
            <a:xfrm>
              <a:off x="5845066" y="8806145"/>
              <a:ext cx="1387782" cy="1387782"/>
            </a:xfrm>
            <a:prstGeom prst="ellipse">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a:extLst>
                <a:ext uri="{FF2B5EF4-FFF2-40B4-BE49-F238E27FC236}">
                  <a16:creationId xmlns:a16="http://schemas.microsoft.com/office/drawing/2014/main" id="{52883876-728A-F441-9FA6-06537B6C43CD}"/>
                </a:ext>
              </a:extLst>
            </p:cNvPr>
            <p:cNvSpPr/>
            <p:nvPr/>
          </p:nvSpPr>
          <p:spPr>
            <a:xfrm>
              <a:off x="5857927" y="8992605"/>
              <a:ext cx="421672" cy="415216"/>
            </a:xfrm>
            <a:custGeom>
              <a:avLst/>
              <a:gdLst>
                <a:gd name="connsiteX0" fmla="*/ 210782 w 421672"/>
                <a:gd name="connsiteY0" fmla="*/ 0 h 415216"/>
                <a:gd name="connsiteX1" fmla="*/ 265401 w 421672"/>
                <a:gd name="connsiteY1" fmla="*/ 53331 h 415216"/>
                <a:gd name="connsiteX2" fmla="*/ 420511 w 421672"/>
                <a:gd name="connsiteY2" fmla="*/ 367588 h 415216"/>
                <a:gd name="connsiteX3" fmla="*/ 421672 w 421672"/>
                <a:gd name="connsiteY3" fmla="*/ 379105 h 415216"/>
                <a:gd name="connsiteX4" fmla="*/ 350754 w 421672"/>
                <a:gd name="connsiteY4" fmla="*/ 401119 h 415216"/>
                <a:gd name="connsiteX5" fmla="*/ 210911 w 421672"/>
                <a:gd name="connsiteY5" fmla="*/ 415216 h 415216"/>
                <a:gd name="connsiteX6" fmla="*/ 88081 w 421672"/>
                <a:gd name="connsiteY6" fmla="*/ 404378 h 415216"/>
                <a:gd name="connsiteX7" fmla="*/ 0 w 421672"/>
                <a:gd name="connsiteY7" fmla="*/ 380586 h 415216"/>
                <a:gd name="connsiteX8" fmla="*/ 1310 w 421672"/>
                <a:gd name="connsiteY8" fmla="*/ 367588 h 415216"/>
                <a:gd name="connsiteX9" fmla="*/ 190449 w 421672"/>
                <a:gd name="connsiteY9" fmla="*/ 16776 h 41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672" h="415216">
                  <a:moveTo>
                    <a:pt x="210782" y="0"/>
                  </a:moveTo>
                  <a:lnTo>
                    <a:pt x="265401" y="53331"/>
                  </a:lnTo>
                  <a:cubicBezTo>
                    <a:pt x="341740" y="141459"/>
                    <a:pt x="396247" y="249015"/>
                    <a:pt x="420511" y="367588"/>
                  </a:cubicBezTo>
                  <a:lnTo>
                    <a:pt x="421672" y="379105"/>
                  </a:lnTo>
                  <a:lnTo>
                    <a:pt x="350754" y="401119"/>
                  </a:lnTo>
                  <a:cubicBezTo>
                    <a:pt x="305584" y="410362"/>
                    <a:pt x="258814" y="415216"/>
                    <a:pt x="210911" y="415216"/>
                  </a:cubicBezTo>
                  <a:cubicBezTo>
                    <a:pt x="168996" y="415216"/>
                    <a:pt x="127949" y="411500"/>
                    <a:pt x="88081" y="404378"/>
                  </a:cubicBezTo>
                  <a:lnTo>
                    <a:pt x="0" y="380586"/>
                  </a:lnTo>
                  <a:lnTo>
                    <a:pt x="1310" y="367588"/>
                  </a:lnTo>
                  <a:cubicBezTo>
                    <a:pt x="29040" y="232076"/>
                    <a:pt x="96272" y="110953"/>
                    <a:pt x="190449" y="16776"/>
                  </a:cubicBezTo>
                  <a:close/>
                </a:path>
              </a:pathLst>
            </a:custGeom>
            <a:solidFill>
              <a:schemeClr val="accent5">
                <a:lumMod val="20000"/>
                <a:lumOff val="80000"/>
              </a:schemeClr>
            </a:solid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Shape 715">
            <a:extLst>
              <a:ext uri="{FF2B5EF4-FFF2-40B4-BE49-F238E27FC236}">
                <a16:creationId xmlns:a16="http://schemas.microsoft.com/office/drawing/2014/main" id="{70C6826C-B1D8-0443-ADBC-B4B307387279}"/>
              </a:ext>
            </a:extLst>
          </p:cNvPr>
          <p:cNvSpPr txBox="1"/>
          <p:nvPr/>
        </p:nvSpPr>
        <p:spPr>
          <a:xfrm>
            <a:off x="3083610" y="1981936"/>
            <a:ext cx="1010156" cy="357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900" dirty="0">
                <a:solidFill>
                  <a:schemeClr val="tx1"/>
                </a:solidFill>
                <a:latin typeface="Gill Sans MT" panose="020B0502020104020203" pitchFamily="34" charset="77"/>
              </a:rPr>
              <a:t>What is</a:t>
            </a:r>
            <a:br>
              <a:rPr lang="en-AU" sz="900" dirty="0">
                <a:solidFill>
                  <a:schemeClr val="tx1"/>
                </a:solidFill>
                <a:latin typeface="Gill Sans MT" panose="020B0502020104020203" pitchFamily="34" charset="77"/>
              </a:rPr>
            </a:br>
            <a:r>
              <a:rPr lang="en-AU" sz="900" dirty="0">
                <a:solidFill>
                  <a:schemeClr val="tx1"/>
                </a:solidFill>
                <a:latin typeface="Gill Sans MT" panose="020B0502020104020203" pitchFamily="34" charset="77"/>
              </a:rPr>
              <a:t>desirable?</a:t>
            </a:r>
            <a:endParaRPr sz="900" dirty="0">
              <a:solidFill>
                <a:schemeClr val="tx1"/>
              </a:solidFill>
              <a:latin typeface="Gill Sans MT" panose="020B0502020104020203" pitchFamily="34" charset="77"/>
            </a:endParaRPr>
          </a:p>
        </p:txBody>
      </p:sp>
      <p:sp>
        <p:nvSpPr>
          <p:cNvPr id="58" name="Shape 715">
            <a:extLst>
              <a:ext uri="{FF2B5EF4-FFF2-40B4-BE49-F238E27FC236}">
                <a16:creationId xmlns:a16="http://schemas.microsoft.com/office/drawing/2014/main" id="{B7A8EE1F-EB19-E348-8FE6-23190D3458D9}"/>
              </a:ext>
            </a:extLst>
          </p:cNvPr>
          <p:cNvSpPr txBox="1"/>
          <p:nvPr/>
        </p:nvSpPr>
        <p:spPr>
          <a:xfrm>
            <a:off x="2455397" y="3063860"/>
            <a:ext cx="1010156" cy="357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900" dirty="0">
                <a:solidFill>
                  <a:schemeClr val="tx1"/>
                </a:solidFill>
                <a:latin typeface="Gill Sans MT" panose="020B0502020104020203" pitchFamily="34" charset="77"/>
              </a:rPr>
              <a:t>What is</a:t>
            </a:r>
            <a:br>
              <a:rPr lang="en-AU" sz="900" dirty="0">
                <a:solidFill>
                  <a:schemeClr val="tx1"/>
                </a:solidFill>
                <a:latin typeface="Gill Sans MT" panose="020B0502020104020203" pitchFamily="34" charset="77"/>
              </a:rPr>
            </a:br>
            <a:r>
              <a:rPr lang="en-AU" sz="900" dirty="0">
                <a:solidFill>
                  <a:schemeClr val="tx1"/>
                </a:solidFill>
                <a:latin typeface="Gill Sans MT" panose="020B0502020104020203" pitchFamily="34" charset="77"/>
              </a:rPr>
              <a:t>possible?</a:t>
            </a:r>
            <a:endParaRPr sz="900" dirty="0">
              <a:solidFill>
                <a:schemeClr val="tx1"/>
              </a:solidFill>
              <a:latin typeface="Gill Sans MT" panose="020B0502020104020203" pitchFamily="34" charset="77"/>
            </a:endParaRPr>
          </a:p>
        </p:txBody>
      </p:sp>
      <p:sp>
        <p:nvSpPr>
          <p:cNvPr id="59" name="Shape 715">
            <a:extLst>
              <a:ext uri="{FF2B5EF4-FFF2-40B4-BE49-F238E27FC236}">
                <a16:creationId xmlns:a16="http://schemas.microsoft.com/office/drawing/2014/main" id="{A29DC17C-7551-2E4D-9EBD-35E8A5B84478}"/>
              </a:ext>
            </a:extLst>
          </p:cNvPr>
          <p:cNvSpPr txBox="1"/>
          <p:nvPr/>
        </p:nvSpPr>
        <p:spPr>
          <a:xfrm>
            <a:off x="3746709" y="3063860"/>
            <a:ext cx="1010156" cy="357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900" dirty="0">
                <a:solidFill>
                  <a:schemeClr val="tx1"/>
                </a:solidFill>
                <a:latin typeface="Gill Sans MT" panose="020B0502020104020203" pitchFamily="34" charset="77"/>
              </a:rPr>
              <a:t>What is</a:t>
            </a:r>
            <a:br>
              <a:rPr lang="en-AU" sz="900" dirty="0">
                <a:solidFill>
                  <a:schemeClr val="tx1"/>
                </a:solidFill>
                <a:latin typeface="Gill Sans MT" panose="020B0502020104020203" pitchFamily="34" charset="77"/>
              </a:rPr>
            </a:br>
            <a:r>
              <a:rPr lang="en-AU" sz="900" dirty="0">
                <a:solidFill>
                  <a:schemeClr val="tx1"/>
                </a:solidFill>
                <a:latin typeface="Gill Sans MT" panose="020B0502020104020203" pitchFamily="34" charset="77"/>
              </a:rPr>
              <a:t>viable?</a:t>
            </a:r>
            <a:endParaRPr sz="900" dirty="0">
              <a:solidFill>
                <a:schemeClr val="tx1"/>
              </a:solidFill>
              <a:latin typeface="Gill Sans MT" panose="020B0502020104020203" pitchFamily="34" charset="77"/>
            </a:endParaRPr>
          </a:p>
        </p:txBody>
      </p:sp>
      <p:cxnSp>
        <p:nvCxnSpPr>
          <p:cNvPr id="60" name="Straight Connector 59">
            <a:extLst>
              <a:ext uri="{FF2B5EF4-FFF2-40B4-BE49-F238E27FC236}">
                <a16:creationId xmlns:a16="http://schemas.microsoft.com/office/drawing/2014/main" id="{DCB1E95B-5581-EB4F-A219-EB610E4D0DF6}"/>
              </a:ext>
            </a:extLst>
          </p:cNvPr>
          <p:cNvCxnSpPr>
            <a:cxnSpLocks/>
          </p:cNvCxnSpPr>
          <p:nvPr/>
        </p:nvCxnSpPr>
        <p:spPr>
          <a:xfrm>
            <a:off x="117416" y="4976108"/>
            <a:ext cx="7296633"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86E9BD7D-4004-1045-B43E-05320BA715ED}"/>
              </a:ext>
            </a:extLst>
          </p:cNvPr>
          <p:cNvSpPr/>
          <p:nvPr/>
        </p:nvSpPr>
        <p:spPr>
          <a:xfrm>
            <a:off x="127225" y="4985502"/>
            <a:ext cx="3778250" cy="430887"/>
          </a:xfrm>
          <a:prstGeom prst="rect">
            <a:avLst/>
          </a:prstGeom>
        </p:spPr>
        <p:txBody>
          <a:bodyPr>
            <a:spAutoFit/>
          </a:bodyPr>
          <a:lstStyle/>
          <a:p>
            <a:pPr lvl="0"/>
            <a:r>
              <a:rPr lang="en-NZ" sz="1100" dirty="0">
                <a:solidFill>
                  <a:srgbClr val="282B36"/>
                </a:solidFill>
                <a:latin typeface="Gill Sans MT" panose="020B0502020104020203" pitchFamily="34" charset="77"/>
              </a:rPr>
              <a:t>What do we already have that would help this idea succeed? E.g. technology, legislation, skills, knowledge</a:t>
            </a:r>
          </a:p>
        </p:txBody>
      </p:sp>
      <p:sp>
        <p:nvSpPr>
          <p:cNvPr id="71" name="Rectangle 70">
            <a:extLst>
              <a:ext uri="{FF2B5EF4-FFF2-40B4-BE49-F238E27FC236}">
                <a16:creationId xmlns:a16="http://schemas.microsoft.com/office/drawing/2014/main" id="{40BE296B-9C37-604B-99F5-107ACD7E6ABD}"/>
              </a:ext>
            </a:extLst>
          </p:cNvPr>
          <p:cNvSpPr/>
          <p:nvPr/>
        </p:nvSpPr>
        <p:spPr>
          <a:xfrm>
            <a:off x="3783885" y="4989668"/>
            <a:ext cx="3778250" cy="261610"/>
          </a:xfrm>
          <a:prstGeom prst="rect">
            <a:avLst/>
          </a:prstGeom>
        </p:spPr>
        <p:txBody>
          <a:bodyPr>
            <a:spAutoFit/>
          </a:bodyPr>
          <a:lstStyle/>
          <a:p>
            <a:pPr lvl="0"/>
            <a:r>
              <a:rPr lang="en-NZ" sz="1100" dirty="0">
                <a:solidFill>
                  <a:srgbClr val="282B36"/>
                </a:solidFill>
                <a:latin typeface="Gill Sans MT" panose="020B0502020104020203" pitchFamily="34" charset="77"/>
              </a:rPr>
              <a:t>How much could it cost?</a:t>
            </a:r>
          </a:p>
        </p:txBody>
      </p:sp>
      <p:sp>
        <p:nvSpPr>
          <p:cNvPr id="72" name="Rectangle 71">
            <a:extLst>
              <a:ext uri="{FF2B5EF4-FFF2-40B4-BE49-F238E27FC236}">
                <a16:creationId xmlns:a16="http://schemas.microsoft.com/office/drawing/2014/main" id="{C0311790-40C8-8C4D-98C9-28D3D4DEC35B}"/>
              </a:ext>
            </a:extLst>
          </p:cNvPr>
          <p:cNvSpPr/>
          <p:nvPr/>
        </p:nvSpPr>
        <p:spPr>
          <a:xfrm>
            <a:off x="3790603" y="5844875"/>
            <a:ext cx="3778250" cy="261610"/>
          </a:xfrm>
          <a:prstGeom prst="rect">
            <a:avLst/>
          </a:prstGeom>
        </p:spPr>
        <p:txBody>
          <a:bodyPr>
            <a:spAutoFit/>
          </a:bodyPr>
          <a:lstStyle/>
          <a:p>
            <a:pPr lvl="0"/>
            <a:r>
              <a:rPr lang="en-NZ" sz="1100" dirty="0">
                <a:solidFill>
                  <a:srgbClr val="282B36"/>
                </a:solidFill>
                <a:latin typeface="Gill Sans MT" panose="020B0502020104020203" pitchFamily="34" charset="77"/>
              </a:rPr>
              <a:t>How long could it take to implement?</a:t>
            </a:r>
          </a:p>
        </p:txBody>
      </p:sp>
      <p:sp>
        <p:nvSpPr>
          <p:cNvPr id="73" name="Rectangle 72">
            <a:extLst>
              <a:ext uri="{FF2B5EF4-FFF2-40B4-BE49-F238E27FC236}">
                <a16:creationId xmlns:a16="http://schemas.microsoft.com/office/drawing/2014/main" id="{25453EE2-9CF7-3A44-8A04-75DD36EAC6FB}"/>
              </a:ext>
            </a:extLst>
          </p:cNvPr>
          <p:cNvSpPr/>
          <p:nvPr/>
        </p:nvSpPr>
        <p:spPr>
          <a:xfrm>
            <a:off x="3765786" y="7750914"/>
            <a:ext cx="3778250" cy="261610"/>
          </a:xfrm>
          <a:prstGeom prst="rect">
            <a:avLst/>
          </a:prstGeom>
        </p:spPr>
        <p:txBody>
          <a:bodyPr>
            <a:spAutoFit/>
          </a:bodyPr>
          <a:lstStyle/>
          <a:p>
            <a:pPr lvl="0"/>
            <a:r>
              <a:rPr lang="en-NZ" sz="1100" dirty="0">
                <a:solidFill>
                  <a:srgbClr val="282B36"/>
                </a:solidFill>
                <a:latin typeface="Gill Sans MT" panose="020B0502020104020203" pitchFamily="34" charset="77"/>
              </a:rPr>
              <a:t>Is the idea sustainable? </a:t>
            </a:r>
          </a:p>
        </p:txBody>
      </p:sp>
      <p:cxnSp>
        <p:nvCxnSpPr>
          <p:cNvPr id="74" name="Straight Connector 73">
            <a:extLst>
              <a:ext uri="{FF2B5EF4-FFF2-40B4-BE49-F238E27FC236}">
                <a16:creationId xmlns:a16="http://schemas.microsoft.com/office/drawing/2014/main" id="{C908F3F7-4FB1-204F-BEA4-85ED04476BB8}"/>
              </a:ext>
            </a:extLst>
          </p:cNvPr>
          <p:cNvCxnSpPr>
            <a:cxnSpLocks/>
          </p:cNvCxnSpPr>
          <p:nvPr/>
        </p:nvCxnSpPr>
        <p:spPr>
          <a:xfrm>
            <a:off x="3770198" y="5835426"/>
            <a:ext cx="36438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31EFB21-EAF5-524A-9F78-E0BABEFB8904}"/>
              </a:ext>
            </a:extLst>
          </p:cNvPr>
          <p:cNvCxnSpPr>
            <a:cxnSpLocks/>
          </p:cNvCxnSpPr>
          <p:nvPr/>
        </p:nvCxnSpPr>
        <p:spPr>
          <a:xfrm flipH="1">
            <a:off x="3576826" y="2307249"/>
            <a:ext cx="801064" cy="618756"/>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Shape 715">
            <a:extLst>
              <a:ext uri="{FF2B5EF4-FFF2-40B4-BE49-F238E27FC236}">
                <a16:creationId xmlns:a16="http://schemas.microsoft.com/office/drawing/2014/main" id="{30BC5780-E5BB-E04D-87C8-D19E5546A4F2}"/>
              </a:ext>
            </a:extLst>
          </p:cNvPr>
          <p:cNvSpPr txBox="1"/>
          <p:nvPr/>
        </p:nvSpPr>
        <p:spPr>
          <a:xfrm>
            <a:off x="4295441" y="2001952"/>
            <a:ext cx="729555" cy="357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093" tIns="40093" rIns="40093" bIns="40093" numCol="1" anchor="t">
            <a:spAutoFit/>
          </a:bodyPr>
          <a:lstStyle>
            <a:lvl1pPr>
              <a:defRPr>
                <a:solidFill>
                  <a:srgbClr val="EB7A09"/>
                </a:solidFill>
                <a:latin typeface="Arial"/>
                <a:ea typeface="Arial"/>
                <a:cs typeface="Arial"/>
                <a:sym typeface="Arial"/>
              </a:defRPr>
            </a:lvl1pPr>
          </a:lstStyle>
          <a:p>
            <a:pPr algn="ctr"/>
            <a:r>
              <a:rPr lang="en-AU" sz="900" dirty="0">
                <a:solidFill>
                  <a:schemeClr val="tx1"/>
                </a:solidFill>
                <a:latin typeface="Gill Sans MT" panose="020B0502020104020203" pitchFamily="34" charset="77"/>
              </a:rPr>
              <a:t>GREAT DESIGN</a:t>
            </a:r>
            <a:endParaRPr sz="900" dirty="0">
              <a:solidFill>
                <a:schemeClr val="tx1"/>
              </a:solidFill>
              <a:latin typeface="Gill Sans MT" panose="020B0502020104020203" pitchFamily="34" charset="77"/>
            </a:endParaRPr>
          </a:p>
        </p:txBody>
      </p:sp>
    </p:spTree>
    <p:extLst>
      <p:ext uri="{BB962C8B-B14F-4D97-AF65-F5344CB8AC3E}">
        <p14:creationId xmlns:p14="http://schemas.microsoft.com/office/powerpoint/2010/main" val="548498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654">
            <a:extLst>
              <a:ext uri="{FF2B5EF4-FFF2-40B4-BE49-F238E27FC236}">
                <a16:creationId xmlns:a16="http://schemas.microsoft.com/office/drawing/2014/main" id="{D32A4B45-EAA2-FE49-8275-0891D1FBA919}"/>
              </a:ext>
            </a:extLst>
          </p:cNvPr>
          <p:cNvSpPr txBox="1"/>
          <p:nvPr/>
        </p:nvSpPr>
        <p:spPr>
          <a:xfrm>
            <a:off x="226288" y="1750205"/>
            <a:ext cx="7104410" cy="8574238"/>
          </a:xfrm>
          <a:prstGeom prst="rect">
            <a:avLst/>
          </a:prstGeom>
          <a:noFill/>
          <a:ln w="12700">
            <a:solidFill>
              <a:schemeClr val="tx2"/>
            </a:solidFill>
            <a:miter lim="400000"/>
          </a:ln>
          <a:extLst>
            <a:ext uri="{C572A759-6A51-4108-AA02-DFA0A04FC94B}">
              <ma14:wrappingTextBoxFlag xmlns="" xmlns:ma14="http://schemas.microsoft.com/office/mac/drawingml/2011/main" val="1"/>
            </a:ext>
          </a:extLst>
        </p:spPr>
        <p:txBody>
          <a:bodyPr wrap="square" lIns="108000" tIns="72000" rIns="108000" bIns="108000">
            <a:noAutofit/>
          </a:bodyPr>
          <a:lstStyle>
            <a:lvl1pPr>
              <a:defRPr sz="3600" b="1">
                <a:latin typeface="Roboto-Bold"/>
                <a:ea typeface="Roboto-Bold"/>
                <a:cs typeface="Roboto-Bold"/>
                <a:sym typeface="Roboto-Bold"/>
              </a:defRPr>
            </a:lvl1pPr>
          </a:lstStyle>
          <a:p>
            <a:endParaRPr sz="1100" b="0" dirty="0">
              <a:latin typeface="Gill Sans MT" panose="020B0502020104020203" pitchFamily="34" charset="77"/>
            </a:endParaRPr>
          </a:p>
        </p:txBody>
      </p:sp>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a:xfrm>
            <a:off x="390524" y="10382829"/>
            <a:ext cx="5580617" cy="179269"/>
          </a:xfrm>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a:xfrm>
            <a:off x="5465048" y="10382829"/>
            <a:ext cx="1700927" cy="179269"/>
          </a:xfrm>
        </p:spPr>
        <p:txBody>
          <a:bodyPr/>
          <a:lstStyle/>
          <a:p>
            <a:fld id="{3332C684-C74E-B44D-82B0-F0756951FDF2}" type="slidenum">
              <a:rPr lang="en-US" smtClean="0"/>
              <a:t>11</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sp>
        <p:nvSpPr>
          <p:cNvPr id="82" name="Shape 654">
            <a:extLst>
              <a:ext uri="{FF2B5EF4-FFF2-40B4-BE49-F238E27FC236}">
                <a16:creationId xmlns:a16="http://schemas.microsoft.com/office/drawing/2014/main" id="{72EA55D6-DD3D-EA41-B3B5-2DE9B1EDBC66}"/>
              </a:ext>
            </a:extLst>
          </p:cNvPr>
          <p:cNvSpPr txBox="1"/>
          <p:nvPr/>
        </p:nvSpPr>
        <p:spPr>
          <a:xfrm>
            <a:off x="390525" y="878800"/>
            <a:ext cx="6775449" cy="600776"/>
          </a:xfrm>
          <a:prstGeom prst="rect">
            <a:avLst/>
          </a:prstGeom>
          <a:noFill/>
          <a:ln w="12700">
            <a:miter lim="400000"/>
          </a:ln>
          <a:extLst>
            <a:ext uri="{C572A759-6A51-4108-AA02-DFA0A04FC94B}">
              <ma14:wrappingTextBoxFlag xmlns="" xmlns:ma14="http://schemas.microsoft.com/office/mac/drawingml/2011/main" val="1"/>
            </a:ext>
          </a:extLst>
        </p:spPr>
        <p:txBody>
          <a:bodyPr wrap="square" lIns="53643" tIns="53643" rIns="53643" bIns="53643">
            <a:spAutoFit/>
          </a:bodyPr>
          <a:lstStyle>
            <a:lvl1pPr>
              <a:defRPr sz="3600" b="1">
                <a:latin typeface="Roboto-Bold"/>
                <a:ea typeface="Roboto-Bold"/>
                <a:cs typeface="Roboto-Bold"/>
                <a:sym typeface="Roboto-Bold"/>
              </a:defRPr>
            </a:lvl1pPr>
          </a:lstStyle>
          <a:p>
            <a:r>
              <a:rPr lang="en-AU" sz="3200" dirty="0">
                <a:latin typeface="Gill Sans MT" panose="020B0502020104020203" pitchFamily="34" charset="77"/>
              </a:rPr>
              <a:t>Solution overview template</a:t>
            </a:r>
            <a:endParaRPr sz="3200" dirty="0">
              <a:latin typeface="Gill Sans MT" panose="020B0502020104020203" pitchFamily="34" charset="77"/>
            </a:endParaRPr>
          </a:p>
        </p:txBody>
      </p:sp>
      <p:sp>
        <p:nvSpPr>
          <p:cNvPr id="25" name="Shape 654">
            <a:extLst>
              <a:ext uri="{FF2B5EF4-FFF2-40B4-BE49-F238E27FC236}">
                <a16:creationId xmlns:a16="http://schemas.microsoft.com/office/drawing/2014/main" id="{66A746EA-F35C-6A40-BA8D-02DEE53685D1}"/>
              </a:ext>
            </a:extLst>
          </p:cNvPr>
          <p:cNvSpPr txBox="1"/>
          <p:nvPr/>
        </p:nvSpPr>
        <p:spPr>
          <a:xfrm>
            <a:off x="279686" y="1832795"/>
            <a:ext cx="6775449" cy="520312"/>
          </a:xfrm>
          <a:prstGeom prst="rect">
            <a:avLst/>
          </a:prstGeom>
          <a:noFill/>
          <a:ln w="12700">
            <a:miter lim="400000"/>
          </a:ln>
          <a:extLst>
            <a:ext uri="{C572A759-6A51-4108-AA02-DFA0A04FC94B}">
              <ma14:wrappingTextBoxFlag xmlns="" xmlns:ma14="http://schemas.microsoft.com/office/mac/drawingml/2011/main" val="1"/>
            </a:ext>
          </a:extLst>
        </p:spPr>
        <p:txBody>
          <a:bodyPr wrap="square" lIns="108000" tIns="72000" rIns="108000" bIns="108000">
            <a:noAutofit/>
          </a:bodyPr>
          <a:lstStyle>
            <a:lvl1pPr>
              <a:defRPr sz="3600" b="1">
                <a:latin typeface="Roboto-Bold"/>
                <a:ea typeface="Roboto-Bold"/>
                <a:cs typeface="Roboto-Bold"/>
                <a:sym typeface="Roboto-Bold"/>
              </a:defRPr>
            </a:lvl1pPr>
          </a:lstStyle>
          <a:p>
            <a:r>
              <a:rPr lang="en-AU" sz="1100" dirty="0">
                <a:latin typeface="Gill Sans MT" panose="020B0502020104020203" pitchFamily="34" charset="77"/>
              </a:rPr>
              <a:t>Name your solution</a:t>
            </a:r>
            <a:br>
              <a:rPr lang="en-AU" sz="1100" dirty="0">
                <a:latin typeface="Gill Sans MT" panose="020B0502020104020203" pitchFamily="34" charset="77"/>
              </a:rPr>
            </a:br>
            <a:r>
              <a:rPr lang="en-AU" sz="1100" b="0" dirty="0">
                <a:latin typeface="Gill Sans MT" panose="020B0502020104020203" pitchFamily="34" charset="77"/>
              </a:rPr>
              <a:t>(this might be a short statement)</a:t>
            </a:r>
            <a:endParaRPr sz="1100" b="0" dirty="0">
              <a:latin typeface="Gill Sans MT" panose="020B0502020104020203" pitchFamily="34" charset="77"/>
            </a:endParaRPr>
          </a:p>
        </p:txBody>
      </p:sp>
      <p:sp>
        <p:nvSpPr>
          <p:cNvPr id="26" name="Shape 654">
            <a:extLst>
              <a:ext uri="{FF2B5EF4-FFF2-40B4-BE49-F238E27FC236}">
                <a16:creationId xmlns:a16="http://schemas.microsoft.com/office/drawing/2014/main" id="{8C062348-8185-AF46-B3D4-E48BB57BAF71}"/>
              </a:ext>
            </a:extLst>
          </p:cNvPr>
          <p:cNvSpPr txBox="1"/>
          <p:nvPr/>
        </p:nvSpPr>
        <p:spPr>
          <a:xfrm>
            <a:off x="279686" y="6520305"/>
            <a:ext cx="6775449" cy="1736964"/>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108000" tIns="72000" rIns="108000" bIns="108000">
            <a:noAutofit/>
          </a:bodyPr>
          <a:lstStyle>
            <a:lvl1pPr>
              <a:defRPr sz="3600" b="1">
                <a:latin typeface="Roboto-Bold"/>
                <a:ea typeface="Roboto-Bold"/>
                <a:cs typeface="Roboto-Bold"/>
                <a:sym typeface="Roboto-Bold"/>
              </a:defRPr>
            </a:lvl1pPr>
          </a:lstStyle>
          <a:p>
            <a:r>
              <a:rPr lang="en-AU" sz="1100" dirty="0">
                <a:latin typeface="Gill Sans MT" panose="020B0502020104020203" pitchFamily="34" charset="77"/>
              </a:rPr>
              <a:t>Features</a:t>
            </a:r>
            <a:br>
              <a:rPr lang="en-AU" sz="1100" dirty="0">
                <a:latin typeface="Gill Sans MT" panose="020B0502020104020203" pitchFamily="34" charset="77"/>
              </a:rPr>
            </a:br>
            <a:r>
              <a:rPr lang="en-AU" sz="1100" b="0" dirty="0">
                <a:latin typeface="Gill Sans MT" panose="020B0502020104020203" pitchFamily="34" charset="77"/>
              </a:rPr>
              <a:t>List the specific features of your solution – these should be tangible things you could point at.  </a:t>
            </a:r>
            <a:endParaRPr sz="1100" b="0" dirty="0">
              <a:latin typeface="Gill Sans MT" panose="020B0502020104020203" pitchFamily="34" charset="77"/>
            </a:endParaRPr>
          </a:p>
        </p:txBody>
      </p:sp>
      <p:sp>
        <p:nvSpPr>
          <p:cNvPr id="27" name="Shape 654">
            <a:extLst>
              <a:ext uri="{FF2B5EF4-FFF2-40B4-BE49-F238E27FC236}">
                <a16:creationId xmlns:a16="http://schemas.microsoft.com/office/drawing/2014/main" id="{E609AFFE-D08E-3148-A40A-E3786679C350}"/>
              </a:ext>
            </a:extLst>
          </p:cNvPr>
          <p:cNvSpPr txBox="1"/>
          <p:nvPr/>
        </p:nvSpPr>
        <p:spPr>
          <a:xfrm>
            <a:off x="279686" y="8414815"/>
            <a:ext cx="6775449" cy="1736964"/>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108000" tIns="72000" rIns="108000" bIns="108000">
            <a:noAutofit/>
          </a:bodyPr>
          <a:lstStyle>
            <a:lvl1pPr>
              <a:defRPr sz="3600" b="1">
                <a:latin typeface="Roboto-Bold"/>
                <a:ea typeface="Roboto-Bold"/>
                <a:cs typeface="Roboto-Bold"/>
                <a:sym typeface="Roboto-Bold"/>
              </a:defRPr>
            </a:lvl1pPr>
          </a:lstStyle>
          <a:p>
            <a:r>
              <a:rPr lang="en-AU" sz="1100" dirty="0">
                <a:latin typeface="Gill Sans MT" panose="020B0502020104020203" pitchFamily="34" charset="77"/>
              </a:rPr>
              <a:t>How does your solution work?</a:t>
            </a:r>
            <a:br>
              <a:rPr lang="en-AU" sz="1100" dirty="0">
                <a:latin typeface="Gill Sans MT" panose="020B0502020104020203" pitchFamily="34" charset="77"/>
              </a:rPr>
            </a:br>
            <a:r>
              <a:rPr lang="en-AU" sz="1100" b="0" dirty="0">
                <a:latin typeface="Gill Sans MT" panose="020B0502020104020203" pitchFamily="34" charset="77"/>
              </a:rPr>
              <a:t>Write the step-by-step process of how your solution functions.</a:t>
            </a:r>
            <a:endParaRPr sz="1100" b="0" dirty="0">
              <a:latin typeface="Gill Sans MT" panose="020B0502020104020203" pitchFamily="34" charset="77"/>
            </a:endParaRPr>
          </a:p>
        </p:txBody>
      </p:sp>
      <p:pic>
        <p:nvPicPr>
          <p:cNvPr id="8" name="Picture 7">
            <a:extLst>
              <a:ext uri="{FF2B5EF4-FFF2-40B4-BE49-F238E27FC236}">
                <a16:creationId xmlns:a16="http://schemas.microsoft.com/office/drawing/2014/main" id="{EF4643FD-FB0E-314C-94B3-862948F11E0C}"/>
              </a:ext>
            </a:extLst>
          </p:cNvPr>
          <p:cNvPicPr>
            <a:picLocks noChangeAspect="1"/>
          </p:cNvPicPr>
          <p:nvPr/>
        </p:nvPicPr>
        <p:blipFill>
          <a:blip r:embed="rId6"/>
          <a:stretch>
            <a:fillRect/>
          </a:stretch>
        </p:blipFill>
        <p:spPr>
          <a:xfrm rot="1800000">
            <a:off x="6610497" y="940405"/>
            <a:ext cx="241300" cy="1244600"/>
          </a:xfrm>
          <a:prstGeom prst="rect">
            <a:avLst/>
          </a:prstGeom>
        </p:spPr>
      </p:pic>
      <p:sp>
        <p:nvSpPr>
          <p:cNvPr id="30" name="Shape 654">
            <a:extLst>
              <a:ext uri="{FF2B5EF4-FFF2-40B4-BE49-F238E27FC236}">
                <a16:creationId xmlns:a16="http://schemas.microsoft.com/office/drawing/2014/main" id="{CF542F6D-7D79-CA45-8BBA-A5679558C9B6}"/>
              </a:ext>
            </a:extLst>
          </p:cNvPr>
          <p:cNvSpPr txBox="1"/>
          <p:nvPr/>
        </p:nvSpPr>
        <p:spPr>
          <a:xfrm>
            <a:off x="267025" y="2725183"/>
            <a:ext cx="6775449" cy="1736964"/>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108000" tIns="72000" rIns="108000" bIns="108000">
            <a:noAutofit/>
          </a:bodyPr>
          <a:lstStyle>
            <a:lvl1pPr>
              <a:defRPr sz="3600" b="1">
                <a:latin typeface="Roboto-Bold"/>
                <a:ea typeface="Roboto-Bold"/>
                <a:cs typeface="Roboto-Bold"/>
                <a:sym typeface="Roboto-Bold"/>
              </a:defRPr>
            </a:lvl1pPr>
          </a:lstStyle>
          <a:p>
            <a:r>
              <a:rPr lang="en-AU" sz="1100" dirty="0">
                <a:latin typeface="Gill Sans MT" panose="020B0502020104020203" pitchFamily="34" charset="77"/>
              </a:rPr>
              <a:t>The challenge</a:t>
            </a:r>
            <a:br>
              <a:rPr lang="en-AU" sz="1100" dirty="0">
                <a:latin typeface="Gill Sans MT" panose="020B0502020104020203" pitchFamily="34" charset="77"/>
              </a:rPr>
            </a:br>
            <a:r>
              <a:rPr lang="en-AU" sz="1100" b="0" dirty="0">
                <a:latin typeface="Gill Sans MT" panose="020B0502020104020203" pitchFamily="34" charset="77"/>
              </a:rPr>
              <a:t>What is the challenge or problem state you are trying to overcome?</a:t>
            </a:r>
            <a:endParaRPr sz="1100" b="0" dirty="0">
              <a:latin typeface="Gill Sans MT" panose="020B0502020104020203" pitchFamily="34" charset="77"/>
            </a:endParaRPr>
          </a:p>
        </p:txBody>
      </p:sp>
      <p:sp>
        <p:nvSpPr>
          <p:cNvPr id="31" name="Shape 654">
            <a:extLst>
              <a:ext uri="{FF2B5EF4-FFF2-40B4-BE49-F238E27FC236}">
                <a16:creationId xmlns:a16="http://schemas.microsoft.com/office/drawing/2014/main" id="{7A47F7B9-4485-A94F-AA1B-D831E05EE770}"/>
              </a:ext>
            </a:extLst>
          </p:cNvPr>
          <p:cNvSpPr txBox="1"/>
          <p:nvPr/>
        </p:nvSpPr>
        <p:spPr>
          <a:xfrm>
            <a:off x="267025" y="4625795"/>
            <a:ext cx="6775449" cy="1736964"/>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108000" tIns="72000" rIns="108000" bIns="108000">
            <a:noAutofit/>
          </a:bodyPr>
          <a:lstStyle>
            <a:lvl1pPr>
              <a:defRPr sz="3600" b="1">
                <a:latin typeface="Roboto-Bold"/>
                <a:ea typeface="Roboto-Bold"/>
                <a:cs typeface="Roboto-Bold"/>
                <a:sym typeface="Roboto-Bold"/>
              </a:defRPr>
            </a:lvl1pPr>
          </a:lstStyle>
          <a:p>
            <a:r>
              <a:rPr lang="en-AU" sz="1100" dirty="0">
                <a:latin typeface="Gill Sans MT" panose="020B0502020104020203" pitchFamily="34" charset="77"/>
              </a:rPr>
              <a:t>What does success in the future look like?</a:t>
            </a:r>
            <a:br>
              <a:rPr lang="en-AU" sz="1100" dirty="0">
                <a:latin typeface="Gill Sans MT" panose="020B0502020104020203" pitchFamily="34" charset="77"/>
              </a:rPr>
            </a:br>
            <a:r>
              <a:rPr lang="en-AU" sz="1100" b="0" dirty="0">
                <a:latin typeface="Gill Sans MT" panose="020B0502020104020203" pitchFamily="34" charset="77"/>
              </a:rPr>
              <a:t>Explain how you will know or be able to see that your solution has been successful. </a:t>
            </a:r>
            <a:endParaRPr sz="1100" b="0" dirty="0">
              <a:latin typeface="Gill Sans MT" panose="020B0502020104020203" pitchFamily="34" charset="77"/>
            </a:endParaRPr>
          </a:p>
        </p:txBody>
      </p:sp>
      <p:cxnSp>
        <p:nvCxnSpPr>
          <p:cNvPr id="34" name="Straight Connector 33">
            <a:extLst>
              <a:ext uri="{FF2B5EF4-FFF2-40B4-BE49-F238E27FC236}">
                <a16:creationId xmlns:a16="http://schemas.microsoft.com/office/drawing/2014/main" id="{351C8F20-78A2-F543-B8CD-90E47780BF33}"/>
              </a:ext>
            </a:extLst>
          </p:cNvPr>
          <p:cNvCxnSpPr>
            <a:cxnSpLocks/>
          </p:cNvCxnSpPr>
          <p:nvPr/>
        </p:nvCxnSpPr>
        <p:spPr>
          <a:xfrm>
            <a:off x="226288" y="2697473"/>
            <a:ext cx="71044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BEC1D68-8E60-BC4C-8A9F-BA7464096665}"/>
              </a:ext>
            </a:extLst>
          </p:cNvPr>
          <p:cNvCxnSpPr>
            <a:cxnSpLocks/>
          </p:cNvCxnSpPr>
          <p:nvPr/>
        </p:nvCxnSpPr>
        <p:spPr>
          <a:xfrm>
            <a:off x="227632" y="4598085"/>
            <a:ext cx="71044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5BE4892-3F77-3944-8ED1-7C1448D99CE0}"/>
              </a:ext>
            </a:extLst>
          </p:cNvPr>
          <p:cNvCxnSpPr>
            <a:cxnSpLocks/>
          </p:cNvCxnSpPr>
          <p:nvPr/>
        </p:nvCxnSpPr>
        <p:spPr>
          <a:xfrm>
            <a:off x="226288" y="6492595"/>
            <a:ext cx="71044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CD0508C-94EA-2946-B1E6-24BA1A208181}"/>
              </a:ext>
            </a:extLst>
          </p:cNvPr>
          <p:cNvCxnSpPr>
            <a:cxnSpLocks/>
          </p:cNvCxnSpPr>
          <p:nvPr/>
        </p:nvCxnSpPr>
        <p:spPr>
          <a:xfrm>
            <a:off x="226288" y="8387105"/>
            <a:ext cx="710441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63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12</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sp>
        <p:nvSpPr>
          <p:cNvPr id="82" name="Shape 654">
            <a:extLst>
              <a:ext uri="{FF2B5EF4-FFF2-40B4-BE49-F238E27FC236}">
                <a16:creationId xmlns:a16="http://schemas.microsoft.com/office/drawing/2014/main" id="{72EA55D6-DD3D-EA41-B3B5-2DE9B1EDBC66}"/>
              </a:ext>
            </a:extLst>
          </p:cNvPr>
          <p:cNvSpPr txBox="1"/>
          <p:nvPr/>
        </p:nvSpPr>
        <p:spPr>
          <a:xfrm>
            <a:off x="390525" y="878800"/>
            <a:ext cx="6775449" cy="600776"/>
          </a:xfrm>
          <a:prstGeom prst="rect">
            <a:avLst/>
          </a:prstGeom>
          <a:noFill/>
          <a:ln w="12700">
            <a:miter lim="400000"/>
          </a:ln>
          <a:extLst>
            <a:ext uri="{C572A759-6A51-4108-AA02-DFA0A04FC94B}">
              <ma14:wrappingTextBoxFlag xmlns="" xmlns:ma14="http://schemas.microsoft.com/office/mac/drawingml/2011/main" val="1"/>
            </a:ext>
          </a:extLst>
        </p:spPr>
        <p:txBody>
          <a:bodyPr wrap="square" lIns="53643" tIns="53643" rIns="53643" bIns="53643">
            <a:spAutoFit/>
          </a:bodyPr>
          <a:lstStyle>
            <a:lvl1pPr>
              <a:defRPr sz="3600" b="1">
                <a:latin typeface="Roboto-Bold"/>
                <a:ea typeface="Roboto-Bold"/>
                <a:cs typeface="Roboto-Bold"/>
                <a:sym typeface="Roboto-Bold"/>
              </a:defRPr>
            </a:lvl1pPr>
          </a:lstStyle>
          <a:p>
            <a:r>
              <a:rPr lang="en-AU" sz="3200" dirty="0">
                <a:latin typeface="Gill Sans MT" panose="020B0502020104020203" pitchFamily="34" charset="77"/>
              </a:rPr>
              <a:t>Interview Roles</a:t>
            </a:r>
            <a:endParaRPr sz="3200" dirty="0">
              <a:latin typeface="Gill Sans MT" panose="020B0502020104020203" pitchFamily="34" charset="77"/>
            </a:endParaRPr>
          </a:p>
        </p:txBody>
      </p:sp>
      <p:sp>
        <p:nvSpPr>
          <p:cNvPr id="33" name="Rectangle 32">
            <a:extLst>
              <a:ext uri="{FF2B5EF4-FFF2-40B4-BE49-F238E27FC236}">
                <a16:creationId xmlns:a16="http://schemas.microsoft.com/office/drawing/2014/main" id="{3D1AE625-67C1-F544-BFED-84A1B6AB3B31}"/>
              </a:ext>
            </a:extLst>
          </p:cNvPr>
          <p:cNvSpPr/>
          <p:nvPr/>
        </p:nvSpPr>
        <p:spPr>
          <a:xfrm>
            <a:off x="2940826" y="2278813"/>
            <a:ext cx="3632077" cy="2326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80000" bIns="144000" rtlCol="0" anchor="t" anchorCtr="0">
            <a:spAutoFit/>
          </a:bodyPr>
          <a:lstStyle/>
          <a:p>
            <a:pPr>
              <a:spcAft>
                <a:spcPts val="600"/>
              </a:spcAft>
            </a:pPr>
            <a:r>
              <a:rPr lang="en-NZ" sz="2000" b="1" dirty="0">
                <a:solidFill>
                  <a:schemeClr val="tx2"/>
                </a:solidFill>
              </a:rPr>
              <a:t>The interviewer</a:t>
            </a:r>
          </a:p>
          <a:p>
            <a:pPr>
              <a:spcAft>
                <a:spcPts val="600"/>
              </a:spcAft>
            </a:pPr>
            <a:r>
              <a:rPr lang="en-NZ" sz="1600" dirty="0">
                <a:solidFill>
                  <a:schemeClr val="tx2"/>
                </a:solidFill>
              </a:rPr>
              <a:t>This person leads the interaction with the interviewee, making sure that the conversation is productive and flows naturally.  This person should not take notes, but should rather ensure the interviewee feels they are being listened to.</a:t>
            </a:r>
          </a:p>
        </p:txBody>
      </p:sp>
      <p:sp>
        <p:nvSpPr>
          <p:cNvPr id="36" name="Rectangle 35">
            <a:extLst>
              <a:ext uri="{FF2B5EF4-FFF2-40B4-BE49-F238E27FC236}">
                <a16:creationId xmlns:a16="http://schemas.microsoft.com/office/drawing/2014/main" id="{1B92CB6D-F843-D543-ABB5-C5367AE8DB55}"/>
              </a:ext>
            </a:extLst>
          </p:cNvPr>
          <p:cNvSpPr/>
          <p:nvPr/>
        </p:nvSpPr>
        <p:spPr>
          <a:xfrm>
            <a:off x="2940826" y="7755042"/>
            <a:ext cx="3632077" cy="2080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80000" bIns="144000" rtlCol="0" anchor="t" anchorCtr="0">
            <a:spAutoFit/>
          </a:bodyPr>
          <a:lstStyle/>
          <a:p>
            <a:pPr>
              <a:spcAft>
                <a:spcPts val="600"/>
              </a:spcAft>
            </a:pPr>
            <a:r>
              <a:rPr lang="en-NZ" sz="2000" b="1" dirty="0">
                <a:solidFill>
                  <a:schemeClr val="tx2"/>
                </a:solidFill>
              </a:rPr>
              <a:t>The note taker</a:t>
            </a:r>
            <a:endParaRPr lang="en-NZ" sz="2000" dirty="0">
              <a:solidFill>
                <a:schemeClr val="tx2"/>
              </a:solidFill>
            </a:endParaRPr>
          </a:p>
          <a:p>
            <a:pPr>
              <a:spcAft>
                <a:spcPts val="600"/>
              </a:spcAft>
            </a:pPr>
            <a:r>
              <a:rPr lang="en-NZ" sz="1600" dirty="0">
                <a:solidFill>
                  <a:schemeClr val="tx2"/>
                </a:solidFill>
              </a:rPr>
              <a:t>This person is responsible for listening carefully and taking thorough, accurate notes on post-its of key points of the discussion. They need to keep up with conversation, and capture direct quotes when possible.</a:t>
            </a:r>
          </a:p>
        </p:txBody>
      </p:sp>
      <p:sp>
        <p:nvSpPr>
          <p:cNvPr id="39" name="Rectangle 38">
            <a:extLst>
              <a:ext uri="{FF2B5EF4-FFF2-40B4-BE49-F238E27FC236}">
                <a16:creationId xmlns:a16="http://schemas.microsoft.com/office/drawing/2014/main" id="{C7EFB3BC-81D8-DC40-83A0-C478743E38E0}"/>
              </a:ext>
            </a:extLst>
          </p:cNvPr>
          <p:cNvSpPr/>
          <p:nvPr/>
        </p:nvSpPr>
        <p:spPr>
          <a:xfrm>
            <a:off x="2940826" y="4810692"/>
            <a:ext cx="3670565" cy="2818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80000" bIns="144000" rtlCol="0" anchor="t" anchorCtr="0">
            <a:spAutoFit/>
          </a:bodyPr>
          <a:lstStyle/>
          <a:p>
            <a:pPr>
              <a:spcAft>
                <a:spcPts val="600"/>
              </a:spcAft>
            </a:pPr>
            <a:r>
              <a:rPr lang="en-NZ" sz="2000" b="1" dirty="0">
                <a:solidFill>
                  <a:schemeClr val="tx2"/>
                </a:solidFill>
              </a:rPr>
              <a:t>The observer</a:t>
            </a:r>
          </a:p>
          <a:p>
            <a:pPr>
              <a:spcAft>
                <a:spcPts val="600"/>
              </a:spcAft>
            </a:pPr>
            <a:r>
              <a:rPr lang="en-NZ" sz="1600" dirty="0">
                <a:solidFill>
                  <a:schemeClr val="tx2"/>
                </a:solidFill>
              </a:rPr>
              <a:t>This person is responsible for making sure that insights are as rich and well-informed as possible. They look for cues in the environment and the interviewee’s body language, looking for when the interviewee might be saying one thing but thinking another. They support the note taker by capturing direct quotes of important parts of the conversation. </a:t>
            </a:r>
          </a:p>
        </p:txBody>
      </p:sp>
      <p:pic>
        <p:nvPicPr>
          <p:cNvPr id="9" name="Picture 8">
            <a:extLst>
              <a:ext uri="{FF2B5EF4-FFF2-40B4-BE49-F238E27FC236}">
                <a16:creationId xmlns:a16="http://schemas.microsoft.com/office/drawing/2014/main" id="{3CEF60A4-5366-1E46-BA83-929CE796CF64}"/>
              </a:ext>
            </a:extLst>
          </p:cNvPr>
          <p:cNvPicPr>
            <a:picLocks noChangeAspect="1"/>
          </p:cNvPicPr>
          <p:nvPr/>
        </p:nvPicPr>
        <p:blipFill>
          <a:blip r:embed="rId6"/>
          <a:stretch>
            <a:fillRect/>
          </a:stretch>
        </p:blipFill>
        <p:spPr>
          <a:xfrm>
            <a:off x="948284" y="7912985"/>
            <a:ext cx="1308537" cy="1308537"/>
          </a:xfrm>
          <a:prstGeom prst="rect">
            <a:avLst/>
          </a:prstGeom>
        </p:spPr>
      </p:pic>
      <p:pic>
        <p:nvPicPr>
          <p:cNvPr id="10" name="Picture 9">
            <a:extLst>
              <a:ext uri="{FF2B5EF4-FFF2-40B4-BE49-F238E27FC236}">
                <a16:creationId xmlns:a16="http://schemas.microsoft.com/office/drawing/2014/main" id="{0D8394E5-EC68-EB49-81E8-C9C908362936}"/>
              </a:ext>
            </a:extLst>
          </p:cNvPr>
          <p:cNvPicPr>
            <a:picLocks noChangeAspect="1"/>
          </p:cNvPicPr>
          <p:nvPr/>
        </p:nvPicPr>
        <p:blipFill>
          <a:blip r:embed="rId7"/>
          <a:stretch>
            <a:fillRect/>
          </a:stretch>
        </p:blipFill>
        <p:spPr>
          <a:xfrm>
            <a:off x="986772" y="2567908"/>
            <a:ext cx="1231565" cy="1366267"/>
          </a:xfrm>
          <a:prstGeom prst="rect">
            <a:avLst/>
          </a:prstGeom>
        </p:spPr>
      </p:pic>
      <p:pic>
        <p:nvPicPr>
          <p:cNvPr id="11" name="Picture 10">
            <a:extLst>
              <a:ext uri="{FF2B5EF4-FFF2-40B4-BE49-F238E27FC236}">
                <a16:creationId xmlns:a16="http://schemas.microsoft.com/office/drawing/2014/main" id="{4300BE76-9B00-F940-A834-1FB4889852A6}"/>
              </a:ext>
            </a:extLst>
          </p:cNvPr>
          <p:cNvPicPr>
            <a:picLocks noChangeAspect="1"/>
          </p:cNvPicPr>
          <p:nvPr/>
        </p:nvPicPr>
        <p:blipFill>
          <a:blip r:embed="rId8"/>
          <a:stretch>
            <a:fillRect/>
          </a:stretch>
        </p:blipFill>
        <p:spPr>
          <a:xfrm>
            <a:off x="823204" y="5127624"/>
            <a:ext cx="1558699" cy="1116105"/>
          </a:xfrm>
          <a:prstGeom prst="rect">
            <a:avLst/>
          </a:prstGeom>
        </p:spPr>
      </p:pic>
    </p:spTree>
    <p:extLst>
      <p:ext uri="{BB962C8B-B14F-4D97-AF65-F5344CB8AC3E}">
        <p14:creationId xmlns:p14="http://schemas.microsoft.com/office/powerpoint/2010/main" val="3141870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a:xfrm>
            <a:off x="13644772" y="14638945"/>
            <a:ext cx="1700927" cy="179269"/>
          </a:xfrm>
        </p:spPr>
        <p:txBody>
          <a:bodyPr/>
          <a:lstStyle/>
          <a:p>
            <a:fld id="{3332C684-C74E-B44D-82B0-F0756951FDF2}" type="slidenum">
              <a:rPr lang="en-US" smtClean="0"/>
              <a:t>13</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sp>
        <p:nvSpPr>
          <p:cNvPr id="82" name="Shape 654">
            <a:extLst>
              <a:ext uri="{FF2B5EF4-FFF2-40B4-BE49-F238E27FC236}">
                <a16:creationId xmlns:a16="http://schemas.microsoft.com/office/drawing/2014/main" id="{72EA55D6-DD3D-EA41-B3B5-2DE9B1EDBC66}"/>
              </a:ext>
            </a:extLst>
          </p:cNvPr>
          <p:cNvSpPr txBox="1"/>
          <p:nvPr/>
        </p:nvSpPr>
        <p:spPr>
          <a:xfrm>
            <a:off x="390525" y="878800"/>
            <a:ext cx="6775449" cy="600776"/>
          </a:xfrm>
          <a:prstGeom prst="rect">
            <a:avLst/>
          </a:prstGeom>
          <a:noFill/>
          <a:ln w="12700">
            <a:miter lim="400000"/>
          </a:ln>
          <a:extLst>
            <a:ext uri="{C572A759-6A51-4108-AA02-DFA0A04FC94B}">
              <ma14:wrappingTextBoxFlag xmlns="" xmlns:ma14="http://schemas.microsoft.com/office/mac/drawingml/2011/main" val="1"/>
            </a:ext>
          </a:extLst>
        </p:spPr>
        <p:txBody>
          <a:bodyPr wrap="square" lIns="53643" tIns="53643" rIns="53643" bIns="53643">
            <a:spAutoFit/>
          </a:bodyPr>
          <a:lstStyle>
            <a:lvl1pPr>
              <a:defRPr sz="3600" b="1">
                <a:latin typeface="Roboto-Bold"/>
                <a:ea typeface="Roboto-Bold"/>
                <a:cs typeface="Roboto-Bold"/>
                <a:sym typeface="Roboto-Bold"/>
              </a:defRPr>
            </a:lvl1pPr>
          </a:lstStyle>
          <a:p>
            <a:r>
              <a:rPr lang="en-AU" sz="3200" dirty="0">
                <a:latin typeface="Gill Sans MT" panose="020B0502020104020203" pitchFamily="34" charset="77"/>
              </a:rPr>
              <a:t>Pitch template</a:t>
            </a:r>
            <a:endParaRPr sz="3200" dirty="0">
              <a:latin typeface="Gill Sans MT" panose="020B0502020104020203" pitchFamily="34" charset="77"/>
            </a:endParaRPr>
          </a:p>
        </p:txBody>
      </p:sp>
      <p:pic>
        <p:nvPicPr>
          <p:cNvPr id="49" name="Picture 48">
            <a:extLst>
              <a:ext uri="{FF2B5EF4-FFF2-40B4-BE49-F238E27FC236}">
                <a16:creationId xmlns:a16="http://schemas.microsoft.com/office/drawing/2014/main" id="{E0659A1F-2E01-1A4B-A1FB-865F8E329326}"/>
              </a:ext>
            </a:extLst>
          </p:cNvPr>
          <p:cNvPicPr>
            <a:picLocks noChangeAspect="1"/>
          </p:cNvPicPr>
          <p:nvPr/>
        </p:nvPicPr>
        <p:blipFill>
          <a:blip r:embed="rId6"/>
          <a:stretch>
            <a:fillRect/>
          </a:stretch>
        </p:blipFill>
        <p:spPr>
          <a:xfrm rot="1800000">
            <a:off x="6610497" y="940405"/>
            <a:ext cx="241300" cy="124460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B47CD6D4-DB08-A349-A074-C78ACF43CCB9}"/>
              </a:ext>
            </a:extLst>
          </p:cNvPr>
          <p:cNvPicPr>
            <a:picLocks noChangeAspect="1"/>
          </p:cNvPicPr>
          <p:nvPr/>
        </p:nvPicPr>
        <p:blipFill rotWithShape="1">
          <a:blip r:embed="rId7"/>
          <a:srcRect l="926" t="1749" r="664" b="1658"/>
          <a:stretch/>
        </p:blipFill>
        <p:spPr>
          <a:xfrm rot="5400000">
            <a:off x="-959402" y="3212271"/>
            <a:ext cx="8560904" cy="5422901"/>
          </a:xfrm>
          <a:prstGeom prst="rect">
            <a:avLst/>
          </a:prstGeom>
        </p:spPr>
      </p:pic>
      <p:sp>
        <p:nvSpPr>
          <p:cNvPr id="205" name="Shape 654">
            <a:extLst>
              <a:ext uri="{FF2B5EF4-FFF2-40B4-BE49-F238E27FC236}">
                <a16:creationId xmlns:a16="http://schemas.microsoft.com/office/drawing/2014/main" id="{AEA8B618-2F69-5542-BDF0-F2AD0FA75323}"/>
              </a:ext>
            </a:extLst>
          </p:cNvPr>
          <p:cNvSpPr txBox="1"/>
          <p:nvPr/>
        </p:nvSpPr>
        <p:spPr>
          <a:xfrm>
            <a:off x="449487" y="1687613"/>
            <a:ext cx="5811685" cy="8574238"/>
          </a:xfrm>
          <a:prstGeom prst="rect">
            <a:avLst/>
          </a:prstGeom>
          <a:noFill/>
          <a:ln w="12700">
            <a:solidFill>
              <a:schemeClr val="tx2"/>
            </a:solidFill>
            <a:miter lim="400000"/>
          </a:ln>
          <a:extLst>
            <a:ext uri="{C572A759-6A51-4108-AA02-DFA0A04FC94B}">
              <ma14:wrappingTextBoxFlag xmlns="" xmlns:ma14="http://schemas.microsoft.com/office/mac/drawingml/2011/main" val="1"/>
            </a:ext>
          </a:extLst>
        </p:spPr>
        <p:txBody>
          <a:bodyPr wrap="square" lIns="108000" tIns="72000" rIns="108000" bIns="108000">
            <a:noAutofit/>
          </a:bodyPr>
          <a:lstStyle>
            <a:lvl1pPr>
              <a:defRPr sz="3600" b="1">
                <a:latin typeface="Roboto-Bold"/>
                <a:ea typeface="Roboto-Bold"/>
                <a:cs typeface="Roboto-Bold"/>
                <a:sym typeface="Roboto-Bold"/>
              </a:defRPr>
            </a:lvl1pPr>
          </a:lstStyle>
          <a:p>
            <a:endParaRPr sz="1100" b="0" dirty="0">
              <a:latin typeface="Gill Sans MT" panose="020B0502020104020203" pitchFamily="34" charset="77"/>
            </a:endParaRPr>
          </a:p>
        </p:txBody>
      </p:sp>
    </p:spTree>
    <p:extLst>
      <p:ext uri="{BB962C8B-B14F-4D97-AF65-F5344CB8AC3E}">
        <p14:creationId xmlns:p14="http://schemas.microsoft.com/office/powerpoint/2010/main" val="2598865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14</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pic>
        <p:nvPicPr>
          <p:cNvPr id="26" name="Picture 25">
            <a:extLst>
              <a:ext uri="{FF2B5EF4-FFF2-40B4-BE49-F238E27FC236}">
                <a16:creationId xmlns:a16="http://schemas.microsoft.com/office/drawing/2014/main" id="{4673B536-1730-9F43-8BD4-B1A1365CFB4F}"/>
              </a:ext>
            </a:extLst>
          </p:cNvPr>
          <p:cNvPicPr>
            <a:picLocks noChangeAspect="1"/>
          </p:cNvPicPr>
          <p:nvPr/>
        </p:nvPicPr>
        <p:blipFill>
          <a:blip r:embed="rId6"/>
          <a:stretch>
            <a:fillRect/>
          </a:stretch>
        </p:blipFill>
        <p:spPr>
          <a:xfrm>
            <a:off x="390525" y="5611125"/>
            <a:ext cx="6775450" cy="4688575"/>
          </a:xfrm>
          <a:prstGeom prst="rect">
            <a:avLst/>
          </a:prstGeom>
        </p:spPr>
      </p:pic>
      <p:sp>
        <p:nvSpPr>
          <p:cNvPr id="28" name="Rectangle 27">
            <a:extLst>
              <a:ext uri="{FF2B5EF4-FFF2-40B4-BE49-F238E27FC236}">
                <a16:creationId xmlns:a16="http://schemas.microsoft.com/office/drawing/2014/main" id="{0BF0BC47-0907-D248-AC69-4B621129E9F6}"/>
              </a:ext>
            </a:extLst>
          </p:cNvPr>
          <p:cNvSpPr/>
          <p:nvPr/>
        </p:nvSpPr>
        <p:spPr>
          <a:xfrm>
            <a:off x="390525" y="787003"/>
            <a:ext cx="6775449" cy="467132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40000" rIns="540000" bIns="180000" rtlCol="0" anchor="ctr"/>
          <a:lstStyle/>
          <a:p>
            <a:pPr algn="ctr">
              <a:spcAft>
                <a:spcPts val="1800"/>
              </a:spcAft>
            </a:pPr>
            <a:r>
              <a:rPr lang="en-US" dirty="0">
                <a:solidFill>
                  <a:schemeClr val="tx1"/>
                </a:solidFill>
              </a:rPr>
              <a:t>Mindset cards are a prompt to remind participants to take a ‘designerly’ approach to the Human Centred Design process. It’s a good idea to translate these into your local language, then select 3 or 4 at the beginning of each workshop session to share. </a:t>
            </a:r>
          </a:p>
          <a:p>
            <a:pPr algn="ctr">
              <a:spcAft>
                <a:spcPts val="1800"/>
              </a:spcAft>
            </a:pPr>
            <a:r>
              <a:rPr lang="en-US" dirty="0">
                <a:solidFill>
                  <a:schemeClr val="tx1"/>
                </a:solidFill>
              </a:rPr>
              <a:t>This emphasises the need to think and work in a different way to what they might be used to.</a:t>
            </a:r>
          </a:p>
        </p:txBody>
      </p:sp>
    </p:spTree>
    <p:extLst>
      <p:ext uri="{BB962C8B-B14F-4D97-AF65-F5344CB8AC3E}">
        <p14:creationId xmlns:p14="http://schemas.microsoft.com/office/powerpoint/2010/main" val="2223719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15</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pic>
        <p:nvPicPr>
          <p:cNvPr id="83" name="Picture 82">
            <a:extLst>
              <a:ext uri="{FF2B5EF4-FFF2-40B4-BE49-F238E27FC236}">
                <a16:creationId xmlns:a16="http://schemas.microsoft.com/office/drawing/2014/main" id="{F24147BF-0F43-7F46-9609-F06D685EC68C}"/>
              </a:ext>
            </a:extLst>
          </p:cNvPr>
          <p:cNvPicPr>
            <a:picLocks noChangeAspect="1"/>
          </p:cNvPicPr>
          <p:nvPr/>
        </p:nvPicPr>
        <p:blipFill>
          <a:blip r:embed="rId6"/>
          <a:stretch>
            <a:fillRect/>
          </a:stretch>
        </p:blipFill>
        <p:spPr>
          <a:xfrm>
            <a:off x="390525" y="787003"/>
            <a:ext cx="6775450" cy="4685575"/>
          </a:xfrm>
          <a:prstGeom prst="rect">
            <a:avLst/>
          </a:prstGeom>
        </p:spPr>
      </p:pic>
      <p:pic>
        <p:nvPicPr>
          <p:cNvPr id="84" name="Picture 83">
            <a:extLst>
              <a:ext uri="{FF2B5EF4-FFF2-40B4-BE49-F238E27FC236}">
                <a16:creationId xmlns:a16="http://schemas.microsoft.com/office/drawing/2014/main" id="{23DDCCF6-C8F0-814F-BA4E-9EE251CB831D}"/>
              </a:ext>
            </a:extLst>
          </p:cNvPr>
          <p:cNvPicPr>
            <a:picLocks noChangeAspect="1"/>
          </p:cNvPicPr>
          <p:nvPr/>
        </p:nvPicPr>
        <p:blipFill>
          <a:blip r:embed="rId7"/>
          <a:stretch>
            <a:fillRect/>
          </a:stretch>
        </p:blipFill>
        <p:spPr>
          <a:xfrm>
            <a:off x="390524" y="5604780"/>
            <a:ext cx="6775451" cy="4688576"/>
          </a:xfrm>
          <a:prstGeom prst="rect">
            <a:avLst/>
          </a:prstGeom>
        </p:spPr>
      </p:pic>
    </p:spTree>
    <p:extLst>
      <p:ext uri="{BB962C8B-B14F-4D97-AF65-F5344CB8AC3E}">
        <p14:creationId xmlns:p14="http://schemas.microsoft.com/office/powerpoint/2010/main" val="3856699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16</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pic>
        <p:nvPicPr>
          <p:cNvPr id="27" name="Picture 26">
            <a:extLst>
              <a:ext uri="{FF2B5EF4-FFF2-40B4-BE49-F238E27FC236}">
                <a16:creationId xmlns:a16="http://schemas.microsoft.com/office/drawing/2014/main" id="{8D13732F-D4A3-EB41-9A3A-CAFE5B3DB0E1}"/>
              </a:ext>
            </a:extLst>
          </p:cNvPr>
          <p:cNvPicPr>
            <a:picLocks noChangeAspect="1"/>
          </p:cNvPicPr>
          <p:nvPr/>
        </p:nvPicPr>
        <p:blipFill>
          <a:blip r:embed="rId6"/>
          <a:stretch>
            <a:fillRect/>
          </a:stretch>
        </p:blipFill>
        <p:spPr>
          <a:xfrm>
            <a:off x="390524" y="787003"/>
            <a:ext cx="6775449" cy="4688575"/>
          </a:xfrm>
          <a:prstGeom prst="rect">
            <a:avLst/>
          </a:prstGeom>
        </p:spPr>
      </p:pic>
      <p:pic>
        <p:nvPicPr>
          <p:cNvPr id="28" name="Picture 27">
            <a:extLst>
              <a:ext uri="{FF2B5EF4-FFF2-40B4-BE49-F238E27FC236}">
                <a16:creationId xmlns:a16="http://schemas.microsoft.com/office/drawing/2014/main" id="{E1E6FB3E-BD76-7446-9453-7E8CC33E58EA}"/>
              </a:ext>
            </a:extLst>
          </p:cNvPr>
          <p:cNvPicPr>
            <a:picLocks noChangeAspect="1"/>
          </p:cNvPicPr>
          <p:nvPr/>
        </p:nvPicPr>
        <p:blipFill>
          <a:blip r:embed="rId7"/>
          <a:stretch>
            <a:fillRect/>
          </a:stretch>
        </p:blipFill>
        <p:spPr>
          <a:xfrm>
            <a:off x="390524" y="5601780"/>
            <a:ext cx="6775449" cy="4688575"/>
          </a:xfrm>
          <a:prstGeom prst="rect">
            <a:avLst/>
          </a:prstGeom>
        </p:spPr>
      </p:pic>
    </p:spTree>
    <p:extLst>
      <p:ext uri="{BB962C8B-B14F-4D97-AF65-F5344CB8AC3E}">
        <p14:creationId xmlns:p14="http://schemas.microsoft.com/office/powerpoint/2010/main" val="1991756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17</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pic>
        <p:nvPicPr>
          <p:cNvPr id="29" name="Picture 28">
            <a:extLst>
              <a:ext uri="{FF2B5EF4-FFF2-40B4-BE49-F238E27FC236}">
                <a16:creationId xmlns:a16="http://schemas.microsoft.com/office/drawing/2014/main" id="{7D8664B2-1BEF-E247-AC6B-678B536EEFCA}"/>
              </a:ext>
            </a:extLst>
          </p:cNvPr>
          <p:cNvPicPr>
            <a:picLocks noChangeAspect="1"/>
          </p:cNvPicPr>
          <p:nvPr/>
        </p:nvPicPr>
        <p:blipFill>
          <a:blip r:embed="rId6"/>
          <a:stretch>
            <a:fillRect/>
          </a:stretch>
        </p:blipFill>
        <p:spPr>
          <a:xfrm>
            <a:off x="390525" y="787003"/>
            <a:ext cx="6775450" cy="4688576"/>
          </a:xfrm>
          <a:prstGeom prst="rect">
            <a:avLst/>
          </a:prstGeom>
        </p:spPr>
      </p:pic>
      <p:pic>
        <p:nvPicPr>
          <p:cNvPr id="30" name="Picture 29">
            <a:extLst>
              <a:ext uri="{FF2B5EF4-FFF2-40B4-BE49-F238E27FC236}">
                <a16:creationId xmlns:a16="http://schemas.microsoft.com/office/drawing/2014/main" id="{071CB835-9A6D-FF48-AB08-52DC67F87A90}"/>
              </a:ext>
            </a:extLst>
          </p:cNvPr>
          <p:cNvPicPr>
            <a:picLocks noChangeAspect="1"/>
          </p:cNvPicPr>
          <p:nvPr/>
        </p:nvPicPr>
        <p:blipFill>
          <a:blip r:embed="rId7"/>
          <a:stretch>
            <a:fillRect/>
          </a:stretch>
        </p:blipFill>
        <p:spPr>
          <a:xfrm>
            <a:off x="390525" y="5601779"/>
            <a:ext cx="6775450" cy="4688576"/>
          </a:xfrm>
          <a:prstGeom prst="rect">
            <a:avLst/>
          </a:prstGeom>
        </p:spPr>
      </p:pic>
    </p:spTree>
    <p:extLst>
      <p:ext uri="{BB962C8B-B14F-4D97-AF65-F5344CB8AC3E}">
        <p14:creationId xmlns:p14="http://schemas.microsoft.com/office/powerpoint/2010/main" val="2524986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18</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pic>
        <p:nvPicPr>
          <p:cNvPr id="27" name="Picture 26">
            <a:extLst>
              <a:ext uri="{FF2B5EF4-FFF2-40B4-BE49-F238E27FC236}">
                <a16:creationId xmlns:a16="http://schemas.microsoft.com/office/drawing/2014/main" id="{C95DD1F2-44B8-9741-A350-32CE599149A5}"/>
              </a:ext>
            </a:extLst>
          </p:cNvPr>
          <p:cNvPicPr>
            <a:picLocks noChangeAspect="1"/>
          </p:cNvPicPr>
          <p:nvPr/>
        </p:nvPicPr>
        <p:blipFill>
          <a:blip r:embed="rId6"/>
          <a:stretch>
            <a:fillRect/>
          </a:stretch>
        </p:blipFill>
        <p:spPr>
          <a:xfrm>
            <a:off x="390524" y="787003"/>
            <a:ext cx="6775445" cy="4688573"/>
          </a:xfrm>
          <a:prstGeom prst="rect">
            <a:avLst/>
          </a:prstGeom>
        </p:spPr>
      </p:pic>
      <p:pic>
        <p:nvPicPr>
          <p:cNvPr id="28" name="Picture 27">
            <a:extLst>
              <a:ext uri="{FF2B5EF4-FFF2-40B4-BE49-F238E27FC236}">
                <a16:creationId xmlns:a16="http://schemas.microsoft.com/office/drawing/2014/main" id="{3C96AE86-DE52-BA4A-9818-B1CC47597AB7}"/>
              </a:ext>
            </a:extLst>
          </p:cNvPr>
          <p:cNvPicPr>
            <a:picLocks noChangeAspect="1"/>
          </p:cNvPicPr>
          <p:nvPr/>
        </p:nvPicPr>
        <p:blipFill>
          <a:blip r:embed="rId7"/>
          <a:stretch>
            <a:fillRect/>
          </a:stretch>
        </p:blipFill>
        <p:spPr>
          <a:xfrm>
            <a:off x="390524" y="5601782"/>
            <a:ext cx="6775449" cy="4688573"/>
          </a:xfrm>
          <a:prstGeom prst="rect">
            <a:avLst/>
          </a:prstGeom>
        </p:spPr>
      </p:pic>
    </p:spTree>
    <p:extLst>
      <p:ext uri="{BB962C8B-B14F-4D97-AF65-F5344CB8AC3E}">
        <p14:creationId xmlns:p14="http://schemas.microsoft.com/office/powerpoint/2010/main" val="1760348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19</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pic>
        <p:nvPicPr>
          <p:cNvPr id="29" name="Picture 28">
            <a:extLst>
              <a:ext uri="{FF2B5EF4-FFF2-40B4-BE49-F238E27FC236}">
                <a16:creationId xmlns:a16="http://schemas.microsoft.com/office/drawing/2014/main" id="{060C5A54-6548-0C4C-9326-7CA6B3DC4709}"/>
              </a:ext>
            </a:extLst>
          </p:cNvPr>
          <p:cNvPicPr>
            <a:picLocks noChangeAspect="1"/>
          </p:cNvPicPr>
          <p:nvPr/>
        </p:nvPicPr>
        <p:blipFill>
          <a:blip r:embed="rId6"/>
          <a:stretch>
            <a:fillRect/>
          </a:stretch>
        </p:blipFill>
        <p:spPr>
          <a:xfrm>
            <a:off x="390525" y="787002"/>
            <a:ext cx="6775450" cy="4688575"/>
          </a:xfrm>
          <a:prstGeom prst="rect">
            <a:avLst/>
          </a:prstGeom>
        </p:spPr>
      </p:pic>
      <p:pic>
        <p:nvPicPr>
          <p:cNvPr id="30" name="Picture 29">
            <a:extLst>
              <a:ext uri="{FF2B5EF4-FFF2-40B4-BE49-F238E27FC236}">
                <a16:creationId xmlns:a16="http://schemas.microsoft.com/office/drawing/2014/main" id="{9B1E5560-1466-664A-84D2-17D616E3D5D3}"/>
              </a:ext>
            </a:extLst>
          </p:cNvPr>
          <p:cNvPicPr>
            <a:picLocks noChangeAspect="1"/>
          </p:cNvPicPr>
          <p:nvPr/>
        </p:nvPicPr>
        <p:blipFill>
          <a:blip r:embed="rId7"/>
          <a:stretch>
            <a:fillRect/>
          </a:stretch>
        </p:blipFill>
        <p:spPr>
          <a:xfrm>
            <a:off x="390525" y="5584914"/>
            <a:ext cx="6775450" cy="4688577"/>
          </a:xfrm>
          <a:prstGeom prst="rect">
            <a:avLst/>
          </a:prstGeom>
        </p:spPr>
      </p:pic>
    </p:spTree>
    <p:extLst>
      <p:ext uri="{BB962C8B-B14F-4D97-AF65-F5344CB8AC3E}">
        <p14:creationId xmlns:p14="http://schemas.microsoft.com/office/powerpoint/2010/main" val="3791588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7396C6-40D2-6A48-B5A5-BA5739F4AA4B}"/>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3" name="Slide Number Placeholder 2">
            <a:extLst>
              <a:ext uri="{FF2B5EF4-FFF2-40B4-BE49-F238E27FC236}">
                <a16:creationId xmlns:a16="http://schemas.microsoft.com/office/drawing/2014/main" id="{A7203352-E01D-CE4B-813D-A372A8ED9478}"/>
              </a:ext>
            </a:extLst>
          </p:cNvPr>
          <p:cNvSpPr>
            <a:spLocks noGrp="1"/>
          </p:cNvSpPr>
          <p:nvPr>
            <p:ph type="sldNum" sz="quarter" idx="12"/>
          </p:nvPr>
        </p:nvSpPr>
        <p:spPr/>
        <p:txBody>
          <a:bodyPr/>
          <a:lstStyle/>
          <a:p>
            <a:fld id="{3332C684-C74E-B44D-82B0-F0756951FDF2}" type="slidenum">
              <a:rPr lang="en-US" smtClean="0"/>
              <a:t>2</a:t>
            </a:fld>
            <a:endParaRPr lang="en-US" dirty="0"/>
          </a:p>
        </p:txBody>
      </p:sp>
      <p:sp>
        <p:nvSpPr>
          <p:cNvPr id="4" name="Freeform 3">
            <a:extLst>
              <a:ext uri="{FF2B5EF4-FFF2-40B4-BE49-F238E27FC236}">
                <a16:creationId xmlns:a16="http://schemas.microsoft.com/office/drawing/2014/main" id="{4658A101-4C1B-4340-921E-963AE92189D3}"/>
              </a:ext>
            </a:extLst>
          </p:cNvPr>
          <p:cNvSpPr/>
          <p:nvPr/>
        </p:nvSpPr>
        <p:spPr>
          <a:xfrm rot="16200000">
            <a:off x="-91819" y="2303238"/>
            <a:ext cx="1706969" cy="742280"/>
          </a:xfrm>
          <a:custGeom>
            <a:avLst/>
            <a:gdLst>
              <a:gd name="connsiteX0" fmla="*/ 1372436 w 1372436"/>
              <a:gd name="connsiteY0" fmla="*/ 0 h 694809"/>
              <a:gd name="connsiteX1" fmla="*/ 1372436 w 1372436"/>
              <a:gd name="connsiteY1" fmla="*/ 694809 h 694809"/>
              <a:gd name="connsiteX2" fmla="*/ 0 w 1372436"/>
              <a:gd name="connsiteY2" fmla="*/ 694809 h 694809"/>
              <a:gd name="connsiteX3" fmla="*/ 115797 w 1372436"/>
              <a:gd name="connsiteY3" fmla="*/ 347405 h 694809"/>
              <a:gd name="connsiteX4" fmla="*/ 0 w 1372436"/>
              <a:gd name="connsiteY4" fmla="*/ 0 h 69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36" h="694809">
                <a:moveTo>
                  <a:pt x="1372436" y="0"/>
                </a:moveTo>
                <a:lnTo>
                  <a:pt x="1372436" y="694809"/>
                </a:lnTo>
                <a:lnTo>
                  <a:pt x="0" y="694809"/>
                </a:lnTo>
                <a:lnTo>
                  <a:pt x="115797" y="347405"/>
                </a:lnTo>
                <a:lnTo>
                  <a:pt x="0" y="0"/>
                </a:ln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rIns="144000" rtlCol="0" anchor="ctr"/>
          <a:lstStyle/>
          <a:p>
            <a:pPr algn="ctr"/>
            <a:r>
              <a:rPr lang="en-US" sz="1200" b="1" dirty="0">
                <a:solidFill>
                  <a:schemeClr val="bg1"/>
                </a:solidFill>
                <a:latin typeface="Gill Sans Nova" panose="020B0602020104020203" pitchFamily="34" charset="0"/>
              </a:rPr>
              <a:t>PART</a:t>
            </a:r>
            <a:endParaRPr lang="en-US" b="1" dirty="0">
              <a:solidFill>
                <a:schemeClr val="bg1"/>
              </a:solidFill>
              <a:latin typeface="Gill Sans Nova" panose="020B0602020104020203" pitchFamily="34" charset="0"/>
            </a:endParaRPr>
          </a:p>
          <a:p>
            <a:pPr algn="ctr"/>
            <a:r>
              <a:rPr lang="en-US" sz="2400" b="1" dirty="0">
                <a:solidFill>
                  <a:schemeClr val="bg1"/>
                </a:solidFill>
                <a:latin typeface="Gill Sans Nova" panose="020B0602020104020203" pitchFamily="34" charset="0"/>
              </a:rPr>
              <a:t>1/3</a:t>
            </a:r>
            <a:endParaRPr lang="en-US" b="1" dirty="0">
              <a:solidFill>
                <a:schemeClr val="bg1"/>
              </a:solidFill>
              <a:latin typeface="Gill Sans Nova" panose="020B0602020104020203" pitchFamily="34" charset="0"/>
            </a:endParaRPr>
          </a:p>
        </p:txBody>
      </p:sp>
      <p:sp>
        <p:nvSpPr>
          <p:cNvPr id="5" name="Title 1">
            <a:extLst>
              <a:ext uri="{FF2B5EF4-FFF2-40B4-BE49-F238E27FC236}">
                <a16:creationId xmlns:a16="http://schemas.microsoft.com/office/drawing/2014/main" id="{C4AF18F8-3256-C44F-881C-A15CAB5A48CF}"/>
              </a:ext>
            </a:extLst>
          </p:cNvPr>
          <p:cNvSpPr txBox="1">
            <a:spLocks/>
          </p:cNvSpPr>
          <p:nvPr/>
        </p:nvSpPr>
        <p:spPr>
          <a:xfrm>
            <a:off x="390526" y="357790"/>
            <a:ext cx="6775448" cy="979943"/>
          </a:xfrm>
          <a:prstGeom prst="rect">
            <a:avLst/>
          </a:prstGeom>
        </p:spPr>
        <p:txBody>
          <a:bodyPr lIns="144000" t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gn="ctr" defTabSz="457200">
              <a:lnSpc>
                <a:spcPct val="100000"/>
              </a:lnSpc>
              <a:spcBef>
                <a:spcPts val="0"/>
              </a:spcBef>
              <a:spcAft>
                <a:spcPts val="1200"/>
              </a:spcAft>
            </a:pPr>
            <a:r>
              <a:rPr lang="en-US" sz="2400" b="1" dirty="0">
                <a:latin typeface="Gill Sans MT" panose="020B0502020104020203" pitchFamily="34" charset="77"/>
                <a:cs typeface="Gill Sans Nova Ultra Bold" panose="020F0502020204030204" pitchFamily="34" charset="0"/>
              </a:rPr>
              <a:t>Toolkit sections</a:t>
            </a:r>
            <a:br>
              <a:rPr lang="en-US" sz="2400" b="1" dirty="0">
                <a:latin typeface="Gill Sans MT" panose="020B0502020104020203" pitchFamily="34" charset="77"/>
                <a:cs typeface="Gill Sans Nova Ultra Bold" panose="020F0502020204030204" pitchFamily="34" charset="0"/>
              </a:rPr>
            </a:br>
            <a:br>
              <a:rPr lang="en-US" sz="500" b="1" dirty="0">
                <a:latin typeface="Gill Sans MT" panose="020B0502020104020203" pitchFamily="34" charset="77"/>
                <a:cs typeface="Gill Sans Nova Ultra Bold" panose="020F0502020204030204" pitchFamily="34" charset="0"/>
              </a:rPr>
            </a:br>
            <a:r>
              <a:rPr lang="en-US" sz="1400" dirty="0">
                <a:solidFill>
                  <a:srgbClr val="282B36"/>
                </a:solidFill>
                <a:latin typeface="Gill Sans MT" panose="020B0502020104020203" pitchFamily="34" charset="77"/>
                <a:ea typeface="+mn-ea"/>
                <a:cs typeface="Gill Sans Nova Ultra Bold" panose="020F0502020204030204" pitchFamily="34" charset="0"/>
              </a:rPr>
              <a:t>This toolkit is spread across three documents to ensure it is easy to use and navigate. You will need all three sections to complete the design process.</a:t>
            </a:r>
          </a:p>
        </p:txBody>
      </p:sp>
      <p:sp>
        <p:nvSpPr>
          <p:cNvPr id="6" name="Freeform 5">
            <a:extLst>
              <a:ext uri="{FF2B5EF4-FFF2-40B4-BE49-F238E27FC236}">
                <a16:creationId xmlns:a16="http://schemas.microsoft.com/office/drawing/2014/main" id="{E778B3D8-4096-5C4E-987D-18CD86BF7A77}"/>
              </a:ext>
            </a:extLst>
          </p:cNvPr>
          <p:cNvSpPr/>
          <p:nvPr/>
        </p:nvSpPr>
        <p:spPr>
          <a:xfrm rot="16200000">
            <a:off x="-91818" y="4660301"/>
            <a:ext cx="1706969" cy="742280"/>
          </a:xfrm>
          <a:custGeom>
            <a:avLst/>
            <a:gdLst>
              <a:gd name="connsiteX0" fmla="*/ 1372436 w 1372436"/>
              <a:gd name="connsiteY0" fmla="*/ 0 h 694809"/>
              <a:gd name="connsiteX1" fmla="*/ 1372436 w 1372436"/>
              <a:gd name="connsiteY1" fmla="*/ 694809 h 694809"/>
              <a:gd name="connsiteX2" fmla="*/ 0 w 1372436"/>
              <a:gd name="connsiteY2" fmla="*/ 694809 h 694809"/>
              <a:gd name="connsiteX3" fmla="*/ 115797 w 1372436"/>
              <a:gd name="connsiteY3" fmla="*/ 347405 h 694809"/>
              <a:gd name="connsiteX4" fmla="*/ 0 w 1372436"/>
              <a:gd name="connsiteY4" fmla="*/ 0 h 69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36" h="694809">
                <a:moveTo>
                  <a:pt x="1372436" y="0"/>
                </a:moveTo>
                <a:lnTo>
                  <a:pt x="1372436" y="694809"/>
                </a:lnTo>
                <a:lnTo>
                  <a:pt x="0" y="694809"/>
                </a:lnTo>
                <a:lnTo>
                  <a:pt x="115797" y="347405"/>
                </a:lnTo>
                <a:lnTo>
                  <a:pt x="0" y="0"/>
                </a:ln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rIns="144000" rtlCol="0" anchor="ctr"/>
          <a:lstStyle/>
          <a:p>
            <a:pPr algn="ctr"/>
            <a:r>
              <a:rPr lang="en-US" sz="1200" b="1" dirty="0">
                <a:solidFill>
                  <a:schemeClr val="bg1"/>
                </a:solidFill>
                <a:latin typeface="Gill Sans Nova" panose="020B0602020104020203" pitchFamily="34" charset="0"/>
              </a:rPr>
              <a:t>PART</a:t>
            </a:r>
            <a:endParaRPr lang="en-US" b="1" dirty="0">
              <a:solidFill>
                <a:schemeClr val="bg1"/>
              </a:solidFill>
              <a:latin typeface="Gill Sans Nova" panose="020B0602020104020203" pitchFamily="34" charset="0"/>
            </a:endParaRPr>
          </a:p>
          <a:p>
            <a:pPr algn="ctr"/>
            <a:r>
              <a:rPr lang="en-US" sz="2400" b="1" dirty="0">
                <a:solidFill>
                  <a:schemeClr val="bg1"/>
                </a:solidFill>
                <a:latin typeface="Gill Sans Nova" panose="020B0602020104020203" pitchFamily="34" charset="0"/>
              </a:rPr>
              <a:t>2/3</a:t>
            </a:r>
            <a:endParaRPr lang="en-US" b="1" dirty="0">
              <a:solidFill>
                <a:schemeClr val="bg1"/>
              </a:solidFill>
              <a:latin typeface="Gill Sans Nova" panose="020B0602020104020203" pitchFamily="34" charset="0"/>
            </a:endParaRPr>
          </a:p>
        </p:txBody>
      </p:sp>
      <p:sp>
        <p:nvSpPr>
          <p:cNvPr id="7" name="Title 1">
            <a:extLst>
              <a:ext uri="{FF2B5EF4-FFF2-40B4-BE49-F238E27FC236}">
                <a16:creationId xmlns:a16="http://schemas.microsoft.com/office/drawing/2014/main" id="{CF48029C-9C46-8840-A5D6-DD56A13D89A4}"/>
              </a:ext>
            </a:extLst>
          </p:cNvPr>
          <p:cNvSpPr txBox="1">
            <a:spLocks/>
          </p:cNvSpPr>
          <p:nvPr/>
        </p:nvSpPr>
        <p:spPr>
          <a:xfrm>
            <a:off x="1132806" y="1833434"/>
            <a:ext cx="6033168" cy="1694429"/>
          </a:xfrm>
          <a:prstGeom prst="rect">
            <a:avLst/>
          </a:prstGeom>
        </p:spPr>
        <p:txBody>
          <a:bodyPr lIns="144000" t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600"/>
              </a:spcAft>
            </a:pPr>
            <a:r>
              <a:rPr lang="en-US" sz="1400" b="1" dirty="0">
                <a:latin typeface="Gill Sans MT" panose="020B0502020104020203" pitchFamily="34" charset="77"/>
                <a:cs typeface="Gill Sans Nova Ultra Bold" panose="020F0502020204030204" pitchFamily="34" charset="0"/>
              </a:rPr>
              <a:t>Part 1</a:t>
            </a:r>
            <a:br>
              <a:rPr lang="en-US" sz="2400" b="1" dirty="0">
                <a:latin typeface="Gill Sans MT" panose="020B0502020104020203" pitchFamily="34" charset="77"/>
                <a:cs typeface="Gill Sans Nova Ultra Bold" panose="020F0502020204030204" pitchFamily="34" charset="0"/>
              </a:rPr>
            </a:br>
            <a:br>
              <a:rPr lang="en-US" sz="500" b="1" dirty="0">
                <a:latin typeface="Gill Sans MT" panose="020B0502020104020203" pitchFamily="34" charset="77"/>
                <a:cs typeface="Gill Sans Nova Ultra Bold" panose="020F0502020204030204" pitchFamily="34" charset="0"/>
              </a:rPr>
            </a:br>
            <a:r>
              <a:rPr lang="en-US" sz="1200" dirty="0">
                <a:solidFill>
                  <a:srgbClr val="282B36"/>
                </a:solidFill>
                <a:latin typeface="Gill Sans MT" panose="020B0502020104020203" pitchFamily="34" charset="77"/>
                <a:ea typeface="+mn-ea"/>
                <a:cs typeface="Gill Sans Nova Ultra Bold" panose="020F0502020204030204" pitchFamily="34" charset="0"/>
              </a:rPr>
              <a:t>Part 1 contains the tools you will need to get you started, and should be used if you:</a:t>
            </a:r>
          </a:p>
          <a:p>
            <a:pPr marL="171450" indent="-171450" defTabSz="457200">
              <a:lnSpc>
                <a:spcPct val="100000"/>
              </a:lnSpc>
              <a:spcBef>
                <a:spcPts val="0"/>
              </a:spcBef>
              <a:buFont typeface="Arial" panose="020B0604020202020204" pitchFamily="34" charset="0"/>
              <a:buChar char="•"/>
            </a:pPr>
            <a:r>
              <a:rPr lang="en-US" sz="1200" dirty="0">
                <a:cs typeface="Gill Sans Nova Ultra Bold" panose="020F0502020204030204" pitchFamily="34" charset="0"/>
              </a:rPr>
              <a:t>have not already done Human Centred Design (HCD) training</a:t>
            </a:r>
          </a:p>
          <a:p>
            <a:pPr marL="171450" indent="-171450" defTabSz="457200">
              <a:lnSpc>
                <a:spcPct val="100000"/>
              </a:lnSpc>
              <a:spcBef>
                <a:spcPts val="0"/>
              </a:spcBef>
              <a:buFont typeface="Arial" panose="020B0604020202020204" pitchFamily="34" charset="0"/>
              <a:buChar char="•"/>
            </a:pPr>
            <a:r>
              <a:rPr lang="en-US" sz="1200" dirty="0">
                <a:cs typeface="Gill Sans Nova Ultra Bold" panose="020F0502020204030204" pitchFamily="34" charset="0"/>
              </a:rPr>
              <a:t>would like to know more of the theory underpinning the tools and activities in Part 2</a:t>
            </a:r>
          </a:p>
          <a:p>
            <a:pPr marL="171450" indent="-171450" defTabSz="457200">
              <a:lnSpc>
                <a:spcPct val="100000"/>
              </a:lnSpc>
              <a:spcBef>
                <a:spcPts val="0"/>
              </a:spcBef>
              <a:spcAft>
                <a:spcPts val="300"/>
              </a:spcAft>
              <a:buFont typeface="Arial" panose="020B0604020202020204" pitchFamily="34" charset="0"/>
              <a:buChar char="•"/>
            </a:pPr>
            <a:r>
              <a:rPr lang="en-US" sz="1200" dirty="0">
                <a:cs typeface="Gill Sans Nova Ultra Bold" panose="020F0502020204030204" pitchFamily="34" charset="0"/>
              </a:rPr>
              <a:t>want to build your skills as a facilitator</a:t>
            </a:r>
          </a:p>
          <a:p>
            <a:pPr defTabSz="457200">
              <a:lnSpc>
                <a:spcPct val="100000"/>
              </a:lnSpc>
              <a:spcBef>
                <a:spcPts val="0"/>
              </a:spcBef>
              <a:spcAft>
                <a:spcPts val="300"/>
              </a:spcAft>
            </a:pPr>
            <a:r>
              <a:rPr lang="en-US" sz="1200" b="1" dirty="0">
                <a:cs typeface="Gill Sans Nova Ultra Bold" panose="020F0502020204030204" pitchFamily="34" charset="0"/>
              </a:rPr>
              <a:t>Unit One</a:t>
            </a:r>
            <a:r>
              <a:rPr lang="en-US" sz="1200" dirty="0">
                <a:cs typeface="Gill Sans Nova Ultra Bold" panose="020F0502020204030204" pitchFamily="34" charset="0"/>
              </a:rPr>
              <a:t> of Part 1 is an introduction to HCD, while </a:t>
            </a:r>
            <a:r>
              <a:rPr lang="en-US" sz="1200" b="1" dirty="0">
                <a:cs typeface="Gill Sans Nova Ultra Bold" panose="020F0502020204030204" pitchFamily="34" charset="0"/>
              </a:rPr>
              <a:t>Unit Two </a:t>
            </a:r>
            <a:r>
              <a:rPr lang="en-US" sz="1200" dirty="0">
                <a:cs typeface="Gill Sans Nova Ultra Bold" panose="020F0502020204030204" pitchFamily="34" charset="0"/>
              </a:rPr>
              <a:t>provides helpful tools and information about being a successful facilitator.</a:t>
            </a:r>
          </a:p>
        </p:txBody>
      </p:sp>
      <p:sp>
        <p:nvSpPr>
          <p:cNvPr id="10" name="Title 1">
            <a:extLst>
              <a:ext uri="{FF2B5EF4-FFF2-40B4-BE49-F238E27FC236}">
                <a16:creationId xmlns:a16="http://schemas.microsoft.com/office/drawing/2014/main" id="{8A2731D0-9781-9B40-88AE-93F32691E23B}"/>
              </a:ext>
            </a:extLst>
          </p:cNvPr>
          <p:cNvSpPr txBox="1">
            <a:spLocks/>
          </p:cNvSpPr>
          <p:nvPr/>
        </p:nvSpPr>
        <p:spPr>
          <a:xfrm>
            <a:off x="1132807" y="4177956"/>
            <a:ext cx="5958873" cy="1694429"/>
          </a:xfrm>
          <a:prstGeom prst="rect">
            <a:avLst/>
          </a:prstGeom>
        </p:spPr>
        <p:txBody>
          <a:bodyPr lIns="144000" t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1200"/>
              </a:spcAft>
            </a:pPr>
            <a:r>
              <a:rPr lang="en-US" sz="1400" b="1" dirty="0">
                <a:latin typeface="Gill Sans MT" panose="020B0502020104020203" pitchFamily="34" charset="77"/>
                <a:cs typeface="Gill Sans Nova Ultra Bold" panose="020F0502020204030204" pitchFamily="34" charset="0"/>
              </a:rPr>
              <a:t>Part 2</a:t>
            </a:r>
            <a:br>
              <a:rPr lang="en-US" sz="2400" b="1" dirty="0">
                <a:latin typeface="Gill Sans MT" panose="020B0502020104020203" pitchFamily="34" charset="77"/>
                <a:cs typeface="Gill Sans Nova Ultra Bold" panose="020F0502020204030204" pitchFamily="34" charset="0"/>
              </a:rPr>
            </a:br>
            <a:br>
              <a:rPr lang="en-US" sz="500" b="1" dirty="0">
                <a:latin typeface="Gill Sans MT" panose="020B0502020104020203" pitchFamily="34" charset="77"/>
                <a:cs typeface="Gill Sans Nova Ultra Bold" panose="020F0502020204030204" pitchFamily="34" charset="0"/>
              </a:rPr>
            </a:br>
            <a:r>
              <a:rPr lang="en-US" sz="1200" dirty="0">
                <a:solidFill>
                  <a:srgbClr val="282B36"/>
                </a:solidFill>
                <a:latin typeface="Gill Sans MT" panose="020B0502020104020203" pitchFamily="34" charset="77"/>
                <a:cs typeface="Gill Sans Nova Ultra Bold" panose="020F0502020204030204" pitchFamily="34" charset="0"/>
              </a:rPr>
              <a:t>Start with Part 2 if you are working with communities and do not need to conduct HCD training.</a:t>
            </a:r>
          </a:p>
          <a:p>
            <a:pPr defTabSz="457200">
              <a:lnSpc>
                <a:spcPct val="100000"/>
              </a:lnSpc>
              <a:spcBef>
                <a:spcPts val="0"/>
              </a:spcBef>
              <a:spcAft>
                <a:spcPts val="1200"/>
              </a:spcAft>
            </a:pPr>
            <a:r>
              <a:rPr lang="en-US" sz="1200" i="1" dirty="0">
                <a:solidFill>
                  <a:srgbClr val="282B36"/>
                </a:solidFill>
                <a:latin typeface="Gill Sans MT" panose="020B0502020104020203" pitchFamily="34" charset="77"/>
                <a:cs typeface="Gill Sans Nova Ultra Bold" panose="020F0502020204030204" pitchFamily="34" charset="0"/>
              </a:rPr>
              <a:t>Note:  You do not have to go through every single activity in the toolkit if you or your participants do not have time.  You can adjust the flow and content of the sessions depending on the participants in your workshop, their availability and capability. You will find sample agendas in Part 3 to help you plan your activities. </a:t>
            </a:r>
          </a:p>
        </p:txBody>
      </p:sp>
      <p:sp>
        <p:nvSpPr>
          <p:cNvPr id="17" name="Freeform 16">
            <a:extLst>
              <a:ext uri="{FF2B5EF4-FFF2-40B4-BE49-F238E27FC236}">
                <a16:creationId xmlns:a16="http://schemas.microsoft.com/office/drawing/2014/main" id="{9B862D86-CB9E-864E-BD69-46D09D10D653}"/>
              </a:ext>
            </a:extLst>
          </p:cNvPr>
          <p:cNvSpPr/>
          <p:nvPr/>
        </p:nvSpPr>
        <p:spPr>
          <a:xfrm rot="16200000">
            <a:off x="-91818" y="7017364"/>
            <a:ext cx="1706969" cy="742280"/>
          </a:xfrm>
          <a:custGeom>
            <a:avLst/>
            <a:gdLst>
              <a:gd name="connsiteX0" fmla="*/ 1372436 w 1372436"/>
              <a:gd name="connsiteY0" fmla="*/ 0 h 694809"/>
              <a:gd name="connsiteX1" fmla="*/ 1372436 w 1372436"/>
              <a:gd name="connsiteY1" fmla="*/ 694809 h 694809"/>
              <a:gd name="connsiteX2" fmla="*/ 0 w 1372436"/>
              <a:gd name="connsiteY2" fmla="*/ 694809 h 694809"/>
              <a:gd name="connsiteX3" fmla="*/ 115797 w 1372436"/>
              <a:gd name="connsiteY3" fmla="*/ 347405 h 694809"/>
              <a:gd name="connsiteX4" fmla="*/ 0 w 1372436"/>
              <a:gd name="connsiteY4" fmla="*/ 0 h 694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436" h="694809">
                <a:moveTo>
                  <a:pt x="1372436" y="0"/>
                </a:moveTo>
                <a:lnTo>
                  <a:pt x="1372436" y="694809"/>
                </a:lnTo>
                <a:lnTo>
                  <a:pt x="0" y="694809"/>
                </a:lnTo>
                <a:lnTo>
                  <a:pt x="115797" y="347405"/>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72000" rIns="144000" rtlCol="0" anchor="ctr"/>
          <a:lstStyle/>
          <a:p>
            <a:pPr algn="ctr"/>
            <a:r>
              <a:rPr lang="en-US" sz="1200" b="1" dirty="0">
                <a:solidFill>
                  <a:schemeClr val="bg1"/>
                </a:solidFill>
                <a:latin typeface="Gill Sans Nova" panose="020B0602020104020203" pitchFamily="34" charset="0"/>
              </a:rPr>
              <a:t>PART</a:t>
            </a:r>
            <a:endParaRPr lang="en-US" b="1" dirty="0">
              <a:solidFill>
                <a:schemeClr val="bg1"/>
              </a:solidFill>
              <a:latin typeface="Gill Sans Nova" panose="020B0602020104020203" pitchFamily="34" charset="0"/>
            </a:endParaRPr>
          </a:p>
          <a:p>
            <a:pPr algn="ctr"/>
            <a:r>
              <a:rPr lang="en-US" sz="2400" b="1" dirty="0">
                <a:solidFill>
                  <a:schemeClr val="bg1"/>
                </a:solidFill>
                <a:latin typeface="Gill Sans Nova" panose="020B0602020104020203" pitchFamily="34" charset="0"/>
              </a:rPr>
              <a:t>3/3</a:t>
            </a:r>
            <a:endParaRPr lang="en-US" b="1" dirty="0">
              <a:solidFill>
                <a:schemeClr val="bg1"/>
              </a:solidFill>
              <a:latin typeface="Gill Sans Nova" panose="020B0602020104020203" pitchFamily="34" charset="0"/>
            </a:endParaRPr>
          </a:p>
        </p:txBody>
      </p:sp>
      <p:sp>
        <p:nvSpPr>
          <p:cNvPr id="18" name="Title 1">
            <a:extLst>
              <a:ext uri="{FF2B5EF4-FFF2-40B4-BE49-F238E27FC236}">
                <a16:creationId xmlns:a16="http://schemas.microsoft.com/office/drawing/2014/main" id="{37B6613F-44C1-4444-B4E8-6E96594A9A13}"/>
              </a:ext>
            </a:extLst>
          </p:cNvPr>
          <p:cNvSpPr txBox="1">
            <a:spLocks/>
          </p:cNvSpPr>
          <p:nvPr/>
        </p:nvSpPr>
        <p:spPr>
          <a:xfrm>
            <a:off x="1132807" y="6535019"/>
            <a:ext cx="6033168" cy="1694429"/>
          </a:xfrm>
          <a:prstGeom prst="rect">
            <a:avLst/>
          </a:prstGeom>
        </p:spPr>
        <p:txBody>
          <a:bodyPr lIns="144000" t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1200"/>
              </a:spcAft>
            </a:pPr>
            <a:r>
              <a:rPr lang="en-US" sz="1400" b="1" dirty="0">
                <a:latin typeface="Gill Sans MT" panose="020B0502020104020203" pitchFamily="34" charset="77"/>
                <a:cs typeface="Gill Sans Nova Ultra Bold" panose="020F0502020204030204" pitchFamily="34" charset="0"/>
              </a:rPr>
              <a:t>Part 3</a:t>
            </a:r>
            <a:br>
              <a:rPr lang="en-US" sz="2400" b="1" dirty="0">
                <a:latin typeface="Gill Sans MT" panose="020B0502020104020203" pitchFamily="34" charset="77"/>
                <a:cs typeface="Gill Sans Nova Ultra Bold" panose="020F0502020204030204" pitchFamily="34" charset="0"/>
              </a:rPr>
            </a:br>
            <a:br>
              <a:rPr lang="en-US" sz="500" b="1" dirty="0">
                <a:latin typeface="Gill Sans MT" panose="020B0502020104020203" pitchFamily="34" charset="77"/>
                <a:cs typeface="Gill Sans Nova Ultra Bold" panose="020F0502020204030204" pitchFamily="34" charset="0"/>
              </a:rPr>
            </a:br>
            <a:r>
              <a:rPr lang="en-US" sz="1200" dirty="0">
                <a:solidFill>
                  <a:srgbClr val="282B36"/>
                </a:solidFill>
                <a:latin typeface="Gill Sans MT" panose="020B0502020104020203" pitchFamily="34" charset="77"/>
                <a:cs typeface="Gill Sans Nova Ultra Bold" panose="020F0502020204030204" pitchFamily="34" charset="0"/>
              </a:rPr>
              <a:t>The document you are currently reading</a:t>
            </a:r>
            <a:r>
              <a:rPr lang="en-US" sz="1200" dirty="0">
                <a:solidFill>
                  <a:srgbClr val="282B36"/>
                </a:solidFill>
                <a:latin typeface="Gill Sans MT" panose="020B0502020104020203" pitchFamily="34" charset="77"/>
                <a:ea typeface="+mn-ea"/>
                <a:cs typeface="Gill Sans Nova Ultra Bold" panose="020F0502020204030204" pitchFamily="34" charset="0"/>
              </a:rPr>
              <a:t> </a:t>
            </a:r>
            <a:r>
              <a:rPr lang="en-US" sz="1200" dirty="0">
                <a:cs typeface="Gill Sans Nova Ultra Bold" panose="020F0502020204030204" pitchFamily="34" charset="0"/>
              </a:rPr>
              <a:t>provides links to other helpful resources (including additional toolkits recommended to complete Key Actions 1 &amp; 2), as well as a collection of print-ready templates which can be used for the activities in Part 2.</a:t>
            </a:r>
            <a:endParaRPr lang="en-US" sz="1200" i="1" dirty="0">
              <a:solidFill>
                <a:srgbClr val="282B36"/>
              </a:solidFill>
              <a:latin typeface="Gill Sans MT" panose="020B0502020104020203" pitchFamily="34" charset="77"/>
              <a:ea typeface="+mn-ea"/>
              <a:cs typeface="Gill Sans Nova Ultra Bold" panose="020F0502020204030204" pitchFamily="34" charset="0"/>
            </a:endParaRPr>
          </a:p>
        </p:txBody>
      </p:sp>
    </p:spTree>
    <p:extLst>
      <p:ext uri="{BB962C8B-B14F-4D97-AF65-F5344CB8AC3E}">
        <p14:creationId xmlns:p14="http://schemas.microsoft.com/office/powerpoint/2010/main" val="470619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20</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pic>
        <p:nvPicPr>
          <p:cNvPr id="27" name="Picture 26">
            <a:extLst>
              <a:ext uri="{FF2B5EF4-FFF2-40B4-BE49-F238E27FC236}">
                <a16:creationId xmlns:a16="http://schemas.microsoft.com/office/drawing/2014/main" id="{FE268711-58A7-624F-BDDA-CD0C2E408302}"/>
              </a:ext>
            </a:extLst>
          </p:cNvPr>
          <p:cNvPicPr>
            <a:picLocks noChangeAspect="1"/>
          </p:cNvPicPr>
          <p:nvPr/>
        </p:nvPicPr>
        <p:blipFill>
          <a:blip r:embed="rId6"/>
          <a:stretch>
            <a:fillRect/>
          </a:stretch>
        </p:blipFill>
        <p:spPr>
          <a:xfrm>
            <a:off x="390524" y="787002"/>
            <a:ext cx="6775449" cy="4688575"/>
          </a:xfrm>
          <a:prstGeom prst="rect">
            <a:avLst/>
          </a:prstGeom>
        </p:spPr>
      </p:pic>
      <p:pic>
        <p:nvPicPr>
          <p:cNvPr id="28" name="Picture 27">
            <a:extLst>
              <a:ext uri="{FF2B5EF4-FFF2-40B4-BE49-F238E27FC236}">
                <a16:creationId xmlns:a16="http://schemas.microsoft.com/office/drawing/2014/main" id="{AFB9F956-560B-8040-93F1-B3A8DB53665D}"/>
              </a:ext>
            </a:extLst>
          </p:cNvPr>
          <p:cNvPicPr>
            <a:picLocks noChangeAspect="1"/>
          </p:cNvPicPr>
          <p:nvPr/>
        </p:nvPicPr>
        <p:blipFill>
          <a:blip r:embed="rId7"/>
          <a:stretch>
            <a:fillRect/>
          </a:stretch>
        </p:blipFill>
        <p:spPr>
          <a:xfrm>
            <a:off x="390524" y="5610496"/>
            <a:ext cx="6775449" cy="4688575"/>
          </a:xfrm>
          <a:prstGeom prst="rect">
            <a:avLst/>
          </a:prstGeom>
        </p:spPr>
      </p:pic>
    </p:spTree>
    <p:extLst>
      <p:ext uri="{BB962C8B-B14F-4D97-AF65-F5344CB8AC3E}">
        <p14:creationId xmlns:p14="http://schemas.microsoft.com/office/powerpoint/2010/main" val="3941467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21</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pic>
        <p:nvPicPr>
          <p:cNvPr id="29" name="Picture 28">
            <a:extLst>
              <a:ext uri="{FF2B5EF4-FFF2-40B4-BE49-F238E27FC236}">
                <a16:creationId xmlns:a16="http://schemas.microsoft.com/office/drawing/2014/main" id="{7B7E0E97-53B2-3948-8CB7-77872B57124A}"/>
              </a:ext>
            </a:extLst>
          </p:cNvPr>
          <p:cNvPicPr>
            <a:picLocks noChangeAspect="1"/>
          </p:cNvPicPr>
          <p:nvPr/>
        </p:nvPicPr>
        <p:blipFill>
          <a:blip r:embed="rId6"/>
          <a:stretch>
            <a:fillRect/>
          </a:stretch>
        </p:blipFill>
        <p:spPr>
          <a:xfrm>
            <a:off x="390525" y="787002"/>
            <a:ext cx="6775448" cy="4688576"/>
          </a:xfrm>
          <a:prstGeom prst="rect">
            <a:avLst/>
          </a:prstGeom>
        </p:spPr>
      </p:pic>
      <p:pic>
        <p:nvPicPr>
          <p:cNvPr id="30" name="Picture 29">
            <a:extLst>
              <a:ext uri="{FF2B5EF4-FFF2-40B4-BE49-F238E27FC236}">
                <a16:creationId xmlns:a16="http://schemas.microsoft.com/office/drawing/2014/main" id="{517A0A88-0AA2-2947-B26B-457AB3686760}"/>
              </a:ext>
            </a:extLst>
          </p:cNvPr>
          <p:cNvPicPr>
            <a:picLocks noChangeAspect="1"/>
          </p:cNvPicPr>
          <p:nvPr/>
        </p:nvPicPr>
        <p:blipFill>
          <a:blip r:embed="rId7"/>
          <a:stretch>
            <a:fillRect/>
          </a:stretch>
        </p:blipFill>
        <p:spPr>
          <a:xfrm>
            <a:off x="390525" y="5610497"/>
            <a:ext cx="6775448" cy="4688571"/>
          </a:xfrm>
          <a:prstGeom prst="rect">
            <a:avLst/>
          </a:prstGeom>
        </p:spPr>
      </p:pic>
    </p:spTree>
    <p:extLst>
      <p:ext uri="{BB962C8B-B14F-4D97-AF65-F5344CB8AC3E}">
        <p14:creationId xmlns:p14="http://schemas.microsoft.com/office/powerpoint/2010/main" val="757168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22</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635000" y="390525"/>
            <a:ext cx="647700" cy="1054100"/>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1527174" y="390525"/>
            <a:ext cx="5638799" cy="1136650"/>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br>
              <a:rPr lang="en-US" sz="5400" b="1" dirty="0">
                <a:solidFill>
                  <a:schemeClr val="accent2"/>
                </a:solidFill>
                <a:ea typeface="+mn-ea"/>
                <a:cs typeface="Gill Sans Nova Ultra Bold" panose="020F0502020204030204" pitchFamily="34" charset="0"/>
              </a:rPr>
            </a:br>
            <a:r>
              <a:rPr lang="en-US" sz="2800" b="1" dirty="0">
                <a:solidFill>
                  <a:schemeClr val="accent2"/>
                </a:solidFill>
                <a:ea typeface="+mn-ea"/>
                <a:cs typeface="Gill Sans Nova Ultra Bold" panose="020F0502020204030204" pitchFamily="34" charset="0"/>
              </a:rPr>
              <a:t>Sample workshop agenda</a:t>
            </a:r>
            <a:endParaRPr lang="en-US" b="1" dirty="0">
              <a:solidFill>
                <a:schemeClr val="accent2"/>
              </a:solidFill>
              <a:cs typeface="Gill Sans Nova Ultra Bold" panose="020F0502020204030204" pitchFamily="34" charset="0"/>
            </a:endParaRPr>
          </a:p>
        </p:txBody>
      </p:sp>
      <p:pic>
        <p:nvPicPr>
          <p:cNvPr id="29" name="Picture 28">
            <a:extLst>
              <a:ext uri="{FF2B5EF4-FFF2-40B4-BE49-F238E27FC236}">
                <a16:creationId xmlns:a16="http://schemas.microsoft.com/office/drawing/2014/main" id="{06B71BC8-AC3B-094C-8520-4923919D118F}"/>
              </a:ext>
            </a:extLst>
          </p:cNvPr>
          <p:cNvPicPr>
            <a:picLocks noChangeAspect="1"/>
          </p:cNvPicPr>
          <p:nvPr/>
        </p:nvPicPr>
        <p:blipFill>
          <a:blip r:embed="rId3"/>
          <a:stretch>
            <a:fillRect/>
          </a:stretch>
        </p:blipFill>
        <p:spPr>
          <a:xfrm>
            <a:off x="4556972" y="166371"/>
            <a:ext cx="199893" cy="251589"/>
          </a:xfrm>
          <a:prstGeom prst="rect">
            <a:avLst/>
          </a:prstGeom>
        </p:spPr>
      </p:pic>
      <p:sp>
        <p:nvSpPr>
          <p:cNvPr id="30" name="Rectangle 29">
            <a:extLst>
              <a:ext uri="{FF2B5EF4-FFF2-40B4-BE49-F238E27FC236}">
                <a16:creationId xmlns:a16="http://schemas.microsoft.com/office/drawing/2014/main" id="{95B8D3C8-CF13-6E4B-A846-AA138B3D5EBE}"/>
              </a:ext>
            </a:extLst>
          </p:cNvPr>
          <p:cNvSpPr/>
          <p:nvPr/>
        </p:nvSpPr>
        <p:spPr>
          <a:xfrm>
            <a:off x="4817011"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U1</a:t>
            </a:r>
          </a:p>
        </p:txBody>
      </p:sp>
      <p:sp>
        <p:nvSpPr>
          <p:cNvPr id="31" name="Rectangle 30">
            <a:extLst>
              <a:ext uri="{FF2B5EF4-FFF2-40B4-BE49-F238E27FC236}">
                <a16:creationId xmlns:a16="http://schemas.microsoft.com/office/drawing/2014/main" id="{10AE304B-8147-6E4E-8332-2E0DB1D47F2E}"/>
              </a:ext>
            </a:extLst>
          </p:cNvPr>
          <p:cNvSpPr/>
          <p:nvPr/>
        </p:nvSpPr>
        <p:spPr>
          <a:xfrm>
            <a:off x="5092185"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32" name="Group 31">
            <a:extLst>
              <a:ext uri="{FF2B5EF4-FFF2-40B4-BE49-F238E27FC236}">
                <a16:creationId xmlns:a16="http://schemas.microsoft.com/office/drawing/2014/main" id="{CE2136BC-36F8-C344-9135-DD8F2991B00E}"/>
              </a:ext>
            </a:extLst>
          </p:cNvPr>
          <p:cNvGrpSpPr/>
          <p:nvPr/>
        </p:nvGrpSpPr>
        <p:grpSpPr>
          <a:xfrm>
            <a:off x="5797754" y="219189"/>
            <a:ext cx="883274" cy="165434"/>
            <a:chOff x="5797754" y="431068"/>
            <a:chExt cx="883274" cy="165434"/>
          </a:xfrm>
        </p:grpSpPr>
        <p:sp>
          <p:nvSpPr>
            <p:cNvPr id="33" name="Hexagon 180">
              <a:extLst>
                <a:ext uri="{FF2B5EF4-FFF2-40B4-BE49-F238E27FC236}">
                  <a16:creationId xmlns:a16="http://schemas.microsoft.com/office/drawing/2014/main" id="{069B6CD6-3496-4947-923E-D1D65E65476B}"/>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180">
              <a:extLst>
                <a:ext uri="{FF2B5EF4-FFF2-40B4-BE49-F238E27FC236}">
                  <a16:creationId xmlns:a16="http://schemas.microsoft.com/office/drawing/2014/main" id="{7305B6A7-9E7A-E44E-89A3-F30AFB81F794}"/>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180">
              <a:extLst>
                <a:ext uri="{FF2B5EF4-FFF2-40B4-BE49-F238E27FC236}">
                  <a16:creationId xmlns:a16="http://schemas.microsoft.com/office/drawing/2014/main" id="{C16D29EE-0BFF-3741-A87E-C16E9AB7887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180">
              <a:extLst>
                <a:ext uri="{FF2B5EF4-FFF2-40B4-BE49-F238E27FC236}">
                  <a16:creationId xmlns:a16="http://schemas.microsoft.com/office/drawing/2014/main" id="{ADFE49C6-75F0-8A47-85AA-FAE6546A3C8C}"/>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7BA615CF-BF98-DF49-8199-2E669A3051A5}"/>
              </a:ext>
            </a:extLst>
          </p:cNvPr>
          <p:cNvPicPr>
            <a:picLocks noChangeAspect="1"/>
          </p:cNvPicPr>
          <p:nvPr/>
        </p:nvPicPr>
        <p:blipFill>
          <a:blip r:embed="rId4"/>
          <a:stretch>
            <a:fillRect/>
          </a:stretch>
        </p:blipFill>
        <p:spPr>
          <a:xfrm>
            <a:off x="5522757" y="173265"/>
            <a:ext cx="206609" cy="237600"/>
          </a:xfrm>
          <a:prstGeom prst="rect">
            <a:avLst/>
          </a:prstGeom>
        </p:spPr>
      </p:pic>
      <p:grpSp>
        <p:nvGrpSpPr>
          <p:cNvPr id="39" name="Group 38">
            <a:extLst>
              <a:ext uri="{FF2B5EF4-FFF2-40B4-BE49-F238E27FC236}">
                <a16:creationId xmlns:a16="http://schemas.microsoft.com/office/drawing/2014/main" id="{C616B330-102F-E540-85D9-CC8B2D45426E}"/>
              </a:ext>
            </a:extLst>
          </p:cNvPr>
          <p:cNvGrpSpPr/>
          <p:nvPr/>
        </p:nvGrpSpPr>
        <p:grpSpPr>
          <a:xfrm>
            <a:off x="5797754" y="219189"/>
            <a:ext cx="879331" cy="160053"/>
            <a:chOff x="5797754" y="219189"/>
            <a:chExt cx="879331" cy="160053"/>
          </a:xfrm>
        </p:grpSpPr>
        <p:sp>
          <p:nvSpPr>
            <p:cNvPr id="40" name="TextBox 39">
              <a:extLst>
                <a:ext uri="{FF2B5EF4-FFF2-40B4-BE49-F238E27FC236}">
                  <a16:creationId xmlns:a16="http://schemas.microsoft.com/office/drawing/2014/main" id="{DD2DC6A6-6F61-514C-8939-D94B934E4C4D}"/>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42" name="TextBox 41">
              <a:extLst>
                <a:ext uri="{FF2B5EF4-FFF2-40B4-BE49-F238E27FC236}">
                  <a16:creationId xmlns:a16="http://schemas.microsoft.com/office/drawing/2014/main" id="{70627848-E341-DC49-AE8B-A98A3FB0A18C}"/>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43" name="TextBox 42">
              <a:extLst>
                <a:ext uri="{FF2B5EF4-FFF2-40B4-BE49-F238E27FC236}">
                  <a16:creationId xmlns:a16="http://schemas.microsoft.com/office/drawing/2014/main" id="{8F158BCA-E4E8-BF4F-9DD4-C62D6AEA16C8}"/>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44" name="TextBox 43">
              <a:extLst>
                <a:ext uri="{FF2B5EF4-FFF2-40B4-BE49-F238E27FC236}">
                  <a16:creationId xmlns:a16="http://schemas.microsoft.com/office/drawing/2014/main" id="{BCB99CFA-4CED-5146-A18C-B6A750AE6E8E}"/>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5"/>
          <a:stretch>
            <a:fillRect/>
          </a:stretch>
        </p:blipFill>
        <p:spPr>
          <a:xfrm>
            <a:off x="6904672" y="180515"/>
            <a:ext cx="264480" cy="208800"/>
          </a:xfrm>
          <a:prstGeom prst="rect">
            <a:avLst/>
          </a:prstGeom>
        </p:spPr>
      </p:pic>
      <p:sp>
        <p:nvSpPr>
          <p:cNvPr id="2" name="TextBox 1">
            <a:extLst>
              <a:ext uri="{FF2B5EF4-FFF2-40B4-BE49-F238E27FC236}">
                <a16:creationId xmlns:a16="http://schemas.microsoft.com/office/drawing/2014/main" id="{15837D8D-BC59-9F4E-A171-F09ABCD68128}"/>
              </a:ext>
            </a:extLst>
          </p:cNvPr>
          <p:cNvSpPr txBox="1"/>
          <p:nvPr/>
        </p:nvSpPr>
        <p:spPr>
          <a:xfrm>
            <a:off x="1605428" y="1381997"/>
            <a:ext cx="5254523" cy="307777"/>
          </a:xfrm>
          <a:prstGeom prst="rect">
            <a:avLst/>
          </a:prstGeom>
          <a:noFill/>
        </p:spPr>
        <p:txBody>
          <a:bodyPr wrap="square" rtlCol="0">
            <a:spAutoFit/>
          </a:bodyPr>
          <a:lstStyle/>
          <a:p>
            <a:r>
              <a:rPr lang="en-US" sz="1400" b="1" dirty="0"/>
              <a:t>SHORT VERSION </a:t>
            </a:r>
          </a:p>
        </p:txBody>
      </p:sp>
      <p:graphicFrame>
        <p:nvGraphicFramePr>
          <p:cNvPr id="6" name="Table 5">
            <a:extLst>
              <a:ext uri="{FF2B5EF4-FFF2-40B4-BE49-F238E27FC236}">
                <a16:creationId xmlns:a16="http://schemas.microsoft.com/office/drawing/2014/main" id="{E3C26B1C-73F9-BB46-816A-BF244F8F2DA3}"/>
              </a:ext>
            </a:extLst>
          </p:cNvPr>
          <p:cNvGraphicFramePr>
            <a:graphicFrameLocks noGrp="1"/>
          </p:cNvGraphicFramePr>
          <p:nvPr/>
        </p:nvGraphicFramePr>
        <p:xfrm>
          <a:off x="642169" y="2212916"/>
          <a:ext cx="6217782" cy="7649990"/>
        </p:xfrm>
        <a:graphic>
          <a:graphicData uri="http://schemas.openxmlformats.org/drawingml/2006/table">
            <a:tbl>
              <a:tblPr firstRow="1" bandRow="1">
                <a:tableStyleId>{5C22544A-7EE6-4342-B048-85BDC9FD1C3A}</a:tableStyleId>
              </a:tblPr>
              <a:tblGrid>
                <a:gridCol w="2072594">
                  <a:extLst>
                    <a:ext uri="{9D8B030D-6E8A-4147-A177-3AD203B41FA5}">
                      <a16:colId xmlns:a16="http://schemas.microsoft.com/office/drawing/2014/main" val="1200188385"/>
                    </a:ext>
                  </a:extLst>
                </a:gridCol>
                <a:gridCol w="2072594">
                  <a:extLst>
                    <a:ext uri="{9D8B030D-6E8A-4147-A177-3AD203B41FA5}">
                      <a16:colId xmlns:a16="http://schemas.microsoft.com/office/drawing/2014/main" val="2802602936"/>
                    </a:ext>
                  </a:extLst>
                </a:gridCol>
                <a:gridCol w="2072594">
                  <a:extLst>
                    <a:ext uri="{9D8B030D-6E8A-4147-A177-3AD203B41FA5}">
                      <a16:colId xmlns:a16="http://schemas.microsoft.com/office/drawing/2014/main" val="147820240"/>
                    </a:ext>
                  </a:extLst>
                </a:gridCol>
              </a:tblGrid>
              <a:tr h="449047">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Community Level</a:t>
                      </a:r>
                    </a:p>
                    <a:p>
                      <a:pPr algn="ctr"/>
                      <a:r>
                        <a:rPr lang="en-US" sz="1200" dirty="0">
                          <a:solidFill>
                            <a:schemeClr val="tx1"/>
                          </a:solidFill>
                        </a:rPr>
                        <a:t>2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City Level</a:t>
                      </a:r>
                    </a:p>
                    <a:p>
                      <a:pPr algn="ctr"/>
                      <a:r>
                        <a:rPr lang="en-US" sz="1200" dirty="0">
                          <a:solidFill>
                            <a:schemeClr val="tx1"/>
                          </a:solidFill>
                        </a:rPr>
                        <a:t>3 Days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3102333"/>
                  </a:ext>
                </a:extLst>
              </a:tr>
              <a:tr h="1196242">
                <a:tc rowSpan="2">
                  <a:txBody>
                    <a:bodyPr/>
                    <a:lstStyle/>
                    <a:p>
                      <a:r>
                        <a:rPr lang="en-US" sz="1200" b="1" dirty="0">
                          <a:solidFill>
                            <a:schemeClr val="tx1"/>
                          </a:solidFill>
                        </a:rPr>
                        <a:t>DAY ONE</a:t>
                      </a:r>
                    </a:p>
                    <a:p>
                      <a:endParaRPr lang="en-US" sz="1200" b="1" dirty="0">
                        <a:solidFill>
                          <a:schemeClr val="tx1"/>
                        </a:solidFill>
                      </a:endParaRPr>
                    </a:p>
                    <a:p>
                      <a:pPr algn="r"/>
                      <a:r>
                        <a:rPr lang="en-US" sz="1200" b="1" dirty="0">
                          <a:solidFill>
                            <a:schemeClr val="tx1"/>
                          </a:solidFill>
                        </a:rPr>
                        <a:t>AM</a:t>
                      </a:r>
                    </a:p>
                    <a:p>
                      <a:pPr algn="r"/>
                      <a:endParaRPr lang="en-US" sz="1200" b="1" dirty="0">
                        <a:solidFill>
                          <a:schemeClr val="tx1"/>
                        </a:solidFill>
                      </a:endParaRPr>
                    </a:p>
                    <a:p>
                      <a:pPr algn="r"/>
                      <a:endParaRPr lang="en-US" sz="1200" b="1" dirty="0">
                        <a:solidFill>
                          <a:schemeClr val="tx1"/>
                        </a:solidFill>
                      </a:endParaRPr>
                    </a:p>
                    <a:p>
                      <a:pPr algn="r"/>
                      <a:endParaRPr lang="en-US" sz="1200" b="1" dirty="0">
                        <a:solidFill>
                          <a:schemeClr val="tx1"/>
                        </a:solidFill>
                      </a:endParaRPr>
                    </a:p>
                    <a:p>
                      <a:pPr algn="r"/>
                      <a:endParaRPr lang="en-US" sz="1200" b="1" dirty="0">
                        <a:solidFill>
                          <a:schemeClr val="tx1"/>
                        </a:solidFill>
                      </a:endParaRPr>
                    </a:p>
                    <a:p>
                      <a:pPr algn="r"/>
                      <a:endParaRPr lang="en-US" sz="1200" b="1" dirty="0">
                        <a:solidFill>
                          <a:schemeClr val="tx1"/>
                        </a:solidFill>
                      </a:endParaRPr>
                    </a:p>
                    <a:p>
                      <a:pPr algn="r"/>
                      <a:r>
                        <a:rPr lang="en-US" sz="1200" b="1" dirty="0">
                          <a:solidFill>
                            <a:schemeClr val="tx1"/>
                          </a:solidFill>
                        </a:rPr>
                        <a:t>PM</a:t>
                      </a: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285750" indent="-285750">
                        <a:buFont typeface="Arial" panose="020B0604020202020204" pitchFamily="34" charset="0"/>
                        <a:buChar char="•"/>
                      </a:pPr>
                      <a:r>
                        <a:rPr lang="en-US" sz="1050" dirty="0">
                          <a:solidFill>
                            <a:schemeClr val="tx1"/>
                          </a:solidFill>
                        </a:rPr>
                        <a:t>HCD training</a:t>
                      </a:r>
                    </a:p>
                    <a:p>
                      <a:pPr marL="285750" indent="-285750">
                        <a:buFont typeface="Arial" panose="020B0604020202020204" pitchFamily="34" charset="0"/>
                        <a:buChar char="•"/>
                      </a:pPr>
                      <a:r>
                        <a:rPr lang="en-US" sz="1050" dirty="0">
                          <a:solidFill>
                            <a:schemeClr val="tx1"/>
                          </a:solidFill>
                        </a:rPr>
                        <a:t>Facilitator training </a:t>
                      </a:r>
                    </a:p>
                    <a:p>
                      <a:pPr marL="285750" indent="-285750">
                        <a:buFont typeface="Arial" panose="020B0604020202020204" pitchFamily="34" charset="0"/>
                        <a:buChar char="•"/>
                      </a:pPr>
                      <a:endParaRPr lang="en-US" sz="10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81465"/>
                  </a:ext>
                </a:extLst>
              </a:tr>
              <a:tr h="1196242">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285750" indent="-285750">
                        <a:buFont typeface="Arial" panose="020B0604020202020204" pitchFamily="34" charset="0"/>
                        <a:buChar char="•"/>
                      </a:pPr>
                      <a:r>
                        <a:rPr lang="en-US" sz="1050" dirty="0">
                          <a:solidFill>
                            <a:schemeClr val="tx1"/>
                          </a:solidFill>
                        </a:rPr>
                        <a:t>Activity 3.1.1</a:t>
                      </a:r>
                    </a:p>
                    <a:p>
                      <a:pPr marL="285750" indent="-285750">
                        <a:buFont typeface="Arial" panose="020B0604020202020204" pitchFamily="34" charset="0"/>
                        <a:buChar char="•"/>
                      </a:pPr>
                      <a:r>
                        <a:rPr lang="en-US" sz="1050" dirty="0">
                          <a:solidFill>
                            <a:schemeClr val="tx1"/>
                          </a:solidFill>
                        </a:rPr>
                        <a:t>Activity 3.2.1</a:t>
                      </a:r>
                    </a:p>
                    <a:p>
                      <a:pPr marL="285750" indent="-285750">
                        <a:buFont typeface="Arial" panose="020B0604020202020204" pitchFamily="34" charset="0"/>
                        <a:buChar char="•"/>
                      </a:pPr>
                      <a:r>
                        <a:rPr lang="en-US" sz="1050" dirty="0">
                          <a:solidFill>
                            <a:schemeClr val="tx1"/>
                          </a:solidFill>
                        </a:rPr>
                        <a:t>Activity 3.2.2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6190161"/>
                  </a:ext>
                </a:extLst>
              </a:tr>
              <a:tr h="1196242">
                <a:tc rowSpan="2">
                  <a:txBody>
                    <a:bodyPr/>
                    <a:lstStyle/>
                    <a:p>
                      <a:r>
                        <a:rPr lang="en-US" sz="1200" b="1" dirty="0">
                          <a:solidFill>
                            <a:schemeClr val="tx1"/>
                          </a:solidFill>
                        </a:rPr>
                        <a:t>DAY TWO</a:t>
                      </a:r>
                    </a:p>
                    <a:p>
                      <a:endParaRPr lang="en-US" sz="1200" b="1" dirty="0">
                        <a:solidFill>
                          <a:schemeClr val="tx1"/>
                        </a:solidFill>
                      </a:endParaRPr>
                    </a:p>
                    <a:p>
                      <a:pPr algn="r"/>
                      <a:r>
                        <a:rPr lang="en-US" sz="1200" b="1" dirty="0">
                          <a:solidFill>
                            <a:schemeClr val="tx1"/>
                          </a:solidFill>
                        </a:rPr>
                        <a:t>AM</a:t>
                      </a:r>
                    </a:p>
                    <a:p>
                      <a:pPr algn="r"/>
                      <a:endParaRPr lang="en-US" sz="1200" b="1" dirty="0">
                        <a:solidFill>
                          <a:schemeClr val="tx1"/>
                        </a:solidFill>
                      </a:endParaRPr>
                    </a:p>
                    <a:p>
                      <a:pPr algn="r"/>
                      <a:endParaRPr lang="en-US" sz="1200" b="1" dirty="0">
                        <a:solidFill>
                          <a:schemeClr val="tx1"/>
                        </a:solidFill>
                      </a:endParaRPr>
                    </a:p>
                    <a:p>
                      <a:pPr algn="r"/>
                      <a:endParaRPr lang="en-US" sz="1200" b="1" dirty="0">
                        <a:solidFill>
                          <a:schemeClr val="tx1"/>
                        </a:solidFill>
                      </a:endParaRPr>
                    </a:p>
                    <a:p>
                      <a:pPr algn="r"/>
                      <a:endParaRPr lang="en-US" sz="1200" b="1" dirty="0">
                        <a:solidFill>
                          <a:schemeClr val="tx1"/>
                        </a:solidFill>
                      </a:endParaRPr>
                    </a:p>
                    <a:p>
                      <a:pPr algn="r"/>
                      <a:endParaRPr lang="en-US" sz="1200" b="1" dirty="0">
                        <a:solidFill>
                          <a:schemeClr val="tx1"/>
                        </a:solidFill>
                      </a:endParaRPr>
                    </a:p>
                    <a:p>
                      <a:pPr algn="r"/>
                      <a:r>
                        <a:rPr lang="en-US" sz="1200" b="1" dirty="0">
                          <a:solidFill>
                            <a:schemeClr val="tx1"/>
                          </a:solidFill>
                        </a:rPr>
                        <a:t>PM</a:t>
                      </a:r>
                    </a:p>
                    <a:p>
                      <a:endParaRPr lang="en-US" sz="1200" b="1" dirty="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050" dirty="0">
                          <a:solidFill>
                            <a:schemeClr val="tx1"/>
                          </a:solidFill>
                        </a:rPr>
                        <a:t>Activity 3.1.1</a:t>
                      </a:r>
                    </a:p>
                    <a:p>
                      <a:pPr marL="285750" indent="-285750">
                        <a:buFont typeface="Arial" panose="020B0604020202020204" pitchFamily="34" charset="0"/>
                        <a:buChar char="•"/>
                      </a:pPr>
                      <a:r>
                        <a:rPr lang="en-US" sz="1050" dirty="0">
                          <a:solidFill>
                            <a:schemeClr val="tx1"/>
                          </a:solidFill>
                        </a:rPr>
                        <a:t>Activity 3.2.1</a:t>
                      </a:r>
                    </a:p>
                    <a:p>
                      <a:pPr marL="285750" indent="-285750">
                        <a:buFont typeface="Arial" panose="020B0604020202020204" pitchFamily="34" charset="0"/>
                        <a:buChar char="•"/>
                      </a:pPr>
                      <a:r>
                        <a:rPr lang="en-US" sz="1050" dirty="0">
                          <a:solidFill>
                            <a:schemeClr val="tx1"/>
                          </a:solidFill>
                        </a:rPr>
                        <a:t>Activity 3.2.2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050" dirty="0">
                          <a:solidFill>
                            <a:schemeClr val="tx1"/>
                          </a:solidFill>
                        </a:rPr>
                        <a:t>Activity 4.1.1</a:t>
                      </a:r>
                    </a:p>
                    <a:p>
                      <a:pPr marL="285750" indent="-285750">
                        <a:buFont typeface="Arial" panose="020B0604020202020204" pitchFamily="34" charset="0"/>
                        <a:buChar char="•"/>
                      </a:pPr>
                      <a:r>
                        <a:rPr lang="en-US" sz="1050" dirty="0">
                          <a:solidFill>
                            <a:schemeClr val="tx1"/>
                          </a:solidFill>
                        </a:rPr>
                        <a:t>Activity 4.1.3</a:t>
                      </a:r>
                    </a:p>
                    <a:p>
                      <a:pPr marL="285750" indent="-285750">
                        <a:buFont typeface="Arial" panose="020B0604020202020204" pitchFamily="34" charset="0"/>
                        <a:buChar char="•"/>
                      </a:pPr>
                      <a:r>
                        <a:rPr lang="en-US" sz="1050" dirty="0">
                          <a:solidFill>
                            <a:schemeClr val="tx1"/>
                          </a:solidFill>
                        </a:rPr>
                        <a:t>Activity 4.1.5</a:t>
                      </a:r>
                    </a:p>
                    <a:p>
                      <a:pPr marL="285750" indent="-285750">
                        <a:buFont typeface="Arial" panose="020B0604020202020204" pitchFamily="34" charset="0"/>
                        <a:buChar char="•"/>
                      </a:pPr>
                      <a:r>
                        <a:rPr lang="en-US" sz="1050" dirty="0">
                          <a:solidFill>
                            <a:schemeClr val="tx1"/>
                          </a:solidFill>
                        </a:rPr>
                        <a:t>Activity 4.2.1</a:t>
                      </a:r>
                    </a:p>
                    <a:p>
                      <a:pPr marL="285750" indent="-285750">
                        <a:buFont typeface="Arial" panose="020B0604020202020204" pitchFamily="34" charset="0"/>
                        <a:buChar char="•"/>
                      </a:pPr>
                      <a:r>
                        <a:rPr lang="en-US" sz="1050" dirty="0">
                          <a:solidFill>
                            <a:schemeClr val="tx1"/>
                          </a:solidFill>
                        </a:rPr>
                        <a:t>Activity 4.2.2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340822"/>
                  </a:ext>
                </a:extLst>
              </a:tr>
              <a:tr h="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050" dirty="0">
                          <a:solidFill>
                            <a:schemeClr val="tx1"/>
                          </a:solidFill>
                        </a:rPr>
                        <a:t>Activity 4.1.1</a:t>
                      </a:r>
                    </a:p>
                    <a:p>
                      <a:pPr marL="285750" indent="-285750">
                        <a:buFont typeface="Arial" panose="020B0604020202020204" pitchFamily="34" charset="0"/>
                        <a:buChar char="•"/>
                      </a:pPr>
                      <a:r>
                        <a:rPr lang="en-US" sz="1050" dirty="0">
                          <a:solidFill>
                            <a:schemeClr val="tx1"/>
                          </a:solidFill>
                        </a:rPr>
                        <a:t>Activity 4.1.3</a:t>
                      </a:r>
                    </a:p>
                    <a:p>
                      <a:pPr marL="285750" indent="-285750">
                        <a:buFont typeface="Arial" panose="020B0604020202020204" pitchFamily="34" charset="0"/>
                        <a:buChar char="•"/>
                      </a:pPr>
                      <a:r>
                        <a:rPr lang="en-US" sz="1050" dirty="0">
                          <a:solidFill>
                            <a:schemeClr val="tx1"/>
                          </a:solidFill>
                        </a:rPr>
                        <a:t>Activity 4.1.5</a:t>
                      </a:r>
                    </a:p>
                    <a:p>
                      <a:pPr marL="285750" indent="-285750">
                        <a:buFont typeface="Arial" panose="020B0604020202020204" pitchFamily="34" charset="0"/>
                        <a:buChar char="•"/>
                      </a:pPr>
                      <a:r>
                        <a:rPr lang="en-US" sz="1050" dirty="0">
                          <a:solidFill>
                            <a:schemeClr val="tx1"/>
                          </a:solidFill>
                        </a:rPr>
                        <a:t>Activity 4.2.1</a:t>
                      </a:r>
                    </a:p>
                    <a:p>
                      <a:pPr marL="285750" indent="-285750">
                        <a:buFont typeface="Arial" panose="020B0604020202020204" pitchFamily="34" charset="0"/>
                        <a:buChar char="•"/>
                      </a:pPr>
                      <a:endParaRPr lang="en-US" sz="1050" dirty="0">
                        <a:solidFill>
                          <a:schemeClr val="tx1"/>
                        </a:solidFill>
                      </a:endParaRPr>
                    </a:p>
                    <a:p>
                      <a:pPr marL="285750" indent="-285750">
                        <a:buFont typeface="Arial" panose="020B0604020202020204" pitchFamily="34" charset="0"/>
                        <a:buChar char="•"/>
                      </a:pPr>
                      <a:r>
                        <a:rPr lang="en-US" sz="1050" dirty="0">
                          <a:solidFill>
                            <a:schemeClr val="tx1"/>
                          </a:solidFill>
                        </a:rPr>
                        <a:t>Activity 4.2.2 (facilitators to complete overnight)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050" dirty="0">
                          <a:solidFill>
                            <a:schemeClr val="tx1"/>
                          </a:solidFill>
                        </a:rPr>
                        <a:t>Activity 4.3.2</a:t>
                      </a:r>
                    </a:p>
                    <a:p>
                      <a:pPr marL="285750" indent="-285750">
                        <a:buFont typeface="Arial" panose="020B0604020202020204" pitchFamily="34" charset="0"/>
                        <a:buChar char="•"/>
                      </a:pPr>
                      <a:r>
                        <a:rPr lang="en-US" sz="1050" dirty="0">
                          <a:solidFill>
                            <a:schemeClr val="tx1"/>
                          </a:solidFill>
                        </a:rPr>
                        <a:t>Activity 5.1.1</a:t>
                      </a:r>
                    </a:p>
                    <a:p>
                      <a:pPr marL="285750" indent="-285750">
                        <a:buFont typeface="Arial" panose="020B0604020202020204" pitchFamily="34" charset="0"/>
                        <a:buChar char="•"/>
                      </a:pPr>
                      <a:r>
                        <a:rPr lang="en-US" sz="1050" dirty="0">
                          <a:solidFill>
                            <a:schemeClr val="tx1"/>
                          </a:solidFill>
                        </a:rPr>
                        <a:t>Activity 5.4.1</a:t>
                      </a:r>
                    </a:p>
                    <a:p>
                      <a:pPr marL="285750" indent="-285750">
                        <a:buFont typeface="Arial" panose="020B0604020202020204" pitchFamily="34" charset="0"/>
                        <a:buChar char="•"/>
                      </a:pPr>
                      <a:r>
                        <a:rPr lang="en-US" sz="1050" dirty="0">
                          <a:solidFill>
                            <a:schemeClr val="tx1"/>
                          </a:solidFill>
                        </a:rPr>
                        <a:t>Activity 5.4.3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1373118"/>
                  </a:ext>
                </a:extLst>
              </a:tr>
              <a:tr h="1196242">
                <a:tc rowSpan="2">
                  <a:txBody>
                    <a:bodyPr/>
                    <a:lstStyle/>
                    <a:p>
                      <a:r>
                        <a:rPr lang="en-US" sz="1200" b="1" dirty="0">
                          <a:solidFill>
                            <a:schemeClr val="tx1"/>
                          </a:solidFill>
                        </a:rPr>
                        <a:t>DAY THREE</a:t>
                      </a:r>
                    </a:p>
                    <a:p>
                      <a:endParaRPr lang="en-US" sz="1200" b="1" dirty="0">
                        <a:solidFill>
                          <a:schemeClr val="tx1"/>
                        </a:solidFill>
                      </a:endParaRPr>
                    </a:p>
                    <a:p>
                      <a:pPr algn="r"/>
                      <a:r>
                        <a:rPr lang="en-US" sz="1200" b="1" dirty="0">
                          <a:solidFill>
                            <a:schemeClr val="tx1"/>
                          </a:solidFill>
                        </a:rPr>
                        <a:t>AM</a:t>
                      </a:r>
                    </a:p>
                    <a:p>
                      <a:pPr algn="r"/>
                      <a:endParaRPr lang="en-US" sz="1200" b="1" dirty="0">
                        <a:solidFill>
                          <a:schemeClr val="tx1"/>
                        </a:solidFill>
                      </a:endParaRPr>
                    </a:p>
                    <a:p>
                      <a:pPr algn="r"/>
                      <a:endParaRPr lang="en-US" sz="1200" b="1" dirty="0">
                        <a:solidFill>
                          <a:schemeClr val="tx1"/>
                        </a:solidFill>
                      </a:endParaRPr>
                    </a:p>
                    <a:p>
                      <a:pPr algn="r"/>
                      <a:endParaRPr lang="en-US" sz="1200" b="1" dirty="0">
                        <a:solidFill>
                          <a:schemeClr val="tx1"/>
                        </a:solidFill>
                      </a:endParaRPr>
                    </a:p>
                    <a:p>
                      <a:pPr algn="r"/>
                      <a:endParaRPr lang="en-US" sz="1200" b="1" dirty="0">
                        <a:solidFill>
                          <a:schemeClr val="tx1"/>
                        </a:solidFill>
                      </a:endParaRPr>
                    </a:p>
                    <a:p>
                      <a:pPr algn="r"/>
                      <a:endParaRPr lang="en-US" sz="1200" b="1" dirty="0">
                        <a:solidFill>
                          <a:schemeClr val="tx1"/>
                        </a:solidFill>
                      </a:endParaRPr>
                    </a:p>
                    <a:p>
                      <a:pPr algn="r"/>
                      <a:r>
                        <a:rPr lang="en-US" sz="1200" b="1" dirty="0">
                          <a:solidFill>
                            <a:schemeClr val="tx1"/>
                          </a:solidFill>
                        </a:rPr>
                        <a:t>PM</a:t>
                      </a:r>
                    </a:p>
                    <a:p>
                      <a:endParaRPr lang="en-US" sz="1200" b="1" dirty="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1050" dirty="0">
                        <a:solidFill>
                          <a:schemeClr val="tx1"/>
                        </a:solidFill>
                      </a:endParaRPr>
                    </a:p>
                    <a:p>
                      <a:pPr marL="285750" indent="-285750">
                        <a:buFont typeface="Arial" panose="020B0604020202020204" pitchFamily="34" charset="0"/>
                        <a:buChar char="•"/>
                      </a:pPr>
                      <a:r>
                        <a:rPr lang="en-US" sz="1050" dirty="0">
                          <a:solidFill>
                            <a:schemeClr val="tx1"/>
                          </a:solidFill>
                        </a:rPr>
                        <a:t>Activity 4.3.2</a:t>
                      </a:r>
                    </a:p>
                    <a:p>
                      <a:pPr marL="285750" indent="-285750">
                        <a:buFont typeface="Arial" panose="020B0604020202020204" pitchFamily="34" charset="0"/>
                        <a:buChar char="•"/>
                      </a:pPr>
                      <a:r>
                        <a:rPr lang="en-US" sz="1050" dirty="0">
                          <a:solidFill>
                            <a:schemeClr val="tx1"/>
                          </a:solidFill>
                        </a:rPr>
                        <a:t>Activity 5.1.1</a:t>
                      </a:r>
                    </a:p>
                    <a:p>
                      <a:pPr marL="285750" indent="-285750">
                        <a:buFont typeface="Arial" panose="020B0604020202020204" pitchFamily="34" charset="0"/>
                        <a:buChar char="•"/>
                      </a:pPr>
                      <a:r>
                        <a:rPr lang="en-US" sz="1050" dirty="0">
                          <a:solidFill>
                            <a:schemeClr val="tx1"/>
                          </a:solidFill>
                        </a:rPr>
                        <a:t>Activity 5.4.1</a:t>
                      </a:r>
                    </a:p>
                    <a:p>
                      <a:pPr marL="285750" marR="0" lvl="0" indent="-2857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solidFill>
                            <a:schemeClr val="tx1"/>
                          </a:solidFill>
                        </a:rPr>
                        <a:t>Activity 6.1.1</a:t>
                      </a:r>
                    </a:p>
                    <a:p>
                      <a:pPr marL="285750" indent="-285750">
                        <a:buFont typeface="Arial" panose="020B0604020202020204" pitchFamily="34" charset="0"/>
                        <a:buChar char="•"/>
                      </a:pPr>
                      <a:endParaRPr lang="en-US" sz="10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050" dirty="0">
                          <a:solidFill>
                            <a:schemeClr val="tx1"/>
                          </a:solidFill>
                        </a:rPr>
                        <a:t>Activity 6.1.1</a:t>
                      </a:r>
                    </a:p>
                    <a:p>
                      <a:pPr marL="285750" indent="-285750">
                        <a:buFont typeface="Arial" panose="020B0604020202020204" pitchFamily="34" charset="0"/>
                        <a:buChar char="•"/>
                      </a:pPr>
                      <a:r>
                        <a:rPr lang="en-US" sz="1050" dirty="0">
                          <a:solidFill>
                            <a:schemeClr val="tx1"/>
                          </a:solidFill>
                        </a:rPr>
                        <a:t>Activity 6.1.2</a:t>
                      </a:r>
                    </a:p>
                    <a:p>
                      <a:pPr marL="285750" indent="-285750">
                        <a:buFont typeface="Arial" panose="020B0604020202020204" pitchFamily="34" charset="0"/>
                        <a:buChar char="•"/>
                      </a:pPr>
                      <a:r>
                        <a:rPr lang="en-US" sz="1050" dirty="0">
                          <a:solidFill>
                            <a:schemeClr val="tx1"/>
                          </a:solidFill>
                        </a:rPr>
                        <a:t>Activity 6.1.3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9459096"/>
                  </a:ext>
                </a:extLst>
              </a:tr>
              <a:tr h="1196242">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050" dirty="0">
                          <a:solidFill>
                            <a:schemeClr val="tx1"/>
                          </a:solidFill>
                        </a:rPr>
                        <a:t>Activity 6.2.1</a:t>
                      </a:r>
                    </a:p>
                    <a:p>
                      <a:pPr marL="285750" indent="-285750">
                        <a:buFont typeface="Arial" panose="020B0604020202020204" pitchFamily="34" charset="0"/>
                        <a:buChar char="•"/>
                      </a:pPr>
                      <a:r>
                        <a:rPr lang="en-US" sz="1050" dirty="0">
                          <a:solidFill>
                            <a:schemeClr val="tx1"/>
                          </a:solidFill>
                        </a:rPr>
                        <a:t>Activity 6.3.1</a:t>
                      </a:r>
                    </a:p>
                    <a:p>
                      <a:pPr marL="285750" indent="-285750">
                        <a:buFont typeface="Arial" panose="020B0604020202020204" pitchFamily="34" charset="0"/>
                        <a:buChar char="•"/>
                      </a:pPr>
                      <a:r>
                        <a:rPr lang="en-US" sz="1050" dirty="0">
                          <a:solidFill>
                            <a:schemeClr val="tx1"/>
                          </a:solidFill>
                        </a:rPr>
                        <a:t>Activity 6.4.1 </a:t>
                      </a:r>
                    </a:p>
                    <a:p>
                      <a:pPr marL="285750" indent="-285750">
                        <a:buFont typeface="Arial" panose="020B0604020202020204" pitchFamily="34" charset="0"/>
                        <a:buChar char="•"/>
                      </a:pPr>
                      <a:r>
                        <a:rPr lang="en-US" sz="1050" dirty="0">
                          <a:solidFill>
                            <a:schemeClr val="tx1"/>
                          </a:solidFill>
                        </a:rPr>
                        <a:t>Activity 6.4.2</a:t>
                      </a:r>
                    </a:p>
                    <a:p>
                      <a:pPr marL="285750" indent="-285750">
                        <a:buFont typeface="Arial" panose="020B0604020202020204" pitchFamily="34" charset="0"/>
                        <a:buChar char="•"/>
                      </a:pPr>
                      <a:r>
                        <a:rPr lang="en-US" sz="1050" dirty="0">
                          <a:solidFill>
                            <a:schemeClr val="tx1"/>
                          </a:solidFill>
                        </a:rPr>
                        <a:t>Activity 6.5.1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050" dirty="0">
                          <a:solidFill>
                            <a:schemeClr val="tx1"/>
                          </a:solidFill>
                        </a:rPr>
                        <a:t>Activity 6.2.1</a:t>
                      </a:r>
                    </a:p>
                    <a:p>
                      <a:pPr marL="285750" indent="-285750">
                        <a:buFont typeface="Arial" panose="020B0604020202020204" pitchFamily="34" charset="0"/>
                        <a:buChar char="•"/>
                      </a:pPr>
                      <a:r>
                        <a:rPr lang="en-US" sz="1050" dirty="0">
                          <a:solidFill>
                            <a:schemeClr val="tx1"/>
                          </a:solidFill>
                        </a:rPr>
                        <a:t>Activity 6.3.1</a:t>
                      </a:r>
                    </a:p>
                    <a:p>
                      <a:pPr marL="285750" indent="-285750">
                        <a:buFont typeface="Arial" panose="020B0604020202020204" pitchFamily="34" charset="0"/>
                        <a:buChar char="•"/>
                      </a:pPr>
                      <a:r>
                        <a:rPr lang="en-US" sz="1050" dirty="0">
                          <a:solidFill>
                            <a:schemeClr val="tx1"/>
                          </a:solidFill>
                        </a:rPr>
                        <a:t>Activity 6.4.1</a:t>
                      </a:r>
                    </a:p>
                    <a:p>
                      <a:pPr marL="285750" marR="0" lvl="0" indent="-2857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solidFill>
                            <a:schemeClr val="tx1"/>
                          </a:solidFill>
                        </a:rPr>
                        <a:t>Activity 6.4.2</a:t>
                      </a:r>
                    </a:p>
                    <a:p>
                      <a:pPr marL="285750" indent="-285750">
                        <a:buFont typeface="Arial" panose="020B0604020202020204" pitchFamily="34" charset="0"/>
                        <a:buChar char="•"/>
                      </a:pPr>
                      <a:r>
                        <a:rPr lang="en-US" sz="1050" dirty="0">
                          <a:solidFill>
                            <a:schemeClr val="tx1"/>
                          </a:solidFill>
                        </a:rPr>
                        <a:t>Activity 6.5.1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9675199"/>
                  </a:ext>
                </a:extLst>
              </a:tr>
            </a:tbl>
          </a:graphicData>
        </a:graphic>
      </p:graphicFrame>
      <p:sp>
        <p:nvSpPr>
          <p:cNvPr id="8" name="TextBox 7">
            <a:extLst>
              <a:ext uri="{FF2B5EF4-FFF2-40B4-BE49-F238E27FC236}">
                <a16:creationId xmlns:a16="http://schemas.microsoft.com/office/drawing/2014/main" id="{4BD0D938-4900-0F43-91DF-8BBCC4690DBB}"/>
              </a:ext>
            </a:extLst>
          </p:cNvPr>
          <p:cNvSpPr txBox="1"/>
          <p:nvPr/>
        </p:nvSpPr>
        <p:spPr>
          <a:xfrm>
            <a:off x="1618233" y="1698974"/>
            <a:ext cx="4007828" cy="261610"/>
          </a:xfrm>
          <a:prstGeom prst="rect">
            <a:avLst/>
          </a:prstGeom>
          <a:noFill/>
        </p:spPr>
        <p:txBody>
          <a:bodyPr wrap="none" rtlCol="0">
            <a:spAutoFit/>
          </a:bodyPr>
          <a:lstStyle/>
          <a:p>
            <a:r>
              <a:rPr lang="en-US" sz="1100" i="1" dirty="0"/>
              <a:t>Don’t forget to build in icebreakers, energisers and reflections each day. </a:t>
            </a:r>
          </a:p>
        </p:txBody>
      </p:sp>
      <p:cxnSp>
        <p:nvCxnSpPr>
          <p:cNvPr id="10" name="Straight Connector 9">
            <a:extLst>
              <a:ext uri="{FF2B5EF4-FFF2-40B4-BE49-F238E27FC236}">
                <a16:creationId xmlns:a16="http://schemas.microsoft.com/office/drawing/2014/main" id="{7F145AD1-5563-804D-84A0-7C6C4DB14FD7}"/>
              </a:ext>
            </a:extLst>
          </p:cNvPr>
          <p:cNvCxnSpPr/>
          <p:nvPr/>
        </p:nvCxnSpPr>
        <p:spPr>
          <a:xfrm>
            <a:off x="3084705" y="7032801"/>
            <a:ext cx="69513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157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B2EFA7-7FD4-3E4E-A043-C30848953DE6}"/>
              </a:ext>
            </a:extLst>
          </p:cNvPr>
          <p:cNvSpPr/>
          <p:nvPr/>
        </p:nvSpPr>
        <p:spPr>
          <a:xfrm>
            <a:off x="6222786" y="10349024"/>
            <a:ext cx="1336889" cy="342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23</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635000" y="390525"/>
            <a:ext cx="647700" cy="1054100"/>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1527174" y="390525"/>
            <a:ext cx="5638799" cy="1136650"/>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br>
              <a:rPr lang="en-US" sz="5400" b="1" dirty="0">
                <a:solidFill>
                  <a:schemeClr val="accent2"/>
                </a:solidFill>
                <a:ea typeface="+mn-ea"/>
                <a:cs typeface="Gill Sans Nova Ultra Bold" panose="020F0502020204030204" pitchFamily="34" charset="0"/>
              </a:rPr>
            </a:br>
            <a:r>
              <a:rPr lang="en-US" sz="2800" b="1" dirty="0">
                <a:solidFill>
                  <a:schemeClr val="accent2"/>
                </a:solidFill>
                <a:ea typeface="+mn-ea"/>
                <a:cs typeface="Gill Sans Nova Ultra Bold" panose="020F0502020204030204" pitchFamily="34" charset="0"/>
              </a:rPr>
              <a:t>Sample workshop agenda</a:t>
            </a:r>
            <a:endParaRPr lang="en-US" b="1" dirty="0">
              <a:solidFill>
                <a:schemeClr val="accent2"/>
              </a:solidFill>
              <a:cs typeface="Gill Sans Nova Ultra Bold" panose="020F0502020204030204" pitchFamily="34" charset="0"/>
            </a:endParaRPr>
          </a:p>
        </p:txBody>
      </p:sp>
      <p:pic>
        <p:nvPicPr>
          <p:cNvPr id="29" name="Picture 28">
            <a:extLst>
              <a:ext uri="{FF2B5EF4-FFF2-40B4-BE49-F238E27FC236}">
                <a16:creationId xmlns:a16="http://schemas.microsoft.com/office/drawing/2014/main" id="{06B71BC8-AC3B-094C-8520-4923919D118F}"/>
              </a:ext>
            </a:extLst>
          </p:cNvPr>
          <p:cNvPicPr>
            <a:picLocks noChangeAspect="1"/>
          </p:cNvPicPr>
          <p:nvPr/>
        </p:nvPicPr>
        <p:blipFill>
          <a:blip r:embed="rId3"/>
          <a:stretch>
            <a:fillRect/>
          </a:stretch>
        </p:blipFill>
        <p:spPr>
          <a:xfrm>
            <a:off x="4556972" y="166371"/>
            <a:ext cx="199893" cy="251589"/>
          </a:xfrm>
          <a:prstGeom prst="rect">
            <a:avLst/>
          </a:prstGeom>
        </p:spPr>
      </p:pic>
      <p:sp>
        <p:nvSpPr>
          <p:cNvPr id="30" name="Rectangle 29">
            <a:extLst>
              <a:ext uri="{FF2B5EF4-FFF2-40B4-BE49-F238E27FC236}">
                <a16:creationId xmlns:a16="http://schemas.microsoft.com/office/drawing/2014/main" id="{95B8D3C8-CF13-6E4B-A846-AA138B3D5EBE}"/>
              </a:ext>
            </a:extLst>
          </p:cNvPr>
          <p:cNvSpPr/>
          <p:nvPr/>
        </p:nvSpPr>
        <p:spPr>
          <a:xfrm>
            <a:off x="4817011"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U1</a:t>
            </a:r>
          </a:p>
        </p:txBody>
      </p:sp>
      <p:sp>
        <p:nvSpPr>
          <p:cNvPr id="31" name="Rectangle 30">
            <a:extLst>
              <a:ext uri="{FF2B5EF4-FFF2-40B4-BE49-F238E27FC236}">
                <a16:creationId xmlns:a16="http://schemas.microsoft.com/office/drawing/2014/main" id="{10AE304B-8147-6E4E-8332-2E0DB1D47F2E}"/>
              </a:ext>
            </a:extLst>
          </p:cNvPr>
          <p:cNvSpPr/>
          <p:nvPr/>
        </p:nvSpPr>
        <p:spPr>
          <a:xfrm>
            <a:off x="5092185"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32" name="Group 31">
            <a:extLst>
              <a:ext uri="{FF2B5EF4-FFF2-40B4-BE49-F238E27FC236}">
                <a16:creationId xmlns:a16="http://schemas.microsoft.com/office/drawing/2014/main" id="{CE2136BC-36F8-C344-9135-DD8F2991B00E}"/>
              </a:ext>
            </a:extLst>
          </p:cNvPr>
          <p:cNvGrpSpPr/>
          <p:nvPr/>
        </p:nvGrpSpPr>
        <p:grpSpPr>
          <a:xfrm>
            <a:off x="5797754" y="219189"/>
            <a:ext cx="883274" cy="165434"/>
            <a:chOff x="5797754" y="431068"/>
            <a:chExt cx="883274" cy="165434"/>
          </a:xfrm>
        </p:grpSpPr>
        <p:sp>
          <p:nvSpPr>
            <p:cNvPr id="33" name="Hexagon 180">
              <a:extLst>
                <a:ext uri="{FF2B5EF4-FFF2-40B4-BE49-F238E27FC236}">
                  <a16:creationId xmlns:a16="http://schemas.microsoft.com/office/drawing/2014/main" id="{069B6CD6-3496-4947-923E-D1D65E65476B}"/>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180">
              <a:extLst>
                <a:ext uri="{FF2B5EF4-FFF2-40B4-BE49-F238E27FC236}">
                  <a16:creationId xmlns:a16="http://schemas.microsoft.com/office/drawing/2014/main" id="{7305B6A7-9E7A-E44E-89A3-F30AFB81F794}"/>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180">
              <a:extLst>
                <a:ext uri="{FF2B5EF4-FFF2-40B4-BE49-F238E27FC236}">
                  <a16:creationId xmlns:a16="http://schemas.microsoft.com/office/drawing/2014/main" id="{C16D29EE-0BFF-3741-A87E-C16E9AB7887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180">
              <a:extLst>
                <a:ext uri="{FF2B5EF4-FFF2-40B4-BE49-F238E27FC236}">
                  <a16:creationId xmlns:a16="http://schemas.microsoft.com/office/drawing/2014/main" id="{ADFE49C6-75F0-8A47-85AA-FAE6546A3C8C}"/>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7BA615CF-BF98-DF49-8199-2E669A3051A5}"/>
              </a:ext>
            </a:extLst>
          </p:cNvPr>
          <p:cNvPicPr>
            <a:picLocks noChangeAspect="1"/>
          </p:cNvPicPr>
          <p:nvPr/>
        </p:nvPicPr>
        <p:blipFill>
          <a:blip r:embed="rId4"/>
          <a:stretch>
            <a:fillRect/>
          </a:stretch>
        </p:blipFill>
        <p:spPr>
          <a:xfrm>
            <a:off x="5522757" y="173265"/>
            <a:ext cx="206609" cy="237600"/>
          </a:xfrm>
          <a:prstGeom prst="rect">
            <a:avLst/>
          </a:prstGeom>
        </p:spPr>
      </p:pic>
      <p:grpSp>
        <p:nvGrpSpPr>
          <p:cNvPr id="39" name="Group 38">
            <a:extLst>
              <a:ext uri="{FF2B5EF4-FFF2-40B4-BE49-F238E27FC236}">
                <a16:creationId xmlns:a16="http://schemas.microsoft.com/office/drawing/2014/main" id="{C616B330-102F-E540-85D9-CC8B2D45426E}"/>
              </a:ext>
            </a:extLst>
          </p:cNvPr>
          <p:cNvGrpSpPr/>
          <p:nvPr/>
        </p:nvGrpSpPr>
        <p:grpSpPr>
          <a:xfrm>
            <a:off x="5797754" y="219189"/>
            <a:ext cx="879331" cy="160053"/>
            <a:chOff x="5797754" y="219189"/>
            <a:chExt cx="879331" cy="160053"/>
          </a:xfrm>
        </p:grpSpPr>
        <p:sp>
          <p:nvSpPr>
            <p:cNvPr id="40" name="TextBox 39">
              <a:extLst>
                <a:ext uri="{FF2B5EF4-FFF2-40B4-BE49-F238E27FC236}">
                  <a16:creationId xmlns:a16="http://schemas.microsoft.com/office/drawing/2014/main" id="{DD2DC6A6-6F61-514C-8939-D94B934E4C4D}"/>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42" name="TextBox 41">
              <a:extLst>
                <a:ext uri="{FF2B5EF4-FFF2-40B4-BE49-F238E27FC236}">
                  <a16:creationId xmlns:a16="http://schemas.microsoft.com/office/drawing/2014/main" id="{70627848-E341-DC49-AE8B-A98A3FB0A18C}"/>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43" name="TextBox 42">
              <a:extLst>
                <a:ext uri="{FF2B5EF4-FFF2-40B4-BE49-F238E27FC236}">
                  <a16:creationId xmlns:a16="http://schemas.microsoft.com/office/drawing/2014/main" id="{8F158BCA-E4E8-BF4F-9DD4-C62D6AEA16C8}"/>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44" name="TextBox 43">
              <a:extLst>
                <a:ext uri="{FF2B5EF4-FFF2-40B4-BE49-F238E27FC236}">
                  <a16:creationId xmlns:a16="http://schemas.microsoft.com/office/drawing/2014/main" id="{BCB99CFA-4CED-5146-A18C-B6A750AE6E8E}"/>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5"/>
          <a:stretch>
            <a:fillRect/>
          </a:stretch>
        </p:blipFill>
        <p:spPr>
          <a:xfrm>
            <a:off x="6904672" y="180515"/>
            <a:ext cx="264480" cy="208800"/>
          </a:xfrm>
          <a:prstGeom prst="rect">
            <a:avLst/>
          </a:prstGeom>
        </p:spPr>
      </p:pic>
      <p:sp>
        <p:nvSpPr>
          <p:cNvPr id="2" name="TextBox 1">
            <a:extLst>
              <a:ext uri="{FF2B5EF4-FFF2-40B4-BE49-F238E27FC236}">
                <a16:creationId xmlns:a16="http://schemas.microsoft.com/office/drawing/2014/main" id="{15837D8D-BC59-9F4E-A171-F09ABCD68128}"/>
              </a:ext>
            </a:extLst>
          </p:cNvPr>
          <p:cNvSpPr txBox="1"/>
          <p:nvPr/>
        </p:nvSpPr>
        <p:spPr>
          <a:xfrm>
            <a:off x="1605428" y="1381997"/>
            <a:ext cx="5254523" cy="307777"/>
          </a:xfrm>
          <a:prstGeom prst="rect">
            <a:avLst/>
          </a:prstGeom>
          <a:noFill/>
        </p:spPr>
        <p:txBody>
          <a:bodyPr wrap="square" rtlCol="0">
            <a:spAutoFit/>
          </a:bodyPr>
          <a:lstStyle/>
          <a:p>
            <a:r>
              <a:rPr lang="en-US" sz="1400" b="1" dirty="0"/>
              <a:t>LONG VERSION </a:t>
            </a:r>
          </a:p>
        </p:txBody>
      </p:sp>
      <p:graphicFrame>
        <p:nvGraphicFramePr>
          <p:cNvPr id="6" name="Table 5">
            <a:extLst>
              <a:ext uri="{FF2B5EF4-FFF2-40B4-BE49-F238E27FC236}">
                <a16:creationId xmlns:a16="http://schemas.microsoft.com/office/drawing/2014/main" id="{E3C26B1C-73F9-BB46-816A-BF244F8F2DA3}"/>
              </a:ext>
            </a:extLst>
          </p:cNvPr>
          <p:cNvGraphicFramePr>
            <a:graphicFrameLocks noGrp="1"/>
          </p:cNvGraphicFramePr>
          <p:nvPr>
            <p:extLst>
              <p:ext uri="{D42A27DB-BD31-4B8C-83A1-F6EECF244321}">
                <p14:modId xmlns:p14="http://schemas.microsoft.com/office/powerpoint/2010/main" val="3018835205"/>
              </p:ext>
            </p:extLst>
          </p:nvPr>
        </p:nvGraphicFramePr>
        <p:xfrm>
          <a:off x="642169" y="1956884"/>
          <a:ext cx="6217782" cy="8438912"/>
        </p:xfrm>
        <a:graphic>
          <a:graphicData uri="http://schemas.openxmlformats.org/drawingml/2006/table">
            <a:tbl>
              <a:tblPr firstRow="1" bandRow="1">
                <a:tableStyleId>{5C22544A-7EE6-4342-B048-85BDC9FD1C3A}</a:tableStyleId>
              </a:tblPr>
              <a:tblGrid>
                <a:gridCol w="2072594">
                  <a:extLst>
                    <a:ext uri="{9D8B030D-6E8A-4147-A177-3AD203B41FA5}">
                      <a16:colId xmlns:a16="http://schemas.microsoft.com/office/drawing/2014/main" val="1200188385"/>
                    </a:ext>
                  </a:extLst>
                </a:gridCol>
                <a:gridCol w="2072594">
                  <a:extLst>
                    <a:ext uri="{9D8B030D-6E8A-4147-A177-3AD203B41FA5}">
                      <a16:colId xmlns:a16="http://schemas.microsoft.com/office/drawing/2014/main" val="2802602936"/>
                    </a:ext>
                  </a:extLst>
                </a:gridCol>
                <a:gridCol w="2072594">
                  <a:extLst>
                    <a:ext uri="{9D8B030D-6E8A-4147-A177-3AD203B41FA5}">
                      <a16:colId xmlns:a16="http://schemas.microsoft.com/office/drawing/2014/main" val="147820240"/>
                    </a:ext>
                  </a:extLst>
                </a:gridCol>
              </a:tblGrid>
              <a:tr h="457199">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Community Level</a:t>
                      </a:r>
                    </a:p>
                    <a:p>
                      <a:pPr algn="ctr"/>
                      <a:r>
                        <a:rPr lang="en-US" sz="1200" dirty="0">
                          <a:solidFill>
                            <a:schemeClr val="tx1"/>
                          </a:solidFill>
                        </a:rPr>
                        <a:t>4.5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City Level</a:t>
                      </a:r>
                    </a:p>
                    <a:p>
                      <a:pPr algn="ctr"/>
                      <a:r>
                        <a:rPr lang="en-US" sz="1200" dirty="0">
                          <a:solidFill>
                            <a:schemeClr val="tx1"/>
                          </a:solidFill>
                        </a:rPr>
                        <a:t>5 Days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3102333"/>
                  </a:ext>
                </a:extLst>
              </a:tr>
              <a:tr h="786962">
                <a:tc rowSpan="2">
                  <a:txBody>
                    <a:bodyPr/>
                    <a:lstStyle/>
                    <a:p>
                      <a:r>
                        <a:rPr lang="en-US" sz="1200" b="1" dirty="0">
                          <a:solidFill>
                            <a:schemeClr val="tx1"/>
                          </a:solidFill>
                        </a:rPr>
                        <a:t>DAY ONE</a:t>
                      </a:r>
                    </a:p>
                    <a:p>
                      <a:pPr algn="r"/>
                      <a:r>
                        <a:rPr lang="en-US" sz="1200" b="1" dirty="0">
                          <a:solidFill>
                            <a:schemeClr val="tx1"/>
                          </a:solidFill>
                        </a:rPr>
                        <a:t>AM</a:t>
                      </a:r>
                    </a:p>
                    <a:p>
                      <a:pPr algn="r"/>
                      <a:endParaRPr lang="en-US" sz="1200" b="1" dirty="0">
                        <a:solidFill>
                          <a:schemeClr val="tx1"/>
                        </a:solidFill>
                      </a:endParaRPr>
                    </a:p>
                    <a:p>
                      <a:pPr algn="r"/>
                      <a:endParaRPr lang="en-US" sz="1200" b="1" dirty="0">
                        <a:solidFill>
                          <a:schemeClr val="tx1"/>
                        </a:solidFill>
                      </a:endParaRPr>
                    </a:p>
                    <a:p>
                      <a:pPr algn="r"/>
                      <a:r>
                        <a:rPr lang="en-US" sz="1200" b="1" dirty="0">
                          <a:solidFill>
                            <a:schemeClr val="tx1"/>
                          </a:solidFill>
                        </a:rPr>
                        <a:t>PM</a:t>
                      </a: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105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8ED"/>
                    </a:solidFill>
                  </a:tcPr>
                </a:tc>
                <a:tc>
                  <a:txBody>
                    <a:bodyPr/>
                    <a:lstStyle/>
                    <a:p>
                      <a:pPr marL="285750" indent="-285750">
                        <a:buFont typeface="Arial" panose="020B0604020202020204" pitchFamily="34" charset="0"/>
                        <a:buChar char="•"/>
                      </a:pPr>
                      <a:r>
                        <a:rPr lang="en-US" sz="900" dirty="0">
                          <a:solidFill>
                            <a:schemeClr val="tx1"/>
                          </a:solidFill>
                        </a:rPr>
                        <a:t>HCD training</a:t>
                      </a:r>
                    </a:p>
                    <a:p>
                      <a:pPr marL="285750" indent="-285750">
                        <a:buFont typeface="Arial" panose="020B0604020202020204" pitchFamily="34" charset="0"/>
                        <a:buChar char="•"/>
                      </a:pPr>
                      <a:r>
                        <a:rPr lang="en-US" sz="900" dirty="0">
                          <a:solidFill>
                            <a:schemeClr val="tx1"/>
                          </a:solidFill>
                        </a:rPr>
                        <a:t>Facilitator training</a:t>
                      </a:r>
                    </a:p>
                    <a:p>
                      <a:pPr marL="285750" indent="-285750">
                        <a:buFont typeface="Arial" panose="020B0604020202020204" pitchFamily="34" charset="0"/>
                        <a:buChar char="•"/>
                      </a:pPr>
                      <a:endParaRPr lang="en-US"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9881465"/>
                  </a:ext>
                </a:extLst>
              </a:tr>
              <a:tr h="786962">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3.1.1</a:t>
                      </a:r>
                    </a:p>
                    <a:p>
                      <a:pPr marL="285750" indent="-285750">
                        <a:buFont typeface="Arial" panose="020B0604020202020204" pitchFamily="34" charset="0"/>
                        <a:buChar char="•"/>
                      </a:pPr>
                      <a:r>
                        <a:rPr lang="en-US" sz="900" dirty="0">
                          <a:solidFill>
                            <a:schemeClr val="tx1"/>
                          </a:solidFill>
                        </a:rPr>
                        <a:t>Activity 3.2.1</a:t>
                      </a:r>
                    </a:p>
                    <a:p>
                      <a:pPr marL="285750" indent="-285750">
                        <a:buFont typeface="Arial" panose="020B0604020202020204" pitchFamily="34" charset="0"/>
                        <a:buChar char="•"/>
                      </a:pPr>
                      <a:r>
                        <a:rPr lang="en-US" sz="900" dirty="0">
                          <a:solidFill>
                            <a:schemeClr val="tx1"/>
                          </a:solidFill>
                        </a:rPr>
                        <a:t>Activity 3.2.2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3.1.1</a:t>
                      </a:r>
                    </a:p>
                    <a:p>
                      <a:pPr marL="285750" indent="-285750">
                        <a:buFont typeface="Arial" panose="020B0604020202020204" pitchFamily="34" charset="0"/>
                        <a:buChar char="•"/>
                      </a:pPr>
                      <a:r>
                        <a:rPr lang="en-US" sz="900" dirty="0">
                          <a:solidFill>
                            <a:schemeClr val="tx1"/>
                          </a:solidFill>
                        </a:rPr>
                        <a:t>Activity 3.2.1</a:t>
                      </a:r>
                    </a:p>
                    <a:p>
                      <a:pPr marL="285750" indent="-285750">
                        <a:buFont typeface="Arial" panose="020B0604020202020204" pitchFamily="34" charset="0"/>
                        <a:buChar char="•"/>
                      </a:pPr>
                      <a:r>
                        <a:rPr lang="en-US" sz="900" dirty="0">
                          <a:solidFill>
                            <a:schemeClr val="tx1"/>
                          </a:solidFill>
                        </a:rPr>
                        <a:t>Activity 3.2.2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6190161"/>
                  </a:ext>
                </a:extLst>
              </a:tr>
              <a:tr h="786962">
                <a:tc rowSpan="2">
                  <a:txBody>
                    <a:bodyPr/>
                    <a:lstStyle/>
                    <a:p>
                      <a:r>
                        <a:rPr lang="en-US" sz="1200" b="1" dirty="0">
                          <a:solidFill>
                            <a:schemeClr val="tx1"/>
                          </a:solidFill>
                        </a:rPr>
                        <a:t>DAY TWO</a:t>
                      </a:r>
                    </a:p>
                    <a:p>
                      <a:pPr algn="r"/>
                      <a:r>
                        <a:rPr lang="en-US" sz="1200" b="1" dirty="0">
                          <a:solidFill>
                            <a:schemeClr val="tx1"/>
                          </a:solidFill>
                        </a:rPr>
                        <a:t>AM</a:t>
                      </a:r>
                    </a:p>
                    <a:p>
                      <a:pPr algn="r"/>
                      <a:endParaRPr lang="en-US" sz="1200" b="1" dirty="0">
                        <a:solidFill>
                          <a:schemeClr val="tx1"/>
                        </a:solidFill>
                      </a:endParaRPr>
                    </a:p>
                    <a:p>
                      <a:pPr algn="r"/>
                      <a:endParaRPr lang="en-US" sz="1200" b="1" dirty="0">
                        <a:solidFill>
                          <a:schemeClr val="tx1"/>
                        </a:solidFill>
                      </a:endParaRPr>
                    </a:p>
                    <a:p>
                      <a:pPr algn="r"/>
                      <a:r>
                        <a:rPr lang="en-US" sz="1200" b="1" dirty="0">
                          <a:solidFill>
                            <a:schemeClr val="tx1"/>
                          </a:solidFill>
                        </a:rPr>
                        <a:t>PM</a:t>
                      </a:r>
                    </a:p>
                    <a:p>
                      <a:endParaRPr lang="en-US" sz="1200" b="1" dirty="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4.1.1</a:t>
                      </a:r>
                    </a:p>
                    <a:p>
                      <a:pPr marL="285750" indent="-285750">
                        <a:buFont typeface="Arial" panose="020B0604020202020204" pitchFamily="34" charset="0"/>
                        <a:buChar char="•"/>
                      </a:pPr>
                      <a:r>
                        <a:rPr lang="en-US" sz="900" dirty="0">
                          <a:solidFill>
                            <a:schemeClr val="tx1"/>
                          </a:solidFill>
                        </a:rPr>
                        <a:t>Activity 4.1.2</a:t>
                      </a:r>
                    </a:p>
                    <a:p>
                      <a:pPr marL="285750" indent="-285750">
                        <a:buFont typeface="Arial" panose="020B0604020202020204" pitchFamily="34" charset="0"/>
                        <a:buChar char="•"/>
                      </a:pPr>
                      <a:r>
                        <a:rPr lang="en-US" sz="900" dirty="0">
                          <a:solidFill>
                            <a:schemeClr val="tx1"/>
                          </a:solidFill>
                        </a:rPr>
                        <a:t>Activity 4.1.3</a:t>
                      </a:r>
                    </a:p>
                    <a:p>
                      <a:pPr marL="285750" marR="0" lvl="0" indent="-2857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schemeClr val="tx1"/>
                          </a:solidFill>
                        </a:rPr>
                        <a:t>Activity 4.1.4</a:t>
                      </a:r>
                    </a:p>
                    <a:p>
                      <a:pPr marL="285750" indent="-285750">
                        <a:buFont typeface="Arial" panose="020B0604020202020204" pitchFamily="34" charset="0"/>
                        <a:buChar char="•"/>
                      </a:pPr>
                      <a:r>
                        <a:rPr lang="en-US" sz="900" dirty="0">
                          <a:solidFill>
                            <a:schemeClr val="tx1"/>
                          </a:solidFill>
                        </a:rPr>
                        <a:t>Activity 4.1.5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4.1.1</a:t>
                      </a:r>
                    </a:p>
                    <a:p>
                      <a:pPr marL="285750" indent="-285750">
                        <a:buFont typeface="Arial" panose="020B0604020202020204" pitchFamily="34" charset="0"/>
                        <a:buChar char="•"/>
                      </a:pPr>
                      <a:r>
                        <a:rPr lang="en-US" sz="900" dirty="0">
                          <a:solidFill>
                            <a:schemeClr val="tx1"/>
                          </a:solidFill>
                        </a:rPr>
                        <a:t>Activity 4.1.2</a:t>
                      </a:r>
                    </a:p>
                    <a:p>
                      <a:pPr marL="285750" indent="-285750">
                        <a:buFont typeface="Arial" panose="020B0604020202020204" pitchFamily="34" charset="0"/>
                        <a:buChar char="•"/>
                      </a:pPr>
                      <a:r>
                        <a:rPr lang="en-US" sz="900" dirty="0">
                          <a:solidFill>
                            <a:schemeClr val="tx1"/>
                          </a:solidFill>
                        </a:rPr>
                        <a:t>Activity 4.1.3</a:t>
                      </a:r>
                    </a:p>
                    <a:p>
                      <a:pPr marL="285750" marR="0" lvl="0" indent="-2857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schemeClr val="tx1"/>
                          </a:solidFill>
                        </a:rPr>
                        <a:t>Activity 4.1.4</a:t>
                      </a:r>
                    </a:p>
                    <a:p>
                      <a:pPr marL="285750" indent="-285750">
                        <a:buFont typeface="Arial" panose="020B0604020202020204" pitchFamily="34" charset="0"/>
                        <a:buChar char="•"/>
                      </a:pPr>
                      <a:r>
                        <a:rPr lang="en-US" sz="900" dirty="0">
                          <a:solidFill>
                            <a:schemeClr val="tx1"/>
                          </a:solidFill>
                        </a:rPr>
                        <a:t>Activity 4.1.5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340822"/>
                  </a:ext>
                </a:extLst>
              </a:tr>
              <a:tr h="786962">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4.2.1</a:t>
                      </a:r>
                    </a:p>
                    <a:p>
                      <a:pPr marL="285750" indent="-285750">
                        <a:buFont typeface="Arial" panose="020B0604020202020204" pitchFamily="34" charset="0"/>
                        <a:buChar char="•"/>
                      </a:pPr>
                      <a:r>
                        <a:rPr lang="en-US" sz="900" dirty="0">
                          <a:solidFill>
                            <a:schemeClr val="tx1"/>
                          </a:solidFill>
                        </a:rPr>
                        <a:t>Activity 4.2.2</a:t>
                      </a:r>
                    </a:p>
                    <a:p>
                      <a:pPr marL="285750" indent="-285750">
                        <a:buFont typeface="Arial" panose="020B0604020202020204" pitchFamily="34" charset="0"/>
                        <a:buChar char="•"/>
                      </a:pPr>
                      <a:r>
                        <a:rPr lang="en-US" sz="900" dirty="0">
                          <a:solidFill>
                            <a:schemeClr val="tx1"/>
                          </a:solidFill>
                        </a:rPr>
                        <a:t>Activity 4.3.1</a:t>
                      </a:r>
                    </a:p>
                    <a:p>
                      <a:pPr marL="285750" indent="-285750">
                        <a:buFont typeface="Arial" panose="020B0604020202020204" pitchFamily="34" charset="0"/>
                        <a:buChar char="•"/>
                      </a:pPr>
                      <a:r>
                        <a:rPr lang="en-US" sz="900" dirty="0">
                          <a:solidFill>
                            <a:schemeClr val="tx1"/>
                          </a:solidFill>
                        </a:rPr>
                        <a:t>Activity 4.3.2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4.2.1</a:t>
                      </a:r>
                    </a:p>
                    <a:p>
                      <a:pPr marL="285750" indent="-285750">
                        <a:buFont typeface="Arial" panose="020B0604020202020204" pitchFamily="34" charset="0"/>
                        <a:buChar char="•"/>
                      </a:pPr>
                      <a:r>
                        <a:rPr lang="en-US" sz="900" dirty="0">
                          <a:solidFill>
                            <a:schemeClr val="tx1"/>
                          </a:solidFill>
                        </a:rPr>
                        <a:t>Activity 4.2.2</a:t>
                      </a:r>
                    </a:p>
                    <a:p>
                      <a:pPr marL="285750" indent="-285750">
                        <a:buFont typeface="Arial" panose="020B0604020202020204" pitchFamily="34" charset="0"/>
                        <a:buChar char="•"/>
                      </a:pPr>
                      <a:r>
                        <a:rPr lang="en-US" sz="900" dirty="0">
                          <a:solidFill>
                            <a:schemeClr val="tx1"/>
                          </a:solidFill>
                        </a:rPr>
                        <a:t>Activity 4.3.1</a:t>
                      </a:r>
                    </a:p>
                    <a:p>
                      <a:pPr marL="285750" indent="-285750">
                        <a:buFont typeface="Arial" panose="020B0604020202020204" pitchFamily="34" charset="0"/>
                        <a:buChar char="•"/>
                      </a:pPr>
                      <a:r>
                        <a:rPr lang="en-US" sz="900" dirty="0">
                          <a:solidFill>
                            <a:schemeClr val="tx1"/>
                          </a:solidFill>
                        </a:rPr>
                        <a:t>Activity 4.3.2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1373118"/>
                  </a:ext>
                </a:extLst>
              </a:tr>
              <a:tr h="544450">
                <a:tc gridSpan="3">
                  <a:txBody>
                    <a:bodyPr/>
                    <a:lstStyle/>
                    <a:p>
                      <a:pPr algn="ctr"/>
                      <a:r>
                        <a:rPr lang="en-US" sz="1000" b="0" i="1" dirty="0">
                          <a:solidFill>
                            <a:schemeClr val="tx1"/>
                          </a:solidFill>
                        </a:rPr>
                        <a:t>Consider a gap of a few days here to give the facilitators time to review and evaluate the solutions (see page 42), to organise community / stakeholder interviews for Activity 5.4.4, as well as to give participants a break </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marR="0" lvl="0" indent="-2857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70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indent="-285750">
                        <a:buFont typeface="Arial" panose="020B0604020202020204" pitchFamily="34" charset="0"/>
                        <a:buChar char="•"/>
                      </a:pPr>
                      <a:endParaRPr lang="en-US" sz="70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2803422"/>
                  </a:ext>
                </a:extLst>
              </a:tr>
              <a:tr h="671228">
                <a:tc rowSpan="2">
                  <a:txBody>
                    <a:bodyPr/>
                    <a:lstStyle/>
                    <a:p>
                      <a:r>
                        <a:rPr lang="en-US" sz="1200" b="1" dirty="0">
                          <a:solidFill>
                            <a:schemeClr val="tx1"/>
                          </a:solidFill>
                        </a:rPr>
                        <a:t>DAY THREE</a:t>
                      </a:r>
                    </a:p>
                    <a:p>
                      <a:pPr algn="r"/>
                      <a:r>
                        <a:rPr lang="en-US" sz="1200" b="1" dirty="0">
                          <a:solidFill>
                            <a:schemeClr val="tx1"/>
                          </a:solidFill>
                        </a:rPr>
                        <a:t>AM</a:t>
                      </a:r>
                    </a:p>
                    <a:p>
                      <a:pPr algn="r"/>
                      <a:endParaRPr lang="en-US" sz="1200" b="1" dirty="0">
                        <a:solidFill>
                          <a:schemeClr val="tx1"/>
                        </a:solidFill>
                      </a:endParaRPr>
                    </a:p>
                    <a:p>
                      <a:pPr algn="r"/>
                      <a:endParaRPr lang="en-US" sz="1200" b="1" dirty="0">
                        <a:solidFill>
                          <a:schemeClr val="tx1"/>
                        </a:solidFill>
                      </a:endParaRPr>
                    </a:p>
                    <a:p>
                      <a:pPr algn="r"/>
                      <a:r>
                        <a:rPr lang="en-US" sz="1200" b="1" dirty="0">
                          <a:solidFill>
                            <a:schemeClr val="tx1"/>
                          </a:solidFill>
                        </a:rPr>
                        <a:t>PM</a:t>
                      </a:r>
                    </a:p>
                    <a:p>
                      <a:endParaRPr lang="en-US" sz="1200" b="1" dirty="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4.3.2 recap</a:t>
                      </a:r>
                    </a:p>
                    <a:p>
                      <a:pPr marL="285750" indent="-285750">
                        <a:buFont typeface="Arial" panose="020B0604020202020204" pitchFamily="34" charset="0"/>
                        <a:buChar char="•"/>
                      </a:pPr>
                      <a:r>
                        <a:rPr lang="en-US" sz="900" dirty="0">
                          <a:solidFill>
                            <a:schemeClr val="tx1"/>
                          </a:solidFill>
                        </a:rPr>
                        <a:t>Activity 5.1.1</a:t>
                      </a:r>
                    </a:p>
                    <a:p>
                      <a:pPr marL="285750" indent="-285750">
                        <a:buFont typeface="Arial" panose="020B0604020202020204" pitchFamily="34" charset="0"/>
                        <a:buChar char="•"/>
                      </a:pPr>
                      <a:r>
                        <a:rPr lang="en-US" sz="900" dirty="0">
                          <a:solidFill>
                            <a:schemeClr val="tx1"/>
                          </a:solidFill>
                        </a:rPr>
                        <a:t>Activity 5.2.1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4.3.2 recap</a:t>
                      </a:r>
                    </a:p>
                    <a:p>
                      <a:pPr marL="285750" indent="-285750">
                        <a:buFont typeface="Arial" panose="020B0604020202020204" pitchFamily="34" charset="0"/>
                        <a:buChar char="•"/>
                      </a:pPr>
                      <a:r>
                        <a:rPr lang="en-US" sz="900" dirty="0">
                          <a:solidFill>
                            <a:schemeClr val="tx1"/>
                          </a:solidFill>
                        </a:rPr>
                        <a:t>Activity 5.1.1</a:t>
                      </a:r>
                    </a:p>
                    <a:p>
                      <a:pPr marL="285750" indent="-285750">
                        <a:buFont typeface="Arial" panose="020B0604020202020204" pitchFamily="34" charset="0"/>
                        <a:buChar char="•"/>
                      </a:pPr>
                      <a:r>
                        <a:rPr lang="en-US" sz="900" dirty="0">
                          <a:solidFill>
                            <a:schemeClr val="tx1"/>
                          </a:solidFill>
                        </a:rPr>
                        <a:t>Activity 5.2.1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9459096"/>
                  </a:ext>
                </a:extLst>
              </a:tr>
              <a:tr h="786962">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5.3.1</a:t>
                      </a:r>
                    </a:p>
                    <a:p>
                      <a:pPr marL="285750" indent="-285750">
                        <a:buFont typeface="Arial" panose="020B0604020202020204" pitchFamily="34" charset="0"/>
                        <a:buChar char="•"/>
                      </a:pPr>
                      <a:r>
                        <a:rPr lang="en-US" sz="900" dirty="0">
                          <a:solidFill>
                            <a:schemeClr val="tx1"/>
                          </a:solidFill>
                        </a:rPr>
                        <a:t>Activity 5.3.2</a:t>
                      </a:r>
                    </a:p>
                    <a:p>
                      <a:pPr marL="285750" indent="-285750">
                        <a:buFont typeface="Arial" panose="020B0604020202020204" pitchFamily="34" charset="0"/>
                        <a:buChar char="•"/>
                      </a:pPr>
                      <a:r>
                        <a:rPr lang="en-US" sz="900" dirty="0">
                          <a:solidFill>
                            <a:schemeClr val="tx1"/>
                          </a:solidFill>
                        </a:rPr>
                        <a:t>Activity 5.4.1</a:t>
                      </a:r>
                    </a:p>
                    <a:p>
                      <a:pPr marL="285750" marR="0" lvl="0" indent="-2857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schemeClr val="tx1"/>
                          </a:solidFill>
                        </a:rPr>
                        <a:t>Activity 5.4.3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5.4.1</a:t>
                      </a:r>
                    </a:p>
                    <a:p>
                      <a:pPr marL="285750" marR="0" lvl="0" indent="-2857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schemeClr val="tx1"/>
                          </a:solidFill>
                        </a:rPr>
                        <a:t>Activity 5.4.3</a:t>
                      </a:r>
                    </a:p>
                    <a:p>
                      <a:pPr marL="285750" indent="-285750">
                        <a:buFont typeface="Arial" panose="020B0604020202020204" pitchFamily="34" charset="0"/>
                        <a:buChar char="•"/>
                      </a:pPr>
                      <a:r>
                        <a:rPr lang="en-US" sz="900" dirty="0">
                          <a:solidFill>
                            <a:schemeClr val="tx1"/>
                          </a:solidFill>
                        </a:rPr>
                        <a:t>Activity 5.3.1</a:t>
                      </a:r>
                    </a:p>
                    <a:p>
                      <a:pPr marL="285750" indent="-285750">
                        <a:buFont typeface="Arial" panose="020B0604020202020204" pitchFamily="34" charset="0"/>
                        <a:buChar char="•"/>
                      </a:pPr>
                      <a:r>
                        <a:rPr lang="en-US" sz="900" dirty="0">
                          <a:solidFill>
                            <a:schemeClr val="tx1"/>
                          </a:solidFill>
                        </a:rPr>
                        <a:t>Activity 5.3.2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9675199"/>
                  </a:ext>
                </a:extLst>
              </a:tr>
              <a:tr h="470338">
                <a:tc rowSpan="2">
                  <a:txBody>
                    <a:bodyPr/>
                    <a:lstStyle/>
                    <a:p>
                      <a:r>
                        <a:rPr lang="en-US" sz="1200" b="1" dirty="0">
                          <a:solidFill>
                            <a:schemeClr val="tx1"/>
                          </a:solidFill>
                        </a:rPr>
                        <a:t>DAY FOUR</a:t>
                      </a:r>
                    </a:p>
                    <a:p>
                      <a:pPr algn="r"/>
                      <a:r>
                        <a:rPr lang="en-US" sz="1200" b="1" dirty="0">
                          <a:solidFill>
                            <a:schemeClr val="tx1"/>
                          </a:solidFill>
                        </a:rPr>
                        <a:t>AM</a:t>
                      </a:r>
                    </a:p>
                    <a:p>
                      <a:pPr algn="r"/>
                      <a:endParaRPr lang="en-US" sz="1200" b="1" dirty="0">
                        <a:solidFill>
                          <a:schemeClr val="tx1"/>
                        </a:solidFill>
                      </a:endParaRPr>
                    </a:p>
                    <a:p>
                      <a:pPr algn="r"/>
                      <a:endParaRPr lang="en-US" sz="1200" b="1" dirty="0">
                        <a:solidFill>
                          <a:schemeClr val="tx1"/>
                        </a:solidFill>
                      </a:endParaRPr>
                    </a:p>
                    <a:p>
                      <a:pPr algn="r"/>
                      <a:r>
                        <a:rPr lang="en-US" sz="1200" b="1" dirty="0">
                          <a:solidFill>
                            <a:schemeClr val="tx1"/>
                          </a:solidFill>
                        </a:rPr>
                        <a:t>PM</a:t>
                      </a: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5.4.4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5.4.4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2916260"/>
                  </a:ext>
                </a:extLst>
              </a:tr>
              <a:tr h="786962">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6.1.1</a:t>
                      </a:r>
                    </a:p>
                    <a:p>
                      <a:pPr marL="285750" indent="-285750">
                        <a:buFont typeface="Arial" panose="020B0604020202020204" pitchFamily="34" charset="0"/>
                        <a:buChar char="•"/>
                      </a:pPr>
                      <a:r>
                        <a:rPr lang="en-US" sz="900" dirty="0">
                          <a:solidFill>
                            <a:schemeClr val="tx1"/>
                          </a:solidFill>
                        </a:rPr>
                        <a:t>Activity 6.1.2</a:t>
                      </a:r>
                    </a:p>
                    <a:p>
                      <a:pPr marL="285750" indent="-285750">
                        <a:buFont typeface="Arial" panose="020B0604020202020204" pitchFamily="34" charset="0"/>
                        <a:buChar char="•"/>
                      </a:pPr>
                      <a:r>
                        <a:rPr lang="en-US" sz="900" dirty="0">
                          <a:solidFill>
                            <a:schemeClr val="tx1"/>
                          </a:solidFill>
                        </a:rPr>
                        <a:t>Activity 6.1.3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6.1.1</a:t>
                      </a:r>
                    </a:p>
                    <a:p>
                      <a:pPr marL="285750" indent="-285750">
                        <a:buFont typeface="Arial" panose="020B0604020202020204" pitchFamily="34" charset="0"/>
                        <a:buChar char="•"/>
                      </a:pPr>
                      <a:r>
                        <a:rPr lang="en-US" sz="900" dirty="0">
                          <a:solidFill>
                            <a:schemeClr val="tx1"/>
                          </a:solidFill>
                        </a:rPr>
                        <a:t>Activity 6.1.2</a:t>
                      </a:r>
                    </a:p>
                    <a:p>
                      <a:pPr marL="285750" indent="-285750">
                        <a:buFont typeface="Arial" panose="020B0604020202020204" pitchFamily="34" charset="0"/>
                        <a:buChar char="•"/>
                      </a:pPr>
                      <a:r>
                        <a:rPr lang="en-US" sz="900" dirty="0">
                          <a:solidFill>
                            <a:schemeClr val="tx1"/>
                          </a:solidFill>
                        </a:rPr>
                        <a:t>Activity 6.1.3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7725206"/>
                  </a:ext>
                </a:extLst>
              </a:tr>
              <a:tr h="786962">
                <a:tc rowSpan="2">
                  <a:txBody>
                    <a:bodyPr/>
                    <a:lstStyle/>
                    <a:p>
                      <a:r>
                        <a:rPr lang="en-US" sz="1200" b="1" dirty="0">
                          <a:solidFill>
                            <a:schemeClr val="tx1"/>
                          </a:solidFill>
                        </a:rPr>
                        <a:t>DAY FIVE</a:t>
                      </a:r>
                    </a:p>
                    <a:p>
                      <a:pPr algn="r"/>
                      <a:r>
                        <a:rPr lang="en-US" sz="1200" b="1" dirty="0">
                          <a:solidFill>
                            <a:schemeClr val="tx1"/>
                          </a:solidFill>
                        </a:rPr>
                        <a:t>AM</a:t>
                      </a:r>
                    </a:p>
                    <a:p>
                      <a:pPr algn="r"/>
                      <a:endParaRPr lang="en-US" sz="1200" b="1" dirty="0">
                        <a:solidFill>
                          <a:schemeClr val="tx1"/>
                        </a:solidFill>
                      </a:endParaRPr>
                    </a:p>
                    <a:p>
                      <a:pPr algn="r"/>
                      <a:endParaRPr lang="en-US" sz="1200" b="1" dirty="0">
                        <a:solidFill>
                          <a:schemeClr val="tx1"/>
                        </a:solidFill>
                      </a:endParaRPr>
                    </a:p>
                    <a:p>
                      <a:pPr algn="r"/>
                      <a:r>
                        <a:rPr lang="en-US" sz="1200" b="1" dirty="0">
                          <a:solidFill>
                            <a:schemeClr val="tx1"/>
                          </a:solidFill>
                        </a:rPr>
                        <a:t>PM</a:t>
                      </a: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6.2.1</a:t>
                      </a:r>
                    </a:p>
                    <a:p>
                      <a:pPr marL="285750" indent="-285750">
                        <a:buFont typeface="Arial" panose="020B0604020202020204" pitchFamily="34" charset="0"/>
                        <a:buChar char="•"/>
                      </a:pPr>
                      <a:r>
                        <a:rPr lang="en-US" sz="900" dirty="0">
                          <a:solidFill>
                            <a:schemeClr val="tx1"/>
                          </a:solidFill>
                        </a:rPr>
                        <a:t>Activity 6.3.1</a:t>
                      </a:r>
                    </a:p>
                    <a:p>
                      <a:pPr marL="285750" indent="-285750">
                        <a:buFont typeface="Arial" panose="020B0604020202020204" pitchFamily="34" charset="0"/>
                        <a:buChar char="•"/>
                      </a:pPr>
                      <a:r>
                        <a:rPr lang="en-US" sz="900" dirty="0">
                          <a:solidFill>
                            <a:schemeClr val="tx1"/>
                          </a:solidFill>
                        </a:rPr>
                        <a:t>Activity 6.4.1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900" dirty="0">
                          <a:solidFill>
                            <a:schemeClr val="tx1"/>
                          </a:solidFill>
                        </a:rPr>
                        <a:t>Activity 6.2.1</a:t>
                      </a:r>
                    </a:p>
                    <a:p>
                      <a:pPr marL="285750" indent="-285750">
                        <a:buFont typeface="Arial" panose="020B0604020202020204" pitchFamily="34" charset="0"/>
                        <a:buChar char="•"/>
                      </a:pPr>
                      <a:r>
                        <a:rPr lang="en-US" sz="900" dirty="0">
                          <a:solidFill>
                            <a:schemeClr val="tx1"/>
                          </a:solidFill>
                        </a:rPr>
                        <a:t>Activity 6.3.1</a:t>
                      </a:r>
                    </a:p>
                    <a:p>
                      <a:pPr marL="285750" indent="-285750">
                        <a:buFont typeface="Arial" panose="020B0604020202020204" pitchFamily="34" charset="0"/>
                        <a:buChar char="•"/>
                      </a:pPr>
                      <a:r>
                        <a:rPr lang="en-US" sz="900" dirty="0">
                          <a:solidFill>
                            <a:schemeClr val="tx1"/>
                          </a:solidFill>
                        </a:rPr>
                        <a:t>Activity 6.4.1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7021112"/>
                  </a:ext>
                </a:extLst>
              </a:tr>
              <a:tr h="786962">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schemeClr val="tx1"/>
                          </a:solidFill>
                        </a:rPr>
                        <a:t>Activity 6.4.2</a:t>
                      </a:r>
                    </a:p>
                    <a:p>
                      <a:pPr marL="285750" indent="-285750">
                        <a:buFont typeface="Arial" panose="020B0604020202020204" pitchFamily="34" charset="0"/>
                        <a:buChar char="•"/>
                      </a:pPr>
                      <a:r>
                        <a:rPr lang="en-US" sz="900" dirty="0">
                          <a:solidFill>
                            <a:schemeClr val="tx1"/>
                          </a:solidFill>
                        </a:rPr>
                        <a:t>Activity 6.5.1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7559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schemeClr val="tx1"/>
                          </a:solidFill>
                        </a:rPr>
                        <a:t>Activity 6.4.2</a:t>
                      </a:r>
                    </a:p>
                    <a:p>
                      <a:pPr marL="285750" indent="-285750">
                        <a:buFont typeface="Arial" panose="020B0604020202020204" pitchFamily="34" charset="0"/>
                        <a:buChar char="•"/>
                      </a:pPr>
                      <a:r>
                        <a:rPr lang="en-US" sz="900" dirty="0">
                          <a:solidFill>
                            <a:schemeClr val="tx1"/>
                          </a:solidFill>
                        </a:rPr>
                        <a:t>Activity 6.5.1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7260197"/>
                  </a:ext>
                </a:extLst>
              </a:tr>
            </a:tbl>
          </a:graphicData>
        </a:graphic>
      </p:graphicFrame>
      <p:sp>
        <p:nvSpPr>
          <p:cNvPr id="8" name="TextBox 7">
            <a:extLst>
              <a:ext uri="{FF2B5EF4-FFF2-40B4-BE49-F238E27FC236}">
                <a16:creationId xmlns:a16="http://schemas.microsoft.com/office/drawing/2014/main" id="{4BD0D938-4900-0F43-91DF-8BBCC4690DBB}"/>
              </a:ext>
            </a:extLst>
          </p:cNvPr>
          <p:cNvSpPr txBox="1"/>
          <p:nvPr/>
        </p:nvSpPr>
        <p:spPr>
          <a:xfrm>
            <a:off x="1605428" y="1620524"/>
            <a:ext cx="4007828" cy="261610"/>
          </a:xfrm>
          <a:prstGeom prst="rect">
            <a:avLst/>
          </a:prstGeom>
          <a:noFill/>
        </p:spPr>
        <p:txBody>
          <a:bodyPr wrap="none" rtlCol="0">
            <a:spAutoFit/>
          </a:bodyPr>
          <a:lstStyle/>
          <a:p>
            <a:r>
              <a:rPr lang="en-US" sz="1100" i="1" dirty="0"/>
              <a:t>Don’t forget to build in icebreakers, energisers and reflections each day. </a:t>
            </a:r>
          </a:p>
        </p:txBody>
      </p:sp>
    </p:spTree>
    <p:extLst>
      <p:ext uri="{BB962C8B-B14F-4D97-AF65-F5344CB8AC3E}">
        <p14:creationId xmlns:p14="http://schemas.microsoft.com/office/powerpoint/2010/main" val="2120118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24</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635000" y="390525"/>
            <a:ext cx="647700" cy="1054100"/>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1527174" y="390525"/>
            <a:ext cx="5638799" cy="1136650"/>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br>
              <a:rPr lang="en-US" sz="5400" b="1" dirty="0">
                <a:solidFill>
                  <a:schemeClr val="accent2"/>
                </a:solidFill>
                <a:ea typeface="+mn-ea"/>
                <a:cs typeface="Gill Sans Nova Ultra Bold" panose="020F0502020204030204" pitchFamily="34" charset="0"/>
              </a:rPr>
            </a:br>
            <a:r>
              <a:rPr lang="en-US" sz="2800" b="1" dirty="0">
                <a:solidFill>
                  <a:schemeClr val="accent2"/>
                </a:solidFill>
                <a:ea typeface="+mn-ea"/>
                <a:cs typeface="Gill Sans Nova Ultra Bold" panose="020F0502020204030204" pitchFamily="34" charset="0"/>
              </a:rPr>
              <a:t>Sample storyboards</a:t>
            </a:r>
            <a:endParaRPr lang="en-US" b="1" dirty="0">
              <a:solidFill>
                <a:schemeClr val="accent2"/>
              </a:solidFill>
              <a:cs typeface="Gill Sans Nova Ultra Bold" panose="020F0502020204030204" pitchFamily="34" charset="0"/>
            </a:endParaRPr>
          </a:p>
        </p:txBody>
      </p:sp>
      <p:pic>
        <p:nvPicPr>
          <p:cNvPr id="29" name="Picture 28">
            <a:extLst>
              <a:ext uri="{FF2B5EF4-FFF2-40B4-BE49-F238E27FC236}">
                <a16:creationId xmlns:a16="http://schemas.microsoft.com/office/drawing/2014/main" id="{06B71BC8-AC3B-094C-8520-4923919D118F}"/>
              </a:ext>
            </a:extLst>
          </p:cNvPr>
          <p:cNvPicPr>
            <a:picLocks noChangeAspect="1"/>
          </p:cNvPicPr>
          <p:nvPr/>
        </p:nvPicPr>
        <p:blipFill>
          <a:blip r:embed="rId3"/>
          <a:stretch>
            <a:fillRect/>
          </a:stretch>
        </p:blipFill>
        <p:spPr>
          <a:xfrm>
            <a:off x="4556972" y="166371"/>
            <a:ext cx="199893" cy="251589"/>
          </a:xfrm>
          <a:prstGeom prst="rect">
            <a:avLst/>
          </a:prstGeom>
        </p:spPr>
      </p:pic>
      <p:sp>
        <p:nvSpPr>
          <p:cNvPr id="30" name="Rectangle 29">
            <a:extLst>
              <a:ext uri="{FF2B5EF4-FFF2-40B4-BE49-F238E27FC236}">
                <a16:creationId xmlns:a16="http://schemas.microsoft.com/office/drawing/2014/main" id="{95B8D3C8-CF13-6E4B-A846-AA138B3D5EBE}"/>
              </a:ext>
            </a:extLst>
          </p:cNvPr>
          <p:cNvSpPr/>
          <p:nvPr/>
        </p:nvSpPr>
        <p:spPr>
          <a:xfrm>
            <a:off x="4817011"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U1</a:t>
            </a:r>
          </a:p>
        </p:txBody>
      </p:sp>
      <p:sp>
        <p:nvSpPr>
          <p:cNvPr id="31" name="Rectangle 30">
            <a:extLst>
              <a:ext uri="{FF2B5EF4-FFF2-40B4-BE49-F238E27FC236}">
                <a16:creationId xmlns:a16="http://schemas.microsoft.com/office/drawing/2014/main" id="{10AE304B-8147-6E4E-8332-2E0DB1D47F2E}"/>
              </a:ext>
            </a:extLst>
          </p:cNvPr>
          <p:cNvSpPr/>
          <p:nvPr/>
        </p:nvSpPr>
        <p:spPr>
          <a:xfrm>
            <a:off x="5092185"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32" name="Group 31">
            <a:extLst>
              <a:ext uri="{FF2B5EF4-FFF2-40B4-BE49-F238E27FC236}">
                <a16:creationId xmlns:a16="http://schemas.microsoft.com/office/drawing/2014/main" id="{CE2136BC-36F8-C344-9135-DD8F2991B00E}"/>
              </a:ext>
            </a:extLst>
          </p:cNvPr>
          <p:cNvGrpSpPr/>
          <p:nvPr/>
        </p:nvGrpSpPr>
        <p:grpSpPr>
          <a:xfrm>
            <a:off x="5797754" y="219189"/>
            <a:ext cx="883274" cy="165434"/>
            <a:chOff x="5797754" y="431068"/>
            <a:chExt cx="883274" cy="165434"/>
          </a:xfrm>
        </p:grpSpPr>
        <p:sp>
          <p:nvSpPr>
            <p:cNvPr id="33" name="Hexagon 180">
              <a:extLst>
                <a:ext uri="{FF2B5EF4-FFF2-40B4-BE49-F238E27FC236}">
                  <a16:creationId xmlns:a16="http://schemas.microsoft.com/office/drawing/2014/main" id="{069B6CD6-3496-4947-923E-D1D65E65476B}"/>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180">
              <a:extLst>
                <a:ext uri="{FF2B5EF4-FFF2-40B4-BE49-F238E27FC236}">
                  <a16:creationId xmlns:a16="http://schemas.microsoft.com/office/drawing/2014/main" id="{7305B6A7-9E7A-E44E-89A3-F30AFB81F794}"/>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180">
              <a:extLst>
                <a:ext uri="{FF2B5EF4-FFF2-40B4-BE49-F238E27FC236}">
                  <a16:creationId xmlns:a16="http://schemas.microsoft.com/office/drawing/2014/main" id="{C16D29EE-0BFF-3741-A87E-C16E9AB7887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180">
              <a:extLst>
                <a:ext uri="{FF2B5EF4-FFF2-40B4-BE49-F238E27FC236}">
                  <a16:creationId xmlns:a16="http://schemas.microsoft.com/office/drawing/2014/main" id="{ADFE49C6-75F0-8A47-85AA-FAE6546A3C8C}"/>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7BA615CF-BF98-DF49-8199-2E669A3051A5}"/>
              </a:ext>
            </a:extLst>
          </p:cNvPr>
          <p:cNvPicPr>
            <a:picLocks noChangeAspect="1"/>
          </p:cNvPicPr>
          <p:nvPr/>
        </p:nvPicPr>
        <p:blipFill>
          <a:blip r:embed="rId4"/>
          <a:stretch>
            <a:fillRect/>
          </a:stretch>
        </p:blipFill>
        <p:spPr>
          <a:xfrm>
            <a:off x="5522757" y="173265"/>
            <a:ext cx="206609" cy="237600"/>
          </a:xfrm>
          <a:prstGeom prst="rect">
            <a:avLst/>
          </a:prstGeom>
        </p:spPr>
      </p:pic>
      <p:grpSp>
        <p:nvGrpSpPr>
          <p:cNvPr id="39" name="Group 38">
            <a:extLst>
              <a:ext uri="{FF2B5EF4-FFF2-40B4-BE49-F238E27FC236}">
                <a16:creationId xmlns:a16="http://schemas.microsoft.com/office/drawing/2014/main" id="{C616B330-102F-E540-85D9-CC8B2D45426E}"/>
              </a:ext>
            </a:extLst>
          </p:cNvPr>
          <p:cNvGrpSpPr/>
          <p:nvPr/>
        </p:nvGrpSpPr>
        <p:grpSpPr>
          <a:xfrm>
            <a:off x="5797754" y="219189"/>
            <a:ext cx="879331" cy="160053"/>
            <a:chOff x="5797754" y="219189"/>
            <a:chExt cx="879331" cy="160053"/>
          </a:xfrm>
        </p:grpSpPr>
        <p:sp>
          <p:nvSpPr>
            <p:cNvPr id="40" name="TextBox 39">
              <a:extLst>
                <a:ext uri="{FF2B5EF4-FFF2-40B4-BE49-F238E27FC236}">
                  <a16:creationId xmlns:a16="http://schemas.microsoft.com/office/drawing/2014/main" id="{DD2DC6A6-6F61-514C-8939-D94B934E4C4D}"/>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42" name="TextBox 41">
              <a:extLst>
                <a:ext uri="{FF2B5EF4-FFF2-40B4-BE49-F238E27FC236}">
                  <a16:creationId xmlns:a16="http://schemas.microsoft.com/office/drawing/2014/main" id="{70627848-E341-DC49-AE8B-A98A3FB0A18C}"/>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43" name="TextBox 42">
              <a:extLst>
                <a:ext uri="{FF2B5EF4-FFF2-40B4-BE49-F238E27FC236}">
                  <a16:creationId xmlns:a16="http://schemas.microsoft.com/office/drawing/2014/main" id="{8F158BCA-E4E8-BF4F-9DD4-C62D6AEA16C8}"/>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44" name="TextBox 43">
              <a:extLst>
                <a:ext uri="{FF2B5EF4-FFF2-40B4-BE49-F238E27FC236}">
                  <a16:creationId xmlns:a16="http://schemas.microsoft.com/office/drawing/2014/main" id="{BCB99CFA-4CED-5146-A18C-B6A750AE6E8E}"/>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5"/>
          <a:stretch>
            <a:fillRect/>
          </a:stretch>
        </p:blipFill>
        <p:spPr>
          <a:xfrm>
            <a:off x="6904672" y="180515"/>
            <a:ext cx="264480" cy="208800"/>
          </a:xfrm>
          <a:prstGeom prst="rect">
            <a:avLst/>
          </a:prstGeom>
        </p:spPr>
      </p:pic>
      <p:pic>
        <p:nvPicPr>
          <p:cNvPr id="24" name="Picture 23" descr="A group of people standing in a room&#10;&#10;Description automatically generated">
            <a:extLst>
              <a:ext uri="{FF2B5EF4-FFF2-40B4-BE49-F238E27FC236}">
                <a16:creationId xmlns:a16="http://schemas.microsoft.com/office/drawing/2014/main" id="{21B01E2F-4E54-5C44-AC62-0D13DE68AEE1}"/>
              </a:ext>
            </a:extLst>
          </p:cNvPr>
          <p:cNvPicPr>
            <a:picLocks noChangeAspect="1"/>
          </p:cNvPicPr>
          <p:nvPr/>
        </p:nvPicPr>
        <p:blipFill rotWithShape="1">
          <a:blip r:embed="rId6"/>
          <a:srcRect l="19727" t="21343" r="54840" b="47518"/>
          <a:stretch/>
        </p:blipFill>
        <p:spPr>
          <a:xfrm>
            <a:off x="4346714" y="7072480"/>
            <a:ext cx="2819260" cy="2588979"/>
          </a:xfrm>
          <a:prstGeom prst="rect">
            <a:avLst/>
          </a:prstGeom>
        </p:spPr>
      </p:pic>
      <p:pic>
        <p:nvPicPr>
          <p:cNvPr id="7" name="Picture 6">
            <a:extLst>
              <a:ext uri="{FF2B5EF4-FFF2-40B4-BE49-F238E27FC236}">
                <a16:creationId xmlns:a16="http://schemas.microsoft.com/office/drawing/2014/main" id="{8575AD2C-9F22-5A49-AC97-9543B7CC053C}"/>
              </a:ext>
            </a:extLst>
          </p:cNvPr>
          <p:cNvPicPr>
            <a:picLocks noChangeAspect="1"/>
          </p:cNvPicPr>
          <p:nvPr/>
        </p:nvPicPr>
        <p:blipFill>
          <a:blip r:embed="rId7"/>
          <a:stretch>
            <a:fillRect/>
          </a:stretch>
        </p:blipFill>
        <p:spPr>
          <a:xfrm>
            <a:off x="390524" y="7072480"/>
            <a:ext cx="3664640" cy="2588979"/>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FB21975-F3DD-4746-93C3-FBD0B7810AE8}"/>
              </a:ext>
            </a:extLst>
          </p:cNvPr>
          <p:cNvPicPr>
            <a:picLocks noChangeAspect="1"/>
          </p:cNvPicPr>
          <p:nvPr/>
        </p:nvPicPr>
        <p:blipFill>
          <a:blip r:embed="rId8"/>
          <a:stretch>
            <a:fillRect/>
          </a:stretch>
        </p:blipFill>
        <p:spPr>
          <a:xfrm>
            <a:off x="390524" y="1668779"/>
            <a:ext cx="6775310" cy="4786592"/>
          </a:xfrm>
          <a:prstGeom prst="rect">
            <a:avLst/>
          </a:prstGeom>
          <a:ln>
            <a:solidFill>
              <a:schemeClr val="bg2">
                <a:lumMod val="75000"/>
              </a:schemeClr>
            </a:solidFill>
          </a:ln>
          <a:effectLst>
            <a:outerShdw blurRad="50800" dist="38100" dir="2700000" algn="tl" rotWithShape="0">
              <a:prstClr val="black">
                <a:alpha val="40000"/>
              </a:prstClr>
            </a:outerShdw>
          </a:effectLst>
        </p:spPr>
      </p:pic>
      <p:sp>
        <p:nvSpPr>
          <p:cNvPr id="46" name="TextBox 45">
            <a:extLst>
              <a:ext uri="{FF2B5EF4-FFF2-40B4-BE49-F238E27FC236}">
                <a16:creationId xmlns:a16="http://schemas.microsoft.com/office/drawing/2014/main" id="{CB4553A5-7539-6443-97FC-37095947E535}"/>
              </a:ext>
            </a:extLst>
          </p:cNvPr>
          <p:cNvSpPr txBox="1"/>
          <p:nvPr/>
        </p:nvSpPr>
        <p:spPr>
          <a:xfrm>
            <a:off x="390523" y="9764245"/>
            <a:ext cx="3664641" cy="276999"/>
          </a:xfrm>
          <a:prstGeom prst="rect">
            <a:avLst/>
          </a:prstGeom>
          <a:noFill/>
        </p:spPr>
        <p:txBody>
          <a:bodyPr wrap="square" rtlCol="0">
            <a:spAutoFit/>
          </a:bodyPr>
          <a:lstStyle/>
          <a:p>
            <a:pPr algn="ctr"/>
            <a:r>
              <a:rPr lang="en-US" sz="1200" dirty="0"/>
              <a:t>Sample storyboard</a:t>
            </a:r>
          </a:p>
        </p:txBody>
      </p:sp>
      <p:sp>
        <p:nvSpPr>
          <p:cNvPr id="48" name="TextBox 47">
            <a:extLst>
              <a:ext uri="{FF2B5EF4-FFF2-40B4-BE49-F238E27FC236}">
                <a16:creationId xmlns:a16="http://schemas.microsoft.com/office/drawing/2014/main" id="{8EA34657-1D12-4A4D-A0C1-FE638D13EBD4}"/>
              </a:ext>
            </a:extLst>
          </p:cNvPr>
          <p:cNvSpPr txBox="1"/>
          <p:nvPr/>
        </p:nvSpPr>
        <p:spPr>
          <a:xfrm>
            <a:off x="4346574" y="9764245"/>
            <a:ext cx="2819260" cy="276999"/>
          </a:xfrm>
          <a:prstGeom prst="rect">
            <a:avLst/>
          </a:prstGeom>
          <a:noFill/>
        </p:spPr>
        <p:txBody>
          <a:bodyPr wrap="square" rtlCol="0">
            <a:spAutoFit/>
          </a:bodyPr>
          <a:lstStyle/>
          <a:p>
            <a:pPr algn="ctr"/>
            <a:r>
              <a:rPr lang="en-US" sz="1200" dirty="0"/>
              <a:t>Explaining storyboard concept</a:t>
            </a:r>
          </a:p>
        </p:txBody>
      </p:sp>
      <p:sp>
        <p:nvSpPr>
          <p:cNvPr id="49" name="TextBox 48">
            <a:extLst>
              <a:ext uri="{FF2B5EF4-FFF2-40B4-BE49-F238E27FC236}">
                <a16:creationId xmlns:a16="http://schemas.microsoft.com/office/drawing/2014/main" id="{E83B4797-D6DA-CA4D-8F23-94121099CA86}"/>
              </a:ext>
            </a:extLst>
          </p:cNvPr>
          <p:cNvSpPr txBox="1"/>
          <p:nvPr/>
        </p:nvSpPr>
        <p:spPr>
          <a:xfrm>
            <a:off x="390523" y="6596975"/>
            <a:ext cx="6775310" cy="276999"/>
          </a:xfrm>
          <a:prstGeom prst="rect">
            <a:avLst/>
          </a:prstGeom>
          <a:noFill/>
        </p:spPr>
        <p:txBody>
          <a:bodyPr wrap="square" rtlCol="0">
            <a:spAutoFit/>
          </a:bodyPr>
          <a:lstStyle/>
          <a:p>
            <a:pPr algn="ctr"/>
            <a:r>
              <a:rPr lang="en-US" sz="1200" dirty="0"/>
              <a:t>Sample storyboard</a:t>
            </a:r>
          </a:p>
        </p:txBody>
      </p:sp>
    </p:spTree>
    <p:extLst>
      <p:ext uri="{BB962C8B-B14F-4D97-AF65-F5344CB8AC3E}">
        <p14:creationId xmlns:p14="http://schemas.microsoft.com/office/powerpoint/2010/main" val="1663148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a:xfrm>
            <a:off x="390524" y="10382829"/>
            <a:ext cx="5580617" cy="179269"/>
          </a:xfrm>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a:xfrm>
            <a:off x="5465048" y="10382829"/>
            <a:ext cx="1700927" cy="179269"/>
          </a:xfrm>
        </p:spPr>
        <p:txBody>
          <a:bodyPr/>
          <a:lstStyle/>
          <a:p>
            <a:fld id="{3332C684-C74E-B44D-82B0-F0756951FDF2}" type="slidenum">
              <a:rPr lang="en-US" smtClean="0"/>
              <a:t>25</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635000" y="390525"/>
            <a:ext cx="647700" cy="1054100"/>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1527174" y="390525"/>
            <a:ext cx="5638799" cy="1136650"/>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br>
              <a:rPr lang="en-US" sz="5400" b="1" dirty="0">
                <a:solidFill>
                  <a:schemeClr val="accent2"/>
                </a:solidFill>
                <a:ea typeface="+mn-ea"/>
                <a:cs typeface="Gill Sans Nova Ultra Bold" panose="020F0502020204030204" pitchFamily="34" charset="0"/>
              </a:rPr>
            </a:br>
            <a:r>
              <a:rPr lang="en-US" sz="2800" b="1" dirty="0">
                <a:solidFill>
                  <a:schemeClr val="accent2"/>
                </a:solidFill>
                <a:ea typeface="+mn-ea"/>
                <a:cs typeface="Gill Sans Nova Ultra Bold" panose="020F0502020204030204" pitchFamily="34" charset="0"/>
              </a:rPr>
              <a:t>Sample prototypes </a:t>
            </a:r>
            <a:endParaRPr lang="en-US" b="1" dirty="0">
              <a:solidFill>
                <a:schemeClr val="accent2"/>
              </a:solidFill>
              <a:cs typeface="Gill Sans Nova Ultra Bold" panose="020F0502020204030204" pitchFamily="34" charset="0"/>
            </a:endParaRPr>
          </a:p>
        </p:txBody>
      </p:sp>
      <p:pic>
        <p:nvPicPr>
          <p:cNvPr id="29" name="Picture 28">
            <a:extLst>
              <a:ext uri="{FF2B5EF4-FFF2-40B4-BE49-F238E27FC236}">
                <a16:creationId xmlns:a16="http://schemas.microsoft.com/office/drawing/2014/main" id="{06B71BC8-AC3B-094C-8520-4923919D118F}"/>
              </a:ext>
            </a:extLst>
          </p:cNvPr>
          <p:cNvPicPr>
            <a:picLocks noChangeAspect="1"/>
          </p:cNvPicPr>
          <p:nvPr/>
        </p:nvPicPr>
        <p:blipFill>
          <a:blip r:embed="rId3"/>
          <a:stretch>
            <a:fillRect/>
          </a:stretch>
        </p:blipFill>
        <p:spPr>
          <a:xfrm>
            <a:off x="4556972" y="166371"/>
            <a:ext cx="199893" cy="251589"/>
          </a:xfrm>
          <a:prstGeom prst="rect">
            <a:avLst/>
          </a:prstGeom>
        </p:spPr>
      </p:pic>
      <p:sp>
        <p:nvSpPr>
          <p:cNvPr id="30" name="Rectangle 29">
            <a:extLst>
              <a:ext uri="{FF2B5EF4-FFF2-40B4-BE49-F238E27FC236}">
                <a16:creationId xmlns:a16="http://schemas.microsoft.com/office/drawing/2014/main" id="{95B8D3C8-CF13-6E4B-A846-AA138B3D5EBE}"/>
              </a:ext>
            </a:extLst>
          </p:cNvPr>
          <p:cNvSpPr/>
          <p:nvPr/>
        </p:nvSpPr>
        <p:spPr>
          <a:xfrm>
            <a:off x="4817011"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U1</a:t>
            </a:r>
          </a:p>
        </p:txBody>
      </p:sp>
      <p:sp>
        <p:nvSpPr>
          <p:cNvPr id="31" name="Rectangle 30">
            <a:extLst>
              <a:ext uri="{FF2B5EF4-FFF2-40B4-BE49-F238E27FC236}">
                <a16:creationId xmlns:a16="http://schemas.microsoft.com/office/drawing/2014/main" id="{10AE304B-8147-6E4E-8332-2E0DB1D47F2E}"/>
              </a:ext>
            </a:extLst>
          </p:cNvPr>
          <p:cNvSpPr/>
          <p:nvPr/>
        </p:nvSpPr>
        <p:spPr>
          <a:xfrm>
            <a:off x="5092185"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32" name="Group 31">
            <a:extLst>
              <a:ext uri="{FF2B5EF4-FFF2-40B4-BE49-F238E27FC236}">
                <a16:creationId xmlns:a16="http://schemas.microsoft.com/office/drawing/2014/main" id="{CE2136BC-36F8-C344-9135-DD8F2991B00E}"/>
              </a:ext>
            </a:extLst>
          </p:cNvPr>
          <p:cNvGrpSpPr/>
          <p:nvPr/>
        </p:nvGrpSpPr>
        <p:grpSpPr>
          <a:xfrm>
            <a:off x="5797754" y="219189"/>
            <a:ext cx="883274" cy="165434"/>
            <a:chOff x="5797754" y="431068"/>
            <a:chExt cx="883274" cy="165434"/>
          </a:xfrm>
        </p:grpSpPr>
        <p:sp>
          <p:nvSpPr>
            <p:cNvPr id="33" name="Hexagon 180">
              <a:extLst>
                <a:ext uri="{FF2B5EF4-FFF2-40B4-BE49-F238E27FC236}">
                  <a16:creationId xmlns:a16="http://schemas.microsoft.com/office/drawing/2014/main" id="{069B6CD6-3496-4947-923E-D1D65E65476B}"/>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180">
              <a:extLst>
                <a:ext uri="{FF2B5EF4-FFF2-40B4-BE49-F238E27FC236}">
                  <a16:creationId xmlns:a16="http://schemas.microsoft.com/office/drawing/2014/main" id="{7305B6A7-9E7A-E44E-89A3-F30AFB81F794}"/>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180">
              <a:extLst>
                <a:ext uri="{FF2B5EF4-FFF2-40B4-BE49-F238E27FC236}">
                  <a16:creationId xmlns:a16="http://schemas.microsoft.com/office/drawing/2014/main" id="{C16D29EE-0BFF-3741-A87E-C16E9AB7887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180">
              <a:extLst>
                <a:ext uri="{FF2B5EF4-FFF2-40B4-BE49-F238E27FC236}">
                  <a16:creationId xmlns:a16="http://schemas.microsoft.com/office/drawing/2014/main" id="{ADFE49C6-75F0-8A47-85AA-FAE6546A3C8C}"/>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7BA615CF-BF98-DF49-8199-2E669A3051A5}"/>
              </a:ext>
            </a:extLst>
          </p:cNvPr>
          <p:cNvPicPr>
            <a:picLocks noChangeAspect="1"/>
          </p:cNvPicPr>
          <p:nvPr/>
        </p:nvPicPr>
        <p:blipFill>
          <a:blip r:embed="rId4"/>
          <a:stretch>
            <a:fillRect/>
          </a:stretch>
        </p:blipFill>
        <p:spPr>
          <a:xfrm>
            <a:off x="5522757" y="173265"/>
            <a:ext cx="206609" cy="237600"/>
          </a:xfrm>
          <a:prstGeom prst="rect">
            <a:avLst/>
          </a:prstGeom>
        </p:spPr>
      </p:pic>
      <p:grpSp>
        <p:nvGrpSpPr>
          <p:cNvPr id="39" name="Group 38">
            <a:extLst>
              <a:ext uri="{FF2B5EF4-FFF2-40B4-BE49-F238E27FC236}">
                <a16:creationId xmlns:a16="http://schemas.microsoft.com/office/drawing/2014/main" id="{C616B330-102F-E540-85D9-CC8B2D45426E}"/>
              </a:ext>
            </a:extLst>
          </p:cNvPr>
          <p:cNvGrpSpPr/>
          <p:nvPr/>
        </p:nvGrpSpPr>
        <p:grpSpPr>
          <a:xfrm>
            <a:off x="5797754" y="219189"/>
            <a:ext cx="879331" cy="160053"/>
            <a:chOff x="5797754" y="219189"/>
            <a:chExt cx="879331" cy="160053"/>
          </a:xfrm>
        </p:grpSpPr>
        <p:sp>
          <p:nvSpPr>
            <p:cNvPr id="40" name="TextBox 39">
              <a:extLst>
                <a:ext uri="{FF2B5EF4-FFF2-40B4-BE49-F238E27FC236}">
                  <a16:creationId xmlns:a16="http://schemas.microsoft.com/office/drawing/2014/main" id="{DD2DC6A6-6F61-514C-8939-D94B934E4C4D}"/>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42" name="TextBox 41">
              <a:extLst>
                <a:ext uri="{FF2B5EF4-FFF2-40B4-BE49-F238E27FC236}">
                  <a16:creationId xmlns:a16="http://schemas.microsoft.com/office/drawing/2014/main" id="{70627848-E341-DC49-AE8B-A98A3FB0A18C}"/>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43" name="TextBox 42">
              <a:extLst>
                <a:ext uri="{FF2B5EF4-FFF2-40B4-BE49-F238E27FC236}">
                  <a16:creationId xmlns:a16="http://schemas.microsoft.com/office/drawing/2014/main" id="{8F158BCA-E4E8-BF4F-9DD4-C62D6AEA16C8}"/>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44" name="TextBox 43">
              <a:extLst>
                <a:ext uri="{FF2B5EF4-FFF2-40B4-BE49-F238E27FC236}">
                  <a16:creationId xmlns:a16="http://schemas.microsoft.com/office/drawing/2014/main" id="{BCB99CFA-4CED-5146-A18C-B6A750AE6E8E}"/>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5"/>
          <a:stretch>
            <a:fillRect/>
          </a:stretch>
        </p:blipFill>
        <p:spPr>
          <a:xfrm>
            <a:off x="6904672" y="180515"/>
            <a:ext cx="264480" cy="208800"/>
          </a:xfrm>
          <a:prstGeom prst="rect">
            <a:avLst/>
          </a:prstGeom>
        </p:spPr>
      </p:pic>
      <p:pic>
        <p:nvPicPr>
          <p:cNvPr id="7" name="Picture 6" descr="A group of people in a room&#10;&#10;Description automatically generated">
            <a:extLst>
              <a:ext uri="{FF2B5EF4-FFF2-40B4-BE49-F238E27FC236}">
                <a16:creationId xmlns:a16="http://schemas.microsoft.com/office/drawing/2014/main" id="{D63E70A0-5F8B-4A4C-81F1-36374D9D1FDB}"/>
              </a:ext>
            </a:extLst>
          </p:cNvPr>
          <p:cNvPicPr>
            <a:picLocks noChangeAspect="1"/>
          </p:cNvPicPr>
          <p:nvPr/>
        </p:nvPicPr>
        <p:blipFill>
          <a:blip r:embed="rId6"/>
          <a:stretch>
            <a:fillRect/>
          </a:stretch>
        </p:blipFill>
        <p:spPr>
          <a:xfrm>
            <a:off x="388848" y="6752959"/>
            <a:ext cx="3208900" cy="2406675"/>
          </a:xfrm>
          <a:prstGeom prst="rect">
            <a:avLst/>
          </a:prstGeom>
        </p:spPr>
      </p:pic>
      <p:pic>
        <p:nvPicPr>
          <p:cNvPr id="11" name="Picture 10" descr="A picture containing person, man, indoor, wall&#10;&#10;Description automatically generated">
            <a:extLst>
              <a:ext uri="{FF2B5EF4-FFF2-40B4-BE49-F238E27FC236}">
                <a16:creationId xmlns:a16="http://schemas.microsoft.com/office/drawing/2014/main" id="{0A800ED5-CF21-254D-89DA-944865994850}"/>
              </a:ext>
            </a:extLst>
          </p:cNvPr>
          <p:cNvPicPr>
            <a:picLocks noChangeAspect="1"/>
          </p:cNvPicPr>
          <p:nvPr/>
        </p:nvPicPr>
        <p:blipFill>
          <a:blip r:embed="rId7"/>
          <a:stretch>
            <a:fillRect/>
          </a:stretch>
        </p:blipFill>
        <p:spPr>
          <a:xfrm rot="5400000">
            <a:off x="-143734" y="2419123"/>
            <a:ext cx="4274064" cy="3205548"/>
          </a:xfrm>
          <a:prstGeom prst="rect">
            <a:avLst/>
          </a:prstGeom>
        </p:spPr>
      </p:pic>
      <p:sp>
        <p:nvSpPr>
          <p:cNvPr id="20" name="TextBox 19">
            <a:extLst>
              <a:ext uri="{FF2B5EF4-FFF2-40B4-BE49-F238E27FC236}">
                <a16:creationId xmlns:a16="http://schemas.microsoft.com/office/drawing/2014/main" id="{AC03ED2A-B275-3D44-A1C0-276C0B9BC43E}"/>
              </a:ext>
            </a:extLst>
          </p:cNvPr>
          <p:cNvSpPr txBox="1"/>
          <p:nvPr/>
        </p:nvSpPr>
        <p:spPr>
          <a:xfrm>
            <a:off x="3896528" y="4333945"/>
            <a:ext cx="3208900" cy="276999"/>
          </a:xfrm>
          <a:prstGeom prst="rect">
            <a:avLst/>
          </a:prstGeom>
          <a:noFill/>
        </p:spPr>
        <p:txBody>
          <a:bodyPr wrap="square" rtlCol="0">
            <a:spAutoFit/>
          </a:bodyPr>
          <a:lstStyle/>
          <a:p>
            <a:pPr algn="ctr"/>
            <a:r>
              <a:rPr lang="en-US" sz="1200" dirty="0"/>
              <a:t>Physical model prototype of a seminar</a:t>
            </a:r>
          </a:p>
        </p:txBody>
      </p:sp>
      <p:sp>
        <p:nvSpPr>
          <p:cNvPr id="41" name="TextBox 40">
            <a:extLst>
              <a:ext uri="{FF2B5EF4-FFF2-40B4-BE49-F238E27FC236}">
                <a16:creationId xmlns:a16="http://schemas.microsoft.com/office/drawing/2014/main" id="{26551DE5-163E-244E-AE2A-6085F39E00E3}"/>
              </a:ext>
            </a:extLst>
          </p:cNvPr>
          <p:cNvSpPr txBox="1"/>
          <p:nvPr/>
        </p:nvSpPr>
        <p:spPr>
          <a:xfrm>
            <a:off x="390524" y="6219589"/>
            <a:ext cx="2982524" cy="276999"/>
          </a:xfrm>
          <a:prstGeom prst="rect">
            <a:avLst/>
          </a:prstGeom>
          <a:noFill/>
        </p:spPr>
        <p:txBody>
          <a:bodyPr wrap="square" rtlCol="0">
            <a:spAutoFit/>
          </a:bodyPr>
          <a:lstStyle/>
          <a:p>
            <a:pPr algn="ctr"/>
            <a:r>
              <a:rPr lang="en-US" sz="1200" dirty="0"/>
              <a:t>Physical model prototype of a service</a:t>
            </a:r>
          </a:p>
        </p:txBody>
      </p:sp>
      <p:sp>
        <p:nvSpPr>
          <p:cNvPr id="47" name="TextBox 46">
            <a:extLst>
              <a:ext uri="{FF2B5EF4-FFF2-40B4-BE49-F238E27FC236}">
                <a16:creationId xmlns:a16="http://schemas.microsoft.com/office/drawing/2014/main" id="{27D6AB16-16E2-2744-8387-201640DC1E6D}"/>
              </a:ext>
            </a:extLst>
          </p:cNvPr>
          <p:cNvSpPr txBox="1"/>
          <p:nvPr/>
        </p:nvSpPr>
        <p:spPr>
          <a:xfrm>
            <a:off x="390523" y="9194823"/>
            <a:ext cx="3422389" cy="276999"/>
          </a:xfrm>
          <a:prstGeom prst="rect">
            <a:avLst/>
          </a:prstGeom>
          <a:noFill/>
        </p:spPr>
        <p:txBody>
          <a:bodyPr wrap="square" rtlCol="0">
            <a:spAutoFit/>
          </a:bodyPr>
          <a:lstStyle/>
          <a:p>
            <a:pPr algn="ctr"/>
            <a:r>
              <a:rPr lang="en-US" sz="1200" dirty="0"/>
              <a:t>Role play of a service</a:t>
            </a:r>
          </a:p>
        </p:txBody>
      </p:sp>
      <p:pic>
        <p:nvPicPr>
          <p:cNvPr id="24" name="Picture 23" descr="A hand holding a cell phone&#10;&#10;Description automatically generated">
            <a:extLst>
              <a:ext uri="{FF2B5EF4-FFF2-40B4-BE49-F238E27FC236}">
                <a16:creationId xmlns:a16="http://schemas.microsoft.com/office/drawing/2014/main" id="{5FB7CB75-B5E2-FE4C-BAB7-A0741B5D77C4}"/>
              </a:ext>
            </a:extLst>
          </p:cNvPr>
          <p:cNvPicPr>
            <a:picLocks noChangeAspect="1"/>
          </p:cNvPicPr>
          <p:nvPr/>
        </p:nvPicPr>
        <p:blipFill rotWithShape="1">
          <a:blip r:embed="rId8"/>
          <a:srcRect t="4906" b="2685"/>
          <a:stretch/>
        </p:blipFill>
        <p:spPr>
          <a:xfrm>
            <a:off x="3899879" y="4885576"/>
            <a:ext cx="3205548" cy="4274058"/>
          </a:xfrm>
          <a:prstGeom prst="rect">
            <a:avLst/>
          </a:prstGeom>
        </p:spPr>
      </p:pic>
      <p:sp>
        <p:nvSpPr>
          <p:cNvPr id="48" name="TextBox 47">
            <a:extLst>
              <a:ext uri="{FF2B5EF4-FFF2-40B4-BE49-F238E27FC236}">
                <a16:creationId xmlns:a16="http://schemas.microsoft.com/office/drawing/2014/main" id="{BEEA3B97-AF2A-AA4B-B9DE-1C171FB4C9D0}"/>
              </a:ext>
            </a:extLst>
          </p:cNvPr>
          <p:cNvSpPr txBox="1"/>
          <p:nvPr/>
        </p:nvSpPr>
        <p:spPr>
          <a:xfrm>
            <a:off x="3899879" y="9194823"/>
            <a:ext cx="3205549" cy="276999"/>
          </a:xfrm>
          <a:prstGeom prst="rect">
            <a:avLst/>
          </a:prstGeom>
          <a:noFill/>
        </p:spPr>
        <p:txBody>
          <a:bodyPr wrap="square" rtlCol="0">
            <a:spAutoFit/>
          </a:bodyPr>
          <a:lstStyle/>
          <a:p>
            <a:pPr algn="ctr"/>
            <a:r>
              <a:rPr lang="en-US" sz="1200" dirty="0"/>
              <a:t>Prototype of an app</a:t>
            </a:r>
          </a:p>
        </p:txBody>
      </p:sp>
      <p:pic>
        <p:nvPicPr>
          <p:cNvPr id="49" name="Picture 48" descr="A picture containing indoor, person, table, wall&#10;&#10;Description automatically generated">
            <a:extLst>
              <a:ext uri="{FF2B5EF4-FFF2-40B4-BE49-F238E27FC236}">
                <a16:creationId xmlns:a16="http://schemas.microsoft.com/office/drawing/2014/main" id="{0069352F-AF8B-6F4C-9E79-B0F7AB36485F}"/>
              </a:ext>
            </a:extLst>
          </p:cNvPr>
          <p:cNvPicPr>
            <a:picLocks noChangeAspect="1"/>
          </p:cNvPicPr>
          <p:nvPr/>
        </p:nvPicPr>
        <p:blipFill>
          <a:blip r:embed="rId9"/>
          <a:stretch>
            <a:fillRect/>
          </a:stretch>
        </p:blipFill>
        <p:spPr>
          <a:xfrm>
            <a:off x="3896528" y="1879244"/>
            <a:ext cx="3208899" cy="2406674"/>
          </a:xfrm>
          <a:prstGeom prst="rect">
            <a:avLst/>
          </a:prstGeom>
        </p:spPr>
      </p:pic>
    </p:spTree>
    <p:extLst>
      <p:ext uri="{BB962C8B-B14F-4D97-AF65-F5344CB8AC3E}">
        <p14:creationId xmlns:p14="http://schemas.microsoft.com/office/powerpoint/2010/main" val="3282656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635000" y="390525"/>
            <a:ext cx="647700" cy="1054100"/>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1527174" y="390525"/>
            <a:ext cx="5638799" cy="1136650"/>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br>
              <a:rPr lang="en-US" sz="5400" b="1" dirty="0">
                <a:solidFill>
                  <a:schemeClr val="accent2"/>
                </a:solidFill>
                <a:ea typeface="+mn-ea"/>
                <a:cs typeface="Gill Sans Nova Ultra Bold" panose="020F0502020204030204" pitchFamily="34" charset="0"/>
              </a:rPr>
            </a:br>
            <a:r>
              <a:rPr lang="en-US" sz="2800" b="1" dirty="0">
                <a:solidFill>
                  <a:schemeClr val="accent2"/>
                </a:solidFill>
                <a:ea typeface="+mn-ea"/>
                <a:cs typeface="Gill Sans Nova Ultra Bold" panose="020F0502020204030204" pitchFamily="34" charset="0"/>
              </a:rPr>
              <a:t>Sample system maps </a:t>
            </a:r>
            <a:endParaRPr lang="en-US" b="1" dirty="0">
              <a:solidFill>
                <a:schemeClr val="accent2"/>
              </a:solidFill>
              <a:cs typeface="Gill Sans Nova Ultra Bold" panose="020F0502020204030204" pitchFamily="34" charset="0"/>
            </a:endParaRPr>
          </a:p>
        </p:txBody>
      </p:sp>
      <p:pic>
        <p:nvPicPr>
          <p:cNvPr id="29" name="Picture 28">
            <a:extLst>
              <a:ext uri="{FF2B5EF4-FFF2-40B4-BE49-F238E27FC236}">
                <a16:creationId xmlns:a16="http://schemas.microsoft.com/office/drawing/2014/main" id="{06B71BC8-AC3B-094C-8520-4923919D118F}"/>
              </a:ext>
            </a:extLst>
          </p:cNvPr>
          <p:cNvPicPr>
            <a:picLocks noChangeAspect="1"/>
          </p:cNvPicPr>
          <p:nvPr/>
        </p:nvPicPr>
        <p:blipFill>
          <a:blip r:embed="rId3"/>
          <a:stretch>
            <a:fillRect/>
          </a:stretch>
        </p:blipFill>
        <p:spPr>
          <a:xfrm>
            <a:off x="4556972" y="166371"/>
            <a:ext cx="199893" cy="251589"/>
          </a:xfrm>
          <a:prstGeom prst="rect">
            <a:avLst/>
          </a:prstGeom>
        </p:spPr>
      </p:pic>
      <p:sp>
        <p:nvSpPr>
          <p:cNvPr id="30" name="Rectangle 29">
            <a:extLst>
              <a:ext uri="{FF2B5EF4-FFF2-40B4-BE49-F238E27FC236}">
                <a16:creationId xmlns:a16="http://schemas.microsoft.com/office/drawing/2014/main" id="{95B8D3C8-CF13-6E4B-A846-AA138B3D5EBE}"/>
              </a:ext>
            </a:extLst>
          </p:cNvPr>
          <p:cNvSpPr/>
          <p:nvPr/>
        </p:nvSpPr>
        <p:spPr>
          <a:xfrm>
            <a:off x="4817011"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U1</a:t>
            </a:r>
          </a:p>
        </p:txBody>
      </p:sp>
      <p:sp>
        <p:nvSpPr>
          <p:cNvPr id="31" name="Rectangle 30">
            <a:extLst>
              <a:ext uri="{FF2B5EF4-FFF2-40B4-BE49-F238E27FC236}">
                <a16:creationId xmlns:a16="http://schemas.microsoft.com/office/drawing/2014/main" id="{10AE304B-8147-6E4E-8332-2E0DB1D47F2E}"/>
              </a:ext>
            </a:extLst>
          </p:cNvPr>
          <p:cNvSpPr/>
          <p:nvPr/>
        </p:nvSpPr>
        <p:spPr>
          <a:xfrm>
            <a:off x="5092185"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32" name="Group 31">
            <a:extLst>
              <a:ext uri="{FF2B5EF4-FFF2-40B4-BE49-F238E27FC236}">
                <a16:creationId xmlns:a16="http://schemas.microsoft.com/office/drawing/2014/main" id="{CE2136BC-36F8-C344-9135-DD8F2991B00E}"/>
              </a:ext>
            </a:extLst>
          </p:cNvPr>
          <p:cNvGrpSpPr/>
          <p:nvPr/>
        </p:nvGrpSpPr>
        <p:grpSpPr>
          <a:xfrm>
            <a:off x="5797754" y="219189"/>
            <a:ext cx="883274" cy="165434"/>
            <a:chOff x="5797754" y="431068"/>
            <a:chExt cx="883274" cy="165434"/>
          </a:xfrm>
        </p:grpSpPr>
        <p:sp>
          <p:nvSpPr>
            <p:cNvPr id="33" name="Hexagon 180">
              <a:extLst>
                <a:ext uri="{FF2B5EF4-FFF2-40B4-BE49-F238E27FC236}">
                  <a16:creationId xmlns:a16="http://schemas.microsoft.com/office/drawing/2014/main" id="{069B6CD6-3496-4947-923E-D1D65E65476B}"/>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180">
              <a:extLst>
                <a:ext uri="{FF2B5EF4-FFF2-40B4-BE49-F238E27FC236}">
                  <a16:creationId xmlns:a16="http://schemas.microsoft.com/office/drawing/2014/main" id="{7305B6A7-9E7A-E44E-89A3-F30AFB81F794}"/>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180">
              <a:extLst>
                <a:ext uri="{FF2B5EF4-FFF2-40B4-BE49-F238E27FC236}">
                  <a16:creationId xmlns:a16="http://schemas.microsoft.com/office/drawing/2014/main" id="{C16D29EE-0BFF-3741-A87E-C16E9AB7887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180">
              <a:extLst>
                <a:ext uri="{FF2B5EF4-FFF2-40B4-BE49-F238E27FC236}">
                  <a16:creationId xmlns:a16="http://schemas.microsoft.com/office/drawing/2014/main" id="{ADFE49C6-75F0-8A47-85AA-FAE6546A3C8C}"/>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7BA615CF-BF98-DF49-8199-2E669A3051A5}"/>
              </a:ext>
            </a:extLst>
          </p:cNvPr>
          <p:cNvPicPr>
            <a:picLocks noChangeAspect="1"/>
          </p:cNvPicPr>
          <p:nvPr/>
        </p:nvPicPr>
        <p:blipFill>
          <a:blip r:embed="rId4"/>
          <a:stretch>
            <a:fillRect/>
          </a:stretch>
        </p:blipFill>
        <p:spPr>
          <a:xfrm>
            <a:off x="5522757" y="173265"/>
            <a:ext cx="206609" cy="237600"/>
          </a:xfrm>
          <a:prstGeom prst="rect">
            <a:avLst/>
          </a:prstGeom>
        </p:spPr>
      </p:pic>
      <p:grpSp>
        <p:nvGrpSpPr>
          <p:cNvPr id="39" name="Group 38">
            <a:extLst>
              <a:ext uri="{FF2B5EF4-FFF2-40B4-BE49-F238E27FC236}">
                <a16:creationId xmlns:a16="http://schemas.microsoft.com/office/drawing/2014/main" id="{C616B330-102F-E540-85D9-CC8B2D45426E}"/>
              </a:ext>
            </a:extLst>
          </p:cNvPr>
          <p:cNvGrpSpPr/>
          <p:nvPr/>
        </p:nvGrpSpPr>
        <p:grpSpPr>
          <a:xfrm>
            <a:off x="5797754" y="219189"/>
            <a:ext cx="879331" cy="160053"/>
            <a:chOff x="5797754" y="219189"/>
            <a:chExt cx="879331" cy="160053"/>
          </a:xfrm>
        </p:grpSpPr>
        <p:sp>
          <p:nvSpPr>
            <p:cNvPr id="40" name="TextBox 39">
              <a:extLst>
                <a:ext uri="{FF2B5EF4-FFF2-40B4-BE49-F238E27FC236}">
                  <a16:creationId xmlns:a16="http://schemas.microsoft.com/office/drawing/2014/main" id="{DD2DC6A6-6F61-514C-8939-D94B934E4C4D}"/>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42" name="TextBox 41">
              <a:extLst>
                <a:ext uri="{FF2B5EF4-FFF2-40B4-BE49-F238E27FC236}">
                  <a16:creationId xmlns:a16="http://schemas.microsoft.com/office/drawing/2014/main" id="{70627848-E341-DC49-AE8B-A98A3FB0A18C}"/>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43" name="TextBox 42">
              <a:extLst>
                <a:ext uri="{FF2B5EF4-FFF2-40B4-BE49-F238E27FC236}">
                  <a16:creationId xmlns:a16="http://schemas.microsoft.com/office/drawing/2014/main" id="{8F158BCA-E4E8-BF4F-9DD4-C62D6AEA16C8}"/>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44" name="TextBox 43">
              <a:extLst>
                <a:ext uri="{FF2B5EF4-FFF2-40B4-BE49-F238E27FC236}">
                  <a16:creationId xmlns:a16="http://schemas.microsoft.com/office/drawing/2014/main" id="{BCB99CFA-4CED-5146-A18C-B6A750AE6E8E}"/>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5"/>
          <a:stretch>
            <a:fillRect/>
          </a:stretch>
        </p:blipFill>
        <p:spPr>
          <a:xfrm>
            <a:off x="6904672" y="180515"/>
            <a:ext cx="264480" cy="208800"/>
          </a:xfrm>
          <a:prstGeom prst="rect">
            <a:avLst/>
          </a:prstGeom>
        </p:spPr>
      </p:pic>
      <p:pic>
        <p:nvPicPr>
          <p:cNvPr id="4" name="Picture 3" descr="A picture containing refrigerator, whiteboard, text&#10;&#10;Description automatically generated">
            <a:extLst>
              <a:ext uri="{FF2B5EF4-FFF2-40B4-BE49-F238E27FC236}">
                <a16:creationId xmlns:a16="http://schemas.microsoft.com/office/drawing/2014/main" id="{27B4CEAD-85C2-D64E-82CF-52B65B7E90D4}"/>
              </a:ext>
            </a:extLst>
          </p:cNvPr>
          <p:cNvPicPr>
            <a:picLocks noChangeAspect="1"/>
          </p:cNvPicPr>
          <p:nvPr/>
        </p:nvPicPr>
        <p:blipFill rotWithShape="1">
          <a:blip r:embed="rId6"/>
          <a:srcRect l="16865" r="19686"/>
          <a:stretch/>
        </p:blipFill>
        <p:spPr>
          <a:xfrm rot="5400000">
            <a:off x="1096272" y="1286542"/>
            <a:ext cx="5367130" cy="6344138"/>
          </a:xfrm>
          <a:prstGeom prst="rect">
            <a:avLst/>
          </a:prstGeom>
        </p:spPr>
      </p:pic>
      <p:pic>
        <p:nvPicPr>
          <p:cNvPr id="23" name="Picture 22">
            <a:extLst>
              <a:ext uri="{FF2B5EF4-FFF2-40B4-BE49-F238E27FC236}">
                <a16:creationId xmlns:a16="http://schemas.microsoft.com/office/drawing/2014/main" id="{D0D46681-F2F4-024E-8020-9CC6ECB6B8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2535" y="7390046"/>
            <a:ext cx="4754603" cy="3046272"/>
          </a:xfrm>
          <a:prstGeom prst="rect">
            <a:avLst/>
          </a:prstGeom>
        </p:spPr>
      </p:pic>
      <p:sp>
        <p:nvSpPr>
          <p:cNvPr id="22" name="Footer Placeholder 3">
            <a:extLst>
              <a:ext uri="{FF2B5EF4-FFF2-40B4-BE49-F238E27FC236}">
                <a16:creationId xmlns:a16="http://schemas.microsoft.com/office/drawing/2014/main" id="{50AA6521-50DC-0E45-82EC-D4B3E20E65D6}"/>
              </a:ext>
            </a:extLst>
          </p:cNvPr>
          <p:cNvSpPr>
            <a:spLocks noGrp="1"/>
          </p:cNvSpPr>
          <p:nvPr>
            <p:ph type="ftr" sz="quarter" idx="11"/>
          </p:nvPr>
        </p:nvSpPr>
        <p:spPr>
          <a:xfrm>
            <a:off x="390524" y="10382829"/>
            <a:ext cx="5580617" cy="179269"/>
          </a:xfrm>
        </p:spPr>
        <p:txBody>
          <a:bodyPr/>
          <a:lstStyle/>
          <a:p>
            <a:r>
              <a:rPr lang="en-AU" dirty="0"/>
              <a:t>Global Disaster Preparedness Center  |  Designing Solutions for Urban Community Resilience</a:t>
            </a:r>
            <a:endParaRPr lang="en-US" dirty="0"/>
          </a:p>
        </p:txBody>
      </p:sp>
      <p:sp>
        <p:nvSpPr>
          <p:cNvPr id="24" name="Slide Number Placeholder 4">
            <a:extLst>
              <a:ext uri="{FF2B5EF4-FFF2-40B4-BE49-F238E27FC236}">
                <a16:creationId xmlns:a16="http://schemas.microsoft.com/office/drawing/2014/main" id="{FFA9AC1F-6E12-3044-A282-6AB9227A742D}"/>
              </a:ext>
            </a:extLst>
          </p:cNvPr>
          <p:cNvSpPr>
            <a:spLocks noGrp="1"/>
          </p:cNvSpPr>
          <p:nvPr>
            <p:ph type="sldNum" sz="quarter" idx="12"/>
          </p:nvPr>
        </p:nvSpPr>
        <p:spPr>
          <a:xfrm>
            <a:off x="5465048" y="10382829"/>
            <a:ext cx="1700927" cy="179269"/>
          </a:xfrm>
        </p:spPr>
        <p:txBody>
          <a:bodyPr/>
          <a:lstStyle/>
          <a:p>
            <a:fld id="{3332C684-C74E-B44D-82B0-F0756951FDF2}" type="slidenum">
              <a:rPr lang="en-US" smtClean="0"/>
              <a:t>26</a:t>
            </a:fld>
            <a:endParaRPr lang="en-US" dirty="0"/>
          </a:p>
        </p:txBody>
      </p:sp>
    </p:spTree>
    <p:extLst>
      <p:ext uri="{BB962C8B-B14F-4D97-AF65-F5344CB8AC3E}">
        <p14:creationId xmlns:p14="http://schemas.microsoft.com/office/powerpoint/2010/main" val="174469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3</a:t>
            </a:fld>
            <a:endParaRPr lang="en-US" dirty="0"/>
          </a:p>
        </p:txBody>
      </p:sp>
      <p:sp>
        <p:nvSpPr>
          <p:cNvPr id="41" name="Rectangle 40">
            <a:extLst>
              <a:ext uri="{FF2B5EF4-FFF2-40B4-BE49-F238E27FC236}">
                <a16:creationId xmlns:a16="http://schemas.microsoft.com/office/drawing/2014/main" id="{0B415537-82D5-A346-984D-CF45FDBDFA8D}"/>
              </a:ext>
            </a:extLst>
          </p:cNvPr>
          <p:cNvSpPr/>
          <p:nvPr/>
        </p:nvSpPr>
        <p:spPr>
          <a:xfrm>
            <a:off x="390525" y="1736231"/>
            <a:ext cx="6775448" cy="1587715"/>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144000" rtlCol="0" anchor="t" anchorCtr="0">
            <a:spAutoFit/>
          </a:bodyPr>
          <a:lstStyle/>
          <a:p>
            <a:pPr>
              <a:spcAft>
                <a:spcPts val="600"/>
              </a:spcAft>
            </a:pPr>
            <a:r>
              <a:rPr lang="en-US" sz="1400" b="1" dirty="0">
                <a:solidFill>
                  <a:schemeClr val="accent2"/>
                </a:solidFill>
              </a:rPr>
              <a:t>What are these?</a:t>
            </a:r>
          </a:p>
          <a:p>
            <a:pPr>
              <a:spcAft>
                <a:spcPts val="600"/>
              </a:spcAft>
            </a:pPr>
            <a:r>
              <a:rPr lang="en-US" sz="1400" dirty="0">
                <a:solidFill>
                  <a:schemeClr val="tx1"/>
                </a:solidFill>
              </a:rPr>
              <a:t>These toolkits have been produced by Red Cross Red Crescent Global Disaster Preparedness Center to assist urban communities, particularly in coastal areas, to work together to identify their vulnerabilities and priority disaster risks they face. When used together, these resources are a powerful step-by-step guide to identifying challenges and designing viable, inclusive and sustainable solutions to build resilience against them. </a:t>
            </a:r>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635000" y="390525"/>
            <a:ext cx="647700" cy="1054100"/>
          </a:xfrm>
          <a:prstGeom prst="rect">
            <a:avLst/>
          </a:prstGeom>
        </p:spPr>
      </p:pic>
      <p:pic>
        <p:nvPicPr>
          <p:cNvPr id="45" name="Picture 44">
            <a:extLst>
              <a:ext uri="{FF2B5EF4-FFF2-40B4-BE49-F238E27FC236}">
                <a16:creationId xmlns:a16="http://schemas.microsoft.com/office/drawing/2014/main" id="{AE8041C7-9948-1642-AAC3-EAC1E66C4FA3}"/>
              </a:ext>
            </a:extLst>
          </p:cNvPr>
          <p:cNvPicPr>
            <a:picLocks noChangeAspect="1"/>
          </p:cNvPicPr>
          <p:nvPr/>
        </p:nvPicPr>
        <p:blipFill>
          <a:blip r:embed="rId3"/>
          <a:stretch>
            <a:fillRect/>
          </a:stretch>
        </p:blipFill>
        <p:spPr>
          <a:xfrm>
            <a:off x="390525" y="3528071"/>
            <a:ext cx="1519924" cy="1966961"/>
          </a:xfrm>
          <a:prstGeom prst="rect">
            <a:avLst/>
          </a:prstGeom>
        </p:spPr>
      </p:pic>
      <p:pic>
        <p:nvPicPr>
          <p:cNvPr id="57" name="Picture 56">
            <a:extLst>
              <a:ext uri="{FF2B5EF4-FFF2-40B4-BE49-F238E27FC236}">
                <a16:creationId xmlns:a16="http://schemas.microsoft.com/office/drawing/2014/main" id="{C6439A0F-986C-0440-A155-2D1B835F9F41}"/>
              </a:ext>
            </a:extLst>
          </p:cNvPr>
          <p:cNvPicPr>
            <a:picLocks noChangeAspect="1"/>
          </p:cNvPicPr>
          <p:nvPr/>
        </p:nvPicPr>
        <p:blipFill>
          <a:blip r:embed="rId4"/>
          <a:stretch>
            <a:fillRect/>
          </a:stretch>
        </p:blipFill>
        <p:spPr>
          <a:xfrm>
            <a:off x="368629" y="8102084"/>
            <a:ext cx="1519920" cy="1952675"/>
          </a:xfrm>
          <a:prstGeom prst="rect">
            <a:avLst/>
          </a:prstGeom>
        </p:spPr>
      </p:pic>
      <p:sp>
        <p:nvSpPr>
          <p:cNvPr id="58" name="Title 1">
            <a:extLst>
              <a:ext uri="{FF2B5EF4-FFF2-40B4-BE49-F238E27FC236}">
                <a16:creationId xmlns:a16="http://schemas.microsoft.com/office/drawing/2014/main" id="{328D77C2-E31F-C44E-92B2-F6BE973FCAB5}"/>
              </a:ext>
            </a:extLst>
          </p:cNvPr>
          <p:cNvSpPr txBox="1">
            <a:spLocks/>
          </p:cNvSpPr>
          <p:nvPr/>
        </p:nvSpPr>
        <p:spPr>
          <a:xfrm>
            <a:off x="1910448" y="3510336"/>
            <a:ext cx="5255525" cy="2140380"/>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600"/>
              </a:spcAft>
            </a:pPr>
            <a:r>
              <a:rPr lang="en-US" sz="1400" b="1" dirty="0">
                <a:cs typeface="Gill Sans Nova Ultra Bold" panose="020F0502020204030204" pitchFamily="34" charset="0"/>
              </a:rPr>
              <a:t>Toolkit for Building Coalitions for Resilience</a:t>
            </a:r>
          </a:p>
          <a:p>
            <a:pPr defTabSz="457200">
              <a:lnSpc>
                <a:spcPct val="100000"/>
              </a:lnSpc>
              <a:spcBef>
                <a:spcPts val="0"/>
              </a:spcBef>
              <a:spcAft>
                <a:spcPts val="600"/>
              </a:spcAft>
            </a:pPr>
            <a:r>
              <a:rPr lang="en-AU" sz="1000" dirty="0">
                <a:solidFill>
                  <a:schemeClr val="tx2">
                    <a:lumMod val="50000"/>
                    <a:lumOff val="50000"/>
                  </a:schemeClr>
                </a:solidFill>
                <a:cs typeface="Gill Sans Nova Ultra Bold" panose="020F0502020204030204" pitchFamily="34" charset="0"/>
              </a:rPr>
              <a:t>Use to complete Key Action</a:t>
            </a:r>
          </a:p>
          <a:p>
            <a:pPr defTabSz="457200">
              <a:lnSpc>
                <a:spcPct val="100000"/>
              </a:lnSpc>
              <a:spcBef>
                <a:spcPts val="0"/>
              </a:spcBef>
              <a:spcAft>
                <a:spcPts val="600"/>
              </a:spcAft>
            </a:pPr>
            <a:r>
              <a:rPr lang="en-AU" sz="1000" dirty="0">
                <a:cs typeface="Gill Sans Nova Ultra Bold" panose="020F0502020204030204" pitchFamily="34" charset="0"/>
              </a:rPr>
              <a:t>To strengthen resilience, communities and cities need strong civic engagement that draws on the growing diversity of urban populations. Coalitions can complement formal governance structures by engaging a wider set of stakeholders at the community and household level. This toolkit provides a process for engaging with a wide set of interested stakeholders (i.e. local government, civil society organisations, the private sector, academia, and community volunteers) to identify and pursue locally developed solutions for resilience and climate change adaptation.</a:t>
            </a:r>
          </a:p>
          <a:p>
            <a:pPr defTabSz="457200">
              <a:lnSpc>
                <a:spcPct val="100000"/>
              </a:lnSpc>
              <a:spcBef>
                <a:spcPts val="0"/>
              </a:spcBef>
            </a:pPr>
            <a:r>
              <a:rPr lang="en-AU" sz="1000" b="1" dirty="0">
                <a:cs typeface="Gill Sans Nova Ultra Bold" panose="020F0502020204030204" pitchFamily="34" charset="0"/>
              </a:rPr>
              <a:t>Access at:</a:t>
            </a:r>
          </a:p>
          <a:p>
            <a:pPr defTabSz="457200">
              <a:lnSpc>
                <a:spcPct val="100000"/>
              </a:lnSpc>
              <a:spcBef>
                <a:spcPts val="0"/>
              </a:spcBef>
              <a:spcAft>
                <a:spcPts val="600"/>
              </a:spcAft>
            </a:pPr>
            <a:r>
              <a:rPr lang="en-AU" sz="1000" dirty="0">
                <a:solidFill>
                  <a:schemeClr val="accent2"/>
                </a:solidFill>
                <a:latin typeface="Courier" pitchFamily="2" charset="0"/>
                <a:hlinkClick r:id="rId5">
                  <a:extLst>
                    <a:ext uri="{A12FA001-AC4F-418D-AE19-62706E023703}">
                      <ahyp:hlinkClr xmlns:ahyp="http://schemas.microsoft.com/office/drawing/2018/hyperlinkcolor" val="tx"/>
                    </a:ext>
                  </a:extLst>
                </a:hlinkClick>
              </a:rPr>
              <a:t>https://www.preparecenter.org/resources/building-coalitions-urban-resilience-toolkit</a:t>
            </a:r>
            <a:endParaRPr lang="en-AU" sz="1000" dirty="0">
              <a:solidFill>
                <a:schemeClr val="accent2"/>
              </a:solidFill>
              <a:cs typeface="Gill Sans Nova Ultra Bold" panose="020F0502020204030204" pitchFamily="34" charset="0"/>
            </a:endParaRPr>
          </a:p>
        </p:txBody>
      </p:sp>
      <p:sp>
        <p:nvSpPr>
          <p:cNvPr id="62" name="Title 1">
            <a:extLst>
              <a:ext uri="{FF2B5EF4-FFF2-40B4-BE49-F238E27FC236}">
                <a16:creationId xmlns:a16="http://schemas.microsoft.com/office/drawing/2014/main" id="{7D968129-9FAD-C545-A4D6-7C95DF1CEE90}"/>
              </a:ext>
            </a:extLst>
          </p:cNvPr>
          <p:cNvSpPr txBox="1">
            <a:spLocks/>
          </p:cNvSpPr>
          <p:nvPr/>
        </p:nvSpPr>
        <p:spPr>
          <a:xfrm>
            <a:off x="1910448" y="5824289"/>
            <a:ext cx="5255525" cy="1832603"/>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600"/>
              </a:spcAft>
            </a:pPr>
            <a:r>
              <a:rPr lang="en-US" sz="1400" b="1" dirty="0">
                <a:cs typeface="Gill Sans Nova Ultra Bold" panose="020F0502020204030204" pitchFamily="34" charset="0"/>
              </a:rPr>
              <a:t>Enhanced Vulnerability and Capacity Assessment</a:t>
            </a:r>
          </a:p>
          <a:p>
            <a:pPr defTabSz="457200">
              <a:lnSpc>
                <a:spcPct val="100000"/>
              </a:lnSpc>
              <a:spcBef>
                <a:spcPts val="0"/>
              </a:spcBef>
              <a:spcAft>
                <a:spcPts val="600"/>
              </a:spcAft>
            </a:pPr>
            <a:r>
              <a:rPr lang="en-AU" sz="1000" dirty="0">
                <a:solidFill>
                  <a:schemeClr val="tx2">
                    <a:lumMod val="50000"/>
                    <a:lumOff val="50000"/>
                  </a:schemeClr>
                </a:solidFill>
                <a:cs typeface="Gill Sans Nova Ultra Bold" panose="020F0502020204030204" pitchFamily="34" charset="0"/>
              </a:rPr>
              <a:t>Use to complete Key Action</a:t>
            </a:r>
          </a:p>
          <a:p>
            <a:pPr defTabSz="457200">
              <a:lnSpc>
                <a:spcPct val="100000"/>
              </a:lnSpc>
              <a:spcBef>
                <a:spcPts val="0"/>
              </a:spcBef>
              <a:spcAft>
                <a:spcPts val="600"/>
              </a:spcAft>
            </a:pPr>
            <a:r>
              <a:rPr lang="en-AU" sz="1000" dirty="0">
                <a:cs typeface="Gill Sans Nova Ultra Bold" panose="020F0502020204030204" pitchFamily="34" charset="0"/>
              </a:rPr>
              <a:t>The Enhanced Vulnerability and Capacity Assessment (EVCA) is a participatory investigative process designed to assess the risks that people face in their locality, their vulnerability to those risks, and the capacities they possess to cope with a hazard and recover from it when it strikes. Through EVCA, RCRC National Societies can work with vulnerable communities to identify the risks and take steps to reduce them by drawing on their own skills, knowledge and initiative. </a:t>
            </a:r>
          </a:p>
          <a:p>
            <a:pPr defTabSz="457200">
              <a:lnSpc>
                <a:spcPct val="100000"/>
              </a:lnSpc>
              <a:spcBef>
                <a:spcPts val="0"/>
              </a:spcBef>
            </a:pPr>
            <a:r>
              <a:rPr lang="en-AU" sz="1000" b="1" dirty="0">
                <a:cs typeface="Gill Sans Nova Ultra Bold" panose="020F0502020204030204" pitchFamily="34" charset="0"/>
              </a:rPr>
              <a:t>Access at:</a:t>
            </a:r>
          </a:p>
          <a:p>
            <a:pPr defTabSz="457200">
              <a:lnSpc>
                <a:spcPct val="100000"/>
              </a:lnSpc>
              <a:spcBef>
                <a:spcPts val="0"/>
              </a:spcBef>
              <a:spcAft>
                <a:spcPts val="600"/>
              </a:spcAft>
            </a:pPr>
            <a:r>
              <a:rPr lang="en-AU" sz="1000" dirty="0">
                <a:solidFill>
                  <a:schemeClr val="accent2"/>
                </a:solidFill>
                <a:latin typeface="Courier" pitchFamily="2" charset="0"/>
                <a:hlinkClick r:id="rId6"/>
              </a:rPr>
              <a:t>https://www.ifrcvca.org/</a:t>
            </a:r>
            <a:endParaRPr lang="en-AU" sz="1000" dirty="0">
              <a:solidFill>
                <a:schemeClr val="accent2"/>
              </a:solidFill>
              <a:cs typeface="Gill Sans Nova Ultra Bold" panose="020F0502020204030204" pitchFamily="34" charset="0"/>
            </a:endParaRPr>
          </a:p>
        </p:txBody>
      </p:sp>
      <p:sp>
        <p:nvSpPr>
          <p:cNvPr id="63" name="Title 1">
            <a:extLst>
              <a:ext uri="{FF2B5EF4-FFF2-40B4-BE49-F238E27FC236}">
                <a16:creationId xmlns:a16="http://schemas.microsoft.com/office/drawing/2014/main" id="{3B5AAA5B-80AA-D54C-A981-C2D98C10F945}"/>
              </a:ext>
            </a:extLst>
          </p:cNvPr>
          <p:cNvSpPr txBox="1">
            <a:spLocks/>
          </p:cNvSpPr>
          <p:nvPr/>
        </p:nvSpPr>
        <p:spPr>
          <a:xfrm>
            <a:off x="1910448" y="8102084"/>
            <a:ext cx="5255525" cy="2294268"/>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spcAft>
                <a:spcPts val="600"/>
              </a:spcAft>
            </a:pPr>
            <a:r>
              <a:rPr lang="en-US" sz="1400" b="1" dirty="0">
                <a:cs typeface="Gill Sans Nova Ultra Bold" panose="020F0502020204030204" pitchFamily="34" charset="0"/>
              </a:rPr>
              <a:t>City-wide Risk Assessment</a:t>
            </a:r>
          </a:p>
          <a:p>
            <a:pPr defTabSz="457200">
              <a:lnSpc>
                <a:spcPct val="100000"/>
              </a:lnSpc>
              <a:spcBef>
                <a:spcPts val="0"/>
              </a:spcBef>
              <a:spcAft>
                <a:spcPts val="600"/>
              </a:spcAft>
            </a:pPr>
            <a:r>
              <a:rPr lang="en-AU" sz="1000" dirty="0">
                <a:solidFill>
                  <a:schemeClr val="tx2">
                    <a:lumMod val="50000"/>
                    <a:lumOff val="50000"/>
                  </a:schemeClr>
                </a:solidFill>
                <a:cs typeface="Gill Sans Nova Ultra Bold" panose="020F0502020204030204" pitchFamily="34" charset="0"/>
              </a:rPr>
              <a:t>Use to complete Key Action</a:t>
            </a:r>
          </a:p>
          <a:p>
            <a:pPr defTabSz="457200">
              <a:lnSpc>
                <a:spcPct val="100000"/>
              </a:lnSpc>
              <a:spcBef>
                <a:spcPts val="0"/>
              </a:spcBef>
              <a:spcAft>
                <a:spcPts val="600"/>
              </a:spcAft>
            </a:pPr>
            <a:r>
              <a:rPr lang="en-AU" sz="1000" dirty="0">
                <a:cs typeface="Gill Sans Nova Ultra Bold" panose="020F0502020204030204" pitchFamily="34" charset="0"/>
              </a:rPr>
              <a:t>In this toolkit, the focus is on resilience assessment and resilience building, from a foundation of systems thinking.  The City-wide Risk Assessment (CWA) is best for organisations working in cities that want to work on city-scale resilience, and organisations working in communities that find challenges that need to be addressed beyond the community-level. The tools are designed to be picked up and used by anyone, and assume no prior familiarity with resilience or climate change.</a:t>
            </a:r>
          </a:p>
          <a:p>
            <a:pPr defTabSz="457200">
              <a:lnSpc>
                <a:spcPct val="100000"/>
              </a:lnSpc>
              <a:spcBef>
                <a:spcPts val="0"/>
              </a:spcBef>
            </a:pPr>
            <a:r>
              <a:rPr lang="en-AU" sz="1000" b="1" dirty="0">
                <a:cs typeface="Gill Sans Nova Ultra Bold" panose="020F0502020204030204" pitchFamily="34" charset="0"/>
              </a:rPr>
              <a:t>Access at:</a:t>
            </a:r>
          </a:p>
          <a:p>
            <a:pPr defTabSz="457200">
              <a:lnSpc>
                <a:spcPct val="100000"/>
              </a:lnSpc>
              <a:spcBef>
                <a:spcPts val="0"/>
              </a:spcBef>
              <a:spcAft>
                <a:spcPts val="600"/>
              </a:spcAft>
            </a:pPr>
            <a:r>
              <a:rPr lang="en-AU" sz="1000" dirty="0">
                <a:solidFill>
                  <a:schemeClr val="accent2"/>
                </a:solidFill>
                <a:latin typeface="Courier" pitchFamily="2" charset="0"/>
                <a:hlinkClick r:id="rId7"/>
              </a:rPr>
              <a:t>https://www.preparecenter.org/resources/city-wide-risk-assessment-do-it-together-toolkit-building-urban-community-resilience</a:t>
            </a:r>
            <a:endParaRPr lang="en-AU" sz="1000" dirty="0">
              <a:solidFill>
                <a:schemeClr val="accent2"/>
              </a:solidFill>
              <a:cs typeface="Gill Sans Nova Ultra Bold" panose="020F0502020204030204" pitchFamily="34" charset="0"/>
            </a:endParaRPr>
          </a:p>
        </p:txBody>
      </p:sp>
      <p:sp>
        <p:nvSpPr>
          <p:cNvPr id="64" name="Title 1">
            <a:extLst>
              <a:ext uri="{FF2B5EF4-FFF2-40B4-BE49-F238E27FC236}">
                <a16:creationId xmlns:a16="http://schemas.microsoft.com/office/drawing/2014/main" id="{69B04E72-7654-9B43-97BA-A3937B9422AA}"/>
              </a:ext>
            </a:extLst>
          </p:cNvPr>
          <p:cNvSpPr txBox="1">
            <a:spLocks/>
          </p:cNvSpPr>
          <p:nvPr/>
        </p:nvSpPr>
        <p:spPr>
          <a:xfrm>
            <a:off x="1527174" y="390525"/>
            <a:ext cx="5638799" cy="1136650"/>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br>
              <a:rPr lang="en-US" sz="5400" b="1" dirty="0">
                <a:solidFill>
                  <a:schemeClr val="accent2"/>
                </a:solidFill>
                <a:ea typeface="+mn-ea"/>
                <a:cs typeface="Gill Sans Nova Ultra Bold" panose="020F0502020204030204" pitchFamily="34" charset="0"/>
              </a:rPr>
            </a:br>
            <a:r>
              <a:rPr lang="en-US" sz="2800" b="1" dirty="0">
                <a:solidFill>
                  <a:schemeClr val="accent2"/>
                </a:solidFill>
                <a:cs typeface="Gill Sans Nova Ultra Bold" panose="020F0502020204030204" pitchFamily="34" charset="0"/>
              </a:rPr>
              <a:t>Resilience toolkits</a:t>
            </a:r>
            <a:endParaRPr lang="en-US" b="1" dirty="0">
              <a:solidFill>
                <a:schemeClr val="accent2"/>
              </a:solidFill>
              <a:cs typeface="Gill Sans Nova Ultra Bold" panose="020F0502020204030204" pitchFamily="34" charset="0"/>
            </a:endParaRPr>
          </a:p>
        </p:txBody>
      </p:sp>
      <p:pic>
        <p:nvPicPr>
          <p:cNvPr id="13" name="Picture 12">
            <a:extLst>
              <a:ext uri="{FF2B5EF4-FFF2-40B4-BE49-F238E27FC236}">
                <a16:creationId xmlns:a16="http://schemas.microsoft.com/office/drawing/2014/main" id="{891642EA-217C-794B-BBAA-94F9BBCFA964}"/>
              </a:ext>
            </a:extLst>
          </p:cNvPr>
          <p:cNvPicPr>
            <a:picLocks noChangeAspect="1"/>
          </p:cNvPicPr>
          <p:nvPr/>
        </p:nvPicPr>
        <p:blipFill>
          <a:blip r:embed="rId8"/>
          <a:stretch>
            <a:fillRect/>
          </a:stretch>
        </p:blipFill>
        <p:spPr>
          <a:xfrm>
            <a:off x="4556972" y="166371"/>
            <a:ext cx="199893" cy="251589"/>
          </a:xfrm>
          <a:prstGeom prst="rect">
            <a:avLst/>
          </a:prstGeom>
        </p:spPr>
      </p:pic>
      <p:sp>
        <p:nvSpPr>
          <p:cNvPr id="16" name="Rectangle 15">
            <a:extLst>
              <a:ext uri="{FF2B5EF4-FFF2-40B4-BE49-F238E27FC236}">
                <a16:creationId xmlns:a16="http://schemas.microsoft.com/office/drawing/2014/main" id="{14060FD1-896D-9E43-A6CA-7DD987036463}"/>
              </a:ext>
            </a:extLst>
          </p:cNvPr>
          <p:cNvSpPr/>
          <p:nvPr/>
        </p:nvSpPr>
        <p:spPr>
          <a:xfrm>
            <a:off x="4817011"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U1</a:t>
            </a:r>
          </a:p>
        </p:txBody>
      </p:sp>
      <p:sp>
        <p:nvSpPr>
          <p:cNvPr id="17" name="Rectangle 16">
            <a:extLst>
              <a:ext uri="{FF2B5EF4-FFF2-40B4-BE49-F238E27FC236}">
                <a16:creationId xmlns:a16="http://schemas.microsoft.com/office/drawing/2014/main" id="{08F8AD79-8F61-9B4D-9460-83DC979C60AD}"/>
              </a:ext>
            </a:extLst>
          </p:cNvPr>
          <p:cNvSpPr/>
          <p:nvPr/>
        </p:nvSpPr>
        <p:spPr>
          <a:xfrm>
            <a:off x="5092185"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18" name="Group 17">
            <a:extLst>
              <a:ext uri="{FF2B5EF4-FFF2-40B4-BE49-F238E27FC236}">
                <a16:creationId xmlns:a16="http://schemas.microsoft.com/office/drawing/2014/main" id="{99977B0F-3656-424D-AA6E-4FD6BC52B190}"/>
              </a:ext>
            </a:extLst>
          </p:cNvPr>
          <p:cNvGrpSpPr/>
          <p:nvPr/>
        </p:nvGrpSpPr>
        <p:grpSpPr>
          <a:xfrm>
            <a:off x="5797754" y="219189"/>
            <a:ext cx="883274" cy="165434"/>
            <a:chOff x="5797754" y="431068"/>
            <a:chExt cx="883274" cy="165434"/>
          </a:xfrm>
        </p:grpSpPr>
        <p:sp>
          <p:nvSpPr>
            <p:cNvPr id="19" name="Hexagon 180">
              <a:extLst>
                <a:ext uri="{FF2B5EF4-FFF2-40B4-BE49-F238E27FC236}">
                  <a16:creationId xmlns:a16="http://schemas.microsoft.com/office/drawing/2014/main" id="{57275B1F-4F65-974F-ABAB-08BAC71B052E}"/>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Hexagon 180">
              <a:extLst>
                <a:ext uri="{FF2B5EF4-FFF2-40B4-BE49-F238E27FC236}">
                  <a16:creationId xmlns:a16="http://schemas.microsoft.com/office/drawing/2014/main" id="{3F41AB29-3CFA-D444-98C1-EFC82BDEDB99}"/>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Hexagon 180">
              <a:extLst>
                <a:ext uri="{FF2B5EF4-FFF2-40B4-BE49-F238E27FC236}">
                  <a16:creationId xmlns:a16="http://schemas.microsoft.com/office/drawing/2014/main" id="{A155FD5E-72A2-A547-80DF-AC0FF6C63073}"/>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Hexagon 180">
              <a:extLst>
                <a:ext uri="{FF2B5EF4-FFF2-40B4-BE49-F238E27FC236}">
                  <a16:creationId xmlns:a16="http://schemas.microsoft.com/office/drawing/2014/main" id="{E322F318-F61D-214E-8317-C09F23DC9D1B}"/>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3" name="Rectangle 22">
            <a:extLst>
              <a:ext uri="{FF2B5EF4-FFF2-40B4-BE49-F238E27FC236}">
                <a16:creationId xmlns:a16="http://schemas.microsoft.com/office/drawing/2014/main" id="{B468E69A-D714-5F41-AF54-8E9667B6E9C2}"/>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9A7BA459-B8BC-9F4D-8B8F-1A644A429AF5}"/>
              </a:ext>
            </a:extLst>
          </p:cNvPr>
          <p:cNvPicPr>
            <a:picLocks noChangeAspect="1"/>
          </p:cNvPicPr>
          <p:nvPr/>
        </p:nvPicPr>
        <p:blipFill>
          <a:blip r:embed="rId9"/>
          <a:stretch>
            <a:fillRect/>
          </a:stretch>
        </p:blipFill>
        <p:spPr>
          <a:xfrm>
            <a:off x="5522757" y="173265"/>
            <a:ext cx="206609" cy="237600"/>
          </a:xfrm>
          <a:prstGeom prst="rect">
            <a:avLst/>
          </a:prstGeom>
        </p:spPr>
      </p:pic>
      <p:grpSp>
        <p:nvGrpSpPr>
          <p:cNvPr id="30" name="Group 29">
            <a:extLst>
              <a:ext uri="{FF2B5EF4-FFF2-40B4-BE49-F238E27FC236}">
                <a16:creationId xmlns:a16="http://schemas.microsoft.com/office/drawing/2014/main" id="{A6CF44B2-F690-0340-9415-29FA391FFD1B}"/>
              </a:ext>
            </a:extLst>
          </p:cNvPr>
          <p:cNvGrpSpPr/>
          <p:nvPr/>
        </p:nvGrpSpPr>
        <p:grpSpPr>
          <a:xfrm>
            <a:off x="5797754" y="219189"/>
            <a:ext cx="879331" cy="160053"/>
            <a:chOff x="5797754" y="219189"/>
            <a:chExt cx="879331" cy="160053"/>
          </a:xfrm>
        </p:grpSpPr>
        <p:sp>
          <p:nvSpPr>
            <p:cNvPr id="31" name="TextBox 30">
              <a:extLst>
                <a:ext uri="{FF2B5EF4-FFF2-40B4-BE49-F238E27FC236}">
                  <a16:creationId xmlns:a16="http://schemas.microsoft.com/office/drawing/2014/main" id="{25F04F11-6CB3-B64F-9383-2883733CE5E3}"/>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32" name="TextBox 31">
              <a:extLst>
                <a:ext uri="{FF2B5EF4-FFF2-40B4-BE49-F238E27FC236}">
                  <a16:creationId xmlns:a16="http://schemas.microsoft.com/office/drawing/2014/main" id="{6AD9609C-9714-DA40-8996-AB89B032E9EF}"/>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33" name="TextBox 32">
              <a:extLst>
                <a:ext uri="{FF2B5EF4-FFF2-40B4-BE49-F238E27FC236}">
                  <a16:creationId xmlns:a16="http://schemas.microsoft.com/office/drawing/2014/main" id="{1A34B50B-2906-F845-B2D5-219838BBAE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34" name="TextBox 33">
              <a:extLst>
                <a:ext uri="{FF2B5EF4-FFF2-40B4-BE49-F238E27FC236}">
                  <a16:creationId xmlns:a16="http://schemas.microsoft.com/office/drawing/2014/main" id="{1388BE77-B937-5D44-9365-B84F1F0FC6D8}"/>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pic>
        <p:nvPicPr>
          <p:cNvPr id="36" name="Picture 35">
            <a:extLst>
              <a:ext uri="{FF2B5EF4-FFF2-40B4-BE49-F238E27FC236}">
                <a16:creationId xmlns:a16="http://schemas.microsoft.com/office/drawing/2014/main" id="{B9AC42EC-1211-9B42-A94A-77EB44A93B76}"/>
              </a:ext>
            </a:extLst>
          </p:cNvPr>
          <p:cNvPicPr>
            <a:picLocks noChangeAspect="1"/>
          </p:cNvPicPr>
          <p:nvPr/>
        </p:nvPicPr>
        <p:blipFill>
          <a:blip r:embed="rId10"/>
          <a:stretch>
            <a:fillRect/>
          </a:stretch>
        </p:blipFill>
        <p:spPr>
          <a:xfrm>
            <a:off x="6904672" y="180515"/>
            <a:ext cx="264480" cy="208800"/>
          </a:xfrm>
          <a:prstGeom prst="rect">
            <a:avLst/>
          </a:prstGeom>
        </p:spPr>
      </p:pic>
      <p:pic>
        <p:nvPicPr>
          <p:cNvPr id="35" name="Picture 34">
            <a:extLst>
              <a:ext uri="{FF2B5EF4-FFF2-40B4-BE49-F238E27FC236}">
                <a16:creationId xmlns:a16="http://schemas.microsoft.com/office/drawing/2014/main" id="{93A34A1C-9E6E-5C48-A91B-4D02F8BA054B}"/>
              </a:ext>
            </a:extLst>
          </p:cNvPr>
          <p:cNvPicPr>
            <a:picLocks noChangeAspect="1"/>
          </p:cNvPicPr>
          <p:nvPr/>
        </p:nvPicPr>
        <p:blipFill>
          <a:blip r:embed="rId11"/>
          <a:stretch>
            <a:fillRect/>
          </a:stretch>
        </p:blipFill>
        <p:spPr>
          <a:xfrm>
            <a:off x="3580659" y="3917312"/>
            <a:ext cx="159170" cy="146604"/>
          </a:xfrm>
          <a:prstGeom prst="rect">
            <a:avLst/>
          </a:prstGeom>
        </p:spPr>
      </p:pic>
      <p:sp>
        <p:nvSpPr>
          <p:cNvPr id="39" name="TextBox 38">
            <a:extLst>
              <a:ext uri="{FF2B5EF4-FFF2-40B4-BE49-F238E27FC236}">
                <a16:creationId xmlns:a16="http://schemas.microsoft.com/office/drawing/2014/main" id="{A3BE8EDC-B0DD-AE46-ADB1-3F3543844117}"/>
              </a:ext>
            </a:extLst>
          </p:cNvPr>
          <p:cNvSpPr txBox="1"/>
          <p:nvPr/>
        </p:nvSpPr>
        <p:spPr>
          <a:xfrm>
            <a:off x="3580659" y="3890586"/>
            <a:ext cx="159170" cy="200055"/>
          </a:xfrm>
          <a:prstGeom prst="rect">
            <a:avLst/>
          </a:prstGeom>
          <a:noFill/>
        </p:spPr>
        <p:txBody>
          <a:bodyPr wrap="square" rtlCol="0">
            <a:spAutoFit/>
          </a:bodyPr>
          <a:lstStyle/>
          <a:p>
            <a:pPr algn="ctr"/>
            <a:r>
              <a:rPr lang="en-US" sz="700" b="1" dirty="0">
                <a:solidFill>
                  <a:schemeClr val="bg1"/>
                </a:solidFill>
                <a:latin typeface="Roboto" panose="02000000000000000000" pitchFamily="2" charset="0"/>
                <a:ea typeface="Roboto" panose="02000000000000000000" pitchFamily="2" charset="0"/>
              </a:rPr>
              <a:t>1</a:t>
            </a:r>
          </a:p>
        </p:txBody>
      </p:sp>
      <p:grpSp>
        <p:nvGrpSpPr>
          <p:cNvPr id="6" name="Group 5">
            <a:extLst>
              <a:ext uri="{FF2B5EF4-FFF2-40B4-BE49-F238E27FC236}">
                <a16:creationId xmlns:a16="http://schemas.microsoft.com/office/drawing/2014/main" id="{7522B7AC-C83D-A84E-A8B5-D83C87F20F09}"/>
              </a:ext>
            </a:extLst>
          </p:cNvPr>
          <p:cNvGrpSpPr/>
          <p:nvPr/>
        </p:nvGrpSpPr>
        <p:grpSpPr>
          <a:xfrm>
            <a:off x="3580659" y="6193317"/>
            <a:ext cx="159170" cy="200055"/>
            <a:chOff x="3580659" y="4797786"/>
            <a:chExt cx="159170" cy="200055"/>
          </a:xfrm>
        </p:grpSpPr>
        <p:pic>
          <p:nvPicPr>
            <p:cNvPr id="40" name="Picture 39">
              <a:extLst>
                <a:ext uri="{FF2B5EF4-FFF2-40B4-BE49-F238E27FC236}">
                  <a16:creationId xmlns:a16="http://schemas.microsoft.com/office/drawing/2014/main" id="{E7B70C26-658D-4046-8EE1-3254BE4FAE83}"/>
                </a:ext>
              </a:extLst>
            </p:cNvPr>
            <p:cNvPicPr>
              <a:picLocks noChangeAspect="1"/>
            </p:cNvPicPr>
            <p:nvPr/>
          </p:nvPicPr>
          <p:blipFill>
            <a:blip r:embed="rId11"/>
            <a:stretch>
              <a:fillRect/>
            </a:stretch>
          </p:blipFill>
          <p:spPr>
            <a:xfrm>
              <a:off x="3580659" y="4824512"/>
              <a:ext cx="159170" cy="146604"/>
            </a:xfrm>
            <a:prstGeom prst="rect">
              <a:avLst/>
            </a:prstGeom>
          </p:spPr>
        </p:pic>
        <p:sp>
          <p:nvSpPr>
            <p:cNvPr id="42" name="TextBox 41">
              <a:extLst>
                <a:ext uri="{FF2B5EF4-FFF2-40B4-BE49-F238E27FC236}">
                  <a16:creationId xmlns:a16="http://schemas.microsoft.com/office/drawing/2014/main" id="{A3E4F4AC-0235-E54B-A1C4-68A213A3C88C}"/>
                </a:ext>
              </a:extLst>
            </p:cNvPr>
            <p:cNvSpPr txBox="1"/>
            <p:nvPr/>
          </p:nvSpPr>
          <p:spPr>
            <a:xfrm>
              <a:off x="3580659" y="4797786"/>
              <a:ext cx="159170" cy="200055"/>
            </a:xfrm>
            <a:prstGeom prst="rect">
              <a:avLst/>
            </a:prstGeom>
            <a:noFill/>
          </p:spPr>
          <p:txBody>
            <a:bodyPr wrap="square" rtlCol="0">
              <a:spAutoFit/>
            </a:bodyPr>
            <a:lstStyle/>
            <a:p>
              <a:pPr algn="ctr"/>
              <a:r>
                <a:rPr lang="en-US" sz="700" b="1" dirty="0">
                  <a:solidFill>
                    <a:schemeClr val="bg1"/>
                  </a:solidFill>
                  <a:latin typeface="Roboto" panose="02000000000000000000" pitchFamily="2" charset="0"/>
                  <a:ea typeface="Roboto" panose="02000000000000000000" pitchFamily="2" charset="0"/>
                </a:rPr>
                <a:t>2</a:t>
              </a:r>
            </a:p>
          </p:txBody>
        </p:sp>
      </p:grpSp>
      <p:grpSp>
        <p:nvGrpSpPr>
          <p:cNvPr id="43" name="Group 42">
            <a:extLst>
              <a:ext uri="{FF2B5EF4-FFF2-40B4-BE49-F238E27FC236}">
                <a16:creationId xmlns:a16="http://schemas.microsoft.com/office/drawing/2014/main" id="{287341BC-FEE8-B146-888F-9608F898971B}"/>
              </a:ext>
            </a:extLst>
          </p:cNvPr>
          <p:cNvGrpSpPr/>
          <p:nvPr/>
        </p:nvGrpSpPr>
        <p:grpSpPr>
          <a:xfrm>
            <a:off x="3580659" y="8474092"/>
            <a:ext cx="159170" cy="200055"/>
            <a:chOff x="3580659" y="4797786"/>
            <a:chExt cx="159170" cy="200055"/>
          </a:xfrm>
        </p:grpSpPr>
        <p:pic>
          <p:nvPicPr>
            <p:cNvPr id="44" name="Picture 43">
              <a:extLst>
                <a:ext uri="{FF2B5EF4-FFF2-40B4-BE49-F238E27FC236}">
                  <a16:creationId xmlns:a16="http://schemas.microsoft.com/office/drawing/2014/main" id="{2FCE5A59-DDD8-0440-9437-27964E5CFC66}"/>
                </a:ext>
              </a:extLst>
            </p:cNvPr>
            <p:cNvPicPr>
              <a:picLocks noChangeAspect="1"/>
            </p:cNvPicPr>
            <p:nvPr/>
          </p:nvPicPr>
          <p:blipFill>
            <a:blip r:embed="rId11"/>
            <a:stretch>
              <a:fillRect/>
            </a:stretch>
          </p:blipFill>
          <p:spPr>
            <a:xfrm>
              <a:off x="3580659" y="4824512"/>
              <a:ext cx="159170" cy="146604"/>
            </a:xfrm>
            <a:prstGeom prst="rect">
              <a:avLst/>
            </a:prstGeom>
          </p:spPr>
        </p:pic>
        <p:sp>
          <p:nvSpPr>
            <p:cNvPr id="46" name="TextBox 45">
              <a:extLst>
                <a:ext uri="{FF2B5EF4-FFF2-40B4-BE49-F238E27FC236}">
                  <a16:creationId xmlns:a16="http://schemas.microsoft.com/office/drawing/2014/main" id="{F9E75E63-7EFD-D74F-A365-1E8C097BCFB9}"/>
                </a:ext>
              </a:extLst>
            </p:cNvPr>
            <p:cNvSpPr txBox="1"/>
            <p:nvPr/>
          </p:nvSpPr>
          <p:spPr>
            <a:xfrm>
              <a:off x="3580659" y="4797786"/>
              <a:ext cx="159170" cy="200055"/>
            </a:xfrm>
            <a:prstGeom prst="rect">
              <a:avLst/>
            </a:prstGeom>
            <a:noFill/>
          </p:spPr>
          <p:txBody>
            <a:bodyPr wrap="square" rtlCol="0">
              <a:spAutoFit/>
            </a:bodyPr>
            <a:lstStyle/>
            <a:p>
              <a:pPr algn="ctr"/>
              <a:r>
                <a:rPr lang="en-US" sz="700" b="1" dirty="0">
                  <a:solidFill>
                    <a:schemeClr val="bg1"/>
                  </a:solidFill>
                  <a:latin typeface="Roboto" panose="02000000000000000000" pitchFamily="2" charset="0"/>
                  <a:ea typeface="Roboto" panose="02000000000000000000" pitchFamily="2" charset="0"/>
                </a:rPr>
                <a:t>2</a:t>
              </a:r>
            </a:p>
          </p:txBody>
        </p:sp>
      </p:grpSp>
      <p:pic>
        <p:nvPicPr>
          <p:cNvPr id="48" name="Picture 47">
            <a:extLst>
              <a:ext uri="{FF2B5EF4-FFF2-40B4-BE49-F238E27FC236}">
                <a16:creationId xmlns:a16="http://schemas.microsoft.com/office/drawing/2014/main" id="{38E02837-A51A-7847-931D-169F77655C85}"/>
              </a:ext>
            </a:extLst>
          </p:cNvPr>
          <p:cNvPicPr>
            <a:picLocks noChangeAspect="1"/>
          </p:cNvPicPr>
          <p:nvPr/>
        </p:nvPicPr>
        <p:blipFill>
          <a:blip r:embed="rId12"/>
          <a:stretch>
            <a:fillRect/>
          </a:stretch>
        </p:blipFill>
        <p:spPr>
          <a:xfrm>
            <a:off x="390525" y="5824289"/>
            <a:ext cx="1519921" cy="2148325"/>
          </a:xfrm>
          <a:prstGeom prst="rect">
            <a:avLst/>
          </a:prstGeom>
        </p:spPr>
      </p:pic>
    </p:spTree>
    <p:extLst>
      <p:ext uri="{BB962C8B-B14F-4D97-AF65-F5344CB8AC3E}">
        <p14:creationId xmlns:p14="http://schemas.microsoft.com/office/powerpoint/2010/main" val="98922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4</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635000" y="390525"/>
            <a:ext cx="647700" cy="1054100"/>
          </a:xfrm>
          <a:prstGeom prst="rect">
            <a:avLst/>
          </a:prstGeom>
        </p:spPr>
      </p:pic>
      <p:sp>
        <p:nvSpPr>
          <p:cNvPr id="58" name="Title 1">
            <a:extLst>
              <a:ext uri="{FF2B5EF4-FFF2-40B4-BE49-F238E27FC236}">
                <a16:creationId xmlns:a16="http://schemas.microsoft.com/office/drawing/2014/main" id="{328D77C2-E31F-C44E-92B2-F6BE973FCAB5}"/>
              </a:ext>
            </a:extLst>
          </p:cNvPr>
          <p:cNvSpPr txBox="1">
            <a:spLocks/>
          </p:cNvSpPr>
          <p:nvPr/>
        </p:nvSpPr>
        <p:spPr>
          <a:xfrm>
            <a:off x="1910448" y="1736231"/>
            <a:ext cx="5255525" cy="1724882"/>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800" b="1" dirty="0">
                <a:cs typeface="Gill Sans Nova Ultra Bold" panose="020F0502020204030204" pitchFamily="34" charset="0"/>
              </a:rPr>
              <a:t>Australian Red Cross</a:t>
            </a:r>
          </a:p>
          <a:p>
            <a:pPr defTabSz="457200">
              <a:lnSpc>
                <a:spcPct val="100000"/>
              </a:lnSpc>
              <a:spcBef>
                <a:spcPts val="0"/>
              </a:spcBef>
              <a:spcAft>
                <a:spcPts val="600"/>
              </a:spcAft>
            </a:pPr>
            <a:r>
              <a:rPr lang="en-US" sz="1400" b="1" dirty="0">
                <a:cs typeface="Gill Sans Nova Ultra Bold" panose="020F0502020204030204" pitchFamily="34" charset="0"/>
              </a:rPr>
              <a:t>The Problem Solver’s Toolkit</a:t>
            </a:r>
          </a:p>
          <a:p>
            <a:pPr defTabSz="457200">
              <a:lnSpc>
                <a:spcPct val="100000"/>
              </a:lnSpc>
              <a:spcBef>
                <a:spcPts val="0"/>
              </a:spcBef>
              <a:spcAft>
                <a:spcPts val="600"/>
              </a:spcAft>
            </a:pPr>
            <a:r>
              <a:rPr lang="en-AU" sz="1000" dirty="0">
                <a:cs typeface="Gill Sans Nova Ultra Bold" panose="020F0502020204030204" pitchFamily="34" charset="0"/>
              </a:rPr>
              <a:t>Red Cross Australia have put together a selection of tools and techniques for “designing better products, services and experiences”. This toolkit is intended to complement practice at any stage of a project, and provides a suite of tools across four key stages: ‘context’, ‘explore’, ‘validate’, and ‘deliver’. The toolkit is designed for use by any team, even those with little experience.</a:t>
            </a:r>
          </a:p>
          <a:p>
            <a:pPr defTabSz="457200">
              <a:lnSpc>
                <a:spcPct val="100000"/>
              </a:lnSpc>
              <a:spcBef>
                <a:spcPts val="0"/>
              </a:spcBef>
            </a:pPr>
            <a:r>
              <a:rPr lang="en-AU" sz="1000" b="1" dirty="0">
                <a:cs typeface="Gill Sans Nova Ultra Bold" panose="020F0502020204030204" pitchFamily="34" charset="0"/>
              </a:rPr>
              <a:t>Access at:</a:t>
            </a:r>
          </a:p>
          <a:p>
            <a:pPr defTabSz="457200">
              <a:lnSpc>
                <a:spcPct val="100000"/>
              </a:lnSpc>
              <a:spcBef>
                <a:spcPts val="0"/>
              </a:spcBef>
              <a:spcAft>
                <a:spcPts val="600"/>
              </a:spcAft>
            </a:pPr>
            <a:r>
              <a:rPr lang="en-AU" sz="1000" dirty="0">
                <a:solidFill>
                  <a:schemeClr val="accent2"/>
                </a:solidFill>
                <a:latin typeface="Courier" pitchFamily="2" charset="0"/>
                <a:hlinkClick r:id="rId3"/>
              </a:rPr>
              <a:t>https://www.redcross.org.au/news-and-media/publications/the-problem-solvers-toolkit</a:t>
            </a:r>
            <a:endParaRPr lang="en-AU" sz="1000" dirty="0">
              <a:solidFill>
                <a:schemeClr val="accent2"/>
              </a:solidFill>
              <a:cs typeface="Gill Sans Nova Ultra Bold" panose="020F0502020204030204" pitchFamily="34" charset="0"/>
            </a:endParaRPr>
          </a:p>
        </p:txBody>
      </p:sp>
      <p:sp>
        <p:nvSpPr>
          <p:cNvPr id="64" name="Title 1">
            <a:extLst>
              <a:ext uri="{FF2B5EF4-FFF2-40B4-BE49-F238E27FC236}">
                <a16:creationId xmlns:a16="http://schemas.microsoft.com/office/drawing/2014/main" id="{69B04E72-7654-9B43-97BA-A3937B9422AA}"/>
              </a:ext>
            </a:extLst>
          </p:cNvPr>
          <p:cNvSpPr txBox="1">
            <a:spLocks/>
          </p:cNvSpPr>
          <p:nvPr/>
        </p:nvSpPr>
        <p:spPr>
          <a:xfrm>
            <a:off x="1527174" y="390525"/>
            <a:ext cx="5638799" cy="1136650"/>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br>
              <a:rPr lang="en-US" sz="5400" b="1" dirty="0">
                <a:solidFill>
                  <a:schemeClr val="accent2"/>
                </a:solidFill>
                <a:ea typeface="+mn-ea"/>
                <a:cs typeface="Gill Sans Nova Ultra Bold" panose="020F0502020204030204" pitchFamily="34" charset="0"/>
              </a:rPr>
            </a:br>
            <a:r>
              <a:rPr lang="en-US" sz="2800" b="1" dirty="0">
                <a:solidFill>
                  <a:schemeClr val="accent2"/>
                </a:solidFill>
                <a:ea typeface="+mn-ea"/>
                <a:cs typeface="Gill Sans Nova Ultra Bold" panose="020F0502020204030204" pitchFamily="34" charset="0"/>
              </a:rPr>
              <a:t>Other useful</a:t>
            </a:r>
            <a:r>
              <a:rPr lang="en-US" sz="2800" b="1" dirty="0">
                <a:solidFill>
                  <a:schemeClr val="accent2"/>
                </a:solidFill>
                <a:cs typeface="Gill Sans Nova Ultra Bold" panose="020F0502020204030204" pitchFamily="34" charset="0"/>
              </a:rPr>
              <a:t> toolkits</a:t>
            </a:r>
            <a:endParaRPr lang="en-US" b="1" dirty="0">
              <a:solidFill>
                <a:schemeClr val="accent2"/>
              </a:solidFill>
              <a:cs typeface="Gill Sans Nova Ultra Bold" panose="020F0502020204030204" pitchFamily="34" charset="0"/>
            </a:endParaRPr>
          </a:p>
        </p:txBody>
      </p:sp>
      <p:pic>
        <p:nvPicPr>
          <p:cNvPr id="13" name="Picture 12">
            <a:extLst>
              <a:ext uri="{FF2B5EF4-FFF2-40B4-BE49-F238E27FC236}">
                <a16:creationId xmlns:a16="http://schemas.microsoft.com/office/drawing/2014/main" id="{891642EA-217C-794B-BBAA-94F9BBCFA964}"/>
              </a:ext>
            </a:extLst>
          </p:cNvPr>
          <p:cNvPicPr>
            <a:picLocks noChangeAspect="1"/>
          </p:cNvPicPr>
          <p:nvPr/>
        </p:nvPicPr>
        <p:blipFill>
          <a:blip r:embed="rId4"/>
          <a:stretch>
            <a:fillRect/>
          </a:stretch>
        </p:blipFill>
        <p:spPr>
          <a:xfrm>
            <a:off x="4556972" y="166371"/>
            <a:ext cx="199893" cy="251589"/>
          </a:xfrm>
          <a:prstGeom prst="rect">
            <a:avLst/>
          </a:prstGeom>
        </p:spPr>
      </p:pic>
      <p:sp>
        <p:nvSpPr>
          <p:cNvPr id="16" name="Rectangle 15">
            <a:extLst>
              <a:ext uri="{FF2B5EF4-FFF2-40B4-BE49-F238E27FC236}">
                <a16:creationId xmlns:a16="http://schemas.microsoft.com/office/drawing/2014/main" id="{14060FD1-896D-9E43-A6CA-7DD987036463}"/>
              </a:ext>
            </a:extLst>
          </p:cNvPr>
          <p:cNvSpPr/>
          <p:nvPr/>
        </p:nvSpPr>
        <p:spPr>
          <a:xfrm>
            <a:off x="4817011"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U1</a:t>
            </a:r>
          </a:p>
        </p:txBody>
      </p:sp>
      <p:sp>
        <p:nvSpPr>
          <p:cNvPr id="17" name="Rectangle 16">
            <a:extLst>
              <a:ext uri="{FF2B5EF4-FFF2-40B4-BE49-F238E27FC236}">
                <a16:creationId xmlns:a16="http://schemas.microsoft.com/office/drawing/2014/main" id="{08F8AD79-8F61-9B4D-9460-83DC979C60AD}"/>
              </a:ext>
            </a:extLst>
          </p:cNvPr>
          <p:cNvSpPr/>
          <p:nvPr/>
        </p:nvSpPr>
        <p:spPr>
          <a:xfrm>
            <a:off x="5092185"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18" name="Group 17">
            <a:extLst>
              <a:ext uri="{FF2B5EF4-FFF2-40B4-BE49-F238E27FC236}">
                <a16:creationId xmlns:a16="http://schemas.microsoft.com/office/drawing/2014/main" id="{99977B0F-3656-424D-AA6E-4FD6BC52B190}"/>
              </a:ext>
            </a:extLst>
          </p:cNvPr>
          <p:cNvGrpSpPr/>
          <p:nvPr/>
        </p:nvGrpSpPr>
        <p:grpSpPr>
          <a:xfrm>
            <a:off x="5797754" y="219189"/>
            <a:ext cx="883274" cy="165434"/>
            <a:chOff x="5797754" y="431068"/>
            <a:chExt cx="883274" cy="165434"/>
          </a:xfrm>
        </p:grpSpPr>
        <p:sp>
          <p:nvSpPr>
            <p:cNvPr id="19" name="Hexagon 180">
              <a:extLst>
                <a:ext uri="{FF2B5EF4-FFF2-40B4-BE49-F238E27FC236}">
                  <a16:creationId xmlns:a16="http://schemas.microsoft.com/office/drawing/2014/main" id="{57275B1F-4F65-974F-ABAB-08BAC71B052E}"/>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Hexagon 180">
              <a:extLst>
                <a:ext uri="{FF2B5EF4-FFF2-40B4-BE49-F238E27FC236}">
                  <a16:creationId xmlns:a16="http://schemas.microsoft.com/office/drawing/2014/main" id="{3F41AB29-3CFA-D444-98C1-EFC82BDEDB99}"/>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Hexagon 180">
              <a:extLst>
                <a:ext uri="{FF2B5EF4-FFF2-40B4-BE49-F238E27FC236}">
                  <a16:creationId xmlns:a16="http://schemas.microsoft.com/office/drawing/2014/main" id="{A155FD5E-72A2-A547-80DF-AC0FF6C63073}"/>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Hexagon 180">
              <a:extLst>
                <a:ext uri="{FF2B5EF4-FFF2-40B4-BE49-F238E27FC236}">
                  <a16:creationId xmlns:a16="http://schemas.microsoft.com/office/drawing/2014/main" id="{E322F318-F61D-214E-8317-C09F23DC9D1B}"/>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3" name="Rectangle 22">
            <a:extLst>
              <a:ext uri="{FF2B5EF4-FFF2-40B4-BE49-F238E27FC236}">
                <a16:creationId xmlns:a16="http://schemas.microsoft.com/office/drawing/2014/main" id="{B468E69A-D714-5F41-AF54-8E9667B6E9C2}"/>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9A7BA459-B8BC-9F4D-8B8F-1A644A429AF5}"/>
              </a:ext>
            </a:extLst>
          </p:cNvPr>
          <p:cNvPicPr>
            <a:picLocks noChangeAspect="1"/>
          </p:cNvPicPr>
          <p:nvPr/>
        </p:nvPicPr>
        <p:blipFill>
          <a:blip r:embed="rId5"/>
          <a:stretch>
            <a:fillRect/>
          </a:stretch>
        </p:blipFill>
        <p:spPr>
          <a:xfrm>
            <a:off x="5522757" y="173265"/>
            <a:ext cx="206609" cy="237600"/>
          </a:xfrm>
          <a:prstGeom prst="rect">
            <a:avLst/>
          </a:prstGeom>
        </p:spPr>
      </p:pic>
      <p:grpSp>
        <p:nvGrpSpPr>
          <p:cNvPr id="30" name="Group 29">
            <a:extLst>
              <a:ext uri="{FF2B5EF4-FFF2-40B4-BE49-F238E27FC236}">
                <a16:creationId xmlns:a16="http://schemas.microsoft.com/office/drawing/2014/main" id="{A6CF44B2-F690-0340-9415-29FA391FFD1B}"/>
              </a:ext>
            </a:extLst>
          </p:cNvPr>
          <p:cNvGrpSpPr/>
          <p:nvPr/>
        </p:nvGrpSpPr>
        <p:grpSpPr>
          <a:xfrm>
            <a:off x="5797754" y="219189"/>
            <a:ext cx="879331" cy="160053"/>
            <a:chOff x="5797754" y="219189"/>
            <a:chExt cx="879331" cy="160053"/>
          </a:xfrm>
        </p:grpSpPr>
        <p:sp>
          <p:nvSpPr>
            <p:cNvPr id="31" name="TextBox 30">
              <a:extLst>
                <a:ext uri="{FF2B5EF4-FFF2-40B4-BE49-F238E27FC236}">
                  <a16:creationId xmlns:a16="http://schemas.microsoft.com/office/drawing/2014/main" id="{25F04F11-6CB3-B64F-9383-2883733CE5E3}"/>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32" name="TextBox 31">
              <a:extLst>
                <a:ext uri="{FF2B5EF4-FFF2-40B4-BE49-F238E27FC236}">
                  <a16:creationId xmlns:a16="http://schemas.microsoft.com/office/drawing/2014/main" id="{6AD9609C-9714-DA40-8996-AB89B032E9EF}"/>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33" name="TextBox 32">
              <a:extLst>
                <a:ext uri="{FF2B5EF4-FFF2-40B4-BE49-F238E27FC236}">
                  <a16:creationId xmlns:a16="http://schemas.microsoft.com/office/drawing/2014/main" id="{1A34B50B-2906-F845-B2D5-219838BBAE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34" name="TextBox 33">
              <a:extLst>
                <a:ext uri="{FF2B5EF4-FFF2-40B4-BE49-F238E27FC236}">
                  <a16:creationId xmlns:a16="http://schemas.microsoft.com/office/drawing/2014/main" id="{1388BE77-B937-5D44-9365-B84F1F0FC6D8}"/>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pic>
        <p:nvPicPr>
          <p:cNvPr id="36" name="Picture 35">
            <a:extLst>
              <a:ext uri="{FF2B5EF4-FFF2-40B4-BE49-F238E27FC236}">
                <a16:creationId xmlns:a16="http://schemas.microsoft.com/office/drawing/2014/main" id="{B9AC42EC-1211-9B42-A94A-77EB44A93B76}"/>
              </a:ext>
            </a:extLst>
          </p:cNvPr>
          <p:cNvPicPr>
            <a:picLocks noChangeAspect="1"/>
          </p:cNvPicPr>
          <p:nvPr/>
        </p:nvPicPr>
        <p:blipFill>
          <a:blip r:embed="rId6"/>
          <a:stretch>
            <a:fillRect/>
          </a:stretch>
        </p:blipFill>
        <p:spPr>
          <a:xfrm>
            <a:off x="6904672" y="180515"/>
            <a:ext cx="264480" cy="208800"/>
          </a:xfrm>
          <a:prstGeom prst="rect">
            <a:avLst/>
          </a:prstGeom>
        </p:spPr>
      </p:pic>
      <p:pic>
        <p:nvPicPr>
          <p:cNvPr id="35" name="Picture 34">
            <a:extLst>
              <a:ext uri="{FF2B5EF4-FFF2-40B4-BE49-F238E27FC236}">
                <a16:creationId xmlns:a16="http://schemas.microsoft.com/office/drawing/2014/main" id="{85D17AB5-A250-1549-93D0-72477F7E73D2}"/>
              </a:ext>
            </a:extLst>
          </p:cNvPr>
          <p:cNvPicPr>
            <a:picLocks noChangeAspect="1"/>
          </p:cNvPicPr>
          <p:nvPr/>
        </p:nvPicPr>
        <p:blipFill>
          <a:blip r:embed="rId7"/>
          <a:stretch>
            <a:fillRect/>
          </a:stretch>
        </p:blipFill>
        <p:spPr>
          <a:xfrm>
            <a:off x="387484" y="1753966"/>
            <a:ext cx="1519924" cy="2144270"/>
          </a:xfrm>
          <a:prstGeom prst="rect">
            <a:avLst/>
          </a:prstGeom>
          <a:ln>
            <a:solidFill>
              <a:schemeClr val="bg2">
                <a:lumMod val="75000"/>
              </a:schemeClr>
            </a:solidFill>
          </a:ln>
        </p:spPr>
      </p:pic>
      <p:pic>
        <p:nvPicPr>
          <p:cNvPr id="8" name="Picture 7">
            <a:extLst>
              <a:ext uri="{FF2B5EF4-FFF2-40B4-BE49-F238E27FC236}">
                <a16:creationId xmlns:a16="http://schemas.microsoft.com/office/drawing/2014/main" id="{9597B36D-DCFB-4049-B138-28D11DEDEC48}"/>
              </a:ext>
            </a:extLst>
          </p:cNvPr>
          <p:cNvPicPr>
            <a:picLocks noChangeAspect="1"/>
          </p:cNvPicPr>
          <p:nvPr/>
        </p:nvPicPr>
        <p:blipFill>
          <a:blip r:embed="rId8"/>
          <a:stretch>
            <a:fillRect/>
          </a:stretch>
        </p:blipFill>
        <p:spPr>
          <a:xfrm>
            <a:off x="393699" y="4129863"/>
            <a:ext cx="1513709" cy="2139545"/>
          </a:xfrm>
          <a:prstGeom prst="rect">
            <a:avLst/>
          </a:prstGeom>
        </p:spPr>
      </p:pic>
      <p:sp>
        <p:nvSpPr>
          <p:cNvPr id="38" name="Title 1">
            <a:extLst>
              <a:ext uri="{FF2B5EF4-FFF2-40B4-BE49-F238E27FC236}">
                <a16:creationId xmlns:a16="http://schemas.microsoft.com/office/drawing/2014/main" id="{C5B7817D-242B-BD44-96F9-0D40F8B5CA95}"/>
              </a:ext>
            </a:extLst>
          </p:cNvPr>
          <p:cNvSpPr txBox="1">
            <a:spLocks/>
          </p:cNvSpPr>
          <p:nvPr/>
        </p:nvSpPr>
        <p:spPr>
          <a:xfrm>
            <a:off x="1910448" y="4134607"/>
            <a:ext cx="5255525" cy="1724882"/>
          </a:xfrm>
          <a:prstGeom prst="rect">
            <a:avLst/>
          </a:prstGeom>
        </p:spPr>
        <p:txBody>
          <a:bodyPr vert="horz" wrap="square" lIns="144000" tIns="108000" rIns="91440" bIns="45720" rtlCol="0" anchor="t">
            <a:sp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lvl="0" defTabSz="457200">
              <a:lnSpc>
                <a:spcPct val="100000"/>
              </a:lnSpc>
              <a:spcBef>
                <a:spcPts val="0"/>
              </a:spcBef>
            </a:pPr>
            <a:r>
              <a:rPr lang="en-US" sz="800" b="1" dirty="0">
                <a:solidFill>
                  <a:srgbClr val="282B36"/>
                </a:solidFill>
                <a:ea typeface="+mn-ea"/>
                <a:cs typeface="Gill Sans Nova Ultra Bold" panose="020F0502020204030204" pitchFamily="34" charset="0"/>
              </a:rPr>
              <a:t>Scientific and Technical Advisory Panel</a:t>
            </a:r>
          </a:p>
          <a:p>
            <a:pPr lvl="0" defTabSz="457200">
              <a:lnSpc>
                <a:spcPct val="100000"/>
              </a:lnSpc>
              <a:spcBef>
                <a:spcPts val="0"/>
              </a:spcBef>
              <a:spcAft>
                <a:spcPts val="600"/>
              </a:spcAft>
            </a:pPr>
            <a:r>
              <a:rPr lang="en-US" sz="1400" b="1" dirty="0">
                <a:solidFill>
                  <a:srgbClr val="282B36"/>
                </a:solidFill>
                <a:ea typeface="+mn-ea"/>
                <a:cs typeface="Gill Sans Nova Ultra Bold" panose="020F0502020204030204" pitchFamily="34" charset="0"/>
              </a:rPr>
              <a:t>D</a:t>
            </a:r>
            <a:r>
              <a:rPr lang="en-US" sz="1400" b="1" dirty="0">
                <a:cs typeface="Gill Sans Nova Ultra Bold" panose="020F0502020204030204" pitchFamily="34" charset="0"/>
              </a:rPr>
              <a:t>esigning Projects in a Rapidly Changing World</a:t>
            </a:r>
          </a:p>
          <a:p>
            <a:pPr defTabSz="457200">
              <a:lnSpc>
                <a:spcPct val="100000"/>
              </a:lnSpc>
              <a:spcBef>
                <a:spcPts val="0"/>
              </a:spcBef>
              <a:spcAft>
                <a:spcPts val="600"/>
              </a:spcAft>
            </a:pPr>
            <a:r>
              <a:rPr lang="en-AU" sz="1000" dirty="0">
                <a:cs typeface="Gill Sans Nova Ultra Bold" panose="020F0502020204030204" pitchFamily="34" charset="0"/>
              </a:rPr>
              <a:t>This report introduces the ‘RAPTA’ (Resilience, Adaptation Pathways and Transformation Assessment) framework. This framework is targeted at practitioners working with local stakeholders to “devise effective development projects that build resilience to shocks, stresses, and major external change”, and provides a tool to align and monitor approaches.</a:t>
            </a:r>
          </a:p>
          <a:p>
            <a:pPr defTabSz="457200">
              <a:lnSpc>
                <a:spcPct val="100000"/>
              </a:lnSpc>
              <a:spcBef>
                <a:spcPts val="0"/>
              </a:spcBef>
            </a:pPr>
            <a:r>
              <a:rPr lang="en-AU" sz="1000" b="1" dirty="0">
                <a:cs typeface="Gill Sans Nova Ultra Bold" panose="020F0502020204030204" pitchFamily="34" charset="0"/>
              </a:rPr>
              <a:t>Access at:</a:t>
            </a:r>
          </a:p>
          <a:p>
            <a:pPr defTabSz="457200">
              <a:lnSpc>
                <a:spcPct val="100000"/>
              </a:lnSpc>
              <a:spcBef>
                <a:spcPts val="0"/>
              </a:spcBef>
              <a:spcAft>
                <a:spcPts val="600"/>
              </a:spcAft>
            </a:pPr>
            <a:r>
              <a:rPr lang="en-AU" sz="1000" dirty="0">
                <a:solidFill>
                  <a:schemeClr val="accent2"/>
                </a:solidFill>
                <a:latin typeface="Courier" pitchFamily="2" charset="0"/>
                <a:hlinkClick r:id="rId9"/>
              </a:rPr>
              <a:t>http://www.stapgef.org/the-resilience-adaptation-and-transformation-assessment-framework</a:t>
            </a:r>
            <a:endParaRPr lang="en-AU" sz="1000" dirty="0">
              <a:solidFill>
                <a:schemeClr val="accent2"/>
              </a:solidFill>
              <a:cs typeface="Gill Sans Nova Ultra Bold" panose="020F0502020204030204" pitchFamily="34" charset="0"/>
            </a:endParaRPr>
          </a:p>
        </p:txBody>
      </p:sp>
    </p:spTree>
    <p:extLst>
      <p:ext uri="{BB962C8B-B14F-4D97-AF65-F5344CB8AC3E}">
        <p14:creationId xmlns:p14="http://schemas.microsoft.com/office/powerpoint/2010/main" val="4187723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4201EC-6BE2-E143-AA5B-E5FACF147696}"/>
              </a:ext>
            </a:extLst>
          </p:cNvPr>
          <p:cNvSpPr/>
          <p:nvPr/>
        </p:nvSpPr>
        <p:spPr>
          <a:xfrm>
            <a:off x="390524" y="1879600"/>
            <a:ext cx="6775447" cy="82804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5</a:t>
            </a:fld>
            <a:endParaRPr lang="en-US" dirty="0"/>
          </a:p>
        </p:txBody>
      </p:sp>
      <p:sp>
        <p:nvSpPr>
          <p:cNvPr id="41" name="Rectangle 40">
            <a:extLst>
              <a:ext uri="{FF2B5EF4-FFF2-40B4-BE49-F238E27FC236}">
                <a16:creationId xmlns:a16="http://schemas.microsoft.com/office/drawing/2014/main" id="{0B415537-82D5-A346-984D-CF45FDBDFA8D}"/>
              </a:ext>
            </a:extLst>
          </p:cNvPr>
          <p:cNvSpPr/>
          <p:nvPr/>
        </p:nvSpPr>
        <p:spPr>
          <a:xfrm>
            <a:off x="563560" y="5333665"/>
            <a:ext cx="6429373" cy="137227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144000" rtlCol="0" anchor="t" anchorCtr="0">
            <a:spAutoFit/>
          </a:bodyPr>
          <a:lstStyle/>
          <a:p>
            <a:pPr>
              <a:spcAft>
                <a:spcPts val="600"/>
              </a:spcAft>
            </a:pPr>
            <a:r>
              <a:rPr lang="en-US" sz="1400" b="1" dirty="0">
                <a:solidFill>
                  <a:schemeClr val="accent2"/>
                </a:solidFill>
              </a:rPr>
              <a:t>What are these?</a:t>
            </a:r>
          </a:p>
          <a:p>
            <a:pPr>
              <a:spcAft>
                <a:spcPts val="600"/>
              </a:spcAft>
            </a:pPr>
            <a:r>
              <a:rPr lang="en-US" sz="1400" dirty="0">
                <a:solidFill>
                  <a:schemeClr val="tx1"/>
                </a:solidFill>
              </a:rPr>
              <a:t>The following pages have been designed so that they can be quickly printed and used for the activities in Section B. If you do not have easy access to a printer, require templates to be translated, or need to alter content, the templates are simple enough to draft or modify by hand.</a:t>
            </a:r>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635000" y="390525"/>
            <a:ext cx="647700" cy="1054100"/>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1527174" y="390525"/>
            <a:ext cx="5638799" cy="1136650"/>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br>
              <a:rPr lang="en-US" sz="5400" b="1" dirty="0">
                <a:solidFill>
                  <a:schemeClr val="accent2"/>
                </a:solidFill>
                <a:ea typeface="+mn-ea"/>
                <a:cs typeface="Gill Sans Nova Ultra Bold" panose="020F0502020204030204" pitchFamily="34" charset="0"/>
              </a:rPr>
            </a:br>
            <a:r>
              <a:rPr lang="en-US" sz="2800" b="1" dirty="0">
                <a:solidFill>
                  <a:schemeClr val="accent2"/>
                </a:solidFill>
                <a:cs typeface="Gill Sans Nova Ultra Bold" panose="020F0502020204030204" pitchFamily="34" charset="0"/>
              </a:rPr>
              <a:t>Print-ready templates</a:t>
            </a:r>
            <a:endParaRPr lang="en-US" b="1" dirty="0">
              <a:solidFill>
                <a:schemeClr val="accent2"/>
              </a:solidFill>
              <a:cs typeface="Gill Sans Nova Ultra Bold" panose="020F0502020204030204" pitchFamily="34" charset="0"/>
            </a:endParaRPr>
          </a:p>
        </p:txBody>
      </p:sp>
      <p:pic>
        <p:nvPicPr>
          <p:cNvPr id="29" name="Picture 28">
            <a:extLst>
              <a:ext uri="{FF2B5EF4-FFF2-40B4-BE49-F238E27FC236}">
                <a16:creationId xmlns:a16="http://schemas.microsoft.com/office/drawing/2014/main" id="{06B71BC8-AC3B-094C-8520-4923919D118F}"/>
              </a:ext>
            </a:extLst>
          </p:cNvPr>
          <p:cNvPicPr>
            <a:picLocks noChangeAspect="1"/>
          </p:cNvPicPr>
          <p:nvPr/>
        </p:nvPicPr>
        <p:blipFill>
          <a:blip r:embed="rId3"/>
          <a:stretch>
            <a:fillRect/>
          </a:stretch>
        </p:blipFill>
        <p:spPr>
          <a:xfrm>
            <a:off x="4556972" y="166371"/>
            <a:ext cx="199893" cy="251589"/>
          </a:xfrm>
          <a:prstGeom prst="rect">
            <a:avLst/>
          </a:prstGeom>
        </p:spPr>
      </p:pic>
      <p:sp>
        <p:nvSpPr>
          <p:cNvPr id="30" name="Rectangle 29">
            <a:extLst>
              <a:ext uri="{FF2B5EF4-FFF2-40B4-BE49-F238E27FC236}">
                <a16:creationId xmlns:a16="http://schemas.microsoft.com/office/drawing/2014/main" id="{95B8D3C8-CF13-6E4B-A846-AA138B3D5EBE}"/>
              </a:ext>
            </a:extLst>
          </p:cNvPr>
          <p:cNvSpPr/>
          <p:nvPr/>
        </p:nvSpPr>
        <p:spPr>
          <a:xfrm>
            <a:off x="4817011"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U1</a:t>
            </a:r>
          </a:p>
        </p:txBody>
      </p:sp>
      <p:sp>
        <p:nvSpPr>
          <p:cNvPr id="31" name="Rectangle 30">
            <a:extLst>
              <a:ext uri="{FF2B5EF4-FFF2-40B4-BE49-F238E27FC236}">
                <a16:creationId xmlns:a16="http://schemas.microsoft.com/office/drawing/2014/main" id="{10AE304B-8147-6E4E-8332-2E0DB1D47F2E}"/>
              </a:ext>
            </a:extLst>
          </p:cNvPr>
          <p:cNvSpPr/>
          <p:nvPr/>
        </p:nvSpPr>
        <p:spPr>
          <a:xfrm>
            <a:off x="5092185" y="231008"/>
            <a:ext cx="206786" cy="131180"/>
          </a:xfrm>
          <a:prstGeom prst="rect">
            <a:avLst/>
          </a:pr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t>U2</a:t>
            </a:r>
          </a:p>
        </p:txBody>
      </p:sp>
      <p:grpSp>
        <p:nvGrpSpPr>
          <p:cNvPr id="32" name="Group 31">
            <a:extLst>
              <a:ext uri="{FF2B5EF4-FFF2-40B4-BE49-F238E27FC236}">
                <a16:creationId xmlns:a16="http://schemas.microsoft.com/office/drawing/2014/main" id="{CE2136BC-36F8-C344-9135-DD8F2991B00E}"/>
              </a:ext>
            </a:extLst>
          </p:cNvPr>
          <p:cNvGrpSpPr/>
          <p:nvPr/>
        </p:nvGrpSpPr>
        <p:grpSpPr>
          <a:xfrm>
            <a:off x="5797754" y="219189"/>
            <a:ext cx="883274" cy="165434"/>
            <a:chOff x="5797754" y="431068"/>
            <a:chExt cx="883274" cy="165434"/>
          </a:xfrm>
        </p:grpSpPr>
        <p:sp>
          <p:nvSpPr>
            <p:cNvPr id="33" name="Hexagon 180">
              <a:extLst>
                <a:ext uri="{FF2B5EF4-FFF2-40B4-BE49-F238E27FC236}">
                  <a16:creationId xmlns:a16="http://schemas.microsoft.com/office/drawing/2014/main" id="{069B6CD6-3496-4947-923E-D1D65E65476B}"/>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180">
              <a:extLst>
                <a:ext uri="{FF2B5EF4-FFF2-40B4-BE49-F238E27FC236}">
                  <a16:creationId xmlns:a16="http://schemas.microsoft.com/office/drawing/2014/main" id="{7305B6A7-9E7A-E44E-89A3-F30AFB81F794}"/>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180">
              <a:extLst>
                <a:ext uri="{FF2B5EF4-FFF2-40B4-BE49-F238E27FC236}">
                  <a16:creationId xmlns:a16="http://schemas.microsoft.com/office/drawing/2014/main" id="{C16D29EE-0BFF-3741-A87E-C16E9AB7887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180">
              <a:extLst>
                <a:ext uri="{FF2B5EF4-FFF2-40B4-BE49-F238E27FC236}">
                  <a16:creationId xmlns:a16="http://schemas.microsoft.com/office/drawing/2014/main" id="{ADFE49C6-75F0-8A47-85AA-FAE6546A3C8C}"/>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EAEA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7BA615CF-BF98-DF49-8199-2E669A3051A5}"/>
              </a:ext>
            </a:extLst>
          </p:cNvPr>
          <p:cNvPicPr>
            <a:picLocks noChangeAspect="1"/>
          </p:cNvPicPr>
          <p:nvPr/>
        </p:nvPicPr>
        <p:blipFill>
          <a:blip r:embed="rId4"/>
          <a:stretch>
            <a:fillRect/>
          </a:stretch>
        </p:blipFill>
        <p:spPr>
          <a:xfrm>
            <a:off x="5522757" y="173265"/>
            <a:ext cx="206609" cy="237600"/>
          </a:xfrm>
          <a:prstGeom prst="rect">
            <a:avLst/>
          </a:prstGeom>
        </p:spPr>
      </p:pic>
      <p:grpSp>
        <p:nvGrpSpPr>
          <p:cNvPr id="39" name="Group 38">
            <a:extLst>
              <a:ext uri="{FF2B5EF4-FFF2-40B4-BE49-F238E27FC236}">
                <a16:creationId xmlns:a16="http://schemas.microsoft.com/office/drawing/2014/main" id="{C616B330-102F-E540-85D9-CC8B2D45426E}"/>
              </a:ext>
            </a:extLst>
          </p:cNvPr>
          <p:cNvGrpSpPr/>
          <p:nvPr/>
        </p:nvGrpSpPr>
        <p:grpSpPr>
          <a:xfrm>
            <a:off x="5797754" y="219189"/>
            <a:ext cx="879331" cy="160053"/>
            <a:chOff x="5797754" y="219189"/>
            <a:chExt cx="879331" cy="160053"/>
          </a:xfrm>
        </p:grpSpPr>
        <p:sp>
          <p:nvSpPr>
            <p:cNvPr id="40" name="TextBox 39">
              <a:extLst>
                <a:ext uri="{FF2B5EF4-FFF2-40B4-BE49-F238E27FC236}">
                  <a16:creationId xmlns:a16="http://schemas.microsoft.com/office/drawing/2014/main" id="{DD2DC6A6-6F61-514C-8939-D94B934E4C4D}"/>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6</a:t>
              </a:r>
            </a:p>
          </p:txBody>
        </p:sp>
        <p:sp>
          <p:nvSpPr>
            <p:cNvPr id="42" name="TextBox 41">
              <a:extLst>
                <a:ext uri="{FF2B5EF4-FFF2-40B4-BE49-F238E27FC236}">
                  <a16:creationId xmlns:a16="http://schemas.microsoft.com/office/drawing/2014/main" id="{70627848-E341-DC49-AE8B-A98A3FB0A18C}"/>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5</a:t>
              </a:r>
            </a:p>
          </p:txBody>
        </p:sp>
        <p:sp>
          <p:nvSpPr>
            <p:cNvPr id="43" name="TextBox 42">
              <a:extLst>
                <a:ext uri="{FF2B5EF4-FFF2-40B4-BE49-F238E27FC236}">
                  <a16:creationId xmlns:a16="http://schemas.microsoft.com/office/drawing/2014/main" id="{8F158BCA-E4E8-BF4F-9DD4-C62D6AEA16C8}"/>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4</a:t>
              </a:r>
            </a:p>
          </p:txBody>
        </p:sp>
        <p:sp>
          <p:nvSpPr>
            <p:cNvPr id="44" name="TextBox 43">
              <a:extLst>
                <a:ext uri="{FF2B5EF4-FFF2-40B4-BE49-F238E27FC236}">
                  <a16:creationId xmlns:a16="http://schemas.microsoft.com/office/drawing/2014/main" id="{BCB99CFA-4CED-5146-A18C-B6A750AE6E8E}"/>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bg1"/>
                  </a:solidFill>
                  <a:latin typeface="Roboto" panose="02000000000000000000" pitchFamily="2" charset="0"/>
                  <a:ea typeface="Roboto" panose="02000000000000000000" pitchFamily="2" charset="0"/>
                </a:rPr>
                <a:t>3</a:t>
              </a:r>
            </a:p>
          </p:txBody>
        </p:sp>
      </p:gr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5"/>
          <a:stretch>
            <a:fillRect/>
          </a:stretch>
        </p:blipFill>
        <p:spPr>
          <a:xfrm>
            <a:off x="6904672" y="180515"/>
            <a:ext cx="264480" cy="208800"/>
          </a:xfrm>
          <a:prstGeom prst="rect">
            <a:avLst/>
          </a:prstGeom>
        </p:spPr>
      </p:pic>
    </p:spTree>
    <p:extLst>
      <p:ext uri="{BB962C8B-B14F-4D97-AF65-F5344CB8AC3E}">
        <p14:creationId xmlns:p14="http://schemas.microsoft.com/office/powerpoint/2010/main" val="2688338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6</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sp>
        <p:nvSpPr>
          <p:cNvPr id="27" name="Shape 654">
            <a:extLst>
              <a:ext uri="{FF2B5EF4-FFF2-40B4-BE49-F238E27FC236}">
                <a16:creationId xmlns:a16="http://schemas.microsoft.com/office/drawing/2014/main" id="{0C4E8AE0-EC20-9F48-8B59-F13C1FD8B1A2}"/>
              </a:ext>
            </a:extLst>
          </p:cNvPr>
          <p:cNvSpPr txBox="1"/>
          <p:nvPr/>
        </p:nvSpPr>
        <p:spPr>
          <a:xfrm>
            <a:off x="390525" y="878800"/>
            <a:ext cx="6775449" cy="600776"/>
          </a:xfrm>
          <a:prstGeom prst="rect">
            <a:avLst/>
          </a:prstGeom>
          <a:noFill/>
          <a:ln w="12700">
            <a:miter lim="400000"/>
          </a:ln>
          <a:extLst>
            <a:ext uri="{C572A759-6A51-4108-AA02-DFA0A04FC94B}">
              <ma14:wrappingTextBoxFlag xmlns="" xmlns:ma14="http://schemas.microsoft.com/office/mac/drawingml/2011/main" val="1"/>
            </a:ext>
          </a:extLst>
        </p:spPr>
        <p:txBody>
          <a:bodyPr wrap="square" lIns="53643" tIns="53643" rIns="53643" bIns="53643">
            <a:spAutoFit/>
          </a:bodyPr>
          <a:lstStyle>
            <a:lvl1pPr>
              <a:defRPr sz="3600" b="1">
                <a:latin typeface="Roboto-Bold"/>
                <a:ea typeface="Roboto-Bold"/>
                <a:cs typeface="Roboto-Bold"/>
                <a:sym typeface="Roboto-Bold"/>
              </a:defRPr>
            </a:lvl1pPr>
          </a:lstStyle>
          <a:p>
            <a:r>
              <a:rPr lang="en-AU" sz="3200" dirty="0">
                <a:latin typeface="Gill Sans MT" panose="020B0502020104020203" pitchFamily="34" charset="77"/>
              </a:rPr>
              <a:t>Four tasks for facilitators</a:t>
            </a:r>
            <a:endParaRPr sz="3200" dirty="0">
              <a:latin typeface="Gill Sans MT" panose="020B0502020104020203" pitchFamily="34" charset="77"/>
            </a:endParaRPr>
          </a:p>
        </p:txBody>
      </p:sp>
      <p:pic>
        <p:nvPicPr>
          <p:cNvPr id="6" name="Picture 5">
            <a:extLst>
              <a:ext uri="{FF2B5EF4-FFF2-40B4-BE49-F238E27FC236}">
                <a16:creationId xmlns:a16="http://schemas.microsoft.com/office/drawing/2014/main" id="{D8AB9B48-07B1-A741-8B34-B98BAF721D4A}"/>
              </a:ext>
            </a:extLst>
          </p:cNvPr>
          <p:cNvPicPr>
            <a:picLocks noChangeAspect="1"/>
          </p:cNvPicPr>
          <p:nvPr/>
        </p:nvPicPr>
        <p:blipFill>
          <a:blip r:embed="rId6"/>
          <a:stretch>
            <a:fillRect/>
          </a:stretch>
        </p:blipFill>
        <p:spPr>
          <a:xfrm>
            <a:off x="1175705" y="2279014"/>
            <a:ext cx="1949944" cy="1434864"/>
          </a:xfrm>
          <a:prstGeom prst="rect">
            <a:avLst/>
          </a:prstGeom>
        </p:spPr>
      </p:pic>
      <p:pic>
        <p:nvPicPr>
          <p:cNvPr id="7" name="Picture 6">
            <a:extLst>
              <a:ext uri="{FF2B5EF4-FFF2-40B4-BE49-F238E27FC236}">
                <a16:creationId xmlns:a16="http://schemas.microsoft.com/office/drawing/2014/main" id="{D19304CA-FBD6-6345-A1EC-CFF17B6540CE}"/>
              </a:ext>
            </a:extLst>
          </p:cNvPr>
          <p:cNvPicPr>
            <a:picLocks noChangeAspect="1"/>
          </p:cNvPicPr>
          <p:nvPr/>
        </p:nvPicPr>
        <p:blipFill>
          <a:blip r:embed="rId7"/>
          <a:stretch>
            <a:fillRect/>
          </a:stretch>
        </p:blipFill>
        <p:spPr>
          <a:xfrm>
            <a:off x="5043756" y="1924964"/>
            <a:ext cx="1434864" cy="2133900"/>
          </a:xfrm>
          <a:prstGeom prst="rect">
            <a:avLst/>
          </a:prstGeom>
        </p:spPr>
      </p:pic>
      <p:pic>
        <p:nvPicPr>
          <p:cNvPr id="8" name="Picture 7">
            <a:extLst>
              <a:ext uri="{FF2B5EF4-FFF2-40B4-BE49-F238E27FC236}">
                <a16:creationId xmlns:a16="http://schemas.microsoft.com/office/drawing/2014/main" id="{D6C66CDC-8568-F84E-BA12-797ABB1DFDA9}"/>
              </a:ext>
            </a:extLst>
          </p:cNvPr>
          <p:cNvPicPr>
            <a:picLocks noChangeAspect="1"/>
          </p:cNvPicPr>
          <p:nvPr/>
        </p:nvPicPr>
        <p:blipFill>
          <a:blip r:embed="rId8"/>
          <a:stretch>
            <a:fillRect/>
          </a:stretch>
        </p:blipFill>
        <p:spPr>
          <a:xfrm>
            <a:off x="1065331" y="6049300"/>
            <a:ext cx="2060318" cy="2244275"/>
          </a:xfrm>
          <a:prstGeom prst="rect">
            <a:avLst/>
          </a:prstGeom>
        </p:spPr>
      </p:pic>
      <p:pic>
        <p:nvPicPr>
          <p:cNvPr id="9" name="Picture 8">
            <a:extLst>
              <a:ext uri="{FF2B5EF4-FFF2-40B4-BE49-F238E27FC236}">
                <a16:creationId xmlns:a16="http://schemas.microsoft.com/office/drawing/2014/main" id="{681EFBEC-3E2A-3B4D-A479-39848DE1FE03}"/>
              </a:ext>
            </a:extLst>
          </p:cNvPr>
          <p:cNvPicPr>
            <a:picLocks noChangeAspect="1"/>
          </p:cNvPicPr>
          <p:nvPr/>
        </p:nvPicPr>
        <p:blipFill>
          <a:blip r:embed="rId9"/>
          <a:stretch>
            <a:fillRect/>
          </a:stretch>
        </p:blipFill>
        <p:spPr>
          <a:xfrm>
            <a:off x="4334260" y="6196465"/>
            <a:ext cx="2381814" cy="1705894"/>
          </a:xfrm>
          <a:prstGeom prst="rect">
            <a:avLst/>
          </a:prstGeom>
        </p:spPr>
      </p:pic>
      <p:sp>
        <p:nvSpPr>
          <p:cNvPr id="10" name="TextBox 9">
            <a:extLst>
              <a:ext uri="{FF2B5EF4-FFF2-40B4-BE49-F238E27FC236}">
                <a16:creationId xmlns:a16="http://schemas.microsoft.com/office/drawing/2014/main" id="{3B44A27D-09F4-B848-8FBC-81CB06082760}"/>
              </a:ext>
            </a:extLst>
          </p:cNvPr>
          <p:cNvSpPr txBox="1"/>
          <p:nvPr/>
        </p:nvSpPr>
        <p:spPr>
          <a:xfrm>
            <a:off x="499076" y="4119257"/>
            <a:ext cx="3083729" cy="1354217"/>
          </a:xfrm>
          <a:prstGeom prst="rect">
            <a:avLst/>
          </a:prstGeom>
          <a:noFill/>
        </p:spPr>
        <p:txBody>
          <a:bodyPr wrap="square" rtlCol="0">
            <a:spAutoFit/>
          </a:bodyPr>
          <a:lstStyle/>
          <a:p>
            <a:pPr algn="ctr">
              <a:spcAft>
                <a:spcPts val="1200"/>
              </a:spcAft>
            </a:pPr>
            <a:r>
              <a:rPr lang="en-US" b="1" dirty="0">
                <a:solidFill>
                  <a:schemeClr val="tx2"/>
                </a:solidFill>
              </a:rPr>
              <a:t>Speaking</a:t>
            </a:r>
          </a:p>
          <a:p>
            <a:pPr algn="ctr">
              <a:spcAft>
                <a:spcPts val="1200"/>
              </a:spcAft>
            </a:pPr>
            <a:r>
              <a:rPr lang="en-US" dirty="0">
                <a:solidFill>
                  <a:schemeClr val="tx2"/>
                </a:solidFill>
              </a:rPr>
              <a:t>Prompt conversations and reflect back what you have heard to the group </a:t>
            </a:r>
          </a:p>
        </p:txBody>
      </p:sp>
      <p:sp>
        <p:nvSpPr>
          <p:cNvPr id="34" name="TextBox 33">
            <a:extLst>
              <a:ext uri="{FF2B5EF4-FFF2-40B4-BE49-F238E27FC236}">
                <a16:creationId xmlns:a16="http://schemas.microsoft.com/office/drawing/2014/main" id="{F1FD279B-4BC5-7B48-86D3-39779A5A1585}"/>
              </a:ext>
            </a:extLst>
          </p:cNvPr>
          <p:cNvSpPr txBox="1"/>
          <p:nvPr/>
        </p:nvSpPr>
        <p:spPr>
          <a:xfrm>
            <a:off x="3976870" y="4119257"/>
            <a:ext cx="3083729" cy="1077218"/>
          </a:xfrm>
          <a:prstGeom prst="rect">
            <a:avLst/>
          </a:prstGeom>
          <a:noFill/>
        </p:spPr>
        <p:txBody>
          <a:bodyPr wrap="square" rtlCol="0">
            <a:spAutoFit/>
          </a:bodyPr>
          <a:lstStyle/>
          <a:p>
            <a:pPr algn="ctr">
              <a:spcAft>
                <a:spcPts val="1200"/>
              </a:spcAft>
            </a:pPr>
            <a:r>
              <a:rPr lang="en-US" b="1" dirty="0">
                <a:solidFill>
                  <a:schemeClr val="tx2"/>
                </a:solidFill>
              </a:rPr>
              <a:t>Listening</a:t>
            </a:r>
          </a:p>
          <a:p>
            <a:pPr algn="ctr">
              <a:spcAft>
                <a:spcPts val="1200"/>
              </a:spcAft>
            </a:pPr>
            <a:r>
              <a:rPr lang="en-US" dirty="0">
                <a:solidFill>
                  <a:schemeClr val="tx2"/>
                </a:solidFill>
              </a:rPr>
              <a:t>Allow all participants to</a:t>
            </a:r>
            <a:br>
              <a:rPr lang="en-US" dirty="0">
                <a:solidFill>
                  <a:schemeClr val="tx2"/>
                </a:solidFill>
              </a:rPr>
            </a:br>
            <a:r>
              <a:rPr lang="en-US" dirty="0">
                <a:solidFill>
                  <a:schemeClr val="tx2"/>
                </a:solidFill>
              </a:rPr>
              <a:t>have their say</a:t>
            </a:r>
          </a:p>
        </p:txBody>
      </p:sp>
      <p:sp>
        <p:nvSpPr>
          <p:cNvPr id="36" name="TextBox 35">
            <a:extLst>
              <a:ext uri="{FF2B5EF4-FFF2-40B4-BE49-F238E27FC236}">
                <a16:creationId xmlns:a16="http://schemas.microsoft.com/office/drawing/2014/main" id="{4059CF92-C36A-5746-B828-38A09ABFA5D9}"/>
              </a:ext>
            </a:extLst>
          </p:cNvPr>
          <p:cNvSpPr txBox="1"/>
          <p:nvPr/>
        </p:nvSpPr>
        <p:spPr>
          <a:xfrm>
            <a:off x="499076" y="8437257"/>
            <a:ext cx="3083729" cy="1077218"/>
          </a:xfrm>
          <a:prstGeom prst="rect">
            <a:avLst/>
          </a:prstGeom>
          <a:noFill/>
        </p:spPr>
        <p:txBody>
          <a:bodyPr wrap="square" rtlCol="0">
            <a:spAutoFit/>
          </a:bodyPr>
          <a:lstStyle/>
          <a:p>
            <a:pPr algn="ctr">
              <a:spcAft>
                <a:spcPts val="1200"/>
              </a:spcAft>
            </a:pPr>
            <a:r>
              <a:rPr lang="en-US" b="1" dirty="0">
                <a:solidFill>
                  <a:schemeClr val="tx2"/>
                </a:solidFill>
              </a:rPr>
              <a:t>Supporting</a:t>
            </a:r>
          </a:p>
          <a:p>
            <a:pPr algn="ctr">
              <a:spcAft>
                <a:spcPts val="1200"/>
              </a:spcAft>
            </a:pPr>
            <a:r>
              <a:rPr lang="en-US" dirty="0">
                <a:solidFill>
                  <a:schemeClr val="tx2"/>
                </a:solidFill>
              </a:rPr>
              <a:t>Encourage everyone to add something to the conversation</a:t>
            </a:r>
          </a:p>
        </p:txBody>
      </p:sp>
      <p:sp>
        <p:nvSpPr>
          <p:cNvPr id="38" name="TextBox 37">
            <a:extLst>
              <a:ext uri="{FF2B5EF4-FFF2-40B4-BE49-F238E27FC236}">
                <a16:creationId xmlns:a16="http://schemas.microsoft.com/office/drawing/2014/main" id="{BD1E45C3-00B5-F243-B5A7-CFE745D26EB8}"/>
              </a:ext>
            </a:extLst>
          </p:cNvPr>
          <p:cNvSpPr txBox="1"/>
          <p:nvPr/>
        </p:nvSpPr>
        <p:spPr>
          <a:xfrm>
            <a:off x="3976870" y="8437257"/>
            <a:ext cx="3083729" cy="1354217"/>
          </a:xfrm>
          <a:prstGeom prst="rect">
            <a:avLst/>
          </a:prstGeom>
          <a:noFill/>
        </p:spPr>
        <p:txBody>
          <a:bodyPr wrap="square" rtlCol="0">
            <a:spAutoFit/>
          </a:bodyPr>
          <a:lstStyle/>
          <a:p>
            <a:pPr algn="ctr">
              <a:spcAft>
                <a:spcPts val="1200"/>
              </a:spcAft>
            </a:pPr>
            <a:r>
              <a:rPr lang="en-US" b="1" dirty="0">
                <a:solidFill>
                  <a:schemeClr val="tx2"/>
                </a:solidFill>
              </a:rPr>
              <a:t>Guiding</a:t>
            </a:r>
          </a:p>
          <a:p>
            <a:pPr algn="ctr">
              <a:spcAft>
                <a:spcPts val="1200"/>
              </a:spcAft>
            </a:pPr>
            <a:r>
              <a:rPr lang="en-US" dirty="0">
                <a:solidFill>
                  <a:schemeClr val="tx2"/>
                </a:solidFill>
              </a:rPr>
              <a:t>Gently guide the progress of the workshop and keep things conversations on topic</a:t>
            </a:r>
          </a:p>
        </p:txBody>
      </p:sp>
    </p:spTree>
    <p:extLst>
      <p:ext uri="{BB962C8B-B14F-4D97-AF65-F5344CB8AC3E}">
        <p14:creationId xmlns:p14="http://schemas.microsoft.com/office/powerpoint/2010/main" val="1983852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7</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sp>
        <p:nvSpPr>
          <p:cNvPr id="82" name="Shape 654">
            <a:extLst>
              <a:ext uri="{FF2B5EF4-FFF2-40B4-BE49-F238E27FC236}">
                <a16:creationId xmlns:a16="http://schemas.microsoft.com/office/drawing/2014/main" id="{72EA55D6-DD3D-EA41-B3B5-2DE9B1EDBC66}"/>
              </a:ext>
            </a:extLst>
          </p:cNvPr>
          <p:cNvSpPr txBox="1"/>
          <p:nvPr/>
        </p:nvSpPr>
        <p:spPr>
          <a:xfrm>
            <a:off x="390525" y="878800"/>
            <a:ext cx="6775449" cy="600776"/>
          </a:xfrm>
          <a:prstGeom prst="rect">
            <a:avLst/>
          </a:prstGeom>
          <a:noFill/>
          <a:ln w="12700">
            <a:miter lim="400000"/>
          </a:ln>
          <a:extLst>
            <a:ext uri="{C572A759-6A51-4108-AA02-DFA0A04FC94B}">
              <ma14:wrappingTextBoxFlag xmlns="" xmlns:ma14="http://schemas.microsoft.com/office/mac/drawingml/2011/main" val="1"/>
            </a:ext>
          </a:extLst>
        </p:spPr>
        <p:txBody>
          <a:bodyPr wrap="square" lIns="53643" tIns="53643" rIns="53643" bIns="53643">
            <a:spAutoFit/>
          </a:bodyPr>
          <a:lstStyle>
            <a:lvl1pPr>
              <a:defRPr sz="3600" b="1">
                <a:latin typeface="Roboto-Bold"/>
                <a:ea typeface="Roboto-Bold"/>
                <a:cs typeface="Roboto-Bold"/>
                <a:sym typeface="Roboto-Bold"/>
              </a:defRPr>
            </a:lvl1pPr>
          </a:lstStyle>
          <a:p>
            <a:r>
              <a:rPr lang="en-AU" sz="3200" dirty="0">
                <a:latin typeface="Gill Sans MT" panose="020B0502020104020203" pitchFamily="34" charset="77"/>
              </a:rPr>
              <a:t>Facilitation Bingo</a:t>
            </a:r>
            <a:endParaRPr sz="3200" dirty="0">
              <a:latin typeface="Gill Sans MT" panose="020B0502020104020203" pitchFamily="34" charset="77"/>
            </a:endParaRPr>
          </a:p>
        </p:txBody>
      </p:sp>
      <p:sp>
        <p:nvSpPr>
          <p:cNvPr id="26" name="Shape 654">
            <a:extLst>
              <a:ext uri="{FF2B5EF4-FFF2-40B4-BE49-F238E27FC236}">
                <a16:creationId xmlns:a16="http://schemas.microsoft.com/office/drawing/2014/main" id="{8C062348-8185-AF46-B3D4-E48BB57BAF71}"/>
              </a:ext>
            </a:extLst>
          </p:cNvPr>
          <p:cNvSpPr txBox="1"/>
          <p:nvPr/>
        </p:nvSpPr>
        <p:spPr>
          <a:xfrm>
            <a:off x="390526" y="1771996"/>
            <a:ext cx="3389312" cy="2097317"/>
          </a:xfrm>
          <a:prstGeom prst="rect">
            <a:avLst/>
          </a:prstGeom>
          <a:noFill/>
          <a:ln w="25400">
            <a:solidFill>
              <a:schemeClr val="tx2"/>
            </a:solidFill>
            <a:miter lim="400000"/>
          </a:ln>
          <a:extLst>
            <a:ext uri="{C572A759-6A51-4108-AA02-DFA0A04FC94B}">
              <ma14:wrappingTextBoxFlag xmlns="" xmlns:ma14="http://schemas.microsoft.com/office/mac/drawingml/2011/main" val="1"/>
            </a:ext>
          </a:extLst>
        </p:spPr>
        <p:txBody>
          <a:bodyPr wrap="square" lIns="108000" tIns="72000" rIns="108000" bIns="108000" anchor="ctr">
            <a:noAutofit/>
          </a:bodyPr>
          <a:lstStyle>
            <a:lvl1pPr>
              <a:defRPr sz="3600" b="1">
                <a:latin typeface="Roboto-Bold"/>
                <a:ea typeface="Roboto-Bold"/>
                <a:cs typeface="Roboto-Bold"/>
                <a:sym typeface="Roboto-Bold"/>
              </a:defRPr>
            </a:lvl1pPr>
          </a:lstStyle>
          <a:p>
            <a:pPr algn="ctr"/>
            <a:r>
              <a:rPr lang="en-AU" sz="1800" dirty="0">
                <a:latin typeface="Gill Sans MT" panose="020B0502020104020203" pitchFamily="34" charset="77"/>
              </a:rPr>
              <a:t>Direct probe</a:t>
            </a:r>
            <a:endParaRPr sz="1800" b="0" dirty="0">
              <a:latin typeface="Gill Sans MT" panose="020B0502020104020203" pitchFamily="34" charset="77"/>
            </a:endParaRPr>
          </a:p>
        </p:txBody>
      </p:sp>
      <p:sp>
        <p:nvSpPr>
          <p:cNvPr id="39" name="Shape 654">
            <a:extLst>
              <a:ext uri="{FF2B5EF4-FFF2-40B4-BE49-F238E27FC236}">
                <a16:creationId xmlns:a16="http://schemas.microsoft.com/office/drawing/2014/main" id="{9F4F0566-B66C-5F4E-9EB8-DDB8A7214A71}"/>
              </a:ext>
            </a:extLst>
          </p:cNvPr>
          <p:cNvSpPr txBox="1"/>
          <p:nvPr/>
        </p:nvSpPr>
        <p:spPr>
          <a:xfrm>
            <a:off x="3778249" y="1771996"/>
            <a:ext cx="3389312" cy="2097317"/>
          </a:xfrm>
          <a:prstGeom prst="rect">
            <a:avLst/>
          </a:prstGeom>
          <a:noFill/>
          <a:ln w="25400">
            <a:solidFill>
              <a:schemeClr val="tx2"/>
            </a:solidFill>
            <a:miter lim="400000"/>
          </a:ln>
          <a:extLst>
            <a:ext uri="{C572A759-6A51-4108-AA02-DFA0A04FC94B}">
              <ma14:wrappingTextBoxFlag xmlns="" xmlns:ma14="http://schemas.microsoft.com/office/mac/drawingml/2011/main" val="1"/>
            </a:ext>
          </a:extLst>
        </p:spPr>
        <p:txBody>
          <a:bodyPr wrap="square" lIns="108000" tIns="72000" rIns="108000" bIns="108000" anchor="ctr">
            <a:noAutofit/>
          </a:bodyPr>
          <a:lstStyle>
            <a:lvl1pPr>
              <a:defRPr sz="3600" b="1">
                <a:latin typeface="Roboto-Bold"/>
                <a:ea typeface="Roboto-Bold"/>
                <a:cs typeface="Roboto-Bold"/>
                <a:sym typeface="Roboto-Bold"/>
              </a:defRPr>
            </a:lvl1pPr>
          </a:lstStyle>
          <a:p>
            <a:pPr algn="ctr"/>
            <a:r>
              <a:rPr lang="en-AU" sz="1800" dirty="0">
                <a:latin typeface="Gill Sans MT" panose="020B0502020104020203" pitchFamily="34" charset="77"/>
              </a:rPr>
              <a:t>Prompt the</a:t>
            </a:r>
            <a:br>
              <a:rPr lang="en-AU" sz="1800" dirty="0">
                <a:latin typeface="Gill Sans MT" panose="020B0502020104020203" pitchFamily="34" charset="77"/>
              </a:rPr>
            </a:br>
            <a:r>
              <a:rPr lang="en-AU" sz="1800" dirty="0">
                <a:latin typeface="Gill Sans MT" panose="020B0502020104020203" pitchFamily="34" charset="77"/>
              </a:rPr>
              <a:t>conversation</a:t>
            </a:r>
            <a:endParaRPr sz="1800" b="0" dirty="0">
              <a:latin typeface="Gill Sans MT" panose="020B0502020104020203" pitchFamily="34" charset="77"/>
            </a:endParaRPr>
          </a:p>
        </p:txBody>
      </p:sp>
      <p:sp>
        <p:nvSpPr>
          <p:cNvPr id="40" name="Shape 654">
            <a:extLst>
              <a:ext uri="{FF2B5EF4-FFF2-40B4-BE49-F238E27FC236}">
                <a16:creationId xmlns:a16="http://schemas.microsoft.com/office/drawing/2014/main" id="{7F9FD959-A49D-9F41-BD16-0016EDBE7498}"/>
              </a:ext>
            </a:extLst>
          </p:cNvPr>
          <p:cNvSpPr txBox="1"/>
          <p:nvPr/>
        </p:nvSpPr>
        <p:spPr>
          <a:xfrm>
            <a:off x="390526" y="3869313"/>
            <a:ext cx="3389312" cy="2097317"/>
          </a:xfrm>
          <a:prstGeom prst="rect">
            <a:avLst/>
          </a:prstGeom>
          <a:noFill/>
          <a:ln w="25400">
            <a:solidFill>
              <a:schemeClr val="tx2"/>
            </a:solidFill>
            <a:miter lim="400000"/>
          </a:ln>
          <a:extLst>
            <a:ext uri="{C572A759-6A51-4108-AA02-DFA0A04FC94B}">
              <ma14:wrappingTextBoxFlag xmlns="" xmlns:ma14="http://schemas.microsoft.com/office/mac/drawingml/2011/main" val="1"/>
            </a:ext>
          </a:extLst>
        </p:spPr>
        <p:txBody>
          <a:bodyPr wrap="square" lIns="108000" tIns="72000" rIns="108000" bIns="108000" anchor="ctr">
            <a:noAutofit/>
          </a:bodyPr>
          <a:lstStyle>
            <a:lvl1pPr>
              <a:defRPr sz="3600" b="1">
                <a:latin typeface="Roboto-Bold"/>
                <a:ea typeface="Roboto-Bold"/>
                <a:cs typeface="Roboto-Bold"/>
                <a:sym typeface="Roboto-Bold"/>
              </a:defRPr>
            </a:lvl1pPr>
          </a:lstStyle>
          <a:p>
            <a:pPr algn="ctr"/>
            <a:r>
              <a:rPr lang="en-AU" sz="1800" dirty="0">
                <a:latin typeface="Gill Sans MT" panose="020B0502020104020203" pitchFamily="34" charset="77"/>
              </a:rPr>
              <a:t>Encourage everyone</a:t>
            </a:r>
            <a:br>
              <a:rPr lang="en-AU" sz="1800" dirty="0">
                <a:latin typeface="Gill Sans MT" panose="020B0502020104020203" pitchFamily="34" charset="77"/>
              </a:rPr>
            </a:br>
            <a:r>
              <a:rPr lang="en-AU" sz="1800" dirty="0">
                <a:latin typeface="Gill Sans MT" panose="020B0502020104020203" pitchFamily="34" charset="77"/>
              </a:rPr>
              <a:t>to participate</a:t>
            </a:r>
            <a:endParaRPr sz="1800" b="0" dirty="0">
              <a:latin typeface="Gill Sans MT" panose="020B0502020104020203" pitchFamily="34" charset="77"/>
            </a:endParaRPr>
          </a:p>
        </p:txBody>
      </p:sp>
      <p:sp>
        <p:nvSpPr>
          <p:cNvPr id="41" name="Shape 654">
            <a:extLst>
              <a:ext uri="{FF2B5EF4-FFF2-40B4-BE49-F238E27FC236}">
                <a16:creationId xmlns:a16="http://schemas.microsoft.com/office/drawing/2014/main" id="{46710F74-36C7-7A4B-B766-BDDA62F0598C}"/>
              </a:ext>
            </a:extLst>
          </p:cNvPr>
          <p:cNvSpPr txBox="1"/>
          <p:nvPr/>
        </p:nvSpPr>
        <p:spPr>
          <a:xfrm>
            <a:off x="3778249" y="3869313"/>
            <a:ext cx="3389312" cy="2097317"/>
          </a:xfrm>
          <a:prstGeom prst="rect">
            <a:avLst/>
          </a:prstGeom>
          <a:noFill/>
          <a:ln w="25400">
            <a:solidFill>
              <a:schemeClr val="tx2"/>
            </a:solidFill>
            <a:miter lim="400000"/>
          </a:ln>
          <a:extLst>
            <a:ext uri="{C572A759-6A51-4108-AA02-DFA0A04FC94B}">
              <ma14:wrappingTextBoxFlag xmlns="" xmlns:ma14="http://schemas.microsoft.com/office/mac/drawingml/2011/main" val="1"/>
            </a:ext>
          </a:extLst>
        </p:spPr>
        <p:txBody>
          <a:bodyPr wrap="square" lIns="108000" tIns="72000" rIns="108000" bIns="108000" anchor="ctr">
            <a:noAutofit/>
          </a:bodyPr>
          <a:lstStyle>
            <a:lvl1pPr>
              <a:defRPr sz="3600" b="1">
                <a:latin typeface="Roboto-Bold"/>
                <a:ea typeface="Roboto-Bold"/>
                <a:cs typeface="Roboto-Bold"/>
                <a:sym typeface="Roboto-Bold"/>
              </a:defRPr>
            </a:lvl1pPr>
          </a:lstStyle>
          <a:p>
            <a:pPr algn="ctr"/>
            <a:r>
              <a:rPr lang="en-AU" sz="1800" dirty="0">
                <a:latin typeface="Gill Sans MT" panose="020B0502020104020203" pitchFamily="34" charset="77"/>
              </a:rPr>
              <a:t>Embrace diverse</a:t>
            </a:r>
            <a:br>
              <a:rPr lang="en-AU" sz="1800" dirty="0">
                <a:latin typeface="Gill Sans MT" panose="020B0502020104020203" pitchFamily="34" charset="77"/>
              </a:rPr>
            </a:br>
            <a:r>
              <a:rPr lang="en-AU" sz="1800" dirty="0">
                <a:latin typeface="Gill Sans MT" panose="020B0502020104020203" pitchFamily="34" charset="77"/>
              </a:rPr>
              <a:t>perspectives</a:t>
            </a:r>
            <a:endParaRPr sz="1800" b="0" dirty="0">
              <a:latin typeface="Gill Sans MT" panose="020B0502020104020203" pitchFamily="34" charset="77"/>
            </a:endParaRPr>
          </a:p>
        </p:txBody>
      </p:sp>
      <p:sp>
        <p:nvSpPr>
          <p:cNvPr id="44" name="Shape 654">
            <a:extLst>
              <a:ext uri="{FF2B5EF4-FFF2-40B4-BE49-F238E27FC236}">
                <a16:creationId xmlns:a16="http://schemas.microsoft.com/office/drawing/2014/main" id="{069DF1CD-F8F6-F84E-9F62-3388929530B8}"/>
              </a:ext>
            </a:extLst>
          </p:cNvPr>
          <p:cNvSpPr txBox="1"/>
          <p:nvPr/>
        </p:nvSpPr>
        <p:spPr>
          <a:xfrm>
            <a:off x="390526" y="5966630"/>
            <a:ext cx="3389312" cy="2097317"/>
          </a:xfrm>
          <a:prstGeom prst="rect">
            <a:avLst/>
          </a:prstGeom>
          <a:noFill/>
          <a:ln w="25400">
            <a:solidFill>
              <a:schemeClr val="tx2"/>
            </a:solidFill>
            <a:miter lim="400000"/>
          </a:ln>
          <a:extLst>
            <a:ext uri="{C572A759-6A51-4108-AA02-DFA0A04FC94B}">
              <ma14:wrappingTextBoxFlag xmlns="" xmlns:ma14="http://schemas.microsoft.com/office/mac/drawingml/2011/main" val="1"/>
            </a:ext>
          </a:extLst>
        </p:spPr>
        <p:txBody>
          <a:bodyPr wrap="square" lIns="108000" tIns="72000" rIns="108000" bIns="108000" anchor="ctr">
            <a:noAutofit/>
          </a:bodyPr>
          <a:lstStyle>
            <a:lvl1pPr>
              <a:defRPr sz="3600" b="1">
                <a:latin typeface="Roboto-Bold"/>
                <a:ea typeface="Roboto-Bold"/>
                <a:cs typeface="Roboto-Bold"/>
                <a:sym typeface="Roboto-Bold"/>
              </a:defRPr>
            </a:lvl1pPr>
          </a:lstStyle>
          <a:p>
            <a:pPr algn="ctr"/>
            <a:r>
              <a:rPr lang="en-AU" sz="1800" dirty="0">
                <a:latin typeface="Gill Sans MT" panose="020B0502020104020203" pitchFamily="34" charset="77"/>
              </a:rPr>
              <a:t>Reflect back what</a:t>
            </a:r>
            <a:br>
              <a:rPr lang="en-AU" sz="1800" dirty="0">
                <a:latin typeface="Gill Sans MT" panose="020B0502020104020203" pitchFamily="34" charset="77"/>
              </a:rPr>
            </a:br>
            <a:r>
              <a:rPr lang="en-AU" sz="1800" dirty="0">
                <a:latin typeface="Gill Sans MT" panose="020B0502020104020203" pitchFamily="34" charset="77"/>
              </a:rPr>
              <a:t>you hear</a:t>
            </a:r>
            <a:endParaRPr sz="1800" b="0" dirty="0">
              <a:latin typeface="Gill Sans MT" panose="020B0502020104020203" pitchFamily="34" charset="77"/>
            </a:endParaRPr>
          </a:p>
        </p:txBody>
      </p:sp>
      <p:sp>
        <p:nvSpPr>
          <p:cNvPr id="46" name="Shape 654">
            <a:extLst>
              <a:ext uri="{FF2B5EF4-FFF2-40B4-BE49-F238E27FC236}">
                <a16:creationId xmlns:a16="http://schemas.microsoft.com/office/drawing/2014/main" id="{60CDAE90-BAA1-2849-B3E0-B5DF481305D4}"/>
              </a:ext>
            </a:extLst>
          </p:cNvPr>
          <p:cNvSpPr txBox="1"/>
          <p:nvPr/>
        </p:nvSpPr>
        <p:spPr>
          <a:xfrm>
            <a:off x="3778249" y="5966630"/>
            <a:ext cx="3389312" cy="2097317"/>
          </a:xfrm>
          <a:prstGeom prst="rect">
            <a:avLst/>
          </a:prstGeom>
          <a:noFill/>
          <a:ln w="25400">
            <a:solidFill>
              <a:schemeClr val="tx2"/>
            </a:solidFill>
            <a:miter lim="400000"/>
          </a:ln>
          <a:extLst>
            <a:ext uri="{C572A759-6A51-4108-AA02-DFA0A04FC94B}">
              <ma14:wrappingTextBoxFlag xmlns="" xmlns:ma14="http://schemas.microsoft.com/office/mac/drawingml/2011/main" val="1"/>
            </a:ext>
          </a:extLst>
        </p:spPr>
        <p:txBody>
          <a:bodyPr wrap="square" lIns="108000" tIns="72000" rIns="108000" bIns="108000" anchor="ctr">
            <a:noAutofit/>
          </a:bodyPr>
          <a:lstStyle>
            <a:lvl1pPr>
              <a:defRPr sz="3600" b="1">
                <a:latin typeface="Roboto-Bold"/>
                <a:ea typeface="Roboto-Bold"/>
                <a:cs typeface="Roboto-Bold"/>
                <a:sym typeface="Roboto-Bold"/>
              </a:defRPr>
            </a:lvl1pPr>
          </a:lstStyle>
          <a:p>
            <a:pPr algn="ctr"/>
            <a:r>
              <a:rPr lang="en-AU" sz="1800" dirty="0">
                <a:latin typeface="Gill Sans MT" panose="020B0502020104020203" pitchFamily="34" charset="77"/>
              </a:rPr>
              <a:t>Listen!</a:t>
            </a:r>
            <a:endParaRPr sz="1800" b="0" dirty="0">
              <a:latin typeface="Gill Sans MT" panose="020B0502020104020203" pitchFamily="34" charset="77"/>
            </a:endParaRPr>
          </a:p>
        </p:txBody>
      </p:sp>
      <p:sp>
        <p:nvSpPr>
          <p:cNvPr id="47" name="Shape 654">
            <a:extLst>
              <a:ext uri="{FF2B5EF4-FFF2-40B4-BE49-F238E27FC236}">
                <a16:creationId xmlns:a16="http://schemas.microsoft.com/office/drawing/2014/main" id="{87772EDB-DDFE-9949-A7C6-451D4471A593}"/>
              </a:ext>
            </a:extLst>
          </p:cNvPr>
          <p:cNvSpPr txBox="1"/>
          <p:nvPr/>
        </p:nvSpPr>
        <p:spPr>
          <a:xfrm>
            <a:off x="390526" y="8063947"/>
            <a:ext cx="3389312" cy="2097317"/>
          </a:xfrm>
          <a:prstGeom prst="rect">
            <a:avLst/>
          </a:prstGeom>
          <a:noFill/>
          <a:ln w="25400">
            <a:solidFill>
              <a:schemeClr val="tx2"/>
            </a:solidFill>
            <a:miter lim="400000"/>
          </a:ln>
          <a:extLst>
            <a:ext uri="{C572A759-6A51-4108-AA02-DFA0A04FC94B}">
              <ma14:wrappingTextBoxFlag xmlns="" xmlns:ma14="http://schemas.microsoft.com/office/mac/drawingml/2011/main" val="1"/>
            </a:ext>
          </a:extLst>
        </p:spPr>
        <p:txBody>
          <a:bodyPr wrap="square" lIns="108000" tIns="72000" rIns="108000" bIns="108000" anchor="ctr">
            <a:noAutofit/>
          </a:bodyPr>
          <a:lstStyle>
            <a:lvl1pPr>
              <a:defRPr sz="3600" b="1">
                <a:latin typeface="Roboto-Bold"/>
                <a:ea typeface="Roboto-Bold"/>
                <a:cs typeface="Roboto-Bold"/>
                <a:sym typeface="Roboto-Bold"/>
              </a:defRPr>
            </a:lvl1pPr>
          </a:lstStyle>
          <a:p>
            <a:pPr algn="ctr"/>
            <a:r>
              <a:rPr lang="en-AU" sz="1800" dirty="0">
                <a:latin typeface="Gill Sans MT" panose="020B0502020104020203" pitchFamily="34" charset="77"/>
              </a:rPr>
              <a:t>Capture the</a:t>
            </a:r>
            <a:br>
              <a:rPr lang="en-AU" sz="1800" dirty="0">
                <a:latin typeface="Gill Sans MT" panose="020B0502020104020203" pitchFamily="34" charset="77"/>
              </a:rPr>
            </a:br>
            <a:r>
              <a:rPr lang="en-AU" sz="1800" dirty="0">
                <a:latin typeface="Gill Sans MT" panose="020B0502020104020203" pitchFamily="34" charset="77"/>
              </a:rPr>
              <a:t>conversation</a:t>
            </a:r>
            <a:endParaRPr sz="1800" b="0" dirty="0">
              <a:latin typeface="Gill Sans MT" panose="020B0502020104020203" pitchFamily="34" charset="77"/>
            </a:endParaRPr>
          </a:p>
        </p:txBody>
      </p:sp>
      <p:sp>
        <p:nvSpPr>
          <p:cNvPr id="48" name="Shape 654">
            <a:extLst>
              <a:ext uri="{FF2B5EF4-FFF2-40B4-BE49-F238E27FC236}">
                <a16:creationId xmlns:a16="http://schemas.microsoft.com/office/drawing/2014/main" id="{1CD2464D-1DD2-1C42-8740-DE198EDC3347}"/>
              </a:ext>
            </a:extLst>
          </p:cNvPr>
          <p:cNvSpPr txBox="1"/>
          <p:nvPr/>
        </p:nvSpPr>
        <p:spPr>
          <a:xfrm>
            <a:off x="3778249" y="8063947"/>
            <a:ext cx="3389312" cy="2097317"/>
          </a:xfrm>
          <a:prstGeom prst="rect">
            <a:avLst/>
          </a:prstGeom>
          <a:noFill/>
          <a:ln w="25400">
            <a:solidFill>
              <a:schemeClr val="tx2"/>
            </a:solidFill>
            <a:miter lim="400000"/>
          </a:ln>
          <a:extLst>
            <a:ext uri="{C572A759-6A51-4108-AA02-DFA0A04FC94B}">
              <ma14:wrappingTextBoxFlag xmlns="" xmlns:ma14="http://schemas.microsoft.com/office/mac/drawingml/2011/main" val="1"/>
            </a:ext>
          </a:extLst>
        </p:spPr>
        <p:txBody>
          <a:bodyPr wrap="square" lIns="108000" tIns="72000" rIns="108000" bIns="108000" anchor="ctr">
            <a:noAutofit/>
          </a:bodyPr>
          <a:lstStyle>
            <a:lvl1pPr>
              <a:defRPr sz="3600" b="1">
                <a:latin typeface="Roboto-Bold"/>
                <a:ea typeface="Roboto-Bold"/>
                <a:cs typeface="Roboto-Bold"/>
                <a:sym typeface="Roboto-Bold"/>
              </a:defRPr>
            </a:lvl1pPr>
          </a:lstStyle>
          <a:p>
            <a:pPr algn="ctr"/>
            <a:r>
              <a:rPr lang="en-AU" sz="1800" dirty="0">
                <a:latin typeface="Gill Sans MT" panose="020B0502020104020203" pitchFamily="34" charset="77"/>
              </a:rPr>
              <a:t>Build solutions</a:t>
            </a:r>
            <a:br>
              <a:rPr lang="en-AU" sz="1800" dirty="0">
                <a:latin typeface="Gill Sans MT" panose="020B0502020104020203" pitchFamily="34" charset="77"/>
              </a:rPr>
            </a:br>
            <a:r>
              <a:rPr lang="en-AU" sz="1800" dirty="0">
                <a:latin typeface="Gill Sans MT" panose="020B0502020104020203" pitchFamily="34" charset="77"/>
              </a:rPr>
              <a:t>together</a:t>
            </a:r>
            <a:endParaRPr sz="1800" b="0" dirty="0">
              <a:latin typeface="Gill Sans MT" panose="020B0502020104020203" pitchFamily="34" charset="77"/>
            </a:endParaRPr>
          </a:p>
        </p:txBody>
      </p:sp>
      <p:pic>
        <p:nvPicPr>
          <p:cNvPr id="49" name="Picture 48">
            <a:extLst>
              <a:ext uri="{FF2B5EF4-FFF2-40B4-BE49-F238E27FC236}">
                <a16:creationId xmlns:a16="http://schemas.microsoft.com/office/drawing/2014/main" id="{E0659A1F-2E01-1A4B-A1FB-865F8E329326}"/>
              </a:ext>
            </a:extLst>
          </p:cNvPr>
          <p:cNvPicPr>
            <a:picLocks noChangeAspect="1"/>
          </p:cNvPicPr>
          <p:nvPr/>
        </p:nvPicPr>
        <p:blipFill>
          <a:blip r:embed="rId6"/>
          <a:stretch>
            <a:fillRect/>
          </a:stretch>
        </p:blipFill>
        <p:spPr>
          <a:xfrm rot="1800000">
            <a:off x="6610497" y="940405"/>
            <a:ext cx="241300" cy="1244600"/>
          </a:xfrm>
          <a:prstGeom prst="rect">
            <a:avLst/>
          </a:prstGeom>
        </p:spPr>
      </p:pic>
    </p:spTree>
    <p:extLst>
      <p:ext uri="{BB962C8B-B14F-4D97-AF65-F5344CB8AC3E}">
        <p14:creationId xmlns:p14="http://schemas.microsoft.com/office/powerpoint/2010/main" val="1636391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8</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sp>
        <p:nvSpPr>
          <p:cNvPr id="81" name="Shape 653">
            <a:extLst>
              <a:ext uri="{FF2B5EF4-FFF2-40B4-BE49-F238E27FC236}">
                <a16:creationId xmlns:a16="http://schemas.microsoft.com/office/drawing/2014/main" id="{D7E4CA7C-F1BE-B341-9A10-073295850C90}"/>
              </a:ext>
            </a:extLst>
          </p:cNvPr>
          <p:cNvSpPr txBox="1"/>
          <p:nvPr/>
        </p:nvSpPr>
        <p:spPr>
          <a:xfrm>
            <a:off x="390524" y="2890114"/>
            <a:ext cx="6778628" cy="6612678"/>
          </a:xfrm>
          <a:prstGeom prst="rect">
            <a:avLst/>
          </a:prstGeom>
          <a:noFill/>
          <a:ln w="12700">
            <a:miter lim="400000"/>
          </a:ln>
          <a:extLst>
            <a:ext uri="{C572A759-6A51-4108-AA02-DFA0A04FC94B}">
              <ma14:wrappingTextBoxFlag xmlns="" xmlns:ma14="http://schemas.microsoft.com/office/mac/drawingml/2011/main" val="1"/>
            </a:ext>
          </a:extLst>
        </p:spPr>
        <p:txBody>
          <a:bodyPr wrap="square" lIns="360000" tIns="53643" rIns="360000" bIns="53643">
            <a:spAutoFit/>
          </a:bodyPr>
          <a:lstStyle/>
          <a:p>
            <a:pPr marL="536842" indent="-536842" defTabSz="1072866">
              <a:spcBef>
                <a:spcPts val="4000"/>
              </a:spcBef>
              <a:buSzPct val="100000"/>
              <a:buAutoNum type="arabicPeriod"/>
              <a:defRPr sz="2400">
                <a:latin typeface="Roboto-Light"/>
                <a:ea typeface="Roboto-Light"/>
                <a:cs typeface="Roboto-Light"/>
                <a:sym typeface="Roboto-Light"/>
              </a:defRPr>
            </a:pPr>
            <a:r>
              <a:rPr sz="3200" dirty="0">
                <a:latin typeface="Courier" pitchFamily="2" charset="0"/>
              </a:rPr>
              <a:t>Go for </a:t>
            </a:r>
            <a:r>
              <a:rPr lang="en-AU" sz="3200" u="sng" dirty="0">
                <a:latin typeface="Courier" pitchFamily="2" charset="0"/>
              </a:rPr>
              <a:t>quantity</a:t>
            </a:r>
            <a:endParaRPr sz="3200" u="sng" dirty="0">
              <a:latin typeface="Courier" pitchFamily="2" charset="0"/>
            </a:endParaRPr>
          </a:p>
          <a:p>
            <a:pPr marL="536842" indent="-536842" defTabSz="1072866">
              <a:spcBef>
                <a:spcPts val="4000"/>
              </a:spcBef>
              <a:buSzPct val="100000"/>
              <a:buAutoNum type="arabicPeriod"/>
              <a:defRPr sz="2400">
                <a:latin typeface="Roboto-Light"/>
                <a:ea typeface="Roboto-Light"/>
                <a:cs typeface="Roboto-Light"/>
                <a:sym typeface="Roboto-Light"/>
              </a:defRPr>
            </a:pPr>
            <a:r>
              <a:rPr sz="3200" dirty="0">
                <a:latin typeface="Courier" pitchFamily="2" charset="0"/>
              </a:rPr>
              <a:t>Encourage </a:t>
            </a:r>
            <a:r>
              <a:rPr sz="3200" u="sng" dirty="0">
                <a:latin typeface="Courier" pitchFamily="2" charset="0"/>
              </a:rPr>
              <a:t>wild</a:t>
            </a:r>
            <a:r>
              <a:rPr sz="3200" dirty="0">
                <a:latin typeface="Courier" pitchFamily="2" charset="0"/>
              </a:rPr>
              <a:t> ideas</a:t>
            </a:r>
          </a:p>
          <a:p>
            <a:pPr marL="536842" indent="-536842" defTabSz="1072866">
              <a:spcBef>
                <a:spcPts val="4000"/>
              </a:spcBef>
              <a:buSzPct val="100000"/>
              <a:buAutoNum type="arabicPeriod"/>
              <a:defRPr sz="2400">
                <a:latin typeface="Roboto-Light"/>
                <a:ea typeface="Roboto-Light"/>
                <a:cs typeface="Roboto-Light"/>
                <a:sym typeface="Roboto-Light"/>
              </a:defRPr>
            </a:pPr>
            <a:r>
              <a:rPr sz="3200" u="sng" dirty="0">
                <a:latin typeface="Courier" pitchFamily="2" charset="0"/>
              </a:rPr>
              <a:t>Defer</a:t>
            </a:r>
            <a:r>
              <a:rPr sz="3200" dirty="0">
                <a:latin typeface="Courier" pitchFamily="2" charset="0"/>
              </a:rPr>
              <a:t> </a:t>
            </a:r>
            <a:r>
              <a:rPr lang="en-AU" sz="3200" dirty="0">
                <a:latin typeface="Courier" pitchFamily="2" charset="0"/>
              </a:rPr>
              <a:t>judgement</a:t>
            </a:r>
            <a:endParaRPr sz="3200" dirty="0">
              <a:latin typeface="Courier" pitchFamily="2" charset="0"/>
            </a:endParaRPr>
          </a:p>
          <a:p>
            <a:pPr marL="536842" indent="-536842" defTabSz="1072866">
              <a:spcBef>
                <a:spcPts val="4000"/>
              </a:spcBef>
              <a:buSzPct val="100000"/>
              <a:buAutoNum type="arabicPeriod"/>
              <a:defRPr sz="2400">
                <a:latin typeface="Roboto-Light"/>
                <a:ea typeface="Roboto-Light"/>
                <a:cs typeface="Roboto-Light"/>
                <a:sym typeface="Roboto-Light"/>
              </a:defRPr>
            </a:pPr>
            <a:r>
              <a:rPr sz="3200" u="sng" dirty="0">
                <a:latin typeface="Courier" pitchFamily="2" charset="0"/>
              </a:rPr>
              <a:t>One</a:t>
            </a:r>
            <a:r>
              <a:rPr sz="3200" dirty="0">
                <a:latin typeface="Courier" pitchFamily="2" charset="0"/>
              </a:rPr>
              <a:t> conversation at a time</a:t>
            </a:r>
          </a:p>
          <a:p>
            <a:pPr marL="536842" indent="-536842" defTabSz="1072866">
              <a:spcBef>
                <a:spcPts val="4000"/>
              </a:spcBef>
              <a:buSzPct val="100000"/>
              <a:buAutoNum type="arabicPeriod"/>
              <a:defRPr sz="2400">
                <a:latin typeface="Roboto-Light"/>
                <a:ea typeface="Roboto-Light"/>
                <a:cs typeface="Roboto-Light"/>
                <a:sym typeface="Roboto-Light"/>
              </a:defRPr>
            </a:pPr>
            <a:r>
              <a:rPr sz="3200" u="sng" dirty="0">
                <a:latin typeface="Courier" pitchFamily="2" charset="0"/>
              </a:rPr>
              <a:t>Build</a:t>
            </a:r>
            <a:r>
              <a:rPr sz="3200" dirty="0">
                <a:latin typeface="Courier" pitchFamily="2" charset="0"/>
              </a:rPr>
              <a:t> on each other’s idea</a:t>
            </a:r>
            <a:r>
              <a:rPr lang="en-AU" sz="3200" dirty="0">
                <a:latin typeface="Courier" pitchFamily="2" charset="0"/>
              </a:rPr>
              <a:t>s –</a:t>
            </a:r>
            <a:r>
              <a:rPr sz="3200" dirty="0">
                <a:latin typeface="Courier" pitchFamily="2" charset="0"/>
              </a:rPr>
              <a:t> </a:t>
            </a:r>
            <a:r>
              <a:rPr lang="en-AU" sz="3200" dirty="0">
                <a:latin typeface="Courier" pitchFamily="2" charset="0"/>
              </a:rPr>
              <a:t>s</a:t>
            </a:r>
            <a:r>
              <a:rPr sz="3200" dirty="0">
                <a:latin typeface="Courier" pitchFamily="2" charset="0"/>
              </a:rPr>
              <a:t>ay “and”</a:t>
            </a:r>
          </a:p>
          <a:p>
            <a:pPr marL="536842" indent="-536842" defTabSz="1072866">
              <a:spcBef>
                <a:spcPts val="4000"/>
              </a:spcBef>
              <a:buSzPct val="100000"/>
              <a:buAutoNum type="arabicPeriod"/>
              <a:defRPr sz="2400">
                <a:latin typeface="Roboto-Light"/>
                <a:ea typeface="Roboto-Light"/>
                <a:cs typeface="Roboto-Light"/>
                <a:sym typeface="Roboto-Light"/>
              </a:defRPr>
            </a:pPr>
            <a:r>
              <a:rPr sz="3200" u="sng" dirty="0">
                <a:latin typeface="Courier" pitchFamily="2" charset="0"/>
              </a:rPr>
              <a:t>Visualise</a:t>
            </a:r>
            <a:r>
              <a:rPr sz="3200" dirty="0">
                <a:latin typeface="Courier" pitchFamily="2" charset="0"/>
              </a:rPr>
              <a:t> your ideas    </a:t>
            </a:r>
          </a:p>
        </p:txBody>
      </p:sp>
      <p:sp>
        <p:nvSpPr>
          <p:cNvPr id="82" name="Shape 654">
            <a:extLst>
              <a:ext uri="{FF2B5EF4-FFF2-40B4-BE49-F238E27FC236}">
                <a16:creationId xmlns:a16="http://schemas.microsoft.com/office/drawing/2014/main" id="{72EA55D6-DD3D-EA41-B3B5-2DE9B1EDBC66}"/>
              </a:ext>
            </a:extLst>
          </p:cNvPr>
          <p:cNvSpPr txBox="1"/>
          <p:nvPr/>
        </p:nvSpPr>
        <p:spPr>
          <a:xfrm>
            <a:off x="390525" y="993100"/>
            <a:ext cx="6775449" cy="1462551"/>
          </a:xfrm>
          <a:prstGeom prst="rect">
            <a:avLst/>
          </a:prstGeom>
          <a:noFill/>
          <a:ln w="12700">
            <a:miter lim="400000"/>
          </a:ln>
          <a:extLst>
            <a:ext uri="{C572A759-6A51-4108-AA02-DFA0A04FC94B}">
              <ma14:wrappingTextBoxFlag xmlns="" xmlns:ma14="http://schemas.microsoft.com/office/mac/drawingml/2011/main" val="1"/>
            </a:ext>
          </a:extLst>
        </p:spPr>
        <p:txBody>
          <a:bodyPr wrap="square" lIns="53643" tIns="53643" rIns="53643" bIns="53643">
            <a:spAutoFit/>
          </a:bodyPr>
          <a:lstStyle>
            <a:lvl1pPr>
              <a:defRPr sz="3600" b="1">
                <a:latin typeface="Roboto-Bold"/>
                <a:ea typeface="Roboto-Bold"/>
                <a:cs typeface="Roboto-Bold"/>
                <a:sym typeface="Roboto-Bold"/>
              </a:defRPr>
            </a:lvl1pPr>
          </a:lstStyle>
          <a:p>
            <a:pPr algn="ctr"/>
            <a:r>
              <a:rPr sz="4400" dirty="0">
                <a:latin typeface="Courier" pitchFamily="2" charset="0"/>
              </a:rPr>
              <a:t>6 Rules</a:t>
            </a:r>
            <a:r>
              <a:rPr lang="en-US" sz="4400" dirty="0">
                <a:latin typeface="Courier" pitchFamily="2" charset="0"/>
              </a:rPr>
              <a:t> of Brainstorming</a:t>
            </a:r>
            <a:endParaRPr sz="4400" dirty="0">
              <a:latin typeface="Courier" pitchFamily="2" charset="0"/>
            </a:endParaRPr>
          </a:p>
        </p:txBody>
      </p:sp>
    </p:spTree>
    <p:extLst>
      <p:ext uri="{BB962C8B-B14F-4D97-AF65-F5344CB8AC3E}">
        <p14:creationId xmlns:p14="http://schemas.microsoft.com/office/powerpoint/2010/main" val="1155492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364AB-AA8B-1148-9922-193532595F01}"/>
              </a:ext>
            </a:extLst>
          </p:cNvPr>
          <p:cNvSpPr/>
          <p:nvPr/>
        </p:nvSpPr>
        <p:spPr>
          <a:xfrm>
            <a:off x="0" y="0"/>
            <a:ext cx="7559675" cy="511444"/>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B43C581F-502D-8444-99B2-529104FD612C}"/>
              </a:ext>
            </a:extLst>
          </p:cNvPr>
          <p:cNvSpPr>
            <a:spLocks noGrp="1"/>
          </p:cNvSpPr>
          <p:nvPr>
            <p:ph type="ftr" sz="quarter" idx="11"/>
          </p:nvPr>
        </p:nvSpPr>
        <p:spPr/>
        <p:txBody>
          <a:bodyPr/>
          <a:lstStyle/>
          <a:p>
            <a:r>
              <a:rPr lang="en-AU" dirty="0"/>
              <a:t>Global Disaster Preparedness Center  |  Designing Solutions for Urban Community Resilience</a:t>
            </a:r>
            <a:endParaRPr lang="en-US" dirty="0"/>
          </a:p>
        </p:txBody>
      </p:sp>
      <p:sp>
        <p:nvSpPr>
          <p:cNvPr id="5" name="Slide Number Placeholder 4">
            <a:extLst>
              <a:ext uri="{FF2B5EF4-FFF2-40B4-BE49-F238E27FC236}">
                <a16:creationId xmlns:a16="http://schemas.microsoft.com/office/drawing/2014/main" id="{981D3E95-BB45-9E40-9397-5B3D5DBE21D7}"/>
              </a:ext>
            </a:extLst>
          </p:cNvPr>
          <p:cNvSpPr>
            <a:spLocks noGrp="1"/>
          </p:cNvSpPr>
          <p:nvPr>
            <p:ph type="sldNum" sz="quarter" idx="12"/>
          </p:nvPr>
        </p:nvSpPr>
        <p:spPr/>
        <p:txBody>
          <a:bodyPr/>
          <a:lstStyle/>
          <a:p>
            <a:fld id="{3332C684-C74E-B44D-82B0-F0756951FDF2}" type="slidenum">
              <a:rPr lang="en-US" smtClean="0"/>
              <a:t>9</a:t>
            </a:fld>
            <a:endParaRPr lang="en-US" dirty="0"/>
          </a:p>
        </p:txBody>
      </p:sp>
      <p:pic>
        <p:nvPicPr>
          <p:cNvPr id="3" name="Picture 2">
            <a:extLst>
              <a:ext uri="{FF2B5EF4-FFF2-40B4-BE49-F238E27FC236}">
                <a16:creationId xmlns:a16="http://schemas.microsoft.com/office/drawing/2014/main" id="{04641F52-F0DC-F84F-BBBD-5A9F0E9FE9F8}"/>
              </a:ext>
            </a:extLst>
          </p:cNvPr>
          <p:cNvPicPr>
            <a:picLocks noChangeAspect="1"/>
          </p:cNvPicPr>
          <p:nvPr/>
        </p:nvPicPr>
        <p:blipFill>
          <a:blip r:embed="rId2"/>
          <a:stretch>
            <a:fillRect/>
          </a:stretch>
        </p:blipFill>
        <p:spPr>
          <a:xfrm>
            <a:off x="327382" y="128249"/>
            <a:ext cx="126282" cy="205518"/>
          </a:xfrm>
          <a:prstGeom prst="rect">
            <a:avLst/>
          </a:prstGeom>
        </p:spPr>
      </p:pic>
      <p:sp>
        <p:nvSpPr>
          <p:cNvPr id="64" name="Title 1">
            <a:extLst>
              <a:ext uri="{FF2B5EF4-FFF2-40B4-BE49-F238E27FC236}">
                <a16:creationId xmlns:a16="http://schemas.microsoft.com/office/drawing/2014/main" id="{69B04E72-7654-9B43-97BA-A3937B9422AA}"/>
              </a:ext>
            </a:extLst>
          </p:cNvPr>
          <p:cNvSpPr txBox="1">
            <a:spLocks/>
          </p:cNvSpPr>
          <p:nvPr/>
        </p:nvSpPr>
        <p:spPr>
          <a:xfrm>
            <a:off x="449488" y="105575"/>
            <a:ext cx="6716486" cy="212694"/>
          </a:xfrm>
          <a:prstGeom prst="rect">
            <a:avLst/>
          </a:prstGeom>
        </p:spPr>
        <p:txBody>
          <a:bodyPr vert="horz" lIns="144000" tIns="10800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defTabSz="457200">
              <a:lnSpc>
                <a:spcPct val="100000"/>
              </a:lnSpc>
              <a:spcBef>
                <a:spcPts val="0"/>
              </a:spcBef>
            </a:pPr>
            <a:r>
              <a:rPr lang="en-US" sz="1400" b="1" dirty="0">
                <a:solidFill>
                  <a:schemeClr val="accent2"/>
                </a:solidFill>
                <a:ea typeface="+mn-ea"/>
                <a:cs typeface="Gill Sans Nova Ultra Bold" panose="020F0502020204030204" pitchFamily="34" charset="0"/>
              </a:rPr>
              <a:t>Resource</a:t>
            </a:r>
            <a:endParaRPr lang="en-US" dirty="0">
              <a:solidFill>
                <a:schemeClr val="accent2"/>
              </a:solidFill>
              <a:cs typeface="Gill Sans Nova Ultra Bold" panose="020F0502020204030204" pitchFamily="34" charset="0"/>
            </a:endParaRPr>
          </a:p>
        </p:txBody>
      </p:sp>
      <p:sp>
        <p:nvSpPr>
          <p:cNvPr id="37" name="Rectangle 36">
            <a:extLst>
              <a:ext uri="{FF2B5EF4-FFF2-40B4-BE49-F238E27FC236}">
                <a16:creationId xmlns:a16="http://schemas.microsoft.com/office/drawing/2014/main" id="{F1CCAD18-8A05-764B-B275-694FABF2264A}"/>
              </a:ext>
            </a:extLst>
          </p:cNvPr>
          <p:cNvSpPr/>
          <p:nvPr/>
        </p:nvSpPr>
        <p:spPr>
          <a:xfrm>
            <a:off x="6966188" y="442748"/>
            <a:ext cx="144000" cy="1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23F9216E-4164-0440-AD83-4A229DF2377E}"/>
              </a:ext>
            </a:extLst>
          </p:cNvPr>
          <p:cNvPicPr>
            <a:picLocks noChangeAspect="1"/>
          </p:cNvPicPr>
          <p:nvPr/>
        </p:nvPicPr>
        <p:blipFill>
          <a:blip r:embed="rId3"/>
          <a:stretch>
            <a:fillRect/>
          </a:stretch>
        </p:blipFill>
        <p:spPr>
          <a:xfrm>
            <a:off x="6904672" y="180515"/>
            <a:ext cx="264480" cy="208800"/>
          </a:xfrm>
          <a:prstGeom prst="rect">
            <a:avLst/>
          </a:prstGeom>
        </p:spPr>
      </p:pic>
      <p:sp>
        <p:nvSpPr>
          <p:cNvPr id="61" name="Rectangle 60">
            <a:extLst>
              <a:ext uri="{FF2B5EF4-FFF2-40B4-BE49-F238E27FC236}">
                <a16:creationId xmlns:a16="http://schemas.microsoft.com/office/drawing/2014/main" id="{685064AF-349A-1C46-873A-22A2AC05F836}"/>
              </a:ext>
            </a:extLst>
          </p:cNvPr>
          <p:cNvSpPr/>
          <p:nvPr/>
        </p:nvSpPr>
        <p:spPr>
          <a:xfrm>
            <a:off x="4817011"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U1</a:t>
            </a:r>
          </a:p>
        </p:txBody>
      </p:sp>
      <p:sp>
        <p:nvSpPr>
          <p:cNvPr id="62" name="Rectangle 61">
            <a:extLst>
              <a:ext uri="{FF2B5EF4-FFF2-40B4-BE49-F238E27FC236}">
                <a16:creationId xmlns:a16="http://schemas.microsoft.com/office/drawing/2014/main" id="{A9345C6C-05F6-524B-AC86-C35C56FF067C}"/>
              </a:ext>
            </a:extLst>
          </p:cNvPr>
          <p:cNvSpPr/>
          <p:nvPr/>
        </p:nvSpPr>
        <p:spPr>
          <a:xfrm>
            <a:off x="5092185" y="231008"/>
            <a:ext cx="206786" cy="1311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spc="40" dirty="0">
                <a:solidFill>
                  <a:schemeClr val="accent1">
                    <a:lumMod val="20000"/>
                    <a:lumOff val="80000"/>
                  </a:schemeClr>
                </a:solidFill>
              </a:rPr>
              <a:t>U2</a:t>
            </a:r>
          </a:p>
        </p:txBody>
      </p:sp>
      <p:grpSp>
        <p:nvGrpSpPr>
          <p:cNvPr id="63" name="Group 62">
            <a:extLst>
              <a:ext uri="{FF2B5EF4-FFF2-40B4-BE49-F238E27FC236}">
                <a16:creationId xmlns:a16="http://schemas.microsoft.com/office/drawing/2014/main" id="{5BC3504B-98FE-6044-8768-BAF6FDFA72E6}"/>
              </a:ext>
            </a:extLst>
          </p:cNvPr>
          <p:cNvGrpSpPr/>
          <p:nvPr/>
        </p:nvGrpSpPr>
        <p:grpSpPr>
          <a:xfrm>
            <a:off x="5797754" y="219189"/>
            <a:ext cx="883274" cy="165434"/>
            <a:chOff x="5797754" y="431068"/>
            <a:chExt cx="883274" cy="165434"/>
          </a:xfrm>
        </p:grpSpPr>
        <p:sp>
          <p:nvSpPr>
            <p:cNvPr id="65" name="Hexagon 180">
              <a:extLst>
                <a:ext uri="{FF2B5EF4-FFF2-40B4-BE49-F238E27FC236}">
                  <a16:creationId xmlns:a16="http://schemas.microsoft.com/office/drawing/2014/main" id="{9FDBDA81-7092-564F-B633-5E72D2FCFF78}"/>
                </a:ext>
              </a:extLst>
            </p:cNvPr>
            <p:cNvSpPr/>
            <p:nvPr/>
          </p:nvSpPr>
          <p:spPr>
            <a:xfrm>
              <a:off x="5797754"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180">
              <a:extLst>
                <a:ext uri="{FF2B5EF4-FFF2-40B4-BE49-F238E27FC236}">
                  <a16:creationId xmlns:a16="http://schemas.microsoft.com/office/drawing/2014/main" id="{C1270B91-7BC5-4A4D-9A40-EC8837B6B375}"/>
                </a:ext>
              </a:extLst>
            </p:cNvPr>
            <p:cNvSpPr/>
            <p:nvPr/>
          </p:nvSpPr>
          <p:spPr>
            <a:xfrm>
              <a:off x="6032500"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180">
              <a:extLst>
                <a:ext uri="{FF2B5EF4-FFF2-40B4-BE49-F238E27FC236}">
                  <a16:creationId xmlns:a16="http://schemas.microsoft.com/office/drawing/2014/main" id="{7CF7F67B-E6F1-B142-9CEA-2AE8B601CEDA}"/>
                </a:ext>
              </a:extLst>
            </p:cNvPr>
            <p:cNvSpPr/>
            <p:nvPr/>
          </p:nvSpPr>
          <p:spPr>
            <a:xfrm>
              <a:off x="6501993"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180">
              <a:extLst>
                <a:ext uri="{FF2B5EF4-FFF2-40B4-BE49-F238E27FC236}">
                  <a16:creationId xmlns:a16="http://schemas.microsoft.com/office/drawing/2014/main" id="{D7482327-6529-FE43-A4AF-DC79BE9343C8}"/>
                </a:ext>
              </a:extLst>
            </p:cNvPr>
            <p:cNvSpPr/>
            <p:nvPr/>
          </p:nvSpPr>
          <p:spPr>
            <a:xfrm>
              <a:off x="6267246" y="431068"/>
              <a:ext cx="179035" cy="165434"/>
            </a:xfrm>
            <a:custGeom>
              <a:avLst/>
              <a:gdLst>
                <a:gd name="connsiteX0" fmla="*/ 0 w 3115620"/>
                <a:gd name="connsiteY0" fmla="*/ 1342939 h 2685878"/>
                <a:gd name="connsiteX1" fmla="*/ 671470 w 3115620"/>
                <a:gd name="connsiteY1" fmla="*/ 1 h 2685878"/>
                <a:gd name="connsiteX2" fmla="*/ 2444151 w 3115620"/>
                <a:gd name="connsiteY2" fmla="*/ 1 h 2685878"/>
                <a:gd name="connsiteX3" fmla="*/ 3115620 w 3115620"/>
                <a:gd name="connsiteY3" fmla="*/ 1342939 h 2685878"/>
                <a:gd name="connsiteX4" fmla="*/ 2444151 w 3115620"/>
                <a:gd name="connsiteY4" fmla="*/ 2685877 h 2685878"/>
                <a:gd name="connsiteX5" fmla="*/ 671470 w 3115620"/>
                <a:gd name="connsiteY5" fmla="*/ 2685877 h 2685878"/>
                <a:gd name="connsiteX6" fmla="*/ 0 w 3115620"/>
                <a:gd name="connsiteY6" fmla="*/ 1342939 h 2685878"/>
                <a:gd name="connsiteX0" fmla="*/ 0 w 3115620"/>
                <a:gd name="connsiteY0" fmla="*/ 1346113 h 2689051"/>
                <a:gd name="connsiteX1" fmla="*/ 395245 w 3115620"/>
                <a:gd name="connsiteY1" fmla="*/ 0 h 2689051"/>
                <a:gd name="connsiteX2" fmla="*/ 2444151 w 3115620"/>
                <a:gd name="connsiteY2" fmla="*/ 3175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115620"/>
                <a:gd name="connsiteY0" fmla="*/ 1346113 h 2689051"/>
                <a:gd name="connsiteX1" fmla="*/ 395245 w 3115620"/>
                <a:gd name="connsiteY1" fmla="*/ 0 h 2689051"/>
                <a:gd name="connsiteX2" fmla="*/ 2685451 w 3115620"/>
                <a:gd name="connsiteY2" fmla="*/ 6350 h 2689051"/>
                <a:gd name="connsiteX3" fmla="*/ 3115620 w 3115620"/>
                <a:gd name="connsiteY3" fmla="*/ 1346113 h 2689051"/>
                <a:gd name="connsiteX4" fmla="*/ 2444151 w 3115620"/>
                <a:gd name="connsiteY4" fmla="*/ 2689051 h 2689051"/>
                <a:gd name="connsiteX5" fmla="*/ 671470 w 3115620"/>
                <a:gd name="connsiteY5" fmla="*/ 2689051 h 2689051"/>
                <a:gd name="connsiteX6" fmla="*/ 0 w 3115620"/>
                <a:gd name="connsiteY6" fmla="*/ 1346113 h 2689051"/>
                <a:gd name="connsiteX0" fmla="*/ 0 w 3026720"/>
                <a:gd name="connsiteY0" fmla="*/ 1346113 h 2689051"/>
                <a:gd name="connsiteX1" fmla="*/ 395245 w 3026720"/>
                <a:gd name="connsiteY1" fmla="*/ 0 h 2689051"/>
                <a:gd name="connsiteX2" fmla="*/ 2685451 w 3026720"/>
                <a:gd name="connsiteY2" fmla="*/ 6350 h 2689051"/>
                <a:gd name="connsiteX3" fmla="*/ 3026720 w 3026720"/>
                <a:gd name="connsiteY3" fmla="*/ 1838238 h 2689051"/>
                <a:gd name="connsiteX4" fmla="*/ 2444151 w 3026720"/>
                <a:gd name="connsiteY4" fmla="*/ 2689051 h 2689051"/>
                <a:gd name="connsiteX5" fmla="*/ 671470 w 3026720"/>
                <a:gd name="connsiteY5" fmla="*/ 2689051 h 2689051"/>
                <a:gd name="connsiteX6" fmla="*/ 0 w 3026720"/>
                <a:gd name="connsiteY6" fmla="*/ 1346113 h 2689051"/>
                <a:gd name="connsiteX0" fmla="*/ 0 w 2982270"/>
                <a:gd name="connsiteY0" fmla="*/ 907963 h 2689051"/>
                <a:gd name="connsiteX1" fmla="*/ 350795 w 2982270"/>
                <a:gd name="connsiteY1" fmla="*/ 0 h 2689051"/>
                <a:gd name="connsiteX2" fmla="*/ 2641001 w 2982270"/>
                <a:gd name="connsiteY2" fmla="*/ 6350 h 2689051"/>
                <a:gd name="connsiteX3" fmla="*/ 2982270 w 2982270"/>
                <a:gd name="connsiteY3" fmla="*/ 1838238 h 2689051"/>
                <a:gd name="connsiteX4" fmla="*/ 2399701 w 2982270"/>
                <a:gd name="connsiteY4" fmla="*/ 2689051 h 2689051"/>
                <a:gd name="connsiteX5" fmla="*/ 627020 w 2982270"/>
                <a:gd name="connsiteY5" fmla="*/ 2689051 h 2689051"/>
                <a:gd name="connsiteX6" fmla="*/ 0 w 2982270"/>
                <a:gd name="connsiteY6" fmla="*/ 907963 h 2689051"/>
                <a:gd name="connsiteX0" fmla="*/ 0 w 2982270"/>
                <a:gd name="connsiteY0" fmla="*/ 907963 h 2752551"/>
                <a:gd name="connsiteX1" fmla="*/ 350795 w 2982270"/>
                <a:gd name="connsiteY1" fmla="*/ 0 h 2752551"/>
                <a:gd name="connsiteX2" fmla="*/ 2641001 w 2982270"/>
                <a:gd name="connsiteY2" fmla="*/ 6350 h 2752551"/>
                <a:gd name="connsiteX3" fmla="*/ 2982270 w 2982270"/>
                <a:gd name="connsiteY3" fmla="*/ 1838238 h 2752551"/>
                <a:gd name="connsiteX4" fmla="*/ 2399701 w 2982270"/>
                <a:gd name="connsiteY4" fmla="*/ 2689051 h 2752551"/>
                <a:gd name="connsiteX5" fmla="*/ 347620 w 2982270"/>
                <a:gd name="connsiteY5" fmla="*/ 2752551 h 2752551"/>
                <a:gd name="connsiteX6" fmla="*/ 0 w 2982270"/>
                <a:gd name="connsiteY6" fmla="*/ 907963 h 2752551"/>
                <a:gd name="connsiteX0" fmla="*/ 0 w 2982270"/>
                <a:gd name="connsiteY0" fmla="*/ 907963 h 2755726"/>
                <a:gd name="connsiteX1" fmla="*/ 350795 w 2982270"/>
                <a:gd name="connsiteY1" fmla="*/ 0 h 2755726"/>
                <a:gd name="connsiteX2" fmla="*/ 2641001 w 2982270"/>
                <a:gd name="connsiteY2" fmla="*/ 6350 h 2755726"/>
                <a:gd name="connsiteX3" fmla="*/ 2982270 w 2982270"/>
                <a:gd name="connsiteY3" fmla="*/ 1838238 h 2755726"/>
                <a:gd name="connsiteX4" fmla="*/ 2631476 w 2982270"/>
                <a:gd name="connsiteY4" fmla="*/ 2755726 h 2755726"/>
                <a:gd name="connsiteX5" fmla="*/ 347620 w 2982270"/>
                <a:gd name="connsiteY5" fmla="*/ 2752551 h 2755726"/>
                <a:gd name="connsiteX6" fmla="*/ 0 w 2982270"/>
                <a:gd name="connsiteY6" fmla="*/ 907963 h 27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270" h="2755726">
                  <a:moveTo>
                    <a:pt x="0" y="907963"/>
                  </a:moveTo>
                  <a:lnTo>
                    <a:pt x="350795" y="0"/>
                  </a:lnTo>
                  <a:lnTo>
                    <a:pt x="2641001" y="6350"/>
                  </a:lnTo>
                  <a:lnTo>
                    <a:pt x="2982270" y="1838238"/>
                  </a:lnTo>
                  <a:lnTo>
                    <a:pt x="2631476" y="2755726"/>
                  </a:lnTo>
                  <a:lnTo>
                    <a:pt x="347620" y="2752551"/>
                  </a:lnTo>
                  <a:lnTo>
                    <a:pt x="0" y="9079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69" name="Picture 68">
            <a:extLst>
              <a:ext uri="{FF2B5EF4-FFF2-40B4-BE49-F238E27FC236}">
                <a16:creationId xmlns:a16="http://schemas.microsoft.com/office/drawing/2014/main" id="{1CAE94F8-B2A7-7441-9105-BC55EA1EE0A3}"/>
              </a:ext>
            </a:extLst>
          </p:cNvPr>
          <p:cNvPicPr>
            <a:picLocks noChangeAspect="1"/>
          </p:cNvPicPr>
          <p:nvPr/>
        </p:nvPicPr>
        <p:blipFill>
          <a:blip r:embed="rId4"/>
          <a:stretch>
            <a:fillRect/>
          </a:stretch>
        </p:blipFill>
        <p:spPr>
          <a:xfrm>
            <a:off x="4553786" y="166371"/>
            <a:ext cx="203079" cy="255600"/>
          </a:xfrm>
          <a:prstGeom prst="rect">
            <a:avLst/>
          </a:prstGeom>
        </p:spPr>
      </p:pic>
      <p:pic>
        <p:nvPicPr>
          <p:cNvPr id="75" name="Picture 74">
            <a:extLst>
              <a:ext uri="{FF2B5EF4-FFF2-40B4-BE49-F238E27FC236}">
                <a16:creationId xmlns:a16="http://schemas.microsoft.com/office/drawing/2014/main" id="{32753D98-EE7F-A348-994F-A915E152D345}"/>
              </a:ext>
            </a:extLst>
          </p:cNvPr>
          <p:cNvPicPr>
            <a:picLocks noChangeAspect="1"/>
          </p:cNvPicPr>
          <p:nvPr/>
        </p:nvPicPr>
        <p:blipFill>
          <a:blip r:embed="rId5"/>
          <a:stretch>
            <a:fillRect/>
          </a:stretch>
        </p:blipFill>
        <p:spPr>
          <a:xfrm>
            <a:off x="5525167" y="173468"/>
            <a:ext cx="206609" cy="237600"/>
          </a:xfrm>
          <a:prstGeom prst="rect">
            <a:avLst/>
          </a:prstGeom>
        </p:spPr>
      </p:pic>
      <p:grpSp>
        <p:nvGrpSpPr>
          <p:cNvPr id="76" name="Group 75">
            <a:extLst>
              <a:ext uri="{FF2B5EF4-FFF2-40B4-BE49-F238E27FC236}">
                <a16:creationId xmlns:a16="http://schemas.microsoft.com/office/drawing/2014/main" id="{EC32BA4D-89EB-C94F-8616-229CA2F66797}"/>
              </a:ext>
            </a:extLst>
          </p:cNvPr>
          <p:cNvGrpSpPr/>
          <p:nvPr/>
        </p:nvGrpSpPr>
        <p:grpSpPr>
          <a:xfrm>
            <a:off x="5797754" y="219189"/>
            <a:ext cx="879331" cy="160053"/>
            <a:chOff x="5797754" y="219189"/>
            <a:chExt cx="879331" cy="160053"/>
          </a:xfrm>
        </p:grpSpPr>
        <p:sp>
          <p:nvSpPr>
            <p:cNvPr id="77" name="TextBox 76">
              <a:extLst>
                <a:ext uri="{FF2B5EF4-FFF2-40B4-BE49-F238E27FC236}">
                  <a16:creationId xmlns:a16="http://schemas.microsoft.com/office/drawing/2014/main" id="{E837B6DA-3C08-FA48-9075-46E1890BEC84}"/>
                </a:ext>
              </a:extLst>
            </p:cNvPr>
            <p:cNvSpPr txBox="1"/>
            <p:nvPr/>
          </p:nvSpPr>
          <p:spPr>
            <a:xfrm>
              <a:off x="650331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6</a:t>
              </a:r>
            </a:p>
          </p:txBody>
        </p:sp>
        <p:sp>
          <p:nvSpPr>
            <p:cNvPr id="78" name="TextBox 77">
              <a:extLst>
                <a:ext uri="{FF2B5EF4-FFF2-40B4-BE49-F238E27FC236}">
                  <a16:creationId xmlns:a16="http://schemas.microsoft.com/office/drawing/2014/main" id="{0F8E8FA7-C4FC-1C43-B150-69A1753BD7C6}"/>
                </a:ext>
              </a:extLst>
            </p:cNvPr>
            <p:cNvSpPr txBox="1"/>
            <p:nvPr/>
          </p:nvSpPr>
          <p:spPr>
            <a:xfrm>
              <a:off x="6269398"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5</a:t>
              </a:r>
            </a:p>
          </p:txBody>
        </p:sp>
        <p:sp>
          <p:nvSpPr>
            <p:cNvPr id="79" name="TextBox 78">
              <a:extLst>
                <a:ext uri="{FF2B5EF4-FFF2-40B4-BE49-F238E27FC236}">
                  <a16:creationId xmlns:a16="http://schemas.microsoft.com/office/drawing/2014/main" id="{F4C0E198-29AD-3C41-B501-95F4C732481D}"/>
                </a:ext>
              </a:extLst>
            </p:cNvPr>
            <p:cNvSpPr txBox="1"/>
            <p:nvPr/>
          </p:nvSpPr>
          <p:spPr>
            <a:xfrm>
              <a:off x="6033576"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4</a:t>
              </a:r>
            </a:p>
          </p:txBody>
        </p:sp>
        <p:sp>
          <p:nvSpPr>
            <p:cNvPr id="80" name="TextBox 79">
              <a:extLst>
                <a:ext uri="{FF2B5EF4-FFF2-40B4-BE49-F238E27FC236}">
                  <a16:creationId xmlns:a16="http://schemas.microsoft.com/office/drawing/2014/main" id="{325E9142-DC80-2E44-996A-D76910869442}"/>
                </a:ext>
              </a:extLst>
            </p:cNvPr>
            <p:cNvSpPr txBox="1"/>
            <p:nvPr/>
          </p:nvSpPr>
          <p:spPr>
            <a:xfrm>
              <a:off x="5797754" y="219189"/>
              <a:ext cx="173771" cy="160053"/>
            </a:xfrm>
            <a:prstGeom prst="rect">
              <a:avLst/>
            </a:prstGeom>
            <a:noFill/>
          </p:spPr>
          <p:txBody>
            <a:bodyPr wrap="square" tIns="0" bIns="0" rtlCol="0" anchor="ctr">
              <a:noAutofit/>
            </a:bodyPr>
            <a:lstStyle/>
            <a:p>
              <a:pPr algn="ctr"/>
              <a:r>
                <a:rPr lang="en-US" sz="1000" b="1" dirty="0">
                  <a:solidFill>
                    <a:schemeClr val="accent1">
                      <a:lumMod val="20000"/>
                      <a:lumOff val="80000"/>
                    </a:schemeClr>
                  </a:solidFill>
                  <a:latin typeface="Roboto" panose="02000000000000000000" pitchFamily="2" charset="0"/>
                  <a:ea typeface="Roboto" panose="02000000000000000000" pitchFamily="2" charset="0"/>
                </a:rPr>
                <a:t>3</a:t>
              </a:r>
            </a:p>
          </p:txBody>
        </p:sp>
      </p:grpSp>
      <p:sp>
        <p:nvSpPr>
          <p:cNvPr id="25" name="Shape 654">
            <a:extLst>
              <a:ext uri="{FF2B5EF4-FFF2-40B4-BE49-F238E27FC236}">
                <a16:creationId xmlns:a16="http://schemas.microsoft.com/office/drawing/2014/main" id="{9BACE807-27A4-E84F-9D19-3F005FF91A47}"/>
              </a:ext>
            </a:extLst>
          </p:cNvPr>
          <p:cNvSpPr txBox="1"/>
          <p:nvPr/>
        </p:nvSpPr>
        <p:spPr>
          <a:xfrm>
            <a:off x="390525" y="878800"/>
            <a:ext cx="6775449" cy="600776"/>
          </a:xfrm>
          <a:prstGeom prst="rect">
            <a:avLst/>
          </a:prstGeom>
          <a:noFill/>
          <a:ln w="12700">
            <a:miter lim="400000"/>
          </a:ln>
          <a:extLst>
            <a:ext uri="{C572A759-6A51-4108-AA02-DFA0A04FC94B}">
              <ma14:wrappingTextBoxFlag xmlns="" xmlns:ma14="http://schemas.microsoft.com/office/mac/drawingml/2011/main" val="1"/>
            </a:ext>
          </a:extLst>
        </p:spPr>
        <p:txBody>
          <a:bodyPr wrap="square" lIns="53643" tIns="53643" rIns="53643" bIns="53643">
            <a:spAutoFit/>
          </a:bodyPr>
          <a:lstStyle>
            <a:lvl1pPr>
              <a:defRPr sz="3600" b="1">
                <a:latin typeface="Roboto-Bold"/>
                <a:ea typeface="Roboto-Bold"/>
                <a:cs typeface="Roboto-Bold"/>
                <a:sym typeface="Roboto-Bold"/>
              </a:defRPr>
            </a:lvl1pPr>
          </a:lstStyle>
          <a:p>
            <a:r>
              <a:rPr lang="en-AU" sz="3200" dirty="0">
                <a:latin typeface="Gill Sans MT" panose="020B0502020104020203" pitchFamily="34" charset="77"/>
              </a:rPr>
              <a:t>Idea template</a:t>
            </a:r>
            <a:endParaRPr sz="3200" dirty="0">
              <a:latin typeface="Gill Sans MT" panose="020B0502020104020203" pitchFamily="34" charset="77"/>
            </a:endParaRPr>
          </a:p>
        </p:txBody>
      </p:sp>
      <p:sp>
        <p:nvSpPr>
          <p:cNvPr id="26" name="Shape 654">
            <a:extLst>
              <a:ext uri="{FF2B5EF4-FFF2-40B4-BE49-F238E27FC236}">
                <a16:creationId xmlns:a16="http://schemas.microsoft.com/office/drawing/2014/main" id="{AB412A38-426E-0A48-9258-058748CD65CE}"/>
              </a:ext>
            </a:extLst>
          </p:cNvPr>
          <p:cNvSpPr txBox="1"/>
          <p:nvPr/>
        </p:nvSpPr>
        <p:spPr>
          <a:xfrm>
            <a:off x="138862" y="2247224"/>
            <a:ext cx="6775449" cy="520312"/>
          </a:xfrm>
          <a:prstGeom prst="rect">
            <a:avLst/>
          </a:prstGeom>
          <a:noFill/>
          <a:ln w="12700">
            <a:miter lim="400000"/>
          </a:ln>
          <a:extLst>
            <a:ext uri="{C572A759-6A51-4108-AA02-DFA0A04FC94B}">
              <ma14:wrappingTextBoxFlag xmlns="" xmlns:ma14="http://schemas.microsoft.com/office/mac/drawingml/2011/main" val="1"/>
            </a:ext>
          </a:extLst>
        </p:spPr>
        <p:txBody>
          <a:bodyPr wrap="square" lIns="108000" tIns="72000" rIns="108000" bIns="108000">
            <a:noAutofit/>
          </a:bodyPr>
          <a:lstStyle>
            <a:lvl1pPr>
              <a:defRPr sz="3600" b="1">
                <a:latin typeface="Roboto-Bold"/>
                <a:ea typeface="Roboto-Bold"/>
                <a:cs typeface="Roboto-Bold"/>
                <a:sym typeface="Roboto-Bold"/>
              </a:defRPr>
            </a:lvl1pPr>
          </a:lstStyle>
          <a:p>
            <a:r>
              <a:rPr lang="en-AU" sz="1100" dirty="0">
                <a:latin typeface="Gill Sans MT" panose="020B0502020104020203" pitchFamily="34" charset="77"/>
              </a:rPr>
              <a:t>Name your idea</a:t>
            </a:r>
            <a:br>
              <a:rPr lang="en-AU" sz="1100" dirty="0">
                <a:latin typeface="Gill Sans MT" panose="020B0502020104020203" pitchFamily="34" charset="77"/>
              </a:rPr>
            </a:br>
            <a:endParaRPr sz="1100" b="0" dirty="0">
              <a:latin typeface="Gill Sans MT" panose="020B0502020104020203" pitchFamily="34" charset="77"/>
            </a:endParaRPr>
          </a:p>
        </p:txBody>
      </p:sp>
      <p:pic>
        <p:nvPicPr>
          <p:cNvPr id="27" name="Picture 26">
            <a:extLst>
              <a:ext uri="{FF2B5EF4-FFF2-40B4-BE49-F238E27FC236}">
                <a16:creationId xmlns:a16="http://schemas.microsoft.com/office/drawing/2014/main" id="{C4DA5B7A-CADD-B043-A995-B1BF53867D8F}"/>
              </a:ext>
            </a:extLst>
          </p:cNvPr>
          <p:cNvPicPr>
            <a:picLocks noChangeAspect="1"/>
          </p:cNvPicPr>
          <p:nvPr/>
        </p:nvPicPr>
        <p:blipFill>
          <a:blip r:embed="rId6"/>
          <a:stretch>
            <a:fillRect/>
          </a:stretch>
        </p:blipFill>
        <p:spPr>
          <a:xfrm rot="1800000">
            <a:off x="6610497" y="940405"/>
            <a:ext cx="241300" cy="1244600"/>
          </a:xfrm>
          <a:prstGeom prst="rect">
            <a:avLst/>
          </a:prstGeom>
        </p:spPr>
      </p:pic>
      <p:sp>
        <p:nvSpPr>
          <p:cNvPr id="30" name="Shape 654">
            <a:extLst>
              <a:ext uri="{FF2B5EF4-FFF2-40B4-BE49-F238E27FC236}">
                <a16:creationId xmlns:a16="http://schemas.microsoft.com/office/drawing/2014/main" id="{E5B2D513-FE4F-D040-BDB8-F19859A0DD03}"/>
              </a:ext>
            </a:extLst>
          </p:cNvPr>
          <p:cNvSpPr txBox="1"/>
          <p:nvPr/>
        </p:nvSpPr>
        <p:spPr>
          <a:xfrm>
            <a:off x="123986" y="2247651"/>
            <a:ext cx="7299702" cy="4569430"/>
          </a:xfrm>
          <a:prstGeom prst="rect">
            <a:avLst/>
          </a:prstGeom>
          <a:noFill/>
          <a:ln w="12700">
            <a:solidFill>
              <a:schemeClr val="tx2"/>
            </a:solidFill>
            <a:miter lim="400000"/>
          </a:ln>
          <a:extLst>
            <a:ext uri="{C572A759-6A51-4108-AA02-DFA0A04FC94B}">
              <ma14:wrappingTextBoxFlag xmlns="" xmlns:ma14="http://schemas.microsoft.com/office/mac/drawingml/2011/main" val="1"/>
            </a:ext>
          </a:extLst>
        </p:spPr>
        <p:txBody>
          <a:bodyPr wrap="square" lIns="108000" tIns="72000" rIns="108000" bIns="108000">
            <a:noAutofit/>
          </a:bodyPr>
          <a:lstStyle>
            <a:lvl1pPr>
              <a:defRPr sz="3600" b="1">
                <a:latin typeface="Roboto-Bold"/>
                <a:ea typeface="Roboto-Bold"/>
                <a:cs typeface="Roboto-Bold"/>
                <a:sym typeface="Roboto-Bold"/>
              </a:defRPr>
            </a:lvl1pPr>
          </a:lstStyle>
          <a:p>
            <a:endParaRPr lang="en-AU" sz="1100" dirty="0">
              <a:latin typeface="Gill Sans MT" panose="020B0502020104020203" pitchFamily="34" charset="77"/>
            </a:endParaRPr>
          </a:p>
          <a:p>
            <a:endParaRPr lang="en-AU" sz="1100" dirty="0">
              <a:latin typeface="Gill Sans MT" panose="020B0502020104020203" pitchFamily="34" charset="77"/>
            </a:endParaRPr>
          </a:p>
          <a:p>
            <a:endParaRPr lang="en-AU" sz="1100" dirty="0">
              <a:latin typeface="Gill Sans MT" panose="020B0502020104020203" pitchFamily="34" charset="77"/>
            </a:endParaRPr>
          </a:p>
          <a:p>
            <a:endParaRPr lang="en-AU" sz="1100" dirty="0">
              <a:latin typeface="Gill Sans MT" panose="020B0502020104020203" pitchFamily="34" charset="77"/>
            </a:endParaRPr>
          </a:p>
        </p:txBody>
      </p:sp>
      <p:cxnSp>
        <p:nvCxnSpPr>
          <p:cNvPr id="8" name="Straight Connector 7">
            <a:extLst>
              <a:ext uri="{FF2B5EF4-FFF2-40B4-BE49-F238E27FC236}">
                <a16:creationId xmlns:a16="http://schemas.microsoft.com/office/drawing/2014/main" id="{8AD9E033-E82E-9E48-84C4-9CE88CFC59D5}"/>
              </a:ext>
            </a:extLst>
          </p:cNvPr>
          <p:cNvCxnSpPr>
            <a:cxnSpLocks/>
          </p:cNvCxnSpPr>
          <p:nvPr/>
        </p:nvCxnSpPr>
        <p:spPr>
          <a:xfrm flipH="1">
            <a:off x="127057" y="2767536"/>
            <a:ext cx="7296631"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45CA501-78F2-7D46-B8FC-17EDEB9B0DFB}"/>
              </a:ext>
            </a:extLst>
          </p:cNvPr>
          <p:cNvSpPr/>
          <p:nvPr/>
        </p:nvSpPr>
        <p:spPr>
          <a:xfrm>
            <a:off x="158051" y="2791647"/>
            <a:ext cx="3778250" cy="261610"/>
          </a:xfrm>
          <a:prstGeom prst="rect">
            <a:avLst/>
          </a:prstGeom>
        </p:spPr>
        <p:txBody>
          <a:bodyPr>
            <a:spAutoFit/>
          </a:bodyPr>
          <a:lstStyle/>
          <a:p>
            <a:pPr lvl="0"/>
            <a:r>
              <a:rPr lang="en-NZ" sz="1100" b="1" dirty="0">
                <a:solidFill>
                  <a:srgbClr val="282B36"/>
                </a:solidFill>
                <a:latin typeface="Gill Sans MT" panose="020B0502020104020203" pitchFamily="34" charset="77"/>
              </a:rPr>
              <a:t>Draw it </a:t>
            </a:r>
          </a:p>
        </p:txBody>
      </p:sp>
      <p:cxnSp>
        <p:nvCxnSpPr>
          <p:cNvPr id="40" name="Straight Connector 39">
            <a:extLst>
              <a:ext uri="{FF2B5EF4-FFF2-40B4-BE49-F238E27FC236}">
                <a16:creationId xmlns:a16="http://schemas.microsoft.com/office/drawing/2014/main" id="{DE0E4FD3-0455-1D4A-B0D6-1E5F7B6DBC7E}"/>
              </a:ext>
            </a:extLst>
          </p:cNvPr>
          <p:cNvCxnSpPr>
            <a:cxnSpLocks/>
          </p:cNvCxnSpPr>
          <p:nvPr/>
        </p:nvCxnSpPr>
        <p:spPr>
          <a:xfrm flipV="1">
            <a:off x="3779837" y="2767536"/>
            <a:ext cx="0" cy="40360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5528A95-87E6-4E43-BA79-1C958472A873}"/>
              </a:ext>
            </a:extLst>
          </p:cNvPr>
          <p:cNvCxnSpPr>
            <a:cxnSpLocks/>
          </p:cNvCxnSpPr>
          <p:nvPr/>
        </p:nvCxnSpPr>
        <p:spPr>
          <a:xfrm>
            <a:off x="127055" y="4672901"/>
            <a:ext cx="7296633"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6BBDBDF1-F2FC-B745-845D-30D97CF282BF}"/>
              </a:ext>
            </a:extLst>
          </p:cNvPr>
          <p:cNvSpPr/>
          <p:nvPr/>
        </p:nvSpPr>
        <p:spPr>
          <a:xfrm>
            <a:off x="172794" y="4692106"/>
            <a:ext cx="3778250" cy="261610"/>
          </a:xfrm>
          <a:prstGeom prst="rect">
            <a:avLst/>
          </a:prstGeom>
        </p:spPr>
        <p:txBody>
          <a:bodyPr>
            <a:spAutoFit/>
          </a:bodyPr>
          <a:lstStyle/>
          <a:p>
            <a:pPr lvl="0"/>
            <a:r>
              <a:rPr lang="en-NZ" sz="1100" b="1" dirty="0">
                <a:solidFill>
                  <a:srgbClr val="282B36"/>
                </a:solidFill>
                <a:latin typeface="Gill Sans MT" panose="020B0502020104020203" pitchFamily="34" charset="77"/>
              </a:rPr>
              <a:t>Describe it </a:t>
            </a:r>
          </a:p>
        </p:txBody>
      </p:sp>
      <p:sp>
        <p:nvSpPr>
          <p:cNvPr id="49" name="Rectangle 48">
            <a:extLst>
              <a:ext uri="{FF2B5EF4-FFF2-40B4-BE49-F238E27FC236}">
                <a16:creationId xmlns:a16="http://schemas.microsoft.com/office/drawing/2014/main" id="{B3D941F0-948F-1B4F-9763-80AC6E53E492}"/>
              </a:ext>
            </a:extLst>
          </p:cNvPr>
          <p:cNvSpPr/>
          <p:nvPr/>
        </p:nvSpPr>
        <p:spPr>
          <a:xfrm>
            <a:off x="3829454" y="2807212"/>
            <a:ext cx="3778250" cy="261610"/>
          </a:xfrm>
          <a:prstGeom prst="rect">
            <a:avLst/>
          </a:prstGeom>
        </p:spPr>
        <p:txBody>
          <a:bodyPr>
            <a:spAutoFit/>
          </a:bodyPr>
          <a:lstStyle/>
          <a:p>
            <a:pPr lvl="0"/>
            <a:r>
              <a:rPr lang="en-NZ" sz="1100" b="1" dirty="0">
                <a:solidFill>
                  <a:srgbClr val="282B36"/>
                </a:solidFill>
                <a:latin typeface="Gill Sans MT" panose="020B0502020104020203" pitchFamily="34" charset="77"/>
              </a:rPr>
              <a:t>Who is it for?</a:t>
            </a:r>
          </a:p>
        </p:txBody>
      </p:sp>
      <p:sp>
        <p:nvSpPr>
          <p:cNvPr id="50" name="Rectangle 49">
            <a:extLst>
              <a:ext uri="{FF2B5EF4-FFF2-40B4-BE49-F238E27FC236}">
                <a16:creationId xmlns:a16="http://schemas.microsoft.com/office/drawing/2014/main" id="{A4C8BFAD-EB22-C643-B4C9-452906DAB927}"/>
              </a:ext>
            </a:extLst>
          </p:cNvPr>
          <p:cNvSpPr/>
          <p:nvPr/>
        </p:nvSpPr>
        <p:spPr>
          <a:xfrm>
            <a:off x="3829454" y="4705603"/>
            <a:ext cx="3778250" cy="261610"/>
          </a:xfrm>
          <a:prstGeom prst="rect">
            <a:avLst/>
          </a:prstGeom>
        </p:spPr>
        <p:txBody>
          <a:bodyPr>
            <a:spAutoFit/>
          </a:bodyPr>
          <a:lstStyle/>
          <a:p>
            <a:pPr lvl="0"/>
            <a:r>
              <a:rPr lang="en-NZ" sz="1100" b="1" dirty="0">
                <a:solidFill>
                  <a:srgbClr val="282B36"/>
                </a:solidFill>
                <a:latin typeface="Gill Sans MT" panose="020B0502020104020203" pitchFamily="34" charset="77"/>
              </a:rPr>
              <a:t>What outcome will it achieve?</a:t>
            </a:r>
          </a:p>
        </p:txBody>
      </p:sp>
    </p:spTree>
    <p:extLst>
      <p:ext uri="{BB962C8B-B14F-4D97-AF65-F5344CB8AC3E}">
        <p14:creationId xmlns:p14="http://schemas.microsoft.com/office/powerpoint/2010/main" val="1326285069"/>
      </p:ext>
    </p:extLst>
  </p:cSld>
  <p:clrMapOvr>
    <a:masterClrMapping/>
  </p:clrMapOvr>
</p:sld>
</file>

<file path=ppt/theme/theme1.xml><?xml version="1.0" encoding="utf-8"?>
<a:theme xmlns:a="http://schemas.openxmlformats.org/drawingml/2006/main" name="Office Theme">
  <a:themeElements>
    <a:clrScheme name="Custom 2">
      <a:dk1>
        <a:srgbClr val="282B36"/>
      </a:dk1>
      <a:lt1>
        <a:srgbClr val="FEFFFE"/>
      </a:lt1>
      <a:dk2>
        <a:srgbClr val="282A35"/>
      </a:dk2>
      <a:lt2>
        <a:srgbClr val="E0DDE3"/>
      </a:lt2>
      <a:accent1>
        <a:srgbClr val="1E4D59"/>
      </a:accent1>
      <a:accent2>
        <a:srgbClr val="029B8C"/>
      </a:accent2>
      <a:accent3>
        <a:srgbClr val="FEDD6A"/>
      </a:accent3>
      <a:accent4>
        <a:srgbClr val="FEA757"/>
      </a:accent4>
      <a:accent5>
        <a:srgbClr val="E85E3D"/>
      </a:accent5>
      <a:accent6>
        <a:srgbClr val="9B80C0"/>
      </a:accent6>
      <a:hlink>
        <a:srgbClr val="069A8E"/>
      </a:hlink>
      <a:folHlink>
        <a:srgbClr val="065D56"/>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12013</TotalTime>
  <Words>2301</Words>
  <Application>Microsoft Macintosh PowerPoint</Application>
  <PresentationFormat>Custom</PresentationFormat>
  <Paragraphs>506</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Courier</vt:lpstr>
      <vt:lpstr>Gill Sans MT</vt:lpstr>
      <vt:lpstr>Gill Sans Nova</vt:lpstr>
      <vt:lpstr>Gill Sans Nova Ultra Bold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Rubery</dc:creator>
  <cp:lastModifiedBy>Aynur Kadihasanoglu</cp:lastModifiedBy>
  <cp:revision>431</cp:revision>
  <cp:lastPrinted>2019-05-29T01:32:01Z</cp:lastPrinted>
  <dcterms:created xsi:type="dcterms:W3CDTF">2019-04-08T07:06:23Z</dcterms:created>
  <dcterms:modified xsi:type="dcterms:W3CDTF">2024-03-30T15:13:37Z</dcterms:modified>
</cp:coreProperties>
</file>