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5"/>
  </p:notesMasterIdLst>
  <p:sldIdLst>
    <p:sldId id="406" r:id="rId2"/>
    <p:sldId id="397" r:id="rId3"/>
    <p:sldId id="400" r:id="rId4"/>
    <p:sldId id="401" r:id="rId5"/>
    <p:sldId id="402" r:id="rId6"/>
    <p:sldId id="403" r:id="rId7"/>
    <p:sldId id="404" r:id="rId8"/>
    <p:sldId id="405" r:id="rId9"/>
    <p:sldId id="394" r:id="rId10"/>
    <p:sldId id="421" r:id="rId11"/>
    <p:sldId id="413" r:id="rId12"/>
    <p:sldId id="414" r:id="rId13"/>
    <p:sldId id="418" r:id="rId14"/>
  </p:sldIdLst>
  <p:sldSz cx="7559675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E"/>
    <a:srgbClr val="E7E8ED"/>
    <a:srgbClr val="1F4E59"/>
    <a:srgbClr val="E0DDE4"/>
    <a:srgbClr val="EAEAF0"/>
    <a:srgbClr val="FFFFFF"/>
    <a:srgbClr val="FFDD6A"/>
    <a:srgbClr val="BCE9E2"/>
    <a:srgbClr val="3A9DB7"/>
    <a:srgbClr val="A3E9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30"/>
    <p:restoredTop sz="94694"/>
  </p:normalViewPr>
  <p:slideViewPr>
    <p:cSldViewPr snapToGrid="0" snapToObjects="1">
      <p:cViewPr varScale="1">
        <p:scale>
          <a:sx n="76" d="100"/>
          <a:sy n="76" d="100"/>
        </p:scale>
        <p:origin x="2712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21" d="100"/>
          <a:sy n="121" d="100"/>
        </p:scale>
        <p:origin x="3864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2C9238-09B0-2D48-B142-95BE38D4A439}" type="datetimeFigureOut">
              <a:rPr lang="en-US" smtClean="0"/>
              <a:t>3/30/24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3F9779-D2BA-EE41-8E2C-56532C23A8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536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0526" y="10299699"/>
            <a:ext cx="1830130" cy="179269"/>
          </a:xfrm>
          <a:prstGeom prst="rect">
            <a:avLst/>
          </a:prstGeom>
        </p:spPr>
        <p:txBody>
          <a:bodyPr/>
          <a:lstStyle/>
          <a:p>
            <a:fld id="{889C338B-B2B1-EF48-A8D4-F9705DAA4BBF}" type="datetime1">
              <a:rPr lang="en-AU" smtClean="0"/>
              <a:t>30/3/2024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Global Disaster Preparedness Center  |  </a:t>
            </a:r>
            <a:r>
              <a:rPr lang="en-US" dirty="0"/>
              <a:t>Designing Solutions for Urban Community Resilience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2C684-C74E-B44D-82B0-F0756951FD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47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0526" y="10299699"/>
            <a:ext cx="1830130" cy="179269"/>
          </a:xfrm>
          <a:prstGeom prst="rect">
            <a:avLst/>
          </a:prstGeom>
        </p:spPr>
        <p:txBody>
          <a:bodyPr/>
          <a:lstStyle/>
          <a:p>
            <a:fld id="{A4C8048C-22AA-A446-89F2-F85101DCABB6}" type="datetime1">
              <a:rPr lang="en-AU" smtClean="0"/>
              <a:t>30/3/2024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Global Disaster Preparedness Center  |  </a:t>
            </a:r>
            <a:r>
              <a:rPr lang="en-US" dirty="0"/>
              <a:t>Designing Solutions for Urban Community Resilience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2C684-C74E-B44D-82B0-F0756951FD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635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0526" y="10299699"/>
            <a:ext cx="1830130" cy="179269"/>
          </a:xfrm>
          <a:prstGeom prst="rect">
            <a:avLst/>
          </a:prstGeom>
        </p:spPr>
        <p:txBody>
          <a:bodyPr/>
          <a:lstStyle/>
          <a:p>
            <a:fld id="{DBE0F16A-E6B1-E745-AB59-FC4AF366AAD4}" type="datetime1">
              <a:rPr lang="en-AU" smtClean="0"/>
              <a:t>30/3/2024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Global Disaster Preparedness Center  |  </a:t>
            </a:r>
            <a:r>
              <a:rPr lang="en-US" dirty="0"/>
              <a:t>Designing Solutions for Urban Community Resilience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2C684-C74E-B44D-82B0-F0756951FD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009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0526" y="10299699"/>
            <a:ext cx="1830130" cy="179269"/>
          </a:xfrm>
          <a:prstGeom prst="rect">
            <a:avLst/>
          </a:prstGeom>
        </p:spPr>
        <p:txBody>
          <a:bodyPr/>
          <a:lstStyle/>
          <a:p>
            <a:fld id="{67B4F2E8-AEC7-E643-8F65-346783055D90}" type="datetime1">
              <a:rPr lang="en-AU" smtClean="0"/>
              <a:t>30/3/2024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Global Disaster Preparedness Center  |  </a:t>
            </a:r>
            <a:r>
              <a:rPr lang="en-US" dirty="0"/>
              <a:t>Designing Solutions for Urban Community Resilience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2C684-C74E-B44D-82B0-F0756951FD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269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0526" y="10299699"/>
            <a:ext cx="1830130" cy="179269"/>
          </a:xfrm>
          <a:prstGeom prst="rect">
            <a:avLst/>
          </a:prstGeom>
        </p:spPr>
        <p:txBody>
          <a:bodyPr/>
          <a:lstStyle/>
          <a:p>
            <a:fld id="{61AC211D-1A79-AA46-B232-406F7EDF6F06}" type="datetime1">
              <a:rPr lang="en-AU" smtClean="0"/>
              <a:t>30/3/2024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Global Disaster Preparedness Center  |  </a:t>
            </a:r>
            <a:r>
              <a:rPr lang="en-US" dirty="0"/>
              <a:t>Designing Solutions for Urban Community Resilience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2C684-C74E-B44D-82B0-F0756951FD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748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90526" y="10299699"/>
            <a:ext cx="1830130" cy="179269"/>
          </a:xfrm>
          <a:prstGeom prst="rect">
            <a:avLst/>
          </a:prstGeom>
        </p:spPr>
        <p:txBody>
          <a:bodyPr/>
          <a:lstStyle/>
          <a:p>
            <a:fld id="{016BC634-6275-8544-BC82-7722BB3CDB5E}" type="datetime1">
              <a:rPr lang="en-AU" smtClean="0"/>
              <a:t>30/3/2024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Global Disaster Preparedness Center  |  </a:t>
            </a:r>
            <a:r>
              <a:rPr lang="en-US" dirty="0"/>
              <a:t>Designing Solutions for Urban Community Resilience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2C684-C74E-B44D-82B0-F0756951FD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147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90526" y="10299699"/>
            <a:ext cx="1830130" cy="179269"/>
          </a:xfrm>
          <a:prstGeom prst="rect">
            <a:avLst/>
          </a:prstGeom>
        </p:spPr>
        <p:txBody>
          <a:bodyPr/>
          <a:lstStyle/>
          <a:p>
            <a:fld id="{11A2407F-D66C-3A41-9FAE-24A5335B683B}" type="datetime1">
              <a:rPr lang="en-AU" smtClean="0"/>
              <a:t>30/3/2024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Global Disaster Preparedness Center  |  </a:t>
            </a:r>
            <a:r>
              <a:rPr lang="en-US" dirty="0"/>
              <a:t>Designing Solutions for Urban Community Resilience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2C684-C74E-B44D-82B0-F0756951FD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0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90526" y="10299699"/>
            <a:ext cx="1830130" cy="179269"/>
          </a:xfrm>
          <a:prstGeom prst="rect">
            <a:avLst/>
          </a:prstGeom>
        </p:spPr>
        <p:txBody>
          <a:bodyPr/>
          <a:lstStyle/>
          <a:p>
            <a:fld id="{8F04656F-DD51-094C-A621-1D5C769B176C}" type="datetime1">
              <a:rPr lang="en-AU" smtClean="0"/>
              <a:t>30/3/2024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Global Disaster Preparedness Center  |  </a:t>
            </a:r>
            <a:r>
              <a:rPr lang="en-US" dirty="0"/>
              <a:t>Designing Solutions for Urban Community Resilience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2C684-C74E-B44D-82B0-F0756951FD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62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90526" y="10299699"/>
            <a:ext cx="1830130" cy="179269"/>
          </a:xfrm>
          <a:prstGeom prst="rect">
            <a:avLst/>
          </a:prstGeom>
        </p:spPr>
        <p:txBody>
          <a:bodyPr/>
          <a:lstStyle/>
          <a:p>
            <a:fld id="{C47E29DD-3AB0-B145-8C49-5FE6A589637C}" type="datetime1">
              <a:rPr lang="en-AU" smtClean="0"/>
              <a:t>30/3/2024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Global Disaster Preparedness Center  |  </a:t>
            </a:r>
            <a:r>
              <a:rPr lang="en-US" dirty="0"/>
              <a:t>Designing Solutions for Urban Community Resilience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2C684-C74E-B44D-82B0-F0756951FD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609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90526" y="10299699"/>
            <a:ext cx="1830130" cy="179269"/>
          </a:xfrm>
          <a:prstGeom prst="rect">
            <a:avLst/>
          </a:prstGeom>
        </p:spPr>
        <p:txBody>
          <a:bodyPr/>
          <a:lstStyle/>
          <a:p>
            <a:fld id="{BBF9DBBD-350E-E247-A810-2758621B6A50}" type="datetime1">
              <a:rPr lang="en-AU" smtClean="0"/>
              <a:t>30/3/2024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Global Disaster Preparedness Center  |  </a:t>
            </a:r>
            <a:r>
              <a:rPr lang="en-US" dirty="0"/>
              <a:t>Designing Solutions for Urban Community Resilience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2C684-C74E-B44D-82B0-F0756951FD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88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90526" y="10299699"/>
            <a:ext cx="1830130" cy="179269"/>
          </a:xfrm>
          <a:prstGeom prst="rect">
            <a:avLst/>
          </a:prstGeom>
        </p:spPr>
        <p:txBody>
          <a:bodyPr/>
          <a:lstStyle/>
          <a:p>
            <a:fld id="{901B7908-3498-E041-9B81-D171DEECAC48}" type="datetime1">
              <a:rPr lang="en-AU" smtClean="0"/>
              <a:t>30/3/2024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Global Disaster Preparedness Center  |  </a:t>
            </a:r>
            <a:r>
              <a:rPr lang="en-US" dirty="0"/>
              <a:t>Designing Solutions for Urban Community Resilience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2C684-C74E-B44D-82B0-F0756951FD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697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0525" y="569242"/>
            <a:ext cx="6775449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0527" y="2846200"/>
            <a:ext cx="6775448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524" y="10382829"/>
            <a:ext cx="5580617" cy="17926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 dirty="0"/>
              <a:t>Global Disaster Preparedness Center  |  </a:t>
            </a:r>
            <a:r>
              <a:rPr lang="en-US" dirty="0"/>
              <a:t>Designing Solutions for Urban Community Resilience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65048" y="10382829"/>
            <a:ext cx="1700927" cy="17926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2C684-C74E-B44D-82B0-F0756951FDF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111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46" userDrawn="1">
          <p15:clr>
            <a:srgbClr val="F26B43"/>
          </p15:clr>
        </p15:guide>
        <p15:guide id="2" pos="4514" userDrawn="1">
          <p15:clr>
            <a:srgbClr val="F26B43"/>
          </p15:clr>
        </p15:guide>
        <p15:guide id="3" orient="horz" pos="246" userDrawn="1">
          <p15:clr>
            <a:srgbClr val="F26B43"/>
          </p15:clr>
        </p15:guide>
        <p15:guide id="4" orient="horz" pos="6488" userDrawn="1">
          <p15:clr>
            <a:srgbClr val="F26B43"/>
          </p15:clr>
        </p15:guide>
        <p15:guide id="5" pos="962" userDrawn="1">
          <p15:clr>
            <a:srgbClr val="F26B43"/>
          </p15:clr>
        </p15:guide>
        <p15:guide id="6" pos="1674" userDrawn="1">
          <p15:clr>
            <a:srgbClr val="F26B43"/>
          </p15:clr>
        </p15:guide>
        <p15:guide id="7" pos="2381" userDrawn="1">
          <p15:clr>
            <a:srgbClr val="F26B43"/>
          </p15:clr>
        </p15:guide>
        <p15:guide id="8" pos="3092" userDrawn="1">
          <p15:clr>
            <a:srgbClr val="F26B43"/>
          </p15:clr>
        </p15:guide>
        <p15:guide id="9" pos="380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20.emf"/><Relationship Id="rId7" Type="http://schemas.openxmlformats.org/officeDocument/2006/relationships/image" Target="../media/image23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.emf"/><Relationship Id="rId4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0.emf"/><Relationship Id="rId7" Type="http://schemas.openxmlformats.org/officeDocument/2006/relationships/image" Target="../media/image26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.emf"/><Relationship Id="rId4" Type="http://schemas.openxmlformats.org/officeDocument/2006/relationships/image" Target="../media/image21.emf"/><Relationship Id="rId9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30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.emf"/><Relationship Id="rId4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7.tif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9.tif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1.tif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3.tif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5.tif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7.tif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9.tif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if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C364AB-AA8B-1148-9922-193532595F01}"/>
              </a:ext>
            </a:extLst>
          </p:cNvPr>
          <p:cNvSpPr/>
          <p:nvPr/>
        </p:nvSpPr>
        <p:spPr>
          <a:xfrm>
            <a:off x="0" y="0"/>
            <a:ext cx="7559675" cy="511444"/>
          </a:xfrm>
          <a:prstGeom prst="rect">
            <a:avLst/>
          </a:prstGeom>
          <a:solidFill>
            <a:schemeClr val="accent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3C581F-502D-8444-99B2-529104FD6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Global Disaster Preparedness Center  |  Designing Solutions for Urban Community Resilience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1D3E95-BB45-9E40-9397-5B3D5DBE2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2C684-C74E-B44D-82B0-F0756951FDF2}" type="slidenum">
              <a:rPr lang="en-US" smtClean="0"/>
              <a:t>1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641F52-F0DC-F84F-BBBD-5A9F0E9FE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82" y="128249"/>
            <a:ext cx="126282" cy="205518"/>
          </a:xfrm>
          <a:prstGeom prst="rect">
            <a:avLst/>
          </a:prstGeom>
        </p:spPr>
      </p:pic>
      <p:sp>
        <p:nvSpPr>
          <p:cNvPr id="64" name="Title 1">
            <a:extLst>
              <a:ext uri="{FF2B5EF4-FFF2-40B4-BE49-F238E27FC236}">
                <a16:creationId xmlns:a16="http://schemas.microsoft.com/office/drawing/2014/main" id="{69B04E72-7654-9B43-97BA-A3937B9422AA}"/>
              </a:ext>
            </a:extLst>
          </p:cNvPr>
          <p:cNvSpPr txBox="1">
            <a:spLocks/>
          </p:cNvSpPr>
          <p:nvPr/>
        </p:nvSpPr>
        <p:spPr>
          <a:xfrm>
            <a:off x="449488" y="105575"/>
            <a:ext cx="6716486" cy="212694"/>
          </a:xfrm>
          <a:prstGeom prst="rect">
            <a:avLst/>
          </a:prstGeom>
        </p:spPr>
        <p:txBody>
          <a:bodyPr vert="horz" lIns="144000" tIns="108000" rIns="91440" bIns="45720" rtlCol="0" anchor="ctr">
            <a:noAutofit/>
          </a:bodyPr>
          <a:lstStyle>
            <a:lvl1pPr algn="l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3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en-US" sz="1400" b="1" dirty="0">
                <a:solidFill>
                  <a:schemeClr val="accent2"/>
                </a:solidFill>
                <a:ea typeface="+mn-ea"/>
                <a:cs typeface="Gill Sans Nova Ultra Bold" panose="020F0502020204030204" pitchFamily="34" charset="0"/>
              </a:rPr>
              <a:t>Resource</a:t>
            </a:r>
            <a:endParaRPr lang="en-US" dirty="0">
              <a:solidFill>
                <a:schemeClr val="accent2"/>
              </a:solidFill>
              <a:cs typeface="Gill Sans Nova Ultra Bold" panose="020F050202020403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1CCAD18-8A05-764B-B275-694FABF2264A}"/>
              </a:ext>
            </a:extLst>
          </p:cNvPr>
          <p:cNvSpPr/>
          <p:nvPr/>
        </p:nvSpPr>
        <p:spPr>
          <a:xfrm>
            <a:off x="6966188" y="442748"/>
            <a:ext cx="144000" cy="10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23F9216E-4164-0440-AD83-4A229DF23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4672" y="180515"/>
            <a:ext cx="264480" cy="208800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685064AF-349A-1C46-873A-22A2AC05F836}"/>
              </a:ext>
            </a:extLst>
          </p:cNvPr>
          <p:cNvSpPr/>
          <p:nvPr/>
        </p:nvSpPr>
        <p:spPr>
          <a:xfrm>
            <a:off x="4817011" y="231008"/>
            <a:ext cx="206786" cy="131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900" spc="4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U1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9345C6C-05F6-524B-AC86-C35C56FF067C}"/>
              </a:ext>
            </a:extLst>
          </p:cNvPr>
          <p:cNvSpPr/>
          <p:nvPr/>
        </p:nvSpPr>
        <p:spPr>
          <a:xfrm>
            <a:off x="5092185" y="231008"/>
            <a:ext cx="206786" cy="131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900" spc="4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U2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BC3504B-98FE-6044-8768-BAF6FDFA72E6}"/>
              </a:ext>
            </a:extLst>
          </p:cNvPr>
          <p:cNvGrpSpPr/>
          <p:nvPr/>
        </p:nvGrpSpPr>
        <p:grpSpPr>
          <a:xfrm>
            <a:off x="5797754" y="219189"/>
            <a:ext cx="883274" cy="165434"/>
            <a:chOff x="5797754" y="431068"/>
            <a:chExt cx="883274" cy="165434"/>
          </a:xfrm>
        </p:grpSpPr>
        <p:sp>
          <p:nvSpPr>
            <p:cNvPr id="65" name="Hexagon 180">
              <a:extLst>
                <a:ext uri="{FF2B5EF4-FFF2-40B4-BE49-F238E27FC236}">
                  <a16:creationId xmlns:a16="http://schemas.microsoft.com/office/drawing/2014/main" id="{9FDBDA81-7092-564F-B633-5E72D2FCFF78}"/>
                </a:ext>
              </a:extLst>
            </p:cNvPr>
            <p:cNvSpPr/>
            <p:nvPr/>
          </p:nvSpPr>
          <p:spPr>
            <a:xfrm>
              <a:off x="5797754" y="431068"/>
              <a:ext cx="179035" cy="165434"/>
            </a:xfrm>
            <a:custGeom>
              <a:avLst/>
              <a:gdLst>
                <a:gd name="connsiteX0" fmla="*/ 0 w 3115620"/>
                <a:gd name="connsiteY0" fmla="*/ 1342939 h 2685878"/>
                <a:gd name="connsiteX1" fmla="*/ 671470 w 3115620"/>
                <a:gd name="connsiteY1" fmla="*/ 1 h 2685878"/>
                <a:gd name="connsiteX2" fmla="*/ 2444151 w 3115620"/>
                <a:gd name="connsiteY2" fmla="*/ 1 h 2685878"/>
                <a:gd name="connsiteX3" fmla="*/ 3115620 w 3115620"/>
                <a:gd name="connsiteY3" fmla="*/ 1342939 h 2685878"/>
                <a:gd name="connsiteX4" fmla="*/ 2444151 w 3115620"/>
                <a:gd name="connsiteY4" fmla="*/ 2685877 h 2685878"/>
                <a:gd name="connsiteX5" fmla="*/ 671470 w 3115620"/>
                <a:gd name="connsiteY5" fmla="*/ 2685877 h 2685878"/>
                <a:gd name="connsiteX6" fmla="*/ 0 w 3115620"/>
                <a:gd name="connsiteY6" fmla="*/ 1342939 h 2685878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444151 w 3115620"/>
                <a:gd name="connsiteY2" fmla="*/ 3175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685451 w 3115620"/>
                <a:gd name="connsiteY2" fmla="*/ 6350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026720"/>
                <a:gd name="connsiteY0" fmla="*/ 1346113 h 2689051"/>
                <a:gd name="connsiteX1" fmla="*/ 395245 w 3026720"/>
                <a:gd name="connsiteY1" fmla="*/ 0 h 2689051"/>
                <a:gd name="connsiteX2" fmla="*/ 2685451 w 3026720"/>
                <a:gd name="connsiteY2" fmla="*/ 6350 h 2689051"/>
                <a:gd name="connsiteX3" fmla="*/ 3026720 w 3026720"/>
                <a:gd name="connsiteY3" fmla="*/ 1838238 h 2689051"/>
                <a:gd name="connsiteX4" fmla="*/ 2444151 w 3026720"/>
                <a:gd name="connsiteY4" fmla="*/ 2689051 h 2689051"/>
                <a:gd name="connsiteX5" fmla="*/ 671470 w 3026720"/>
                <a:gd name="connsiteY5" fmla="*/ 2689051 h 2689051"/>
                <a:gd name="connsiteX6" fmla="*/ 0 w 3026720"/>
                <a:gd name="connsiteY6" fmla="*/ 1346113 h 2689051"/>
                <a:gd name="connsiteX0" fmla="*/ 0 w 2982270"/>
                <a:gd name="connsiteY0" fmla="*/ 907963 h 2689051"/>
                <a:gd name="connsiteX1" fmla="*/ 350795 w 2982270"/>
                <a:gd name="connsiteY1" fmla="*/ 0 h 2689051"/>
                <a:gd name="connsiteX2" fmla="*/ 2641001 w 2982270"/>
                <a:gd name="connsiteY2" fmla="*/ 6350 h 2689051"/>
                <a:gd name="connsiteX3" fmla="*/ 2982270 w 2982270"/>
                <a:gd name="connsiteY3" fmla="*/ 1838238 h 2689051"/>
                <a:gd name="connsiteX4" fmla="*/ 2399701 w 2982270"/>
                <a:gd name="connsiteY4" fmla="*/ 2689051 h 2689051"/>
                <a:gd name="connsiteX5" fmla="*/ 627020 w 2982270"/>
                <a:gd name="connsiteY5" fmla="*/ 2689051 h 2689051"/>
                <a:gd name="connsiteX6" fmla="*/ 0 w 2982270"/>
                <a:gd name="connsiteY6" fmla="*/ 907963 h 2689051"/>
                <a:gd name="connsiteX0" fmla="*/ 0 w 2982270"/>
                <a:gd name="connsiteY0" fmla="*/ 907963 h 2752551"/>
                <a:gd name="connsiteX1" fmla="*/ 350795 w 2982270"/>
                <a:gd name="connsiteY1" fmla="*/ 0 h 2752551"/>
                <a:gd name="connsiteX2" fmla="*/ 2641001 w 2982270"/>
                <a:gd name="connsiteY2" fmla="*/ 6350 h 2752551"/>
                <a:gd name="connsiteX3" fmla="*/ 2982270 w 2982270"/>
                <a:gd name="connsiteY3" fmla="*/ 1838238 h 2752551"/>
                <a:gd name="connsiteX4" fmla="*/ 2399701 w 2982270"/>
                <a:gd name="connsiteY4" fmla="*/ 2689051 h 2752551"/>
                <a:gd name="connsiteX5" fmla="*/ 347620 w 2982270"/>
                <a:gd name="connsiteY5" fmla="*/ 2752551 h 2752551"/>
                <a:gd name="connsiteX6" fmla="*/ 0 w 2982270"/>
                <a:gd name="connsiteY6" fmla="*/ 907963 h 2752551"/>
                <a:gd name="connsiteX0" fmla="*/ 0 w 2982270"/>
                <a:gd name="connsiteY0" fmla="*/ 907963 h 2755726"/>
                <a:gd name="connsiteX1" fmla="*/ 350795 w 2982270"/>
                <a:gd name="connsiteY1" fmla="*/ 0 h 2755726"/>
                <a:gd name="connsiteX2" fmla="*/ 2641001 w 2982270"/>
                <a:gd name="connsiteY2" fmla="*/ 6350 h 2755726"/>
                <a:gd name="connsiteX3" fmla="*/ 2982270 w 2982270"/>
                <a:gd name="connsiteY3" fmla="*/ 1838238 h 2755726"/>
                <a:gd name="connsiteX4" fmla="*/ 2631476 w 2982270"/>
                <a:gd name="connsiteY4" fmla="*/ 2755726 h 2755726"/>
                <a:gd name="connsiteX5" fmla="*/ 347620 w 2982270"/>
                <a:gd name="connsiteY5" fmla="*/ 2752551 h 2755726"/>
                <a:gd name="connsiteX6" fmla="*/ 0 w 2982270"/>
                <a:gd name="connsiteY6" fmla="*/ 907963 h 275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2270" h="2755726">
                  <a:moveTo>
                    <a:pt x="0" y="907963"/>
                  </a:moveTo>
                  <a:lnTo>
                    <a:pt x="350795" y="0"/>
                  </a:lnTo>
                  <a:lnTo>
                    <a:pt x="2641001" y="6350"/>
                  </a:lnTo>
                  <a:lnTo>
                    <a:pt x="2982270" y="1838238"/>
                  </a:lnTo>
                  <a:lnTo>
                    <a:pt x="2631476" y="2755726"/>
                  </a:lnTo>
                  <a:lnTo>
                    <a:pt x="347620" y="2752551"/>
                  </a:lnTo>
                  <a:lnTo>
                    <a:pt x="0" y="9079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180">
              <a:extLst>
                <a:ext uri="{FF2B5EF4-FFF2-40B4-BE49-F238E27FC236}">
                  <a16:creationId xmlns:a16="http://schemas.microsoft.com/office/drawing/2014/main" id="{C1270B91-7BC5-4A4D-9A40-EC8837B6B375}"/>
                </a:ext>
              </a:extLst>
            </p:cNvPr>
            <p:cNvSpPr/>
            <p:nvPr/>
          </p:nvSpPr>
          <p:spPr>
            <a:xfrm>
              <a:off x="6032500" y="431068"/>
              <a:ext cx="179035" cy="165434"/>
            </a:xfrm>
            <a:custGeom>
              <a:avLst/>
              <a:gdLst>
                <a:gd name="connsiteX0" fmla="*/ 0 w 3115620"/>
                <a:gd name="connsiteY0" fmla="*/ 1342939 h 2685878"/>
                <a:gd name="connsiteX1" fmla="*/ 671470 w 3115620"/>
                <a:gd name="connsiteY1" fmla="*/ 1 h 2685878"/>
                <a:gd name="connsiteX2" fmla="*/ 2444151 w 3115620"/>
                <a:gd name="connsiteY2" fmla="*/ 1 h 2685878"/>
                <a:gd name="connsiteX3" fmla="*/ 3115620 w 3115620"/>
                <a:gd name="connsiteY3" fmla="*/ 1342939 h 2685878"/>
                <a:gd name="connsiteX4" fmla="*/ 2444151 w 3115620"/>
                <a:gd name="connsiteY4" fmla="*/ 2685877 h 2685878"/>
                <a:gd name="connsiteX5" fmla="*/ 671470 w 3115620"/>
                <a:gd name="connsiteY5" fmla="*/ 2685877 h 2685878"/>
                <a:gd name="connsiteX6" fmla="*/ 0 w 3115620"/>
                <a:gd name="connsiteY6" fmla="*/ 1342939 h 2685878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444151 w 3115620"/>
                <a:gd name="connsiteY2" fmla="*/ 3175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685451 w 3115620"/>
                <a:gd name="connsiteY2" fmla="*/ 6350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026720"/>
                <a:gd name="connsiteY0" fmla="*/ 1346113 h 2689051"/>
                <a:gd name="connsiteX1" fmla="*/ 395245 w 3026720"/>
                <a:gd name="connsiteY1" fmla="*/ 0 h 2689051"/>
                <a:gd name="connsiteX2" fmla="*/ 2685451 w 3026720"/>
                <a:gd name="connsiteY2" fmla="*/ 6350 h 2689051"/>
                <a:gd name="connsiteX3" fmla="*/ 3026720 w 3026720"/>
                <a:gd name="connsiteY3" fmla="*/ 1838238 h 2689051"/>
                <a:gd name="connsiteX4" fmla="*/ 2444151 w 3026720"/>
                <a:gd name="connsiteY4" fmla="*/ 2689051 h 2689051"/>
                <a:gd name="connsiteX5" fmla="*/ 671470 w 3026720"/>
                <a:gd name="connsiteY5" fmla="*/ 2689051 h 2689051"/>
                <a:gd name="connsiteX6" fmla="*/ 0 w 3026720"/>
                <a:gd name="connsiteY6" fmla="*/ 1346113 h 2689051"/>
                <a:gd name="connsiteX0" fmla="*/ 0 w 2982270"/>
                <a:gd name="connsiteY0" fmla="*/ 907963 h 2689051"/>
                <a:gd name="connsiteX1" fmla="*/ 350795 w 2982270"/>
                <a:gd name="connsiteY1" fmla="*/ 0 h 2689051"/>
                <a:gd name="connsiteX2" fmla="*/ 2641001 w 2982270"/>
                <a:gd name="connsiteY2" fmla="*/ 6350 h 2689051"/>
                <a:gd name="connsiteX3" fmla="*/ 2982270 w 2982270"/>
                <a:gd name="connsiteY3" fmla="*/ 1838238 h 2689051"/>
                <a:gd name="connsiteX4" fmla="*/ 2399701 w 2982270"/>
                <a:gd name="connsiteY4" fmla="*/ 2689051 h 2689051"/>
                <a:gd name="connsiteX5" fmla="*/ 627020 w 2982270"/>
                <a:gd name="connsiteY5" fmla="*/ 2689051 h 2689051"/>
                <a:gd name="connsiteX6" fmla="*/ 0 w 2982270"/>
                <a:gd name="connsiteY6" fmla="*/ 907963 h 2689051"/>
                <a:gd name="connsiteX0" fmla="*/ 0 w 2982270"/>
                <a:gd name="connsiteY0" fmla="*/ 907963 h 2752551"/>
                <a:gd name="connsiteX1" fmla="*/ 350795 w 2982270"/>
                <a:gd name="connsiteY1" fmla="*/ 0 h 2752551"/>
                <a:gd name="connsiteX2" fmla="*/ 2641001 w 2982270"/>
                <a:gd name="connsiteY2" fmla="*/ 6350 h 2752551"/>
                <a:gd name="connsiteX3" fmla="*/ 2982270 w 2982270"/>
                <a:gd name="connsiteY3" fmla="*/ 1838238 h 2752551"/>
                <a:gd name="connsiteX4" fmla="*/ 2399701 w 2982270"/>
                <a:gd name="connsiteY4" fmla="*/ 2689051 h 2752551"/>
                <a:gd name="connsiteX5" fmla="*/ 347620 w 2982270"/>
                <a:gd name="connsiteY5" fmla="*/ 2752551 h 2752551"/>
                <a:gd name="connsiteX6" fmla="*/ 0 w 2982270"/>
                <a:gd name="connsiteY6" fmla="*/ 907963 h 2752551"/>
                <a:gd name="connsiteX0" fmla="*/ 0 w 2982270"/>
                <a:gd name="connsiteY0" fmla="*/ 907963 h 2755726"/>
                <a:gd name="connsiteX1" fmla="*/ 350795 w 2982270"/>
                <a:gd name="connsiteY1" fmla="*/ 0 h 2755726"/>
                <a:gd name="connsiteX2" fmla="*/ 2641001 w 2982270"/>
                <a:gd name="connsiteY2" fmla="*/ 6350 h 2755726"/>
                <a:gd name="connsiteX3" fmla="*/ 2982270 w 2982270"/>
                <a:gd name="connsiteY3" fmla="*/ 1838238 h 2755726"/>
                <a:gd name="connsiteX4" fmla="*/ 2631476 w 2982270"/>
                <a:gd name="connsiteY4" fmla="*/ 2755726 h 2755726"/>
                <a:gd name="connsiteX5" fmla="*/ 347620 w 2982270"/>
                <a:gd name="connsiteY5" fmla="*/ 2752551 h 2755726"/>
                <a:gd name="connsiteX6" fmla="*/ 0 w 2982270"/>
                <a:gd name="connsiteY6" fmla="*/ 907963 h 275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2270" h="2755726">
                  <a:moveTo>
                    <a:pt x="0" y="907963"/>
                  </a:moveTo>
                  <a:lnTo>
                    <a:pt x="350795" y="0"/>
                  </a:lnTo>
                  <a:lnTo>
                    <a:pt x="2641001" y="6350"/>
                  </a:lnTo>
                  <a:lnTo>
                    <a:pt x="2982270" y="1838238"/>
                  </a:lnTo>
                  <a:lnTo>
                    <a:pt x="2631476" y="2755726"/>
                  </a:lnTo>
                  <a:lnTo>
                    <a:pt x="347620" y="2752551"/>
                  </a:lnTo>
                  <a:lnTo>
                    <a:pt x="0" y="9079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7" name="Hexagon 180">
              <a:extLst>
                <a:ext uri="{FF2B5EF4-FFF2-40B4-BE49-F238E27FC236}">
                  <a16:creationId xmlns:a16="http://schemas.microsoft.com/office/drawing/2014/main" id="{7CF7F67B-E6F1-B142-9CEA-2AE8B601CEDA}"/>
                </a:ext>
              </a:extLst>
            </p:cNvPr>
            <p:cNvSpPr/>
            <p:nvPr/>
          </p:nvSpPr>
          <p:spPr>
            <a:xfrm>
              <a:off x="6501993" y="431068"/>
              <a:ext cx="179035" cy="165434"/>
            </a:xfrm>
            <a:custGeom>
              <a:avLst/>
              <a:gdLst>
                <a:gd name="connsiteX0" fmla="*/ 0 w 3115620"/>
                <a:gd name="connsiteY0" fmla="*/ 1342939 h 2685878"/>
                <a:gd name="connsiteX1" fmla="*/ 671470 w 3115620"/>
                <a:gd name="connsiteY1" fmla="*/ 1 h 2685878"/>
                <a:gd name="connsiteX2" fmla="*/ 2444151 w 3115620"/>
                <a:gd name="connsiteY2" fmla="*/ 1 h 2685878"/>
                <a:gd name="connsiteX3" fmla="*/ 3115620 w 3115620"/>
                <a:gd name="connsiteY3" fmla="*/ 1342939 h 2685878"/>
                <a:gd name="connsiteX4" fmla="*/ 2444151 w 3115620"/>
                <a:gd name="connsiteY4" fmla="*/ 2685877 h 2685878"/>
                <a:gd name="connsiteX5" fmla="*/ 671470 w 3115620"/>
                <a:gd name="connsiteY5" fmla="*/ 2685877 h 2685878"/>
                <a:gd name="connsiteX6" fmla="*/ 0 w 3115620"/>
                <a:gd name="connsiteY6" fmla="*/ 1342939 h 2685878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444151 w 3115620"/>
                <a:gd name="connsiteY2" fmla="*/ 3175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685451 w 3115620"/>
                <a:gd name="connsiteY2" fmla="*/ 6350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026720"/>
                <a:gd name="connsiteY0" fmla="*/ 1346113 h 2689051"/>
                <a:gd name="connsiteX1" fmla="*/ 395245 w 3026720"/>
                <a:gd name="connsiteY1" fmla="*/ 0 h 2689051"/>
                <a:gd name="connsiteX2" fmla="*/ 2685451 w 3026720"/>
                <a:gd name="connsiteY2" fmla="*/ 6350 h 2689051"/>
                <a:gd name="connsiteX3" fmla="*/ 3026720 w 3026720"/>
                <a:gd name="connsiteY3" fmla="*/ 1838238 h 2689051"/>
                <a:gd name="connsiteX4" fmla="*/ 2444151 w 3026720"/>
                <a:gd name="connsiteY4" fmla="*/ 2689051 h 2689051"/>
                <a:gd name="connsiteX5" fmla="*/ 671470 w 3026720"/>
                <a:gd name="connsiteY5" fmla="*/ 2689051 h 2689051"/>
                <a:gd name="connsiteX6" fmla="*/ 0 w 3026720"/>
                <a:gd name="connsiteY6" fmla="*/ 1346113 h 2689051"/>
                <a:gd name="connsiteX0" fmla="*/ 0 w 2982270"/>
                <a:gd name="connsiteY0" fmla="*/ 907963 h 2689051"/>
                <a:gd name="connsiteX1" fmla="*/ 350795 w 2982270"/>
                <a:gd name="connsiteY1" fmla="*/ 0 h 2689051"/>
                <a:gd name="connsiteX2" fmla="*/ 2641001 w 2982270"/>
                <a:gd name="connsiteY2" fmla="*/ 6350 h 2689051"/>
                <a:gd name="connsiteX3" fmla="*/ 2982270 w 2982270"/>
                <a:gd name="connsiteY3" fmla="*/ 1838238 h 2689051"/>
                <a:gd name="connsiteX4" fmla="*/ 2399701 w 2982270"/>
                <a:gd name="connsiteY4" fmla="*/ 2689051 h 2689051"/>
                <a:gd name="connsiteX5" fmla="*/ 627020 w 2982270"/>
                <a:gd name="connsiteY5" fmla="*/ 2689051 h 2689051"/>
                <a:gd name="connsiteX6" fmla="*/ 0 w 2982270"/>
                <a:gd name="connsiteY6" fmla="*/ 907963 h 2689051"/>
                <a:gd name="connsiteX0" fmla="*/ 0 w 2982270"/>
                <a:gd name="connsiteY0" fmla="*/ 907963 h 2752551"/>
                <a:gd name="connsiteX1" fmla="*/ 350795 w 2982270"/>
                <a:gd name="connsiteY1" fmla="*/ 0 h 2752551"/>
                <a:gd name="connsiteX2" fmla="*/ 2641001 w 2982270"/>
                <a:gd name="connsiteY2" fmla="*/ 6350 h 2752551"/>
                <a:gd name="connsiteX3" fmla="*/ 2982270 w 2982270"/>
                <a:gd name="connsiteY3" fmla="*/ 1838238 h 2752551"/>
                <a:gd name="connsiteX4" fmla="*/ 2399701 w 2982270"/>
                <a:gd name="connsiteY4" fmla="*/ 2689051 h 2752551"/>
                <a:gd name="connsiteX5" fmla="*/ 347620 w 2982270"/>
                <a:gd name="connsiteY5" fmla="*/ 2752551 h 2752551"/>
                <a:gd name="connsiteX6" fmla="*/ 0 w 2982270"/>
                <a:gd name="connsiteY6" fmla="*/ 907963 h 2752551"/>
                <a:gd name="connsiteX0" fmla="*/ 0 w 2982270"/>
                <a:gd name="connsiteY0" fmla="*/ 907963 h 2755726"/>
                <a:gd name="connsiteX1" fmla="*/ 350795 w 2982270"/>
                <a:gd name="connsiteY1" fmla="*/ 0 h 2755726"/>
                <a:gd name="connsiteX2" fmla="*/ 2641001 w 2982270"/>
                <a:gd name="connsiteY2" fmla="*/ 6350 h 2755726"/>
                <a:gd name="connsiteX3" fmla="*/ 2982270 w 2982270"/>
                <a:gd name="connsiteY3" fmla="*/ 1838238 h 2755726"/>
                <a:gd name="connsiteX4" fmla="*/ 2631476 w 2982270"/>
                <a:gd name="connsiteY4" fmla="*/ 2755726 h 2755726"/>
                <a:gd name="connsiteX5" fmla="*/ 347620 w 2982270"/>
                <a:gd name="connsiteY5" fmla="*/ 2752551 h 2755726"/>
                <a:gd name="connsiteX6" fmla="*/ 0 w 2982270"/>
                <a:gd name="connsiteY6" fmla="*/ 907963 h 275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2270" h="2755726">
                  <a:moveTo>
                    <a:pt x="0" y="907963"/>
                  </a:moveTo>
                  <a:lnTo>
                    <a:pt x="350795" y="0"/>
                  </a:lnTo>
                  <a:lnTo>
                    <a:pt x="2641001" y="6350"/>
                  </a:lnTo>
                  <a:lnTo>
                    <a:pt x="2982270" y="1838238"/>
                  </a:lnTo>
                  <a:lnTo>
                    <a:pt x="2631476" y="2755726"/>
                  </a:lnTo>
                  <a:lnTo>
                    <a:pt x="347620" y="2752551"/>
                  </a:lnTo>
                  <a:lnTo>
                    <a:pt x="0" y="9079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8" name="Hexagon 180">
              <a:extLst>
                <a:ext uri="{FF2B5EF4-FFF2-40B4-BE49-F238E27FC236}">
                  <a16:creationId xmlns:a16="http://schemas.microsoft.com/office/drawing/2014/main" id="{D7482327-6529-FE43-A4AF-DC79BE9343C8}"/>
                </a:ext>
              </a:extLst>
            </p:cNvPr>
            <p:cNvSpPr/>
            <p:nvPr/>
          </p:nvSpPr>
          <p:spPr>
            <a:xfrm>
              <a:off x="6267246" y="431068"/>
              <a:ext cx="179035" cy="165434"/>
            </a:xfrm>
            <a:custGeom>
              <a:avLst/>
              <a:gdLst>
                <a:gd name="connsiteX0" fmla="*/ 0 w 3115620"/>
                <a:gd name="connsiteY0" fmla="*/ 1342939 h 2685878"/>
                <a:gd name="connsiteX1" fmla="*/ 671470 w 3115620"/>
                <a:gd name="connsiteY1" fmla="*/ 1 h 2685878"/>
                <a:gd name="connsiteX2" fmla="*/ 2444151 w 3115620"/>
                <a:gd name="connsiteY2" fmla="*/ 1 h 2685878"/>
                <a:gd name="connsiteX3" fmla="*/ 3115620 w 3115620"/>
                <a:gd name="connsiteY3" fmla="*/ 1342939 h 2685878"/>
                <a:gd name="connsiteX4" fmla="*/ 2444151 w 3115620"/>
                <a:gd name="connsiteY4" fmla="*/ 2685877 h 2685878"/>
                <a:gd name="connsiteX5" fmla="*/ 671470 w 3115620"/>
                <a:gd name="connsiteY5" fmla="*/ 2685877 h 2685878"/>
                <a:gd name="connsiteX6" fmla="*/ 0 w 3115620"/>
                <a:gd name="connsiteY6" fmla="*/ 1342939 h 2685878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444151 w 3115620"/>
                <a:gd name="connsiteY2" fmla="*/ 3175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685451 w 3115620"/>
                <a:gd name="connsiteY2" fmla="*/ 6350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026720"/>
                <a:gd name="connsiteY0" fmla="*/ 1346113 h 2689051"/>
                <a:gd name="connsiteX1" fmla="*/ 395245 w 3026720"/>
                <a:gd name="connsiteY1" fmla="*/ 0 h 2689051"/>
                <a:gd name="connsiteX2" fmla="*/ 2685451 w 3026720"/>
                <a:gd name="connsiteY2" fmla="*/ 6350 h 2689051"/>
                <a:gd name="connsiteX3" fmla="*/ 3026720 w 3026720"/>
                <a:gd name="connsiteY3" fmla="*/ 1838238 h 2689051"/>
                <a:gd name="connsiteX4" fmla="*/ 2444151 w 3026720"/>
                <a:gd name="connsiteY4" fmla="*/ 2689051 h 2689051"/>
                <a:gd name="connsiteX5" fmla="*/ 671470 w 3026720"/>
                <a:gd name="connsiteY5" fmla="*/ 2689051 h 2689051"/>
                <a:gd name="connsiteX6" fmla="*/ 0 w 3026720"/>
                <a:gd name="connsiteY6" fmla="*/ 1346113 h 2689051"/>
                <a:gd name="connsiteX0" fmla="*/ 0 w 2982270"/>
                <a:gd name="connsiteY0" fmla="*/ 907963 h 2689051"/>
                <a:gd name="connsiteX1" fmla="*/ 350795 w 2982270"/>
                <a:gd name="connsiteY1" fmla="*/ 0 h 2689051"/>
                <a:gd name="connsiteX2" fmla="*/ 2641001 w 2982270"/>
                <a:gd name="connsiteY2" fmla="*/ 6350 h 2689051"/>
                <a:gd name="connsiteX3" fmla="*/ 2982270 w 2982270"/>
                <a:gd name="connsiteY3" fmla="*/ 1838238 h 2689051"/>
                <a:gd name="connsiteX4" fmla="*/ 2399701 w 2982270"/>
                <a:gd name="connsiteY4" fmla="*/ 2689051 h 2689051"/>
                <a:gd name="connsiteX5" fmla="*/ 627020 w 2982270"/>
                <a:gd name="connsiteY5" fmla="*/ 2689051 h 2689051"/>
                <a:gd name="connsiteX6" fmla="*/ 0 w 2982270"/>
                <a:gd name="connsiteY6" fmla="*/ 907963 h 2689051"/>
                <a:gd name="connsiteX0" fmla="*/ 0 w 2982270"/>
                <a:gd name="connsiteY0" fmla="*/ 907963 h 2752551"/>
                <a:gd name="connsiteX1" fmla="*/ 350795 w 2982270"/>
                <a:gd name="connsiteY1" fmla="*/ 0 h 2752551"/>
                <a:gd name="connsiteX2" fmla="*/ 2641001 w 2982270"/>
                <a:gd name="connsiteY2" fmla="*/ 6350 h 2752551"/>
                <a:gd name="connsiteX3" fmla="*/ 2982270 w 2982270"/>
                <a:gd name="connsiteY3" fmla="*/ 1838238 h 2752551"/>
                <a:gd name="connsiteX4" fmla="*/ 2399701 w 2982270"/>
                <a:gd name="connsiteY4" fmla="*/ 2689051 h 2752551"/>
                <a:gd name="connsiteX5" fmla="*/ 347620 w 2982270"/>
                <a:gd name="connsiteY5" fmla="*/ 2752551 h 2752551"/>
                <a:gd name="connsiteX6" fmla="*/ 0 w 2982270"/>
                <a:gd name="connsiteY6" fmla="*/ 907963 h 2752551"/>
                <a:gd name="connsiteX0" fmla="*/ 0 w 2982270"/>
                <a:gd name="connsiteY0" fmla="*/ 907963 h 2755726"/>
                <a:gd name="connsiteX1" fmla="*/ 350795 w 2982270"/>
                <a:gd name="connsiteY1" fmla="*/ 0 h 2755726"/>
                <a:gd name="connsiteX2" fmla="*/ 2641001 w 2982270"/>
                <a:gd name="connsiteY2" fmla="*/ 6350 h 2755726"/>
                <a:gd name="connsiteX3" fmla="*/ 2982270 w 2982270"/>
                <a:gd name="connsiteY3" fmla="*/ 1838238 h 2755726"/>
                <a:gd name="connsiteX4" fmla="*/ 2631476 w 2982270"/>
                <a:gd name="connsiteY4" fmla="*/ 2755726 h 2755726"/>
                <a:gd name="connsiteX5" fmla="*/ 347620 w 2982270"/>
                <a:gd name="connsiteY5" fmla="*/ 2752551 h 2755726"/>
                <a:gd name="connsiteX6" fmla="*/ 0 w 2982270"/>
                <a:gd name="connsiteY6" fmla="*/ 907963 h 275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2270" h="2755726">
                  <a:moveTo>
                    <a:pt x="0" y="907963"/>
                  </a:moveTo>
                  <a:lnTo>
                    <a:pt x="350795" y="0"/>
                  </a:lnTo>
                  <a:lnTo>
                    <a:pt x="2641001" y="6350"/>
                  </a:lnTo>
                  <a:lnTo>
                    <a:pt x="2982270" y="1838238"/>
                  </a:lnTo>
                  <a:lnTo>
                    <a:pt x="2631476" y="2755726"/>
                  </a:lnTo>
                  <a:lnTo>
                    <a:pt x="347620" y="2752551"/>
                  </a:lnTo>
                  <a:lnTo>
                    <a:pt x="0" y="9079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1CAE94F8-B2A7-7441-9105-BC55EA1EE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3786" y="166371"/>
            <a:ext cx="203079" cy="25560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32753D98-EE7F-A348-994F-A915E152D3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5167" y="173468"/>
            <a:ext cx="206609" cy="237600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EC32BA4D-89EB-C94F-8616-229CA2F66797}"/>
              </a:ext>
            </a:extLst>
          </p:cNvPr>
          <p:cNvGrpSpPr/>
          <p:nvPr/>
        </p:nvGrpSpPr>
        <p:grpSpPr>
          <a:xfrm>
            <a:off x="5797754" y="219189"/>
            <a:ext cx="879331" cy="160053"/>
            <a:chOff x="5797754" y="219189"/>
            <a:chExt cx="879331" cy="160053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837B6DA-3C08-FA48-9075-46E1890BEC84}"/>
                </a:ext>
              </a:extLst>
            </p:cNvPr>
            <p:cNvSpPr txBox="1"/>
            <p:nvPr/>
          </p:nvSpPr>
          <p:spPr>
            <a:xfrm>
              <a:off x="6503314" y="219189"/>
              <a:ext cx="173771" cy="160053"/>
            </a:xfrm>
            <a:prstGeom prst="rect">
              <a:avLst/>
            </a:prstGeom>
            <a:noFill/>
          </p:spPr>
          <p:txBody>
            <a:bodyPr wrap="square" tIns="0" bIns="0" rtlCol="0" anchor="ctr">
              <a:noAutofit/>
            </a:bodyPr>
            <a:lstStyle/>
            <a:p>
              <a:pPr algn="ctr"/>
              <a:r>
                <a:rPr lang="en-US" sz="10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0F8E8FA7-C4FC-1C43-B150-69A1753BD7C6}"/>
                </a:ext>
              </a:extLst>
            </p:cNvPr>
            <p:cNvSpPr txBox="1"/>
            <p:nvPr/>
          </p:nvSpPr>
          <p:spPr>
            <a:xfrm>
              <a:off x="6269398" y="219189"/>
              <a:ext cx="173771" cy="160053"/>
            </a:xfrm>
            <a:prstGeom prst="rect">
              <a:avLst/>
            </a:prstGeom>
            <a:noFill/>
          </p:spPr>
          <p:txBody>
            <a:bodyPr wrap="square" tIns="0" bIns="0" rtlCol="0" anchor="ctr">
              <a:noAutofit/>
            </a:bodyPr>
            <a:lstStyle/>
            <a:p>
              <a:pPr algn="ctr"/>
              <a:r>
                <a:rPr lang="en-US" sz="10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F4C0E198-29AD-3C41-B501-95F4C732481D}"/>
                </a:ext>
              </a:extLst>
            </p:cNvPr>
            <p:cNvSpPr txBox="1"/>
            <p:nvPr/>
          </p:nvSpPr>
          <p:spPr>
            <a:xfrm>
              <a:off x="6033576" y="219189"/>
              <a:ext cx="173771" cy="160053"/>
            </a:xfrm>
            <a:prstGeom prst="rect">
              <a:avLst/>
            </a:prstGeom>
            <a:noFill/>
          </p:spPr>
          <p:txBody>
            <a:bodyPr wrap="square" tIns="0" bIns="0" rtlCol="0" anchor="ctr">
              <a:noAutofit/>
            </a:bodyPr>
            <a:lstStyle/>
            <a:p>
              <a:pPr algn="ctr"/>
              <a:r>
                <a:rPr lang="en-US" sz="10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4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325E9142-DC80-2E44-996A-D76910869442}"/>
                </a:ext>
              </a:extLst>
            </p:cNvPr>
            <p:cNvSpPr txBox="1"/>
            <p:nvPr/>
          </p:nvSpPr>
          <p:spPr>
            <a:xfrm>
              <a:off x="5797754" y="219189"/>
              <a:ext cx="173771" cy="160053"/>
            </a:xfrm>
            <a:prstGeom prst="rect">
              <a:avLst/>
            </a:prstGeom>
            <a:noFill/>
          </p:spPr>
          <p:txBody>
            <a:bodyPr wrap="square" tIns="0" bIns="0" rtlCol="0" anchor="ctr">
              <a:noAutofit/>
            </a:bodyPr>
            <a:lstStyle/>
            <a:p>
              <a:pPr algn="ctr"/>
              <a:r>
                <a:rPr lang="en-US" sz="10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4673B536-1730-9F43-8BD4-B1A1365CFB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525" y="5611125"/>
            <a:ext cx="6775450" cy="468857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0BF0BC47-0907-D248-AC69-4B621129E9F6}"/>
              </a:ext>
            </a:extLst>
          </p:cNvPr>
          <p:cNvSpPr/>
          <p:nvPr/>
        </p:nvSpPr>
        <p:spPr>
          <a:xfrm>
            <a:off x="390525" y="787003"/>
            <a:ext cx="6775449" cy="467132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Ins="540000" bIns="180000" rtlCol="0" anchor="ctr"/>
          <a:lstStyle/>
          <a:p>
            <a:pPr algn="ctr">
              <a:spcAft>
                <a:spcPts val="1800"/>
              </a:spcAft>
            </a:pPr>
            <a:r>
              <a:rPr lang="en-US" dirty="0">
                <a:solidFill>
                  <a:schemeClr val="tx1"/>
                </a:solidFill>
              </a:rPr>
              <a:t>Mindset cards are a prompt to remind participants to take a ‘designerly’ approach to the Human Centred Design process. It’s a good idea to translate these into your local language, then select 3 or 4 at the beginning of each workshop session to share. </a:t>
            </a:r>
          </a:p>
          <a:p>
            <a:pPr algn="ctr">
              <a:spcAft>
                <a:spcPts val="1800"/>
              </a:spcAft>
            </a:pPr>
            <a:r>
              <a:rPr lang="en-US" dirty="0">
                <a:solidFill>
                  <a:schemeClr val="tx1"/>
                </a:solidFill>
              </a:rPr>
              <a:t>This emphasises the need to think and work in a different way to what they might be used to.</a:t>
            </a:r>
          </a:p>
        </p:txBody>
      </p:sp>
    </p:spTree>
    <p:extLst>
      <p:ext uri="{BB962C8B-B14F-4D97-AF65-F5344CB8AC3E}">
        <p14:creationId xmlns:p14="http://schemas.microsoft.com/office/powerpoint/2010/main" val="22237197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BB2EFA7-7FD4-3E4E-A043-C30848953DE6}"/>
              </a:ext>
            </a:extLst>
          </p:cNvPr>
          <p:cNvSpPr/>
          <p:nvPr/>
        </p:nvSpPr>
        <p:spPr>
          <a:xfrm>
            <a:off x="6222786" y="10349024"/>
            <a:ext cx="1336889" cy="3427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1D3E95-BB45-9E40-9397-5B3D5DBE2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2C684-C74E-B44D-82B0-F0756951FDF2}" type="slidenum">
              <a:rPr lang="en-US" smtClean="0"/>
              <a:t>10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641F52-F0DC-F84F-BBBD-5A9F0E9FE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390525"/>
            <a:ext cx="647700" cy="1054100"/>
          </a:xfrm>
          <a:prstGeom prst="rect">
            <a:avLst/>
          </a:prstGeom>
        </p:spPr>
      </p:pic>
      <p:sp>
        <p:nvSpPr>
          <p:cNvPr id="64" name="Title 1">
            <a:extLst>
              <a:ext uri="{FF2B5EF4-FFF2-40B4-BE49-F238E27FC236}">
                <a16:creationId xmlns:a16="http://schemas.microsoft.com/office/drawing/2014/main" id="{69B04E72-7654-9B43-97BA-A3937B9422AA}"/>
              </a:ext>
            </a:extLst>
          </p:cNvPr>
          <p:cNvSpPr txBox="1">
            <a:spLocks/>
          </p:cNvSpPr>
          <p:nvPr/>
        </p:nvSpPr>
        <p:spPr>
          <a:xfrm>
            <a:off x="1527174" y="390525"/>
            <a:ext cx="5638799" cy="1136650"/>
          </a:xfrm>
          <a:prstGeom prst="rect">
            <a:avLst/>
          </a:prstGeom>
        </p:spPr>
        <p:txBody>
          <a:bodyPr vert="horz" lIns="144000" tIns="108000" rIns="91440" bIns="45720" rtlCol="0" anchor="ctr">
            <a:noAutofit/>
          </a:bodyPr>
          <a:lstStyle>
            <a:lvl1pPr algn="l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3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en-US" sz="1400" b="1" dirty="0">
                <a:solidFill>
                  <a:schemeClr val="accent2"/>
                </a:solidFill>
                <a:ea typeface="+mn-ea"/>
                <a:cs typeface="Gill Sans Nova Ultra Bold" panose="020F0502020204030204" pitchFamily="34" charset="0"/>
              </a:rPr>
              <a:t>Resource</a:t>
            </a:r>
            <a:br>
              <a:rPr lang="en-US" sz="5400" b="1" dirty="0">
                <a:solidFill>
                  <a:schemeClr val="accent2"/>
                </a:solidFill>
                <a:ea typeface="+mn-ea"/>
                <a:cs typeface="Gill Sans Nova Ultra Bold" panose="020F0502020204030204" pitchFamily="34" charset="0"/>
              </a:rPr>
            </a:br>
            <a:r>
              <a:rPr lang="en-US" sz="2800" b="1" dirty="0">
                <a:solidFill>
                  <a:schemeClr val="accent2"/>
                </a:solidFill>
                <a:ea typeface="+mn-ea"/>
                <a:cs typeface="Gill Sans Nova Ultra Bold" panose="020F0502020204030204" pitchFamily="34" charset="0"/>
              </a:rPr>
              <a:t>Sample workshop agenda</a:t>
            </a:r>
            <a:endParaRPr lang="en-US" b="1" dirty="0">
              <a:solidFill>
                <a:schemeClr val="accent2"/>
              </a:solidFill>
              <a:cs typeface="Gill Sans Nova Ultra Bold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6B71BC8-AC3B-094C-8520-4923919D1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972" y="166371"/>
            <a:ext cx="199893" cy="25158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5B8D3C8-CF13-6E4B-A846-AA138B3D5EBE}"/>
              </a:ext>
            </a:extLst>
          </p:cNvPr>
          <p:cNvSpPr/>
          <p:nvPr/>
        </p:nvSpPr>
        <p:spPr>
          <a:xfrm>
            <a:off x="4817011" y="231008"/>
            <a:ext cx="206786" cy="131180"/>
          </a:xfrm>
          <a:prstGeom prst="rect">
            <a:avLst/>
          </a:prstGeom>
          <a:solidFill>
            <a:srgbClr val="EAEA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900" spc="40" dirty="0"/>
              <a:t>U1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0AE304B-8147-6E4E-8332-2E0DB1D47F2E}"/>
              </a:ext>
            </a:extLst>
          </p:cNvPr>
          <p:cNvSpPr/>
          <p:nvPr/>
        </p:nvSpPr>
        <p:spPr>
          <a:xfrm>
            <a:off x="5092185" y="231008"/>
            <a:ext cx="206786" cy="131180"/>
          </a:xfrm>
          <a:prstGeom prst="rect">
            <a:avLst/>
          </a:prstGeom>
          <a:solidFill>
            <a:srgbClr val="EAEA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900" spc="40" dirty="0"/>
              <a:t>U2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E2136BC-36F8-C344-9135-DD8F2991B00E}"/>
              </a:ext>
            </a:extLst>
          </p:cNvPr>
          <p:cNvGrpSpPr/>
          <p:nvPr/>
        </p:nvGrpSpPr>
        <p:grpSpPr>
          <a:xfrm>
            <a:off x="5797754" y="219189"/>
            <a:ext cx="883274" cy="165434"/>
            <a:chOff x="5797754" y="431068"/>
            <a:chExt cx="883274" cy="165434"/>
          </a:xfrm>
        </p:grpSpPr>
        <p:sp>
          <p:nvSpPr>
            <p:cNvPr id="33" name="Hexagon 180">
              <a:extLst>
                <a:ext uri="{FF2B5EF4-FFF2-40B4-BE49-F238E27FC236}">
                  <a16:creationId xmlns:a16="http://schemas.microsoft.com/office/drawing/2014/main" id="{069B6CD6-3496-4947-923E-D1D65E65476B}"/>
                </a:ext>
              </a:extLst>
            </p:cNvPr>
            <p:cNvSpPr/>
            <p:nvPr/>
          </p:nvSpPr>
          <p:spPr>
            <a:xfrm>
              <a:off x="5797754" y="431068"/>
              <a:ext cx="179035" cy="165434"/>
            </a:xfrm>
            <a:custGeom>
              <a:avLst/>
              <a:gdLst>
                <a:gd name="connsiteX0" fmla="*/ 0 w 3115620"/>
                <a:gd name="connsiteY0" fmla="*/ 1342939 h 2685878"/>
                <a:gd name="connsiteX1" fmla="*/ 671470 w 3115620"/>
                <a:gd name="connsiteY1" fmla="*/ 1 h 2685878"/>
                <a:gd name="connsiteX2" fmla="*/ 2444151 w 3115620"/>
                <a:gd name="connsiteY2" fmla="*/ 1 h 2685878"/>
                <a:gd name="connsiteX3" fmla="*/ 3115620 w 3115620"/>
                <a:gd name="connsiteY3" fmla="*/ 1342939 h 2685878"/>
                <a:gd name="connsiteX4" fmla="*/ 2444151 w 3115620"/>
                <a:gd name="connsiteY4" fmla="*/ 2685877 h 2685878"/>
                <a:gd name="connsiteX5" fmla="*/ 671470 w 3115620"/>
                <a:gd name="connsiteY5" fmla="*/ 2685877 h 2685878"/>
                <a:gd name="connsiteX6" fmla="*/ 0 w 3115620"/>
                <a:gd name="connsiteY6" fmla="*/ 1342939 h 2685878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444151 w 3115620"/>
                <a:gd name="connsiteY2" fmla="*/ 3175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685451 w 3115620"/>
                <a:gd name="connsiteY2" fmla="*/ 6350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026720"/>
                <a:gd name="connsiteY0" fmla="*/ 1346113 h 2689051"/>
                <a:gd name="connsiteX1" fmla="*/ 395245 w 3026720"/>
                <a:gd name="connsiteY1" fmla="*/ 0 h 2689051"/>
                <a:gd name="connsiteX2" fmla="*/ 2685451 w 3026720"/>
                <a:gd name="connsiteY2" fmla="*/ 6350 h 2689051"/>
                <a:gd name="connsiteX3" fmla="*/ 3026720 w 3026720"/>
                <a:gd name="connsiteY3" fmla="*/ 1838238 h 2689051"/>
                <a:gd name="connsiteX4" fmla="*/ 2444151 w 3026720"/>
                <a:gd name="connsiteY4" fmla="*/ 2689051 h 2689051"/>
                <a:gd name="connsiteX5" fmla="*/ 671470 w 3026720"/>
                <a:gd name="connsiteY5" fmla="*/ 2689051 h 2689051"/>
                <a:gd name="connsiteX6" fmla="*/ 0 w 3026720"/>
                <a:gd name="connsiteY6" fmla="*/ 1346113 h 2689051"/>
                <a:gd name="connsiteX0" fmla="*/ 0 w 2982270"/>
                <a:gd name="connsiteY0" fmla="*/ 907963 h 2689051"/>
                <a:gd name="connsiteX1" fmla="*/ 350795 w 2982270"/>
                <a:gd name="connsiteY1" fmla="*/ 0 h 2689051"/>
                <a:gd name="connsiteX2" fmla="*/ 2641001 w 2982270"/>
                <a:gd name="connsiteY2" fmla="*/ 6350 h 2689051"/>
                <a:gd name="connsiteX3" fmla="*/ 2982270 w 2982270"/>
                <a:gd name="connsiteY3" fmla="*/ 1838238 h 2689051"/>
                <a:gd name="connsiteX4" fmla="*/ 2399701 w 2982270"/>
                <a:gd name="connsiteY4" fmla="*/ 2689051 h 2689051"/>
                <a:gd name="connsiteX5" fmla="*/ 627020 w 2982270"/>
                <a:gd name="connsiteY5" fmla="*/ 2689051 h 2689051"/>
                <a:gd name="connsiteX6" fmla="*/ 0 w 2982270"/>
                <a:gd name="connsiteY6" fmla="*/ 907963 h 2689051"/>
                <a:gd name="connsiteX0" fmla="*/ 0 w 2982270"/>
                <a:gd name="connsiteY0" fmla="*/ 907963 h 2752551"/>
                <a:gd name="connsiteX1" fmla="*/ 350795 w 2982270"/>
                <a:gd name="connsiteY1" fmla="*/ 0 h 2752551"/>
                <a:gd name="connsiteX2" fmla="*/ 2641001 w 2982270"/>
                <a:gd name="connsiteY2" fmla="*/ 6350 h 2752551"/>
                <a:gd name="connsiteX3" fmla="*/ 2982270 w 2982270"/>
                <a:gd name="connsiteY3" fmla="*/ 1838238 h 2752551"/>
                <a:gd name="connsiteX4" fmla="*/ 2399701 w 2982270"/>
                <a:gd name="connsiteY4" fmla="*/ 2689051 h 2752551"/>
                <a:gd name="connsiteX5" fmla="*/ 347620 w 2982270"/>
                <a:gd name="connsiteY5" fmla="*/ 2752551 h 2752551"/>
                <a:gd name="connsiteX6" fmla="*/ 0 w 2982270"/>
                <a:gd name="connsiteY6" fmla="*/ 907963 h 2752551"/>
                <a:gd name="connsiteX0" fmla="*/ 0 w 2982270"/>
                <a:gd name="connsiteY0" fmla="*/ 907963 h 2755726"/>
                <a:gd name="connsiteX1" fmla="*/ 350795 w 2982270"/>
                <a:gd name="connsiteY1" fmla="*/ 0 h 2755726"/>
                <a:gd name="connsiteX2" fmla="*/ 2641001 w 2982270"/>
                <a:gd name="connsiteY2" fmla="*/ 6350 h 2755726"/>
                <a:gd name="connsiteX3" fmla="*/ 2982270 w 2982270"/>
                <a:gd name="connsiteY3" fmla="*/ 1838238 h 2755726"/>
                <a:gd name="connsiteX4" fmla="*/ 2631476 w 2982270"/>
                <a:gd name="connsiteY4" fmla="*/ 2755726 h 2755726"/>
                <a:gd name="connsiteX5" fmla="*/ 347620 w 2982270"/>
                <a:gd name="connsiteY5" fmla="*/ 2752551 h 2755726"/>
                <a:gd name="connsiteX6" fmla="*/ 0 w 2982270"/>
                <a:gd name="connsiteY6" fmla="*/ 907963 h 275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2270" h="2755726">
                  <a:moveTo>
                    <a:pt x="0" y="907963"/>
                  </a:moveTo>
                  <a:lnTo>
                    <a:pt x="350795" y="0"/>
                  </a:lnTo>
                  <a:lnTo>
                    <a:pt x="2641001" y="6350"/>
                  </a:lnTo>
                  <a:lnTo>
                    <a:pt x="2982270" y="1838238"/>
                  </a:lnTo>
                  <a:lnTo>
                    <a:pt x="2631476" y="2755726"/>
                  </a:lnTo>
                  <a:lnTo>
                    <a:pt x="347620" y="2752551"/>
                  </a:lnTo>
                  <a:lnTo>
                    <a:pt x="0" y="907963"/>
                  </a:lnTo>
                  <a:close/>
                </a:path>
              </a:pathLst>
            </a:custGeom>
            <a:solidFill>
              <a:srgbClr val="EAEA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4" name="Hexagon 180">
              <a:extLst>
                <a:ext uri="{FF2B5EF4-FFF2-40B4-BE49-F238E27FC236}">
                  <a16:creationId xmlns:a16="http://schemas.microsoft.com/office/drawing/2014/main" id="{7305B6A7-9E7A-E44E-89A3-F30AFB81F794}"/>
                </a:ext>
              </a:extLst>
            </p:cNvPr>
            <p:cNvSpPr/>
            <p:nvPr/>
          </p:nvSpPr>
          <p:spPr>
            <a:xfrm>
              <a:off x="6032500" y="431068"/>
              <a:ext cx="179035" cy="165434"/>
            </a:xfrm>
            <a:custGeom>
              <a:avLst/>
              <a:gdLst>
                <a:gd name="connsiteX0" fmla="*/ 0 w 3115620"/>
                <a:gd name="connsiteY0" fmla="*/ 1342939 h 2685878"/>
                <a:gd name="connsiteX1" fmla="*/ 671470 w 3115620"/>
                <a:gd name="connsiteY1" fmla="*/ 1 h 2685878"/>
                <a:gd name="connsiteX2" fmla="*/ 2444151 w 3115620"/>
                <a:gd name="connsiteY2" fmla="*/ 1 h 2685878"/>
                <a:gd name="connsiteX3" fmla="*/ 3115620 w 3115620"/>
                <a:gd name="connsiteY3" fmla="*/ 1342939 h 2685878"/>
                <a:gd name="connsiteX4" fmla="*/ 2444151 w 3115620"/>
                <a:gd name="connsiteY4" fmla="*/ 2685877 h 2685878"/>
                <a:gd name="connsiteX5" fmla="*/ 671470 w 3115620"/>
                <a:gd name="connsiteY5" fmla="*/ 2685877 h 2685878"/>
                <a:gd name="connsiteX6" fmla="*/ 0 w 3115620"/>
                <a:gd name="connsiteY6" fmla="*/ 1342939 h 2685878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444151 w 3115620"/>
                <a:gd name="connsiteY2" fmla="*/ 3175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685451 w 3115620"/>
                <a:gd name="connsiteY2" fmla="*/ 6350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026720"/>
                <a:gd name="connsiteY0" fmla="*/ 1346113 h 2689051"/>
                <a:gd name="connsiteX1" fmla="*/ 395245 w 3026720"/>
                <a:gd name="connsiteY1" fmla="*/ 0 h 2689051"/>
                <a:gd name="connsiteX2" fmla="*/ 2685451 w 3026720"/>
                <a:gd name="connsiteY2" fmla="*/ 6350 h 2689051"/>
                <a:gd name="connsiteX3" fmla="*/ 3026720 w 3026720"/>
                <a:gd name="connsiteY3" fmla="*/ 1838238 h 2689051"/>
                <a:gd name="connsiteX4" fmla="*/ 2444151 w 3026720"/>
                <a:gd name="connsiteY4" fmla="*/ 2689051 h 2689051"/>
                <a:gd name="connsiteX5" fmla="*/ 671470 w 3026720"/>
                <a:gd name="connsiteY5" fmla="*/ 2689051 h 2689051"/>
                <a:gd name="connsiteX6" fmla="*/ 0 w 3026720"/>
                <a:gd name="connsiteY6" fmla="*/ 1346113 h 2689051"/>
                <a:gd name="connsiteX0" fmla="*/ 0 w 2982270"/>
                <a:gd name="connsiteY0" fmla="*/ 907963 h 2689051"/>
                <a:gd name="connsiteX1" fmla="*/ 350795 w 2982270"/>
                <a:gd name="connsiteY1" fmla="*/ 0 h 2689051"/>
                <a:gd name="connsiteX2" fmla="*/ 2641001 w 2982270"/>
                <a:gd name="connsiteY2" fmla="*/ 6350 h 2689051"/>
                <a:gd name="connsiteX3" fmla="*/ 2982270 w 2982270"/>
                <a:gd name="connsiteY3" fmla="*/ 1838238 h 2689051"/>
                <a:gd name="connsiteX4" fmla="*/ 2399701 w 2982270"/>
                <a:gd name="connsiteY4" fmla="*/ 2689051 h 2689051"/>
                <a:gd name="connsiteX5" fmla="*/ 627020 w 2982270"/>
                <a:gd name="connsiteY5" fmla="*/ 2689051 h 2689051"/>
                <a:gd name="connsiteX6" fmla="*/ 0 w 2982270"/>
                <a:gd name="connsiteY6" fmla="*/ 907963 h 2689051"/>
                <a:gd name="connsiteX0" fmla="*/ 0 w 2982270"/>
                <a:gd name="connsiteY0" fmla="*/ 907963 h 2752551"/>
                <a:gd name="connsiteX1" fmla="*/ 350795 w 2982270"/>
                <a:gd name="connsiteY1" fmla="*/ 0 h 2752551"/>
                <a:gd name="connsiteX2" fmla="*/ 2641001 w 2982270"/>
                <a:gd name="connsiteY2" fmla="*/ 6350 h 2752551"/>
                <a:gd name="connsiteX3" fmla="*/ 2982270 w 2982270"/>
                <a:gd name="connsiteY3" fmla="*/ 1838238 h 2752551"/>
                <a:gd name="connsiteX4" fmla="*/ 2399701 w 2982270"/>
                <a:gd name="connsiteY4" fmla="*/ 2689051 h 2752551"/>
                <a:gd name="connsiteX5" fmla="*/ 347620 w 2982270"/>
                <a:gd name="connsiteY5" fmla="*/ 2752551 h 2752551"/>
                <a:gd name="connsiteX6" fmla="*/ 0 w 2982270"/>
                <a:gd name="connsiteY6" fmla="*/ 907963 h 2752551"/>
                <a:gd name="connsiteX0" fmla="*/ 0 w 2982270"/>
                <a:gd name="connsiteY0" fmla="*/ 907963 h 2755726"/>
                <a:gd name="connsiteX1" fmla="*/ 350795 w 2982270"/>
                <a:gd name="connsiteY1" fmla="*/ 0 h 2755726"/>
                <a:gd name="connsiteX2" fmla="*/ 2641001 w 2982270"/>
                <a:gd name="connsiteY2" fmla="*/ 6350 h 2755726"/>
                <a:gd name="connsiteX3" fmla="*/ 2982270 w 2982270"/>
                <a:gd name="connsiteY3" fmla="*/ 1838238 h 2755726"/>
                <a:gd name="connsiteX4" fmla="*/ 2631476 w 2982270"/>
                <a:gd name="connsiteY4" fmla="*/ 2755726 h 2755726"/>
                <a:gd name="connsiteX5" fmla="*/ 347620 w 2982270"/>
                <a:gd name="connsiteY5" fmla="*/ 2752551 h 2755726"/>
                <a:gd name="connsiteX6" fmla="*/ 0 w 2982270"/>
                <a:gd name="connsiteY6" fmla="*/ 907963 h 275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2270" h="2755726">
                  <a:moveTo>
                    <a:pt x="0" y="907963"/>
                  </a:moveTo>
                  <a:lnTo>
                    <a:pt x="350795" y="0"/>
                  </a:lnTo>
                  <a:lnTo>
                    <a:pt x="2641001" y="6350"/>
                  </a:lnTo>
                  <a:lnTo>
                    <a:pt x="2982270" y="1838238"/>
                  </a:lnTo>
                  <a:lnTo>
                    <a:pt x="2631476" y="2755726"/>
                  </a:lnTo>
                  <a:lnTo>
                    <a:pt x="347620" y="2752551"/>
                  </a:lnTo>
                  <a:lnTo>
                    <a:pt x="0" y="907963"/>
                  </a:lnTo>
                  <a:close/>
                </a:path>
              </a:pathLst>
            </a:custGeom>
            <a:solidFill>
              <a:srgbClr val="EAEA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5" name="Hexagon 180">
              <a:extLst>
                <a:ext uri="{FF2B5EF4-FFF2-40B4-BE49-F238E27FC236}">
                  <a16:creationId xmlns:a16="http://schemas.microsoft.com/office/drawing/2014/main" id="{C16D29EE-0BFF-3741-A87E-C16E9AB7887A}"/>
                </a:ext>
              </a:extLst>
            </p:cNvPr>
            <p:cNvSpPr/>
            <p:nvPr/>
          </p:nvSpPr>
          <p:spPr>
            <a:xfrm>
              <a:off x="6501993" y="431068"/>
              <a:ext cx="179035" cy="165434"/>
            </a:xfrm>
            <a:custGeom>
              <a:avLst/>
              <a:gdLst>
                <a:gd name="connsiteX0" fmla="*/ 0 w 3115620"/>
                <a:gd name="connsiteY0" fmla="*/ 1342939 h 2685878"/>
                <a:gd name="connsiteX1" fmla="*/ 671470 w 3115620"/>
                <a:gd name="connsiteY1" fmla="*/ 1 h 2685878"/>
                <a:gd name="connsiteX2" fmla="*/ 2444151 w 3115620"/>
                <a:gd name="connsiteY2" fmla="*/ 1 h 2685878"/>
                <a:gd name="connsiteX3" fmla="*/ 3115620 w 3115620"/>
                <a:gd name="connsiteY3" fmla="*/ 1342939 h 2685878"/>
                <a:gd name="connsiteX4" fmla="*/ 2444151 w 3115620"/>
                <a:gd name="connsiteY4" fmla="*/ 2685877 h 2685878"/>
                <a:gd name="connsiteX5" fmla="*/ 671470 w 3115620"/>
                <a:gd name="connsiteY5" fmla="*/ 2685877 h 2685878"/>
                <a:gd name="connsiteX6" fmla="*/ 0 w 3115620"/>
                <a:gd name="connsiteY6" fmla="*/ 1342939 h 2685878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444151 w 3115620"/>
                <a:gd name="connsiteY2" fmla="*/ 3175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685451 w 3115620"/>
                <a:gd name="connsiteY2" fmla="*/ 6350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026720"/>
                <a:gd name="connsiteY0" fmla="*/ 1346113 h 2689051"/>
                <a:gd name="connsiteX1" fmla="*/ 395245 w 3026720"/>
                <a:gd name="connsiteY1" fmla="*/ 0 h 2689051"/>
                <a:gd name="connsiteX2" fmla="*/ 2685451 w 3026720"/>
                <a:gd name="connsiteY2" fmla="*/ 6350 h 2689051"/>
                <a:gd name="connsiteX3" fmla="*/ 3026720 w 3026720"/>
                <a:gd name="connsiteY3" fmla="*/ 1838238 h 2689051"/>
                <a:gd name="connsiteX4" fmla="*/ 2444151 w 3026720"/>
                <a:gd name="connsiteY4" fmla="*/ 2689051 h 2689051"/>
                <a:gd name="connsiteX5" fmla="*/ 671470 w 3026720"/>
                <a:gd name="connsiteY5" fmla="*/ 2689051 h 2689051"/>
                <a:gd name="connsiteX6" fmla="*/ 0 w 3026720"/>
                <a:gd name="connsiteY6" fmla="*/ 1346113 h 2689051"/>
                <a:gd name="connsiteX0" fmla="*/ 0 w 2982270"/>
                <a:gd name="connsiteY0" fmla="*/ 907963 h 2689051"/>
                <a:gd name="connsiteX1" fmla="*/ 350795 w 2982270"/>
                <a:gd name="connsiteY1" fmla="*/ 0 h 2689051"/>
                <a:gd name="connsiteX2" fmla="*/ 2641001 w 2982270"/>
                <a:gd name="connsiteY2" fmla="*/ 6350 h 2689051"/>
                <a:gd name="connsiteX3" fmla="*/ 2982270 w 2982270"/>
                <a:gd name="connsiteY3" fmla="*/ 1838238 h 2689051"/>
                <a:gd name="connsiteX4" fmla="*/ 2399701 w 2982270"/>
                <a:gd name="connsiteY4" fmla="*/ 2689051 h 2689051"/>
                <a:gd name="connsiteX5" fmla="*/ 627020 w 2982270"/>
                <a:gd name="connsiteY5" fmla="*/ 2689051 h 2689051"/>
                <a:gd name="connsiteX6" fmla="*/ 0 w 2982270"/>
                <a:gd name="connsiteY6" fmla="*/ 907963 h 2689051"/>
                <a:gd name="connsiteX0" fmla="*/ 0 w 2982270"/>
                <a:gd name="connsiteY0" fmla="*/ 907963 h 2752551"/>
                <a:gd name="connsiteX1" fmla="*/ 350795 w 2982270"/>
                <a:gd name="connsiteY1" fmla="*/ 0 h 2752551"/>
                <a:gd name="connsiteX2" fmla="*/ 2641001 w 2982270"/>
                <a:gd name="connsiteY2" fmla="*/ 6350 h 2752551"/>
                <a:gd name="connsiteX3" fmla="*/ 2982270 w 2982270"/>
                <a:gd name="connsiteY3" fmla="*/ 1838238 h 2752551"/>
                <a:gd name="connsiteX4" fmla="*/ 2399701 w 2982270"/>
                <a:gd name="connsiteY4" fmla="*/ 2689051 h 2752551"/>
                <a:gd name="connsiteX5" fmla="*/ 347620 w 2982270"/>
                <a:gd name="connsiteY5" fmla="*/ 2752551 h 2752551"/>
                <a:gd name="connsiteX6" fmla="*/ 0 w 2982270"/>
                <a:gd name="connsiteY6" fmla="*/ 907963 h 2752551"/>
                <a:gd name="connsiteX0" fmla="*/ 0 w 2982270"/>
                <a:gd name="connsiteY0" fmla="*/ 907963 h 2755726"/>
                <a:gd name="connsiteX1" fmla="*/ 350795 w 2982270"/>
                <a:gd name="connsiteY1" fmla="*/ 0 h 2755726"/>
                <a:gd name="connsiteX2" fmla="*/ 2641001 w 2982270"/>
                <a:gd name="connsiteY2" fmla="*/ 6350 h 2755726"/>
                <a:gd name="connsiteX3" fmla="*/ 2982270 w 2982270"/>
                <a:gd name="connsiteY3" fmla="*/ 1838238 h 2755726"/>
                <a:gd name="connsiteX4" fmla="*/ 2631476 w 2982270"/>
                <a:gd name="connsiteY4" fmla="*/ 2755726 h 2755726"/>
                <a:gd name="connsiteX5" fmla="*/ 347620 w 2982270"/>
                <a:gd name="connsiteY5" fmla="*/ 2752551 h 2755726"/>
                <a:gd name="connsiteX6" fmla="*/ 0 w 2982270"/>
                <a:gd name="connsiteY6" fmla="*/ 907963 h 275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2270" h="2755726">
                  <a:moveTo>
                    <a:pt x="0" y="907963"/>
                  </a:moveTo>
                  <a:lnTo>
                    <a:pt x="350795" y="0"/>
                  </a:lnTo>
                  <a:lnTo>
                    <a:pt x="2641001" y="6350"/>
                  </a:lnTo>
                  <a:lnTo>
                    <a:pt x="2982270" y="1838238"/>
                  </a:lnTo>
                  <a:lnTo>
                    <a:pt x="2631476" y="2755726"/>
                  </a:lnTo>
                  <a:lnTo>
                    <a:pt x="347620" y="2752551"/>
                  </a:lnTo>
                  <a:lnTo>
                    <a:pt x="0" y="907963"/>
                  </a:lnTo>
                  <a:close/>
                </a:path>
              </a:pathLst>
            </a:custGeom>
            <a:solidFill>
              <a:srgbClr val="EAEA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6" name="Hexagon 180">
              <a:extLst>
                <a:ext uri="{FF2B5EF4-FFF2-40B4-BE49-F238E27FC236}">
                  <a16:creationId xmlns:a16="http://schemas.microsoft.com/office/drawing/2014/main" id="{ADFE49C6-75F0-8A47-85AA-FAE6546A3C8C}"/>
                </a:ext>
              </a:extLst>
            </p:cNvPr>
            <p:cNvSpPr/>
            <p:nvPr/>
          </p:nvSpPr>
          <p:spPr>
            <a:xfrm>
              <a:off x="6267246" y="431068"/>
              <a:ext cx="179035" cy="165434"/>
            </a:xfrm>
            <a:custGeom>
              <a:avLst/>
              <a:gdLst>
                <a:gd name="connsiteX0" fmla="*/ 0 w 3115620"/>
                <a:gd name="connsiteY0" fmla="*/ 1342939 h 2685878"/>
                <a:gd name="connsiteX1" fmla="*/ 671470 w 3115620"/>
                <a:gd name="connsiteY1" fmla="*/ 1 h 2685878"/>
                <a:gd name="connsiteX2" fmla="*/ 2444151 w 3115620"/>
                <a:gd name="connsiteY2" fmla="*/ 1 h 2685878"/>
                <a:gd name="connsiteX3" fmla="*/ 3115620 w 3115620"/>
                <a:gd name="connsiteY3" fmla="*/ 1342939 h 2685878"/>
                <a:gd name="connsiteX4" fmla="*/ 2444151 w 3115620"/>
                <a:gd name="connsiteY4" fmla="*/ 2685877 h 2685878"/>
                <a:gd name="connsiteX5" fmla="*/ 671470 w 3115620"/>
                <a:gd name="connsiteY5" fmla="*/ 2685877 h 2685878"/>
                <a:gd name="connsiteX6" fmla="*/ 0 w 3115620"/>
                <a:gd name="connsiteY6" fmla="*/ 1342939 h 2685878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444151 w 3115620"/>
                <a:gd name="connsiteY2" fmla="*/ 3175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685451 w 3115620"/>
                <a:gd name="connsiteY2" fmla="*/ 6350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026720"/>
                <a:gd name="connsiteY0" fmla="*/ 1346113 h 2689051"/>
                <a:gd name="connsiteX1" fmla="*/ 395245 w 3026720"/>
                <a:gd name="connsiteY1" fmla="*/ 0 h 2689051"/>
                <a:gd name="connsiteX2" fmla="*/ 2685451 w 3026720"/>
                <a:gd name="connsiteY2" fmla="*/ 6350 h 2689051"/>
                <a:gd name="connsiteX3" fmla="*/ 3026720 w 3026720"/>
                <a:gd name="connsiteY3" fmla="*/ 1838238 h 2689051"/>
                <a:gd name="connsiteX4" fmla="*/ 2444151 w 3026720"/>
                <a:gd name="connsiteY4" fmla="*/ 2689051 h 2689051"/>
                <a:gd name="connsiteX5" fmla="*/ 671470 w 3026720"/>
                <a:gd name="connsiteY5" fmla="*/ 2689051 h 2689051"/>
                <a:gd name="connsiteX6" fmla="*/ 0 w 3026720"/>
                <a:gd name="connsiteY6" fmla="*/ 1346113 h 2689051"/>
                <a:gd name="connsiteX0" fmla="*/ 0 w 2982270"/>
                <a:gd name="connsiteY0" fmla="*/ 907963 h 2689051"/>
                <a:gd name="connsiteX1" fmla="*/ 350795 w 2982270"/>
                <a:gd name="connsiteY1" fmla="*/ 0 h 2689051"/>
                <a:gd name="connsiteX2" fmla="*/ 2641001 w 2982270"/>
                <a:gd name="connsiteY2" fmla="*/ 6350 h 2689051"/>
                <a:gd name="connsiteX3" fmla="*/ 2982270 w 2982270"/>
                <a:gd name="connsiteY3" fmla="*/ 1838238 h 2689051"/>
                <a:gd name="connsiteX4" fmla="*/ 2399701 w 2982270"/>
                <a:gd name="connsiteY4" fmla="*/ 2689051 h 2689051"/>
                <a:gd name="connsiteX5" fmla="*/ 627020 w 2982270"/>
                <a:gd name="connsiteY5" fmla="*/ 2689051 h 2689051"/>
                <a:gd name="connsiteX6" fmla="*/ 0 w 2982270"/>
                <a:gd name="connsiteY6" fmla="*/ 907963 h 2689051"/>
                <a:gd name="connsiteX0" fmla="*/ 0 w 2982270"/>
                <a:gd name="connsiteY0" fmla="*/ 907963 h 2752551"/>
                <a:gd name="connsiteX1" fmla="*/ 350795 w 2982270"/>
                <a:gd name="connsiteY1" fmla="*/ 0 h 2752551"/>
                <a:gd name="connsiteX2" fmla="*/ 2641001 w 2982270"/>
                <a:gd name="connsiteY2" fmla="*/ 6350 h 2752551"/>
                <a:gd name="connsiteX3" fmla="*/ 2982270 w 2982270"/>
                <a:gd name="connsiteY3" fmla="*/ 1838238 h 2752551"/>
                <a:gd name="connsiteX4" fmla="*/ 2399701 w 2982270"/>
                <a:gd name="connsiteY4" fmla="*/ 2689051 h 2752551"/>
                <a:gd name="connsiteX5" fmla="*/ 347620 w 2982270"/>
                <a:gd name="connsiteY5" fmla="*/ 2752551 h 2752551"/>
                <a:gd name="connsiteX6" fmla="*/ 0 w 2982270"/>
                <a:gd name="connsiteY6" fmla="*/ 907963 h 2752551"/>
                <a:gd name="connsiteX0" fmla="*/ 0 w 2982270"/>
                <a:gd name="connsiteY0" fmla="*/ 907963 h 2755726"/>
                <a:gd name="connsiteX1" fmla="*/ 350795 w 2982270"/>
                <a:gd name="connsiteY1" fmla="*/ 0 h 2755726"/>
                <a:gd name="connsiteX2" fmla="*/ 2641001 w 2982270"/>
                <a:gd name="connsiteY2" fmla="*/ 6350 h 2755726"/>
                <a:gd name="connsiteX3" fmla="*/ 2982270 w 2982270"/>
                <a:gd name="connsiteY3" fmla="*/ 1838238 h 2755726"/>
                <a:gd name="connsiteX4" fmla="*/ 2631476 w 2982270"/>
                <a:gd name="connsiteY4" fmla="*/ 2755726 h 2755726"/>
                <a:gd name="connsiteX5" fmla="*/ 347620 w 2982270"/>
                <a:gd name="connsiteY5" fmla="*/ 2752551 h 2755726"/>
                <a:gd name="connsiteX6" fmla="*/ 0 w 2982270"/>
                <a:gd name="connsiteY6" fmla="*/ 907963 h 275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2270" h="2755726">
                  <a:moveTo>
                    <a:pt x="0" y="907963"/>
                  </a:moveTo>
                  <a:lnTo>
                    <a:pt x="350795" y="0"/>
                  </a:lnTo>
                  <a:lnTo>
                    <a:pt x="2641001" y="6350"/>
                  </a:lnTo>
                  <a:lnTo>
                    <a:pt x="2982270" y="1838238"/>
                  </a:lnTo>
                  <a:lnTo>
                    <a:pt x="2631476" y="2755726"/>
                  </a:lnTo>
                  <a:lnTo>
                    <a:pt x="347620" y="2752551"/>
                  </a:lnTo>
                  <a:lnTo>
                    <a:pt x="0" y="907963"/>
                  </a:lnTo>
                  <a:close/>
                </a:path>
              </a:pathLst>
            </a:custGeom>
            <a:solidFill>
              <a:srgbClr val="EAEA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F1CCAD18-8A05-764B-B275-694FABF2264A}"/>
              </a:ext>
            </a:extLst>
          </p:cNvPr>
          <p:cNvSpPr/>
          <p:nvPr/>
        </p:nvSpPr>
        <p:spPr>
          <a:xfrm>
            <a:off x="6966188" y="442748"/>
            <a:ext cx="144000" cy="10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BA615CF-BF98-DF49-8199-2E669A3051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2757" y="173265"/>
            <a:ext cx="206609" cy="237600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C616B330-102F-E540-85D9-CC8B2D45426E}"/>
              </a:ext>
            </a:extLst>
          </p:cNvPr>
          <p:cNvGrpSpPr/>
          <p:nvPr/>
        </p:nvGrpSpPr>
        <p:grpSpPr>
          <a:xfrm>
            <a:off x="5797754" y="219189"/>
            <a:ext cx="879331" cy="160053"/>
            <a:chOff x="5797754" y="219189"/>
            <a:chExt cx="879331" cy="160053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D2DC6A6-6F61-514C-8939-D94B934E4C4D}"/>
                </a:ext>
              </a:extLst>
            </p:cNvPr>
            <p:cNvSpPr txBox="1"/>
            <p:nvPr/>
          </p:nvSpPr>
          <p:spPr>
            <a:xfrm>
              <a:off x="6503314" y="219189"/>
              <a:ext cx="173771" cy="160053"/>
            </a:xfrm>
            <a:prstGeom prst="rect">
              <a:avLst/>
            </a:prstGeom>
            <a:noFill/>
          </p:spPr>
          <p:txBody>
            <a:bodyPr wrap="square" tIns="0" bIns="0" rtlCol="0" anchor="ctr">
              <a:no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0627848-E341-DC49-AE8B-A98A3FB0A18C}"/>
                </a:ext>
              </a:extLst>
            </p:cNvPr>
            <p:cNvSpPr txBox="1"/>
            <p:nvPr/>
          </p:nvSpPr>
          <p:spPr>
            <a:xfrm>
              <a:off x="6269398" y="219189"/>
              <a:ext cx="173771" cy="160053"/>
            </a:xfrm>
            <a:prstGeom prst="rect">
              <a:avLst/>
            </a:prstGeom>
            <a:noFill/>
          </p:spPr>
          <p:txBody>
            <a:bodyPr wrap="square" tIns="0" bIns="0" rtlCol="0" anchor="ctr">
              <a:no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F158BCA-E4E8-BF4F-9DD4-C62D6AEA16C8}"/>
                </a:ext>
              </a:extLst>
            </p:cNvPr>
            <p:cNvSpPr txBox="1"/>
            <p:nvPr/>
          </p:nvSpPr>
          <p:spPr>
            <a:xfrm>
              <a:off x="6033576" y="219189"/>
              <a:ext cx="173771" cy="160053"/>
            </a:xfrm>
            <a:prstGeom prst="rect">
              <a:avLst/>
            </a:prstGeom>
            <a:noFill/>
          </p:spPr>
          <p:txBody>
            <a:bodyPr wrap="square" tIns="0" bIns="0" rtlCol="0" anchor="ctr">
              <a:no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4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CB99CFA-4CED-5146-A18C-B6A750AE6E8E}"/>
                </a:ext>
              </a:extLst>
            </p:cNvPr>
            <p:cNvSpPr txBox="1"/>
            <p:nvPr/>
          </p:nvSpPr>
          <p:spPr>
            <a:xfrm>
              <a:off x="5797754" y="219189"/>
              <a:ext cx="173771" cy="160053"/>
            </a:xfrm>
            <a:prstGeom prst="rect">
              <a:avLst/>
            </a:prstGeom>
            <a:noFill/>
          </p:spPr>
          <p:txBody>
            <a:bodyPr wrap="square" tIns="0" bIns="0" rtlCol="0" anchor="ctr">
              <a:no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</a:t>
              </a: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23F9216E-4164-0440-AD83-4A229DF237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4672" y="180515"/>
            <a:ext cx="264480" cy="208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837D8D-BC59-9F4E-A171-F09ABCD68128}"/>
              </a:ext>
            </a:extLst>
          </p:cNvPr>
          <p:cNvSpPr txBox="1"/>
          <p:nvPr/>
        </p:nvSpPr>
        <p:spPr>
          <a:xfrm>
            <a:off x="1605428" y="1381997"/>
            <a:ext cx="52545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LONG VERSION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3C26B1C-73F9-BB46-816A-BF244F8F2D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8835205"/>
              </p:ext>
            </p:extLst>
          </p:nvPr>
        </p:nvGraphicFramePr>
        <p:xfrm>
          <a:off x="642169" y="1956884"/>
          <a:ext cx="6217782" cy="8438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2594">
                  <a:extLst>
                    <a:ext uri="{9D8B030D-6E8A-4147-A177-3AD203B41FA5}">
                      <a16:colId xmlns:a16="http://schemas.microsoft.com/office/drawing/2014/main" val="1200188385"/>
                    </a:ext>
                  </a:extLst>
                </a:gridCol>
                <a:gridCol w="2072594">
                  <a:extLst>
                    <a:ext uri="{9D8B030D-6E8A-4147-A177-3AD203B41FA5}">
                      <a16:colId xmlns:a16="http://schemas.microsoft.com/office/drawing/2014/main" val="2802602936"/>
                    </a:ext>
                  </a:extLst>
                </a:gridCol>
                <a:gridCol w="2072594">
                  <a:extLst>
                    <a:ext uri="{9D8B030D-6E8A-4147-A177-3AD203B41FA5}">
                      <a16:colId xmlns:a16="http://schemas.microsoft.com/office/drawing/2014/main" val="147820240"/>
                    </a:ext>
                  </a:extLst>
                </a:gridCol>
              </a:tblGrid>
              <a:tr h="457199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Community Level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4.5 Days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City Level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5 Days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3102333"/>
                  </a:ext>
                </a:extLst>
              </a:tr>
              <a:tr h="786962">
                <a:tc rowSpan="2"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DAY ONE</a:t>
                      </a:r>
                    </a:p>
                    <a:p>
                      <a:pPr algn="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AM</a:t>
                      </a:r>
                    </a:p>
                    <a:p>
                      <a:pPr algn="r"/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PM</a:t>
                      </a: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05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D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HCD training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Facilitator training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9881465"/>
                  </a:ext>
                </a:extLst>
              </a:tr>
              <a:tr h="78696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Activity 3.1.1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Activity 3.2.1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Activity 3.2.2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Activity 3.1.1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Activity 3.2.1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Activity 3.2.2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6190161"/>
                  </a:ext>
                </a:extLst>
              </a:tr>
              <a:tr h="786962">
                <a:tc rowSpan="2"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DAY TWO</a:t>
                      </a:r>
                    </a:p>
                    <a:p>
                      <a:pPr algn="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AM</a:t>
                      </a:r>
                    </a:p>
                    <a:p>
                      <a:pPr algn="r"/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PM</a:t>
                      </a:r>
                    </a:p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Activity 4.1.1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Activity 4.1.2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Activity 4.1.3</a:t>
                      </a:r>
                    </a:p>
                    <a:p>
                      <a:pPr marL="285750" marR="0" lvl="0" indent="-28575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Activity 4.1.4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Activity 4.1.5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Activity 4.1.1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Activity 4.1.2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Activity 4.1.3</a:t>
                      </a:r>
                    </a:p>
                    <a:p>
                      <a:pPr marL="285750" marR="0" lvl="0" indent="-28575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Activity 4.1.4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Activity 4.1.5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340822"/>
                  </a:ext>
                </a:extLst>
              </a:tr>
              <a:tr h="78696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Activity 4.2.1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Activity 4.2.2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Activity 4.3.1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Activity 4.3.2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Activity 4.2.1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Activity 4.2.2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Activity 4.3.1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Activity 4.3.2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1373118"/>
                  </a:ext>
                </a:extLst>
              </a:tr>
              <a:tr h="544450">
                <a:tc gridSpan="3">
                  <a:txBody>
                    <a:bodyPr/>
                    <a:lstStyle/>
                    <a:p>
                      <a:pPr algn="ctr"/>
                      <a:r>
                        <a:rPr lang="en-US" sz="1000" b="0" i="1" dirty="0">
                          <a:solidFill>
                            <a:schemeClr val="tx1"/>
                          </a:solidFill>
                        </a:rPr>
                        <a:t>Consider a gap of a few days here to give the facilitators time to review and evaluate the solutions (see page 42), to organise community / stakeholder interviews for Activity 5.4.4, as well as to give participants a break 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285750" marR="0" lvl="0" indent="-28575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2803422"/>
                  </a:ext>
                </a:extLst>
              </a:tr>
              <a:tr h="671228">
                <a:tc rowSpan="2"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DAY THREE</a:t>
                      </a:r>
                    </a:p>
                    <a:p>
                      <a:pPr algn="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AM</a:t>
                      </a:r>
                    </a:p>
                    <a:p>
                      <a:pPr algn="r"/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PM</a:t>
                      </a:r>
                    </a:p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Activity 4.3.2 recap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Activity 5.1.1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Activity 5.2.1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Activity 4.3.2 recap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Activity 5.1.1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Activity 5.2.1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9459096"/>
                  </a:ext>
                </a:extLst>
              </a:tr>
              <a:tr h="78696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Activity 5.3.1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Activity 5.3.2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Activity 5.4.1</a:t>
                      </a:r>
                    </a:p>
                    <a:p>
                      <a:pPr marL="285750" marR="0" lvl="0" indent="-28575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Activity 5.4.3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Activity 5.4.1</a:t>
                      </a:r>
                    </a:p>
                    <a:p>
                      <a:pPr marL="285750" marR="0" lvl="0" indent="-28575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Activity 5.4.3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Activity 5.3.1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Activity 5.3.2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9675199"/>
                  </a:ext>
                </a:extLst>
              </a:tr>
              <a:tr h="470338">
                <a:tc rowSpan="2"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DAY FOUR</a:t>
                      </a:r>
                    </a:p>
                    <a:p>
                      <a:pPr algn="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AM</a:t>
                      </a:r>
                    </a:p>
                    <a:p>
                      <a:pPr algn="r"/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PM</a:t>
                      </a: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Activity 5.4.4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Activity 5.4.4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2916260"/>
                  </a:ext>
                </a:extLst>
              </a:tr>
              <a:tr h="78696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Activity 6.1.1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Activity 6.1.2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Activity 6.1.3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Activity 6.1.1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Activity 6.1.2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Activity 6.1.3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7725206"/>
                  </a:ext>
                </a:extLst>
              </a:tr>
              <a:tr h="786962">
                <a:tc rowSpan="2"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DAY FIVE</a:t>
                      </a:r>
                    </a:p>
                    <a:p>
                      <a:pPr algn="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AM</a:t>
                      </a:r>
                    </a:p>
                    <a:p>
                      <a:pPr algn="r"/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PM</a:t>
                      </a: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Activity 6.2.1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Activity 6.3.1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Activity 6.4.1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Activity 6.2.1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Activity 6.3.1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Activity 6.4.1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7021112"/>
                  </a:ext>
                </a:extLst>
              </a:tr>
              <a:tr h="78696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Activity 6.4.2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Activity 6.5.1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Activity 6.4.2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Activity 6.5.1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726019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BD0D938-4900-0F43-91DF-8BBCC4690DBB}"/>
              </a:ext>
            </a:extLst>
          </p:cNvPr>
          <p:cNvSpPr txBox="1"/>
          <p:nvPr/>
        </p:nvSpPr>
        <p:spPr>
          <a:xfrm>
            <a:off x="1605428" y="1620524"/>
            <a:ext cx="40078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Don’t forget to build in icebreakers, energisers and reflections each day. </a:t>
            </a:r>
          </a:p>
        </p:txBody>
      </p:sp>
    </p:spTree>
    <p:extLst>
      <p:ext uri="{BB962C8B-B14F-4D97-AF65-F5344CB8AC3E}">
        <p14:creationId xmlns:p14="http://schemas.microsoft.com/office/powerpoint/2010/main" val="2120118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3C581F-502D-8444-99B2-529104FD6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Global Disaster Preparedness Center  |  Designing Solutions for Urban Community Resilience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1D3E95-BB45-9E40-9397-5B3D5DBE2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2C684-C74E-B44D-82B0-F0756951FDF2}" type="slidenum">
              <a:rPr lang="en-US" smtClean="0"/>
              <a:t>11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641F52-F0DC-F84F-BBBD-5A9F0E9FE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390525"/>
            <a:ext cx="647700" cy="1054100"/>
          </a:xfrm>
          <a:prstGeom prst="rect">
            <a:avLst/>
          </a:prstGeom>
        </p:spPr>
      </p:pic>
      <p:sp>
        <p:nvSpPr>
          <p:cNvPr id="64" name="Title 1">
            <a:extLst>
              <a:ext uri="{FF2B5EF4-FFF2-40B4-BE49-F238E27FC236}">
                <a16:creationId xmlns:a16="http://schemas.microsoft.com/office/drawing/2014/main" id="{69B04E72-7654-9B43-97BA-A3937B9422AA}"/>
              </a:ext>
            </a:extLst>
          </p:cNvPr>
          <p:cNvSpPr txBox="1">
            <a:spLocks/>
          </p:cNvSpPr>
          <p:nvPr/>
        </p:nvSpPr>
        <p:spPr>
          <a:xfrm>
            <a:off x="1527174" y="390525"/>
            <a:ext cx="5638799" cy="1136650"/>
          </a:xfrm>
          <a:prstGeom prst="rect">
            <a:avLst/>
          </a:prstGeom>
        </p:spPr>
        <p:txBody>
          <a:bodyPr vert="horz" lIns="144000" tIns="108000" rIns="91440" bIns="45720" rtlCol="0" anchor="ctr">
            <a:noAutofit/>
          </a:bodyPr>
          <a:lstStyle>
            <a:lvl1pPr algn="l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3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en-US" sz="1400" b="1" dirty="0">
                <a:solidFill>
                  <a:schemeClr val="accent2"/>
                </a:solidFill>
                <a:ea typeface="+mn-ea"/>
                <a:cs typeface="Gill Sans Nova Ultra Bold" panose="020F0502020204030204" pitchFamily="34" charset="0"/>
              </a:rPr>
              <a:t>Resource</a:t>
            </a:r>
            <a:br>
              <a:rPr lang="en-US" sz="5400" b="1" dirty="0">
                <a:solidFill>
                  <a:schemeClr val="accent2"/>
                </a:solidFill>
                <a:ea typeface="+mn-ea"/>
                <a:cs typeface="Gill Sans Nova Ultra Bold" panose="020F0502020204030204" pitchFamily="34" charset="0"/>
              </a:rPr>
            </a:br>
            <a:r>
              <a:rPr lang="en-US" sz="2800" b="1" dirty="0">
                <a:solidFill>
                  <a:schemeClr val="accent2"/>
                </a:solidFill>
                <a:ea typeface="+mn-ea"/>
                <a:cs typeface="Gill Sans Nova Ultra Bold" panose="020F0502020204030204" pitchFamily="34" charset="0"/>
              </a:rPr>
              <a:t>Sample storyboards</a:t>
            </a:r>
            <a:endParaRPr lang="en-US" b="1" dirty="0">
              <a:solidFill>
                <a:schemeClr val="accent2"/>
              </a:solidFill>
              <a:cs typeface="Gill Sans Nova Ultra Bold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6B71BC8-AC3B-094C-8520-4923919D1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972" y="166371"/>
            <a:ext cx="199893" cy="25158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5B8D3C8-CF13-6E4B-A846-AA138B3D5EBE}"/>
              </a:ext>
            </a:extLst>
          </p:cNvPr>
          <p:cNvSpPr/>
          <p:nvPr/>
        </p:nvSpPr>
        <p:spPr>
          <a:xfrm>
            <a:off x="4817011" y="231008"/>
            <a:ext cx="206786" cy="131180"/>
          </a:xfrm>
          <a:prstGeom prst="rect">
            <a:avLst/>
          </a:prstGeom>
          <a:solidFill>
            <a:srgbClr val="EAEA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900" spc="40" dirty="0"/>
              <a:t>U1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0AE304B-8147-6E4E-8332-2E0DB1D47F2E}"/>
              </a:ext>
            </a:extLst>
          </p:cNvPr>
          <p:cNvSpPr/>
          <p:nvPr/>
        </p:nvSpPr>
        <p:spPr>
          <a:xfrm>
            <a:off x="5092185" y="231008"/>
            <a:ext cx="206786" cy="131180"/>
          </a:xfrm>
          <a:prstGeom prst="rect">
            <a:avLst/>
          </a:prstGeom>
          <a:solidFill>
            <a:srgbClr val="EAEA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900" spc="40" dirty="0"/>
              <a:t>U2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E2136BC-36F8-C344-9135-DD8F2991B00E}"/>
              </a:ext>
            </a:extLst>
          </p:cNvPr>
          <p:cNvGrpSpPr/>
          <p:nvPr/>
        </p:nvGrpSpPr>
        <p:grpSpPr>
          <a:xfrm>
            <a:off x="5797754" y="219189"/>
            <a:ext cx="883274" cy="165434"/>
            <a:chOff x="5797754" y="431068"/>
            <a:chExt cx="883274" cy="165434"/>
          </a:xfrm>
        </p:grpSpPr>
        <p:sp>
          <p:nvSpPr>
            <p:cNvPr id="33" name="Hexagon 180">
              <a:extLst>
                <a:ext uri="{FF2B5EF4-FFF2-40B4-BE49-F238E27FC236}">
                  <a16:creationId xmlns:a16="http://schemas.microsoft.com/office/drawing/2014/main" id="{069B6CD6-3496-4947-923E-D1D65E65476B}"/>
                </a:ext>
              </a:extLst>
            </p:cNvPr>
            <p:cNvSpPr/>
            <p:nvPr/>
          </p:nvSpPr>
          <p:spPr>
            <a:xfrm>
              <a:off x="5797754" y="431068"/>
              <a:ext cx="179035" cy="165434"/>
            </a:xfrm>
            <a:custGeom>
              <a:avLst/>
              <a:gdLst>
                <a:gd name="connsiteX0" fmla="*/ 0 w 3115620"/>
                <a:gd name="connsiteY0" fmla="*/ 1342939 h 2685878"/>
                <a:gd name="connsiteX1" fmla="*/ 671470 w 3115620"/>
                <a:gd name="connsiteY1" fmla="*/ 1 h 2685878"/>
                <a:gd name="connsiteX2" fmla="*/ 2444151 w 3115620"/>
                <a:gd name="connsiteY2" fmla="*/ 1 h 2685878"/>
                <a:gd name="connsiteX3" fmla="*/ 3115620 w 3115620"/>
                <a:gd name="connsiteY3" fmla="*/ 1342939 h 2685878"/>
                <a:gd name="connsiteX4" fmla="*/ 2444151 w 3115620"/>
                <a:gd name="connsiteY4" fmla="*/ 2685877 h 2685878"/>
                <a:gd name="connsiteX5" fmla="*/ 671470 w 3115620"/>
                <a:gd name="connsiteY5" fmla="*/ 2685877 h 2685878"/>
                <a:gd name="connsiteX6" fmla="*/ 0 w 3115620"/>
                <a:gd name="connsiteY6" fmla="*/ 1342939 h 2685878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444151 w 3115620"/>
                <a:gd name="connsiteY2" fmla="*/ 3175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685451 w 3115620"/>
                <a:gd name="connsiteY2" fmla="*/ 6350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026720"/>
                <a:gd name="connsiteY0" fmla="*/ 1346113 h 2689051"/>
                <a:gd name="connsiteX1" fmla="*/ 395245 w 3026720"/>
                <a:gd name="connsiteY1" fmla="*/ 0 h 2689051"/>
                <a:gd name="connsiteX2" fmla="*/ 2685451 w 3026720"/>
                <a:gd name="connsiteY2" fmla="*/ 6350 h 2689051"/>
                <a:gd name="connsiteX3" fmla="*/ 3026720 w 3026720"/>
                <a:gd name="connsiteY3" fmla="*/ 1838238 h 2689051"/>
                <a:gd name="connsiteX4" fmla="*/ 2444151 w 3026720"/>
                <a:gd name="connsiteY4" fmla="*/ 2689051 h 2689051"/>
                <a:gd name="connsiteX5" fmla="*/ 671470 w 3026720"/>
                <a:gd name="connsiteY5" fmla="*/ 2689051 h 2689051"/>
                <a:gd name="connsiteX6" fmla="*/ 0 w 3026720"/>
                <a:gd name="connsiteY6" fmla="*/ 1346113 h 2689051"/>
                <a:gd name="connsiteX0" fmla="*/ 0 w 2982270"/>
                <a:gd name="connsiteY0" fmla="*/ 907963 h 2689051"/>
                <a:gd name="connsiteX1" fmla="*/ 350795 w 2982270"/>
                <a:gd name="connsiteY1" fmla="*/ 0 h 2689051"/>
                <a:gd name="connsiteX2" fmla="*/ 2641001 w 2982270"/>
                <a:gd name="connsiteY2" fmla="*/ 6350 h 2689051"/>
                <a:gd name="connsiteX3" fmla="*/ 2982270 w 2982270"/>
                <a:gd name="connsiteY3" fmla="*/ 1838238 h 2689051"/>
                <a:gd name="connsiteX4" fmla="*/ 2399701 w 2982270"/>
                <a:gd name="connsiteY4" fmla="*/ 2689051 h 2689051"/>
                <a:gd name="connsiteX5" fmla="*/ 627020 w 2982270"/>
                <a:gd name="connsiteY5" fmla="*/ 2689051 h 2689051"/>
                <a:gd name="connsiteX6" fmla="*/ 0 w 2982270"/>
                <a:gd name="connsiteY6" fmla="*/ 907963 h 2689051"/>
                <a:gd name="connsiteX0" fmla="*/ 0 w 2982270"/>
                <a:gd name="connsiteY0" fmla="*/ 907963 h 2752551"/>
                <a:gd name="connsiteX1" fmla="*/ 350795 w 2982270"/>
                <a:gd name="connsiteY1" fmla="*/ 0 h 2752551"/>
                <a:gd name="connsiteX2" fmla="*/ 2641001 w 2982270"/>
                <a:gd name="connsiteY2" fmla="*/ 6350 h 2752551"/>
                <a:gd name="connsiteX3" fmla="*/ 2982270 w 2982270"/>
                <a:gd name="connsiteY3" fmla="*/ 1838238 h 2752551"/>
                <a:gd name="connsiteX4" fmla="*/ 2399701 w 2982270"/>
                <a:gd name="connsiteY4" fmla="*/ 2689051 h 2752551"/>
                <a:gd name="connsiteX5" fmla="*/ 347620 w 2982270"/>
                <a:gd name="connsiteY5" fmla="*/ 2752551 h 2752551"/>
                <a:gd name="connsiteX6" fmla="*/ 0 w 2982270"/>
                <a:gd name="connsiteY6" fmla="*/ 907963 h 2752551"/>
                <a:gd name="connsiteX0" fmla="*/ 0 w 2982270"/>
                <a:gd name="connsiteY0" fmla="*/ 907963 h 2755726"/>
                <a:gd name="connsiteX1" fmla="*/ 350795 w 2982270"/>
                <a:gd name="connsiteY1" fmla="*/ 0 h 2755726"/>
                <a:gd name="connsiteX2" fmla="*/ 2641001 w 2982270"/>
                <a:gd name="connsiteY2" fmla="*/ 6350 h 2755726"/>
                <a:gd name="connsiteX3" fmla="*/ 2982270 w 2982270"/>
                <a:gd name="connsiteY3" fmla="*/ 1838238 h 2755726"/>
                <a:gd name="connsiteX4" fmla="*/ 2631476 w 2982270"/>
                <a:gd name="connsiteY4" fmla="*/ 2755726 h 2755726"/>
                <a:gd name="connsiteX5" fmla="*/ 347620 w 2982270"/>
                <a:gd name="connsiteY5" fmla="*/ 2752551 h 2755726"/>
                <a:gd name="connsiteX6" fmla="*/ 0 w 2982270"/>
                <a:gd name="connsiteY6" fmla="*/ 907963 h 275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2270" h="2755726">
                  <a:moveTo>
                    <a:pt x="0" y="907963"/>
                  </a:moveTo>
                  <a:lnTo>
                    <a:pt x="350795" y="0"/>
                  </a:lnTo>
                  <a:lnTo>
                    <a:pt x="2641001" y="6350"/>
                  </a:lnTo>
                  <a:lnTo>
                    <a:pt x="2982270" y="1838238"/>
                  </a:lnTo>
                  <a:lnTo>
                    <a:pt x="2631476" y="2755726"/>
                  </a:lnTo>
                  <a:lnTo>
                    <a:pt x="347620" y="2752551"/>
                  </a:lnTo>
                  <a:lnTo>
                    <a:pt x="0" y="907963"/>
                  </a:lnTo>
                  <a:close/>
                </a:path>
              </a:pathLst>
            </a:custGeom>
            <a:solidFill>
              <a:srgbClr val="EAEA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4" name="Hexagon 180">
              <a:extLst>
                <a:ext uri="{FF2B5EF4-FFF2-40B4-BE49-F238E27FC236}">
                  <a16:creationId xmlns:a16="http://schemas.microsoft.com/office/drawing/2014/main" id="{7305B6A7-9E7A-E44E-89A3-F30AFB81F794}"/>
                </a:ext>
              </a:extLst>
            </p:cNvPr>
            <p:cNvSpPr/>
            <p:nvPr/>
          </p:nvSpPr>
          <p:spPr>
            <a:xfrm>
              <a:off x="6032500" y="431068"/>
              <a:ext cx="179035" cy="165434"/>
            </a:xfrm>
            <a:custGeom>
              <a:avLst/>
              <a:gdLst>
                <a:gd name="connsiteX0" fmla="*/ 0 w 3115620"/>
                <a:gd name="connsiteY0" fmla="*/ 1342939 h 2685878"/>
                <a:gd name="connsiteX1" fmla="*/ 671470 w 3115620"/>
                <a:gd name="connsiteY1" fmla="*/ 1 h 2685878"/>
                <a:gd name="connsiteX2" fmla="*/ 2444151 w 3115620"/>
                <a:gd name="connsiteY2" fmla="*/ 1 h 2685878"/>
                <a:gd name="connsiteX3" fmla="*/ 3115620 w 3115620"/>
                <a:gd name="connsiteY3" fmla="*/ 1342939 h 2685878"/>
                <a:gd name="connsiteX4" fmla="*/ 2444151 w 3115620"/>
                <a:gd name="connsiteY4" fmla="*/ 2685877 h 2685878"/>
                <a:gd name="connsiteX5" fmla="*/ 671470 w 3115620"/>
                <a:gd name="connsiteY5" fmla="*/ 2685877 h 2685878"/>
                <a:gd name="connsiteX6" fmla="*/ 0 w 3115620"/>
                <a:gd name="connsiteY6" fmla="*/ 1342939 h 2685878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444151 w 3115620"/>
                <a:gd name="connsiteY2" fmla="*/ 3175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685451 w 3115620"/>
                <a:gd name="connsiteY2" fmla="*/ 6350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026720"/>
                <a:gd name="connsiteY0" fmla="*/ 1346113 h 2689051"/>
                <a:gd name="connsiteX1" fmla="*/ 395245 w 3026720"/>
                <a:gd name="connsiteY1" fmla="*/ 0 h 2689051"/>
                <a:gd name="connsiteX2" fmla="*/ 2685451 w 3026720"/>
                <a:gd name="connsiteY2" fmla="*/ 6350 h 2689051"/>
                <a:gd name="connsiteX3" fmla="*/ 3026720 w 3026720"/>
                <a:gd name="connsiteY3" fmla="*/ 1838238 h 2689051"/>
                <a:gd name="connsiteX4" fmla="*/ 2444151 w 3026720"/>
                <a:gd name="connsiteY4" fmla="*/ 2689051 h 2689051"/>
                <a:gd name="connsiteX5" fmla="*/ 671470 w 3026720"/>
                <a:gd name="connsiteY5" fmla="*/ 2689051 h 2689051"/>
                <a:gd name="connsiteX6" fmla="*/ 0 w 3026720"/>
                <a:gd name="connsiteY6" fmla="*/ 1346113 h 2689051"/>
                <a:gd name="connsiteX0" fmla="*/ 0 w 2982270"/>
                <a:gd name="connsiteY0" fmla="*/ 907963 h 2689051"/>
                <a:gd name="connsiteX1" fmla="*/ 350795 w 2982270"/>
                <a:gd name="connsiteY1" fmla="*/ 0 h 2689051"/>
                <a:gd name="connsiteX2" fmla="*/ 2641001 w 2982270"/>
                <a:gd name="connsiteY2" fmla="*/ 6350 h 2689051"/>
                <a:gd name="connsiteX3" fmla="*/ 2982270 w 2982270"/>
                <a:gd name="connsiteY3" fmla="*/ 1838238 h 2689051"/>
                <a:gd name="connsiteX4" fmla="*/ 2399701 w 2982270"/>
                <a:gd name="connsiteY4" fmla="*/ 2689051 h 2689051"/>
                <a:gd name="connsiteX5" fmla="*/ 627020 w 2982270"/>
                <a:gd name="connsiteY5" fmla="*/ 2689051 h 2689051"/>
                <a:gd name="connsiteX6" fmla="*/ 0 w 2982270"/>
                <a:gd name="connsiteY6" fmla="*/ 907963 h 2689051"/>
                <a:gd name="connsiteX0" fmla="*/ 0 w 2982270"/>
                <a:gd name="connsiteY0" fmla="*/ 907963 h 2752551"/>
                <a:gd name="connsiteX1" fmla="*/ 350795 w 2982270"/>
                <a:gd name="connsiteY1" fmla="*/ 0 h 2752551"/>
                <a:gd name="connsiteX2" fmla="*/ 2641001 w 2982270"/>
                <a:gd name="connsiteY2" fmla="*/ 6350 h 2752551"/>
                <a:gd name="connsiteX3" fmla="*/ 2982270 w 2982270"/>
                <a:gd name="connsiteY3" fmla="*/ 1838238 h 2752551"/>
                <a:gd name="connsiteX4" fmla="*/ 2399701 w 2982270"/>
                <a:gd name="connsiteY4" fmla="*/ 2689051 h 2752551"/>
                <a:gd name="connsiteX5" fmla="*/ 347620 w 2982270"/>
                <a:gd name="connsiteY5" fmla="*/ 2752551 h 2752551"/>
                <a:gd name="connsiteX6" fmla="*/ 0 w 2982270"/>
                <a:gd name="connsiteY6" fmla="*/ 907963 h 2752551"/>
                <a:gd name="connsiteX0" fmla="*/ 0 w 2982270"/>
                <a:gd name="connsiteY0" fmla="*/ 907963 h 2755726"/>
                <a:gd name="connsiteX1" fmla="*/ 350795 w 2982270"/>
                <a:gd name="connsiteY1" fmla="*/ 0 h 2755726"/>
                <a:gd name="connsiteX2" fmla="*/ 2641001 w 2982270"/>
                <a:gd name="connsiteY2" fmla="*/ 6350 h 2755726"/>
                <a:gd name="connsiteX3" fmla="*/ 2982270 w 2982270"/>
                <a:gd name="connsiteY3" fmla="*/ 1838238 h 2755726"/>
                <a:gd name="connsiteX4" fmla="*/ 2631476 w 2982270"/>
                <a:gd name="connsiteY4" fmla="*/ 2755726 h 2755726"/>
                <a:gd name="connsiteX5" fmla="*/ 347620 w 2982270"/>
                <a:gd name="connsiteY5" fmla="*/ 2752551 h 2755726"/>
                <a:gd name="connsiteX6" fmla="*/ 0 w 2982270"/>
                <a:gd name="connsiteY6" fmla="*/ 907963 h 275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2270" h="2755726">
                  <a:moveTo>
                    <a:pt x="0" y="907963"/>
                  </a:moveTo>
                  <a:lnTo>
                    <a:pt x="350795" y="0"/>
                  </a:lnTo>
                  <a:lnTo>
                    <a:pt x="2641001" y="6350"/>
                  </a:lnTo>
                  <a:lnTo>
                    <a:pt x="2982270" y="1838238"/>
                  </a:lnTo>
                  <a:lnTo>
                    <a:pt x="2631476" y="2755726"/>
                  </a:lnTo>
                  <a:lnTo>
                    <a:pt x="347620" y="2752551"/>
                  </a:lnTo>
                  <a:lnTo>
                    <a:pt x="0" y="907963"/>
                  </a:lnTo>
                  <a:close/>
                </a:path>
              </a:pathLst>
            </a:custGeom>
            <a:solidFill>
              <a:srgbClr val="EAEA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5" name="Hexagon 180">
              <a:extLst>
                <a:ext uri="{FF2B5EF4-FFF2-40B4-BE49-F238E27FC236}">
                  <a16:creationId xmlns:a16="http://schemas.microsoft.com/office/drawing/2014/main" id="{C16D29EE-0BFF-3741-A87E-C16E9AB7887A}"/>
                </a:ext>
              </a:extLst>
            </p:cNvPr>
            <p:cNvSpPr/>
            <p:nvPr/>
          </p:nvSpPr>
          <p:spPr>
            <a:xfrm>
              <a:off x="6501993" y="431068"/>
              <a:ext cx="179035" cy="165434"/>
            </a:xfrm>
            <a:custGeom>
              <a:avLst/>
              <a:gdLst>
                <a:gd name="connsiteX0" fmla="*/ 0 w 3115620"/>
                <a:gd name="connsiteY0" fmla="*/ 1342939 h 2685878"/>
                <a:gd name="connsiteX1" fmla="*/ 671470 w 3115620"/>
                <a:gd name="connsiteY1" fmla="*/ 1 h 2685878"/>
                <a:gd name="connsiteX2" fmla="*/ 2444151 w 3115620"/>
                <a:gd name="connsiteY2" fmla="*/ 1 h 2685878"/>
                <a:gd name="connsiteX3" fmla="*/ 3115620 w 3115620"/>
                <a:gd name="connsiteY3" fmla="*/ 1342939 h 2685878"/>
                <a:gd name="connsiteX4" fmla="*/ 2444151 w 3115620"/>
                <a:gd name="connsiteY4" fmla="*/ 2685877 h 2685878"/>
                <a:gd name="connsiteX5" fmla="*/ 671470 w 3115620"/>
                <a:gd name="connsiteY5" fmla="*/ 2685877 h 2685878"/>
                <a:gd name="connsiteX6" fmla="*/ 0 w 3115620"/>
                <a:gd name="connsiteY6" fmla="*/ 1342939 h 2685878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444151 w 3115620"/>
                <a:gd name="connsiteY2" fmla="*/ 3175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685451 w 3115620"/>
                <a:gd name="connsiteY2" fmla="*/ 6350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026720"/>
                <a:gd name="connsiteY0" fmla="*/ 1346113 h 2689051"/>
                <a:gd name="connsiteX1" fmla="*/ 395245 w 3026720"/>
                <a:gd name="connsiteY1" fmla="*/ 0 h 2689051"/>
                <a:gd name="connsiteX2" fmla="*/ 2685451 w 3026720"/>
                <a:gd name="connsiteY2" fmla="*/ 6350 h 2689051"/>
                <a:gd name="connsiteX3" fmla="*/ 3026720 w 3026720"/>
                <a:gd name="connsiteY3" fmla="*/ 1838238 h 2689051"/>
                <a:gd name="connsiteX4" fmla="*/ 2444151 w 3026720"/>
                <a:gd name="connsiteY4" fmla="*/ 2689051 h 2689051"/>
                <a:gd name="connsiteX5" fmla="*/ 671470 w 3026720"/>
                <a:gd name="connsiteY5" fmla="*/ 2689051 h 2689051"/>
                <a:gd name="connsiteX6" fmla="*/ 0 w 3026720"/>
                <a:gd name="connsiteY6" fmla="*/ 1346113 h 2689051"/>
                <a:gd name="connsiteX0" fmla="*/ 0 w 2982270"/>
                <a:gd name="connsiteY0" fmla="*/ 907963 h 2689051"/>
                <a:gd name="connsiteX1" fmla="*/ 350795 w 2982270"/>
                <a:gd name="connsiteY1" fmla="*/ 0 h 2689051"/>
                <a:gd name="connsiteX2" fmla="*/ 2641001 w 2982270"/>
                <a:gd name="connsiteY2" fmla="*/ 6350 h 2689051"/>
                <a:gd name="connsiteX3" fmla="*/ 2982270 w 2982270"/>
                <a:gd name="connsiteY3" fmla="*/ 1838238 h 2689051"/>
                <a:gd name="connsiteX4" fmla="*/ 2399701 w 2982270"/>
                <a:gd name="connsiteY4" fmla="*/ 2689051 h 2689051"/>
                <a:gd name="connsiteX5" fmla="*/ 627020 w 2982270"/>
                <a:gd name="connsiteY5" fmla="*/ 2689051 h 2689051"/>
                <a:gd name="connsiteX6" fmla="*/ 0 w 2982270"/>
                <a:gd name="connsiteY6" fmla="*/ 907963 h 2689051"/>
                <a:gd name="connsiteX0" fmla="*/ 0 w 2982270"/>
                <a:gd name="connsiteY0" fmla="*/ 907963 h 2752551"/>
                <a:gd name="connsiteX1" fmla="*/ 350795 w 2982270"/>
                <a:gd name="connsiteY1" fmla="*/ 0 h 2752551"/>
                <a:gd name="connsiteX2" fmla="*/ 2641001 w 2982270"/>
                <a:gd name="connsiteY2" fmla="*/ 6350 h 2752551"/>
                <a:gd name="connsiteX3" fmla="*/ 2982270 w 2982270"/>
                <a:gd name="connsiteY3" fmla="*/ 1838238 h 2752551"/>
                <a:gd name="connsiteX4" fmla="*/ 2399701 w 2982270"/>
                <a:gd name="connsiteY4" fmla="*/ 2689051 h 2752551"/>
                <a:gd name="connsiteX5" fmla="*/ 347620 w 2982270"/>
                <a:gd name="connsiteY5" fmla="*/ 2752551 h 2752551"/>
                <a:gd name="connsiteX6" fmla="*/ 0 w 2982270"/>
                <a:gd name="connsiteY6" fmla="*/ 907963 h 2752551"/>
                <a:gd name="connsiteX0" fmla="*/ 0 w 2982270"/>
                <a:gd name="connsiteY0" fmla="*/ 907963 h 2755726"/>
                <a:gd name="connsiteX1" fmla="*/ 350795 w 2982270"/>
                <a:gd name="connsiteY1" fmla="*/ 0 h 2755726"/>
                <a:gd name="connsiteX2" fmla="*/ 2641001 w 2982270"/>
                <a:gd name="connsiteY2" fmla="*/ 6350 h 2755726"/>
                <a:gd name="connsiteX3" fmla="*/ 2982270 w 2982270"/>
                <a:gd name="connsiteY3" fmla="*/ 1838238 h 2755726"/>
                <a:gd name="connsiteX4" fmla="*/ 2631476 w 2982270"/>
                <a:gd name="connsiteY4" fmla="*/ 2755726 h 2755726"/>
                <a:gd name="connsiteX5" fmla="*/ 347620 w 2982270"/>
                <a:gd name="connsiteY5" fmla="*/ 2752551 h 2755726"/>
                <a:gd name="connsiteX6" fmla="*/ 0 w 2982270"/>
                <a:gd name="connsiteY6" fmla="*/ 907963 h 275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2270" h="2755726">
                  <a:moveTo>
                    <a:pt x="0" y="907963"/>
                  </a:moveTo>
                  <a:lnTo>
                    <a:pt x="350795" y="0"/>
                  </a:lnTo>
                  <a:lnTo>
                    <a:pt x="2641001" y="6350"/>
                  </a:lnTo>
                  <a:lnTo>
                    <a:pt x="2982270" y="1838238"/>
                  </a:lnTo>
                  <a:lnTo>
                    <a:pt x="2631476" y="2755726"/>
                  </a:lnTo>
                  <a:lnTo>
                    <a:pt x="347620" y="2752551"/>
                  </a:lnTo>
                  <a:lnTo>
                    <a:pt x="0" y="907963"/>
                  </a:lnTo>
                  <a:close/>
                </a:path>
              </a:pathLst>
            </a:custGeom>
            <a:solidFill>
              <a:srgbClr val="EAEA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6" name="Hexagon 180">
              <a:extLst>
                <a:ext uri="{FF2B5EF4-FFF2-40B4-BE49-F238E27FC236}">
                  <a16:creationId xmlns:a16="http://schemas.microsoft.com/office/drawing/2014/main" id="{ADFE49C6-75F0-8A47-85AA-FAE6546A3C8C}"/>
                </a:ext>
              </a:extLst>
            </p:cNvPr>
            <p:cNvSpPr/>
            <p:nvPr/>
          </p:nvSpPr>
          <p:spPr>
            <a:xfrm>
              <a:off x="6267246" y="431068"/>
              <a:ext cx="179035" cy="165434"/>
            </a:xfrm>
            <a:custGeom>
              <a:avLst/>
              <a:gdLst>
                <a:gd name="connsiteX0" fmla="*/ 0 w 3115620"/>
                <a:gd name="connsiteY0" fmla="*/ 1342939 h 2685878"/>
                <a:gd name="connsiteX1" fmla="*/ 671470 w 3115620"/>
                <a:gd name="connsiteY1" fmla="*/ 1 h 2685878"/>
                <a:gd name="connsiteX2" fmla="*/ 2444151 w 3115620"/>
                <a:gd name="connsiteY2" fmla="*/ 1 h 2685878"/>
                <a:gd name="connsiteX3" fmla="*/ 3115620 w 3115620"/>
                <a:gd name="connsiteY3" fmla="*/ 1342939 h 2685878"/>
                <a:gd name="connsiteX4" fmla="*/ 2444151 w 3115620"/>
                <a:gd name="connsiteY4" fmla="*/ 2685877 h 2685878"/>
                <a:gd name="connsiteX5" fmla="*/ 671470 w 3115620"/>
                <a:gd name="connsiteY5" fmla="*/ 2685877 h 2685878"/>
                <a:gd name="connsiteX6" fmla="*/ 0 w 3115620"/>
                <a:gd name="connsiteY6" fmla="*/ 1342939 h 2685878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444151 w 3115620"/>
                <a:gd name="connsiteY2" fmla="*/ 3175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685451 w 3115620"/>
                <a:gd name="connsiteY2" fmla="*/ 6350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026720"/>
                <a:gd name="connsiteY0" fmla="*/ 1346113 h 2689051"/>
                <a:gd name="connsiteX1" fmla="*/ 395245 w 3026720"/>
                <a:gd name="connsiteY1" fmla="*/ 0 h 2689051"/>
                <a:gd name="connsiteX2" fmla="*/ 2685451 w 3026720"/>
                <a:gd name="connsiteY2" fmla="*/ 6350 h 2689051"/>
                <a:gd name="connsiteX3" fmla="*/ 3026720 w 3026720"/>
                <a:gd name="connsiteY3" fmla="*/ 1838238 h 2689051"/>
                <a:gd name="connsiteX4" fmla="*/ 2444151 w 3026720"/>
                <a:gd name="connsiteY4" fmla="*/ 2689051 h 2689051"/>
                <a:gd name="connsiteX5" fmla="*/ 671470 w 3026720"/>
                <a:gd name="connsiteY5" fmla="*/ 2689051 h 2689051"/>
                <a:gd name="connsiteX6" fmla="*/ 0 w 3026720"/>
                <a:gd name="connsiteY6" fmla="*/ 1346113 h 2689051"/>
                <a:gd name="connsiteX0" fmla="*/ 0 w 2982270"/>
                <a:gd name="connsiteY0" fmla="*/ 907963 h 2689051"/>
                <a:gd name="connsiteX1" fmla="*/ 350795 w 2982270"/>
                <a:gd name="connsiteY1" fmla="*/ 0 h 2689051"/>
                <a:gd name="connsiteX2" fmla="*/ 2641001 w 2982270"/>
                <a:gd name="connsiteY2" fmla="*/ 6350 h 2689051"/>
                <a:gd name="connsiteX3" fmla="*/ 2982270 w 2982270"/>
                <a:gd name="connsiteY3" fmla="*/ 1838238 h 2689051"/>
                <a:gd name="connsiteX4" fmla="*/ 2399701 w 2982270"/>
                <a:gd name="connsiteY4" fmla="*/ 2689051 h 2689051"/>
                <a:gd name="connsiteX5" fmla="*/ 627020 w 2982270"/>
                <a:gd name="connsiteY5" fmla="*/ 2689051 h 2689051"/>
                <a:gd name="connsiteX6" fmla="*/ 0 w 2982270"/>
                <a:gd name="connsiteY6" fmla="*/ 907963 h 2689051"/>
                <a:gd name="connsiteX0" fmla="*/ 0 w 2982270"/>
                <a:gd name="connsiteY0" fmla="*/ 907963 h 2752551"/>
                <a:gd name="connsiteX1" fmla="*/ 350795 w 2982270"/>
                <a:gd name="connsiteY1" fmla="*/ 0 h 2752551"/>
                <a:gd name="connsiteX2" fmla="*/ 2641001 w 2982270"/>
                <a:gd name="connsiteY2" fmla="*/ 6350 h 2752551"/>
                <a:gd name="connsiteX3" fmla="*/ 2982270 w 2982270"/>
                <a:gd name="connsiteY3" fmla="*/ 1838238 h 2752551"/>
                <a:gd name="connsiteX4" fmla="*/ 2399701 w 2982270"/>
                <a:gd name="connsiteY4" fmla="*/ 2689051 h 2752551"/>
                <a:gd name="connsiteX5" fmla="*/ 347620 w 2982270"/>
                <a:gd name="connsiteY5" fmla="*/ 2752551 h 2752551"/>
                <a:gd name="connsiteX6" fmla="*/ 0 w 2982270"/>
                <a:gd name="connsiteY6" fmla="*/ 907963 h 2752551"/>
                <a:gd name="connsiteX0" fmla="*/ 0 w 2982270"/>
                <a:gd name="connsiteY0" fmla="*/ 907963 h 2755726"/>
                <a:gd name="connsiteX1" fmla="*/ 350795 w 2982270"/>
                <a:gd name="connsiteY1" fmla="*/ 0 h 2755726"/>
                <a:gd name="connsiteX2" fmla="*/ 2641001 w 2982270"/>
                <a:gd name="connsiteY2" fmla="*/ 6350 h 2755726"/>
                <a:gd name="connsiteX3" fmla="*/ 2982270 w 2982270"/>
                <a:gd name="connsiteY3" fmla="*/ 1838238 h 2755726"/>
                <a:gd name="connsiteX4" fmla="*/ 2631476 w 2982270"/>
                <a:gd name="connsiteY4" fmla="*/ 2755726 h 2755726"/>
                <a:gd name="connsiteX5" fmla="*/ 347620 w 2982270"/>
                <a:gd name="connsiteY5" fmla="*/ 2752551 h 2755726"/>
                <a:gd name="connsiteX6" fmla="*/ 0 w 2982270"/>
                <a:gd name="connsiteY6" fmla="*/ 907963 h 275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2270" h="2755726">
                  <a:moveTo>
                    <a:pt x="0" y="907963"/>
                  </a:moveTo>
                  <a:lnTo>
                    <a:pt x="350795" y="0"/>
                  </a:lnTo>
                  <a:lnTo>
                    <a:pt x="2641001" y="6350"/>
                  </a:lnTo>
                  <a:lnTo>
                    <a:pt x="2982270" y="1838238"/>
                  </a:lnTo>
                  <a:lnTo>
                    <a:pt x="2631476" y="2755726"/>
                  </a:lnTo>
                  <a:lnTo>
                    <a:pt x="347620" y="2752551"/>
                  </a:lnTo>
                  <a:lnTo>
                    <a:pt x="0" y="907963"/>
                  </a:lnTo>
                  <a:close/>
                </a:path>
              </a:pathLst>
            </a:custGeom>
            <a:solidFill>
              <a:srgbClr val="EAEA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F1CCAD18-8A05-764B-B275-694FABF2264A}"/>
              </a:ext>
            </a:extLst>
          </p:cNvPr>
          <p:cNvSpPr/>
          <p:nvPr/>
        </p:nvSpPr>
        <p:spPr>
          <a:xfrm>
            <a:off x="6966188" y="442748"/>
            <a:ext cx="144000" cy="10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BA615CF-BF98-DF49-8199-2E669A3051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2757" y="173265"/>
            <a:ext cx="206609" cy="237600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C616B330-102F-E540-85D9-CC8B2D45426E}"/>
              </a:ext>
            </a:extLst>
          </p:cNvPr>
          <p:cNvGrpSpPr/>
          <p:nvPr/>
        </p:nvGrpSpPr>
        <p:grpSpPr>
          <a:xfrm>
            <a:off x="5797754" y="219189"/>
            <a:ext cx="879331" cy="160053"/>
            <a:chOff x="5797754" y="219189"/>
            <a:chExt cx="879331" cy="160053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D2DC6A6-6F61-514C-8939-D94B934E4C4D}"/>
                </a:ext>
              </a:extLst>
            </p:cNvPr>
            <p:cNvSpPr txBox="1"/>
            <p:nvPr/>
          </p:nvSpPr>
          <p:spPr>
            <a:xfrm>
              <a:off x="6503314" y="219189"/>
              <a:ext cx="173771" cy="160053"/>
            </a:xfrm>
            <a:prstGeom prst="rect">
              <a:avLst/>
            </a:prstGeom>
            <a:noFill/>
          </p:spPr>
          <p:txBody>
            <a:bodyPr wrap="square" tIns="0" bIns="0" rtlCol="0" anchor="ctr">
              <a:no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0627848-E341-DC49-AE8B-A98A3FB0A18C}"/>
                </a:ext>
              </a:extLst>
            </p:cNvPr>
            <p:cNvSpPr txBox="1"/>
            <p:nvPr/>
          </p:nvSpPr>
          <p:spPr>
            <a:xfrm>
              <a:off x="6269398" y="219189"/>
              <a:ext cx="173771" cy="160053"/>
            </a:xfrm>
            <a:prstGeom prst="rect">
              <a:avLst/>
            </a:prstGeom>
            <a:noFill/>
          </p:spPr>
          <p:txBody>
            <a:bodyPr wrap="square" tIns="0" bIns="0" rtlCol="0" anchor="ctr">
              <a:no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F158BCA-E4E8-BF4F-9DD4-C62D6AEA16C8}"/>
                </a:ext>
              </a:extLst>
            </p:cNvPr>
            <p:cNvSpPr txBox="1"/>
            <p:nvPr/>
          </p:nvSpPr>
          <p:spPr>
            <a:xfrm>
              <a:off x="6033576" y="219189"/>
              <a:ext cx="173771" cy="160053"/>
            </a:xfrm>
            <a:prstGeom prst="rect">
              <a:avLst/>
            </a:prstGeom>
            <a:noFill/>
          </p:spPr>
          <p:txBody>
            <a:bodyPr wrap="square" tIns="0" bIns="0" rtlCol="0" anchor="ctr">
              <a:no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4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CB99CFA-4CED-5146-A18C-B6A750AE6E8E}"/>
                </a:ext>
              </a:extLst>
            </p:cNvPr>
            <p:cNvSpPr txBox="1"/>
            <p:nvPr/>
          </p:nvSpPr>
          <p:spPr>
            <a:xfrm>
              <a:off x="5797754" y="219189"/>
              <a:ext cx="173771" cy="160053"/>
            </a:xfrm>
            <a:prstGeom prst="rect">
              <a:avLst/>
            </a:prstGeom>
            <a:noFill/>
          </p:spPr>
          <p:txBody>
            <a:bodyPr wrap="square" tIns="0" bIns="0" rtlCol="0" anchor="ctr">
              <a:no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</a:t>
              </a: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23F9216E-4164-0440-AD83-4A229DF237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4672" y="180515"/>
            <a:ext cx="264480" cy="208800"/>
          </a:xfrm>
          <a:prstGeom prst="rect">
            <a:avLst/>
          </a:prstGeom>
        </p:spPr>
      </p:pic>
      <p:pic>
        <p:nvPicPr>
          <p:cNvPr id="24" name="Picture 23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21B01E2F-4E54-5C44-AC62-0D13DE68AEE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727" t="21343" r="54840" b="47518"/>
          <a:stretch/>
        </p:blipFill>
        <p:spPr>
          <a:xfrm>
            <a:off x="4346714" y="7072480"/>
            <a:ext cx="2819260" cy="25889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75AD2C-9F22-5A49-AC97-9543B7CC05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524" y="7072480"/>
            <a:ext cx="3664640" cy="2588979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B21975-F3DD-4746-93C3-FBD0B7810A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524" y="1668779"/>
            <a:ext cx="6775310" cy="4786592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CB4553A5-7539-6443-97FC-37095947E535}"/>
              </a:ext>
            </a:extLst>
          </p:cNvPr>
          <p:cNvSpPr txBox="1"/>
          <p:nvPr/>
        </p:nvSpPr>
        <p:spPr>
          <a:xfrm>
            <a:off x="390523" y="9764245"/>
            <a:ext cx="36646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Sample storyboard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EA34657-1D12-4A4D-A0C1-FE638D13EBD4}"/>
              </a:ext>
            </a:extLst>
          </p:cNvPr>
          <p:cNvSpPr txBox="1"/>
          <p:nvPr/>
        </p:nvSpPr>
        <p:spPr>
          <a:xfrm>
            <a:off x="4346574" y="9764245"/>
            <a:ext cx="2819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Explaining storyboard concept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83B4797-D6DA-CA4D-8F23-94121099CA86}"/>
              </a:ext>
            </a:extLst>
          </p:cNvPr>
          <p:cNvSpPr txBox="1"/>
          <p:nvPr/>
        </p:nvSpPr>
        <p:spPr>
          <a:xfrm>
            <a:off x="390523" y="6596975"/>
            <a:ext cx="67753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Sample storyboard</a:t>
            </a:r>
          </a:p>
        </p:txBody>
      </p:sp>
    </p:spTree>
    <p:extLst>
      <p:ext uri="{BB962C8B-B14F-4D97-AF65-F5344CB8AC3E}">
        <p14:creationId xmlns:p14="http://schemas.microsoft.com/office/powerpoint/2010/main" val="1663148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3C581F-502D-8444-99B2-529104FD6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0524" y="10382829"/>
            <a:ext cx="5580617" cy="179269"/>
          </a:xfrm>
        </p:spPr>
        <p:txBody>
          <a:bodyPr/>
          <a:lstStyle/>
          <a:p>
            <a:r>
              <a:rPr lang="en-AU" dirty="0"/>
              <a:t>Global Disaster Preparedness Center  |  Designing Solutions for Urban Community Resilience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1D3E95-BB45-9E40-9397-5B3D5DBE2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65048" y="10382829"/>
            <a:ext cx="1700927" cy="179269"/>
          </a:xfrm>
        </p:spPr>
        <p:txBody>
          <a:bodyPr/>
          <a:lstStyle/>
          <a:p>
            <a:fld id="{3332C684-C74E-B44D-82B0-F0756951FDF2}" type="slidenum">
              <a:rPr lang="en-US" smtClean="0"/>
              <a:t>12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641F52-F0DC-F84F-BBBD-5A9F0E9FE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390525"/>
            <a:ext cx="647700" cy="1054100"/>
          </a:xfrm>
          <a:prstGeom prst="rect">
            <a:avLst/>
          </a:prstGeom>
        </p:spPr>
      </p:pic>
      <p:sp>
        <p:nvSpPr>
          <p:cNvPr id="64" name="Title 1">
            <a:extLst>
              <a:ext uri="{FF2B5EF4-FFF2-40B4-BE49-F238E27FC236}">
                <a16:creationId xmlns:a16="http://schemas.microsoft.com/office/drawing/2014/main" id="{69B04E72-7654-9B43-97BA-A3937B9422AA}"/>
              </a:ext>
            </a:extLst>
          </p:cNvPr>
          <p:cNvSpPr txBox="1">
            <a:spLocks/>
          </p:cNvSpPr>
          <p:nvPr/>
        </p:nvSpPr>
        <p:spPr>
          <a:xfrm>
            <a:off x="1527174" y="390525"/>
            <a:ext cx="5638799" cy="1136650"/>
          </a:xfrm>
          <a:prstGeom prst="rect">
            <a:avLst/>
          </a:prstGeom>
        </p:spPr>
        <p:txBody>
          <a:bodyPr vert="horz" lIns="144000" tIns="108000" rIns="91440" bIns="45720" rtlCol="0" anchor="ctr">
            <a:noAutofit/>
          </a:bodyPr>
          <a:lstStyle>
            <a:lvl1pPr algn="l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3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en-US" sz="1400" b="1" dirty="0">
                <a:solidFill>
                  <a:schemeClr val="accent2"/>
                </a:solidFill>
                <a:ea typeface="+mn-ea"/>
                <a:cs typeface="Gill Sans Nova Ultra Bold" panose="020F0502020204030204" pitchFamily="34" charset="0"/>
              </a:rPr>
              <a:t>Resource</a:t>
            </a:r>
            <a:br>
              <a:rPr lang="en-US" sz="5400" b="1" dirty="0">
                <a:solidFill>
                  <a:schemeClr val="accent2"/>
                </a:solidFill>
                <a:ea typeface="+mn-ea"/>
                <a:cs typeface="Gill Sans Nova Ultra Bold" panose="020F0502020204030204" pitchFamily="34" charset="0"/>
              </a:rPr>
            </a:br>
            <a:r>
              <a:rPr lang="en-US" sz="2800" b="1" dirty="0">
                <a:solidFill>
                  <a:schemeClr val="accent2"/>
                </a:solidFill>
                <a:ea typeface="+mn-ea"/>
                <a:cs typeface="Gill Sans Nova Ultra Bold" panose="020F0502020204030204" pitchFamily="34" charset="0"/>
              </a:rPr>
              <a:t>Sample prototypes </a:t>
            </a:r>
            <a:endParaRPr lang="en-US" b="1" dirty="0">
              <a:solidFill>
                <a:schemeClr val="accent2"/>
              </a:solidFill>
              <a:cs typeface="Gill Sans Nova Ultra Bold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6B71BC8-AC3B-094C-8520-4923919D1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972" y="166371"/>
            <a:ext cx="199893" cy="25158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5B8D3C8-CF13-6E4B-A846-AA138B3D5EBE}"/>
              </a:ext>
            </a:extLst>
          </p:cNvPr>
          <p:cNvSpPr/>
          <p:nvPr/>
        </p:nvSpPr>
        <p:spPr>
          <a:xfrm>
            <a:off x="4817011" y="231008"/>
            <a:ext cx="206786" cy="131180"/>
          </a:xfrm>
          <a:prstGeom prst="rect">
            <a:avLst/>
          </a:prstGeom>
          <a:solidFill>
            <a:srgbClr val="EAEA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900" spc="40" dirty="0"/>
              <a:t>U1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0AE304B-8147-6E4E-8332-2E0DB1D47F2E}"/>
              </a:ext>
            </a:extLst>
          </p:cNvPr>
          <p:cNvSpPr/>
          <p:nvPr/>
        </p:nvSpPr>
        <p:spPr>
          <a:xfrm>
            <a:off x="5092185" y="231008"/>
            <a:ext cx="206786" cy="131180"/>
          </a:xfrm>
          <a:prstGeom prst="rect">
            <a:avLst/>
          </a:prstGeom>
          <a:solidFill>
            <a:srgbClr val="EAEA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900" spc="40" dirty="0"/>
              <a:t>U2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E2136BC-36F8-C344-9135-DD8F2991B00E}"/>
              </a:ext>
            </a:extLst>
          </p:cNvPr>
          <p:cNvGrpSpPr/>
          <p:nvPr/>
        </p:nvGrpSpPr>
        <p:grpSpPr>
          <a:xfrm>
            <a:off x="5797754" y="219189"/>
            <a:ext cx="883274" cy="165434"/>
            <a:chOff x="5797754" y="431068"/>
            <a:chExt cx="883274" cy="165434"/>
          </a:xfrm>
        </p:grpSpPr>
        <p:sp>
          <p:nvSpPr>
            <p:cNvPr id="33" name="Hexagon 180">
              <a:extLst>
                <a:ext uri="{FF2B5EF4-FFF2-40B4-BE49-F238E27FC236}">
                  <a16:creationId xmlns:a16="http://schemas.microsoft.com/office/drawing/2014/main" id="{069B6CD6-3496-4947-923E-D1D65E65476B}"/>
                </a:ext>
              </a:extLst>
            </p:cNvPr>
            <p:cNvSpPr/>
            <p:nvPr/>
          </p:nvSpPr>
          <p:spPr>
            <a:xfrm>
              <a:off x="5797754" y="431068"/>
              <a:ext cx="179035" cy="165434"/>
            </a:xfrm>
            <a:custGeom>
              <a:avLst/>
              <a:gdLst>
                <a:gd name="connsiteX0" fmla="*/ 0 w 3115620"/>
                <a:gd name="connsiteY0" fmla="*/ 1342939 h 2685878"/>
                <a:gd name="connsiteX1" fmla="*/ 671470 w 3115620"/>
                <a:gd name="connsiteY1" fmla="*/ 1 h 2685878"/>
                <a:gd name="connsiteX2" fmla="*/ 2444151 w 3115620"/>
                <a:gd name="connsiteY2" fmla="*/ 1 h 2685878"/>
                <a:gd name="connsiteX3" fmla="*/ 3115620 w 3115620"/>
                <a:gd name="connsiteY3" fmla="*/ 1342939 h 2685878"/>
                <a:gd name="connsiteX4" fmla="*/ 2444151 w 3115620"/>
                <a:gd name="connsiteY4" fmla="*/ 2685877 h 2685878"/>
                <a:gd name="connsiteX5" fmla="*/ 671470 w 3115620"/>
                <a:gd name="connsiteY5" fmla="*/ 2685877 h 2685878"/>
                <a:gd name="connsiteX6" fmla="*/ 0 w 3115620"/>
                <a:gd name="connsiteY6" fmla="*/ 1342939 h 2685878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444151 w 3115620"/>
                <a:gd name="connsiteY2" fmla="*/ 3175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685451 w 3115620"/>
                <a:gd name="connsiteY2" fmla="*/ 6350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026720"/>
                <a:gd name="connsiteY0" fmla="*/ 1346113 h 2689051"/>
                <a:gd name="connsiteX1" fmla="*/ 395245 w 3026720"/>
                <a:gd name="connsiteY1" fmla="*/ 0 h 2689051"/>
                <a:gd name="connsiteX2" fmla="*/ 2685451 w 3026720"/>
                <a:gd name="connsiteY2" fmla="*/ 6350 h 2689051"/>
                <a:gd name="connsiteX3" fmla="*/ 3026720 w 3026720"/>
                <a:gd name="connsiteY3" fmla="*/ 1838238 h 2689051"/>
                <a:gd name="connsiteX4" fmla="*/ 2444151 w 3026720"/>
                <a:gd name="connsiteY4" fmla="*/ 2689051 h 2689051"/>
                <a:gd name="connsiteX5" fmla="*/ 671470 w 3026720"/>
                <a:gd name="connsiteY5" fmla="*/ 2689051 h 2689051"/>
                <a:gd name="connsiteX6" fmla="*/ 0 w 3026720"/>
                <a:gd name="connsiteY6" fmla="*/ 1346113 h 2689051"/>
                <a:gd name="connsiteX0" fmla="*/ 0 w 2982270"/>
                <a:gd name="connsiteY0" fmla="*/ 907963 h 2689051"/>
                <a:gd name="connsiteX1" fmla="*/ 350795 w 2982270"/>
                <a:gd name="connsiteY1" fmla="*/ 0 h 2689051"/>
                <a:gd name="connsiteX2" fmla="*/ 2641001 w 2982270"/>
                <a:gd name="connsiteY2" fmla="*/ 6350 h 2689051"/>
                <a:gd name="connsiteX3" fmla="*/ 2982270 w 2982270"/>
                <a:gd name="connsiteY3" fmla="*/ 1838238 h 2689051"/>
                <a:gd name="connsiteX4" fmla="*/ 2399701 w 2982270"/>
                <a:gd name="connsiteY4" fmla="*/ 2689051 h 2689051"/>
                <a:gd name="connsiteX5" fmla="*/ 627020 w 2982270"/>
                <a:gd name="connsiteY5" fmla="*/ 2689051 h 2689051"/>
                <a:gd name="connsiteX6" fmla="*/ 0 w 2982270"/>
                <a:gd name="connsiteY6" fmla="*/ 907963 h 2689051"/>
                <a:gd name="connsiteX0" fmla="*/ 0 w 2982270"/>
                <a:gd name="connsiteY0" fmla="*/ 907963 h 2752551"/>
                <a:gd name="connsiteX1" fmla="*/ 350795 w 2982270"/>
                <a:gd name="connsiteY1" fmla="*/ 0 h 2752551"/>
                <a:gd name="connsiteX2" fmla="*/ 2641001 w 2982270"/>
                <a:gd name="connsiteY2" fmla="*/ 6350 h 2752551"/>
                <a:gd name="connsiteX3" fmla="*/ 2982270 w 2982270"/>
                <a:gd name="connsiteY3" fmla="*/ 1838238 h 2752551"/>
                <a:gd name="connsiteX4" fmla="*/ 2399701 w 2982270"/>
                <a:gd name="connsiteY4" fmla="*/ 2689051 h 2752551"/>
                <a:gd name="connsiteX5" fmla="*/ 347620 w 2982270"/>
                <a:gd name="connsiteY5" fmla="*/ 2752551 h 2752551"/>
                <a:gd name="connsiteX6" fmla="*/ 0 w 2982270"/>
                <a:gd name="connsiteY6" fmla="*/ 907963 h 2752551"/>
                <a:gd name="connsiteX0" fmla="*/ 0 w 2982270"/>
                <a:gd name="connsiteY0" fmla="*/ 907963 h 2755726"/>
                <a:gd name="connsiteX1" fmla="*/ 350795 w 2982270"/>
                <a:gd name="connsiteY1" fmla="*/ 0 h 2755726"/>
                <a:gd name="connsiteX2" fmla="*/ 2641001 w 2982270"/>
                <a:gd name="connsiteY2" fmla="*/ 6350 h 2755726"/>
                <a:gd name="connsiteX3" fmla="*/ 2982270 w 2982270"/>
                <a:gd name="connsiteY3" fmla="*/ 1838238 h 2755726"/>
                <a:gd name="connsiteX4" fmla="*/ 2631476 w 2982270"/>
                <a:gd name="connsiteY4" fmla="*/ 2755726 h 2755726"/>
                <a:gd name="connsiteX5" fmla="*/ 347620 w 2982270"/>
                <a:gd name="connsiteY5" fmla="*/ 2752551 h 2755726"/>
                <a:gd name="connsiteX6" fmla="*/ 0 w 2982270"/>
                <a:gd name="connsiteY6" fmla="*/ 907963 h 275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2270" h="2755726">
                  <a:moveTo>
                    <a:pt x="0" y="907963"/>
                  </a:moveTo>
                  <a:lnTo>
                    <a:pt x="350795" y="0"/>
                  </a:lnTo>
                  <a:lnTo>
                    <a:pt x="2641001" y="6350"/>
                  </a:lnTo>
                  <a:lnTo>
                    <a:pt x="2982270" y="1838238"/>
                  </a:lnTo>
                  <a:lnTo>
                    <a:pt x="2631476" y="2755726"/>
                  </a:lnTo>
                  <a:lnTo>
                    <a:pt x="347620" y="2752551"/>
                  </a:lnTo>
                  <a:lnTo>
                    <a:pt x="0" y="907963"/>
                  </a:lnTo>
                  <a:close/>
                </a:path>
              </a:pathLst>
            </a:custGeom>
            <a:solidFill>
              <a:srgbClr val="EAEA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4" name="Hexagon 180">
              <a:extLst>
                <a:ext uri="{FF2B5EF4-FFF2-40B4-BE49-F238E27FC236}">
                  <a16:creationId xmlns:a16="http://schemas.microsoft.com/office/drawing/2014/main" id="{7305B6A7-9E7A-E44E-89A3-F30AFB81F794}"/>
                </a:ext>
              </a:extLst>
            </p:cNvPr>
            <p:cNvSpPr/>
            <p:nvPr/>
          </p:nvSpPr>
          <p:spPr>
            <a:xfrm>
              <a:off x="6032500" y="431068"/>
              <a:ext cx="179035" cy="165434"/>
            </a:xfrm>
            <a:custGeom>
              <a:avLst/>
              <a:gdLst>
                <a:gd name="connsiteX0" fmla="*/ 0 w 3115620"/>
                <a:gd name="connsiteY0" fmla="*/ 1342939 h 2685878"/>
                <a:gd name="connsiteX1" fmla="*/ 671470 w 3115620"/>
                <a:gd name="connsiteY1" fmla="*/ 1 h 2685878"/>
                <a:gd name="connsiteX2" fmla="*/ 2444151 w 3115620"/>
                <a:gd name="connsiteY2" fmla="*/ 1 h 2685878"/>
                <a:gd name="connsiteX3" fmla="*/ 3115620 w 3115620"/>
                <a:gd name="connsiteY3" fmla="*/ 1342939 h 2685878"/>
                <a:gd name="connsiteX4" fmla="*/ 2444151 w 3115620"/>
                <a:gd name="connsiteY4" fmla="*/ 2685877 h 2685878"/>
                <a:gd name="connsiteX5" fmla="*/ 671470 w 3115620"/>
                <a:gd name="connsiteY5" fmla="*/ 2685877 h 2685878"/>
                <a:gd name="connsiteX6" fmla="*/ 0 w 3115620"/>
                <a:gd name="connsiteY6" fmla="*/ 1342939 h 2685878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444151 w 3115620"/>
                <a:gd name="connsiteY2" fmla="*/ 3175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685451 w 3115620"/>
                <a:gd name="connsiteY2" fmla="*/ 6350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026720"/>
                <a:gd name="connsiteY0" fmla="*/ 1346113 h 2689051"/>
                <a:gd name="connsiteX1" fmla="*/ 395245 w 3026720"/>
                <a:gd name="connsiteY1" fmla="*/ 0 h 2689051"/>
                <a:gd name="connsiteX2" fmla="*/ 2685451 w 3026720"/>
                <a:gd name="connsiteY2" fmla="*/ 6350 h 2689051"/>
                <a:gd name="connsiteX3" fmla="*/ 3026720 w 3026720"/>
                <a:gd name="connsiteY3" fmla="*/ 1838238 h 2689051"/>
                <a:gd name="connsiteX4" fmla="*/ 2444151 w 3026720"/>
                <a:gd name="connsiteY4" fmla="*/ 2689051 h 2689051"/>
                <a:gd name="connsiteX5" fmla="*/ 671470 w 3026720"/>
                <a:gd name="connsiteY5" fmla="*/ 2689051 h 2689051"/>
                <a:gd name="connsiteX6" fmla="*/ 0 w 3026720"/>
                <a:gd name="connsiteY6" fmla="*/ 1346113 h 2689051"/>
                <a:gd name="connsiteX0" fmla="*/ 0 w 2982270"/>
                <a:gd name="connsiteY0" fmla="*/ 907963 h 2689051"/>
                <a:gd name="connsiteX1" fmla="*/ 350795 w 2982270"/>
                <a:gd name="connsiteY1" fmla="*/ 0 h 2689051"/>
                <a:gd name="connsiteX2" fmla="*/ 2641001 w 2982270"/>
                <a:gd name="connsiteY2" fmla="*/ 6350 h 2689051"/>
                <a:gd name="connsiteX3" fmla="*/ 2982270 w 2982270"/>
                <a:gd name="connsiteY3" fmla="*/ 1838238 h 2689051"/>
                <a:gd name="connsiteX4" fmla="*/ 2399701 w 2982270"/>
                <a:gd name="connsiteY4" fmla="*/ 2689051 h 2689051"/>
                <a:gd name="connsiteX5" fmla="*/ 627020 w 2982270"/>
                <a:gd name="connsiteY5" fmla="*/ 2689051 h 2689051"/>
                <a:gd name="connsiteX6" fmla="*/ 0 w 2982270"/>
                <a:gd name="connsiteY6" fmla="*/ 907963 h 2689051"/>
                <a:gd name="connsiteX0" fmla="*/ 0 w 2982270"/>
                <a:gd name="connsiteY0" fmla="*/ 907963 h 2752551"/>
                <a:gd name="connsiteX1" fmla="*/ 350795 w 2982270"/>
                <a:gd name="connsiteY1" fmla="*/ 0 h 2752551"/>
                <a:gd name="connsiteX2" fmla="*/ 2641001 w 2982270"/>
                <a:gd name="connsiteY2" fmla="*/ 6350 h 2752551"/>
                <a:gd name="connsiteX3" fmla="*/ 2982270 w 2982270"/>
                <a:gd name="connsiteY3" fmla="*/ 1838238 h 2752551"/>
                <a:gd name="connsiteX4" fmla="*/ 2399701 w 2982270"/>
                <a:gd name="connsiteY4" fmla="*/ 2689051 h 2752551"/>
                <a:gd name="connsiteX5" fmla="*/ 347620 w 2982270"/>
                <a:gd name="connsiteY5" fmla="*/ 2752551 h 2752551"/>
                <a:gd name="connsiteX6" fmla="*/ 0 w 2982270"/>
                <a:gd name="connsiteY6" fmla="*/ 907963 h 2752551"/>
                <a:gd name="connsiteX0" fmla="*/ 0 w 2982270"/>
                <a:gd name="connsiteY0" fmla="*/ 907963 h 2755726"/>
                <a:gd name="connsiteX1" fmla="*/ 350795 w 2982270"/>
                <a:gd name="connsiteY1" fmla="*/ 0 h 2755726"/>
                <a:gd name="connsiteX2" fmla="*/ 2641001 w 2982270"/>
                <a:gd name="connsiteY2" fmla="*/ 6350 h 2755726"/>
                <a:gd name="connsiteX3" fmla="*/ 2982270 w 2982270"/>
                <a:gd name="connsiteY3" fmla="*/ 1838238 h 2755726"/>
                <a:gd name="connsiteX4" fmla="*/ 2631476 w 2982270"/>
                <a:gd name="connsiteY4" fmla="*/ 2755726 h 2755726"/>
                <a:gd name="connsiteX5" fmla="*/ 347620 w 2982270"/>
                <a:gd name="connsiteY5" fmla="*/ 2752551 h 2755726"/>
                <a:gd name="connsiteX6" fmla="*/ 0 w 2982270"/>
                <a:gd name="connsiteY6" fmla="*/ 907963 h 275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2270" h="2755726">
                  <a:moveTo>
                    <a:pt x="0" y="907963"/>
                  </a:moveTo>
                  <a:lnTo>
                    <a:pt x="350795" y="0"/>
                  </a:lnTo>
                  <a:lnTo>
                    <a:pt x="2641001" y="6350"/>
                  </a:lnTo>
                  <a:lnTo>
                    <a:pt x="2982270" y="1838238"/>
                  </a:lnTo>
                  <a:lnTo>
                    <a:pt x="2631476" y="2755726"/>
                  </a:lnTo>
                  <a:lnTo>
                    <a:pt x="347620" y="2752551"/>
                  </a:lnTo>
                  <a:lnTo>
                    <a:pt x="0" y="907963"/>
                  </a:lnTo>
                  <a:close/>
                </a:path>
              </a:pathLst>
            </a:custGeom>
            <a:solidFill>
              <a:srgbClr val="EAEA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5" name="Hexagon 180">
              <a:extLst>
                <a:ext uri="{FF2B5EF4-FFF2-40B4-BE49-F238E27FC236}">
                  <a16:creationId xmlns:a16="http://schemas.microsoft.com/office/drawing/2014/main" id="{C16D29EE-0BFF-3741-A87E-C16E9AB7887A}"/>
                </a:ext>
              </a:extLst>
            </p:cNvPr>
            <p:cNvSpPr/>
            <p:nvPr/>
          </p:nvSpPr>
          <p:spPr>
            <a:xfrm>
              <a:off x="6501993" y="431068"/>
              <a:ext cx="179035" cy="165434"/>
            </a:xfrm>
            <a:custGeom>
              <a:avLst/>
              <a:gdLst>
                <a:gd name="connsiteX0" fmla="*/ 0 w 3115620"/>
                <a:gd name="connsiteY0" fmla="*/ 1342939 h 2685878"/>
                <a:gd name="connsiteX1" fmla="*/ 671470 w 3115620"/>
                <a:gd name="connsiteY1" fmla="*/ 1 h 2685878"/>
                <a:gd name="connsiteX2" fmla="*/ 2444151 w 3115620"/>
                <a:gd name="connsiteY2" fmla="*/ 1 h 2685878"/>
                <a:gd name="connsiteX3" fmla="*/ 3115620 w 3115620"/>
                <a:gd name="connsiteY3" fmla="*/ 1342939 h 2685878"/>
                <a:gd name="connsiteX4" fmla="*/ 2444151 w 3115620"/>
                <a:gd name="connsiteY4" fmla="*/ 2685877 h 2685878"/>
                <a:gd name="connsiteX5" fmla="*/ 671470 w 3115620"/>
                <a:gd name="connsiteY5" fmla="*/ 2685877 h 2685878"/>
                <a:gd name="connsiteX6" fmla="*/ 0 w 3115620"/>
                <a:gd name="connsiteY6" fmla="*/ 1342939 h 2685878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444151 w 3115620"/>
                <a:gd name="connsiteY2" fmla="*/ 3175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685451 w 3115620"/>
                <a:gd name="connsiteY2" fmla="*/ 6350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026720"/>
                <a:gd name="connsiteY0" fmla="*/ 1346113 h 2689051"/>
                <a:gd name="connsiteX1" fmla="*/ 395245 w 3026720"/>
                <a:gd name="connsiteY1" fmla="*/ 0 h 2689051"/>
                <a:gd name="connsiteX2" fmla="*/ 2685451 w 3026720"/>
                <a:gd name="connsiteY2" fmla="*/ 6350 h 2689051"/>
                <a:gd name="connsiteX3" fmla="*/ 3026720 w 3026720"/>
                <a:gd name="connsiteY3" fmla="*/ 1838238 h 2689051"/>
                <a:gd name="connsiteX4" fmla="*/ 2444151 w 3026720"/>
                <a:gd name="connsiteY4" fmla="*/ 2689051 h 2689051"/>
                <a:gd name="connsiteX5" fmla="*/ 671470 w 3026720"/>
                <a:gd name="connsiteY5" fmla="*/ 2689051 h 2689051"/>
                <a:gd name="connsiteX6" fmla="*/ 0 w 3026720"/>
                <a:gd name="connsiteY6" fmla="*/ 1346113 h 2689051"/>
                <a:gd name="connsiteX0" fmla="*/ 0 w 2982270"/>
                <a:gd name="connsiteY0" fmla="*/ 907963 h 2689051"/>
                <a:gd name="connsiteX1" fmla="*/ 350795 w 2982270"/>
                <a:gd name="connsiteY1" fmla="*/ 0 h 2689051"/>
                <a:gd name="connsiteX2" fmla="*/ 2641001 w 2982270"/>
                <a:gd name="connsiteY2" fmla="*/ 6350 h 2689051"/>
                <a:gd name="connsiteX3" fmla="*/ 2982270 w 2982270"/>
                <a:gd name="connsiteY3" fmla="*/ 1838238 h 2689051"/>
                <a:gd name="connsiteX4" fmla="*/ 2399701 w 2982270"/>
                <a:gd name="connsiteY4" fmla="*/ 2689051 h 2689051"/>
                <a:gd name="connsiteX5" fmla="*/ 627020 w 2982270"/>
                <a:gd name="connsiteY5" fmla="*/ 2689051 h 2689051"/>
                <a:gd name="connsiteX6" fmla="*/ 0 w 2982270"/>
                <a:gd name="connsiteY6" fmla="*/ 907963 h 2689051"/>
                <a:gd name="connsiteX0" fmla="*/ 0 w 2982270"/>
                <a:gd name="connsiteY0" fmla="*/ 907963 h 2752551"/>
                <a:gd name="connsiteX1" fmla="*/ 350795 w 2982270"/>
                <a:gd name="connsiteY1" fmla="*/ 0 h 2752551"/>
                <a:gd name="connsiteX2" fmla="*/ 2641001 w 2982270"/>
                <a:gd name="connsiteY2" fmla="*/ 6350 h 2752551"/>
                <a:gd name="connsiteX3" fmla="*/ 2982270 w 2982270"/>
                <a:gd name="connsiteY3" fmla="*/ 1838238 h 2752551"/>
                <a:gd name="connsiteX4" fmla="*/ 2399701 w 2982270"/>
                <a:gd name="connsiteY4" fmla="*/ 2689051 h 2752551"/>
                <a:gd name="connsiteX5" fmla="*/ 347620 w 2982270"/>
                <a:gd name="connsiteY5" fmla="*/ 2752551 h 2752551"/>
                <a:gd name="connsiteX6" fmla="*/ 0 w 2982270"/>
                <a:gd name="connsiteY6" fmla="*/ 907963 h 2752551"/>
                <a:gd name="connsiteX0" fmla="*/ 0 w 2982270"/>
                <a:gd name="connsiteY0" fmla="*/ 907963 h 2755726"/>
                <a:gd name="connsiteX1" fmla="*/ 350795 w 2982270"/>
                <a:gd name="connsiteY1" fmla="*/ 0 h 2755726"/>
                <a:gd name="connsiteX2" fmla="*/ 2641001 w 2982270"/>
                <a:gd name="connsiteY2" fmla="*/ 6350 h 2755726"/>
                <a:gd name="connsiteX3" fmla="*/ 2982270 w 2982270"/>
                <a:gd name="connsiteY3" fmla="*/ 1838238 h 2755726"/>
                <a:gd name="connsiteX4" fmla="*/ 2631476 w 2982270"/>
                <a:gd name="connsiteY4" fmla="*/ 2755726 h 2755726"/>
                <a:gd name="connsiteX5" fmla="*/ 347620 w 2982270"/>
                <a:gd name="connsiteY5" fmla="*/ 2752551 h 2755726"/>
                <a:gd name="connsiteX6" fmla="*/ 0 w 2982270"/>
                <a:gd name="connsiteY6" fmla="*/ 907963 h 275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2270" h="2755726">
                  <a:moveTo>
                    <a:pt x="0" y="907963"/>
                  </a:moveTo>
                  <a:lnTo>
                    <a:pt x="350795" y="0"/>
                  </a:lnTo>
                  <a:lnTo>
                    <a:pt x="2641001" y="6350"/>
                  </a:lnTo>
                  <a:lnTo>
                    <a:pt x="2982270" y="1838238"/>
                  </a:lnTo>
                  <a:lnTo>
                    <a:pt x="2631476" y="2755726"/>
                  </a:lnTo>
                  <a:lnTo>
                    <a:pt x="347620" y="2752551"/>
                  </a:lnTo>
                  <a:lnTo>
                    <a:pt x="0" y="907963"/>
                  </a:lnTo>
                  <a:close/>
                </a:path>
              </a:pathLst>
            </a:custGeom>
            <a:solidFill>
              <a:srgbClr val="EAEA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6" name="Hexagon 180">
              <a:extLst>
                <a:ext uri="{FF2B5EF4-FFF2-40B4-BE49-F238E27FC236}">
                  <a16:creationId xmlns:a16="http://schemas.microsoft.com/office/drawing/2014/main" id="{ADFE49C6-75F0-8A47-85AA-FAE6546A3C8C}"/>
                </a:ext>
              </a:extLst>
            </p:cNvPr>
            <p:cNvSpPr/>
            <p:nvPr/>
          </p:nvSpPr>
          <p:spPr>
            <a:xfrm>
              <a:off x="6267246" y="431068"/>
              <a:ext cx="179035" cy="165434"/>
            </a:xfrm>
            <a:custGeom>
              <a:avLst/>
              <a:gdLst>
                <a:gd name="connsiteX0" fmla="*/ 0 w 3115620"/>
                <a:gd name="connsiteY0" fmla="*/ 1342939 h 2685878"/>
                <a:gd name="connsiteX1" fmla="*/ 671470 w 3115620"/>
                <a:gd name="connsiteY1" fmla="*/ 1 h 2685878"/>
                <a:gd name="connsiteX2" fmla="*/ 2444151 w 3115620"/>
                <a:gd name="connsiteY2" fmla="*/ 1 h 2685878"/>
                <a:gd name="connsiteX3" fmla="*/ 3115620 w 3115620"/>
                <a:gd name="connsiteY3" fmla="*/ 1342939 h 2685878"/>
                <a:gd name="connsiteX4" fmla="*/ 2444151 w 3115620"/>
                <a:gd name="connsiteY4" fmla="*/ 2685877 h 2685878"/>
                <a:gd name="connsiteX5" fmla="*/ 671470 w 3115620"/>
                <a:gd name="connsiteY5" fmla="*/ 2685877 h 2685878"/>
                <a:gd name="connsiteX6" fmla="*/ 0 w 3115620"/>
                <a:gd name="connsiteY6" fmla="*/ 1342939 h 2685878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444151 w 3115620"/>
                <a:gd name="connsiteY2" fmla="*/ 3175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685451 w 3115620"/>
                <a:gd name="connsiteY2" fmla="*/ 6350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026720"/>
                <a:gd name="connsiteY0" fmla="*/ 1346113 h 2689051"/>
                <a:gd name="connsiteX1" fmla="*/ 395245 w 3026720"/>
                <a:gd name="connsiteY1" fmla="*/ 0 h 2689051"/>
                <a:gd name="connsiteX2" fmla="*/ 2685451 w 3026720"/>
                <a:gd name="connsiteY2" fmla="*/ 6350 h 2689051"/>
                <a:gd name="connsiteX3" fmla="*/ 3026720 w 3026720"/>
                <a:gd name="connsiteY3" fmla="*/ 1838238 h 2689051"/>
                <a:gd name="connsiteX4" fmla="*/ 2444151 w 3026720"/>
                <a:gd name="connsiteY4" fmla="*/ 2689051 h 2689051"/>
                <a:gd name="connsiteX5" fmla="*/ 671470 w 3026720"/>
                <a:gd name="connsiteY5" fmla="*/ 2689051 h 2689051"/>
                <a:gd name="connsiteX6" fmla="*/ 0 w 3026720"/>
                <a:gd name="connsiteY6" fmla="*/ 1346113 h 2689051"/>
                <a:gd name="connsiteX0" fmla="*/ 0 w 2982270"/>
                <a:gd name="connsiteY0" fmla="*/ 907963 h 2689051"/>
                <a:gd name="connsiteX1" fmla="*/ 350795 w 2982270"/>
                <a:gd name="connsiteY1" fmla="*/ 0 h 2689051"/>
                <a:gd name="connsiteX2" fmla="*/ 2641001 w 2982270"/>
                <a:gd name="connsiteY2" fmla="*/ 6350 h 2689051"/>
                <a:gd name="connsiteX3" fmla="*/ 2982270 w 2982270"/>
                <a:gd name="connsiteY3" fmla="*/ 1838238 h 2689051"/>
                <a:gd name="connsiteX4" fmla="*/ 2399701 w 2982270"/>
                <a:gd name="connsiteY4" fmla="*/ 2689051 h 2689051"/>
                <a:gd name="connsiteX5" fmla="*/ 627020 w 2982270"/>
                <a:gd name="connsiteY5" fmla="*/ 2689051 h 2689051"/>
                <a:gd name="connsiteX6" fmla="*/ 0 w 2982270"/>
                <a:gd name="connsiteY6" fmla="*/ 907963 h 2689051"/>
                <a:gd name="connsiteX0" fmla="*/ 0 w 2982270"/>
                <a:gd name="connsiteY0" fmla="*/ 907963 h 2752551"/>
                <a:gd name="connsiteX1" fmla="*/ 350795 w 2982270"/>
                <a:gd name="connsiteY1" fmla="*/ 0 h 2752551"/>
                <a:gd name="connsiteX2" fmla="*/ 2641001 w 2982270"/>
                <a:gd name="connsiteY2" fmla="*/ 6350 h 2752551"/>
                <a:gd name="connsiteX3" fmla="*/ 2982270 w 2982270"/>
                <a:gd name="connsiteY3" fmla="*/ 1838238 h 2752551"/>
                <a:gd name="connsiteX4" fmla="*/ 2399701 w 2982270"/>
                <a:gd name="connsiteY4" fmla="*/ 2689051 h 2752551"/>
                <a:gd name="connsiteX5" fmla="*/ 347620 w 2982270"/>
                <a:gd name="connsiteY5" fmla="*/ 2752551 h 2752551"/>
                <a:gd name="connsiteX6" fmla="*/ 0 w 2982270"/>
                <a:gd name="connsiteY6" fmla="*/ 907963 h 2752551"/>
                <a:gd name="connsiteX0" fmla="*/ 0 w 2982270"/>
                <a:gd name="connsiteY0" fmla="*/ 907963 h 2755726"/>
                <a:gd name="connsiteX1" fmla="*/ 350795 w 2982270"/>
                <a:gd name="connsiteY1" fmla="*/ 0 h 2755726"/>
                <a:gd name="connsiteX2" fmla="*/ 2641001 w 2982270"/>
                <a:gd name="connsiteY2" fmla="*/ 6350 h 2755726"/>
                <a:gd name="connsiteX3" fmla="*/ 2982270 w 2982270"/>
                <a:gd name="connsiteY3" fmla="*/ 1838238 h 2755726"/>
                <a:gd name="connsiteX4" fmla="*/ 2631476 w 2982270"/>
                <a:gd name="connsiteY4" fmla="*/ 2755726 h 2755726"/>
                <a:gd name="connsiteX5" fmla="*/ 347620 w 2982270"/>
                <a:gd name="connsiteY5" fmla="*/ 2752551 h 2755726"/>
                <a:gd name="connsiteX6" fmla="*/ 0 w 2982270"/>
                <a:gd name="connsiteY6" fmla="*/ 907963 h 275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2270" h="2755726">
                  <a:moveTo>
                    <a:pt x="0" y="907963"/>
                  </a:moveTo>
                  <a:lnTo>
                    <a:pt x="350795" y="0"/>
                  </a:lnTo>
                  <a:lnTo>
                    <a:pt x="2641001" y="6350"/>
                  </a:lnTo>
                  <a:lnTo>
                    <a:pt x="2982270" y="1838238"/>
                  </a:lnTo>
                  <a:lnTo>
                    <a:pt x="2631476" y="2755726"/>
                  </a:lnTo>
                  <a:lnTo>
                    <a:pt x="347620" y="2752551"/>
                  </a:lnTo>
                  <a:lnTo>
                    <a:pt x="0" y="907963"/>
                  </a:lnTo>
                  <a:close/>
                </a:path>
              </a:pathLst>
            </a:custGeom>
            <a:solidFill>
              <a:srgbClr val="EAEA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F1CCAD18-8A05-764B-B275-694FABF2264A}"/>
              </a:ext>
            </a:extLst>
          </p:cNvPr>
          <p:cNvSpPr/>
          <p:nvPr/>
        </p:nvSpPr>
        <p:spPr>
          <a:xfrm>
            <a:off x="6966188" y="442748"/>
            <a:ext cx="144000" cy="10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BA615CF-BF98-DF49-8199-2E669A3051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2757" y="173265"/>
            <a:ext cx="206609" cy="237600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C616B330-102F-E540-85D9-CC8B2D45426E}"/>
              </a:ext>
            </a:extLst>
          </p:cNvPr>
          <p:cNvGrpSpPr/>
          <p:nvPr/>
        </p:nvGrpSpPr>
        <p:grpSpPr>
          <a:xfrm>
            <a:off x="5797754" y="219189"/>
            <a:ext cx="879331" cy="160053"/>
            <a:chOff x="5797754" y="219189"/>
            <a:chExt cx="879331" cy="160053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D2DC6A6-6F61-514C-8939-D94B934E4C4D}"/>
                </a:ext>
              </a:extLst>
            </p:cNvPr>
            <p:cNvSpPr txBox="1"/>
            <p:nvPr/>
          </p:nvSpPr>
          <p:spPr>
            <a:xfrm>
              <a:off x="6503314" y="219189"/>
              <a:ext cx="173771" cy="160053"/>
            </a:xfrm>
            <a:prstGeom prst="rect">
              <a:avLst/>
            </a:prstGeom>
            <a:noFill/>
          </p:spPr>
          <p:txBody>
            <a:bodyPr wrap="square" tIns="0" bIns="0" rtlCol="0" anchor="ctr">
              <a:no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0627848-E341-DC49-AE8B-A98A3FB0A18C}"/>
                </a:ext>
              </a:extLst>
            </p:cNvPr>
            <p:cNvSpPr txBox="1"/>
            <p:nvPr/>
          </p:nvSpPr>
          <p:spPr>
            <a:xfrm>
              <a:off x="6269398" y="219189"/>
              <a:ext cx="173771" cy="160053"/>
            </a:xfrm>
            <a:prstGeom prst="rect">
              <a:avLst/>
            </a:prstGeom>
            <a:noFill/>
          </p:spPr>
          <p:txBody>
            <a:bodyPr wrap="square" tIns="0" bIns="0" rtlCol="0" anchor="ctr">
              <a:no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F158BCA-E4E8-BF4F-9DD4-C62D6AEA16C8}"/>
                </a:ext>
              </a:extLst>
            </p:cNvPr>
            <p:cNvSpPr txBox="1"/>
            <p:nvPr/>
          </p:nvSpPr>
          <p:spPr>
            <a:xfrm>
              <a:off x="6033576" y="219189"/>
              <a:ext cx="173771" cy="160053"/>
            </a:xfrm>
            <a:prstGeom prst="rect">
              <a:avLst/>
            </a:prstGeom>
            <a:noFill/>
          </p:spPr>
          <p:txBody>
            <a:bodyPr wrap="square" tIns="0" bIns="0" rtlCol="0" anchor="ctr">
              <a:no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4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CB99CFA-4CED-5146-A18C-B6A750AE6E8E}"/>
                </a:ext>
              </a:extLst>
            </p:cNvPr>
            <p:cNvSpPr txBox="1"/>
            <p:nvPr/>
          </p:nvSpPr>
          <p:spPr>
            <a:xfrm>
              <a:off x="5797754" y="219189"/>
              <a:ext cx="173771" cy="160053"/>
            </a:xfrm>
            <a:prstGeom prst="rect">
              <a:avLst/>
            </a:prstGeom>
            <a:noFill/>
          </p:spPr>
          <p:txBody>
            <a:bodyPr wrap="square" tIns="0" bIns="0" rtlCol="0" anchor="ctr">
              <a:no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</a:t>
              </a: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23F9216E-4164-0440-AD83-4A229DF237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4672" y="180515"/>
            <a:ext cx="264480" cy="208800"/>
          </a:xfrm>
          <a:prstGeom prst="rect">
            <a:avLst/>
          </a:prstGeom>
        </p:spPr>
      </p:pic>
      <p:pic>
        <p:nvPicPr>
          <p:cNvPr id="7" name="Picture 6" descr="A group of people in a room&#10;&#10;Description automatically generated">
            <a:extLst>
              <a:ext uri="{FF2B5EF4-FFF2-40B4-BE49-F238E27FC236}">
                <a16:creationId xmlns:a16="http://schemas.microsoft.com/office/drawing/2014/main" id="{D63E70A0-5F8B-4A4C-81F1-36374D9D1F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848" y="6752959"/>
            <a:ext cx="3208900" cy="2406675"/>
          </a:xfrm>
          <a:prstGeom prst="rect">
            <a:avLst/>
          </a:prstGeom>
        </p:spPr>
      </p:pic>
      <p:pic>
        <p:nvPicPr>
          <p:cNvPr id="11" name="Picture 10" descr="A picture containing person, man, indoor, wall&#10;&#10;Description automatically generated">
            <a:extLst>
              <a:ext uri="{FF2B5EF4-FFF2-40B4-BE49-F238E27FC236}">
                <a16:creationId xmlns:a16="http://schemas.microsoft.com/office/drawing/2014/main" id="{0A800ED5-CF21-254D-89DA-9448659948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-143734" y="2419123"/>
            <a:ext cx="4274064" cy="32055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C03ED2A-B275-3D44-A1C0-276C0B9BC43E}"/>
              </a:ext>
            </a:extLst>
          </p:cNvPr>
          <p:cNvSpPr txBox="1"/>
          <p:nvPr/>
        </p:nvSpPr>
        <p:spPr>
          <a:xfrm>
            <a:off x="3896528" y="4333945"/>
            <a:ext cx="3208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Physical model prototype of a seminar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6551DE5-163E-244E-AE2A-6085F39E00E3}"/>
              </a:ext>
            </a:extLst>
          </p:cNvPr>
          <p:cNvSpPr txBox="1"/>
          <p:nvPr/>
        </p:nvSpPr>
        <p:spPr>
          <a:xfrm>
            <a:off x="390524" y="6219589"/>
            <a:ext cx="2982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Physical model prototype of a service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7D6AB16-16E2-2744-8387-201640DC1E6D}"/>
              </a:ext>
            </a:extLst>
          </p:cNvPr>
          <p:cNvSpPr txBox="1"/>
          <p:nvPr/>
        </p:nvSpPr>
        <p:spPr>
          <a:xfrm>
            <a:off x="390523" y="9194823"/>
            <a:ext cx="3422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Role play of a service</a:t>
            </a:r>
          </a:p>
        </p:txBody>
      </p:sp>
      <p:pic>
        <p:nvPicPr>
          <p:cNvPr id="24" name="Picture 23" descr="A hand holding a cell phone&#10;&#10;Description automatically generated">
            <a:extLst>
              <a:ext uri="{FF2B5EF4-FFF2-40B4-BE49-F238E27FC236}">
                <a16:creationId xmlns:a16="http://schemas.microsoft.com/office/drawing/2014/main" id="{5FB7CB75-B5E2-FE4C-BAB7-A0741B5D77C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906" b="2685"/>
          <a:stretch/>
        </p:blipFill>
        <p:spPr>
          <a:xfrm>
            <a:off x="3899879" y="4885576"/>
            <a:ext cx="3205548" cy="427405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EEA3B97-AF2A-AA4B-B9DE-1C171FB4C9D0}"/>
              </a:ext>
            </a:extLst>
          </p:cNvPr>
          <p:cNvSpPr txBox="1"/>
          <p:nvPr/>
        </p:nvSpPr>
        <p:spPr>
          <a:xfrm>
            <a:off x="3899879" y="9194823"/>
            <a:ext cx="32055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Prototype of an app</a:t>
            </a:r>
          </a:p>
        </p:txBody>
      </p:sp>
      <p:pic>
        <p:nvPicPr>
          <p:cNvPr id="49" name="Picture 48" descr="A picture containing indoor, person, table, wall&#10;&#10;Description automatically generated">
            <a:extLst>
              <a:ext uri="{FF2B5EF4-FFF2-40B4-BE49-F238E27FC236}">
                <a16:creationId xmlns:a16="http://schemas.microsoft.com/office/drawing/2014/main" id="{0069352F-AF8B-6F4C-9E79-B0F7AB3648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96528" y="1879244"/>
            <a:ext cx="3208899" cy="240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56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641F52-F0DC-F84F-BBBD-5A9F0E9FE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390525"/>
            <a:ext cx="647700" cy="1054100"/>
          </a:xfrm>
          <a:prstGeom prst="rect">
            <a:avLst/>
          </a:prstGeom>
        </p:spPr>
      </p:pic>
      <p:sp>
        <p:nvSpPr>
          <p:cNvPr id="64" name="Title 1">
            <a:extLst>
              <a:ext uri="{FF2B5EF4-FFF2-40B4-BE49-F238E27FC236}">
                <a16:creationId xmlns:a16="http://schemas.microsoft.com/office/drawing/2014/main" id="{69B04E72-7654-9B43-97BA-A3937B9422AA}"/>
              </a:ext>
            </a:extLst>
          </p:cNvPr>
          <p:cNvSpPr txBox="1">
            <a:spLocks/>
          </p:cNvSpPr>
          <p:nvPr/>
        </p:nvSpPr>
        <p:spPr>
          <a:xfrm>
            <a:off x="1527174" y="390525"/>
            <a:ext cx="5638799" cy="1136650"/>
          </a:xfrm>
          <a:prstGeom prst="rect">
            <a:avLst/>
          </a:prstGeom>
        </p:spPr>
        <p:txBody>
          <a:bodyPr vert="horz" lIns="144000" tIns="108000" rIns="91440" bIns="45720" rtlCol="0" anchor="ctr">
            <a:noAutofit/>
          </a:bodyPr>
          <a:lstStyle>
            <a:lvl1pPr algn="l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3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en-US" sz="1400" b="1" dirty="0">
                <a:solidFill>
                  <a:schemeClr val="accent2"/>
                </a:solidFill>
                <a:ea typeface="+mn-ea"/>
                <a:cs typeface="Gill Sans Nova Ultra Bold" panose="020F0502020204030204" pitchFamily="34" charset="0"/>
              </a:rPr>
              <a:t>Resource</a:t>
            </a:r>
            <a:br>
              <a:rPr lang="en-US" sz="5400" b="1" dirty="0">
                <a:solidFill>
                  <a:schemeClr val="accent2"/>
                </a:solidFill>
                <a:ea typeface="+mn-ea"/>
                <a:cs typeface="Gill Sans Nova Ultra Bold" panose="020F0502020204030204" pitchFamily="34" charset="0"/>
              </a:rPr>
            </a:br>
            <a:r>
              <a:rPr lang="en-US" sz="2800" b="1" dirty="0">
                <a:solidFill>
                  <a:schemeClr val="accent2"/>
                </a:solidFill>
                <a:ea typeface="+mn-ea"/>
                <a:cs typeface="Gill Sans Nova Ultra Bold" panose="020F0502020204030204" pitchFamily="34" charset="0"/>
              </a:rPr>
              <a:t>Sample system maps </a:t>
            </a:r>
            <a:endParaRPr lang="en-US" b="1" dirty="0">
              <a:solidFill>
                <a:schemeClr val="accent2"/>
              </a:solidFill>
              <a:cs typeface="Gill Sans Nova Ultra Bold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6B71BC8-AC3B-094C-8520-4923919D1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972" y="166371"/>
            <a:ext cx="199893" cy="25158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5B8D3C8-CF13-6E4B-A846-AA138B3D5EBE}"/>
              </a:ext>
            </a:extLst>
          </p:cNvPr>
          <p:cNvSpPr/>
          <p:nvPr/>
        </p:nvSpPr>
        <p:spPr>
          <a:xfrm>
            <a:off x="4817011" y="231008"/>
            <a:ext cx="206786" cy="131180"/>
          </a:xfrm>
          <a:prstGeom prst="rect">
            <a:avLst/>
          </a:prstGeom>
          <a:solidFill>
            <a:srgbClr val="EAEA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900" spc="40" dirty="0"/>
              <a:t>U1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0AE304B-8147-6E4E-8332-2E0DB1D47F2E}"/>
              </a:ext>
            </a:extLst>
          </p:cNvPr>
          <p:cNvSpPr/>
          <p:nvPr/>
        </p:nvSpPr>
        <p:spPr>
          <a:xfrm>
            <a:off x="5092185" y="231008"/>
            <a:ext cx="206786" cy="131180"/>
          </a:xfrm>
          <a:prstGeom prst="rect">
            <a:avLst/>
          </a:prstGeom>
          <a:solidFill>
            <a:srgbClr val="EAEA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900" spc="40" dirty="0"/>
              <a:t>U2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E2136BC-36F8-C344-9135-DD8F2991B00E}"/>
              </a:ext>
            </a:extLst>
          </p:cNvPr>
          <p:cNvGrpSpPr/>
          <p:nvPr/>
        </p:nvGrpSpPr>
        <p:grpSpPr>
          <a:xfrm>
            <a:off x="5797754" y="219189"/>
            <a:ext cx="883274" cy="165434"/>
            <a:chOff x="5797754" y="431068"/>
            <a:chExt cx="883274" cy="165434"/>
          </a:xfrm>
        </p:grpSpPr>
        <p:sp>
          <p:nvSpPr>
            <p:cNvPr id="33" name="Hexagon 180">
              <a:extLst>
                <a:ext uri="{FF2B5EF4-FFF2-40B4-BE49-F238E27FC236}">
                  <a16:creationId xmlns:a16="http://schemas.microsoft.com/office/drawing/2014/main" id="{069B6CD6-3496-4947-923E-D1D65E65476B}"/>
                </a:ext>
              </a:extLst>
            </p:cNvPr>
            <p:cNvSpPr/>
            <p:nvPr/>
          </p:nvSpPr>
          <p:spPr>
            <a:xfrm>
              <a:off x="5797754" y="431068"/>
              <a:ext cx="179035" cy="165434"/>
            </a:xfrm>
            <a:custGeom>
              <a:avLst/>
              <a:gdLst>
                <a:gd name="connsiteX0" fmla="*/ 0 w 3115620"/>
                <a:gd name="connsiteY0" fmla="*/ 1342939 h 2685878"/>
                <a:gd name="connsiteX1" fmla="*/ 671470 w 3115620"/>
                <a:gd name="connsiteY1" fmla="*/ 1 h 2685878"/>
                <a:gd name="connsiteX2" fmla="*/ 2444151 w 3115620"/>
                <a:gd name="connsiteY2" fmla="*/ 1 h 2685878"/>
                <a:gd name="connsiteX3" fmla="*/ 3115620 w 3115620"/>
                <a:gd name="connsiteY3" fmla="*/ 1342939 h 2685878"/>
                <a:gd name="connsiteX4" fmla="*/ 2444151 w 3115620"/>
                <a:gd name="connsiteY4" fmla="*/ 2685877 h 2685878"/>
                <a:gd name="connsiteX5" fmla="*/ 671470 w 3115620"/>
                <a:gd name="connsiteY5" fmla="*/ 2685877 h 2685878"/>
                <a:gd name="connsiteX6" fmla="*/ 0 w 3115620"/>
                <a:gd name="connsiteY6" fmla="*/ 1342939 h 2685878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444151 w 3115620"/>
                <a:gd name="connsiteY2" fmla="*/ 3175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685451 w 3115620"/>
                <a:gd name="connsiteY2" fmla="*/ 6350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026720"/>
                <a:gd name="connsiteY0" fmla="*/ 1346113 h 2689051"/>
                <a:gd name="connsiteX1" fmla="*/ 395245 w 3026720"/>
                <a:gd name="connsiteY1" fmla="*/ 0 h 2689051"/>
                <a:gd name="connsiteX2" fmla="*/ 2685451 w 3026720"/>
                <a:gd name="connsiteY2" fmla="*/ 6350 h 2689051"/>
                <a:gd name="connsiteX3" fmla="*/ 3026720 w 3026720"/>
                <a:gd name="connsiteY3" fmla="*/ 1838238 h 2689051"/>
                <a:gd name="connsiteX4" fmla="*/ 2444151 w 3026720"/>
                <a:gd name="connsiteY4" fmla="*/ 2689051 h 2689051"/>
                <a:gd name="connsiteX5" fmla="*/ 671470 w 3026720"/>
                <a:gd name="connsiteY5" fmla="*/ 2689051 h 2689051"/>
                <a:gd name="connsiteX6" fmla="*/ 0 w 3026720"/>
                <a:gd name="connsiteY6" fmla="*/ 1346113 h 2689051"/>
                <a:gd name="connsiteX0" fmla="*/ 0 w 2982270"/>
                <a:gd name="connsiteY0" fmla="*/ 907963 h 2689051"/>
                <a:gd name="connsiteX1" fmla="*/ 350795 w 2982270"/>
                <a:gd name="connsiteY1" fmla="*/ 0 h 2689051"/>
                <a:gd name="connsiteX2" fmla="*/ 2641001 w 2982270"/>
                <a:gd name="connsiteY2" fmla="*/ 6350 h 2689051"/>
                <a:gd name="connsiteX3" fmla="*/ 2982270 w 2982270"/>
                <a:gd name="connsiteY3" fmla="*/ 1838238 h 2689051"/>
                <a:gd name="connsiteX4" fmla="*/ 2399701 w 2982270"/>
                <a:gd name="connsiteY4" fmla="*/ 2689051 h 2689051"/>
                <a:gd name="connsiteX5" fmla="*/ 627020 w 2982270"/>
                <a:gd name="connsiteY5" fmla="*/ 2689051 h 2689051"/>
                <a:gd name="connsiteX6" fmla="*/ 0 w 2982270"/>
                <a:gd name="connsiteY6" fmla="*/ 907963 h 2689051"/>
                <a:gd name="connsiteX0" fmla="*/ 0 w 2982270"/>
                <a:gd name="connsiteY0" fmla="*/ 907963 h 2752551"/>
                <a:gd name="connsiteX1" fmla="*/ 350795 w 2982270"/>
                <a:gd name="connsiteY1" fmla="*/ 0 h 2752551"/>
                <a:gd name="connsiteX2" fmla="*/ 2641001 w 2982270"/>
                <a:gd name="connsiteY2" fmla="*/ 6350 h 2752551"/>
                <a:gd name="connsiteX3" fmla="*/ 2982270 w 2982270"/>
                <a:gd name="connsiteY3" fmla="*/ 1838238 h 2752551"/>
                <a:gd name="connsiteX4" fmla="*/ 2399701 w 2982270"/>
                <a:gd name="connsiteY4" fmla="*/ 2689051 h 2752551"/>
                <a:gd name="connsiteX5" fmla="*/ 347620 w 2982270"/>
                <a:gd name="connsiteY5" fmla="*/ 2752551 h 2752551"/>
                <a:gd name="connsiteX6" fmla="*/ 0 w 2982270"/>
                <a:gd name="connsiteY6" fmla="*/ 907963 h 2752551"/>
                <a:gd name="connsiteX0" fmla="*/ 0 w 2982270"/>
                <a:gd name="connsiteY0" fmla="*/ 907963 h 2755726"/>
                <a:gd name="connsiteX1" fmla="*/ 350795 w 2982270"/>
                <a:gd name="connsiteY1" fmla="*/ 0 h 2755726"/>
                <a:gd name="connsiteX2" fmla="*/ 2641001 w 2982270"/>
                <a:gd name="connsiteY2" fmla="*/ 6350 h 2755726"/>
                <a:gd name="connsiteX3" fmla="*/ 2982270 w 2982270"/>
                <a:gd name="connsiteY3" fmla="*/ 1838238 h 2755726"/>
                <a:gd name="connsiteX4" fmla="*/ 2631476 w 2982270"/>
                <a:gd name="connsiteY4" fmla="*/ 2755726 h 2755726"/>
                <a:gd name="connsiteX5" fmla="*/ 347620 w 2982270"/>
                <a:gd name="connsiteY5" fmla="*/ 2752551 h 2755726"/>
                <a:gd name="connsiteX6" fmla="*/ 0 w 2982270"/>
                <a:gd name="connsiteY6" fmla="*/ 907963 h 275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2270" h="2755726">
                  <a:moveTo>
                    <a:pt x="0" y="907963"/>
                  </a:moveTo>
                  <a:lnTo>
                    <a:pt x="350795" y="0"/>
                  </a:lnTo>
                  <a:lnTo>
                    <a:pt x="2641001" y="6350"/>
                  </a:lnTo>
                  <a:lnTo>
                    <a:pt x="2982270" y="1838238"/>
                  </a:lnTo>
                  <a:lnTo>
                    <a:pt x="2631476" y="2755726"/>
                  </a:lnTo>
                  <a:lnTo>
                    <a:pt x="347620" y="2752551"/>
                  </a:lnTo>
                  <a:lnTo>
                    <a:pt x="0" y="907963"/>
                  </a:lnTo>
                  <a:close/>
                </a:path>
              </a:pathLst>
            </a:custGeom>
            <a:solidFill>
              <a:srgbClr val="EAEA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4" name="Hexagon 180">
              <a:extLst>
                <a:ext uri="{FF2B5EF4-FFF2-40B4-BE49-F238E27FC236}">
                  <a16:creationId xmlns:a16="http://schemas.microsoft.com/office/drawing/2014/main" id="{7305B6A7-9E7A-E44E-89A3-F30AFB81F794}"/>
                </a:ext>
              </a:extLst>
            </p:cNvPr>
            <p:cNvSpPr/>
            <p:nvPr/>
          </p:nvSpPr>
          <p:spPr>
            <a:xfrm>
              <a:off x="6032500" y="431068"/>
              <a:ext cx="179035" cy="165434"/>
            </a:xfrm>
            <a:custGeom>
              <a:avLst/>
              <a:gdLst>
                <a:gd name="connsiteX0" fmla="*/ 0 w 3115620"/>
                <a:gd name="connsiteY0" fmla="*/ 1342939 h 2685878"/>
                <a:gd name="connsiteX1" fmla="*/ 671470 w 3115620"/>
                <a:gd name="connsiteY1" fmla="*/ 1 h 2685878"/>
                <a:gd name="connsiteX2" fmla="*/ 2444151 w 3115620"/>
                <a:gd name="connsiteY2" fmla="*/ 1 h 2685878"/>
                <a:gd name="connsiteX3" fmla="*/ 3115620 w 3115620"/>
                <a:gd name="connsiteY3" fmla="*/ 1342939 h 2685878"/>
                <a:gd name="connsiteX4" fmla="*/ 2444151 w 3115620"/>
                <a:gd name="connsiteY4" fmla="*/ 2685877 h 2685878"/>
                <a:gd name="connsiteX5" fmla="*/ 671470 w 3115620"/>
                <a:gd name="connsiteY5" fmla="*/ 2685877 h 2685878"/>
                <a:gd name="connsiteX6" fmla="*/ 0 w 3115620"/>
                <a:gd name="connsiteY6" fmla="*/ 1342939 h 2685878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444151 w 3115620"/>
                <a:gd name="connsiteY2" fmla="*/ 3175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685451 w 3115620"/>
                <a:gd name="connsiteY2" fmla="*/ 6350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026720"/>
                <a:gd name="connsiteY0" fmla="*/ 1346113 h 2689051"/>
                <a:gd name="connsiteX1" fmla="*/ 395245 w 3026720"/>
                <a:gd name="connsiteY1" fmla="*/ 0 h 2689051"/>
                <a:gd name="connsiteX2" fmla="*/ 2685451 w 3026720"/>
                <a:gd name="connsiteY2" fmla="*/ 6350 h 2689051"/>
                <a:gd name="connsiteX3" fmla="*/ 3026720 w 3026720"/>
                <a:gd name="connsiteY3" fmla="*/ 1838238 h 2689051"/>
                <a:gd name="connsiteX4" fmla="*/ 2444151 w 3026720"/>
                <a:gd name="connsiteY4" fmla="*/ 2689051 h 2689051"/>
                <a:gd name="connsiteX5" fmla="*/ 671470 w 3026720"/>
                <a:gd name="connsiteY5" fmla="*/ 2689051 h 2689051"/>
                <a:gd name="connsiteX6" fmla="*/ 0 w 3026720"/>
                <a:gd name="connsiteY6" fmla="*/ 1346113 h 2689051"/>
                <a:gd name="connsiteX0" fmla="*/ 0 w 2982270"/>
                <a:gd name="connsiteY0" fmla="*/ 907963 h 2689051"/>
                <a:gd name="connsiteX1" fmla="*/ 350795 w 2982270"/>
                <a:gd name="connsiteY1" fmla="*/ 0 h 2689051"/>
                <a:gd name="connsiteX2" fmla="*/ 2641001 w 2982270"/>
                <a:gd name="connsiteY2" fmla="*/ 6350 h 2689051"/>
                <a:gd name="connsiteX3" fmla="*/ 2982270 w 2982270"/>
                <a:gd name="connsiteY3" fmla="*/ 1838238 h 2689051"/>
                <a:gd name="connsiteX4" fmla="*/ 2399701 w 2982270"/>
                <a:gd name="connsiteY4" fmla="*/ 2689051 h 2689051"/>
                <a:gd name="connsiteX5" fmla="*/ 627020 w 2982270"/>
                <a:gd name="connsiteY5" fmla="*/ 2689051 h 2689051"/>
                <a:gd name="connsiteX6" fmla="*/ 0 w 2982270"/>
                <a:gd name="connsiteY6" fmla="*/ 907963 h 2689051"/>
                <a:gd name="connsiteX0" fmla="*/ 0 w 2982270"/>
                <a:gd name="connsiteY0" fmla="*/ 907963 h 2752551"/>
                <a:gd name="connsiteX1" fmla="*/ 350795 w 2982270"/>
                <a:gd name="connsiteY1" fmla="*/ 0 h 2752551"/>
                <a:gd name="connsiteX2" fmla="*/ 2641001 w 2982270"/>
                <a:gd name="connsiteY2" fmla="*/ 6350 h 2752551"/>
                <a:gd name="connsiteX3" fmla="*/ 2982270 w 2982270"/>
                <a:gd name="connsiteY3" fmla="*/ 1838238 h 2752551"/>
                <a:gd name="connsiteX4" fmla="*/ 2399701 w 2982270"/>
                <a:gd name="connsiteY4" fmla="*/ 2689051 h 2752551"/>
                <a:gd name="connsiteX5" fmla="*/ 347620 w 2982270"/>
                <a:gd name="connsiteY5" fmla="*/ 2752551 h 2752551"/>
                <a:gd name="connsiteX6" fmla="*/ 0 w 2982270"/>
                <a:gd name="connsiteY6" fmla="*/ 907963 h 2752551"/>
                <a:gd name="connsiteX0" fmla="*/ 0 w 2982270"/>
                <a:gd name="connsiteY0" fmla="*/ 907963 h 2755726"/>
                <a:gd name="connsiteX1" fmla="*/ 350795 w 2982270"/>
                <a:gd name="connsiteY1" fmla="*/ 0 h 2755726"/>
                <a:gd name="connsiteX2" fmla="*/ 2641001 w 2982270"/>
                <a:gd name="connsiteY2" fmla="*/ 6350 h 2755726"/>
                <a:gd name="connsiteX3" fmla="*/ 2982270 w 2982270"/>
                <a:gd name="connsiteY3" fmla="*/ 1838238 h 2755726"/>
                <a:gd name="connsiteX4" fmla="*/ 2631476 w 2982270"/>
                <a:gd name="connsiteY4" fmla="*/ 2755726 h 2755726"/>
                <a:gd name="connsiteX5" fmla="*/ 347620 w 2982270"/>
                <a:gd name="connsiteY5" fmla="*/ 2752551 h 2755726"/>
                <a:gd name="connsiteX6" fmla="*/ 0 w 2982270"/>
                <a:gd name="connsiteY6" fmla="*/ 907963 h 275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2270" h="2755726">
                  <a:moveTo>
                    <a:pt x="0" y="907963"/>
                  </a:moveTo>
                  <a:lnTo>
                    <a:pt x="350795" y="0"/>
                  </a:lnTo>
                  <a:lnTo>
                    <a:pt x="2641001" y="6350"/>
                  </a:lnTo>
                  <a:lnTo>
                    <a:pt x="2982270" y="1838238"/>
                  </a:lnTo>
                  <a:lnTo>
                    <a:pt x="2631476" y="2755726"/>
                  </a:lnTo>
                  <a:lnTo>
                    <a:pt x="347620" y="2752551"/>
                  </a:lnTo>
                  <a:lnTo>
                    <a:pt x="0" y="907963"/>
                  </a:lnTo>
                  <a:close/>
                </a:path>
              </a:pathLst>
            </a:custGeom>
            <a:solidFill>
              <a:srgbClr val="EAEA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5" name="Hexagon 180">
              <a:extLst>
                <a:ext uri="{FF2B5EF4-FFF2-40B4-BE49-F238E27FC236}">
                  <a16:creationId xmlns:a16="http://schemas.microsoft.com/office/drawing/2014/main" id="{C16D29EE-0BFF-3741-A87E-C16E9AB7887A}"/>
                </a:ext>
              </a:extLst>
            </p:cNvPr>
            <p:cNvSpPr/>
            <p:nvPr/>
          </p:nvSpPr>
          <p:spPr>
            <a:xfrm>
              <a:off x="6501993" y="431068"/>
              <a:ext cx="179035" cy="165434"/>
            </a:xfrm>
            <a:custGeom>
              <a:avLst/>
              <a:gdLst>
                <a:gd name="connsiteX0" fmla="*/ 0 w 3115620"/>
                <a:gd name="connsiteY0" fmla="*/ 1342939 h 2685878"/>
                <a:gd name="connsiteX1" fmla="*/ 671470 w 3115620"/>
                <a:gd name="connsiteY1" fmla="*/ 1 h 2685878"/>
                <a:gd name="connsiteX2" fmla="*/ 2444151 w 3115620"/>
                <a:gd name="connsiteY2" fmla="*/ 1 h 2685878"/>
                <a:gd name="connsiteX3" fmla="*/ 3115620 w 3115620"/>
                <a:gd name="connsiteY3" fmla="*/ 1342939 h 2685878"/>
                <a:gd name="connsiteX4" fmla="*/ 2444151 w 3115620"/>
                <a:gd name="connsiteY4" fmla="*/ 2685877 h 2685878"/>
                <a:gd name="connsiteX5" fmla="*/ 671470 w 3115620"/>
                <a:gd name="connsiteY5" fmla="*/ 2685877 h 2685878"/>
                <a:gd name="connsiteX6" fmla="*/ 0 w 3115620"/>
                <a:gd name="connsiteY6" fmla="*/ 1342939 h 2685878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444151 w 3115620"/>
                <a:gd name="connsiteY2" fmla="*/ 3175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685451 w 3115620"/>
                <a:gd name="connsiteY2" fmla="*/ 6350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026720"/>
                <a:gd name="connsiteY0" fmla="*/ 1346113 h 2689051"/>
                <a:gd name="connsiteX1" fmla="*/ 395245 w 3026720"/>
                <a:gd name="connsiteY1" fmla="*/ 0 h 2689051"/>
                <a:gd name="connsiteX2" fmla="*/ 2685451 w 3026720"/>
                <a:gd name="connsiteY2" fmla="*/ 6350 h 2689051"/>
                <a:gd name="connsiteX3" fmla="*/ 3026720 w 3026720"/>
                <a:gd name="connsiteY3" fmla="*/ 1838238 h 2689051"/>
                <a:gd name="connsiteX4" fmla="*/ 2444151 w 3026720"/>
                <a:gd name="connsiteY4" fmla="*/ 2689051 h 2689051"/>
                <a:gd name="connsiteX5" fmla="*/ 671470 w 3026720"/>
                <a:gd name="connsiteY5" fmla="*/ 2689051 h 2689051"/>
                <a:gd name="connsiteX6" fmla="*/ 0 w 3026720"/>
                <a:gd name="connsiteY6" fmla="*/ 1346113 h 2689051"/>
                <a:gd name="connsiteX0" fmla="*/ 0 w 2982270"/>
                <a:gd name="connsiteY0" fmla="*/ 907963 h 2689051"/>
                <a:gd name="connsiteX1" fmla="*/ 350795 w 2982270"/>
                <a:gd name="connsiteY1" fmla="*/ 0 h 2689051"/>
                <a:gd name="connsiteX2" fmla="*/ 2641001 w 2982270"/>
                <a:gd name="connsiteY2" fmla="*/ 6350 h 2689051"/>
                <a:gd name="connsiteX3" fmla="*/ 2982270 w 2982270"/>
                <a:gd name="connsiteY3" fmla="*/ 1838238 h 2689051"/>
                <a:gd name="connsiteX4" fmla="*/ 2399701 w 2982270"/>
                <a:gd name="connsiteY4" fmla="*/ 2689051 h 2689051"/>
                <a:gd name="connsiteX5" fmla="*/ 627020 w 2982270"/>
                <a:gd name="connsiteY5" fmla="*/ 2689051 h 2689051"/>
                <a:gd name="connsiteX6" fmla="*/ 0 w 2982270"/>
                <a:gd name="connsiteY6" fmla="*/ 907963 h 2689051"/>
                <a:gd name="connsiteX0" fmla="*/ 0 w 2982270"/>
                <a:gd name="connsiteY0" fmla="*/ 907963 h 2752551"/>
                <a:gd name="connsiteX1" fmla="*/ 350795 w 2982270"/>
                <a:gd name="connsiteY1" fmla="*/ 0 h 2752551"/>
                <a:gd name="connsiteX2" fmla="*/ 2641001 w 2982270"/>
                <a:gd name="connsiteY2" fmla="*/ 6350 h 2752551"/>
                <a:gd name="connsiteX3" fmla="*/ 2982270 w 2982270"/>
                <a:gd name="connsiteY3" fmla="*/ 1838238 h 2752551"/>
                <a:gd name="connsiteX4" fmla="*/ 2399701 w 2982270"/>
                <a:gd name="connsiteY4" fmla="*/ 2689051 h 2752551"/>
                <a:gd name="connsiteX5" fmla="*/ 347620 w 2982270"/>
                <a:gd name="connsiteY5" fmla="*/ 2752551 h 2752551"/>
                <a:gd name="connsiteX6" fmla="*/ 0 w 2982270"/>
                <a:gd name="connsiteY6" fmla="*/ 907963 h 2752551"/>
                <a:gd name="connsiteX0" fmla="*/ 0 w 2982270"/>
                <a:gd name="connsiteY0" fmla="*/ 907963 h 2755726"/>
                <a:gd name="connsiteX1" fmla="*/ 350795 w 2982270"/>
                <a:gd name="connsiteY1" fmla="*/ 0 h 2755726"/>
                <a:gd name="connsiteX2" fmla="*/ 2641001 w 2982270"/>
                <a:gd name="connsiteY2" fmla="*/ 6350 h 2755726"/>
                <a:gd name="connsiteX3" fmla="*/ 2982270 w 2982270"/>
                <a:gd name="connsiteY3" fmla="*/ 1838238 h 2755726"/>
                <a:gd name="connsiteX4" fmla="*/ 2631476 w 2982270"/>
                <a:gd name="connsiteY4" fmla="*/ 2755726 h 2755726"/>
                <a:gd name="connsiteX5" fmla="*/ 347620 w 2982270"/>
                <a:gd name="connsiteY5" fmla="*/ 2752551 h 2755726"/>
                <a:gd name="connsiteX6" fmla="*/ 0 w 2982270"/>
                <a:gd name="connsiteY6" fmla="*/ 907963 h 275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2270" h="2755726">
                  <a:moveTo>
                    <a:pt x="0" y="907963"/>
                  </a:moveTo>
                  <a:lnTo>
                    <a:pt x="350795" y="0"/>
                  </a:lnTo>
                  <a:lnTo>
                    <a:pt x="2641001" y="6350"/>
                  </a:lnTo>
                  <a:lnTo>
                    <a:pt x="2982270" y="1838238"/>
                  </a:lnTo>
                  <a:lnTo>
                    <a:pt x="2631476" y="2755726"/>
                  </a:lnTo>
                  <a:lnTo>
                    <a:pt x="347620" y="2752551"/>
                  </a:lnTo>
                  <a:lnTo>
                    <a:pt x="0" y="907963"/>
                  </a:lnTo>
                  <a:close/>
                </a:path>
              </a:pathLst>
            </a:custGeom>
            <a:solidFill>
              <a:srgbClr val="EAEA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6" name="Hexagon 180">
              <a:extLst>
                <a:ext uri="{FF2B5EF4-FFF2-40B4-BE49-F238E27FC236}">
                  <a16:creationId xmlns:a16="http://schemas.microsoft.com/office/drawing/2014/main" id="{ADFE49C6-75F0-8A47-85AA-FAE6546A3C8C}"/>
                </a:ext>
              </a:extLst>
            </p:cNvPr>
            <p:cNvSpPr/>
            <p:nvPr/>
          </p:nvSpPr>
          <p:spPr>
            <a:xfrm>
              <a:off x="6267246" y="431068"/>
              <a:ext cx="179035" cy="165434"/>
            </a:xfrm>
            <a:custGeom>
              <a:avLst/>
              <a:gdLst>
                <a:gd name="connsiteX0" fmla="*/ 0 w 3115620"/>
                <a:gd name="connsiteY0" fmla="*/ 1342939 h 2685878"/>
                <a:gd name="connsiteX1" fmla="*/ 671470 w 3115620"/>
                <a:gd name="connsiteY1" fmla="*/ 1 h 2685878"/>
                <a:gd name="connsiteX2" fmla="*/ 2444151 w 3115620"/>
                <a:gd name="connsiteY2" fmla="*/ 1 h 2685878"/>
                <a:gd name="connsiteX3" fmla="*/ 3115620 w 3115620"/>
                <a:gd name="connsiteY3" fmla="*/ 1342939 h 2685878"/>
                <a:gd name="connsiteX4" fmla="*/ 2444151 w 3115620"/>
                <a:gd name="connsiteY4" fmla="*/ 2685877 h 2685878"/>
                <a:gd name="connsiteX5" fmla="*/ 671470 w 3115620"/>
                <a:gd name="connsiteY5" fmla="*/ 2685877 h 2685878"/>
                <a:gd name="connsiteX6" fmla="*/ 0 w 3115620"/>
                <a:gd name="connsiteY6" fmla="*/ 1342939 h 2685878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444151 w 3115620"/>
                <a:gd name="connsiteY2" fmla="*/ 3175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685451 w 3115620"/>
                <a:gd name="connsiteY2" fmla="*/ 6350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026720"/>
                <a:gd name="connsiteY0" fmla="*/ 1346113 h 2689051"/>
                <a:gd name="connsiteX1" fmla="*/ 395245 w 3026720"/>
                <a:gd name="connsiteY1" fmla="*/ 0 h 2689051"/>
                <a:gd name="connsiteX2" fmla="*/ 2685451 w 3026720"/>
                <a:gd name="connsiteY2" fmla="*/ 6350 h 2689051"/>
                <a:gd name="connsiteX3" fmla="*/ 3026720 w 3026720"/>
                <a:gd name="connsiteY3" fmla="*/ 1838238 h 2689051"/>
                <a:gd name="connsiteX4" fmla="*/ 2444151 w 3026720"/>
                <a:gd name="connsiteY4" fmla="*/ 2689051 h 2689051"/>
                <a:gd name="connsiteX5" fmla="*/ 671470 w 3026720"/>
                <a:gd name="connsiteY5" fmla="*/ 2689051 h 2689051"/>
                <a:gd name="connsiteX6" fmla="*/ 0 w 3026720"/>
                <a:gd name="connsiteY6" fmla="*/ 1346113 h 2689051"/>
                <a:gd name="connsiteX0" fmla="*/ 0 w 2982270"/>
                <a:gd name="connsiteY0" fmla="*/ 907963 h 2689051"/>
                <a:gd name="connsiteX1" fmla="*/ 350795 w 2982270"/>
                <a:gd name="connsiteY1" fmla="*/ 0 h 2689051"/>
                <a:gd name="connsiteX2" fmla="*/ 2641001 w 2982270"/>
                <a:gd name="connsiteY2" fmla="*/ 6350 h 2689051"/>
                <a:gd name="connsiteX3" fmla="*/ 2982270 w 2982270"/>
                <a:gd name="connsiteY3" fmla="*/ 1838238 h 2689051"/>
                <a:gd name="connsiteX4" fmla="*/ 2399701 w 2982270"/>
                <a:gd name="connsiteY4" fmla="*/ 2689051 h 2689051"/>
                <a:gd name="connsiteX5" fmla="*/ 627020 w 2982270"/>
                <a:gd name="connsiteY5" fmla="*/ 2689051 h 2689051"/>
                <a:gd name="connsiteX6" fmla="*/ 0 w 2982270"/>
                <a:gd name="connsiteY6" fmla="*/ 907963 h 2689051"/>
                <a:gd name="connsiteX0" fmla="*/ 0 w 2982270"/>
                <a:gd name="connsiteY0" fmla="*/ 907963 h 2752551"/>
                <a:gd name="connsiteX1" fmla="*/ 350795 w 2982270"/>
                <a:gd name="connsiteY1" fmla="*/ 0 h 2752551"/>
                <a:gd name="connsiteX2" fmla="*/ 2641001 w 2982270"/>
                <a:gd name="connsiteY2" fmla="*/ 6350 h 2752551"/>
                <a:gd name="connsiteX3" fmla="*/ 2982270 w 2982270"/>
                <a:gd name="connsiteY3" fmla="*/ 1838238 h 2752551"/>
                <a:gd name="connsiteX4" fmla="*/ 2399701 w 2982270"/>
                <a:gd name="connsiteY4" fmla="*/ 2689051 h 2752551"/>
                <a:gd name="connsiteX5" fmla="*/ 347620 w 2982270"/>
                <a:gd name="connsiteY5" fmla="*/ 2752551 h 2752551"/>
                <a:gd name="connsiteX6" fmla="*/ 0 w 2982270"/>
                <a:gd name="connsiteY6" fmla="*/ 907963 h 2752551"/>
                <a:gd name="connsiteX0" fmla="*/ 0 w 2982270"/>
                <a:gd name="connsiteY0" fmla="*/ 907963 h 2755726"/>
                <a:gd name="connsiteX1" fmla="*/ 350795 w 2982270"/>
                <a:gd name="connsiteY1" fmla="*/ 0 h 2755726"/>
                <a:gd name="connsiteX2" fmla="*/ 2641001 w 2982270"/>
                <a:gd name="connsiteY2" fmla="*/ 6350 h 2755726"/>
                <a:gd name="connsiteX3" fmla="*/ 2982270 w 2982270"/>
                <a:gd name="connsiteY3" fmla="*/ 1838238 h 2755726"/>
                <a:gd name="connsiteX4" fmla="*/ 2631476 w 2982270"/>
                <a:gd name="connsiteY4" fmla="*/ 2755726 h 2755726"/>
                <a:gd name="connsiteX5" fmla="*/ 347620 w 2982270"/>
                <a:gd name="connsiteY5" fmla="*/ 2752551 h 2755726"/>
                <a:gd name="connsiteX6" fmla="*/ 0 w 2982270"/>
                <a:gd name="connsiteY6" fmla="*/ 907963 h 275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2270" h="2755726">
                  <a:moveTo>
                    <a:pt x="0" y="907963"/>
                  </a:moveTo>
                  <a:lnTo>
                    <a:pt x="350795" y="0"/>
                  </a:lnTo>
                  <a:lnTo>
                    <a:pt x="2641001" y="6350"/>
                  </a:lnTo>
                  <a:lnTo>
                    <a:pt x="2982270" y="1838238"/>
                  </a:lnTo>
                  <a:lnTo>
                    <a:pt x="2631476" y="2755726"/>
                  </a:lnTo>
                  <a:lnTo>
                    <a:pt x="347620" y="2752551"/>
                  </a:lnTo>
                  <a:lnTo>
                    <a:pt x="0" y="907963"/>
                  </a:lnTo>
                  <a:close/>
                </a:path>
              </a:pathLst>
            </a:custGeom>
            <a:solidFill>
              <a:srgbClr val="EAEA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F1CCAD18-8A05-764B-B275-694FABF2264A}"/>
              </a:ext>
            </a:extLst>
          </p:cNvPr>
          <p:cNvSpPr/>
          <p:nvPr/>
        </p:nvSpPr>
        <p:spPr>
          <a:xfrm>
            <a:off x="6966188" y="442748"/>
            <a:ext cx="144000" cy="10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BA615CF-BF98-DF49-8199-2E669A3051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2757" y="173265"/>
            <a:ext cx="206609" cy="237600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C616B330-102F-E540-85D9-CC8B2D45426E}"/>
              </a:ext>
            </a:extLst>
          </p:cNvPr>
          <p:cNvGrpSpPr/>
          <p:nvPr/>
        </p:nvGrpSpPr>
        <p:grpSpPr>
          <a:xfrm>
            <a:off x="5797754" y="219189"/>
            <a:ext cx="879331" cy="160053"/>
            <a:chOff x="5797754" y="219189"/>
            <a:chExt cx="879331" cy="160053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D2DC6A6-6F61-514C-8939-D94B934E4C4D}"/>
                </a:ext>
              </a:extLst>
            </p:cNvPr>
            <p:cNvSpPr txBox="1"/>
            <p:nvPr/>
          </p:nvSpPr>
          <p:spPr>
            <a:xfrm>
              <a:off x="6503314" y="219189"/>
              <a:ext cx="173771" cy="160053"/>
            </a:xfrm>
            <a:prstGeom prst="rect">
              <a:avLst/>
            </a:prstGeom>
            <a:noFill/>
          </p:spPr>
          <p:txBody>
            <a:bodyPr wrap="square" tIns="0" bIns="0" rtlCol="0" anchor="ctr">
              <a:no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0627848-E341-DC49-AE8B-A98A3FB0A18C}"/>
                </a:ext>
              </a:extLst>
            </p:cNvPr>
            <p:cNvSpPr txBox="1"/>
            <p:nvPr/>
          </p:nvSpPr>
          <p:spPr>
            <a:xfrm>
              <a:off x="6269398" y="219189"/>
              <a:ext cx="173771" cy="160053"/>
            </a:xfrm>
            <a:prstGeom prst="rect">
              <a:avLst/>
            </a:prstGeom>
            <a:noFill/>
          </p:spPr>
          <p:txBody>
            <a:bodyPr wrap="square" tIns="0" bIns="0" rtlCol="0" anchor="ctr">
              <a:no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F158BCA-E4E8-BF4F-9DD4-C62D6AEA16C8}"/>
                </a:ext>
              </a:extLst>
            </p:cNvPr>
            <p:cNvSpPr txBox="1"/>
            <p:nvPr/>
          </p:nvSpPr>
          <p:spPr>
            <a:xfrm>
              <a:off x="6033576" y="219189"/>
              <a:ext cx="173771" cy="160053"/>
            </a:xfrm>
            <a:prstGeom prst="rect">
              <a:avLst/>
            </a:prstGeom>
            <a:noFill/>
          </p:spPr>
          <p:txBody>
            <a:bodyPr wrap="square" tIns="0" bIns="0" rtlCol="0" anchor="ctr">
              <a:no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4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CB99CFA-4CED-5146-A18C-B6A750AE6E8E}"/>
                </a:ext>
              </a:extLst>
            </p:cNvPr>
            <p:cNvSpPr txBox="1"/>
            <p:nvPr/>
          </p:nvSpPr>
          <p:spPr>
            <a:xfrm>
              <a:off x="5797754" y="219189"/>
              <a:ext cx="173771" cy="160053"/>
            </a:xfrm>
            <a:prstGeom prst="rect">
              <a:avLst/>
            </a:prstGeom>
            <a:noFill/>
          </p:spPr>
          <p:txBody>
            <a:bodyPr wrap="square" tIns="0" bIns="0" rtlCol="0" anchor="ctr">
              <a:no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</a:t>
              </a: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23F9216E-4164-0440-AD83-4A229DF237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4672" y="180515"/>
            <a:ext cx="264480" cy="208800"/>
          </a:xfrm>
          <a:prstGeom prst="rect">
            <a:avLst/>
          </a:prstGeom>
        </p:spPr>
      </p:pic>
      <p:pic>
        <p:nvPicPr>
          <p:cNvPr id="4" name="Picture 3" descr="A picture containing refrigerator, whiteboard, text&#10;&#10;Description automatically generated">
            <a:extLst>
              <a:ext uri="{FF2B5EF4-FFF2-40B4-BE49-F238E27FC236}">
                <a16:creationId xmlns:a16="http://schemas.microsoft.com/office/drawing/2014/main" id="{27B4CEAD-85C2-D64E-82CF-52B65B7E90D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865" r="19686"/>
          <a:stretch/>
        </p:blipFill>
        <p:spPr>
          <a:xfrm rot="5400000">
            <a:off x="1096272" y="1286542"/>
            <a:ext cx="5367130" cy="634413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0D46681-F2F4-024E-8020-9CC6ECB6B8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535" y="7390046"/>
            <a:ext cx="4754603" cy="3046272"/>
          </a:xfrm>
          <a:prstGeom prst="rect">
            <a:avLst/>
          </a:prstGeom>
        </p:spPr>
      </p:pic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50AA6521-50DC-0E45-82EC-D4B3E20E6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0524" y="10382829"/>
            <a:ext cx="5580617" cy="179269"/>
          </a:xfrm>
        </p:spPr>
        <p:txBody>
          <a:bodyPr/>
          <a:lstStyle/>
          <a:p>
            <a:r>
              <a:rPr lang="en-AU" dirty="0"/>
              <a:t>Global Disaster Preparedness Center  |  Designing Solutions for Urban Community Resilience</a:t>
            </a:r>
            <a:endParaRPr lang="en-US" dirty="0"/>
          </a:p>
        </p:txBody>
      </p:sp>
      <p:sp>
        <p:nvSpPr>
          <p:cNvPr id="24" name="Slide Number Placeholder 4">
            <a:extLst>
              <a:ext uri="{FF2B5EF4-FFF2-40B4-BE49-F238E27FC236}">
                <a16:creationId xmlns:a16="http://schemas.microsoft.com/office/drawing/2014/main" id="{FFA9AC1F-6E12-3044-A282-6AB9227A7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65048" y="10382829"/>
            <a:ext cx="1700927" cy="179269"/>
          </a:xfrm>
        </p:spPr>
        <p:txBody>
          <a:bodyPr/>
          <a:lstStyle/>
          <a:p>
            <a:fld id="{3332C684-C74E-B44D-82B0-F0756951FDF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695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C364AB-AA8B-1148-9922-193532595F01}"/>
              </a:ext>
            </a:extLst>
          </p:cNvPr>
          <p:cNvSpPr/>
          <p:nvPr/>
        </p:nvSpPr>
        <p:spPr>
          <a:xfrm>
            <a:off x="0" y="0"/>
            <a:ext cx="7559675" cy="511444"/>
          </a:xfrm>
          <a:prstGeom prst="rect">
            <a:avLst/>
          </a:prstGeom>
          <a:solidFill>
            <a:schemeClr val="accent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3C581F-502D-8444-99B2-529104FD6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Global Disaster Preparedness Center  |  Designing Solutions for Urban Community Resilience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1D3E95-BB45-9E40-9397-5B3D5DBE2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2C684-C74E-B44D-82B0-F0756951FDF2}" type="slidenum">
              <a:rPr lang="en-US" smtClean="0"/>
              <a:t>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641F52-F0DC-F84F-BBBD-5A9F0E9FE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82" y="128249"/>
            <a:ext cx="126282" cy="205518"/>
          </a:xfrm>
          <a:prstGeom prst="rect">
            <a:avLst/>
          </a:prstGeom>
        </p:spPr>
      </p:pic>
      <p:sp>
        <p:nvSpPr>
          <p:cNvPr id="64" name="Title 1">
            <a:extLst>
              <a:ext uri="{FF2B5EF4-FFF2-40B4-BE49-F238E27FC236}">
                <a16:creationId xmlns:a16="http://schemas.microsoft.com/office/drawing/2014/main" id="{69B04E72-7654-9B43-97BA-A3937B9422AA}"/>
              </a:ext>
            </a:extLst>
          </p:cNvPr>
          <p:cNvSpPr txBox="1">
            <a:spLocks/>
          </p:cNvSpPr>
          <p:nvPr/>
        </p:nvSpPr>
        <p:spPr>
          <a:xfrm>
            <a:off x="449488" y="105575"/>
            <a:ext cx="6716486" cy="212694"/>
          </a:xfrm>
          <a:prstGeom prst="rect">
            <a:avLst/>
          </a:prstGeom>
        </p:spPr>
        <p:txBody>
          <a:bodyPr vert="horz" lIns="144000" tIns="108000" rIns="91440" bIns="45720" rtlCol="0" anchor="ctr">
            <a:noAutofit/>
          </a:bodyPr>
          <a:lstStyle>
            <a:lvl1pPr algn="l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3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en-US" sz="1400" b="1" dirty="0">
                <a:solidFill>
                  <a:schemeClr val="accent2"/>
                </a:solidFill>
                <a:ea typeface="+mn-ea"/>
                <a:cs typeface="Gill Sans Nova Ultra Bold" panose="020F0502020204030204" pitchFamily="34" charset="0"/>
              </a:rPr>
              <a:t>Resource</a:t>
            </a:r>
            <a:endParaRPr lang="en-US" dirty="0">
              <a:solidFill>
                <a:schemeClr val="accent2"/>
              </a:solidFill>
              <a:cs typeface="Gill Sans Nova Ultra Bold" panose="020F050202020403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1CCAD18-8A05-764B-B275-694FABF2264A}"/>
              </a:ext>
            </a:extLst>
          </p:cNvPr>
          <p:cNvSpPr/>
          <p:nvPr/>
        </p:nvSpPr>
        <p:spPr>
          <a:xfrm>
            <a:off x="6966188" y="442748"/>
            <a:ext cx="144000" cy="10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23F9216E-4164-0440-AD83-4A229DF23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4672" y="180515"/>
            <a:ext cx="264480" cy="208800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685064AF-349A-1C46-873A-22A2AC05F836}"/>
              </a:ext>
            </a:extLst>
          </p:cNvPr>
          <p:cNvSpPr/>
          <p:nvPr/>
        </p:nvSpPr>
        <p:spPr>
          <a:xfrm>
            <a:off x="4817011" y="231008"/>
            <a:ext cx="206786" cy="131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900" spc="4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U1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9345C6C-05F6-524B-AC86-C35C56FF067C}"/>
              </a:ext>
            </a:extLst>
          </p:cNvPr>
          <p:cNvSpPr/>
          <p:nvPr/>
        </p:nvSpPr>
        <p:spPr>
          <a:xfrm>
            <a:off x="5092185" y="231008"/>
            <a:ext cx="206786" cy="131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900" spc="4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U2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BC3504B-98FE-6044-8768-BAF6FDFA72E6}"/>
              </a:ext>
            </a:extLst>
          </p:cNvPr>
          <p:cNvGrpSpPr/>
          <p:nvPr/>
        </p:nvGrpSpPr>
        <p:grpSpPr>
          <a:xfrm>
            <a:off x="5797754" y="219189"/>
            <a:ext cx="883274" cy="165434"/>
            <a:chOff x="5797754" y="431068"/>
            <a:chExt cx="883274" cy="165434"/>
          </a:xfrm>
        </p:grpSpPr>
        <p:sp>
          <p:nvSpPr>
            <p:cNvPr id="65" name="Hexagon 180">
              <a:extLst>
                <a:ext uri="{FF2B5EF4-FFF2-40B4-BE49-F238E27FC236}">
                  <a16:creationId xmlns:a16="http://schemas.microsoft.com/office/drawing/2014/main" id="{9FDBDA81-7092-564F-B633-5E72D2FCFF78}"/>
                </a:ext>
              </a:extLst>
            </p:cNvPr>
            <p:cNvSpPr/>
            <p:nvPr/>
          </p:nvSpPr>
          <p:spPr>
            <a:xfrm>
              <a:off x="5797754" y="431068"/>
              <a:ext cx="179035" cy="165434"/>
            </a:xfrm>
            <a:custGeom>
              <a:avLst/>
              <a:gdLst>
                <a:gd name="connsiteX0" fmla="*/ 0 w 3115620"/>
                <a:gd name="connsiteY0" fmla="*/ 1342939 h 2685878"/>
                <a:gd name="connsiteX1" fmla="*/ 671470 w 3115620"/>
                <a:gd name="connsiteY1" fmla="*/ 1 h 2685878"/>
                <a:gd name="connsiteX2" fmla="*/ 2444151 w 3115620"/>
                <a:gd name="connsiteY2" fmla="*/ 1 h 2685878"/>
                <a:gd name="connsiteX3" fmla="*/ 3115620 w 3115620"/>
                <a:gd name="connsiteY3" fmla="*/ 1342939 h 2685878"/>
                <a:gd name="connsiteX4" fmla="*/ 2444151 w 3115620"/>
                <a:gd name="connsiteY4" fmla="*/ 2685877 h 2685878"/>
                <a:gd name="connsiteX5" fmla="*/ 671470 w 3115620"/>
                <a:gd name="connsiteY5" fmla="*/ 2685877 h 2685878"/>
                <a:gd name="connsiteX6" fmla="*/ 0 w 3115620"/>
                <a:gd name="connsiteY6" fmla="*/ 1342939 h 2685878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444151 w 3115620"/>
                <a:gd name="connsiteY2" fmla="*/ 3175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685451 w 3115620"/>
                <a:gd name="connsiteY2" fmla="*/ 6350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026720"/>
                <a:gd name="connsiteY0" fmla="*/ 1346113 h 2689051"/>
                <a:gd name="connsiteX1" fmla="*/ 395245 w 3026720"/>
                <a:gd name="connsiteY1" fmla="*/ 0 h 2689051"/>
                <a:gd name="connsiteX2" fmla="*/ 2685451 w 3026720"/>
                <a:gd name="connsiteY2" fmla="*/ 6350 h 2689051"/>
                <a:gd name="connsiteX3" fmla="*/ 3026720 w 3026720"/>
                <a:gd name="connsiteY3" fmla="*/ 1838238 h 2689051"/>
                <a:gd name="connsiteX4" fmla="*/ 2444151 w 3026720"/>
                <a:gd name="connsiteY4" fmla="*/ 2689051 h 2689051"/>
                <a:gd name="connsiteX5" fmla="*/ 671470 w 3026720"/>
                <a:gd name="connsiteY5" fmla="*/ 2689051 h 2689051"/>
                <a:gd name="connsiteX6" fmla="*/ 0 w 3026720"/>
                <a:gd name="connsiteY6" fmla="*/ 1346113 h 2689051"/>
                <a:gd name="connsiteX0" fmla="*/ 0 w 2982270"/>
                <a:gd name="connsiteY0" fmla="*/ 907963 h 2689051"/>
                <a:gd name="connsiteX1" fmla="*/ 350795 w 2982270"/>
                <a:gd name="connsiteY1" fmla="*/ 0 h 2689051"/>
                <a:gd name="connsiteX2" fmla="*/ 2641001 w 2982270"/>
                <a:gd name="connsiteY2" fmla="*/ 6350 h 2689051"/>
                <a:gd name="connsiteX3" fmla="*/ 2982270 w 2982270"/>
                <a:gd name="connsiteY3" fmla="*/ 1838238 h 2689051"/>
                <a:gd name="connsiteX4" fmla="*/ 2399701 w 2982270"/>
                <a:gd name="connsiteY4" fmla="*/ 2689051 h 2689051"/>
                <a:gd name="connsiteX5" fmla="*/ 627020 w 2982270"/>
                <a:gd name="connsiteY5" fmla="*/ 2689051 h 2689051"/>
                <a:gd name="connsiteX6" fmla="*/ 0 w 2982270"/>
                <a:gd name="connsiteY6" fmla="*/ 907963 h 2689051"/>
                <a:gd name="connsiteX0" fmla="*/ 0 w 2982270"/>
                <a:gd name="connsiteY0" fmla="*/ 907963 h 2752551"/>
                <a:gd name="connsiteX1" fmla="*/ 350795 w 2982270"/>
                <a:gd name="connsiteY1" fmla="*/ 0 h 2752551"/>
                <a:gd name="connsiteX2" fmla="*/ 2641001 w 2982270"/>
                <a:gd name="connsiteY2" fmla="*/ 6350 h 2752551"/>
                <a:gd name="connsiteX3" fmla="*/ 2982270 w 2982270"/>
                <a:gd name="connsiteY3" fmla="*/ 1838238 h 2752551"/>
                <a:gd name="connsiteX4" fmla="*/ 2399701 w 2982270"/>
                <a:gd name="connsiteY4" fmla="*/ 2689051 h 2752551"/>
                <a:gd name="connsiteX5" fmla="*/ 347620 w 2982270"/>
                <a:gd name="connsiteY5" fmla="*/ 2752551 h 2752551"/>
                <a:gd name="connsiteX6" fmla="*/ 0 w 2982270"/>
                <a:gd name="connsiteY6" fmla="*/ 907963 h 2752551"/>
                <a:gd name="connsiteX0" fmla="*/ 0 w 2982270"/>
                <a:gd name="connsiteY0" fmla="*/ 907963 h 2755726"/>
                <a:gd name="connsiteX1" fmla="*/ 350795 w 2982270"/>
                <a:gd name="connsiteY1" fmla="*/ 0 h 2755726"/>
                <a:gd name="connsiteX2" fmla="*/ 2641001 w 2982270"/>
                <a:gd name="connsiteY2" fmla="*/ 6350 h 2755726"/>
                <a:gd name="connsiteX3" fmla="*/ 2982270 w 2982270"/>
                <a:gd name="connsiteY3" fmla="*/ 1838238 h 2755726"/>
                <a:gd name="connsiteX4" fmla="*/ 2631476 w 2982270"/>
                <a:gd name="connsiteY4" fmla="*/ 2755726 h 2755726"/>
                <a:gd name="connsiteX5" fmla="*/ 347620 w 2982270"/>
                <a:gd name="connsiteY5" fmla="*/ 2752551 h 2755726"/>
                <a:gd name="connsiteX6" fmla="*/ 0 w 2982270"/>
                <a:gd name="connsiteY6" fmla="*/ 907963 h 275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2270" h="2755726">
                  <a:moveTo>
                    <a:pt x="0" y="907963"/>
                  </a:moveTo>
                  <a:lnTo>
                    <a:pt x="350795" y="0"/>
                  </a:lnTo>
                  <a:lnTo>
                    <a:pt x="2641001" y="6350"/>
                  </a:lnTo>
                  <a:lnTo>
                    <a:pt x="2982270" y="1838238"/>
                  </a:lnTo>
                  <a:lnTo>
                    <a:pt x="2631476" y="2755726"/>
                  </a:lnTo>
                  <a:lnTo>
                    <a:pt x="347620" y="2752551"/>
                  </a:lnTo>
                  <a:lnTo>
                    <a:pt x="0" y="9079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180">
              <a:extLst>
                <a:ext uri="{FF2B5EF4-FFF2-40B4-BE49-F238E27FC236}">
                  <a16:creationId xmlns:a16="http://schemas.microsoft.com/office/drawing/2014/main" id="{C1270B91-7BC5-4A4D-9A40-EC8837B6B375}"/>
                </a:ext>
              </a:extLst>
            </p:cNvPr>
            <p:cNvSpPr/>
            <p:nvPr/>
          </p:nvSpPr>
          <p:spPr>
            <a:xfrm>
              <a:off x="6032500" y="431068"/>
              <a:ext cx="179035" cy="165434"/>
            </a:xfrm>
            <a:custGeom>
              <a:avLst/>
              <a:gdLst>
                <a:gd name="connsiteX0" fmla="*/ 0 w 3115620"/>
                <a:gd name="connsiteY0" fmla="*/ 1342939 h 2685878"/>
                <a:gd name="connsiteX1" fmla="*/ 671470 w 3115620"/>
                <a:gd name="connsiteY1" fmla="*/ 1 h 2685878"/>
                <a:gd name="connsiteX2" fmla="*/ 2444151 w 3115620"/>
                <a:gd name="connsiteY2" fmla="*/ 1 h 2685878"/>
                <a:gd name="connsiteX3" fmla="*/ 3115620 w 3115620"/>
                <a:gd name="connsiteY3" fmla="*/ 1342939 h 2685878"/>
                <a:gd name="connsiteX4" fmla="*/ 2444151 w 3115620"/>
                <a:gd name="connsiteY4" fmla="*/ 2685877 h 2685878"/>
                <a:gd name="connsiteX5" fmla="*/ 671470 w 3115620"/>
                <a:gd name="connsiteY5" fmla="*/ 2685877 h 2685878"/>
                <a:gd name="connsiteX6" fmla="*/ 0 w 3115620"/>
                <a:gd name="connsiteY6" fmla="*/ 1342939 h 2685878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444151 w 3115620"/>
                <a:gd name="connsiteY2" fmla="*/ 3175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685451 w 3115620"/>
                <a:gd name="connsiteY2" fmla="*/ 6350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026720"/>
                <a:gd name="connsiteY0" fmla="*/ 1346113 h 2689051"/>
                <a:gd name="connsiteX1" fmla="*/ 395245 w 3026720"/>
                <a:gd name="connsiteY1" fmla="*/ 0 h 2689051"/>
                <a:gd name="connsiteX2" fmla="*/ 2685451 w 3026720"/>
                <a:gd name="connsiteY2" fmla="*/ 6350 h 2689051"/>
                <a:gd name="connsiteX3" fmla="*/ 3026720 w 3026720"/>
                <a:gd name="connsiteY3" fmla="*/ 1838238 h 2689051"/>
                <a:gd name="connsiteX4" fmla="*/ 2444151 w 3026720"/>
                <a:gd name="connsiteY4" fmla="*/ 2689051 h 2689051"/>
                <a:gd name="connsiteX5" fmla="*/ 671470 w 3026720"/>
                <a:gd name="connsiteY5" fmla="*/ 2689051 h 2689051"/>
                <a:gd name="connsiteX6" fmla="*/ 0 w 3026720"/>
                <a:gd name="connsiteY6" fmla="*/ 1346113 h 2689051"/>
                <a:gd name="connsiteX0" fmla="*/ 0 w 2982270"/>
                <a:gd name="connsiteY0" fmla="*/ 907963 h 2689051"/>
                <a:gd name="connsiteX1" fmla="*/ 350795 w 2982270"/>
                <a:gd name="connsiteY1" fmla="*/ 0 h 2689051"/>
                <a:gd name="connsiteX2" fmla="*/ 2641001 w 2982270"/>
                <a:gd name="connsiteY2" fmla="*/ 6350 h 2689051"/>
                <a:gd name="connsiteX3" fmla="*/ 2982270 w 2982270"/>
                <a:gd name="connsiteY3" fmla="*/ 1838238 h 2689051"/>
                <a:gd name="connsiteX4" fmla="*/ 2399701 w 2982270"/>
                <a:gd name="connsiteY4" fmla="*/ 2689051 h 2689051"/>
                <a:gd name="connsiteX5" fmla="*/ 627020 w 2982270"/>
                <a:gd name="connsiteY5" fmla="*/ 2689051 h 2689051"/>
                <a:gd name="connsiteX6" fmla="*/ 0 w 2982270"/>
                <a:gd name="connsiteY6" fmla="*/ 907963 h 2689051"/>
                <a:gd name="connsiteX0" fmla="*/ 0 w 2982270"/>
                <a:gd name="connsiteY0" fmla="*/ 907963 h 2752551"/>
                <a:gd name="connsiteX1" fmla="*/ 350795 w 2982270"/>
                <a:gd name="connsiteY1" fmla="*/ 0 h 2752551"/>
                <a:gd name="connsiteX2" fmla="*/ 2641001 w 2982270"/>
                <a:gd name="connsiteY2" fmla="*/ 6350 h 2752551"/>
                <a:gd name="connsiteX3" fmla="*/ 2982270 w 2982270"/>
                <a:gd name="connsiteY3" fmla="*/ 1838238 h 2752551"/>
                <a:gd name="connsiteX4" fmla="*/ 2399701 w 2982270"/>
                <a:gd name="connsiteY4" fmla="*/ 2689051 h 2752551"/>
                <a:gd name="connsiteX5" fmla="*/ 347620 w 2982270"/>
                <a:gd name="connsiteY5" fmla="*/ 2752551 h 2752551"/>
                <a:gd name="connsiteX6" fmla="*/ 0 w 2982270"/>
                <a:gd name="connsiteY6" fmla="*/ 907963 h 2752551"/>
                <a:gd name="connsiteX0" fmla="*/ 0 w 2982270"/>
                <a:gd name="connsiteY0" fmla="*/ 907963 h 2755726"/>
                <a:gd name="connsiteX1" fmla="*/ 350795 w 2982270"/>
                <a:gd name="connsiteY1" fmla="*/ 0 h 2755726"/>
                <a:gd name="connsiteX2" fmla="*/ 2641001 w 2982270"/>
                <a:gd name="connsiteY2" fmla="*/ 6350 h 2755726"/>
                <a:gd name="connsiteX3" fmla="*/ 2982270 w 2982270"/>
                <a:gd name="connsiteY3" fmla="*/ 1838238 h 2755726"/>
                <a:gd name="connsiteX4" fmla="*/ 2631476 w 2982270"/>
                <a:gd name="connsiteY4" fmla="*/ 2755726 h 2755726"/>
                <a:gd name="connsiteX5" fmla="*/ 347620 w 2982270"/>
                <a:gd name="connsiteY5" fmla="*/ 2752551 h 2755726"/>
                <a:gd name="connsiteX6" fmla="*/ 0 w 2982270"/>
                <a:gd name="connsiteY6" fmla="*/ 907963 h 275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2270" h="2755726">
                  <a:moveTo>
                    <a:pt x="0" y="907963"/>
                  </a:moveTo>
                  <a:lnTo>
                    <a:pt x="350795" y="0"/>
                  </a:lnTo>
                  <a:lnTo>
                    <a:pt x="2641001" y="6350"/>
                  </a:lnTo>
                  <a:lnTo>
                    <a:pt x="2982270" y="1838238"/>
                  </a:lnTo>
                  <a:lnTo>
                    <a:pt x="2631476" y="2755726"/>
                  </a:lnTo>
                  <a:lnTo>
                    <a:pt x="347620" y="2752551"/>
                  </a:lnTo>
                  <a:lnTo>
                    <a:pt x="0" y="9079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7" name="Hexagon 180">
              <a:extLst>
                <a:ext uri="{FF2B5EF4-FFF2-40B4-BE49-F238E27FC236}">
                  <a16:creationId xmlns:a16="http://schemas.microsoft.com/office/drawing/2014/main" id="{7CF7F67B-E6F1-B142-9CEA-2AE8B601CEDA}"/>
                </a:ext>
              </a:extLst>
            </p:cNvPr>
            <p:cNvSpPr/>
            <p:nvPr/>
          </p:nvSpPr>
          <p:spPr>
            <a:xfrm>
              <a:off x="6501993" y="431068"/>
              <a:ext cx="179035" cy="165434"/>
            </a:xfrm>
            <a:custGeom>
              <a:avLst/>
              <a:gdLst>
                <a:gd name="connsiteX0" fmla="*/ 0 w 3115620"/>
                <a:gd name="connsiteY0" fmla="*/ 1342939 h 2685878"/>
                <a:gd name="connsiteX1" fmla="*/ 671470 w 3115620"/>
                <a:gd name="connsiteY1" fmla="*/ 1 h 2685878"/>
                <a:gd name="connsiteX2" fmla="*/ 2444151 w 3115620"/>
                <a:gd name="connsiteY2" fmla="*/ 1 h 2685878"/>
                <a:gd name="connsiteX3" fmla="*/ 3115620 w 3115620"/>
                <a:gd name="connsiteY3" fmla="*/ 1342939 h 2685878"/>
                <a:gd name="connsiteX4" fmla="*/ 2444151 w 3115620"/>
                <a:gd name="connsiteY4" fmla="*/ 2685877 h 2685878"/>
                <a:gd name="connsiteX5" fmla="*/ 671470 w 3115620"/>
                <a:gd name="connsiteY5" fmla="*/ 2685877 h 2685878"/>
                <a:gd name="connsiteX6" fmla="*/ 0 w 3115620"/>
                <a:gd name="connsiteY6" fmla="*/ 1342939 h 2685878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444151 w 3115620"/>
                <a:gd name="connsiteY2" fmla="*/ 3175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685451 w 3115620"/>
                <a:gd name="connsiteY2" fmla="*/ 6350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026720"/>
                <a:gd name="connsiteY0" fmla="*/ 1346113 h 2689051"/>
                <a:gd name="connsiteX1" fmla="*/ 395245 w 3026720"/>
                <a:gd name="connsiteY1" fmla="*/ 0 h 2689051"/>
                <a:gd name="connsiteX2" fmla="*/ 2685451 w 3026720"/>
                <a:gd name="connsiteY2" fmla="*/ 6350 h 2689051"/>
                <a:gd name="connsiteX3" fmla="*/ 3026720 w 3026720"/>
                <a:gd name="connsiteY3" fmla="*/ 1838238 h 2689051"/>
                <a:gd name="connsiteX4" fmla="*/ 2444151 w 3026720"/>
                <a:gd name="connsiteY4" fmla="*/ 2689051 h 2689051"/>
                <a:gd name="connsiteX5" fmla="*/ 671470 w 3026720"/>
                <a:gd name="connsiteY5" fmla="*/ 2689051 h 2689051"/>
                <a:gd name="connsiteX6" fmla="*/ 0 w 3026720"/>
                <a:gd name="connsiteY6" fmla="*/ 1346113 h 2689051"/>
                <a:gd name="connsiteX0" fmla="*/ 0 w 2982270"/>
                <a:gd name="connsiteY0" fmla="*/ 907963 h 2689051"/>
                <a:gd name="connsiteX1" fmla="*/ 350795 w 2982270"/>
                <a:gd name="connsiteY1" fmla="*/ 0 h 2689051"/>
                <a:gd name="connsiteX2" fmla="*/ 2641001 w 2982270"/>
                <a:gd name="connsiteY2" fmla="*/ 6350 h 2689051"/>
                <a:gd name="connsiteX3" fmla="*/ 2982270 w 2982270"/>
                <a:gd name="connsiteY3" fmla="*/ 1838238 h 2689051"/>
                <a:gd name="connsiteX4" fmla="*/ 2399701 w 2982270"/>
                <a:gd name="connsiteY4" fmla="*/ 2689051 h 2689051"/>
                <a:gd name="connsiteX5" fmla="*/ 627020 w 2982270"/>
                <a:gd name="connsiteY5" fmla="*/ 2689051 h 2689051"/>
                <a:gd name="connsiteX6" fmla="*/ 0 w 2982270"/>
                <a:gd name="connsiteY6" fmla="*/ 907963 h 2689051"/>
                <a:gd name="connsiteX0" fmla="*/ 0 w 2982270"/>
                <a:gd name="connsiteY0" fmla="*/ 907963 h 2752551"/>
                <a:gd name="connsiteX1" fmla="*/ 350795 w 2982270"/>
                <a:gd name="connsiteY1" fmla="*/ 0 h 2752551"/>
                <a:gd name="connsiteX2" fmla="*/ 2641001 w 2982270"/>
                <a:gd name="connsiteY2" fmla="*/ 6350 h 2752551"/>
                <a:gd name="connsiteX3" fmla="*/ 2982270 w 2982270"/>
                <a:gd name="connsiteY3" fmla="*/ 1838238 h 2752551"/>
                <a:gd name="connsiteX4" fmla="*/ 2399701 w 2982270"/>
                <a:gd name="connsiteY4" fmla="*/ 2689051 h 2752551"/>
                <a:gd name="connsiteX5" fmla="*/ 347620 w 2982270"/>
                <a:gd name="connsiteY5" fmla="*/ 2752551 h 2752551"/>
                <a:gd name="connsiteX6" fmla="*/ 0 w 2982270"/>
                <a:gd name="connsiteY6" fmla="*/ 907963 h 2752551"/>
                <a:gd name="connsiteX0" fmla="*/ 0 w 2982270"/>
                <a:gd name="connsiteY0" fmla="*/ 907963 h 2755726"/>
                <a:gd name="connsiteX1" fmla="*/ 350795 w 2982270"/>
                <a:gd name="connsiteY1" fmla="*/ 0 h 2755726"/>
                <a:gd name="connsiteX2" fmla="*/ 2641001 w 2982270"/>
                <a:gd name="connsiteY2" fmla="*/ 6350 h 2755726"/>
                <a:gd name="connsiteX3" fmla="*/ 2982270 w 2982270"/>
                <a:gd name="connsiteY3" fmla="*/ 1838238 h 2755726"/>
                <a:gd name="connsiteX4" fmla="*/ 2631476 w 2982270"/>
                <a:gd name="connsiteY4" fmla="*/ 2755726 h 2755726"/>
                <a:gd name="connsiteX5" fmla="*/ 347620 w 2982270"/>
                <a:gd name="connsiteY5" fmla="*/ 2752551 h 2755726"/>
                <a:gd name="connsiteX6" fmla="*/ 0 w 2982270"/>
                <a:gd name="connsiteY6" fmla="*/ 907963 h 275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2270" h="2755726">
                  <a:moveTo>
                    <a:pt x="0" y="907963"/>
                  </a:moveTo>
                  <a:lnTo>
                    <a:pt x="350795" y="0"/>
                  </a:lnTo>
                  <a:lnTo>
                    <a:pt x="2641001" y="6350"/>
                  </a:lnTo>
                  <a:lnTo>
                    <a:pt x="2982270" y="1838238"/>
                  </a:lnTo>
                  <a:lnTo>
                    <a:pt x="2631476" y="2755726"/>
                  </a:lnTo>
                  <a:lnTo>
                    <a:pt x="347620" y="2752551"/>
                  </a:lnTo>
                  <a:lnTo>
                    <a:pt x="0" y="9079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8" name="Hexagon 180">
              <a:extLst>
                <a:ext uri="{FF2B5EF4-FFF2-40B4-BE49-F238E27FC236}">
                  <a16:creationId xmlns:a16="http://schemas.microsoft.com/office/drawing/2014/main" id="{D7482327-6529-FE43-A4AF-DC79BE9343C8}"/>
                </a:ext>
              </a:extLst>
            </p:cNvPr>
            <p:cNvSpPr/>
            <p:nvPr/>
          </p:nvSpPr>
          <p:spPr>
            <a:xfrm>
              <a:off x="6267246" y="431068"/>
              <a:ext cx="179035" cy="165434"/>
            </a:xfrm>
            <a:custGeom>
              <a:avLst/>
              <a:gdLst>
                <a:gd name="connsiteX0" fmla="*/ 0 w 3115620"/>
                <a:gd name="connsiteY0" fmla="*/ 1342939 h 2685878"/>
                <a:gd name="connsiteX1" fmla="*/ 671470 w 3115620"/>
                <a:gd name="connsiteY1" fmla="*/ 1 h 2685878"/>
                <a:gd name="connsiteX2" fmla="*/ 2444151 w 3115620"/>
                <a:gd name="connsiteY2" fmla="*/ 1 h 2685878"/>
                <a:gd name="connsiteX3" fmla="*/ 3115620 w 3115620"/>
                <a:gd name="connsiteY3" fmla="*/ 1342939 h 2685878"/>
                <a:gd name="connsiteX4" fmla="*/ 2444151 w 3115620"/>
                <a:gd name="connsiteY4" fmla="*/ 2685877 h 2685878"/>
                <a:gd name="connsiteX5" fmla="*/ 671470 w 3115620"/>
                <a:gd name="connsiteY5" fmla="*/ 2685877 h 2685878"/>
                <a:gd name="connsiteX6" fmla="*/ 0 w 3115620"/>
                <a:gd name="connsiteY6" fmla="*/ 1342939 h 2685878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444151 w 3115620"/>
                <a:gd name="connsiteY2" fmla="*/ 3175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685451 w 3115620"/>
                <a:gd name="connsiteY2" fmla="*/ 6350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026720"/>
                <a:gd name="connsiteY0" fmla="*/ 1346113 h 2689051"/>
                <a:gd name="connsiteX1" fmla="*/ 395245 w 3026720"/>
                <a:gd name="connsiteY1" fmla="*/ 0 h 2689051"/>
                <a:gd name="connsiteX2" fmla="*/ 2685451 w 3026720"/>
                <a:gd name="connsiteY2" fmla="*/ 6350 h 2689051"/>
                <a:gd name="connsiteX3" fmla="*/ 3026720 w 3026720"/>
                <a:gd name="connsiteY3" fmla="*/ 1838238 h 2689051"/>
                <a:gd name="connsiteX4" fmla="*/ 2444151 w 3026720"/>
                <a:gd name="connsiteY4" fmla="*/ 2689051 h 2689051"/>
                <a:gd name="connsiteX5" fmla="*/ 671470 w 3026720"/>
                <a:gd name="connsiteY5" fmla="*/ 2689051 h 2689051"/>
                <a:gd name="connsiteX6" fmla="*/ 0 w 3026720"/>
                <a:gd name="connsiteY6" fmla="*/ 1346113 h 2689051"/>
                <a:gd name="connsiteX0" fmla="*/ 0 w 2982270"/>
                <a:gd name="connsiteY0" fmla="*/ 907963 h 2689051"/>
                <a:gd name="connsiteX1" fmla="*/ 350795 w 2982270"/>
                <a:gd name="connsiteY1" fmla="*/ 0 h 2689051"/>
                <a:gd name="connsiteX2" fmla="*/ 2641001 w 2982270"/>
                <a:gd name="connsiteY2" fmla="*/ 6350 h 2689051"/>
                <a:gd name="connsiteX3" fmla="*/ 2982270 w 2982270"/>
                <a:gd name="connsiteY3" fmla="*/ 1838238 h 2689051"/>
                <a:gd name="connsiteX4" fmla="*/ 2399701 w 2982270"/>
                <a:gd name="connsiteY4" fmla="*/ 2689051 h 2689051"/>
                <a:gd name="connsiteX5" fmla="*/ 627020 w 2982270"/>
                <a:gd name="connsiteY5" fmla="*/ 2689051 h 2689051"/>
                <a:gd name="connsiteX6" fmla="*/ 0 w 2982270"/>
                <a:gd name="connsiteY6" fmla="*/ 907963 h 2689051"/>
                <a:gd name="connsiteX0" fmla="*/ 0 w 2982270"/>
                <a:gd name="connsiteY0" fmla="*/ 907963 h 2752551"/>
                <a:gd name="connsiteX1" fmla="*/ 350795 w 2982270"/>
                <a:gd name="connsiteY1" fmla="*/ 0 h 2752551"/>
                <a:gd name="connsiteX2" fmla="*/ 2641001 w 2982270"/>
                <a:gd name="connsiteY2" fmla="*/ 6350 h 2752551"/>
                <a:gd name="connsiteX3" fmla="*/ 2982270 w 2982270"/>
                <a:gd name="connsiteY3" fmla="*/ 1838238 h 2752551"/>
                <a:gd name="connsiteX4" fmla="*/ 2399701 w 2982270"/>
                <a:gd name="connsiteY4" fmla="*/ 2689051 h 2752551"/>
                <a:gd name="connsiteX5" fmla="*/ 347620 w 2982270"/>
                <a:gd name="connsiteY5" fmla="*/ 2752551 h 2752551"/>
                <a:gd name="connsiteX6" fmla="*/ 0 w 2982270"/>
                <a:gd name="connsiteY6" fmla="*/ 907963 h 2752551"/>
                <a:gd name="connsiteX0" fmla="*/ 0 w 2982270"/>
                <a:gd name="connsiteY0" fmla="*/ 907963 h 2755726"/>
                <a:gd name="connsiteX1" fmla="*/ 350795 w 2982270"/>
                <a:gd name="connsiteY1" fmla="*/ 0 h 2755726"/>
                <a:gd name="connsiteX2" fmla="*/ 2641001 w 2982270"/>
                <a:gd name="connsiteY2" fmla="*/ 6350 h 2755726"/>
                <a:gd name="connsiteX3" fmla="*/ 2982270 w 2982270"/>
                <a:gd name="connsiteY3" fmla="*/ 1838238 h 2755726"/>
                <a:gd name="connsiteX4" fmla="*/ 2631476 w 2982270"/>
                <a:gd name="connsiteY4" fmla="*/ 2755726 h 2755726"/>
                <a:gd name="connsiteX5" fmla="*/ 347620 w 2982270"/>
                <a:gd name="connsiteY5" fmla="*/ 2752551 h 2755726"/>
                <a:gd name="connsiteX6" fmla="*/ 0 w 2982270"/>
                <a:gd name="connsiteY6" fmla="*/ 907963 h 275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2270" h="2755726">
                  <a:moveTo>
                    <a:pt x="0" y="907963"/>
                  </a:moveTo>
                  <a:lnTo>
                    <a:pt x="350795" y="0"/>
                  </a:lnTo>
                  <a:lnTo>
                    <a:pt x="2641001" y="6350"/>
                  </a:lnTo>
                  <a:lnTo>
                    <a:pt x="2982270" y="1838238"/>
                  </a:lnTo>
                  <a:lnTo>
                    <a:pt x="2631476" y="2755726"/>
                  </a:lnTo>
                  <a:lnTo>
                    <a:pt x="347620" y="2752551"/>
                  </a:lnTo>
                  <a:lnTo>
                    <a:pt x="0" y="9079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1CAE94F8-B2A7-7441-9105-BC55EA1EE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3786" y="166371"/>
            <a:ext cx="203079" cy="25560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32753D98-EE7F-A348-994F-A915E152D3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5167" y="173468"/>
            <a:ext cx="206609" cy="237600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EC32BA4D-89EB-C94F-8616-229CA2F66797}"/>
              </a:ext>
            </a:extLst>
          </p:cNvPr>
          <p:cNvGrpSpPr/>
          <p:nvPr/>
        </p:nvGrpSpPr>
        <p:grpSpPr>
          <a:xfrm>
            <a:off x="5797754" y="219189"/>
            <a:ext cx="879331" cy="160053"/>
            <a:chOff x="5797754" y="219189"/>
            <a:chExt cx="879331" cy="160053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837B6DA-3C08-FA48-9075-46E1890BEC84}"/>
                </a:ext>
              </a:extLst>
            </p:cNvPr>
            <p:cNvSpPr txBox="1"/>
            <p:nvPr/>
          </p:nvSpPr>
          <p:spPr>
            <a:xfrm>
              <a:off x="6503314" y="219189"/>
              <a:ext cx="173771" cy="160053"/>
            </a:xfrm>
            <a:prstGeom prst="rect">
              <a:avLst/>
            </a:prstGeom>
            <a:noFill/>
          </p:spPr>
          <p:txBody>
            <a:bodyPr wrap="square" tIns="0" bIns="0" rtlCol="0" anchor="ctr">
              <a:noAutofit/>
            </a:bodyPr>
            <a:lstStyle/>
            <a:p>
              <a:pPr algn="ctr"/>
              <a:r>
                <a:rPr lang="en-US" sz="10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0F8E8FA7-C4FC-1C43-B150-69A1753BD7C6}"/>
                </a:ext>
              </a:extLst>
            </p:cNvPr>
            <p:cNvSpPr txBox="1"/>
            <p:nvPr/>
          </p:nvSpPr>
          <p:spPr>
            <a:xfrm>
              <a:off x="6269398" y="219189"/>
              <a:ext cx="173771" cy="160053"/>
            </a:xfrm>
            <a:prstGeom prst="rect">
              <a:avLst/>
            </a:prstGeom>
            <a:noFill/>
          </p:spPr>
          <p:txBody>
            <a:bodyPr wrap="square" tIns="0" bIns="0" rtlCol="0" anchor="ctr">
              <a:noAutofit/>
            </a:bodyPr>
            <a:lstStyle/>
            <a:p>
              <a:pPr algn="ctr"/>
              <a:r>
                <a:rPr lang="en-US" sz="10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F4C0E198-29AD-3C41-B501-95F4C732481D}"/>
                </a:ext>
              </a:extLst>
            </p:cNvPr>
            <p:cNvSpPr txBox="1"/>
            <p:nvPr/>
          </p:nvSpPr>
          <p:spPr>
            <a:xfrm>
              <a:off x="6033576" y="219189"/>
              <a:ext cx="173771" cy="160053"/>
            </a:xfrm>
            <a:prstGeom prst="rect">
              <a:avLst/>
            </a:prstGeom>
            <a:noFill/>
          </p:spPr>
          <p:txBody>
            <a:bodyPr wrap="square" tIns="0" bIns="0" rtlCol="0" anchor="ctr">
              <a:noAutofit/>
            </a:bodyPr>
            <a:lstStyle/>
            <a:p>
              <a:pPr algn="ctr"/>
              <a:r>
                <a:rPr lang="en-US" sz="10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4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325E9142-DC80-2E44-996A-D76910869442}"/>
                </a:ext>
              </a:extLst>
            </p:cNvPr>
            <p:cNvSpPr txBox="1"/>
            <p:nvPr/>
          </p:nvSpPr>
          <p:spPr>
            <a:xfrm>
              <a:off x="5797754" y="219189"/>
              <a:ext cx="173771" cy="160053"/>
            </a:xfrm>
            <a:prstGeom prst="rect">
              <a:avLst/>
            </a:prstGeom>
            <a:noFill/>
          </p:spPr>
          <p:txBody>
            <a:bodyPr wrap="square" tIns="0" bIns="0" rtlCol="0" anchor="ctr">
              <a:noAutofit/>
            </a:bodyPr>
            <a:lstStyle/>
            <a:p>
              <a:pPr algn="ctr"/>
              <a:r>
                <a:rPr lang="en-US" sz="10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</a:t>
              </a:r>
            </a:p>
          </p:txBody>
        </p:sp>
      </p:grpSp>
      <p:pic>
        <p:nvPicPr>
          <p:cNvPr id="83" name="Picture 82">
            <a:extLst>
              <a:ext uri="{FF2B5EF4-FFF2-40B4-BE49-F238E27FC236}">
                <a16:creationId xmlns:a16="http://schemas.microsoft.com/office/drawing/2014/main" id="{F24147BF-0F43-7F46-9609-F06D685EC6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525" y="787003"/>
            <a:ext cx="6775450" cy="468557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23DDCCF6-C8F0-814F-BA4E-9EE251CB83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524" y="5604780"/>
            <a:ext cx="6775451" cy="468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699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C364AB-AA8B-1148-9922-193532595F01}"/>
              </a:ext>
            </a:extLst>
          </p:cNvPr>
          <p:cNvSpPr/>
          <p:nvPr/>
        </p:nvSpPr>
        <p:spPr>
          <a:xfrm>
            <a:off x="0" y="0"/>
            <a:ext cx="7559675" cy="511444"/>
          </a:xfrm>
          <a:prstGeom prst="rect">
            <a:avLst/>
          </a:prstGeom>
          <a:solidFill>
            <a:schemeClr val="accent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3C581F-502D-8444-99B2-529104FD6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Global Disaster Preparedness Center  |  Designing Solutions for Urban Community Resilience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1D3E95-BB45-9E40-9397-5B3D5DBE2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2C684-C74E-B44D-82B0-F0756951FDF2}" type="slidenum">
              <a:rPr lang="en-US" smtClean="0"/>
              <a:t>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641F52-F0DC-F84F-BBBD-5A9F0E9FE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82" y="128249"/>
            <a:ext cx="126282" cy="205518"/>
          </a:xfrm>
          <a:prstGeom prst="rect">
            <a:avLst/>
          </a:prstGeom>
        </p:spPr>
      </p:pic>
      <p:sp>
        <p:nvSpPr>
          <p:cNvPr id="64" name="Title 1">
            <a:extLst>
              <a:ext uri="{FF2B5EF4-FFF2-40B4-BE49-F238E27FC236}">
                <a16:creationId xmlns:a16="http://schemas.microsoft.com/office/drawing/2014/main" id="{69B04E72-7654-9B43-97BA-A3937B9422AA}"/>
              </a:ext>
            </a:extLst>
          </p:cNvPr>
          <p:cNvSpPr txBox="1">
            <a:spLocks/>
          </p:cNvSpPr>
          <p:nvPr/>
        </p:nvSpPr>
        <p:spPr>
          <a:xfrm>
            <a:off x="449488" y="105575"/>
            <a:ext cx="6716486" cy="212694"/>
          </a:xfrm>
          <a:prstGeom prst="rect">
            <a:avLst/>
          </a:prstGeom>
        </p:spPr>
        <p:txBody>
          <a:bodyPr vert="horz" lIns="144000" tIns="108000" rIns="91440" bIns="45720" rtlCol="0" anchor="ctr">
            <a:noAutofit/>
          </a:bodyPr>
          <a:lstStyle>
            <a:lvl1pPr algn="l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3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en-US" sz="1400" b="1" dirty="0">
                <a:solidFill>
                  <a:schemeClr val="accent2"/>
                </a:solidFill>
                <a:ea typeface="+mn-ea"/>
                <a:cs typeface="Gill Sans Nova Ultra Bold" panose="020F0502020204030204" pitchFamily="34" charset="0"/>
              </a:rPr>
              <a:t>Resource</a:t>
            </a:r>
            <a:endParaRPr lang="en-US" dirty="0">
              <a:solidFill>
                <a:schemeClr val="accent2"/>
              </a:solidFill>
              <a:cs typeface="Gill Sans Nova Ultra Bold" panose="020F050202020403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1CCAD18-8A05-764B-B275-694FABF2264A}"/>
              </a:ext>
            </a:extLst>
          </p:cNvPr>
          <p:cNvSpPr/>
          <p:nvPr/>
        </p:nvSpPr>
        <p:spPr>
          <a:xfrm>
            <a:off x="6966188" y="442748"/>
            <a:ext cx="144000" cy="10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23F9216E-4164-0440-AD83-4A229DF23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4672" y="180515"/>
            <a:ext cx="264480" cy="208800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685064AF-349A-1C46-873A-22A2AC05F836}"/>
              </a:ext>
            </a:extLst>
          </p:cNvPr>
          <p:cNvSpPr/>
          <p:nvPr/>
        </p:nvSpPr>
        <p:spPr>
          <a:xfrm>
            <a:off x="4817011" y="231008"/>
            <a:ext cx="206786" cy="131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900" spc="4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U1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9345C6C-05F6-524B-AC86-C35C56FF067C}"/>
              </a:ext>
            </a:extLst>
          </p:cNvPr>
          <p:cNvSpPr/>
          <p:nvPr/>
        </p:nvSpPr>
        <p:spPr>
          <a:xfrm>
            <a:off x="5092185" y="231008"/>
            <a:ext cx="206786" cy="131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900" spc="4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U2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BC3504B-98FE-6044-8768-BAF6FDFA72E6}"/>
              </a:ext>
            </a:extLst>
          </p:cNvPr>
          <p:cNvGrpSpPr/>
          <p:nvPr/>
        </p:nvGrpSpPr>
        <p:grpSpPr>
          <a:xfrm>
            <a:off x="5797754" y="219189"/>
            <a:ext cx="883274" cy="165434"/>
            <a:chOff x="5797754" y="431068"/>
            <a:chExt cx="883274" cy="165434"/>
          </a:xfrm>
        </p:grpSpPr>
        <p:sp>
          <p:nvSpPr>
            <p:cNvPr id="65" name="Hexagon 180">
              <a:extLst>
                <a:ext uri="{FF2B5EF4-FFF2-40B4-BE49-F238E27FC236}">
                  <a16:creationId xmlns:a16="http://schemas.microsoft.com/office/drawing/2014/main" id="{9FDBDA81-7092-564F-B633-5E72D2FCFF78}"/>
                </a:ext>
              </a:extLst>
            </p:cNvPr>
            <p:cNvSpPr/>
            <p:nvPr/>
          </p:nvSpPr>
          <p:spPr>
            <a:xfrm>
              <a:off x="5797754" y="431068"/>
              <a:ext cx="179035" cy="165434"/>
            </a:xfrm>
            <a:custGeom>
              <a:avLst/>
              <a:gdLst>
                <a:gd name="connsiteX0" fmla="*/ 0 w 3115620"/>
                <a:gd name="connsiteY0" fmla="*/ 1342939 h 2685878"/>
                <a:gd name="connsiteX1" fmla="*/ 671470 w 3115620"/>
                <a:gd name="connsiteY1" fmla="*/ 1 h 2685878"/>
                <a:gd name="connsiteX2" fmla="*/ 2444151 w 3115620"/>
                <a:gd name="connsiteY2" fmla="*/ 1 h 2685878"/>
                <a:gd name="connsiteX3" fmla="*/ 3115620 w 3115620"/>
                <a:gd name="connsiteY3" fmla="*/ 1342939 h 2685878"/>
                <a:gd name="connsiteX4" fmla="*/ 2444151 w 3115620"/>
                <a:gd name="connsiteY4" fmla="*/ 2685877 h 2685878"/>
                <a:gd name="connsiteX5" fmla="*/ 671470 w 3115620"/>
                <a:gd name="connsiteY5" fmla="*/ 2685877 h 2685878"/>
                <a:gd name="connsiteX6" fmla="*/ 0 w 3115620"/>
                <a:gd name="connsiteY6" fmla="*/ 1342939 h 2685878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444151 w 3115620"/>
                <a:gd name="connsiteY2" fmla="*/ 3175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685451 w 3115620"/>
                <a:gd name="connsiteY2" fmla="*/ 6350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026720"/>
                <a:gd name="connsiteY0" fmla="*/ 1346113 h 2689051"/>
                <a:gd name="connsiteX1" fmla="*/ 395245 w 3026720"/>
                <a:gd name="connsiteY1" fmla="*/ 0 h 2689051"/>
                <a:gd name="connsiteX2" fmla="*/ 2685451 w 3026720"/>
                <a:gd name="connsiteY2" fmla="*/ 6350 h 2689051"/>
                <a:gd name="connsiteX3" fmla="*/ 3026720 w 3026720"/>
                <a:gd name="connsiteY3" fmla="*/ 1838238 h 2689051"/>
                <a:gd name="connsiteX4" fmla="*/ 2444151 w 3026720"/>
                <a:gd name="connsiteY4" fmla="*/ 2689051 h 2689051"/>
                <a:gd name="connsiteX5" fmla="*/ 671470 w 3026720"/>
                <a:gd name="connsiteY5" fmla="*/ 2689051 h 2689051"/>
                <a:gd name="connsiteX6" fmla="*/ 0 w 3026720"/>
                <a:gd name="connsiteY6" fmla="*/ 1346113 h 2689051"/>
                <a:gd name="connsiteX0" fmla="*/ 0 w 2982270"/>
                <a:gd name="connsiteY0" fmla="*/ 907963 h 2689051"/>
                <a:gd name="connsiteX1" fmla="*/ 350795 w 2982270"/>
                <a:gd name="connsiteY1" fmla="*/ 0 h 2689051"/>
                <a:gd name="connsiteX2" fmla="*/ 2641001 w 2982270"/>
                <a:gd name="connsiteY2" fmla="*/ 6350 h 2689051"/>
                <a:gd name="connsiteX3" fmla="*/ 2982270 w 2982270"/>
                <a:gd name="connsiteY3" fmla="*/ 1838238 h 2689051"/>
                <a:gd name="connsiteX4" fmla="*/ 2399701 w 2982270"/>
                <a:gd name="connsiteY4" fmla="*/ 2689051 h 2689051"/>
                <a:gd name="connsiteX5" fmla="*/ 627020 w 2982270"/>
                <a:gd name="connsiteY5" fmla="*/ 2689051 h 2689051"/>
                <a:gd name="connsiteX6" fmla="*/ 0 w 2982270"/>
                <a:gd name="connsiteY6" fmla="*/ 907963 h 2689051"/>
                <a:gd name="connsiteX0" fmla="*/ 0 w 2982270"/>
                <a:gd name="connsiteY0" fmla="*/ 907963 h 2752551"/>
                <a:gd name="connsiteX1" fmla="*/ 350795 w 2982270"/>
                <a:gd name="connsiteY1" fmla="*/ 0 h 2752551"/>
                <a:gd name="connsiteX2" fmla="*/ 2641001 w 2982270"/>
                <a:gd name="connsiteY2" fmla="*/ 6350 h 2752551"/>
                <a:gd name="connsiteX3" fmla="*/ 2982270 w 2982270"/>
                <a:gd name="connsiteY3" fmla="*/ 1838238 h 2752551"/>
                <a:gd name="connsiteX4" fmla="*/ 2399701 w 2982270"/>
                <a:gd name="connsiteY4" fmla="*/ 2689051 h 2752551"/>
                <a:gd name="connsiteX5" fmla="*/ 347620 w 2982270"/>
                <a:gd name="connsiteY5" fmla="*/ 2752551 h 2752551"/>
                <a:gd name="connsiteX6" fmla="*/ 0 w 2982270"/>
                <a:gd name="connsiteY6" fmla="*/ 907963 h 2752551"/>
                <a:gd name="connsiteX0" fmla="*/ 0 w 2982270"/>
                <a:gd name="connsiteY0" fmla="*/ 907963 h 2755726"/>
                <a:gd name="connsiteX1" fmla="*/ 350795 w 2982270"/>
                <a:gd name="connsiteY1" fmla="*/ 0 h 2755726"/>
                <a:gd name="connsiteX2" fmla="*/ 2641001 w 2982270"/>
                <a:gd name="connsiteY2" fmla="*/ 6350 h 2755726"/>
                <a:gd name="connsiteX3" fmla="*/ 2982270 w 2982270"/>
                <a:gd name="connsiteY3" fmla="*/ 1838238 h 2755726"/>
                <a:gd name="connsiteX4" fmla="*/ 2631476 w 2982270"/>
                <a:gd name="connsiteY4" fmla="*/ 2755726 h 2755726"/>
                <a:gd name="connsiteX5" fmla="*/ 347620 w 2982270"/>
                <a:gd name="connsiteY5" fmla="*/ 2752551 h 2755726"/>
                <a:gd name="connsiteX6" fmla="*/ 0 w 2982270"/>
                <a:gd name="connsiteY6" fmla="*/ 907963 h 275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2270" h="2755726">
                  <a:moveTo>
                    <a:pt x="0" y="907963"/>
                  </a:moveTo>
                  <a:lnTo>
                    <a:pt x="350795" y="0"/>
                  </a:lnTo>
                  <a:lnTo>
                    <a:pt x="2641001" y="6350"/>
                  </a:lnTo>
                  <a:lnTo>
                    <a:pt x="2982270" y="1838238"/>
                  </a:lnTo>
                  <a:lnTo>
                    <a:pt x="2631476" y="2755726"/>
                  </a:lnTo>
                  <a:lnTo>
                    <a:pt x="347620" y="2752551"/>
                  </a:lnTo>
                  <a:lnTo>
                    <a:pt x="0" y="9079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180">
              <a:extLst>
                <a:ext uri="{FF2B5EF4-FFF2-40B4-BE49-F238E27FC236}">
                  <a16:creationId xmlns:a16="http://schemas.microsoft.com/office/drawing/2014/main" id="{C1270B91-7BC5-4A4D-9A40-EC8837B6B375}"/>
                </a:ext>
              </a:extLst>
            </p:cNvPr>
            <p:cNvSpPr/>
            <p:nvPr/>
          </p:nvSpPr>
          <p:spPr>
            <a:xfrm>
              <a:off x="6032500" y="431068"/>
              <a:ext cx="179035" cy="165434"/>
            </a:xfrm>
            <a:custGeom>
              <a:avLst/>
              <a:gdLst>
                <a:gd name="connsiteX0" fmla="*/ 0 w 3115620"/>
                <a:gd name="connsiteY0" fmla="*/ 1342939 h 2685878"/>
                <a:gd name="connsiteX1" fmla="*/ 671470 w 3115620"/>
                <a:gd name="connsiteY1" fmla="*/ 1 h 2685878"/>
                <a:gd name="connsiteX2" fmla="*/ 2444151 w 3115620"/>
                <a:gd name="connsiteY2" fmla="*/ 1 h 2685878"/>
                <a:gd name="connsiteX3" fmla="*/ 3115620 w 3115620"/>
                <a:gd name="connsiteY3" fmla="*/ 1342939 h 2685878"/>
                <a:gd name="connsiteX4" fmla="*/ 2444151 w 3115620"/>
                <a:gd name="connsiteY4" fmla="*/ 2685877 h 2685878"/>
                <a:gd name="connsiteX5" fmla="*/ 671470 w 3115620"/>
                <a:gd name="connsiteY5" fmla="*/ 2685877 h 2685878"/>
                <a:gd name="connsiteX6" fmla="*/ 0 w 3115620"/>
                <a:gd name="connsiteY6" fmla="*/ 1342939 h 2685878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444151 w 3115620"/>
                <a:gd name="connsiteY2" fmla="*/ 3175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685451 w 3115620"/>
                <a:gd name="connsiteY2" fmla="*/ 6350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026720"/>
                <a:gd name="connsiteY0" fmla="*/ 1346113 h 2689051"/>
                <a:gd name="connsiteX1" fmla="*/ 395245 w 3026720"/>
                <a:gd name="connsiteY1" fmla="*/ 0 h 2689051"/>
                <a:gd name="connsiteX2" fmla="*/ 2685451 w 3026720"/>
                <a:gd name="connsiteY2" fmla="*/ 6350 h 2689051"/>
                <a:gd name="connsiteX3" fmla="*/ 3026720 w 3026720"/>
                <a:gd name="connsiteY3" fmla="*/ 1838238 h 2689051"/>
                <a:gd name="connsiteX4" fmla="*/ 2444151 w 3026720"/>
                <a:gd name="connsiteY4" fmla="*/ 2689051 h 2689051"/>
                <a:gd name="connsiteX5" fmla="*/ 671470 w 3026720"/>
                <a:gd name="connsiteY5" fmla="*/ 2689051 h 2689051"/>
                <a:gd name="connsiteX6" fmla="*/ 0 w 3026720"/>
                <a:gd name="connsiteY6" fmla="*/ 1346113 h 2689051"/>
                <a:gd name="connsiteX0" fmla="*/ 0 w 2982270"/>
                <a:gd name="connsiteY0" fmla="*/ 907963 h 2689051"/>
                <a:gd name="connsiteX1" fmla="*/ 350795 w 2982270"/>
                <a:gd name="connsiteY1" fmla="*/ 0 h 2689051"/>
                <a:gd name="connsiteX2" fmla="*/ 2641001 w 2982270"/>
                <a:gd name="connsiteY2" fmla="*/ 6350 h 2689051"/>
                <a:gd name="connsiteX3" fmla="*/ 2982270 w 2982270"/>
                <a:gd name="connsiteY3" fmla="*/ 1838238 h 2689051"/>
                <a:gd name="connsiteX4" fmla="*/ 2399701 w 2982270"/>
                <a:gd name="connsiteY4" fmla="*/ 2689051 h 2689051"/>
                <a:gd name="connsiteX5" fmla="*/ 627020 w 2982270"/>
                <a:gd name="connsiteY5" fmla="*/ 2689051 h 2689051"/>
                <a:gd name="connsiteX6" fmla="*/ 0 w 2982270"/>
                <a:gd name="connsiteY6" fmla="*/ 907963 h 2689051"/>
                <a:gd name="connsiteX0" fmla="*/ 0 w 2982270"/>
                <a:gd name="connsiteY0" fmla="*/ 907963 h 2752551"/>
                <a:gd name="connsiteX1" fmla="*/ 350795 w 2982270"/>
                <a:gd name="connsiteY1" fmla="*/ 0 h 2752551"/>
                <a:gd name="connsiteX2" fmla="*/ 2641001 w 2982270"/>
                <a:gd name="connsiteY2" fmla="*/ 6350 h 2752551"/>
                <a:gd name="connsiteX3" fmla="*/ 2982270 w 2982270"/>
                <a:gd name="connsiteY3" fmla="*/ 1838238 h 2752551"/>
                <a:gd name="connsiteX4" fmla="*/ 2399701 w 2982270"/>
                <a:gd name="connsiteY4" fmla="*/ 2689051 h 2752551"/>
                <a:gd name="connsiteX5" fmla="*/ 347620 w 2982270"/>
                <a:gd name="connsiteY5" fmla="*/ 2752551 h 2752551"/>
                <a:gd name="connsiteX6" fmla="*/ 0 w 2982270"/>
                <a:gd name="connsiteY6" fmla="*/ 907963 h 2752551"/>
                <a:gd name="connsiteX0" fmla="*/ 0 w 2982270"/>
                <a:gd name="connsiteY0" fmla="*/ 907963 h 2755726"/>
                <a:gd name="connsiteX1" fmla="*/ 350795 w 2982270"/>
                <a:gd name="connsiteY1" fmla="*/ 0 h 2755726"/>
                <a:gd name="connsiteX2" fmla="*/ 2641001 w 2982270"/>
                <a:gd name="connsiteY2" fmla="*/ 6350 h 2755726"/>
                <a:gd name="connsiteX3" fmla="*/ 2982270 w 2982270"/>
                <a:gd name="connsiteY3" fmla="*/ 1838238 h 2755726"/>
                <a:gd name="connsiteX4" fmla="*/ 2631476 w 2982270"/>
                <a:gd name="connsiteY4" fmla="*/ 2755726 h 2755726"/>
                <a:gd name="connsiteX5" fmla="*/ 347620 w 2982270"/>
                <a:gd name="connsiteY5" fmla="*/ 2752551 h 2755726"/>
                <a:gd name="connsiteX6" fmla="*/ 0 w 2982270"/>
                <a:gd name="connsiteY6" fmla="*/ 907963 h 275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2270" h="2755726">
                  <a:moveTo>
                    <a:pt x="0" y="907963"/>
                  </a:moveTo>
                  <a:lnTo>
                    <a:pt x="350795" y="0"/>
                  </a:lnTo>
                  <a:lnTo>
                    <a:pt x="2641001" y="6350"/>
                  </a:lnTo>
                  <a:lnTo>
                    <a:pt x="2982270" y="1838238"/>
                  </a:lnTo>
                  <a:lnTo>
                    <a:pt x="2631476" y="2755726"/>
                  </a:lnTo>
                  <a:lnTo>
                    <a:pt x="347620" y="2752551"/>
                  </a:lnTo>
                  <a:lnTo>
                    <a:pt x="0" y="9079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7" name="Hexagon 180">
              <a:extLst>
                <a:ext uri="{FF2B5EF4-FFF2-40B4-BE49-F238E27FC236}">
                  <a16:creationId xmlns:a16="http://schemas.microsoft.com/office/drawing/2014/main" id="{7CF7F67B-E6F1-B142-9CEA-2AE8B601CEDA}"/>
                </a:ext>
              </a:extLst>
            </p:cNvPr>
            <p:cNvSpPr/>
            <p:nvPr/>
          </p:nvSpPr>
          <p:spPr>
            <a:xfrm>
              <a:off x="6501993" y="431068"/>
              <a:ext cx="179035" cy="165434"/>
            </a:xfrm>
            <a:custGeom>
              <a:avLst/>
              <a:gdLst>
                <a:gd name="connsiteX0" fmla="*/ 0 w 3115620"/>
                <a:gd name="connsiteY0" fmla="*/ 1342939 h 2685878"/>
                <a:gd name="connsiteX1" fmla="*/ 671470 w 3115620"/>
                <a:gd name="connsiteY1" fmla="*/ 1 h 2685878"/>
                <a:gd name="connsiteX2" fmla="*/ 2444151 w 3115620"/>
                <a:gd name="connsiteY2" fmla="*/ 1 h 2685878"/>
                <a:gd name="connsiteX3" fmla="*/ 3115620 w 3115620"/>
                <a:gd name="connsiteY3" fmla="*/ 1342939 h 2685878"/>
                <a:gd name="connsiteX4" fmla="*/ 2444151 w 3115620"/>
                <a:gd name="connsiteY4" fmla="*/ 2685877 h 2685878"/>
                <a:gd name="connsiteX5" fmla="*/ 671470 w 3115620"/>
                <a:gd name="connsiteY5" fmla="*/ 2685877 h 2685878"/>
                <a:gd name="connsiteX6" fmla="*/ 0 w 3115620"/>
                <a:gd name="connsiteY6" fmla="*/ 1342939 h 2685878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444151 w 3115620"/>
                <a:gd name="connsiteY2" fmla="*/ 3175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685451 w 3115620"/>
                <a:gd name="connsiteY2" fmla="*/ 6350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026720"/>
                <a:gd name="connsiteY0" fmla="*/ 1346113 h 2689051"/>
                <a:gd name="connsiteX1" fmla="*/ 395245 w 3026720"/>
                <a:gd name="connsiteY1" fmla="*/ 0 h 2689051"/>
                <a:gd name="connsiteX2" fmla="*/ 2685451 w 3026720"/>
                <a:gd name="connsiteY2" fmla="*/ 6350 h 2689051"/>
                <a:gd name="connsiteX3" fmla="*/ 3026720 w 3026720"/>
                <a:gd name="connsiteY3" fmla="*/ 1838238 h 2689051"/>
                <a:gd name="connsiteX4" fmla="*/ 2444151 w 3026720"/>
                <a:gd name="connsiteY4" fmla="*/ 2689051 h 2689051"/>
                <a:gd name="connsiteX5" fmla="*/ 671470 w 3026720"/>
                <a:gd name="connsiteY5" fmla="*/ 2689051 h 2689051"/>
                <a:gd name="connsiteX6" fmla="*/ 0 w 3026720"/>
                <a:gd name="connsiteY6" fmla="*/ 1346113 h 2689051"/>
                <a:gd name="connsiteX0" fmla="*/ 0 w 2982270"/>
                <a:gd name="connsiteY0" fmla="*/ 907963 h 2689051"/>
                <a:gd name="connsiteX1" fmla="*/ 350795 w 2982270"/>
                <a:gd name="connsiteY1" fmla="*/ 0 h 2689051"/>
                <a:gd name="connsiteX2" fmla="*/ 2641001 w 2982270"/>
                <a:gd name="connsiteY2" fmla="*/ 6350 h 2689051"/>
                <a:gd name="connsiteX3" fmla="*/ 2982270 w 2982270"/>
                <a:gd name="connsiteY3" fmla="*/ 1838238 h 2689051"/>
                <a:gd name="connsiteX4" fmla="*/ 2399701 w 2982270"/>
                <a:gd name="connsiteY4" fmla="*/ 2689051 h 2689051"/>
                <a:gd name="connsiteX5" fmla="*/ 627020 w 2982270"/>
                <a:gd name="connsiteY5" fmla="*/ 2689051 h 2689051"/>
                <a:gd name="connsiteX6" fmla="*/ 0 w 2982270"/>
                <a:gd name="connsiteY6" fmla="*/ 907963 h 2689051"/>
                <a:gd name="connsiteX0" fmla="*/ 0 w 2982270"/>
                <a:gd name="connsiteY0" fmla="*/ 907963 h 2752551"/>
                <a:gd name="connsiteX1" fmla="*/ 350795 w 2982270"/>
                <a:gd name="connsiteY1" fmla="*/ 0 h 2752551"/>
                <a:gd name="connsiteX2" fmla="*/ 2641001 w 2982270"/>
                <a:gd name="connsiteY2" fmla="*/ 6350 h 2752551"/>
                <a:gd name="connsiteX3" fmla="*/ 2982270 w 2982270"/>
                <a:gd name="connsiteY3" fmla="*/ 1838238 h 2752551"/>
                <a:gd name="connsiteX4" fmla="*/ 2399701 w 2982270"/>
                <a:gd name="connsiteY4" fmla="*/ 2689051 h 2752551"/>
                <a:gd name="connsiteX5" fmla="*/ 347620 w 2982270"/>
                <a:gd name="connsiteY5" fmla="*/ 2752551 h 2752551"/>
                <a:gd name="connsiteX6" fmla="*/ 0 w 2982270"/>
                <a:gd name="connsiteY6" fmla="*/ 907963 h 2752551"/>
                <a:gd name="connsiteX0" fmla="*/ 0 w 2982270"/>
                <a:gd name="connsiteY0" fmla="*/ 907963 h 2755726"/>
                <a:gd name="connsiteX1" fmla="*/ 350795 w 2982270"/>
                <a:gd name="connsiteY1" fmla="*/ 0 h 2755726"/>
                <a:gd name="connsiteX2" fmla="*/ 2641001 w 2982270"/>
                <a:gd name="connsiteY2" fmla="*/ 6350 h 2755726"/>
                <a:gd name="connsiteX3" fmla="*/ 2982270 w 2982270"/>
                <a:gd name="connsiteY3" fmla="*/ 1838238 h 2755726"/>
                <a:gd name="connsiteX4" fmla="*/ 2631476 w 2982270"/>
                <a:gd name="connsiteY4" fmla="*/ 2755726 h 2755726"/>
                <a:gd name="connsiteX5" fmla="*/ 347620 w 2982270"/>
                <a:gd name="connsiteY5" fmla="*/ 2752551 h 2755726"/>
                <a:gd name="connsiteX6" fmla="*/ 0 w 2982270"/>
                <a:gd name="connsiteY6" fmla="*/ 907963 h 275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2270" h="2755726">
                  <a:moveTo>
                    <a:pt x="0" y="907963"/>
                  </a:moveTo>
                  <a:lnTo>
                    <a:pt x="350795" y="0"/>
                  </a:lnTo>
                  <a:lnTo>
                    <a:pt x="2641001" y="6350"/>
                  </a:lnTo>
                  <a:lnTo>
                    <a:pt x="2982270" y="1838238"/>
                  </a:lnTo>
                  <a:lnTo>
                    <a:pt x="2631476" y="2755726"/>
                  </a:lnTo>
                  <a:lnTo>
                    <a:pt x="347620" y="2752551"/>
                  </a:lnTo>
                  <a:lnTo>
                    <a:pt x="0" y="9079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8" name="Hexagon 180">
              <a:extLst>
                <a:ext uri="{FF2B5EF4-FFF2-40B4-BE49-F238E27FC236}">
                  <a16:creationId xmlns:a16="http://schemas.microsoft.com/office/drawing/2014/main" id="{D7482327-6529-FE43-A4AF-DC79BE9343C8}"/>
                </a:ext>
              </a:extLst>
            </p:cNvPr>
            <p:cNvSpPr/>
            <p:nvPr/>
          </p:nvSpPr>
          <p:spPr>
            <a:xfrm>
              <a:off x="6267246" y="431068"/>
              <a:ext cx="179035" cy="165434"/>
            </a:xfrm>
            <a:custGeom>
              <a:avLst/>
              <a:gdLst>
                <a:gd name="connsiteX0" fmla="*/ 0 w 3115620"/>
                <a:gd name="connsiteY0" fmla="*/ 1342939 h 2685878"/>
                <a:gd name="connsiteX1" fmla="*/ 671470 w 3115620"/>
                <a:gd name="connsiteY1" fmla="*/ 1 h 2685878"/>
                <a:gd name="connsiteX2" fmla="*/ 2444151 w 3115620"/>
                <a:gd name="connsiteY2" fmla="*/ 1 h 2685878"/>
                <a:gd name="connsiteX3" fmla="*/ 3115620 w 3115620"/>
                <a:gd name="connsiteY3" fmla="*/ 1342939 h 2685878"/>
                <a:gd name="connsiteX4" fmla="*/ 2444151 w 3115620"/>
                <a:gd name="connsiteY4" fmla="*/ 2685877 h 2685878"/>
                <a:gd name="connsiteX5" fmla="*/ 671470 w 3115620"/>
                <a:gd name="connsiteY5" fmla="*/ 2685877 h 2685878"/>
                <a:gd name="connsiteX6" fmla="*/ 0 w 3115620"/>
                <a:gd name="connsiteY6" fmla="*/ 1342939 h 2685878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444151 w 3115620"/>
                <a:gd name="connsiteY2" fmla="*/ 3175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685451 w 3115620"/>
                <a:gd name="connsiteY2" fmla="*/ 6350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026720"/>
                <a:gd name="connsiteY0" fmla="*/ 1346113 h 2689051"/>
                <a:gd name="connsiteX1" fmla="*/ 395245 w 3026720"/>
                <a:gd name="connsiteY1" fmla="*/ 0 h 2689051"/>
                <a:gd name="connsiteX2" fmla="*/ 2685451 w 3026720"/>
                <a:gd name="connsiteY2" fmla="*/ 6350 h 2689051"/>
                <a:gd name="connsiteX3" fmla="*/ 3026720 w 3026720"/>
                <a:gd name="connsiteY3" fmla="*/ 1838238 h 2689051"/>
                <a:gd name="connsiteX4" fmla="*/ 2444151 w 3026720"/>
                <a:gd name="connsiteY4" fmla="*/ 2689051 h 2689051"/>
                <a:gd name="connsiteX5" fmla="*/ 671470 w 3026720"/>
                <a:gd name="connsiteY5" fmla="*/ 2689051 h 2689051"/>
                <a:gd name="connsiteX6" fmla="*/ 0 w 3026720"/>
                <a:gd name="connsiteY6" fmla="*/ 1346113 h 2689051"/>
                <a:gd name="connsiteX0" fmla="*/ 0 w 2982270"/>
                <a:gd name="connsiteY0" fmla="*/ 907963 h 2689051"/>
                <a:gd name="connsiteX1" fmla="*/ 350795 w 2982270"/>
                <a:gd name="connsiteY1" fmla="*/ 0 h 2689051"/>
                <a:gd name="connsiteX2" fmla="*/ 2641001 w 2982270"/>
                <a:gd name="connsiteY2" fmla="*/ 6350 h 2689051"/>
                <a:gd name="connsiteX3" fmla="*/ 2982270 w 2982270"/>
                <a:gd name="connsiteY3" fmla="*/ 1838238 h 2689051"/>
                <a:gd name="connsiteX4" fmla="*/ 2399701 w 2982270"/>
                <a:gd name="connsiteY4" fmla="*/ 2689051 h 2689051"/>
                <a:gd name="connsiteX5" fmla="*/ 627020 w 2982270"/>
                <a:gd name="connsiteY5" fmla="*/ 2689051 h 2689051"/>
                <a:gd name="connsiteX6" fmla="*/ 0 w 2982270"/>
                <a:gd name="connsiteY6" fmla="*/ 907963 h 2689051"/>
                <a:gd name="connsiteX0" fmla="*/ 0 w 2982270"/>
                <a:gd name="connsiteY0" fmla="*/ 907963 h 2752551"/>
                <a:gd name="connsiteX1" fmla="*/ 350795 w 2982270"/>
                <a:gd name="connsiteY1" fmla="*/ 0 h 2752551"/>
                <a:gd name="connsiteX2" fmla="*/ 2641001 w 2982270"/>
                <a:gd name="connsiteY2" fmla="*/ 6350 h 2752551"/>
                <a:gd name="connsiteX3" fmla="*/ 2982270 w 2982270"/>
                <a:gd name="connsiteY3" fmla="*/ 1838238 h 2752551"/>
                <a:gd name="connsiteX4" fmla="*/ 2399701 w 2982270"/>
                <a:gd name="connsiteY4" fmla="*/ 2689051 h 2752551"/>
                <a:gd name="connsiteX5" fmla="*/ 347620 w 2982270"/>
                <a:gd name="connsiteY5" fmla="*/ 2752551 h 2752551"/>
                <a:gd name="connsiteX6" fmla="*/ 0 w 2982270"/>
                <a:gd name="connsiteY6" fmla="*/ 907963 h 2752551"/>
                <a:gd name="connsiteX0" fmla="*/ 0 w 2982270"/>
                <a:gd name="connsiteY0" fmla="*/ 907963 h 2755726"/>
                <a:gd name="connsiteX1" fmla="*/ 350795 w 2982270"/>
                <a:gd name="connsiteY1" fmla="*/ 0 h 2755726"/>
                <a:gd name="connsiteX2" fmla="*/ 2641001 w 2982270"/>
                <a:gd name="connsiteY2" fmla="*/ 6350 h 2755726"/>
                <a:gd name="connsiteX3" fmla="*/ 2982270 w 2982270"/>
                <a:gd name="connsiteY3" fmla="*/ 1838238 h 2755726"/>
                <a:gd name="connsiteX4" fmla="*/ 2631476 w 2982270"/>
                <a:gd name="connsiteY4" fmla="*/ 2755726 h 2755726"/>
                <a:gd name="connsiteX5" fmla="*/ 347620 w 2982270"/>
                <a:gd name="connsiteY5" fmla="*/ 2752551 h 2755726"/>
                <a:gd name="connsiteX6" fmla="*/ 0 w 2982270"/>
                <a:gd name="connsiteY6" fmla="*/ 907963 h 275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2270" h="2755726">
                  <a:moveTo>
                    <a:pt x="0" y="907963"/>
                  </a:moveTo>
                  <a:lnTo>
                    <a:pt x="350795" y="0"/>
                  </a:lnTo>
                  <a:lnTo>
                    <a:pt x="2641001" y="6350"/>
                  </a:lnTo>
                  <a:lnTo>
                    <a:pt x="2982270" y="1838238"/>
                  </a:lnTo>
                  <a:lnTo>
                    <a:pt x="2631476" y="2755726"/>
                  </a:lnTo>
                  <a:lnTo>
                    <a:pt x="347620" y="2752551"/>
                  </a:lnTo>
                  <a:lnTo>
                    <a:pt x="0" y="9079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1CAE94F8-B2A7-7441-9105-BC55EA1EE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3786" y="166371"/>
            <a:ext cx="203079" cy="25560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32753D98-EE7F-A348-994F-A915E152D3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5167" y="173468"/>
            <a:ext cx="206609" cy="237600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EC32BA4D-89EB-C94F-8616-229CA2F66797}"/>
              </a:ext>
            </a:extLst>
          </p:cNvPr>
          <p:cNvGrpSpPr/>
          <p:nvPr/>
        </p:nvGrpSpPr>
        <p:grpSpPr>
          <a:xfrm>
            <a:off x="5797754" y="219189"/>
            <a:ext cx="879331" cy="160053"/>
            <a:chOff x="5797754" y="219189"/>
            <a:chExt cx="879331" cy="160053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837B6DA-3C08-FA48-9075-46E1890BEC84}"/>
                </a:ext>
              </a:extLst>
            </p:cNvPr>
            <p:cNvSpPr txBox="1"/>
            <p:nvPr/>
          </p:nvSpPr>
          <p:spPr>
            <a:xfrm>
              <a:off x="6503314" y="219189"/>
              <a:ext cx="173771" cy="160053"/>
            </a:xfrm>
            <a:prstGeom prst="rect">
              <a:avLst/>
            </a:prstGeom>
            <a:noFill/>
          </p:spPr>
          <p:txBody>
            <a:bodyPr wrap="square" tIns="0" bIns="0" rtlCol="0" anchor="ctr">
              <a:noAutofit/>
            </a:bodyPr>
            <a:lstStyle/>
            <a:p>
              <a:pPr algn="ctr"/>
              <a:r>
                <a:rPr lang="en-US" sz="10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0F8E8FA7-C4FC-1C43-B150-69A1753BD7C6}"/>
                </a:ext>
              </a:extLst>
            </p:cNvPr>
            <p:cNvSpPr txBox="1"/>
            <p:nvPr/>
          </p:nvSpPr>
          <p:spPr>
            <a:xfrm>
              <a:off x="6269398" y="219189"/>
              <a:ext cx="173771" cy="160053"/>
            </a:xfrm>
            <a:prstGeom prst="rect">
              <a:avLst/>
            </a:prstGeom>
            <a:noFill/>
          </p:spPr>
          <p:txBody>
            <a:bodyPr wrap="square" tIns="0" bIns="0" rtlCol="0" anchor="ctr">
              <a:noAutofit/>
            </a:bodyPr>
            <a:lstStyle/>
            <a:p>
              <a:pPr algn="ctr"/>
              <a:r>
                <a:rPr lang="en-US" sz="10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F4C0E198-29AD-3C41-B501-95F4C732481D}"/>
                </a:ext>
              </a:extLst>
            </p:cNvPr>
            <p:cNvSpPr txBox="1"/>
            <p:nvPr/>
          </p:nvSpPr>
          <p:spPr>
            <a:xfrm>
              <a:off x="6033576" y="219189"/>
              <a:ext cx="173771" cy="160053"/>
            </a:xfrm>
            <a:prstGeom prst="rect">
              <a:avLst/>
            </a:prstGeom>
            <a:noFill/>
          </p:spPr>
          <p:txBody>
            <a:bodyPr wrap="square" tIns="0" bIns="0" rtlCol="0" anchor="ctr">
              <a:noAutofit/>
            </a:bodyPr>
            <a:lstStyle/>
            <a:p>
              <a:pPr algn="ctr"/>
              <a:r>
                <a:rPr lang="en-US" sz="10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4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325E9142-DC80-2E44-996A-D76910869442}"/>
                </a:ext>
              </a:extLst>
            </p:cNvPr>
            <p:cNvSpPr txBox="1"/>
            <p:nvPr/>
          </p:nvSpPr>
          <p:spPr>
            <a:xfrm>
              <a:off x="5797754" y="219189"/>
              <a:ext cx="173771" cy="160053"/>
            </a:xfrm>
            <a:prstGeom prst="rect">
              <a:avLst/>
            </a:prstGeom>
            <a:noFill/>
          </p:spPr>
          <p:txBody>
            <a:bodyPr wrap="square" tIns="0" bIns="0" rtlCol="0" anchor="ctr">
              <a:noAutofit/>
            </a:bodyPr>
            <a:lstStyle/>
            <a:p>
              <a:pPr algn="ctr"/>
              <a:r>
                <a:rPr lang="en-US" sz="10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8D13732F-D4A3-EB41-9A3A-CAFE5B3DB0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524" y="787003"/>
            <a:ext cx="6775449" cy="46885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1E6FB3E-BD76-7446-9453-7E8CC33E58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524" y="5601780"/>
            <a:ext cx="6775449" cy="468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756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C364AB-AA8B-1148-9922-193532595F01}"/>
              </a:ext>
            </a:extLst>
          </p:cNvPr>
          <p:cNvSpPr/>
          <p:nvPr/>
        </p:nvSpPr>
        <p:spPr>
          <a:xfrm>
            <a:off x="0" y="0"/>
            <a:ext cx="7559675" cy="511444"/>
          </a:xfrm>
          <a:prstGeom prst="rect">
            <a:avLst/>
          </a:prstGeom>
          <a:solidFill>
            <a:schemeClr val="accent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3C581F-502D-8444-99B2-529104FD6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Global Disaster Preparedness Center  |  Designing Solutions for Urban Community Resilience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1D3E95-BB45-9E40-9397-5B3D5DBE2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2C684-C74E-B44D-82B0-F0756951FDF2}" type="slidenum">
              <a:rPr lang="en-US" smtClean="0"/>
              <a:t>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641F52-F0DC-F84F-BBBD-5A9F0E9FE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82" y="128249"/>
            <a:ext cx="126282" cy="205518"/>
          </a:xfrm>
          <a:prstGeom prst="rect">
            <a:avLst/>
          </a:prstGeom>
        </p:spPr>
      </p:pic>
      <p:sp>
        <p:nvSpPr>
          <p:cNvPr id="64" name="Title 1">
            <a:extLst>
              <a:ext uri="{FF2B5EF4-FFF2-40B4-BE49-F238E27FC236}">
                <a16:creationId xmlns:a16="http://schemas.microsoft.com/office/drawing/2014/main" id="{69B04E72-7654-9B43-97BA-A3937B9422AA}"/>
              </a:ext>
            </a:extLst>
          </p:cNvPr>
          <p:cNvSpPr txBox="1">
            <a:spLocks/>
          </p:cNvSpPr>
          <p:nvPr/>
        </p:nvSpPr>
        <p:spPr>
          <a:xfrm>
            <a:off x="449488" y="105575"/>
            <a:ext cx="6716486" cy="212694"/>
          </a:xfrm>
          <a:prstGeom prst="rect">
            <a:avLst/>
          </a:prstGeom>
        </p:spPr>
        <p:txBody>
          <a:bodyPr vert="horz" lIns="144000" tIns="108000" rIns="91440" bIns="45720" rtlCol="0" anchor="ctr">
            <a:noAutofit/>
          </a:bodyPr>
          <a:lstStyle>
            <a:lvl1pPr algn="l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3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en-US" sz="1400" b="1" dirty="0">
                <a:solidFill>
                  <a:schemeClr val="accent2"/>
                </a:solidFill>
                <a:ea typeface="+mn-ea"/>
                <a:cs typeface="Gill Sans Nova Ultra Bold" panose="020F0502020204030204" pitchFamily="34" charset="0"/>
              </a:rPr>
              <a:t>Resource</a:t>
            </a:r>
            <a:endParaRPr lang="en-US" dirty="0">
              <a:solidFill>
                <a:schemeClr val="accent2"/>
              </a:solidFill>
              <a:cs typeface="Gill Sans Nova Ultra Bold" panose="020F050202020403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1CCAD18-8A05-764B-B275-694FABF2264A}"/>
              </a:ext>
            </a:extLst>
          </p:cNvPr>
          <p:cNvSpPr/>
          <p:nvPr/>
        </p:nvSpPr>
        <p:spPr>
          <a:xfrm>
            <a:off x="6966188" y="442748"/>
            <a:ext cx="144000" cy="10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23F9216E-4164-0440-AD83-4A229DF23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4672" y="180515"/>
            <a:ext cx="264480" cy="208800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685064AF-349A-1C46-873A-22A2AC05F836}"/>
              </a:ext>
            </a:extLst>
          </p:cNvPr>
          <p:cNvSpPr/>
          <p:nvPr/>
        </p:nvSpPr>
        <p:spPr>
          <a:xfrm>
            <a:off x="4817011" y="231008"/>
            <a:ext cx="206786" cy="131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900" spc="4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U1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9345C6C-05F6-524B-AC86-C35C56FF067C}"/>
              </a:ext>
            </a:extLst>
          </p:cNvPr>
          <p:cNvSpPr/>
          <p:nvPr/>
        </p:nvSpPr>
        <p:spPr>
          <a:xfrm>
            <a:off x="5092185" y="231008"/>
            <a:ext cx="206786" cy="131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900" spc="4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U2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BC3504B-98FE-6044-8768-BAF6FDFA72E6}"/>
              </a:ext>
            </a:extLst>
          </p:cNvPr>
          <p:cNvGrpSpPr/>
          <p:nvPr/>
        </p:nvGrpSpPr>
        <p:grpSpPr>
          <a:xfrm>
            <a:off x="5797754" y="219189"/>
            <a:ext cx="883274" cy="165434"/>
            <a:chOff x="5797754" y="431068"/>
            <a:chExt cx="883274" cy="165434"/>
          </a:xfrm>
        </p:grpSpPr>
        <p:sp>
          <p:nvSpPr>
            <p:cNvPr id="65" name="Hexagon 180">
              <a:extLst>
                <a:ext uri="{FF2B5EF4-FFF2-40B4-BE49-F238E27FC236}">
                  <a16:creationId xmlns:a16="http://schemas.microsoft.com/office/drawing/2014/main" id="{9FDBDA81-7092-564F-B633-5E72D2FCFF78}"/>
                </a:ext>
              </a:extLst>
            </p:cNvPr>
            <p:cNvSpPr/>
            <p:nvPr/>
          </p:nvSpPr>
          <p:spPr>
            <a:xfrm>
              <a:off x="5797754" y="431068"/>
              <a:ext cx="179035" cy="165434"/>
            </a:xfrm>
            <a:custGeom>
              <a:avLst/>
              <a:gdLst>
                <a:gd name="connsiteX0" fmla="*/ 0 w 3115620"/>
                <a:gd name="connsiteY0" fmla="*/ 1342939 h 2685878"/>
                <a:gd name="connsiteX1" fmla="*/ 671470 w 3115620"/>
                <a:gd name="connsiteY1" fmla="*/ 1 h 2685878"/>
                <a:gd name="connsiteX2" fmla="*/ 2444151 w 3115620"/>
                <a:gd name="connsiteY2" fmla="*/ 1 h 2685878"/>
                <a:gd name="connsiteX3" fmla="*/ 3115620 w 3115620"/>
                <a:gd name="connsiteY3" fmla="*/ 1342939 h 2685878"/>
                <a:gd name="connsiteX4" fmla="*/ 2444151 w 3115620"/>
                <a:gd name="connsiteY4" fmla="*/ 2685877 h 2685878"/>
                <a:gd name="connsiteX5" fmla="*/ 671470 w 3115620"/>
                <a:gd name="connsiteY5" fmla="*/ 2685877 h 2685878"/>
                <a:gd name="connsiteX6" fmla="*/ 0 w 3115620"/>
                <a:gd name="connsiteY6" fmla="*/ 1342939 h 2685878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444151 w 3115620"/>
                <a:gd name="connsiteY2" fmla="*/ 3175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685451 w 3115620"/>
                <a:gd name="connsiteY2" fmla="*/ 6350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026720"/>
                <a:gd name="connsiteY0" fmla="*/ 1346113 h 2689051"/>
                <a:gd name="connsiteX1" fmla="*/ 395245 w 3026720"/>
                <a:gd name="connsiteY1" fmla="*/ 0 h 2689051"/>
                <a:gd name="connsiteX2" fmla="*/ 2685451 w 3026720"/>
                <a:gd name="connsiteY2" fmla="*/ 6350 h 2689051"/>
                <a:gd name="connsiteX3" fmla="*/ 3026720 w 3026720"/>
                <a:gd name="connsiteY3" fmla="*/ 1838238 h 2689051"/>
                <a:gd name="connsiteX4" fmla="*/ 2444151 w 3026720"/>
                <a:gd name="connsiteY4" fmla="*/ 2689051 h 2689051"/>
                <a:gd name="connsiteX5" fmla="*/ 671470 w 3026720"/>
                <a:gd name="connsiteY5" fmla="*/ 2689051 h 2689051"/>
                <a:gd name="connsiteX6" fmla="*/ 0 w 3026720"/>
                <a:gd name="connsiteY6" fmla="*/ 1346113 h 2689051"/>
                <a:gd name="connsiteX0" fmla="*/ 0 w 2982270"/>
                <a:gd name="connsiteY0" fmla="*/ 907963 h 2689051"/>
                <a:gd name="connsiteX1" fmla="*/ 350795 w 2982270"/>
                <a:gd name="connsiteY1" fmla="*/ 0 h 2689051"/>
                <a:gd name="connsiteX2" fmla="*/ 2641001 w 2982270"/>
                <a:gd name="connsiteY2" fmla="*/ 6350 h 2689051"/>
                <a:gd name="connsiteX3" fmla="*/ 2982270 w 2982270"/>
                <a:gd name="connsiteY3" fmla="*/ 1838238 h 2689051"/>
                <a:gd name="connsiteX4" fmla="*/ 2399701 w 2982270"/>
                <a:gd name="connsiteY4" fmla="*/ 2689051 h 2689051"/>
                <a:gd name="connsiteX5" fmla="*/ 627020 w 2982270"/>
                <a:gd name="connsiteY5" fmla="*/ 2689051 h 2689051"/>
                <a:gd name="connsiteX6" fmla="*/ 0 w 2982270"/>
                <a:gd name="connsiteY6" fmla="*/ 907963 h 2689051"/>
                <a:gd name="connsiteX0" fmla="*/ 0 w 2982270"/>
                <a:gd name="connsiteY0" fmla="*/ 907963 h 2752551"/>
                <a:gd name="connsiteX1" fmla="*/ 350795 w 2982270"/>
                <a:gd name="connsiteY1" fmla="*/ 0 h 2752551"/>
                <a:gd name="connsiteX2" fmla="*/ 2641001 w 2982270"/>
                <a:gd name="connsiteY2" fmla="*/ 6350 h 2752551"/>
                <a:gd name="connsiteX3" fmla="*/ 2982270 w 2982270"/>
                <a:gd name="connsiteY3" fmla="*/ 1838238 h 2752551"/>
                <a:gd name="connsiteX4" fmla="*/ 2399701 w 2982270"/>
                <a:gd name="connsiteY4" fmla="*/ 2689051 h 2752551"/>
                <a:gd name="connsiteX5" fmla="*/ 347620 w 2982270"/>
                <a:gd name="connsiteY5" fmla="*/ 2752551 h 2752551"/>
                <a:gd name="connsiteX6" fmla="*/ 0 w 2982270"/>
                <a:gd name="connsiteY6" fmla="*/ 907963 h 2752551"/>
                <a:gd name="connsiteX0" fmla="*/ 0 w 2982270"/>
                <a:gd name="connsiteY0" fmla="*/ 907963 h 2755726"/>
                <a:gd name="connsiteX1" fmla="*/ 350795 w 2982270"/>
                <a:gd name="connsiteY1" fmla="*/ 0 h 2755726"/>
                <a:gd name="connsiteX2" fmla="*/ 2641001 w 2982270"/>
                <a:gd name="connsiteY2" fmla="*/ 6350 h 2755726"/>
                <a:gd name="connsiteX3" fmla="*/ 2982270 w 2982270"/>
                <a:gd name="connsiteY3" fmla="*/ 1838238 h 2755726"/>
                <a:gd name="connsiteX4" fmla="*/ 2631476 w 2982270"/>
                <a:gd name="connsiteY4" fmla="*/ 2755726 h 2755726"/>
                <a:gd name="connsiteX5" fmla="*/ 347620 w 2982270"/>
                <a:gd name="connsiteY5" fmla="*/ 2752551 h 2755726"/>
                <a:gd name="connsiteX6" fmla="*/ 0 w 2982270"/>
                <a:gd name="connsiteY6" fmla="*/ 907963 h 275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2270" h="2755726">
                  <a:moveTo>
                    <a:pt x="0" y="907963"/>
                  </a:moveTo>
                  <a:lnTo>
                    <a:pt x="350795" y="0"/>
                  </a:lnTo>
                  <a:lnTo>
                    <a:pt x="2641001" y="6350"/>
                  </a:lnTo>
                  <a:lnTo>
                    <a:pt x="2982270" y="1838238"/>
                  </a:lnTo>
                  <a:lnTo>
                    <a:pt x="2631476" y="2755726"/>
                  </a:lnTo>
                  <a:lnTo>
                    <a:pt x="347620" y="2752551"/>
                  </a:lnTo>
                  <a:lnTo>
                    <a:pt x="0" y="9079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180">
              <a:extLst>
                <a:ext uri="{FF2B5EF4-FFF2-40B4-BE49-F238E27FC236}">
                  <a16:creationId xmlns:a16="http://schemas.microsoft.com/office/drawing/2014/main" id="{C1270B91-7BC5-4A4D-9A40-EC8837B6B375}"/>
                </a:ext>
              </a:extLst>
            </p:cNvPr>
            <p:cNvSpPr/>
            <p:nvPr/>
          </p:nvSpPr>
          <p:spPr>
            <a:xfrm>
              <a:off x="6032500" y="431068"/>
              <a:ext cx="179035" cy="165434"/>
            </a:xfrm>
            <a:custGeom>
              <a:avLst/>
              <a:gdLst>
                <a:gd name="connsiteX0" fmla="*/ 0 w 3115620"/>
                <a:gd name="connsiteY0" fmla="*/ 1342939 h 2685878"/>
                <a:gd name="connsiteX1" fmla="*/ 671470 w 3115620"/>
                <a:gd name="connsiteY1" fmla="*/ 1 h 2685878"/>
                <a:gd name="connsiteX2" fmla="*/ 2444151 w 3115620"/>
                <a:gd name="connsiteY2" fmla="*/ 1 h 2685878"/>
                <a:gd name="connsiteX3" fmla="*/ 3115620 w 3115620"/>
                <a:gd name="connsiteY3" fmla="*/ 1342939 h 2685878"/>
                <a:gd name="connsiteX4" fmla="*/ 2444151 w 3115620"/>
                <a:gd name="connsiteY4" fmla="*/ 2685877 h 2685878"/>
                <a:gd name="connsiteX5" fmla="*/ 671470 w 3115620"/>
                <a:gd name="connsiteY5" fmla="*/ 2685877 h 2685878"/>
                <a:gd name="connsiteX6" fmla="*/ 0 w 3115620"/>
                <a:gd name="connsiteY6" fmla="*/ 1342939 h 2685878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444151 w 3115620"/>
                <a:gd name="connsiteY2" fmla="*/ 3175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685451 w 3115620"/>
                <a:gd name="connsiteY2" fmla="*/ 6350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026720"/>
                <a:gd name="connsiteY0" fmla="*/ 1346113 h 2689051"/>
                <a:gd name="connsiteX1" fmla="*/ 395245 w 3026720"/>
                <a:gd name="connsiteY1" fmla="*/ 0 h 2689051"/>
                <a:gd name="connsiteX2" fmla="*/ 2685451 w 3026720"/>
                <a:gd name="connsiteY2" fmla="*/ 6350 h 2689051"/>
                <a:gd name="connsiteX3" fmla="*/ 3026720 w 3026720"/>
                <a:gd name="connsiteY3" fmla="*/ 1838238 h 2689051"/>
                <a:gd name="connsiteX4" fmla="*/ 2444151 w 3026720"/>
                <a:gd name="connsiteY4" fmla="*/ 2689051 h 2689051"/>
                <a:gd name="connsiteX5" fmla="*/ 671470 w 3026720"/>
                <a:gd name="connsiteY5" fmla="*/ 2689051 h 2689051"/>
                <a:gd name="connsiteX6" fmla="*/ 0 w 3026720"/>
                <a:gd name="connsiteY6" fmla="*/ 1346113 h 2689051"/>
                <a:gd name="connsiteX0" fmla="*/ 0 w 2982270"/>
                <a:gd name="connsiteY0" fmla="*/ 907963 h 2689051"/>
                <a:gd name="connsiteX1" fmla="*/ 350795 w 2982270"/>
                <a:gd name="connsiteY1" fmla="*/ 0 h 2689051"/>
                <a:gd name="connsiteX2" fmla="*/ 2641001 w 2982270"/>
                <a:gd name="connsiteY2" fmla="*/ 6350 h 2689051"/>
                <a:gd name="connsiteX3" fmla="*/ 2982270 w 2982270"/>
                <a:gd name="connsiteY3" fmla="*/ 1838238 h 2689051"/>
                <a:gd name="connsiteX4" fmla="*/ 2399701 w 2982270"/>
                <a:gd name="connsiteY4" fmla="*/ 2689051 h 2689051"/>
                <a:gd name="connsiteX5" fmla="*/ 627020 w 2982270"/>
                <a:gd name="connsiteY5" fmla="*/ 2689051 h 2689051"/>
                <a:gd name="connsiteX6" fmla="*/ 0 w 2982270"/>
                <a:gd name="connsiteY6" fmla="*/ 907963 h 2689051"/>
                <a:gd name="connsiteX0" fmla="*/ 0 w 2982270"/>
                <a:gd name="connsiteY0" fmla="*/ 907963 h 2752551"/>
                <a:gd name="connsiteX1" fmla="*/ 350795 w 2982270"/>
                <a:gd name="connsiteY1" fmla="*/ 0 h 2752551"/>
                <a:gd name="connsiteX2" fmla="*/ 2641001 w 2982270"/>
                <a:gd name="connsiteY2" fmla="*/ 6350 h 2752551"/>
                <a:gd name="connsiteX3" fmla="*/ 2982270 w 2982270"/>
                <a:gd name="connsiteY3" fmla="*/ 1838238 h 2752551"/>
                <a:gd name="connsiteX4" fmla="*/ 2399701 w 2982270"/>
                <a:gd name="connsiteY4" fmla="*/ 2689051 h 2752551"/>
                <a:gd name="connsiteX5" fmla="*/ 347620 w 2982270"/>
                <a:gd name="connsiteY5" fmla="*/ 2752551 h 2752551"/>
                <a:gd name="connsiteX6" fmla="*/ 0 w 2982270"/>
                <a:gd name="connsiteY6" fmla="*/ 907963 h 2752551"/>
                <a:gd name="connsiteX0" fmla="*/ 0 w 2982270"/>
                <a:gd name="connsiteY0" fmla="*/ 907963 h 2755726"/>
                <a:gd name="connsiteX1" fmla="*/ 350795 w 2982270"/>
                <a:gd name="connsiteY1" fmla="*/ 0 h 2755726"/>
                <a:gd name="connsiteX2" fmla="*/ 2641001 w 2982270"/>
                <a:gd name="connsiteY2" fmla="*/ 6350 h 2755726"/>
                <a:gd name="connsiteX3" fmla="*/ 2982270 w 2982270"/>
                <a:gd name="connsiteY3" fmla="*/ 1838238 h 2755726"/>
                <a:gd name="connsiteX4" fmla="*/ 2631476 w 2982270"/>
                <a:gd name="connsiteY4" fmla="*/ 2755726 h 2755726"/>
                <a:gd name="connsiteX5" fmla="*/ 347620 w 2982270"/>
                <a:gd name="connsiteY5" fmla="*/ 2752551 h 2755726"/>
                <a:gd name="connsiteX6" fmla="*/ 0 w 2982270"/>
                <a:gd name="connsiteY6" fmla="*/ 907963 h 275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2270" h="2755726">
                  <a:moveTo>
                    <a:pt x="0" y="907963"/>
                  </a:moveTo>
                  <a:lnTo>
                    <a:pt x="350795" y="0"/>
                  </a:lnTo>
                  <a:lnTo>
                    <a:pt x="2641001" y="6350"/>
                  </a:lnTo>
                  <a:lnTo>
                    <a:pt x="2982270" y="1838238"/>
                  </a:lnTo>
                  <a:lnTo>
                    <a:pt x="2631476" y="2755726"/>
                  </a:lnTo>
                  <a:lnTo>
                    <a:pt x="347620" y="2752551"/>
                  </a:lnTo>
                  <a:lnTo>
                    <a:pt x="0" y="9079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7" name="Hexagon 180">
              <a:extLst>
                <a:ext uri="{FF2B5EF4-FFF2-40B4-BE49-F238E27FC236}">
                  <a16:creationId xmlns:a16="http://schemas.microsoft.com/office/drawing/2014/main" id="{7CF7F67B-E6F1-B142-9CEA-2AE8B601CEDA}"/>
                </a:ext>
              </a:extLst>
            </p:cNvPr>
            <p:cNvSpPr/>
            <p:nvPr/>
          </p:nvSpPr>
          <p:spPr>
            <a:xfrm>
              <a:off x="6501993" y="431068"/>
              <a:ext cx="179035" cy="165434"/>
            </a:xfrm>
            <a:custGeom>
              <a:avLst/>
              <a:gdLst>
                <a:gd name="connsiteX0" fmla="*/ 0 w 3115620"/>
                <a:gd name="connsiteY0" fmla="*/ 1342939 h 2685878"/>
                <a:gd name="connsiteX1" fmla="*/ 671470 w 3115620"/>
                <a:gd name="connsiteY1" fmla="*/ 1 h 2685878"/>
                <a:gd name="connsiteX2" fmla="*/ 2444151 w 3115620"/>
                <a:gd name="connsiteY2" fmla="*/ 1 h 2685878"/>
                <a:gd name="connsiteX3" fmla="*/ 3115620 w 3115620"/>
                <a:gd name="connsiteY3" fmla="*/ 1342939 h 2685878"/>
                <a:gd name="connsiteX4" fmla="*/ 2444151 w 3115620"/>
                <a:gd name="connsiteY4" fmla="*/ 2685877 h 2685878"/>
                <a:gd name="connsiteX5" fmla="*/ 671470 w 3115620"/>
                <a:gd name="connsiteY5" fmla="*/ 2685877 h 2685878"/>
                <a:gd name="connsiteX6" fmla="*/ 0 w 3115620"/>
                <a:gd name="connsiteY6" fmla="*/ 1342939 h 2685878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444151 w 3115620"/>
                <a:gd name="connsiteY2" fmla="*/ 3175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685451 w 3115620"/>
                <a:gd name="connsiteY2" fmla="*/ 6350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026720"/>
                <a:gd name="connsiteY0" fmla="*/ 1346113 h 2689051"/>
                <a:gd name="connsiteX1" fmla="*/ 395245 w 3026720"/>
                <a:gd name="connsiteY1" fmla="*/ 0 h 2689051"/>
                <a:gd name="connsiteX2" fmla="*/ 2685451 w 3026720"/>
                <a:gd name="connsiteY2" fmla="*/ 6350 h 2689051"/>
                <a:gd name="connsiteX3" fmla="*/ 3026720 w 3026720"/>
                <a:gd name="connsiteY3" fmla="*/ 1838238 h 2689051"/>
                <a:gd name="connsiteX4" fmla="*/ 2444151 w 3026720"/>
                <a:gd name="connsiteY4" fmla="*/ 2689051 h 2689051"/>
                <a:gd name="connsiteX5" fmla="*/ 671470 w 3026720"/>
                <a:gd name="connsiteY5" fmla="*/ 2689051 h 2689051"/>
                <a:gd name="connsiteX6" fmla="*/ 0 w 3026720"/>
                <a:gd name="connsiteY6" fmla="*/ 1346113 h 2689051"/>
                <a:gd name="connsiteX0" fmla="*/ 0 w 2982270"/>
                <a:gd name="connsiteY0" fmla="*/ 907963 h 2689051"/>
                <a:gd name="connsiteX1" fmla="*/ 350795 w 2982270"/>
                <a:gd name="connsiteY1" fmla="*/ 0 h 2689051"/>
                <a:gd name="connsiteX2" fmla="*/ 2641001 w 2982270"/>
                <a:gd name="connsiteY2" fmla="*/ 6350 h 2689051"/>
                <a:gd name="connsiteX3" fmla="*/ 2982270 w 2982270"/>
                <a:gd name="connsiteY3" fmla="*/ 1838238 h 2689051"/>
                <a:gd name="connsiteX4" fmla="*/ 2399701 w 2982270"/>
                <a:gd name="connsiteY4" fmla="*/ 2689051 h 2689051"/>
                <a:gd name="connsiteX5" fmla="*/ 627020 w 2982270"/>
                <a:gd name="connsiteY5" fmla="*/ 2689051 h 2689051"/>
                <a:gd name="connsiteX6" fmla="*/ 0 w 2982270"/>
                <a:gd name="connsiteY6" fmla="*/ 907963 h 2689051"/>
                <a:gd name="connsiteX0" fmla="*/ 0 w 2982270"/>
                <a:gd name="connsiteY0" fmla="*/ 907963 h 2752551"/>
                <a:gd name="connsiteX1" fmla="*/ 350795 w 2982270"/>
                <a:gd name="connsiteY1" fmla="*/ 0 h 2752551"/>
                <a:gd name="connsiteX2" fmla="*/ 2641001 w 2982270"/>
                <a:gd name="connsiteY2" fmla="*/ 6350 h 2752551"/>
                <a:gd name="connsiteX3" fmla="*/ 2982270 w 2982270"/>
                <a:gd name="connsiteY3" fmla="*/ 1838238 h 2752551"/>
                <a:gd name="connsiteX4" fmla="*/ 2399701 w 2982270"/>
                <a:gd name="connsiteY4" fmla="*/ 2689051 h 2752551"/>
                <a:gd name="connsiteX5" fmla="*/ 347620 w 2982270"/>
                <a:gd name="connsiteY5" fmla="*/ 2752551 h 2752551"/>
                <a:gd name="connsiteX6" fmla="*/ 0 w 2982270"/>
                <a:gd name="connsiteY6" fmla="*/ 907963 h 2752551"/>
                <a:gd name="connsiteX0" fmla="*/ 0 w 2982270"/>
                <a:gd name="connsiteY0" fmla="*/ 907963 h 2755726"/>
                <a:gd name="connsiteX1" fmla="*/ 350795 w 2982270"/>
                <a:gd name="connsiteY1" fmla="*/ 0 h 2755726"/>
                <a:gd name="connsiteX2" fmla="*/ 2641001 w 2982270"/>
                <a:gd name="connsiteY2" fmla="*/ 6350 h 2755726"/>
                <a:gd name="connsiteX3" fmla="*/ 2982270 w 2982270"/>
                <a:gd name="connsiteY3" fmla="*/ 1838238 h 2755726"/>
                <a:gd name="connsiteX4" fmla="*/ 2631476 w 2982270"/>
                <a:gd name="connsiteY4" fmla="*/ 2755726 h 2755726"/>
                <a:gd name="connsiteX5" fmla="*/ 347620 w 2982270"/>
                <a:gd name="connsiteY5" fmla="*/ 2752551 h 2755726"/>
                <a:gd name="connsiteX6" fmla="*/ 0 w 2982270"/>
                <a:gd name="connsiteY6" fmla="*/ 907963 h 275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2270" h="2755726">
                  <a:moveTo>
                    <a:pt x="0" y="907963"/>
                  </a:moveTo>
                  <a:lnTo>
                    <a:pt x="350795" y="0"/>
                  </a:lnTo>
                  <a:lnTo>
                    <a:pt x="2641001" y="6350"/>
                  </a:lnTo>
                  <a:lnTo>
                    <a:pt x="2982270" y="1838238"/>
                  </a:lnTo>
                  <a:lnTo>
                    <a:pt x="2631476" y="2755726"/>
                  </a:lnTo>
                  <a:lnTo>
                    <a:pt x="347620" y="2752551"/>
                  </a:lnTo>
                  <a:lnTo>
                    <a:pt x="0" y="9079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8" name="Hexagon 180">
              <a:extLst>
                <a:ext uri="{FF2B5EF4-FFF2-40B4-BE49-F238E27FC236}">
                  <a16:creationId xmlns:a16="http://schemas.microsoft.com/office/drawing/2014/main" id="{D7482327-6529-FE43-A4AF-DC79BE9343C8}"/>
                </a:ext>
              </a:extLst>
            </p:cNvPr>
            <p:cNvSpPr/>
            <p:nvPr/>
          </p:nvSpPr>
          <p:spPr>
            <a:xfrm>
              <a:off x="6267246" y="431068"/>
              <a:ext cx="179035" cy="165434"/>
            </a:xfrm>
            <a:custGeom>
              <a:avLst/>
              <a:gdLst>
                <a:gd name="connsiteX0" fmla="*/ 0 w 3115620"/>
                <a:gd name="connsiteY0" fmla="*/ 1342939 h 2685878"/>
                <a:gd name="connsiteX1" fmla="*/ 671470 w 3115620"/>
                <a:gd name="connsiteY1" fmla="*/ 1 h 2685878"/>
                <a:gd name="connsiteX2" fmla="*/ 2444151 w 3115620"/>
                <a:gd name="connsiteY2" fmla="*/ 1 h 2685878"/>
                <a:gd name="connsiteX3" fmla="*/ 3115620 w 3115620"/>
                <a:gd name="connsiteY3" fmla="*/ 1342939 h 2685878"/>
                <a:gd name="connsiteX4" fmla="*/ 2444151 w 3115620"/>
                <a:gd name="connsiteY4" fmla="*/ 2685877 h 2685878"/>
                <a:gd name="connsiteX5" fmla="*/ 671470 w 3115620"/>
                <a:gd name="connsiteY5" fmla="*/ 2685877 h 2685878"/>
                <a:gd name="connsiteX6" fmla="*/ 0 w 3115620"/>
                <a:gd name="connsiteY6" fmla="*/ 1342939 h 2685878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444151 w 3115620"/>
                <a:gd name="connsiteY2" fmla="*/ 3175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685451 w 3115620"/>
                <a:gd name="connsiteY2" fmla="*/ 6350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026720"/>
                <a:gd name="connsiteY0" fmla="*/ 1346113 h 2689051"/>
                <a:gd name="connsiteX1" fmla="*/ 395245 w 3026720"/>
                <a:gd name="connsiteY1" fmla="*/ 0 h 2689051"/>
                <a:gd name="connsiteX2" fmla="*/ 2685451 w 3026720"/>
                <a:gd name="connsiteY2" fmla="*/ 6350 h 2689051"/>
                <a:gd name="connsiteX3" fmla="*/ 3026720 w 3026720"/>
                <a:gd name="connsiteY3" fmla="*/ 1838238 h 2689051"/>
                <a:gd name="connsiteX4" fmla="*/ 2444151 w 3026720"/>
                <a:gd name="connsiteY4" fmla="*/ 2689051 h 2689051"/>
                <a:gd name="connsiteX5" fmla="*/ 671470 w 3026720"/>
                <a:gd name="connsiteY5" fmla="*/ 2689051 h 2689051"/>
                <a:gd name="connsiteX6" fmla="*/ 0 w 3026720"/>
                <a:gd name="connsiteY6" fmla="*/ 1346113 h 2689051"/>
                <a:gd name="connsiteX0" fmla="*/ 0 w 2982270"/>
                <a:gd name="connsiteY0" fmla="*/ 907963 h 2689051"/>
                <a:gd name="connsiteX1" fmla="*/ 350795 w 2982270"/>
                <a:gd name="connsiteY1" fmla="*/ 0 h 2689051"/>
                <a:gd name="connsiteX2" fmla="*/ 2641001 w 2982270"/>
                <a:gd name="connsiteY2" fmla="*/ 6350 h 2689051"/>
                <a:gd name="connsiteX3" fmla="*/ 2982270 w 2982270"/>
                <a:gd name="connsiteY3" fmla="*/ 1838238 h 2689051"/>
                <a:gd name="connsiteX4" fmla="*/ 2399701 w 2982270"/>
                <a:gd name="connsiteY4" fmla="*/ 2689051 h 2689051"/>
                <a:gd name="connsiteX5" fmla="*/ 627020 w 2982270"/>
                <a:gd name="connsiteY5" fmla="*/ 2689051 h 2689051"/>
                <a:gd name="connsiteX6" fmla="*/ 0 w 2982270"/>
                <a:gd name="connsiteY6" fmla="*/ 907963 h 2689051"/>
                <a:gd name="connsiteX0" fmla="*/ 0 w 2982270"/>
                <a:gd name="connsiteY0" fmla="*/ 907963 h 2752551"/>
                <a:gd name="connsiteX1" fmla="*/ 350795 w 2982270"/>
                <a:gd name="connsiteY1" fmla="*/ 0 h 2752551"/>
                <a:gd name="connsiteX2" fmla="*/ 2641001 w 2982270"/>
                <a:gd name="connsiteY2" fmla="*/ 6350 h 2752551"/>
                <a:gd name="connsiteX3" fmla="*/ 2982270 w 2982270"/>
                <a:gd name="connsiteY3" fmla="*/ 1838238 h 2752551"/>
                <a:gd name="connsiteX4" fmla="*/ 2399701 w 2982270"/>
                <a:gd name="connsiteY4" fmla="*/ 2689051 h 2752551"/>
                <a:gd name="connsiteX5" fmla="*/ 347620 w 2982270"/>
                <a:gd name="connsiteY5" fmla="*/ 2752551 h 2752551"/>
                <a:gd name="connsiteX6" fmla="*/ 0 w 2982270"/>
                <a:gd name="connsiteY6" fmla="*/ 907963 h 2752551"/>
                <a:gd name="connsiteX0" fmla="*/ 0 w 2982270"/>
                <a:gd name="connsiteY0" fmla="*/ 907963 h 2755726"/>
                <a:gd name="connsiteX1" fmla="*/ 350795 w 2982270"/>
                <a:gd name="connsiteY1" fmla="*/ 0 h 2755726"/>
                <a:gd name="connsiteX2" fmla="*/ 2641001 w 2982270"/>
                <a:gd name="connsiteY2" fmla="*/ 6350 h 2755726"/>
                <a:gd name="connsiteX3" fmla="*/ 2982270 w 2982270"/>
                <a:gd name="connsiteY3" fmla="*/ 1838238 h 2755726"/>
                <a:gd name="connsiteX4" fmla="*/ 2631476 w 2982270"/>
                <a:gd name="connsiteY4" fmla="*/ 2755726 h 2755726"/>
                <a:gd name="connsiteX5" fmla="*/ 347620 w 2982270"/>
                <a:gd name="connsiteY5" fmla="*/ 2752551 h 2755726"/>
                <a:gd name="connsiteX6" fmla="*/ 0 w 2982270"/>
                <a:gd name="connsiteY6" fmla="*/ 907963 h 275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2270" h="2755726">
                  <a:moveTo>
                    <a:pt x="0" y="907963"/>
                  </a:moveTo>
                  <a:lnTo>
                    <a:pt x="350795" y="0"/>
                  </a:lnTo>
                  <a:lnTo>
                    <a:pt x="2641001" y="6350"/>
                  </a:lnTo>
                  <a:lnTo>
                    <a:pt x="2982270" y="1838238"/>
                  </a:lnTo>
                  <a:lnTo>
                    <a:pt x="2631476" y="2755726"/>
                  </a:lnTo>
                  <a:lnTo>
                    <a:pt x="347620" y="2752551"/>
                  </a:lnTo>
                  <a:lnTo>
                    <a:pt x="0" y="9079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1CAE94F8-B2A7-7441-9105-BC55EA1EE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3786" y="166371"/>
            <a:ext cx="203079" cy="25560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32753D98-EE7F-A348-994F-A915E152D3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5167" y="173468"/>
            <a:ext cx="206609" cy="237600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EC32BA4D-89EB-C94F-8616-229CA2F66797}"/>
              </a:ext>
            </a:extLst>
          </p:cNvPr>
          <p:cNvGrpSpPr/>
          <p:nvPr/>
        </p:nvGrpSpPr>
        <p:grpSpPr>
          <a:xfrm>
            <a:off x="5797754" y="219189"/>
            <a:ext cx="879331" cy="160053"/>
            <a:chOff x="5797754" y="219189"/>
            <a:chExt cx="879331" cy="160053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837B6DA-3C08-FA48-9075-46E1890BEC84}"/>
                </a:ext>
              </a:extLst>
            </p:cNvPr>
            <p:cNvSpPr txBox="1"/>
            <p:nvPr/>
          </p:nvSpPr>
          <p:spPr>
            <a:xfrm>
              <a:off x="6503314" y="219189"/>
              <a:ext cx="173771" cy="160053"/>
            </a:xfrm>
            <a:prstGeom prst="rect">
              <a:avLst/>
            </a:prstGeom>
            <a:noFill/>
          </p:spPr>
          <p:txBody>
            <a:bodyPr wrap="square" tIns="0" bIns="0" rtlCol="0" anchor="ctr">
              <a:noAutofit/>
            </a:bodyPr>
            <a:lstStyle/>
            <a:p>
              <a:pPr algn="ctr"/>
              <a:r>
                <a:rPr lang="en-US" sz="10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0F8E8FA7-C4FC-1C43-B150-69A1753BD7C6}"/>
                </a:ext>
              </a:extLst>
            </p:cNvPr>
            <p:cNvSpPr txBox="1"/>
            <p:nvPr/>
          </p:nvSpPr>
          <p:spPr>
            <a:xfrm>
              <a:off x="6269398" y="219189"/>
              <a:ext cx="173771" cy="160053"/>
            </a:xfrm>
            <a:prstGeom prst="rect">
              <a:avLst/>
            </a:prstGeom>
            <a:noFill/>
          </p:spPr>
          <p:txBody>
            <a:bodyPr wrap="square" tIns="0" bIns="0" rtlCol="0" anchor="ctr">
              <a:noAutofit/>
            </a:bodyPr>
            <a:lstStyle/>
            <a:p>
              <a:pPr algn="ctr"/>
              <a:r>
                <a:rPr lang="en-US" sz="10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F4C0E198-29AD-3C41-B501-95F4C732481D}"/>
                </a:ext>
              </a:extLst>
            </p:cNvPr>
            <p:cNvSpPr txBox="1"/>
            <p:nvPr/>
          </p:nvSpPr>
          <p:spPr>
            <a:xfrm>
              <a:off x="6033576" y="219189"/>
              <a:ext cx="173771" cy="160053"/>
            </a:xfrm>
            <a:prstGeom prst="rect">
              <a:avLst/>
            </a:prstGeom>
            <a:noFill/>
          </p:spPr>
          <p:txBody>
            <a:bodyPr wrap="square" tIns="0" bIns="0" rtlCol="0" anchor="ctr">
              <a:noAutofit/>
            </a:bodyPr>
            <a:lstStyle/>
            <a:p>
              <a:pPr algn="ctr"/>
              <a:r>
                <a:rPr lang="en-US" sz="10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4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325E9142-DC80-2E44-996A-D76910869442}"/>
                </a:ext>
              </a:extLst>
            </p:cNvPr>
            <p:cNvSpPr txBox="1"/>
            <p:nvPr/>
          </p:nvSpPr>
          <p:spPr>
            <a:xfrm>
              <a:off x="5797754" y="219189"/>
              <a:ext cx="173771" cy="160053"/>
            </a:xfrm>
            <a:prstGeom prst="rect">
              <a:avLst/>
            </a:prstGeom>
            <a:noFill/>
          </p:spPr>
          <p:txBody>
            <a:bodyPr wrap="square" tIns="0" bIns="0" rtlCol="0" anchor="ctr">
              <a:noAutofit/>
            </a:bodyPr>
            <a:lstStyle/>
            <a:p>
              <a:pPr algn="ctr"/>
              <a:r>
                <a:rPr lang="en-US" sz="10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7D8664B2-1BEF-E247-AC6B-678B536EEF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525" y="787003"/>
            <a:ext cx="6775450" cy="468857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71CB835-9A6D-FF48-AB08-52DC67F87A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525" y="5601779"/>
            <a:ext cx="6775450" cy="468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86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C364AB-AA8B-1148-9922-193532595F01}"/>
              </a:ext>
            </a:extLst>
          </p:cNvPr>
          <p:cNvSpPr/>
          <p:nvPr/>
        </p:nvSpPr>
        <p:spPr>
          <a:xfrm>
            <a:off x="0" y="0"/>
            <a:ext cx="7559675" cy="511444"/>
          </a:xfrm>
          <a:prstGeom prst="rect">
            <a:avLst/>
          </a:prstGeom>
          <a:solidFill>
            <a:schemeClr val="accent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3C581F-502D-8444-99B2-529104FD6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Global Disaster Preparedness Center  |  Designing Solutions for Urban Community Resilience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1D3E95-BB45-9E40-9397-5B3D5DBE2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2C684-C74E-B44D-82B0-F0756951FDF2}" type="slidenum">
              <a:rPr lang="en-US" smtClean="0"/>
              <a:t>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641F52-F0DC-F84F-BBBD-5A9F0E9FE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82" y="128249"/>
            <a:ext cx="126282" cy="205518"/>
          </a:xfrm>
          <a:prstGeom prst="rect">
            <a:avLst/>
          </a:prstGeom>
        </p:spPr>
      </p:pic>
      <p:sp>
        <p:nvSpPr>
          <p:cNvPr id="64" name="Title 1">
            <a:extLst>
              <a:ext uri="{FF2B5EF4-FFF2-40B4-BE49-F238E27FC236}">
                <a16:creationId xmlns:a16="http://schemas.microsoft.com/office/drawing/2014/main" id="{69B04E72-7654-9B43-97BA-A3937B9422AA}"/>
              </a:ext>
            </a:extLst>
          </p:cNvPr>
          <p:cNvSpPr txBox="1">
            <a:spLocks/>
          </p:cNvSpPr>
          <p:nvPr/>
        </p:nvSpPr>
        <p:spPr>
          <a:xfrm>
            <a:off x="449488" y="105575"/>
            <a:ext cx="6716486" cy="212694"/>
          </a:xfrm>
          <a:prstGeom prst="rect">
            <a:avLst/>
          </a:prstGeom>
        </p:spPr>
        <p:txBody>
          <a:bodyPr vert="horz" lIns="144000" tIns="108000" rIns="91440" bIns="45720" rtlCol="0" anchor="ctr">
            <a:noAutofit/>
          </a:bodyPr>
          <a:lstStyle>
            <a:lvl1pPr algn="l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3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en-US" sz="1400" b="1" dirty="0">
                <a:solidFill>
                  <a:schemeClr val="accent2"/>
                </a:solidFill>
                <a:ea typeface="+mn-ea"/>
                <a:cs typeface="Gill Sans Nova Ultra Bold" panose="020F0502020204030204" pitchFamily="34" charset="0"/>
              </a:rPr>
              <a:t>Resource</a:t>
            </a:r>
            <a:endParaRPr lang="en-US" dirty="0">
              <a:solidFill>
                <a:schemeClr val="accent2"/>
              </a:solidFill>
              <a:cs typeface="Gill Sans Nova Ultra Bold" panose="020F050202020403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1CCAD18-8A05-764B-B275-694FABF2264A}"/>
              </a:ext>
            </a:extLst>
          </p:cNvPr>
          <p:cNvSpPr/>
          <p:nvPr/>
        </p:nvSpPr>
        <p:spPr>
          <a:xfrm>
            <a:off x="6966188" y="442748"/>
            <a:ext cx="144000" cy="10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23F9216E-4164-0440-AD83-4A229DF23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4672" y="180515"/>
            <a:ext cx="264480" cy="208800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685064AF-349A-1C46-873A-22A2AC05F836}"/>
              </a:ext>
            </a:extLst>
          </p:cNvPr>
          <p:cNvSpPr/>
          <p:nvPr/>
        </p:nvSpPr>
        <p:spPr>
          <a:xfrm>
            <a:off x="4817011" y="231008"/>
            <a:ext cx="206786" cy="131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900" spc="4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U1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9345C6C-05F6-524B-AC86-C35C56FF067C}"/>
              </a:ext>
            </a:extLst>
          </p:cNvPr>
          <p:cNvSpPr/>
          <p:nvPr/>
        </p:nvSpPr>
        <p:spPr>
          <a:xfrm>
            <a:off x="5092185" y="231008"/>
            <a:ext cx="206786" cy="131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900" spc="4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U2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BC3504B-98FE-6044-8768-BAF6FDFA72E6}"/>
              </a:ext>
            </a:extLst>
          </p:cNvPr>
          <p:cNvGrpSpPr/>
          <p:nvPr/>
        </p:nvGrpSpPr>
        <p:grpSpPr>
          <a:xfrm>
            <a:off x="5797754" y="219189"/>
            <a:ext cx="883274" cy="165434"/>
            <a:chOff x="5797754" y="431068"/>
            <a:chExt cx="883274" cy="165434"/>
          </a:xfrm>
        </p:grpSpPr>
        <p:sp>
          <p:nvSpPr>
            <p:cNvPr id="65" name="Hexagon 180">
              <a:extLst>
                <a:ext uri="{FF2B5EF4-FFF2-40B4-BE49-F238E27FC236}">
                  <a16:creationId xmlns:a16="http://schemas.microsoft.com/office/drawing/2014/main" id="{9FDBDA81-7092-564F-B633-5E72D2FCFF78}"/>
                </a:ext>
              </a:extLst>
            </p:cNvPr>
            <p:cNvSpPr/>
            <p:nvPr/>
          </p:nvSpPr>
          <p:spPr>
            <a:xfrm>
              <a:off x="5797754" y="431068"/>
              <a:ext cx="179035" cy="165434"/>
            </a:xfrm>
            <a:custGeom>
              <a:avLst/>
              <a:gdLst>
                <a:gd name="connsiteX0" fmla="*/ 0 w 3115620"/>
                <a:gd name="connsiteY0" fmla="*/ 1342939 h 2685878"/>
                <a:gd name="connsiteX1" fmla="*/ 671470 w 3115620"/>
                <a:gd name="connsiteY1" fmla="*/ 1 h 2685878"/>
                <a:gd name="connsiteX2" fmla="*/ 2444151 w 3115620"/>
                <a:gd name="connsiteY2" fmla="*/ 1 h 2685878"/>
                <a:gd name="connsiteX3" fmla="*/ 3115620 w 3115620"/>
                <a:gd name="connsiteY3" fmla="*/ 1342939 h 2685878"/>
                <a:gd name="connsiteX4" fmla="*/ 2444151 w 3115620"/>
                <a:gd name="connsiteY4" fmla="*/ 2685877 h 2685878"/>
                <a:gd name="connsiteX5" fmla="*/ 671470 w 3115620"/>
                <a:gd name="connsiteY5" fmla="*/ 2685877 h 2685878"/>
                <a:gd name="connsiteX6" fmla="*/ 0 w 3115620"/>
                <a:gd name="connsiteY6" fmla="*/ 1342939 h 2685878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444151 w 3115620"/>
                <a:gd name="connsiteY2" fmla="*/ 3175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685451 w 3115620"/>
                <a:gd name="connsiteY2" fmla="*/ 6350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026720"/>
                <a:gd name="connsiteY0" fmla="*/ 1346113 h 2689051"/>
                <a:gd name="connsiteX1" fmla="*/ 395245 w 3026720"/>
                <a:gd name="connsiteY1" fmla="*/ 0 h 2689051"/>
                <a:gd name="connsiteX2" fmla="*/ 2685451 w 3026720"/>
                <a:gd name="connsiteY2" fmla="*/ 6350 h 2689051"/>
                <a:gd name="connsiteX3" fmla="*/ 3026720 w 3026720"/>
                <a:gd name="connsiteY3" fmla="*/ 1838238 h 2689051"/>
                <a:gd name="connsiteX4" fmla="*/ 2444151 w 3026720"/>
                <a:gd name="connsiteY4" fmla="*/ 2689051 h 2689051"/>
                <a:gd name="connsiteX5" fmla="*/ 671470 w 3026720"/>
                <a:gd name="connsiteY5" fmla="*/ 2689051 h 2689051"/>
                <a:gd name="connsiteX6" fmla="*/ 0 w 3026720"/>
                <a:gd name="connsiteY6" fmla="*/ 1346113 h 2689051"/>
                <a:gd name="connsiteX0" fmla="*/ 0 w 2982270"/>
                <a:gd name="connsiteY0" fmla="*/ 907963 h 2689051"/>
                <a:gd name="connsiteX1" fmla="*/ 350795 w 2982270"/>
                <a:gd name="connsiteY1" fmla="*/ 0 h 2689051"/>
                <a:gd name="connsiteX2" fmla="*/ 2641001 w 2982270"/>
                <a:gd name="connsiteY2" fmla="*/ 6350 h 2689051"/>
                <a:gd name="connsiteX3" fmla="*/ 2982270 w 2982270"/>
                <a:gd name="connsiteY3" fmla="*/ 1838238 h 2689051"/>
                <a:gd name="connsiteX4" fmla="*/ 2399701 w 2982270"/>
                <a:gd name="connsiteY4" fmla="*/ 2689051 h 2689051"/>
                <a:gd name="connsiteX5" fmla="*/ 627020 w 2982270"/>
                <a:gd name="connsiteY5" fmla="*/ 2689051 h 2689051"/>
                <a:gd name="connsiteX6" fmla="*/ 0 w 2982270"/>
                <a:gd name="connsiteY6" fmla="*/ 907963 h 2689051"/>
                <a:gd name="connsiteX0" fmla="*/ 0 w 2982270"/>
                <a:gd name="connsiteY0" fmla="*/ 907963 h 2752551"/>
                <a:gd name="connsiteX1" fmla="*/ 350795 w 2982270"/>
                <a:gd name="connsiteY1" fmla="*/ 0 h 2752551"/>
                <a:gd name="connsiteX2" fmla="*/ 2641001 w 2982270"/>
                <a:gd name="connsiteY2" fmla="*/ 6350 h 2752551"/>
                <a:gd name="connsiteX3" fmla="*/ 2982270 w 2982270"/>
                <a:gd name="connsiteY3" fmla="*/ 1838238 h 2752551"/>
                <a:gd name="connsiteX4" fmla="*/ 2399701 w 2982270"/>
                <a:gd name="connsiteY4" fmla="*/ 2689051 h 2752551"/>
                <a:gd name="connsiteX5" fmla="*/ 347620 w 2982270"/>
                <a:gd name="connsiteY5" fmla="*/ 2752551 h 2752551"/>
                <a:gd name="connsiteX6" fmla="*/ 0 w 2982270"/>
                <a:gd name="connsiteY6" fmla="*/ 907963 h 2752551"/>
                <a:gd name="connsiteX0" fmla="*/ 0 w 2982270"/>
                <a:gd name="connsiteY0" fmla="*/ 907963 h 2755726"/>
                <a:gd name="connsiteX1" fmla="*/ 350795 w 2982270"/>
                <a:gd name="connsiteY1" fmla="*/ 0 h 2755726"/>
                <a:gd name="connsiteX2" fmla="*/ 2641001 w 2982270"/>
                <a:gd name="connsiteY2" fmla="*/ 6350 h 2755726"/>
                <a:gd name="connsiteX3" fmla="*/ 2982270 w 2982270"/>
                <a:gd name="connsiteY3" fmla="*/ 1838238 h 2755726"/>
                <a:gd name="connsiteX4" fmla="*/ 2631476 w 2982270"/>
                <a:gd name="connsiteY4" fmla="*/ 2755726 h 2755726"/>
                <a:gd name="connsiteX5" fmla="*/ 347620 w 2982270"/>
                <a:gd name="connsiteY5" fmla="*/ 2752551 h 2755726"/>
                <a:gd name="connsiteX6" fmla="*/ 0 w 2982270"/>
                <a:gd name="connsiteY6" fmla="*/ 907963 h 275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2270" h="2755726">
                  <a:moveTo>
                    <a:pt x="0" y="907963"/>
                  </a:moveTo>
                  <a:lnTo>
                    <a:pt x="350795" y="0"/>
                  </a:lnTo>
                  <a:lnTo>
                    <a:pt x="2641001" y="6350"/>
                  </a:lnTo>
                  <a:lnTo>
                    <a:pt x="2982270" y="1838238"/>
                  </a:lnTo>
                  <a:lnTo>
                    <a:pt x="2631476" y="2755726"/>
                  </a:lnTo>
                  <a:lnTo>
                    <a:pt x="347620" y="2752551"/>
                  </a:lnTo>
                  <a:lnTo>
                    <a:pt x="0" y="9079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180">
              <a:extLst>
                <a:ext uri="{FF2B5EF4-FFF2-40B4-BE49-F238E27FC236}">
                  <a16:creationId xmlns:a16="http://schemas.microsoft.com/office/drawing/2014/main" id="{C1270B91-7BC5-4A4D-9A40-EC8837B6B375}"/>
                </a:ext>
              </a:extLst>
            </p:cNvPr>
            <p:cNvSpPr/>
            <p:nvPr/>
          </p:nvSpPr>
          <p:spPr>
            <a:xfrm>
              <a:off x="6032500" y="431068"/>
              <a:ext cx="179035" cy="165434"/>
            </a:xfrm>
            <a:custGeom>
              <a:avLst/>
              <a:gdLst>
                <a:gd name="connsiteX0" fmla="*/ 0 w 3115620"/>
                <a:gd name="connsiteY0" fmla="*/ 1342939 h 2685878"/>
                <a:gd name="connsiteX1" fmla="*/ 671470 w 3115620"/>
                <a:gd name="connsiteY1" fmla="*/ 1 h 2685878"/>
                <a:gd name="connsiteX2" fmla="*/ 2444151 w 3115620"/>
                <a:gd name="connsiteY2" fmla="*/ 1 h 2685878"/>
                <a:gd name="connsiteX3" fmla="*/ 3115620 w 3115620"/>
                <a:gd name="connsiteY3" fmla="*/ 1342939 h 2685878"/>
                <a:gd name="connsiteX4" fmla="*/ 2444151 w 3115620"/>
                <a:gd name="connsiteY4" fmla="*/ 2685877 h 2685878"/>
                <a:gd name="connsiteX5" fmla="*/ 671470 w 3115620"/>
                <a:gd name="connsiteY5" fmla="*/ 2685877 h 2685878"/>
                <a:gd name="connsiteX6" fmla="*/ 0 w 3115620"/>
                <a:gd name="connsiteY6" fmla="*/ 1342939 h 2685878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444151 w 3115620"/>
                <a:gd name="connsiteY2" fmla="*/ 3175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685451 w 3115620"/>
                <a:gd name="connsiteY2" fmla="*/ 6350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026720"/>
                <a:gd name="connsiteY0" fmla="*/ 1346113 h 2689051"/>
                <a:gd name="connsiteX1" fmla="*/ 395245 w 3026720"/>
                <a:gd name="connsiteY1" fmla="*/ 0 h 2689051"/>
                <a:gd name="connsiteX2" fmla="*/ 2685451 w 3026720"/>
                <a:gd name="connsiteY2" fmla="*/ 6350 h 2689051"/>
                <a:gd name="connsiteX3" fmla="*/ 3026720 w 3026720"/>
                <a:gd name="connsiteY3" fmla="*/ 1838238 h 2689051"/>
                <a:gd name="connsiteX4" fmla="*/ 2444151 w 3026720"/>
                <a:gd name="connsiteY4" fmla="*/ 2689051 h 2689051"/>
                <a:gd name="connsiteX5" fmla="*/ 671470 w 3026720"/>
                <a:gd name="connsiteY5" fmla="*/ 2689051 h 2689051"/>
                <a:gd name="connsiteX6" fmla="*/ 0 w 3026720"/>
                <a:gd name="connsiteY6" fmla="*/ 1346113 h 2689051"/>
                <a:gd name="connsiteX0" fmla="*/ 0 w 2982270"/>
                <a:gd name="connsiteY0" fmla="*/ 907963 h 2689051"/>
                <a:gd name="connsiteX1" fmla="*/ 350795 w 2982270"/>
                <a:gd name="connsiteY1" fmla="*/ 0 h 2689051"/>
                <a:gd name="connsiteX2" fmla="*/ 2641001 w 2982270"/>
                <a:gd name="connsiteY2" fmla="*/ 6350 h 2689051"/>
                <a:gd name="connsiteX3" fmla="*/ 2982270 w 2982270"/>
                <a:gd name="connsiteY3" fmla="*/ 1838238 h 2689051"/>
                <a:gd name="connsiteX4" fmla="*/ 2399701 w 2982270"/>
                <a:gd name="connsiteY4" fmla="*/ 2689051 h 2689051"/>
                <a:gd name="connsiteX5" fmla="*/ 627020 w 2982270"/>
                <a:gd name="connsiteY5" fmla="*/ 2689051 h 2689051"/>
                <a:gd name="connsiteX6" fmla="*/ 0 w 2982270"/>
                <a:gd name="connsiteY6" fmla="*/ 907963 h 2689051"/>
                <a:gd name="connsiteX0" fmla="*/ 0 w 2982270"/>
                <a:gd name="connsiteY0" fmla="*/ 907963 h 2752551"/>
                <a:gd name="connsiteX1" fmla="*/ 350795 w 2982270"/>
                <a:gd name="connsiteY1" fmla="*/ 0 h 2752551"/>
                <a:gd name="connsiteX2" fmla="*/ 2641001 w 2982270"/>
                <a:gd name="connsiteY2" fmla="*/ 6350 h 2752551"/>
                <a:gd name="connsiteX3" fmla="*/ 2982270 w 2982270"/>
                <a:gd name="connsiteY3" fmla="*/ 1838238 h 2752551"/>
                <a:gd name="connsiteX4" fmla="*/ 2399701 w 2982270"/>
                <a:gd name="connsiteY4" fmla="*/ 2689051 h 2752551"/>
                <a:gd name="connsiteX5" fmla="*/ 347620 w 2982270"/>
                <a:gd name="connsiteY5" fmla="*/ 2752551 h 2752551"/>
                <a:gd name="connsiteX6" fmla="*/ 0 w 2982270"/>
                <a:gd name="connsiteY6" fmla="*/ 907963 h 2752551"/>
                <a:gd name="connsiteX0" fmla="*/ 0 w 2982270"/>
                <a:gd name="connsiteY0" fmla="*/ 907963 h 2755726"/>
                <a:gd name="connsiteX1" fmla="*/ 350795 w 2982270"/>
                <a:gd name="connsiteY1" fmla="*/ 0 h 2755726"/>
                <a:gd name="connsiteX2" fmla="*/ 2641001 w 2982270"/>
                <a:gd name="connsiteY2" fmla="*/ 6350 h 2755726"/>
                <a:gd name="connsiteX3" fmla="*/ 2982270 w 2982270"/>
                <a:gd name="connsiteY3" fmla="*/ 1838238 h 2755726"/>
                <a:gd name="connsiteX4" fmla="*/ 2631476 w 2982270"/>
                <a:gd name="connsiteY4" fmla="*/ 2755726 h 2755726"/>
                <a:gd name="connsiteX5" fmla="*/ 347620 w 2982270"/>
                <a:gd name="connsiteY5" fmla="*/ 2752551 h 2755726"/>
                <a:gd name="connsiteX6" fmla="*/ 0 w 2982270"/>
                <a:gd name="connsiteY6" fmla="*/ 907963 h 275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2270" h="2755726">
                  <a:moveTo>
                    <a:pt x="0" y="907963"/>
                  </a:moveTo>
                  <a:lnTo>
                    <a:pt x="350795" y="0"/>
                  </a:lnTo>
                  <a:lnTo>
                    <a:pt x="2641001" y="6350"/>
                  </a:lnTo>
                  <a:lnTo>
                    <a:pt x="2982270" y="1838238"/>
                  </a:lnTo>
                  <a:lnTo>
                    <a:pt x="2631476" y="2755726"/>
                  </a:lnTo>
                  <a:lnTo>
                    <a:pt x="347620" y="2752551"/>
                  </a:lnTo>
                  <a:lnTo>
                    <a:pt x="0" y="9079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7" name="Hexagon 180">
              <a:extLst>
                <a:ext uri="{FF2B5EF4-FFF2-40B4-BE49-F238E27FC236}">
                  <a16:creationId xmlns:a16="http://schemas.microsoft.com/office/drawing/2014/main" id="{7CF7F67B-E6F1-B142-9CEA-2AE8B601CEDA}"/>
                </a:ext>
              </a:extLst>
            </p:cNvPr>
            <p:cNvSpPr/>
            <p:nvPr/>
          </p:nvSpPr>
          <p:spPr>
            <a:xfrm>
              <a:off x="6501993" y="431068"/>
              <a:ext cx="179035" cy="165434"/>
            </a:xfrm>
            <a:custGeom>
              <a:avLst/>
              <a:gdLst>
                <a:gd name="connsiteX0" fmla="*/ 0 w 3115620"/>
                <a:gd name="connsiteY0" fmla="*/ 1342939 h 2685878"/>
                <a:gd name="connsiteX1" fmla="*/ 671470 w 3115620"/>
                <a:gd name="connsiteY1" fmla="*/ 1 h 2685878"/>
                <a:gd name="connsiteX2" fmla="*/ 2444151 w 3115620"/>
                <a:gd name="connsiteY2" fmla="*/ 1 h 2685878"/>
                <a:gd name="connsiteX3" fmla="*/ 3115620 w 3115620"/>
                <a:gd name="connsiteY3" fmla="*/ 1342939 h 2685878"/>
                <a:gd name="connsiteX4" fmla="*/ 2444151 w 3115620"/>
                <a:gd name="connsiteY4" fmla="*/ 2685877 h 2685878"/>
                <a:gd name="connsiteX5" fmla="*/ 671470 w 3115620"/>
                <a:gd name="connsiteY5" fmla="*/ 2685877 h 2685878"/>
                <a:gd name="connsiteX6" fmla="*/ 0 w 3115620"/>
                <a:gd name="connsiteY6" fmla="*/ 1342939 h 2685878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444151 w 3115620"/>
                <a:gd name="connsiteY2" fmla="*/ 3175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685451 w 3115620"/>
                <a:gd name="connsiteY2" fmla="*/ 6350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026720"/>
                <a:gd name="connsiteY0" fmla="*/ 1346113 h 2689051"/>
                <a:gd name="connsiteX1" fmla="*/ 395245 w 3026720"/>
                <a:gd name="connsiteY1" fmla="*/ 0 h 2689051"/>
                <a:gd name="connsiteX2" fmla="*/ 2685451 w 3026720"/>
                <a:gd name="connsiteY2" fmla="*/ 6350 h 2689051"/>
                <a:gd name="connsiteX3" fmla="*/ 3026720 w 3026720"/>
                <a:gd name="connsiteY3" fmla="*/ 1838238 h 2689051"/>
                <a:gd name="connsiteX4" fmla="*/ 2444151 w 3026720"/>
                <a:gd name="connsiteY4" fmla="*/ 2689051 h 2689051"/>
                <a:gd name="connsiteX5" fmla="*/ 671470 w 3026720"/>
                <a:gd name="connsiteY5" fmla="*/ 2689051 h 2689051"/>
                <a:gd name="connsiteX6" fmla="*/ 0 w 3026720"/>
                <a:gd name="connsiteY6" fmla="*/ 1346113 h 2689051"/>
                <a:gd name="connsiteX0" fmla="*/ 0 w 2982270"/>
                <a:gd name="connsiteY0" fmla="*/ 907963 h 2689051"/>
                <a:gd name="connsiteX1" fmla="*/ 350795 w 2982270"/>
                <a:gd name="connsiteY1" fmla="*/ 0 h 2689051"/>
                <a:gd name="connsiteX2" fmla="*/ 2641001 w 2982270"/>
                <a:gd name="connsiteY2" fmla="*/ 6350 h 2689051"/>
                <a:gd name="connsiteX3" fmla="*/ 2982270 w 2982270"/>
                <a:gd name="connsiteY3" fmla="*/ 1838238 h 2689051"/>
                <a:gd name="connsiteX4" fmla="*/ 2399701 w 2982270"/>
                <a:gd name="connsiteY4" fmla="*/ 2689051 h 2689051"/>
                <a:gd name="connsiteX5" fmla="*/ 627020 w 2982270"/>
                <a:gd name="connsiteY5" fmla="*/ 2689051 h 2689051"/>
                <a:gd name="connsiteX6" fmla="*/ 0 w 2982270"/>
                <a:gd name="connsiteY6" fmla="*/ 907963 h 2689051"/>
                <a:gd name="connsiteX0" fmla="*/ 0 w 2982270"/>
                <a:gd name="connsiteY0" fmla="*/ 907963 h 2752551"/>
                <a:gd name="connsiteX1" fmla="*/ 350795 w 2982270"/>
                <a:gd name="connsiteY1" fmla="*/ 0 h 2752551"/>
                <a:gd name="connsiteX2" fmla="*/ 2641001 w 2982270"/>
                <a:gd name="connsiteY2" fmla="*/ 6350 h 2752551"/>
                <a:gd name="connsiteX3" fmla="*/ 2982270 w 2982270"/>
                <a:gd name="connsiteY3" fmla="*/ 1838238 h 2752551"/>
                <a:gd name="connsiteX4" fmla="*/ 2399701 w 2982270"/>
                <a:gd name="connsiteY4" fmla="*/ 2689051 h 2752551"/>
                <a:gd name="connsiteX5" fmla="*/ 347620 w 2982270"/>
                <a:gd name="connsiteY5" fmla="*/ 2752551 h 2752551"/>
                <a:gd name="connsiteX6" fmla="*/ 0 w 2982270"/>
                <a:gd name="connsiteY6" fmla="*/ 907963 h 2752551"/>
                <a:gd name="connsiteX0" fmla="*/ 0 w 2982270"/>
                <a:gd name="connsiteY0" fmla="*/ 907963 h 2755726"/>
                <a:gd name="connsiteX1" fmla="*/ 350795 w 2982270"/>
                <a:gd name="connsiteY1" fmla="*/ 0 h 2755726"/>
                <a:gd name="connsiteX2" fmla="*/ 2641001 w 2982270"/>
                <a:gd name="connsiteY2" fmla="*/ 6350 h 2755726"/>
                <a:gd name="connsiteX3" fmla="*/ 2982270 w 2982270"/>
                <a:gd name="connsiteY3" fmla="*/ 1838238 h 2755726"/>
                <a:gd name="connsiteX4" fmla="*/ 2631476 w 2982270"/>
                <a:gd name="connsiteY4" fmla="*/ 2755726 h 2755726"/>
                <a:gd name="connsiteX5" fmla="*/ 347620 w 2982270"/>
                <a:gd name="connsiteY5" fmla="*/ 2752551 h 2755726"/>
                <a:gd name="connsiteX6" fmla="*/ 0 w 2982270"/>
                <a:gd name="connsiteY6" fmla="*/ 907963 h 275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2270" h="2755726">
                  <a:moveTo>
                    <a:pt x="0" y="907963"/>
                  </a:moveTo>
                  <a:lnTo>
                    <a:pt x="350795" y="0"/>
                  </a:lnTo>
                  <a:lnTo>
                    <a:pt x="2641001" y="6350"/>
                  </a:lnTo>
                  <a:lnTo>
                    <a:pt x="2982270" y="1838238"/>
                  </a:lnTo>
                  <a:lnTo>
                    <a:pt x="2631476" y="2755726"/>
                  </a:lnTo>
                  <a:lnTo>
                    <a:pt x="347620" y="2752551"/>
                  </a:lnTo>
                  <a:lnTo>
                    <a:pt x="0" y="9079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8" name="Hexagon 180">
              <a:extLst>
                <a:ext uri="{FF2B5EF4-FFF2-40B4-BE49-F238E27FC236}">
                  <a16:creationId xmlns:a16="http://schemas.microsoft.com/office/drawing/2014/main" id="{D7482327-6529-FE43-A4AF-DC79BE9343C8}"/>
                </a:ext>
              </a:extLst>
            </p:cNvPr>
            <p:cNvSpPr/>
            <p:nvPr/>
          </p:nvSpPr>
          <p:spPr>
            <a:xfrm>
              <a:off x="6267246" y="431068"/>
              <a:ext cx="179035" cy="165434"/>
            </a:xfrm>
            <a:custGeom>
              <a:avLst/>
              <a:gdLst>
                <a:gd name="connsiteX0" fmla="*/ 0 w 3115620"/>
                <a:gd name="connsiteY0" fmla="*/ 1342939 h 2685878"/>
                <a:gd name="connsiteX1" fmla="*/ 671470 w 3115620"/>
                <a:gd name="connsiteY1" fmla="*/ 1 h 2685878"/>
                <a:gd name="connsiteX2" fmla="*/ 2444151 w 3115620"/>
                <a:gd name="connsiteY2" fmla="*/ 1 h 2685878"/>
                <a:gd name="connsiteX3" fmla="*/ 3115620 w 3115620"/>
                <a:gd name="connsiteY3" fmla="*/ 1342939 h 2685878"/>
                <a:gd name="connsiteX4" fmla="*/ 2444151 w 3115620"/>
                <a:gd name="connsiteY4" fmla="*/ 2685877 h 2685878"/>
                <a:gd name="connsiteX5" fmla="*/ 671470 w 3115620"/>
                <a:gd name="connsiteY5" fmla="*/ 2685877 h 2685878"/>
                <a:gd name="connsiteX6" fmla="*/ 0 w 3115620"/>
                <a:gd name="connsiteY6" fmla="*/ 1342939 h 2685878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444151 w 3115620"/>
                <a:gd name="connsiteY2" fmla="*/ 3175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685451 w 3115620"/>
                <a:gd name="connsiteY2" fmla="*/ 6350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026720"/>
                <a:gd name="connsiteY0" fmla="*/ 1346113 h 2689051"/>
                <a:gd name="connsiteX1" fmla="*/ 395245 w 3026720"/>
                <a:gd name="connsiteY1" fmla="*/ 0 h 2689051"/>
                <a:gd name="connsiteX2" fmla="*/ 2685451 w 3026720"/>
                <a:gd name="connsiteY2" fmla="*/ 6350 h 2689051"/>
                <a:gd name="connsiteX3" fmla="*/ 3026720 w 3026720"/>
                <a:gd name="connsiteY3" fmla="*/ 1838238 h 2689051"/>
                <a:gd name="connsiteX4" fmla="*/ 2444151 w 3026720"/>
                <a:gd name="connsiteY4" fmla="*/ 2689051 h 2689051"/>
                <a:gd name="connsiteX5" fmla="*/ 671470 w 3026720"/>
                <a:gd name="connsiteY5" fmla="*/ 2689051 h 2689051"/>
                <a:gd name="connsiteX6" fmla="*/ 0 w 3026720"/>
                <a:gd name="connsiteY6" fmla="*/ 1346113 h 2689051"/>
                <a:gd name="connsiteX0" fmla="*/ 0 w 2982270"/>
                <a:gd name="connsiteY0" fmla="*/ 907963 h 2689051"/>
                <a:gd name="connsiteX1" fmla="*/ 350795 w 2982270"/>
                <a:gd name="connsiteY1" fmla="*/ 0 h 2689051"/>
                <a:gd name="connsiteX2" fmla="*/ 2641001 w 2982270"/>
                <a:gd name="connsiteY2" fmla="*/ 6350 h 2689051"/>
                <a:gd name="connsiteX3" fmla="*/ 2982270 w 2982270"/>
                <a:gd name="connsiteY3" fmla="*/ 1838238 h 2689051"/>
                <a:gd name="connsiteX4" fmla="*/ 2399701 w 2982270"/>
                <a:gd name="connsiteY4" fmla="*/ 2689051 h 2689051"/>
                <a:gd name="connsiteX5" fmla="*/ 627020 w 2982270"/>
                <a:gd name="connsiteY5" fmla="*/ 2689051 h 2689051"/>
                <a:gd name="connsiteX6" fmla="*/ 0 w 2982270"/>
                <a:gd name="connsiteY6" fmla="*/ 907963 h 2689051"/>
                <a:gd name="connsiteX0" fmla="*/ 0 w 2982270"/>
                <a:gd name="connsiteY0" fmla="*/ 907963 h 2752551"/>
                <a:gd name="connsiteX1" fmla="*/ 350795 w 2982270"/>
                <a:gd name="connsiteY1" fmla="*/ 0 h 2752551"/>
                <a:gd name="connsiteX2" fmla="*/ 2641001 w 2982270"/>
                <a:gd name="connsiteY2" fmla="*/ 6350 h 2752551"/>
                <a:gd name="connsiteX3" fmla="*/ 2982270 w 2982270"/>
                <a:gd name="connsiteY3" fmla="*/ 1838238 h 2752551"/>
                <a:gd name="connsiteX4" fmla="*/ 2399701 w 2982270"/>
                <a:gd name="connsiteY4" fmla="*/ 2689051 h 2752551"/>
                <a:gd name="connsiteX5" fmla="*/ 347620 w 2982270"/>
                <a:gd name="connsiteY5" fmla="*/ 2752551 h 2752551"/>
                <a:gd name="connsiteX6" fmla="*/ 0 w 2982270"/>
                <a:gd name="connsiteY6" fmla="*/ 907963 h 2752551"/>
                <a:gd name="connsiteX0" fmla="*/ 0 w 2982270"/>
                <a:gd name="connsiteY0" fmla="*/ 907963 h 2755726"/>
                <a:gd name="connsiteX1" fmla="*/ 350795 w 2982270"/>
                <a:gd name="connsiteY1" fmla="*/ 0 h 2755726"/>
                <a:gd name="connsiteX2" fmla="*/ 2641001 w 2982270"/>
                <a:gd name="connsiteY2" fmla="*/ 6350 h 2755726"/>
                <a:gd name="connsiteX3" fmla="*/ 2982270 w 2982270"/>
                <a:gd name="connsiteY3" fmla="*/ 1838238 h 2755726"/>
                <a:gd name="connsiteX4" fmla="*/ 2631476 w 2982270"/>
                <a:gd name="connsiteY4" fmla="*/ 2755726 h 2755726"/>
                <a:gd name="connsiteX5" fmla="*/ 347620 w 2982270"/>
                <a:gd name="connsiteY5" fmla="*/ 2752551 h 2755726"/>
                <a:gd name="connsiteX6" fmla="*/ 0 w 2982270"/>
                <a:gd name="connsiteY6" fmla="*/ 907963 h 275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2270" h="2755726">
                  <a:moveTo>
                    <a:pt x="0" y="907963"/>
                  </a:moveTo>
                  <a:lnTo>
                    <a:pt x="350795" y="0"/>
                  </a:lnTo>
                  <a:lnTo>
                    <a:pt x="2641001" y="6350"/>
                  </a:lnTo>
                  <a:lnTo>
                    <a:pt x="2982270" y="1838238"/>
                  </a:lnTo>
                  <a:lnTo>
                    <a:pt x="2631476" y="2755726"/>
                  </a:lnTo>
                  <a:lnTo>
                    <a:pt x="347620" y="2752551"/>
                  </a:lnTo>
                  <a:lnTo>
                    <a:pt x="0" y="9079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1CAE94F8-B2A7-7441-9105-BC55EA1EE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3786" y="166371"/>
            <a:ext cx="203079" cy="25560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32753D98-EE7F-A348-994F-A915E152D3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5167" y="173468"/>
            <a:ext cx="206609" cy="237600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EC32BA4D-89EB-C94F-8616-229CA2F66797}"/>
              </a:ext>
            </a:extLst>
          </p:cNvPr>
          <p:cNvGrpSpPr/>
          <p:nvPr/>
        </p:nvGrpSpPr>
        <p:grpSpPr>
          <a:xfrm>
            <a:off x="5797754" y="219189"/>
            <a:ext cx="879331" cy="160053"/>
            <a:chOff x="5797754" y="219189"/>
            <a:chExt cx="879331" cy="160053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837B6DA-3C08-FA48-9075-46E1890BEC84}"/>
                </a:ext>
              </a:extLst>
            </p:cNvPr>
            <p:cNvSpPr txBox="1"/>
            <p:nvPr/>
          </p:nvSpPr>
          <p:spPr>
            <a:xfrm>
              <a:off x="6503314" y="219189"/>
              <a:ext cx="173771" cy="160053"/>
            </a:xfrm>
            <a:prstGeom prst="rect">
              <a:avLst/>
            </a:prstGeom>
            <a:noFill/>
          </p:spPr>
          <p:txBody>
            <a:bodyPr wrap="square" tIns="0" bIns="0" rtlCol="0" anchor="ctr">
              <a:noAutofit/>
            </a:bodyPr>
            <a:lstStyle/>
            <a:p>
              <a:pPr algn="ctr"/>
              <a:r>
                <a:rPr lang="en-US" sz="10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0F8E8FA7-C4FC-1C43-B150-69A1753BD7C6}"/>
                </a:ext>
              </a:extLst>
            </p:cNvPr>
            <p:cNvSpPr txBox="1"/>
            <p:nvPr/>
          </p:nvSpPr>
          <p:spPr>
            <a:xfrm>
              <a:off x="6269398" y="219189"/>
              <a:ext cx="173771" cy="160053"/>
            </a:xfrm>
            <a:prstGeom prst="rect">
              <a:avLst/>
            </a:prstGeom>
            <a:noFill/>
          </p:spPr>
          <p:txBody>
            <a:bodyPr wrap="square" tIns="0" bIns="0" rtlCol="0" anchor="ctr">
              <a:noAutofit/>
            </a:bodyPr>
            <a:lstStyle/>
            <a:p>
              <a:pPr algn="ctr"/>
              <a:r>
                <a:rPr lang="en-US" sz="10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F4C0E198-29AD-3C41-B501-95F4C732481D}"/>
                </a:ext>
              </a:extLst>
            </p:cNvPr>
            <p:cNvSpPr txBox="1"/>
            <p:nvPr/>
          </p:nvSpPr>
          <p:spPr>
            <a:xfrm>
              <a:off x="6033576" y="219189"/>
              <a:ext cx="173771" cy="160053"/>
            </a:xfrm>
            <a:prstGeom prst="rect">
              <a:avLst/>
            </a:prstGeom>
            <a:noFill/>
          </p:spPr>
          <p:txBody>
            <a:bodyPr wrap="square" tIns="0" bIns="0" rtlCol="0" anchor="ctr">
              <a:noAutofit/>
            </a:bodyPr>
            <a:lstStyle/>
            <a:p>
              <a:pPr algn="ctr"/>
              <a:r>
                <a:rPr lang="en-US" sz="10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4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325E9142-DC80-2E44-996A-D76910869442}"/>
                </a:ext>
              </a:extLst>
            </p:cNvPr>
            <p:cNvSpPr txBox="1"/>
            <p:nvPr/>
          </p:nvSpPr>
          <p:spPr>
            <a:xfrm>
              <a:off x="5797754" y="219189"/>
              <a:ext cx="173771" cy="160053"/>
            </a:xfrm>
            <a:prstGeom prst="rect">
              <a:avLst/>
            </a:prstGeom>
            <a:noFill/>
          </p:spPr>
          <p:txBody>
            <a:bodyPr wrap="square" tIns="0" bIns="0" rtlCol="0" anchor="ctr">
              <a:noAutofit/>
            </a:bodyPr>
            <a:lstStyle/>
            <a:p>
              <a:pPr algn="ctr"/>
              <a:r>
                <a:rPr lang="en-US" sz="10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C95DD1F2-44B8-9741-A350-32CE599149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524" y="787003"/>
            <a:ext cx="6775445" cy="468857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C96AE86-DE52-BA4A-9818-B1CC47597A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524" y="5601782"/>
            <a:ext cx="6775449" cy="46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348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C364AB-AA8B-1148-9922-193532595F01}"/>
              </a:ext>
            </a:extLst>
          </p:cNvPr>
          <p:cNvSpPr/>
          <p:nvPr/>
        </p:nvSpPr>
        <p:spPr>
          <a:xfrm>
            <a:off x="0" y="0"/>
            <a:ext cx="7559675" cy="511444"/>
          </a:xfrm>
          <a:prstGeom prst="rect">
            <a:avLst/>
          </a:prstGeom>
          <a:solidFill>
            <a:schemeClr val="accent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3C581F-502D-8444-99B2-529104FD6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Global Disaster Preparedness Center  |  Designing Solutions for Urban Community Resilience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1D3E95-BB45-9E40-9397-5B3D5DBE2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2C684-C74E-B44D-82B0-F0756951FDF2}" type="slidenum">
              <a:rPr lang="en-US" smtClean="0"/>
              <a:t>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641F52-F0DC-F84F-BBBD-5A9F0E9FE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82" y="128249"/>
            <a:ext cx="126282" cy="205518"/>
          </a:xfrm>
          <a:prstGeom prst="rect">
            <a:avLst/>
          </a:prstGeom>
        </p:spPr>
      </p:pic>
      <p:sp>
        <p:nvSpPr>
          <p:cNvPr id="64" name="Title 1">
            <a:extLst>
              <a:ext uri="{FF2B5EF4-FFF2-40B4-BE49-F238E27FC236}">
                <a16:creationId xmlns:a16="http://schemas.microsoft.com/office/drawing/2014/main" id="{69B04E72-7654-9B43-97BA-A3937B9422AA}"/>
              </a:ext>
            </a:extLst>
          </p:cNvPr>
          <p:cNvSpPr txBox="1">
            <a:spLocks/>
          </p:cNvSpPr>
          <p:nvPr/>
        </p:nvSpPr>
        <p:spPr>
          <a:xfrm>
            <a:off x="449488" y="105575"/>
            <a:ext cx="6716486" cy="212694"/>
          </a:xfrm>
          <a:prstGeom prst="rect">
            <a:avLst/>
          </a:prstGeom>
        </p:spPr>
        <p:txBody>
          <a:bodyPr vert="horz" lIns="144000" tIns="108000" rIns="91440" bIns="45720" rtlCol="0" anchor="ctr">
            <a:noAutofit/>
          </a:bodyPr>
          <a:lstStyle>
            <a:lvl1pPr algn="l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3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en-US" sz="1400" b="1" dirty="0">
                <a:solidFill>
                  <a:schemeClr val="accent2"/>
                </a:solidFill>
                <a:ea typeface="+mn-ea"/>
                <a:cs typeface="Gill Sans Nova Ultra Bold" panose="020F0502020204030204" pitchFamily="34" charset="0"/>
              </a:rPr>
              <a:t>Resource</a:t>
            </a:r>
            <a:endParaRPr lang="en-US" dirty="0">
              <a:solidFill>
                <a:schemeClr val="accent2"/>
              </a:solidFill>
              <a:cs typeface="Gill Sans Nova Ultra Bold" panose="020F050202020403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1CCAD18-8A05-764B-B275-694FABF2264A}"/>
              </a:ext>
            </a:extLst>
          </p:cNvPr>
          <p:cNvSpPr/>
          <p:nvPr/>
        </p:nvSpPr>
        <p:spPr>
          <a:xfrm>
            <a:off x="6966188" y="442748"/>
            <a:ext cx="144000" cy="10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23F9216E-4164-0440-AD83-4A229DF23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4672" y="180515"/>
            <a:ext cx="264480" cy="208800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685064AF-349A-1C46-873A-22A2AC05F836}"/>
              </a:ext>
            </a:extLst>
          </p:cNvPr>
          <p:cNvSpPr/>
          <p:nvPr/>
        </p:nvSpPr>
        <p:spPr>
          <a:xfrm>
            <a:off x="4817011" y="231008"/>
            <a:ext cx="206786" cy="131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900" spc="4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U1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9345C6C-05F6-524B-AC86-C35C56FF067C}"/>
              </a:ext>
            </a:extLst>
          </p:cNvPr>
          <p:cNvSpPr/>
          <p:nvPr/>
        </p:nvSpPr>
        <p:spPr>
          <a:xfrm>
            <a:off x="5092185" y="231008"/>
            <a:ext cx="206786" cy="131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900" spc="4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U2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BC3504B-98FE-6044-8768-BAF6FDFA72E6}"/>
              </a:ext>
            </a:extLst>
          </p:cNvPr>
          <p:cNvGrpSpPr/>
          <p:nvPr/>
        </p:nvGrpSpPr>
        <p:grpSpPr>
          <a:xfrm>
            <a:off x="5797754" y="219189"/>
            <a:ext cx="883274" cy="165434"/>
            <a:chOff x="5797754" y="431068"/>
            <a:chExt cx="883274" cy="165434"/>
          </a:xfrm>
        </p:grpSpPr>
        <p:sp>
          <p:nvSpPr>
            <p:cNvPr id="65" name="Hexagon 180">
              <a:extLst>
                <a:ext uri="{FF2B5EF4-FFF2-40B4-BE49-F238E27FC236}">
                  <a16:creationId xmlns:a16="http://schemas.microsoft.com/office/drawing/2014/main" id="{9FDBDA81-7092-564F-B633-5E72D2FCFF78}"/>
                </a:ext>
              </a:extLst>
            </p:cNvPr>
            <p:cNvSpPr/>
            <p:nvPr/>
          </p:nvSpPr>
          <p:spPr>
            <a:xfrm>
              <a:off x="5797754" y="431068"/>
              <a:ext cx="179035" cy="165434"/>
            </a:xfrm>
            <a:custGeom>
              <a:avLst/>
              <a:gdLst>
                <a:gd name="connsiteX0" fmla="*/ 0 w 3115620"/>
                <a:gd name="connsiteY0" fmla="*/ 1342939 h 2685878"/>
                <a:gd name="connsiteX1" fmla="*/ 671470 w 3115620"/>
                <a:gd name="connsiteY1" fmla="*/ 1 h 2685878"/>
                <a:gd name="connsiteX2" fmla="*/ 2444151 w 3115620"/>
                <a:gd name="connsiteY2" fmla="*/ 1 h 2685878"/>
                <a:gd name="connsiteX3" fmla="*/ 3115620 w 3115620"/>
                <a:gd name="connsiteY3" fmla="*/ 1342939 h 2685878"/>
                <a:gd name="connsiteX4" fmla="*/ 2444151 w 3115620"/>
                <a:gd name="connsiteY4" fmla="*/ 2685877 h 2685878"/>
                <a:gd name="connsiteX5" fmla="*/ 671470 w 3115620"/>
                <a:gd name="connsiteY5" fmla="*/ 2685877 h 2685878"/>
                <a:gd name="connsiteX6" fmla="*/ 0 w 3115620"/>
                <a:gd name="connsiteY6" fmla="*/ 1342939 h 2685878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444151 w 3115620"/>
                <a:gd name="connsiteY2" fmla="*/ 3175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685451 w 3115620"/>
                <a:gd name="connsiteY2" fmla="*/ 6350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026720"/>
                <a:gd name="connsiteY0" fmla="*/ 1346113 h 2689051"/>
                <a:gd name="connsiteX1" fmla="*/ 395245 w 3026720"/>
                <a:gd name="connsiteY1" fmla="*/ 0 h 2689051"/>
                <a:gd name="connsiteX2" fmla="*/ 2685451 w 3026720"/>
                <a:gd name="connsiteY2" fmla="*/ 6350 h 2689051"/>
                <a:gd name="connsiteX3" fmla="*/ 3026720 w 3026720"/>
                <a:gd name="connsiteY3" fmla="*/ 1838238 h 2689051"/>
                <a:gd name="connsiteX4" fmla="*/ 2444151 w 3026720"/>
                <a:gd name="connsiteY4" fmla="*/ 2689051 h 2689051"/>
                <a:gd name="connsiteX5" fmla="*/ 671470 w 3026720"/>
                <a:gd name="connsiteY5" fmla="*/ 2689051 h 2689051"/>
                <a:gd name="connsiteX6" fmla="*/ 0 w 3026720"/>
                <a:gd name="connsiteY6" fmla="*/ 1346113 h 2689051"/>
                <a:gd name="connsiteX0" fmla="*/ 0 w 2982270"/>
                <a:gd name="connsiteY0" fmla="*/ 907963 h 2689051"/>
                <a:gd name="connsiteX1" fmla="*/ 350795 w 2982270"/>
                <a:gd name="connsiteY1" fmla="*/ 0 h 2689051"/>
                <a:gd name="connsiteX2" fmla="*/ 2641001 w 2982270"/>
                <a:gd name="connsiteY2" fmla="*/ 6350 h 2689051"/>
                <a:gd name="connsiteX3" fmla="*/ 2982270 w 2982270"/>
                <a:gd name="connsiteY3" fmla="*/ 1838238 h 2689051"/>
                <a:gd name="connsiteX4" fmla="*/ 2399701 w 2982270"/>
                <a:gd name="connsiteY4" fmla="*/ 2689051 h 2689051"/>
                <a:gd name="connsiteX5" fmla="*/ 627020 w 2982270"/>
                <a:gd name="connsiteY5" fmla="*/ 2689051 h 2689051"/>
                <a:gd name="connsiteX6" fmla="*/ 0 w 2982270"/>
                <a:gd name="connsiteY6" fmla="*/ 907963 h 2689051"/>
                <a:gd name="connsiteX0" fmla="*/ 0 w 2982270"/>
                <a:gd name="connsiteY0" fmla="*/ 907963 h 2752551"/>
                <a:gd name="connsiteX1" fmla="*/ 350795 w 2982270"/>
                <a:gd name="connsiteY1" fmla="*/ 0 h 2752551"/>
                <a:gd name="connsiteX2" fmla="*/ 2641001 w 2982270"/>
                <a:gd name="connsiteY2" fmla="*/ 6350 h 2752551"/>
                <a:gd name="connsiteX3" fmla="*/ 2982270 w 2982270"/>
                <a:gd name="connsiteY3" fmla="*/ 1838238 h 2752551"/>
                <a:gd name="connsiteX4" fmla="*/ 2399701 w 2982270"/>
                <a:gd name="connsiteY4" fmla="*/ 2689051 h 2752551"/>
                <a:gd name="connsiteX5" fmla="*/ 347620 w 2982270"/>
                <a:gd name="connsiteY5" fmla="*/ 2752551 h 2752551"/>
                <a:gd name="connsiteX6" fmla="*/ 0 w 2982270"/>
                <a:gd name="connsiteY6" fmla="*/ 907963 h 2752551"/>
                <a:gd name="connsiteX0" fmla="*/ 0 w 2982270"/>
                <a:gd name="connsiteY0" fmla="*/ 907963 h 2755726"/>
                <a:gd name="connsiteX1" fmla="*/ 350795 w 2982270"/>
                <a:gd name="connsiteY1" fmla="*/ 0 h 2755726"/>
                <a:gd name="connsiteX2" fmla="*/ 2641001 w 2982270"/>
                <a:gd name="connsiteY2" fmla="*/ 6350 h 2755726"/>
                <a:gd name="connsiteX3" fmla="*/ 2982270 w 2982270"/>
                <a:gd name="connsiteY3" fmla="*/ 1838238 h 2755726"/>
                <a:gd name="connsiteX4" fmla="*/ 2631476 w 2982270"/>
                <a:gd name="connsiteY4" fmla="*/ 2755726 h 2755726"/>
                <a:gd name="connsiteX5" fmla="*/ 347620 w 2982270"/>
                <a:gd name="connsiteY5" fmla="*/ 2752551 h 2755726"/>
                <a:gd name="connsiteX6" fmla="*/ 0 w 2982270"/>
                <a:gd name="connsiteY6" fmla="*/ 907963 h 275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2270" h="2755726">
                  <a:moveTo>
                    <a:pt x="0" y="907963"/>
                  </a:moveTo>
                  <a:lnTo>
                    <a:pt x="350795" y="0"/>
                  </a:lnTo>
                  <a:lnTo>
                    <a:pt x="2641001" y="6350"/>
                  </a:lnTo>
                  <a:lnTo>
                    <a:pt x="2982270" y="1838238"/>
                  </a:lnTo>
                  <a:lnTo>
                    <a:pt x="2631476" y="2755726"/>
                  </a:lnTo>
                  <a:lnTo>
                    <a:pt x="347620" y="2752551"/>
                  </a:lnTo>
                  <a:lnTo>
                    <a:pt x="0" y="9079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180">
              <a:extLst>
                <a:ext uri="{FF2B5EF4-FFF2-40B4-BE49-F238E27FC236}">
                  <a16:creationId xmlns:a16="http://schemas.microsoft.com/office/drawing/2014/main" id="{C1270B91-7BC5-4A4D-9A40-EC8837B6B375}"/>
                </a:ext>
              </a:extLst>
            </p:cNvPr>
            <p:cNvSpPr/>
            <p:nvPr/>
          </p:nvSpPr>
          <p:spPr>
            <a:xfrm>
              <a:off x="6032500" y="431068"/>
              <a:ext cx="179035" cy="165434"/>
            </a:xfrm>
            <a:custGeom>
              <a:avLst/>
              <a:gdLst>
                <a:gd name="connsiteX0" fmla="*/ 0 w 3115620"/>
                <a:gd name="connsiteY0" fmla="*/ 1342939 h 2685878"/>
                <a:gd name="connsiteX1" fmla="*/ 671470 w 3115620"/>
                <a:gd name="connsiteY1" fmla="*/ 1 h 2685878"/>
                <a:gd name="connsiteX2" fmla="*/ 2444151 w 3115620"/>
                <a:gd name="connsiteY2" fmla="*/ 1 h 2685878"/>
                <a:gd name="connsiteX3" fmla="*/ 3115620 w 3115620"/>
                <a:gd name="connsiteY3" fmla="*/ 1342939 h 2685878"/>
                <a:gd name="connsiteX4" fmla="*/ 2444151 w 3115620"/>
                <a:gd name="connsiteY4" fmla="*/ 2685877 h 2685878"/>
                <a:gd name="connsiteX5" fmla="*/ 671470 w 3115620"/>
                <a:gd name="connsiteY5" fmla="*/ 2685877 h 2685878"/>
                <a:gd name="connsiteX6" fmla="*/ 0 w 3115620"/>
                <a:gd name="connsiteY6" fmla="*/ 1342939 h 2685878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444151 w 3115620"/>
                <a:gd name="connsiteY2" fmla="*/ 3175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685451 w 3115620"/>
                <a:gd name="connsiteY2" fmla="*/ 6350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026720"/>
                <a:gd name="connsiteY0" fmla="*/ 1346113 h 2689051"/>
                <a:gd name="connsiteX1" fmla="*/ 395245 w 3026720"/>
                <a:gd name="connsiteY1" fmla="*/ 0 h 2689051"/>
                <a:gd name="connsiteX2" fmla="*/ 2685451 w 3026720"/>
                <a:gd name="connsiteY2" fmla="*/ 6350 h 2689051"/>
                <a:gd name="connsiteX3" fmla="*/ 3026720 w 3026720"/>
                <a:gd name="connsiteY3" fmla="*/ 1838238 h 2689051"/>
                <a:gd name="connsiteX4" fmla="*/ 2444151 w 3026720"/>
                <a:gd name="connsiteY4" fmla="*/ 2689051 h 2689051"/>
                <a:gd name="connsiteX5" fmla="*/ 671470 w 3026720"/>
                <a:gd name="connsiteY5" fmla="*/ 2689051 h 2689051"/>
                <a:gd name="connsiteX6" fmla="*/ 0 w 3026720"/>
                <a:gd name="connsiteY6" fmla="*/ 1346113 h 2689051"/>
                <a:gd name="connsiteX0" fmla="*/ 0 w 2982270"/>
                <a:gd name="connsiteY0" fmla="*/ 907963 h 2689051"/>
                <a:gd name="connsiteX1" fmla="*/ 350795 w 2982270"/>
                <a:gd name="connsiteY1" fmla="*/ 0 h 2689051"/>
                <a:gd name="connsiteX2" fmla="*/ 2641001 w 2982270"/>
                <a:gd name="connsiteY2" fmla="*/ 6350 h 2689051"/>
                <a:gd name="connsiteX3" fmla="*/ 2982270 w 2982270"/>
                <a:gd name="connsiteY3" fmla="*/ 1838238 h 2689051"/>
                <a:gd name="connsiteX4" fmla="*/ 2399701 w 2982270"/>
                <a:gd name="connsiteY4" fmla="*/ 2689051 h 2689051"/>
                <a:gd name="connsiteX5" fmla="*/ 627020 w 2982270"/>
                <a:gd name="connsiteY5" fmla="*/ 2689051 h 2689051"/>
                <a:gd name="connsiteX6" fmla="*/ 0 w 2982270"/>
                <a:gd name="connsiteY6" fmla="*/ 907963 h 2689051"/>
                <a:gd name="connsiteX0" fmla="*/ 0 w 2982270"/>
                <a:gd name="connsiteY0" fmla="*/ 907963 h 2752551"/>
                <a:gd name="connsiteX1" fmla="*/ 350795 w 2982270"/>
                <a:gd name="connsiteY1" fmla="*/ 0 h 2752551"/>
                <a:gd name="connsiteX2" fmla="*/ 2641001 w 2982270"/>
                <a:gd name="connsiteY2" fmla="*/ 6350 h 2752551"/>
                <a:gd name="connsiteX3" fmla="*/ 2982270 w 2982270"/>
                <a:gd name="connsiteY3" fmla="*/ 1838238 h 2752551"/>
                <a:gd name="connsiteX4" fmla="*/ 2399701 w 2982270"/>
                <a:gd name="connsiteY4" fmla="*/ 2689051 h 2752551"/>
                <a:gd name="connsiteX5" fmla="*/ 347620 w 2982270"/>
                <a:gd name="connsiteY5" fmla="*/ 2752551 h 2752551"/>
                <a:gd name="connsiteX6" fmla="*/ 0 w 2982270"/>
                <a:gd name="connsiteY6" fmla="*/ 907963 h 2752551"/>
                <a:gd name="connsiteX0" fmla="*/ 0 w 2982270"/>
                <a:gd name="connsiteY0" fmla="*/ 907963 h 2755726"/>
                <a:gd name="connsiteX1" fmla="*/ 350795 w 2982270"/>
                <a:gd name="connsiteY1" fmla="*/ 0 h 2755726"/>
                <a:gd name="connsiteX2" fmla="*/ 2641001 w 2982270"/>
                <a:gd name="connsiteY2" fmla="*/ 6350 h 2755726"/>
                <a:gd name="connsiteX3" fmla="*/ 2982270 w 2982270"/>
                <a:gd name="connsiteY3" fmla="*/ 1838238 h 2755726"/>
                <a:gd name="connsiteX4" fmla="*/ 2631476 w 2982270"/>
                <a:gd name="connsiteY4" fmla="*/ 2755726 h 2755726"/>
                <a:gd name="connsiteX5" fmla="*/ 347620 w 2982270"/>
                <a:gd name="connsiteY5" fmla="*/ 2752551 h 2755726"/>
                <a:gd name="connsiteX6" fmla="*/ 0 w 2982270"/>
                <a:gd name="connsiteY6" fmla="*/ 907963 h 275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2270" h="2755726">
                  <a:moveTo>
                    <a:pt x="0" y="907963"/>
                  </a:moveTo>
                  <a:lnTo>
                    <a:pt x="350795" y="0"/>
                  </a:lnTo>
                  <a:lnTo>
                    <a:pt x="2641001" y="6350"/>
                  </a:lnTo>
                  <a:lnTo>
                    <a:pt x="2982270" y="1838238"/>
                  </a:lnTo>
                  <a:lnTo>
                    <a:pt x="2631476" y="2755726"/>
                  </a:lnTo>
                  <a:lnTo>
                    <a:pt x="347620" y="2752551"/>
                  </a:lnTo>
                  <a:lnTo>
                    <a:pt x="0" y="9079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7" name="Hexagon 180">
              <a:extLst>
                <a:ext uri="{FF2B5EF4-FFF2-40B4-BE49-F238E27FC236}">
                  <a16:creationId xmlns:a16="http://schemas.microsoft.com/office/drawing/2014/main" id="{7CF7F67B-E6F1-B142-9CEA-2AE8B601CEDA}"/>
                </a:ext>
              </a:extLst>
            </p:cNvPr>
            <p:cNvSpPr/>
            <p:nvPr/>
          </p:nvSpPr>
          <p:spPr>
            <a:xfrm>
              <a:off x="6501993" y="431068"/>
              <a:ext cx="179035" cy="165434"/>
            </a:xfrm>
            <a:custGeom>
              <a:avLst/>
              <a:gdLst>
                <a:gd name="connsiteX0" fmla="*/ 0 w 3115620"/>
                <a:gd name="connsiteY0" fmla="*/ 1342939 h 2685878"/>
                <a:gd name="connsiteX1" fmla="*/ 671470 w 3115620"/>
                <a:gd name="connsiteY1" fmla="*/ 1 h 2685878"/>
                <a:gd name="connsiteX2" fmla="*/ 2444151 w 3115620"/>
                <a:gd name="connsiteY2" fmla="*/ 1 h 2685878"/>
                <a:gd name="connsiteX3" fmla="*/ 3115620 w 3115620"/>
                <a:gd name="connsiteY3" fmla="*/ 1342939 h 2685878"/>
                <a:gd name="connsiteX4" fmla="*/ 2444151 w 3115620"/>
                <a:gd name="connsiteY4" fmla="*/ 2685877 h 2685878"/>
                <a:gd name="connsiteX5" fmla="*/ 671470 w 3115620"/>
                <a:gd name="connsiteY5" fmla="*/ 2685877 h 2685878"/>
                <a:gd name="connsiteX6" fmla="*/ 0 w 3115620"/>
                <a:gd name="connsiteY6" fmla="*/ 1342939 h 2685878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444151 w 3115620"/>
                <a:gd name="connsiteY2" fmla="*/ 3175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685451 w 3115620"/>
                <a:gd name="connsiteY2" fmla="*/ 6350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026720"/>
                <a:gd name="connsiteY0" fmla="*/ 1346113 h 2689051"/>
                <a:gd name="connsiteX1" fmla="*/ 395245 w 3026720"/>
                <a:gd name="connsiteY1" fmla="*/ 0 h 2689051"/>
                <a:gd name="connsiteX2" fmla="*/ 2685451 w 3026720"/>
                <a:gd name="connsiteY2" fmla="*/ 6350 h 2689051"/>
                <a:gd name="connsiteX3" fmla="*/ 3026720 w 3026720"/>
                <a:gd name="connsiteY3" fmla="*/ 1838238 h 2689051"/>
                <a:gd name="connsiteX4" fmla="*/ 2444151 w 3026720"/>
                <a:gd name="connsiteY4" fmla="*/ 2689051 h 2689051"/>
                <a:gd name="connsiteX5" fmla="*/ 671470 w 3026720"/>
                <a:gd name="connsiteY5" fmla="*/ 2689051 h 2689051"/>
                <a:gd name="connsiteX6" fmla="*/ 0 w 3026720"/>
                <a:gd name="connsiteY6" fmla="*/ 1346113 h 2689051"/>
                <a:gd name="connsiteX0" fmla="*/ 0 w 2982270"/>
                <a:gd name="connsiteY0" fmla="*/ 907963 h 2689051"/>
                <a:gd name="connsiteX1" fmla="*/ 350795 w 2982270"/>
                <a:gd name="connsiteY1" fmla="*/ 0 h 2689051"/>
                <a:gd name="connsiteX2" fmla="*/ 2641001 w 2982270"/>
                <a:gd name="connsiteY2" fmla="*/ 6350 h 2689051"/>
                <a:gd name="connsiteX3" fmla="*/ 2982270 w 2982270"/>
                <a:gd name="connsiteY3" fmla="*/ 1838238 h 2689051"/>
                <a:gd name="connsiteX4" fmla="*/ 2399701 w 2982270"/>
                <a:gd name="connsiteY4" fmla="*/ 2689051 h 2689051"/>
                <a:gd name="connsiteX5" fmla="*/ 627020 w 2982270"/>
                <a:gd name="connsiteY5" fmla="*/ 2689051 h 2689051"/>
                <a:gd name="connsiteX6" fmla="*/ 0 w 2982270"/>
                <a:gd name="connsiteY6" fmla="*/ 907963 h 2689051"/>
                <a:gd name="connsiteX0" fmla="*/ 0 w 2982270"/>
                <a:gd name="connsiteY0" fmla="*/ 907963 h 2752551"/>
                <a:gd name="connsiteX1" fmla="*/ 350795 w 2982270"/>
                <a:gd name="connsiteY1" fmla="*/ 0 h 2752551"/>
                <a:gd name="connsiteX2" fmla="*/ 2641001 w 2982270"/>
                <a:gd name="connsiteY2" fmla="*/ 6350 h 2752551"/>
                <a:gd name="connsiteX3" fmla="*/ 2982270 w 2982270"/>
                <a:gd name="connsiteY3" fmla="*/ 1838238 h 2752551"/>
                <a:gd name="connsiteX4" fmla="*/ 2399701 w 2982270"/>
                <a:gd name="connsiteY4" fmla="*/ 2689051 h 2752551"/>
                <a:gd name="connsiteX5" fmla="*/ 347620 w 2982270"/>
                <a:gd name="connsiteY5" fmla="*/ 2752551 h 2752551"/>
                <a:gd name="connsiteX6" fmla="*/ 0 w 2982270"/>
                <a:gd name="connsiteY6" fmla="*/ 907963 h 2752551"/>
                <a:gd name="connsiteX0" fmla="*/ 0 w 2982270"/>
                <a:gd name="connsiteY0" fmla="*/ 907963 h 2755726"/>
                <a:gd name="connsiteX1" fmla="*/ 350795 w 2982270"/>
                <a:gd name="connsiteY1" fmla="*/ 0 h 2755726"/>
                <a:gd name="connsiteX2" fmla="*/ 2641001 w 2982270"/>
                <a:gd name="connsiteY2" fmla="*/ 6350 h 2755726"/>
                <a:gd name="connsiteX3" fmla="*/ 2982270 w 2982270"/>
                <a:gd name="connsiteY3" fmla="*/ 1838238 h 2755726"/>
                <a:gd name="connsiteX4" fmla="*/ 2631476 w 2982270"/>
                <a:gd name="connsiteY4" fmla="*/ 2755726 h 2755726"/>
                <a:gd name="connsiteX5" fmla="*/ 347620 w 2982270"/>
                <a:gd name="connsiteY5" fmla="*/ 2752551 h 2755726"/>
                <a:gd name="connsiteX6" fmla="*/ 0 w 2982270"/>
                <a:gd name="connsiteY6" fmla="*/ 907963 h 275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2270" h="2755726">
                  <a:moveTo>
                    <a:pt x="0" y="907963"/>
                  </a:moveTo>
                  <a:lnTo>
                    <a:pt x="350795" y="0"/>
                  </a:lnTo>
                  <a:lnTo>
                    <a:pt x="2641001" y="6350"/>
                  </a:lnTo>
                  <a:lnTo>
                    <a:pt x="2982270" y="1838238"/>
                  </a:lnTo>
                  <a:lnTo>
                    <a:pt x="2631476" y="2755726"/>
                  </a:lnTo>
                  <a:lnTo>
                    <a:pt x="347620" y="2752551"/>
                  </a:lnTo>
                  <a:lnTo>
                    <a:pt x="0" y="9079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8" name="Hexagon 180">
              <a:extLst>
                <a:ext uri="{FF2B5EF4-FFF2-40B4-BE49-F238E27FC236}">
                  <a16:creationId xmlns:a16="http://schemas.microsoft.com/office/drawing/2014/main" id="{D7482327-6529-FE43-A4AF-DC79BE9343C8}"/>
                </a:ext>
              </a:extLst>
            </p:cNvPr>
            <p:cNvSpPr/>
            <p:nvPr/>
          </p:nvSpPr>
          <p:spPr>
            <a:xfrm>
              <a:off x="6267246" y="431068"/>
              <a:ext cx="179035" cy="165434"/>
            </a:xfrm>
            <a:custGeom>
              <a:avLst/>
              <a:gdLst>
                <a:gd name="connsiteX0" fmla="*/ 0 w 3115620"/>
                <a:gd name="connsiteY0" fmla="*/ 1342939 h 2685878"/>
                <a:gd name="connsiteX1" fmla="*/ 671470 w 3115620"/>
                <a:gd name="connsiteY1" fmla="*/ 1 h 2685878"/>
                <a:gd name="connsiteX2" fmla="*/ 2444151 w 3115620"/>
                <a:gd name="connsiteY2" fmla="*/ 1 h 2685878"/>
                <a:gd name="connsiteX3" fmla="*/ 3115620 w 3115620"/>
                <a:gd name="connsiteY3" fmla="*/ 1342939 h 2685878"/>
                <a:gd name="connsiteX4" fmla="*/ 2444151 w 3115620"/>
                <a:gd name="connsiteY4" fmla="*/ 2685877 h 2685878"/>
                <a:gd name="connsiteX5" fmla="*/ 671470 w 3115620"/>
                <a:gd name="connsiteY5" fmla="*/ 2685877 h 2685878"/>
                <a:gd name="connsiteX6" fmla="*/ 0 w 3115620"/>
                <a:gd name="connsiteY6" fmla="*/ 1342939 h 2685878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444151 w 3115620"/>
                <a:gd name="connsiteY2" fmla="*/ 3175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685451 w 3115620"/>
                <a:gd name="connsiteY2" fmla="*/ 6350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026720"/>
                <a:gd name="connsiteY0" fmla="*/ 1346113 h 2689051"/>
                <a:gd name="connsiteX1" fmla="*/ 395245 w 3026720"/>
                <a:gd name="connsiteY1" fmla="*/ 0 h 2689051"/>
                <a:gd name="connsiteX2" fmla="*/ 2685451 w 3026720"/>
                <a:gd name="connsiteY2" fmla="*/ 6350 h 2689051"/>
                <a:gd name="connsiteX3" fmla="*/ 3026720 w 3026720"/>
                <a:gd name="connsiteY3" fmla="*/ 1838238 h 2689051"/>
                <a:gd name="connsiteX4" fmla="*/ 2444151 w 3026720"/>
                <a:gd name="connsiteY4" fmla="*/ 2689051 h 2689051"/>
                <a:gd name="connsiteX5" fmla="*/ 671470 w 3026720"/>
                <a:gd name="connsiteY5" fmla="*/ 2689051 h 2689051"/>
                <a:gd name="connsiteX6" fmla="*/ 0 w 3026720"/>
                <a:gd name="connsiteY6" fmla="*/ 1346113 h 2689051"/>
                <a:gd name="connsiteX0" fmla="*/ 0 w 2982270"/>
                <a:gd name="connsiteY0" fmla="*/ 907963 h 2689051"/>
                <a:gd name="connsiteX1" fmla="*/ 350795 w 2982270"/>
                <a:gd name="connsiteY1" fmla="*/ 0 h 2689051"/>
                <a:gd name="connsiteX2" fmla="*/ 2641001 w 2982270"/>
                <a:gd name="connsiteY2" fmla="*/ 6350 h 2689051"/>
                <a:gd name="connsiteX3" fmla="*/ 2982270 w 2982270"/>
                <a:gd name="connsiteY3" fmla="*/ 1838238 h 2689051"/>
                <a:gd name="connsiteX4" fmla="*/ 2399701 w 2982270"/>
                <a:gd name="connsiteY4" fmla="*/ 2689051 h 2689051"/>
                <a:gd name="connsiteX5" fmla="*/ 627020 w 2982270"/>
                <a:gd name="connsiteY5" fmla="*/ 2689051 h 2689051"/>
                <a:gd name="connsiteX6" fmla="*/ 0 w 2982270"/>
                <a:gd name="connsiteY6" fmla="*/ 907963 h 2689051"/>
                <a:gd name="connsiteX0" fmla="*/ 0 w 2982270"/>
                <a:gd name="connsiteY0" fmla="*/ 907963 h 2752551"/>
                <a:gd name="connsiteX1" fmla="*/ 350795 w 2982270"/>
                <a:gd name="connsiteY1" fmla="*/ 0 h 2752551"/>
                <a:gd name="connsiteX2" fmla="*/ 2641001 w 2982270"/>
                <a:gd name="connsiteY2" fmla="*/ 6350 h 2752551"/>
                <a:gd name="connsiteX3" fmla="*/ 2982270 w 2982270"/>
                <a:gd name="connsiteY3" fmla="*/ 1838238 h 2752551"/>
                <a:gd name="connsiteX4" fmla="*/ 2399701 w 2982270"/>
                <a:gd name="connsiteY4" fmla="*/ 2689051 h 2752551"/>
                <a:gd name="connsiteX5" fmla="*/ 347620 w 2982270"/>
                <a:gd name="connsiteY5" fmla="*/ 2752551 h 2752551"/>
                <a:gd name="connsiteX6" fmla="*/ 0 w 2982270"/>
                <a:gd name="connsiteY6" fmla="*/ 907963 h 2752551"/>
                <a:gd name="connsiteX0" fmla="*/ 0 w 2982270"/>
                <a:gd name="connsiteY0" fmla="*/ 907963 h 2755726"/>
                <a:gd name="connsiteX1" fmla="*/ 350795 w 2982270"/>
                <a:gd name="connsiteY1" fmla="*/ 0 h 2755726"/>
                <a:gd name="connsiteX2" fmla="*/ 2641001 w 2982270"/>
                <a:gd name="connsiteY2" fmla="*/ 6350 h 2755726"/>
                <a:gd name="connsiteX3" fmla="*/ 2982270 w 2982270"/>
                <a:gd name="connsiteY3" fmla="*/ 1838238 h 2755726"/>
                <a:gd name="connsiteX4" fmla="*/ 2631476 w 2982270"/>
                <a:gd name="connsiteY4" fmla="*/ 2755726 h 2755726"/>
                <a:gd name="connsiteX5" fmla="*/ 347620 w 2982270"/>
                <a:gd name="connsiteY5" fmla="*/ 2752551 h 2755726"/>
                <a:gd name="connsiteX6" fmla="*/ 0 w 2982270"/>
                <a:gd name="connsiteY6" fmla="*/ 907963 h 275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2270" h="2755726">
                  <a:moveTo>
                    <a:pt x="0" y="907963"/>
                  </a:moveTo>
                  <a:lnTo>
                    <a:pt x="350795" y="0"/>
                  </a:lnTo>
                  <a:lnTo>
                    <a:pt x="2641001" y="6350"/>
                  </a:lnTo>
                  <a:lnTo>
                    <a:pt x="2982270" y="1838238"/>
                  </a:lnTo>
                  <a:lnTo>
                    <a:pt x="2631476" y="2755726"/>
                  </a:lnTo>
                  <a:lnTo>
                    <a:pt x="347620" y="2752551"/>
                  </a:lnTo>
                  <a:lnTo>
                    <a:pt x="0" y="9079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1CAE94F8-B2A7-7441-9105-BC55EA1EE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3786" y="166371"/>
            <a:ext cx="203079" cy="25560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32753D98-EE7F-A348-994F-A915E152D3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5167" y="173468"/>
            <a:ext cx="206609" cy="237600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EC32BA4D-89EB-C94F-8616-229CA2F66797}"/>
              </a:ext>
            </a:extLst>
          </p:cNvPr>
          <p:cNvGrpSpPr/>
          <p:nvPr/>
        </p:nvGrpSpPr>
        <p:grpSpPr>
          <a:xfrm>
            <a:off x="5797754" y="219189"/>
            <a:ext cx="879331" cy="160053"/>
            <a:chOff x="5797754" y="219189"/>
            <a:chExt cx="879331" cy="160053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837B6DA-3C08-FA48-9075-46E1890BEC84}"/>
                </a:ext>
              </a:extLst>
            </p:cNvPr>
            <p:cNvSpPr txBox="1"/>
            <p:nvPr/>
          </p:nvSpPr>
          <p:spPr>
            <a:xfrm>
              <a:off x="6503314" y="219189"/>
              <a:ext cx="173771" cy="160053"/>
            </a:xfrm>
            <a:prstGeom prst="rect">
              <a:avLst/>
            </a:prstGeom>
            <a:noFill/>
          </p:spPr>
          <p:txBody>
            <a:bodyPr wrap="square" tIns="0" bIns="0" rtlCol="0" anchor="ctr">
              <a:noAutofit/>
            </a:bodyPr>
            <a:lstStyle/>
            <a:p>
              <a:pPr algn="ctr"/>
              <a:r>
                <a:rPr lang="en-US" sz="10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0F8E8FA7-C4FC-1C43-B150-69A1753BD7C6}"/>
                </a:ext>
              </a:extLst>
            </p:cNvPr>
            <p:cNvSpPr txBox="1"/>
            <p:nvPr/>
          </p:nvSpPr>
          <p:spPr>
            <a:xfrm>
              <a:off x="6269398" y="219189"/>
              <a:ext cx="173771" cy="160053"/>
            </a:xfrm>
            <a:prstGeom prst="rect">
              <a:avLst/>
            </a:prstGeom>
            <a:noFill/>
          </p:spPr>
          <p:txBody>
            <a:bodyPr wrap="square" tIns="0" bIns="0" rtlCol="0" anchor="ctr">
              <a:noAutofit/>
            </a:bodyPr>
            <a:lstStyle/>
            <a:p>
              <a:pPr algn="ctr"/>
              <a:r>
                <a:rPr lang="en-US" sz="10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F4C0E198-29AD-3C41-B501-95F4C732481D}"/>
                </a:ext>
              </a:extLst>
            </p:cNvPr>
            <p:cNvSpPr txBox="1"/>
            <p:nvPr/>
          </p:nvSpPr>
          <p:spPr>
            <a:xfrm>
              <a:off x="6033576" y="219189"/>
              <a:ext cx="173771" cy="160053"/>
            </a:xfrm>
            <a:prstGeom prst="rect">
              <a:avLst/>
            </a:prstGeom>
            <a:noFill/>
          </p:spPr>
          <p:txBody>
            <a:bodyPr wrap="square" tIns="0" bIns="0" rtlCol="0" anchor="ctr">
              <a:noAutofit/>
            </a:bodyPr>
            <a:lstStyle/>
            <a:p>
              <a:pPr algn="ctr"/>
              <a:r>
                <a:rPr lang="en-US" sz="10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4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325E9142-DC80-2E44-996A-D76910869442}"/>
                </a:ext>
              </a:extLst>
            </p:cNvPr>
            <p:cNvSpPr txBox="1"/>
            <p:nvPr/>
          </p:nvSpPr>
          <p:spPr>
            <a:xfrm>
              <a:off x="5797754" y="219189"/>
              <a:ext cx="173771" cy="160053"/>
            </a:xfrm>
            <a:prstGeom prst="rect">
              <a:avLst/>
            </a:prstGeom>
            <a:noFill/>
          </p:spPr>
          <p:txBody>
            <a:bodyPr wrap="square" tIns="0" bIns="0" rtlCol="0" anchor="ctr">
              <a:noAutofit/>
            </a:bodyPr>
            <a:lstStyle/>
            <a:p>
              <a:pPr algn="ctr"/>
              <a:r>
                <a:rPr lang="en-US" sz="10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60C5A54-6548-0C4C-9326-7CA6B3DC47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525" y="787002"/>
            <a:ext cx="6775450" cy="468857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B1E5560-1466-664A-84D2-17D616E3D5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525" y="5584914"/>
            <a:ext cx="6775450" cy="468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588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C364AB-AA8B-1148-9922-193532595F01}"/>
              </a:ext>
            </a:extLst>
          </p:cNvPr>
          <p:cNvSpPr/>
          <p:nvPr/>
        </p:nvSpPr>
        <p:spPr>
          <a:xfrm>
            <a:off x="0" y="0"/>
            <a:ext cx="7559675" cy="511444"/>
          </a:xfrm>
          <a:prstGeom prst="rect">
            <a:avLst/>
          </a:prstGeom>
          <a:solidFill>
            <a:schemeClr val="accent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3C581F-502D-8444-99B2-529104FD6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Global Disaster Preparedness Center  |  Designing Solutions for Urban Community Resilience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1D3E95-BB45-9E40-9397-5B3D5DBE2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2C684-C74E-B44D-82B0-F0756951FDF2}" type="slidenum">
              <a:rPr lang="en-US" smtClean="0"/>
              <a:t>7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641F52-F0DC-F84F-BBBD-5A9F0E9FE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82" y="128249"/>
            <a:ext cx="126282" cy="205518"/>
          </a:xfrm>
          <a:prstGeom prst="rect">
            <a:avLst/>
          </a:prstGeom>
        </p:spPr>
      </p:pic>
      <p:sp>
        <p:nvSpPr>
          <p:cNvPr id="64" name="Title 1">
            <a:extLst>
              <a:ext uri="{FF2B5EF4-FFF2-40B4-BE49-F238E27FC236}">
                <a16:creationId xmlns:a16="http://schemas.microsoft.com/office/drawing/2014/main" id="{69B04E72-7654-9B43-97BA-A3937B9422AA}"/>
              </a:ext>
            </a:extLst>
          </p:cNvPr>
          <p:cNvSpPr txBox="1">
            <a:spLocks/>
          </p:cNvSpPr>
          <p:nvPr/>
        </p:nvSpPr>
        <p:spPr>
          <a:xfrm>
            <a:off x="449488" y="105575"/>
            <a:ext cx="6716486" cy="212694"/>
          </a:xfrm>
          <a:prstGeom prst="rect">
            <a:avLst/>
          </a:prstGeom>
        </p:spPr>
        <p:txBody>
          <a:bodyPr vert="horz" lIns="144000" tIns="108000" rIns="91440" bIns="45720" rtlCol="0" anchor="ctr">
            <a:noAutofit/>
          </a:bodyPr>
          <a:lstStyle>
            <a:lvl1pPr algn="l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3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en-US" sz="1400" b="1" dirty="0">
                <a:solidFill>
                  <a:schemeClr val="accent2"/>
                </a:solidFill>
                <a:ea typeface="+mn-ea"/>
                <a:cs typeface="Gill Sans Nova Ultra Bold" panose="020F0502020204030204" pitchFamily="34" charset="0"/>
              </a:rPr>
              <a:t>Resource</a:t>
            </a:r>
            <a:endParaRPr lang="en-US" dirty="0">
              <a:solidFill>
                <a:schemeClr val="accent2"/>
              </a:solidFill>
              <a:cs typeface="Gill Sans Nova Ultra Bold" panose="020F050202020403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1CCAD18-8A05-764B-B275-694FABF2264A}"/>
              </a:ext>
            </a:extLst>
          </p:cNvPr>
          <p:cNvSpPr/>
          <p:nvPr/>
        </p:nvSpPr>
        <p:spPr>
          <a:xfrm>
            <a:off x="6966188" y="442748"/>
            <a:ext cx="144000" cy="10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23F9216E-4164-0440-AD83-4A229DF23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4672" y="180515"/>
            <a:ext cx="264480" cy="208800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685064AF-349A-1C46-873A-22A2AC05F836}"/>
              </a:ext>
            </a:extLst>
          </p:cNvPr>
          <p:cNvSpPr/>
          <p:nvPr/>
        </p:nvSpPr>
        <p:spPr>
          <a:xfrm>
            <a:off x="4817011" y="231008"/>
            <a:ext cx="206786" cy="131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900" spc="4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U1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9345C6C-05F6-524B-AC86-C35C56FF067C}"/>
              </a:ext>
            </a:extLst>
          </p:cNvPr>
          <p:cNvSpPr/>
          <p:nvPr/>
        </p:nvSpPr>
        <p:spPr>
          <a:xfrm>
            <a:off x="5092185" y="231008"/>
            <a:ext cx="206786" cy="131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900" spc="4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U2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BC3504B-98FE-6044-8768-BAF6FDFA72E6}"/>
              </a:ext>
            </a:extLst>
          </p:cNvPr>
          <p:cNvGrpSpPr/>
          <p:nvPr/>
        </p:nvGrpSpPr>
        <p:grpSpPr>
          <a:xfrm>
            <a:off x="5797754" y="219189"/>
            <a:ext cx="883274" cy="165434"/>
            <a:chOff x="5797754" y="431068"/>
            <a:chExt cx="883274" cy="165434"/>
          </a:xfrm>
        </p:grpSpPr>
        <p:sp>
          <p:nvSpPr>
            <p:cNvPr id="65" name="Hexagon 180">
              <a:extLst>
                <a:ext uri="{FF2B5EF4-FFF2-40B4-BE49-F238E27FC236}">
                  <a16:creationId xmlns:a16="http://schemas.microsoft.com/office/drawing/2014/main" id="{9FDBDA81-7092-564F-B633-5E72D2FCFF78}"/>
                </a:ext>
              </a:extLst>
            </p:cNvPr>
            <p:cNvSpPr/>
            <p:nvPr/>
          </p:nvSpPr>
          <p:spPr>
            <a:xfrm>
              <a:off x="5797754" y="431068"/>
              <a:ext cx="179035" cy="165434"/>
            </a:xfrm>
            <a:custGeom>
              <a:avLst/>
              <a:gdLst>
                <a:gd name="connsiteX0" fmla="*/ 0 w 3115620"/>
                <a:gd name="connsiteY0" fmla="*/ 1342939 h 2685878"/>
                <a:gd name="connsiteX1" fmla="*/ 671470 w 3115620"/>
                <a:gd name="connsiteY1" fmla="*/ 1 h 2685878"/>
                <a:gd name="connsiteX2" fmla="*/ 2444151 w 3115620"/>
                <a:gd name="connsiteY2" fmla="*/ 1 h 2685878"/>
                <a:gd name="connsiteX3" fmla="*/ 3115620 w 3115620"/>
                <a:gd name="connsiteY3" fmla="*/ 1342939 h 2685878"/>
                <a:gd name="connsiteX4" fmla="*/ 2444151 w 3115620"/>
                <a:gd name="connsiteY4" fmla="*/ 2685877 h 2685878"/>
                <a:gd name="connsiteX5" fmla="*/ 671470 w 3115620"/>
                <a:gd name="connsiteY5" fmla="*/ 2685877 h 2685878"/>
                <a:gd name="connsiteX6" fmla="*/ 0 w 3115620"/>
                <a:gd name="connsiteY6" fmla="*/ 1342939 h 2685878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444151 w 3115620"/>
                <a:gd name="connsiteY2" fmla="*/ 3175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685451 w 3115620"/>
                <a:gd name="connsiteY2" fmla="*/ 6350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026720"/>
                <a:gd name="connsiteY0" fmla="*/ 1346113 h 2689051"/>
                <a:gd name="connsiteX1" fmla="*/ 395245 w 3026720"/>
                <a:gd name="connsiteY1" fmla="*/ 0 h 2689051"/>
                <a:gd name="connsiteX2" fmla="*/ 2685451 w 3026720"/>
                <a:gd name="connsiteY2" fmla="*/ 6350 h 2689051"/>
                <a:gd name="connsiteX3" fmla="*/ 3026720 w 3026720"/>
                <a:gd name="connsiteY3" fmla="*/ 1838238 h 2689051"/>
                <a:gd name="connsiteX4" fmla="*/ 2444151 w 3026720"/>
                <a:gd name="connsiteY4" fmla="*/ 2689051 h 2689051"/>
                <a:gd name="connsiteX5" fmla="*/ 671470 w 3026720"/>
                <a:gd name="connsiteY5" fmla="*/ 2689051 h 2689051"/>
                <a:gd name="connsiteX6" fmla="*/ 0 w 3026720"/>
                <a:gd name="connsiteY6" fmla="*/ 1346113 h 2689051"/>
                <a:gd name="connsiteX0" fmla="*/ 0 w 2982270"/>
                <a:gd name="connsiteY0" fmla="*/ 907963 h 2689051"/>
                <a:gd name="connsiteX1" fmla="*/ 350795 w 2982270"/>
                <a:gd name="connsiteY1" fmla="*/ 0 h 2689051"/>
                <a:gd name="connsiteX2" fmla="*/ 2641001 w 2982270"/>
                <a:gd name="connsiteY2" fmla="*/ 6350 h 2689051"/>
                <a:gd name="connsiteX3" fmla="*/ 2982270 w 2982270"/>
                <a:gd name="connsiteY3" fmla="*/ 1838238 h 2689051"/>
                <a:gd name="connsiteX4" fmla="*/ 2399701 w 2982270"/>
                <a:gd name="connsiteY4" fmla="*/ 2689051 h 2689051"/>
                <a:gd name="connsiteX5" fmla="*/ 627020 w 2982270"/>
                <a:gd name="connsiteY5" fmla="*/ 2689051 h 2689051"/>
                <a:gd name="connsiteX6" fmla="*/ 0 w 2982270"/>
                <a:gd name="connsiteY6" fmla="*/ 907963 h 2689051"/>
                <a:gd name="connsiteX0" fmla="*/ 0 w 2982270"/>
                <a:gd name="connsiteY0" fmla="*/ 907963 h 2752551"/>
                <a:gd name="connsiteX1" fmla="*/ 350795 w 2982270"/>
                <a:gd name="connsiteY1" fmla="*/ 0 h 2752551"/>
                <a:gd name="connsiteX2" fmla="*/ 2641001 w 2982270"/>
                <a:gd name="connsiteY2" fmla="*/ 6350 h 2752551"/>
                <a:gd name="connsiteX3" fmla="*/ 2982270 w 2982270"/>
                <a:gd name="connsiteY3" fmla="*/ 1838238 h 2752551"/>
                <a:gd name="connsiteX4" fmla="*/ 2399701 w 2982270"/>
                <a:gd name="connsiteY4" fmla="*/ 2689051 h 2752551"/>
                <a:gd name="connsiteX5" fmla="*/ 347620 w 2982270"/>
                <a:gd name="connsiteY5" fmla="*/ 2752551 h 2752551"/>
                <a:gd name="connsiteX6" fmla="*/ 0 w 2982270"/>
                <a:gd name="connsiteY6" fmla="*/ 907963 h 2752551"/>
                <a:gd name="connsiteX0" fmla="*/ 0 w 2982270"/>
                <a:gd name="connsiteY0" fmla="*/ 907963 h 2755726"/>
                <a:gd name="connsiteX1" fmla="*/ 350795 w 2982270"/>
                <a:gd name="connsiteY1" fmla="*/ 0 h 2755726"/>
                <a:gd name="connsiteX2" fmla="*/ 2641001 w 2982270"/>
                <a:gd name="connsiteY2" fmla="*/ 6350 h 2755726"/>
                <a:gd name="connsiteX3" fmla="*/ 2982270 w 2982270"/>
                <a:gd name="connsiteY3" fmla="*/ 1838238 h 2755726"/>
                <a:gd name="connsiteX4" fmla="*/ 2631476 w 2982270"/>
                <a:gd name="connsiteY4" fmla="*/ 2755726 h 2755726"/>
                <a:gd name="connsiteX5" fmla="*/ 347620 w 2982270"/>
                <a:gd name="connsiteY5" fmla="*/ 2752551 h 2755726"/>
                <a:gd name="connsiteX6" fmla="*/ 0 w 2982270"/>
                <a:gd name="connsiteY6" fmla="*/ 907963 h 275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2270" h="2755726">
                  <a:moveTo>
                    <a:pt x="0" y="907963"/>
                  </a:moveTo>
                  <a:lnTo>
                    <a:pt x="350795" y="0"/>
                  </a:lnTo>
                  <a:lnTo>
                    <a:pt x="2641001" y="6350"/>
                  </a:lnTo>
                  <a:lnTo>
                    <a:pt x="2982270" y="1838238"/>
                  </a:lnTo>
                  <a:lnTo>
                    <a:pt x="2631476" y="2755726"/>
                  </a:lnTo>
                  <a:lnTo>
                    <a:pt x="347620" y="2752551"/>
                  </a:lnTo>
                  <a:lnTo>
                    <a:pt x="0" y="9079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180">
              <a:extLst>
                <a:ext uri="{FF2B5EF4-FFF2-40B4-BE49-F238E27FC236}">
                  <a16:creationId xmlns:a16="http://schemas.microsoft.com/office/drawing/2014/main" id="{C1270B91-7BC5-4A4D-9A40-EC8837B6B375}"/>
                </a:ext>
              </a:extLst>
            </p:cNvPr>
            <p:cNvSpPr/>
            <p:nvPr/>
          </p:nvSpPr>
          <p:spPr>
            <a:xfrm>
              <a:off x="6032500" y="431068"/>
              <a:ext cx="179035" cy="165434"/>
            </a:xfrm>
            <a:custGeom>
              <a:avLst/>
              <a:gdLst>
                <a:gd name="connsiteX0" fmla="*/ 0 w 3115620"/>
                <a:gd name="connsiteY0" fmla="*/ 1342939 h 2685878"/>
                <a:gd name="connsiteX1" fmla="*/ 671470 w 3115620"/>
                <a:gd name="connsiteY1" fmla="*/ 1 h 2685878"/>
                <a:gd name="connsiteX2" fmla="*/ 2444151 w 3115620"/>
                <a:gd name="connsiteY2" fmla="*/ 1 h 2685878"/>
                <a:gd name="connsiteX3" fmla="*/ 3115620 w 3115620"/>
                <a:gd name="connsiteY3" fmla="*/ 1342939 h 2685878"/>
                <a:gd name="connsiteX4" fmla="*/ 2444151 w 3115620"/>
                <a:gd name="connsiteY4" fmla="*/ 2685877 h 2685878"/>
                <a:gd name="connsiteX5" fmla="*/ 671470 w 3115620"/>
                <a:gd name="connsiteY5" fmla="*/ 2685877 h 2685878"/>
                <a:gd name="connsiteX6" fmla="*/ 0 w 3115620"/>
                <a:gd name="connsiteY6" fmla="*/ 1342939 h 2685878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444151 w 3115620"/>
                <a:gd name="connsiteY2" fmla="*/ 3175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685451 w 3115620"/>
                <a:gd name="connsiteY2" fmla="*/ 6350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026720"/>
                <a:gd name="connsiteY0" fmla="*/ 1346113 h 2689051"/>
                <a:gd name="connsiteX1" fmla="*/ 395245 w 3026720"/>
                <a:gd name="connsiteY1" fmla="*/ 0 h 2689051"/>
                <a:gd name="connsiteX2" fmla="*/ 2685451 w 3026720"/>
                <a:gd name="connsiteY2" fmla="*/ 6350 h 2689051"/>
                <a:gd name="connsiteX3" fmla="*/ 3026720 w 3026720"/>
                <a:gd name="connsiteY3" fmla="*/ 1838238 h 2689051"/>
                <a:gd name="connsiteX4" fmla="*/ 2444151 w 3026720"/>
                <a:gd name="connsiteY4" fmla="*/ 2689051 h 2689051"/>
                <a:gd name="connsiteX5" fmla="*/ 671470 w 3026720"/>
                <a:gd name="connsiteY5" fmla="*/ 2689051 h 2689051"/>
                <a:gd name="connsiteX6" fmla="*/ 0 w 3026720"/>
                <a:gd name="connsiteY6" fmla="*/ 1346113 h 2689051"/>
                <a:gd name="connsiteX0" fmla="*/ 0 w 2982270"/>
                <a:gd name="connsiteY0" fmla="*/ 907963 h 2689051"/>
                <a:gd name="connsiteX1" fmla="*/ 350795 w 2982270"/>
                <a:gd name="connsiteY1" fmla="*/ 0 h 2689051"/>
                <a:gd name="connsiteX2" fmla="*/ 2641001 w 2982270"/>
                <a:gd name="connsiteY2" fmla="*/ 6350 h 2689051"/>
                <a:gd name="connsiteX3" fmla="*/ 2982270 w 2982270"/>
                <a:gd name="connsiteY3" fmla="*/ 1838238 h 2689051"/>
                <a:gd name="connsiteX4" fmla="*/ 2399701 w 2982270"/>
                <a:gd name="connsiteY4" fmla="*/ 2689051 h 2689051"/>
                <a:gd name="connsiteX5" fmla="*/ 627020 w 2982270"/>
                <a:gd name="connsiteY5" fmla="*/ 2689051 h 2689051"/>
                <a:gd name="connsiteX6" fmla="*/ 0 w 2982270"/>
                <a:gd name="connsiteY6" fmla="*/ 907963 h 2689051"/>
                <a:gd name="connsiteX0" fmla="*/ 0 w 2982270"/>
                <a:gd name="connsiteY0" fmla="*/ 907963 h 2752551"/>
                <a:gd name="connsiteX1" fmla="*/ 350795 w 2982270"/>
                <a:gd name="connsiteY1" fmla="*/ 0 h 2752551"/>
                <a:gd name="connsiteX2" fmla="*/ 2641001 w 2982270"/>
                <a:gd name="connsiteY2" fmla="*/ 6350 h 2752551"/>
                <a:gd name="connsiteX3" fmla="*/ 2982270 w 2982270"/>
                <a:gd name="connsiteY3" fmla="*/ 1838238 h 2752551"/>
                <a:gd name="connsiteX4" fmla="*/ 2399701 w 2982270"/>
                <a:gd name="connsiteY4" fmla="*/ 2689051 h 2752551"/>
                <a:gd name="connsiteX5" fmla="*/ 347620 w 2982270"/>
                <a:gd name="connsiteY5" fmla="*/ 2752551 h 2752551"/>
                <a:gd name="connsiteX6" fmla="*/ 0 w 2982270"/>
                <a:gd name="connsiteY6" fmla="*/ 907963 h 2752551"/>
                <a:gd name="connsiteX0" fmla="*/ 0 w 2982270"/>
                <a:gd name="connsiteY0" fmla="*/ 907963 h 2755726"/>
                <a:gd name="connsiteX1" fmla="*/ 350795 w 2982270"/>
                <a:gd name="connsiteY1" fmla="*/ 0 h 2755726"/>
                <a:gd name="connsiteX2" fmla="*/ 2641001 w 2982270"/>
                <a:gd name="connsiteY2" fmla="*/ 6350 h 2755726"/>
                <a:gd name="connsiteX3" fmla="*/ 2982270 w 2982270"/>
                <a:gd name="connsiteY3" fmla="*/ 1838238 h 2755726"/>
                <a:gd name="connsiteX4" fmla="*/ 2631476 w 2982270"/>
                <a:gd name="connsiteY4" fmla="*/ 2755726 h 2755726"/>
                <a:gd name="connsiteX5" fmla="*/ 347620 w 2982270"/>
                <a:gd name="connsiteY5" fmla="*/ 2752551 h 2755726"/>
                <a:gd name="connsiteX6" fmla="*/ 0 w 2982270"/>
                <a:gd name="connsiteY6" fmla="*/ 907963 h 275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2270" h="2755726">
                  <a:moveTo>
                    <a:pt x="0" y="907963"/>
                  </a:moveTo>
                  <a:lnTo>
                    <a:pt x="350795" y="0"/>
                  </a:lnTo>
                  <a:lnTo>
                    <a:pt x="2641001" y="6350"/>
                  </a:lnTo>
                  <a:lnTo>
                    <a:pt x="2982270" y="1838238"/>
                  </a:lnTo>
                  <a:lnTo>
                    <a:pt x="2631476" y="2755726"/>
                  </a:lnTo>
                  <a:lnTo>
                    <a:pt x="347620" y="2752551"/>
                  </a:lnTo>
                  <a:lnTo>
                    <a:pt x="0" y="9079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7" name="Hexagon 180">
              <a:extLst>
                <a:ext uri="{FF2B5EF4-FFF2-40B4-BE49-F238E27FC236}">
                  <a16:creationId xmlns:a16="http://schemas.microsoft.com/office/drawing/2014/main" id="{7CF7F67B-E6F1-B142-9CEA-2AE8B601CEDA}"/>
                </a:ext>
              </a:extLst>
            </p:cNvPr>
            <p:cNvSpPr/>
            <p:nvPr/>
          </p:nvSpPr>
          <p:spPr>
            <a:xfrm>
              <a:off x="6501993" y="431068"/>
              <a:ext cx="179035" cy="165434"/>
            </a:xfrm>
            <a:custGeom>
              <a:avLst/>
              <a:gdLst>
                <a:gd name="connsiteX0" fmla="*/ 0 w 3115620"/>
                <a:gd name="connsiteY0" fmla="*/ 1342939 h 2685878"/>
                <a:gd name="connsiteX1" fmla="*/ 671470 w 3115620"/>
                <a:gd name="connsiteY1" fmla="*/ 1 h 2685878"/>
                <a:gd name="connsiteX2" fmla="*/ 2444151 w 3115620"/>
                <a:gd name="connsiteY2" fmla="*/ 1 h 2685878"/>
                <a:gd name="connsiteX3" fmla="*/ 3115620 w 3115620"/>
                <a:gd name="connsiteY3" fmla="*/ 1342939 h 2685878"/>
                <a:gd name="connsiteX4" fmla="*/ 2444151 w 3115620"/>
                <a:gd name="connsiteY4" fmla="*/ 2685877 h 2685878"/>
                <a:gd name="connsiteX5" fmla="*/ 671470 w 3115620"/>
                <a:gd name="connsiteY5" fmla="*/ 2685877 h 2685878"/>
                <a:gd name="connsiteX6" fmla="*/ 0 w 3115620"/>
                <a:gd name="connsiteY6" fmla="*/ 1342939 h 2685878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444151 w 3115620"/>
                <a:gd name="connsiteY2" fmla="*/ 3175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685451 w 3115620"/>
                <a:gd name="connsiteY2" fmla="*/ 6350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026720"/>
                <a:gd name="connsiteY0" fmla="*/ 1346113 h 2689051"/>
                <a:gd name="connsiteX1" fmla="*/ 395245 w 3026720"/>
                <a:gd name="connsiteY1" fmla="*/ 0 h 2689051"/>
                <a:gd name="connsiteX2" fmla="*/ 2685451 w 3026720"/>
                <a:gd name="connsiteY2" fmla="*/ 6350 h 2689051"/>
                <a:gd name="connsiteX3" fmla="*/ 3026720 w 3026720"/>
                <a:gd name="connsiteY3" fmla="*/ 1838238 h 2689051"/>
                <a:gd name="connsiteX4" fmla="*/ 2444151 w 3026720"/>
                <a:gd name="connsiteY4" fmla="*/ 2689051 h 2689051"/>
                <a:gd name="connsiteX5" fmla="*/ 671470 w 3026720"/>
                <a:gd name="connsiteY5" fmla="*/ 2689051 h 2689051"/>
                <a:gd name="connsiteX6" fmla="*/ 0 w 3026720"/>
                <a:gd name="connsiteY6" fmla="*/ 1346113 h 2689051"/>
                <a:gd name="connsiteX0" fmla="*/ 0 w 2982270"/>
                <a:gd name="connsiteY0" fmla="*/ 907963 h 2689051"/>
                <a:gd name="connsiteX1" fmla="*/ 350795 w 2982270"/>
                <a:gd name="connsiteY1" fmla="*/ 0 h 2689051"/>
                <a:gd name="connsiteX2" fmla="*/ 2641001 w 2982270"/>
                <a:gd name="connsiteY2" fmla="*/ 6350 h 2689051"/>
                <a:gd name="connsiteX3" fmla="*/ 2982270 w 2982270"/>
                <a:gd name="connsiteY3" fmla="*/ 1838238 h 2689051"/>
                <a:gd name="connsiteX4" fmla="*/ 2399701 w 2982270"/>
                <a:gd name="connsiteY4" fmla="*/ 2689051 h 2689051"/>
                <a:gd name="connsiteX5" fmla="*/ 627020 w 2982270"/>
                <a:gd name="connsiteY5" fmla="*/ 2689051 h 2689051"/>
                <a:gd name="connsiteX6" fmla="*/ 0 w 2982270"/>
                <a:gd name="connsiteY6" fmla="*/ 907963 h 2689051"/>
                <a:gd name="connsiteX0" fmla="*/ 0 w 2982270"/>
                <a:gd name="connsiteY0" fmla="*/ 907963 h 2752551"/>
                <a:gd name="connsiteX1" fmla="*/ 350795 w 2982270"/>
                <a:gd name="connsiteY1" fmla="*/ 0 h 2752551"/>
                <a:gd name="connsiteX2" fmla="*/ 2641001 w 2982270"/>
                <a:gd name="connsiteY2" fmla="*/ 6350 h 2752551"/>
                <a:gd name="connsiteX3" fmla="*/ 2982270 w 2982270"/>
                <a:gd name="connsiteY3" fmla="*/ 1838238 h 2752551"/>
                <a:gd name="connsiteX4" fmla="*/ 2399701 w 2982270"/>
                <a:gd name="connsiteY4" fmla="*/ 2689051 h 2752551"/>
                <a:gd name="connsiteX5" fmla="*/ 347620 w 2982270"/>
                <a:gd name="connsiteY5" fmla="*/ 2752551 h 2752551"/>
                <a:gd name="connsiteX6" fmla="*/ 0 w 2982270"/>
                <a:gd name="connsiteY6" fmla="*/ 907963 h 2752551"/>
                <a:gd name="connsiteX0" fmla="*/ 0 w 2982270"/>
                <a:gd name="connsiteY0" fmla="*/ 907963 h 2755726"/>
                <a:gd name="connsiteX1" fmla="*/ 350795 w 2982270"/>
                <a:gd name="connsiteY1" fmla="*/ 0 h 2755726"/>
                <a:gd name="connsiteX2" fmla="*/ 2641001 w 2982270"/>
                <a:gd name="connsiteY2" fmla="*/ 6350 h 2755726"/>
                <a:gd name="connsiteX3" fmla="*/ 2982270 w 2982270"/>
                <a:gd name="connsiteY3" fmla="*/ 1838238 h 2755726"/>
                <a:gd name="connsiteX4" fmla="*/ 2631476 w 2982270"/>
                <a:gd name="connsiteY4" fmla="*/ 2755726 h 2755726"/>
                <a:gd name="connsiteX5" fmla="*/ 347620 w 2982270"/>
                <a:gd name="connsiteY5" fmla="*/ 2752551 h 2755726"/>
                <a:gd name="connsiteX6" fmla="*/ 0 w 2982270"/>
                <a:gd name="connsiteY6" fmla="*/ 907963 h 275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2270" h="2755726">
                  <a:moveTo>
                    <a:pt x="0" y="907963"/>
                  </a:moveTo>
                  <a:lnTo>
                    <a:pt x="350795" y="0"/>
                  </a:lnTo>
                  <a:lnTo>
                    <a:pt x="2641001" y="6350"/>
                  </a:lnTo>
                  <a:lnTo>
                    <a:pt x="2982270" y="1838238"/>
                  </a:lnTo>
                  <a:lnTo>
                    <a:pt x="2631476" y="2755726"/>
                  </a:lnTo>
                  <a:lnTo>
                    <a:pt x="347620" y="2752551"/>
                  </a:lnTo>
                  <a:lnTo>
                    <a:pt x="0" y="9079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8" name="Hexagon 180">
              <a:extLst>
                <a:ext uri="{FF2B5EF4-FFF2-40B4-BE49-F238E27FC236}">
                  <a16:creationId xmlns:a16="http://schemas.microsoft.com/office/drawing/2014/main" id="{D7482327-6529-FE43-A4AF-DC79BE9343C8}"/>
                </a:ext>
              </a:extLst>
            </p:cNvPr>
            <p:cNvSpPr/>
            <p:nvPr/>
          </p:nvSpPr>
          <p:spPr>
            <a:xfrm>
              <a:off x="6267246" y="431068"/>
              <a:ext cx="179035" cy="165434"/>
            </a:xfrm>
            <a:custGeom>
              <a:avLst/>
              <a:gdLst>
                <a:gd name="connsiteX0" fmla="*/ 0 w 3115620"/>
                <a:gd name="connsiteY0" fmla="*/ 1342939 h 2685878"/>
                <a:gd name="connsiteX1" fmla="*/ 671470 w 3115620"/>
                <a:gd name="connsiteY1" fmla="*/ 1 h 2685878"/>
                <a:gd name="connsiteX2" fmla="*/ 2444151 w 3115620"/>
                <a:gd name="connsiteY2" fmla="*/ 1 h 2685878"/>
                <a:gd name="connsiteX3" fmla="*/ 3115620 w 3115620"/>
                <a:gd name="connsiteY3" fmla="*/ 1342939 h 2685878"/>
                <a:gd name="connsiteX4" fmla="*/ 2444151 w 3115620"/>
                <a:gd name="connsiteY4" fmla="*/ 2685877 h 2685878"/>
                <a:gd name="connsiteX5" fmla="*/ 671470 w 3115620"/>
                <a:gd name="connsiteY5" fmla="*/ 2685877 h 2685878"/>
                <a:gd name="connsiteX6" fmla="*/ 0 w 3115620"/>
                <a:gd name="connsiteY6" fmla="*/ 1342939 h 2685878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444151 w 3115620"/>
                <a:gd name="connsiteY2" fmla="*/ 3175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685451 w 3115620"/>
                <a:gd name="connsiteY2" fmla="*/ 6350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026720"/>
                <a:gd name="connsiteY0" fmla="*/ 1346113 h 2689051"/>
                <a:gd name="connsiteX1" fmla="*/ 395245 w 3026720"/>
                <a:gd name="connsiteY1" fmla="*/ 0 h 2689051"/>
                <a:gd name="connsiteX2" fmla="*/ 2685451 w 3026720"/>
                <a:gd name="connsiteY2" fmla="*/ 6350 h 2689051"/>
                <a:gd name="connsiteX3" fmla="*/ 3026720 w 3026720"/>
                <a:gd name="connsiteY3" fmla="*/ 1838238 h 2689051"/>
                <a:gd name="connsiteX4" fmla="*/ 2444151 w 3026720"/>
                <a:gd name="connsiteY4" fmla="*/ 2689051 h 2689051"/>
                <a:gd name="connsiteX5" fmla="*/ 671470 w 3026720"/>
                <a:gd name="connsiteY5" fmla="*/ 2689051 h 2689051"/>
                <a:gd name="connsiteX6" fmla="*/ 0 w 3026720"/>
                <a:gd name="connsiteY6" fmla="*/ 1346113 h 2689051"/>
                <a:gd name="connsiteX0" fmla="*/ 0 w 2982270"/>
                <a:gd name="connsiteY0" fmla="*/ 907963 h 2689051"/>
                <a:gd name="connsiteX1" fmla="*/ 350795 w 2982270"/>
                <a:gd name="connsiteY1" fmla="*/ 0 h 2689051"/>
                <a:gd name="connsiteX2" fmla="*/ 2641001 w 2982270"/>
                <a:gd name="connsiteY2" fmla="*/ 6350 h 2689051"/>
                <a:gd name="connsiteX3" fmla="*/ 2982270 w 2982270"/>
                <a:gd name="connsiteY3" fmla="*/ 1838238 h 2689051"/>
                <a:gd name="connsiteX4" fmla="*/ 2399701 w 2982270"/>
                <a:gd name="connsiteY4" fmla="*/ 2689051 h 2689051"/>
                <a:gd name="connsiteX5" fmla="*/ 627020 w 2982270"/>
                <a:gd name="connsiteY5" fmla="*/ 2689051 h 2689051"/>
                <a:gd name="connsiteX6" fmla="*/ 0 w 2982270"/>
                <a:gd name="connsiteY6" fmla="*/ 907963 h 2689051"/>
                <a:gd name="connsiteX0" fmla="*/ 0 w 2982270"/>
                <a:gd name="connsiteY0" fmla="*/ 907963 h 2752551"/>
                <a:gd name="connsiteX1" fmla="*/ 350795 w 2982270"/>
                <a:gd name="connsiteY1" fmla="*/ 0 h 2752551"/>
                <a:gd name="connsiteX2" fmla="*/ 2641001 w 2982270"/>
                <a:gd name="connsiteY2" fmla="*/ 6350 h 2752551"/>
                <a:gd name="connsiteX3" fmla="*/ 2982270 w 2982270"/>
                <a:gd name="connsiteY3" fmla="*/ 1838238 h 2752551"/>
                <a:gd name="connsiteX4" fmla="*/ 2399701 w 2982270"/>
                <a:gd name="connsiteY4" fmla="*/ 2689051 h 2752551"/>
                <a:gd name="connsiteX5" fmla="*/ 347620 w 2982270"/>
                <a:gd name="connsiteY5" fmla="*/ 2752551 h 2752551"/>
                <a:gd name="connsiteX6" fmla="*/ 0 w 2982270"/>
                <a:gd name="connsiteY6" fmla="*/ 907963 h 2752551"/>
                <a:gd name="connsiteX0" fmla="*/ 0 w 2982270"/>
                <a:gd name="connsiteY0" fmla="*/ 907963 h 2755726"/>
                <a:gd name="connsiteX1" fmla="*/ 350795 w 2982270"/>
                <a:gd name="connsiteY1" fmla="*/ 0 h 2755726"/>
                <a:gd name="connsiteX2" fmla="*/ 2641001 w 2982270"/>
                <a:gd name="connsiteY2" fmla="*/ 6350 h 2755726"/>
                <a:gd name="connsiteX3" fmla="*/ 2982270 w 2982270"/>
                <a:gd name="connsiteY3" fmla="*/ 1838238 h 2755726"/>
                <a:gd name="connsiteX4" fmla="*/ 2631476 w 2982270"/>
                <a:gd name="connsiteY4" fmla="*/ 2755726 h 2755726"/>
                <a:gd name="connsiteX5" fmla="*/ 347620 w 2982270"/>
                <a:gd name="connsiteY5" fmla="*/ 2752551 h 2755726"/>
                <a:gd name="connsiteX6" fmla="*/ 0 w 2982270"/>
                <a:gd name="connsiteY6" fmla="*/ 907963 h 275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2270" h="2755726">
                  <a:moveTo>
                    <a:pt x="0" y="907963"/>
                  </a:moveTo>
                  <a:lnTo>
                    <a:pt x="350795" y="0"/>
                  </a:lnTo>
                  <a:lnTo>
                    <a:pt x="2641001" y="6350"/>
                  </a:lnTo>
                  <a:lnTo>
                    <a:pt x="2982270" y="1838238"/>
                  </a:lnTo>
                  <a:lnTo>
                    <a:pt x="2631476" y="2755726"/>
                  </a:lnTo>
                  <a:lnTo>
                    <a:pt x="347620" y="2752551"/>
                  </a:lnTo>
                  <a:lnTo>
                    <a:pt x="0" y="9079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1CAE94F8-B2A7-7441-9105-BC55EA1EE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3786" y="166371"/>
            <a:ext cx="203079" cy="25560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32753D98-EE7F-A348-994F-A915E152D3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5167" y="173468"/>
            <a:ext cx="206609" cy="237600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EC32BA4D-89EB-C94F-8616-229CA2F66797}"/>
              </a:ext>
            </a:extLst>
          </p:cNvPr>
          <p:cNvGrpSpPr/>
          <p:nvPr/>
        </p:nvGrpSpPr>
        <p:grpSpPr>
          <a:xfrm>
            <a:off x="5797754" y="219189"/>
            <a:ext cx="879331" cy="160053"/>
            <a:chOff x="5797754" y="219189"/>
            <a:chExt cx="879331" cy="160053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837B6DA-3C08-FA48-9075-46E1890BEC84}"/>
                </a:ext>
              </a:extLst>
            </p:cNvPr>
            <p:cNvSpPr txBox="1"/>
            <p:nvPr/>
          </p:nvSpPr>
          <p:spPr>
            <a:xfrm>
              <a:off x="6503314" y="219189"/>
              <a:ext cx="173771" cy="160053"/>
            </a:xfrm>
            <a:prstGeom prst="rect">
              <a:avLst/>
            </a:prstGeom>
            <a:noFill/>
          </p:spPr>
          <p:txBody>
            <a:bodyPr wrap="square" tIns="0" bIns="0" rtlCol="0" anchor="ctr">
              <a:noAutofit/>
            </a:bodyPr>
            <a:lstStyle/>
            <a:p>
              <a:pPr algn="ctr"/>
              <a:r>
                <a:rPr lang="en-US" sz="10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0F8E8FA7-C4FC-1C43-B150-69A1753BD7C6}"/>
                </a:ext>
              </a:extLst>
            </p:cNvPr>
            <p:cNvSpPr txBox="1"/>
            <p:nvPr/>
          </p:nvSpPr>
          <p:spPr>
            <a:xfrm>
              <a:off x="6269398" y="219189"/>
              <a:ext cx="173771" cy="160053"/>
            </a:xfrm>
            <a:prstGeom prst="rect">
              <a:avLst/>
            </a:prstGeom>
            <a:noFill/>
          </p:spPr>
          <p:txBody>
            <a:bodyPr wrap="square" tIns="0" bIns="0" rtlCol="0" anchor="ctr">
              <a:noAutofit/>
            </a:bodyPr>
            <a:lstStyle/>
            <a:p>
              <a:pPr algn="ctr"/>
              <a:r>
                <a:rPr lang="en-US" sz="10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F4C0E198-29AD-3C41-B501-95F4C732481D}"/>
                </a:ext>
              </a:extLst>
            </p:cNvPr>
            <p:cNvSpPr txBox="1"/>
            <p:nvPr/>
          </p:nvSpPr>
          <p:spPr>
            <a:xfrm>
              <a:off x="6033576" y="219189"/>
              <a:ext cx="173771" cy="160053"/>
            </a:xfrm>
            <a:prstGeom prst="rect">
              <a:avLst/>
            </a:prstGeom>
            <a:noFill/>
          </p:spPr>
          <p:txBody>
            <a:bodyPr wrap="square" tIns="0" bIns="0" rtlCol="0" anchor="ctr">
              <a:noAutofit/>
            </a:bodyPr>
            <a:lstStyle/>
            <a:p>
              <a:pPr algn="ctr"/>
              <a:r>
                <a:rPr lang="en-US" sz="10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4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325E9142-DC80-2E44-996A-D76910869442}"/>
                </a:ext>
              </a:extLst>
            </p:cNvPr>
            <p:cNvSpPr txBox="1"/>
            <p:nvPr/>
          </p:nvSpPr>
          <p:spPr>
            <a:xfrm>
              <a:off x="5797754" y="219189"/>
              <a:ext cx="173771" cy="160053"/>
            </a:xfrm>
            <a:prstGeom prst="rect">
              <a:avLst/>
            </a:prstGeom>
            <a:noFill/>
          </p:spPr>
          <p:txBody>
            <a:bodyPr wrap="square" tIns="0" bIns="0" rtlCol="0" anchor="ctr">
              <a:noAutofit/>
            </a:bodyPr>
            <a:lstStyle/>
            <a:p>
              <a:pPr algn="ctr"/>
              <a:r>
                <a:rPr lang="en-US" sz="10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FE268711-58A7-624F-BDDA-CD0C2E4083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524" y="787002"/>
            <a:ext cx="6775449" cy="46885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FB9F956-560B-8040-93F1-B3A8DB5366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524" y="5610496"/>
            <a:ext cx="6775449" cy="468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467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C364AB-AA8B-1148-9922-193532595F01}"/>
              </a:ext>
            </a:extLst>
          </p:cNvPr>
          <p:cNvSpPr/>
          <p:nvPr/>
        </p:nvSpPr>
        <p:spPr>
          <a:xfrm>
            <a:off x="0" y="0"/>
            <a:ext cx="7559675" cy="511444"/>
          </a:xfrm>
          <a:prstGeom prst="rect">
            <a:avLst/>
          </a:prstGeom>
          <a:solidFill>
            <a:schemeClr val="accent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3C581F-502D-8444-99B2-529104FD6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Global Disaster Preparedness Center  |  Designing Solutions for Urban Community Resilience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1D3E95-BB45-9E40-9397-5B3D5DBE2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2C684-C74E-B44D-82B0-F0756951FDF2}" type="slidenum">
              <a:rPr lang="en-US" smtClean="0"/>
              <a:t>8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641F52-F0DC-F84F-BBBD-5A9F0E9FE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82" y="128249"/>
            <a:ext cx="126282" cy="205518"/>
          </a:xfrm>
          <a:prstGeom prst="rect">
            <a:avLst/>
          </a:prstGeom>
        </p:spPr>
      </p:pic>
      <p:sp>
        <p:nvSpPr>
          <p:cNvPr id="64" name="Title 1">
            <a:extLst>
              <a:ext uri="{FF2B5EF4-FFF2-40B4-BE49-F238E27FC236}">
                <a16:creationId xmlns:a16="http://schemas.microsoft.com/office/drawing/2014/main" id="{69B04E72-7654-9B43-97BA-A3937B9422AA}"/>
              </a:ext>
            </a:extLst>
          </p:cNvPr>
          <p:cNvSpPr txBox="1">
            <a:spLocks/>
          </p:cNvSpPr>
          <p:nvPr/>
        </p:nvSpPr>
        <p:spPr>
          <a:xfrm>
            <a:off x="449488" y="105575"/>
            <a:ext cx="6716486" cy="212694"/>
          </a:xfrm>
          <a:prstGeom prst="rect">
            <a:avLst/>
          </a:prstGeom>
        </p:spPr>
        <p:txBody>
          <a:bodyPr vert="horz" lIns="144000" tIns="108000" rIns="91440" bIns="45720" rtlCol="0" anchor="ctr">
            <a:noAutofit/>
          </a:bodyPr>
          <a:lstStyle>
            <a:lvl1pPr algn="l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3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en-US" sz="1400" b="1" dirty="0">
                <a:solidFill>
                  <a:schemeClr val="accent2"/>
                </a:solidFill>
                <a:ea typeface="+mn-ea"/>
                <a:cs typeface="Gill Sans Nova Ultra Bold" panose="020F0502020204030204" pitchFamily="34" charset="0"/>
              </a:rPr>
              <a:t>Resource</a:t>
            </a:r>
            <a:endParaRPr lang="en-US" dirty="0">
              <a:solidFill>
                <a:schemeClr val="accent2"/>
              </a:solidFill>
              <a:cs typeface="Gill Sans Nova Ultra Bold" panose="020F050202020403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1CCAD18-8A05-764B-B275-694FABF2264A}"/>
              </a:ext>
            </a:extLst>
          </p:cNvPr>
          <p:cNvSpPr/>
          <p:nvPr/>
        </p:nvSpPr>
        <p:spPr>
          <a:xfrm>
            <a:off x="6966188" y="442748"/>
            <a:ext cx="144000" cy="10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23F9216E-4164-0440-AD83-4A229DF23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4672" y="180515"/>
            <a:ext cx="264480" cy="208800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685064AF-349A-1C46-873A-22A2AC05F836}"/>
              </a:ext>
            </a:extLst>
          </p:cNvPr>
          <p:cNvSpPr/>
          <p:nvPr/>
        </p:nvSpPr>
        <p:spPr>
          <a:xfrm>
            <a:off x="4817011" y="231008"/>
            <a:ext cx="206786" cy="131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900" spc="4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U1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9345C6C-05F6-524B-AC86-C35C56FF067C}"/>
              </a:ext>
            </a:extLst>
          </p:cNvPr>
          <p:cNvSpPr/>
          <p:nvPr/>
        </p:nvSpPr>
        <p:spPr>
          <a:xfrm>
            <a:off x="5092185" y="231008"/>
            <a:ext cx="206786" cy="131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900" spc="4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U2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BC3504B-98FE-6044-8768-BAF6FDFA72E6}"/>
              </a:ext>
            </a:extLst>
          </p:cNvPr>
          <p:cNvGrpSpPr/>
          <p:nvPr/>
        </p:nvGrpSpPr>
        <p:grpSpPr>
          <a:xfrm>
            <a:off x="5797754" y="219189"/>
            <a:ext cx="883274" cy="165434"/>
            <a:chOff x="5797754" y="431068"/>
            <a:chExt cx="883274" cy="165434"/>
          </a:xfrm>
        </p:grpSpPr>
        <p:sp>
          <p:nvSpPr>
            <p:cNvPr id="65" name="Hexagon 180">
              <a:extLst>
                <a:ext uri="{FF2B5EF4-FFF2-40B4-BE49-F238E27FC236}">
                  <a16:creationId xmlns:a16="http://schemas.microsoft.com/office/drawing/2014/main" id="{9FDBDA81-7092-564F-B633-5E72D2FCFF78}"/>
                </a:ext>
              </a:extLst>
            </p:cNvPr>
            <p:cNvSpPr/>
            <p:nvPr/>
          </p:nvSpPr>
          <p:spPr>
            <a:xfrm>
              <a:off x="5797754" y="431068"/>
              <a:ext cx="179035" cy="165434"/>
            </a:xfrm>
            <a:custGeom>
              <a:avLst/>
              <a:gdLst>
                <a:gd name="connsiteX0" fmla="*/ 0 w 3115620"/>
                <a:gd name="connsiteY0" fmla="*/ 1342939 h 2685878"/>
                <a:gd name="connsiteX1" fmla="*/ 671470 w 3115620"/>
                <a:gd name="connsiteY1" fmla="*/ 1 h 2685878"/>
                <a:gd name="connsiteX2" fmla="*/ 2444151 w 3115620"/>
                <a:gd name="connsiteY2" fmla="*/ 1 h 2685878"/>
                <a:gd name="connsiteX3" fmla="*/ 3115620 w 3115620"/>
                <a:gd name="connsiteY3" fmla="*/ 1342939 h 2685878"/>
                <a:gd name="connsiteX4" fmla="*/ 2444151 w 3115620"/>
                <a:gd name="connsiteY4" fmla="*/ 2685877 h 2685878"/>
                <a:gd name="connsiteX5" fmla="*/ 671470 w 3115620"/>
                <a:gd name="connsiteY5" fmla="*/ 2685877 h 2685878"/>
                <a:gd name="connsiteX6" fmla="*/ 0 w 3115620"/>
                <a:gd name="connsiteY6" fmla="*/ 1342939 h 2685878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444151 w 3115620"/>
                <a:gd name="connsiteY2" fmla="*/ 3175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685451 w 3115620"/>
                <a:gd name="connsiteY2" fmla="*/ 6350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026720"/>
                <a:gd name="connsiteY0" fmla="*/ 1346113 h 2689051"/>
                <a:gd name="connsiteX1" fmla="*/ 395245 w 3026720"/>
                <a:gd name="connsiteY1" fmla="*/ 0 h 2689051"/>
                <a:gd name="connsiteX2" fmla="*/ 2685451 w 3026720"/>
                <a:gd name="connsiteY2" fmla="*/ 6350 h 2689051"/>
                <a:gd name="connsiteX3" fmla="*/ 3026720 w 3026720"/>
                <a:gd name="connsiteY3" fmla="*/ 1838238 h 2689051"/>
                <a:gd name="connsiteX4" fmla="*/ 2444151 w 3026720"/>
                <a:gd name="connsiteY4" fmla="*/ 2689051 h 2689051"/>
                <a:gd name="connsiteX5" fmla="*/ 671470 w 3026720"/>
                <a:gd name="connsiteY5" fmla="*/ 2689051 h 2689051"/>
                <a:gd name="connsiteX6" fmla="*/ 0 w 3026720"/>
                <a:gd name="connsiteY6" fmla="*/ 1346113 h 2689051"/>
                <a:gd name="connsiteX0" fmla="*/ 0 w 2982270"/>
                <a:gd name="connsiteY0" fmla="*/ 907963 h 2689051"/>
                <a:gd name="connsiteX1" fmla="*/ 350795 w 2982270"/>
                <a:gd name="connsiteY1" fmla="*/ 0 h 2689051"/>
                <a:gd name="connsiteX2" fmla="*/ 2641001 w 2982270"/>
                <a:gd name="connsiteY2" fmla="*/ 6350 h 2689051"/>
                <a:gd name="connsiteX3" fmla="*/ 2982270 w 2982270"/>
                <a:gd name="connsiteY3" fmla="*/ 1838238 h 2689051"/>
                <a:gd name="connsiteX4" fmla="*/ 2399701 w 2982270"/>
                <a:gd name="connsiteY4" fmla="*/ 2689051 h 2689051"/>
                <a:gd name="connsiteX5" fmla="*/ 627020 w 2982270"/>
                <a:gd name="connsiteY5" fmla="*/ 2689051 h 2689051"/>
                <a:gd name="connsiteX6" fmla="*/ 0 w 2982270"/>
                <a:gd name="connsiteY6" fmla="*/ 907963 h 2689051"/>
                <a:gd name="connsiteX0" fmla="*/ 0 w 2982270"/>
                <a:gd name="connsiteY0" fmla="*/ 907963 h 2752551"/>
                <a:gd name="connsiteX1" fmla="*/ 350795 w 2982270"/>
                <a:gd name="connsiteY1" fmla="*/ 0 h 2752551"/>
                <a:gd name="connsiteX2" fmla="*/ 2641001 w 2982270"/>
                <a:gd name="connsiteY2" fmla="*/ 6350 h 2752551"/>
                <a:gd name="connsiteX3" fmla="*/ 2982270 w 2982270"/>
                <a:gd name="connsiteY3" fmla="*/ 1838238 h 2752551"/>
                <a:gd name="connsiteX4" fmla="*/ 2399701 w 2982270"/>
                <a:gd name="connsiteY4" fmla="*/ 2689051 h 2752551"/>
                <a:gd name="connsiteX5" fmla="*/ 347620 w 2982270"/>
                <a:gd name="connsiteY5" fmla="*/ 2752551 h 2752551"/>
                <a:gd name="connsiteX6" fmla="*/ 0 w 2982270"/>
                <a:gd name="connsiteY6" fmla="*/ 907963 h 2752551"/>
                <a:gd name="connsiteX0" fmla="*/ 0 w 2982270"/>
                <a:gd name="connsiteY0" fmla="*/ 907963 h 2755726"/>
                <a:gd name="connsiteX1" fmla="*/ 350795 w 2982270"/>
                <a:gd name="connsiteY1" fmla="*/ 0 h 2755726"/>
                <a:gd name="connsiteX2" fmla="*/ 2641001 w 2982270"/>
                <a:gd name="connsiteY2" fmla="*/ 6350 h 2755726"/>
                <a:gd name="connsiteX3" fmla="*/ 2982270 w 2982270"/>
                <a:gd name="connsiteY3" fmla="*/ 1838238 h 2755726"/>
                <a:gd name="connsiteX4" fmla="*/ 2631476 w 2982270"/>
                <a:gd name="connsiteY4" fmla="*/ 2755726 h 2755726"/>
                <a:gd name="connsiteX5" fmla="*/ 347620 w 2982270"/>
                <a:gd name="connsiteY5" fmla="*/ 2752551 h 2755726"/>
                <a:gd name="connsiteX6" fmla="*/ 0 w 2982270"/>
                <a:gd name="connsiteY6" fmla="*/ 907963 h 275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2270" h="2755726">
                  <a:moveTo>
                    <a:pt x="0" y="907963"/>
                  </a:moveTo>
                  <a:lnTo>
                    <a:pt x="350795" y="0"/>
                  </a:lnTo>
                  <a:lnTo>
                    <a:pt x="2641001" y="6350"/>
                  </a:lnTo>
                  <a:lnTo>
                    <a:pt x="2982270" y="1838238"/>
                  </a:lnTo>
                  <a:lnTo>
                    <a:pt x="2631476" y="2755726"/>
                  </a:lnTo>
                  <a:lnTo>
                    <a:pt x="347620" y="2752551"/>
                  </a:lnTo>
                  <a:lnTo>
                    <a:pt x="0" y="9079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180">
              <a:extLst>
                <a:ext uri="{FF2B5EF4-FFF2-40B4-BE49-F238E27FC236}">
                  <a16:creationId xmlns:a16="http://schemas.microsoft.com/office/drawing/2014/main" id="{C1270B91-7BC5-4A4D-9A40-EC8837B6B375}"/>
                </a:ext>
              </a:extLst>
            </p:cNvPr>
            <p:cNvSpPr/>
            <p:nvPr/>
          </p:nvSpPr>
          <p:spPr>
            <a:xfrm>
              <a:off x="6032500" y="431068"/>
              <a:ext cx="179035" cy="165434"/>
            </a:xfrm>
            <a:custGeom>
              <a:avLst/>
              <a:gdLst>
                <a:gd name="connsiteX0" fmla="*/ 0 w 3115620"/>
                <a:gd name="connsiteY0" fmla="*/ 1342939 h 2685878"/>
                <a:gd name="connsiteX1" fmla="*/ 671470 w 3115620"/>
                <a:gd name="connsiteY1" fmla="*/ 1 h 2685878"/>
                <a:gd name="connsiteX2" fmla="*/ 2444151 w 3115620"/>
                <a:gd name="connsiteY2" fmla="*/ 1 h 2685878"/>
                <a:gd name="connsiteX3" fmla="*/ 3115620 w 3115620"/>
                <a:gd name="connsiteY3" fmla="*/ 1342939 h 2685878"/>
                <a:gd name="connsiteX4" fmla="*/ 2444151 w 3115620"/>
                <a:gd name="connsiteY4" fmla="*/ 2685877 h 2685878"/>
                <a:gd name="connsiteX5" fmla="*/ 671470 w 3115620"/>
                <a:gd name="connsiteY5" fmla="*/ 2685877 h 2685878"/>
                <a:gd name="connsiteX6" fmla="*/ 0 w 3115620"/>
                <a:gd name="connsiteY6" fmla="*/ 1342939 h 2685878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444151 w 3115620"/>
                <a:gd name="connsiteY2" fmla="*/ 3175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685451 w 3115620"/>
                <a:gd name="connsiteY2" fmla="*/ 6350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026720"/>
                <a:gd name="connsiteY0" fmla="*/ 1346113 h 2689051"/>
                <a:gd name="connsiteX1" fmla="*/ 395245 w 3026720"/>
                <a:gd name="connsiteY1" fmla="*/ 0 h 2689051"/>
                <a:gd name="connsiteX2" fmla="*/ 2685451 w 3026720"/>
                <a:gd name="connsiteY2" fmla="*/ 6350 h 2689051"/>
                <a:gd name="connsiteX3" fmla="*/ 3026720 w 3026720"/>
                <a:gd name="connsiteY3" fmla="*/ 1838238 h 2689051"/>
                <a:gd name="connsiteX4" fmla="*/ 2444151 w 3026720"/>
                <a:gd name="connsiteY4" fmla="*/ 2689051 h 2689051"/>
                <a:gd name="connsiteX5" fmla="*/ 671470 w 3026720"/>
                <a:gd name="connsiteY5" fmla="*/ 2689051 h 2689051"/>
                <a:gd name="connsiteX6" fmla="*/ 0 w 3026720"/>
                <a:gd name="connsiteY6" fmla="*/ 1346113 h 2689051"/>
                <a:gd name="connsiteX0" fmla="*/ 0 w 2982270"/>
                <a:gd name="connsiteY0" fmla="*/ 907963 h 2689051"/>
                <a:gd name="connsiteX1" fmla="*/ 350795 w 2982270"/>
                <a:gd name="connsiteY1" fmla="*/ 0 h 2689051"/>
                <a:gd name="connsiteX2" fmla="*/ 2641001 w 2982270"/>
                <a:gd name="connsiteY2" fmla="*/ 6350 h 2689051"/>
                <a:gd name="connsiteX3" fmla="*/ 2982270 w 2982270"/>
                <a:gd name="connsiteY3" fmla="*/ 1838238 h 2689051"/>
                <a:gd name="connsiteX4" fmla="*/ 2399701 w 2982270"/>
                <a:gd name="connsiteY4" fmla="*/ 2689051 h 2689051"/>
                <a:gd name="connsiteX5" fmla="*/ 627020 w 2982270"/>
                <a:gd name="connsiteY5" fmla="*/ 2689051 h 2689051"/>
                <a:gd name="connsiteX6" fmla="*/ 0 w 2982270"/>
                <a:gd name="connsiteY6" fmla="*/ 907963 h 2689051"/>
                <a:gd name="connsiteX0" fmla="*/ 0 w 2982270"/>
                <a:gd name="connsiteY0" fmla="*/ 907963 h 2752551"/>
                <a:gd name="connsiteX1" fmla="*/ 350795 w 2982270"/>
                <a:gd name="connsiteY1" fmla="*/ 0 h 2752551"/>
                <a:gd name="connsiteX2" fmla="*/ 2641001 w 2982270"/>
                <a:gd name="connsiteY2" fmla="*/ 6350 h 2752551"/>
                <a:gd name="connsiteX3" fmla="*/ 2982270 w 2982270"/>
                <a:gd name="connsiteY3" fmla="*/ 1838238 h 2752551"/>
                <a:gd name="connsiteX4" fmla="*/ 2399701 w 2982270"/>
                <a:gd name="connsiteY4" fmla="*/ 2689051 h 2752551"/>
                <a:gd name="connsiteX5" fmla="*/ 347620 w 2982270"/>
                <a:gd name="connsiteY5" fmla="*/ 2752551 h 2752551"/>
                <a:gd name="connsiteX6" fmla="*/ 0 w 2982270"/>
                <a:gd name="connsiteY6" fmla="*/ 907963 h 2752551"/>
                <a:gd name="connsiteX0" fmla="*/ 0 w 2982270"/>
                <a:gd name="connsiteY0" fmla="*/ 907963 h 2755726"/>
                <a:gd name="connsiteX1" fmla="*/ 350795 w 2982270"/>
                <a:gd name="connsiteY1" fmla="*/ 0 h 2755726"/>
                <a:gd name="connsiteX2" fmla="*/ 2641001 w 2982270"/>
                <a:gd name="connsiteY2" fmla="*/ 6350 h 2755726"/>
                <a:gd name="connsiteX3" fmla="*/ 2982270 w 2982270"/>
                <a:gd name="connsiteY3" fmla="*/ 1838238 h 2755726"/>
                <a:gd name="connsiteX4" fmla="*/ 2631476 w 2982270"/>
                <a:gd name="connsiteY4" fmla="*/ 2755726 h 2755726"/>
                <a:gd name="connsiteX5" fmla="*/ 347620 w 2982270"/>
                <a:gd name="connsiteY5" fmla="*/ 2752551 h 2755726"/>
                <a:gd name="connsiteX6" fmla="*/ 0 w 2982270"/>
                <a:gd name="connsiteY6" fmla="*/ 907963 h 275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2270" h="2755726">
                  <a:moveTo>
                    <a:pt x="0" y="907963"/>
                  </a:moveTo>
                  <a:lnTo>
                    <a:pt x="350795" y="0"/>
                  </a:lnTo>
                  <a:lnTo>
                    <a:pt x="2641001" y="6350"/>
                  </a:lnTo>
                  <a:lnTo>
                    <a:pt x="2982270" y="1838238"/>
                  </a:lnTo>
                  <a:lnTo>
                    <a:pt x="2631476" y="2755726"/>
                  </a:lnTo>
                  <a:lnTo>
                    <a:pt x="347620" y="2752551"/>
                  </a:lnTo>
                  <a:lnTo>
                    <a:pt x="0" y="9079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7" name="Hexagon 180">
              <a:extLst>
                <a:ext uri="{FF2B5EF4-FFF2-40B4-BE49-F238E27FC236}">
                  <a16:creationId xmlns:a16="http://schemas.microsoft.com/office/drawing/2014/main" id="{7CF7F67B-E6F1-B142-9CEA-2AE8B601CEDA}"/>
                </a:ext>
              </a:extLst>
            </p:cNvPr>
            <p:cNvSpPr/>
            <p:nvPr/>
          </p:nvSpPr>
          <p:spPr>
            <a:xfrm>
              <a:off x="6501993" y="431068"/>
              <a:ext cx="179035" cy="165434"/>
            </a:xfrm>
            <a:custGeom>
              <a:avLst/>
              <a:gdLst>
                <a:gd name="connsiteX0" fmla="*/ 0 w 3115620"/>
                <a:gd name="connsiteY0" fmla="*/ 1342939 h 2685878"/>
                <a:gd name="connsiteX1" fmla="*/ 671470 w 3115620"/>
                <a:gd name="connsiteY1" fmla="*/ 1 h 2685878"/>
                <a:gd name="connsiteX2" fmla="*/ 2444151 w 3115620"/>
                <a:gd name="connsiteY2" fmla="*/ 1 h 2685878"/>
                <a:gd name="connsiteX3" fmla="*/ 3115620 w 3115620"/>
                <a:gd name="connsiteY3" fmla="*/ 1342939 h 2685878"/>
                <a:gd name="connsiteX4" fmla="*/ 2444151 w 3115620"/>
                <a:gd name="connsiteY4" fmla="*/ 2685877 h 2685878"/>
                <a:gd name="connsiteX5" fmla="*/ 671470 w 3115620"/>
                <a:gd name="connsiteY5" fmla="*/ 2685877 h 2685878"/>
                <a:gd name="connsiteX6" fmla="*/ 0 w 3115620"/>
                <a:gd name="connsiteY6" fmla="*/ 1342939 h 2685878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444151 w 3115620"/>
                <a:gd name="connsiteY2" fmla="*/ 3175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685451 w 3115620"/>
                <a:gd name="connsiteY2" fmla="*/ 6350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026720"/>
                <a:gd name="connsiteY0" fmla="*/ 1346113 h 2689051"/>
                <a:gd name="connsiteX1" fmla="*/ 395245 w 3026720"/>
                <a:gd name="connsiteY1" fmla="*/ 0 h 2689051"/>
                <a:gd name="connsiteX2" fmla="*/ 2685451 w 3026720"/>
                <a:gd name="connsiteY2" fmla="*/ 6350 h 2689051"/>
                <a:gd name="connsiteX3" fmla="*/ 3026720 w 3026720"/>
                <a:gd name="connsiteY3" fmla="*/ 1838238 h 2689051"/>
                <a:gd name="connsiteX4" fmla="*/ 2444151 w 3026720"/>
                <a:gd name="connsiteY4" fmla="*/ 2689051 h 2689051"/>
                <a:gd name="connsiteX5" fmla="*/ 671470 w 3026720"/>
                <a:gd name="connsiteY5" fmla="*/ 2689051 h 2689051"/>
                <a:gd name="connsiteX6" fmla="*/ 0 w 3026720"/>
                <a:gd name="connsiteY6" fmla="*/ 1346113 h 2689051"/>
                <a:gd name="connsiteX0" fmla="*/ 0 w 2982270"/>
                <a:gd name="connsiteY0" fmla="*/ 907963 h 2689051"/>
                <a:gd name="connsiteX1" fmla="*/ 350795 w 2982270"/>
                <a:gd name="connsiteY1" fmla="*/ 0 h 2689051"/>
                <a:gd name="connsiteX2" fmla="*/ 2641001 w 2982270"/>
                <a:gd name="connsiteY2" fmla="*/ 6350 h 2689051"/>
                <a:gd name="connsiteX3" fmla="*/ 2982270 w 2982270"/>
                <a:gd name="connsiteY3" fmla="*/ 1838238 h 2689051"/>
                <a:gd name="connsiteX4" fmla="*/ 2399701 w 2982270"/>
                <a:gd name="connsiteY4" fmla="*/ 2689051 h 2689051"/>
                <a:gd name="connsiteX5" fmla="*/ 627020 w 2982270"/>
                <a:gd name="connsiteY5" fmla="*/ 2689051 h 2689051"/>
                <a:gd name="connsiteX6" fmla="*/ 0 w 2982270"/>
                <a:gd name="connsiteY6" fmla="*/ 907963 h 2689051"/>
                <a:gd name="connsiteX0" fmla="*/ 0 w 2982270"/>
                <a:gd name="connsiteY0" fmla="*/ 907963 h 2752551"/>
                <a:gd name="connsiteX1" fmla="*/ 350795 w 2982270"/>
                <a:gd name="connsiteY1" fmla="*/ 0 h 2752551"/>
                <a:gd name="connsiteX2" fmla="*/ 2641001 w 2982270"/>
                <a:gd name="connsiteY2" fmla="*/ 6350 h 2752551"/>
                <a:gd name="connsiteX3" fmla="*/ 2982270 w 2982270"/>
                <a:gd name="connsiteY3" fmla="*/ 1838238 h 2752551"/>
                <a:gd name="connsiteX4" fmla="*/ 2399701 w 2982270"/>
                <a:gd name="connsiteY4" fmla="*/ 2689051 h 2752551"/>
                <a:gd name="connsiteX5" fmla="*/ 347620 w 2982270"/>
                <a:gd name="connsiteY5" fmla="*/ 2752551 h 2752551"/>
                <a:gd name="connsiteX6" fmla="*/ 0 w 2982270"/>
                <a:gd name="connsiteY6" fmla="*/ 907963 h 2752551"/>
                <a:gd name="connsiteX0" fmla="*/ 0 w 2982270"/>
                <a:gd name="connsiteY0" fmla="*/ 907963 h 2755726"/>
                <a:gd name="connsiteX1" fmla="*/ 350795 w 2982270"/>
                <a:gd name="connsiteY1" fmla="*/ 0 h 2755726"/>
                <a:gd name="connsiteX2" fmla="*/ 2641001 w 2982270"/>
                <a:gd name="connsiteY2" fmla="*/ 6350 h 2755726"/>
                <a:gd name="connsiteX3" fmla="*/ 2982270 w 2982270"/>
                <a:gd name="connsiteY3" fmla="*/ 1838238 h 2755726"/>
                <a:gd name="connsiteX4" fmla="*/ 2631476 w 2982270"/>
                <a:gd name="connsiteY4" fmla="*/ 2755726 h 2755726"/>
                <a:gd name="connsiteX5" fmla="*/ 347620 w 2982270"/>
                <a:gd name="connsiteY5" fmla="*/ 2752551 h 2755726"/>
                <a:gd name="connsiteX6" fmla="*/ 0 w 2982270"/>
                <a:gd name="connsiteY6" fmla="*/ 907963 h 275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2270" h="2755726">
                  <a:moveTo>
                    <a:pt x="0" y="907963"/>
                  </a:moveTo>
                  <a:lnTo>
                    <a:pt x="350795" y="0"/>
                  </a:lnTo>
                  <a:lnTo>
                    <a:pt x="2641001" y="6350"/>
                  </a:lnTo>
                  <a:lnTo>
                    <a:pt x="2982270" y="1838238"/>
                  </a:lnTo>
                  <a:lnTo>
                    <a:pt x="2631476" y="2755726"/>
                  </a:lnTo>
                  <a:lnTo>
                    <a:pt x="347620" y="2752551"/>
                  </a:lnTo>
                  <a:lnTo>
                    <a:pt x="0" y="9079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8" name="Hexagon 180">
              <a:extLst>
                <a:ext uri="{FF2B5EF4-FFF2-40B4-BE49-F238E27FC236}">
                  <a16:creationId xmlns:a16="http://schemas.microsoft.com/office/drawing/2014/main" id="{D7482327-6529-FE43-A4AF-DC79BE9343C8}"/>
                </a:ext>
              </a:extLst>
            </p:cNvPr>
            <p:cNvSpPr/>
            <p:nvPr/>
          </p:nvSpPr>
          <p:spPr>
            <a:xfrm>
              <a:off x="6267246" y="431068"/>
              <a:ext cx="179035" cy="165434"/>
            </a:xfrm>
            <a:custGeom>
              <a:avLst/>
              <a:gdLst>
                <a:gd name="connsiteX0" fmla="*/ 0 w 3115620"/>
                <a:gd name="connsiteY0" fmla="*/ 1342939 h 2685878"/>
                <a:gd name="connsiteX1" fmla="*/ 671470 w 3115620"/>
                <a:gd name="connsiteY1" fmla="*/ 1 h 2685878"/>
                <a:gd name="connsiteX2" fmla="*/ 2444151 w 3115620"/>
                <a:gd name="connsiteY2" fmla="*/ 1 h 2685878"/>
                <a:gd name="connsiteX3" fmla="*/ 3115620 w 3115620"/>
                <a:gd name="connsiteY3" fmla="*/ 1342939 h 2685878"/>
                <a:gd name="connsiteX4" fmla="*/ 2444151 w 3115620"/>
                <a:gd name="connsiteY4" fmla="*/ 2685877 h 2685878"/>
                <a:gd name="connsiteX5" fmla="*/ 671470 w 3115620"/>
                <a:gd name="connsiteY5" fmla="*/ 2685877 h 2685878"/>
                <a:gd name="connsiteX6" fmla="*/ 0 w 3115620"/>
                <a:gd name="connsiteY6" fmla="*/ 1342939 h 2685878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444151 w 3115620"/>
                <a:gd name="connsiteY2" fmla="*/ 3175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685451 w 3115620"/>
                <a:gd name="connsiteY2" fmla="*/ 6350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026720"/>
                <a:gd name="connsiteY0" fmla="*/ 1346113 h 2689051"/>
                <a:gd name="connsiteX1" fmla="*/ 395245 w 3026720"/>
                <a:gd name="connsiteY1" fmla="*/ 0 h 2689051"/>
                <a:gd name="connsiteX2" fmla="*/ 2685451 w 3026720"/>
                <a:gd name="connsiteY2" fmla="*/ 6350 h 2689051"/>
                <a:gd name="connsiteX3" fmla="*/ 3026720 w 3026720"/>
                <a:gd name="connsiteY3" fmla="*/ 1838238 h 2689051"/>
                <a:gd name="connsiteX4" fmla="*/ 2444151 w 3026720"/>
                <a:gd name="connsiteY4" fmla="*/ 2689051 h 2689051"/>
                <a:gd name="connsiteX5" fmla="*/ 671470 w 3026720"/>
                <a:gd name="connsiteY5" fmla="*/ 2689051 h 2689051"/>
                <a:gd name="connsiteX6" fmla="*/ 0 w 3026720"/>
                <a:gd name="connsiteY6" fmla="*/ 1346113 h 2689051"/>
                <a:gd name="connsiteX0" fmla="*/ 0 w 2982270"/>
                <a:gd name="connsiteY0" fmla="*/ 907963 h 2689051"/>
                <a:gd name="connsiteX1" fmla="*/ 350795 w 2982270"/>
                <a:gd name="connsiteY1" fmla="*/ 0 h 2689051"/>
                <a:gd name="connsiteX2" fmla="*/ 2641001 w 2982270"/>
                <a:gd name="connsiteY2" fmla="*/ 6350 h 2689051"/>
                <a:gd name="connsiteX3" fmla="*/ 2982270 w 2982270"/>
                <a:gd name="connsiteY3" fmla="*/ 1838238 h 2689051"/>
                <a:gd name="connsiteX4" fmla="*/ 2399701 w 2982270"/>
                <a:gd name="connsiteY4" fmla="*/ 2689051 h 2689051"/>
                <a:gd name="connsiteX5" fmla="*/ 627020 w 2982270"/>
                <a:gd name="connsiteY5" fmla="*/ 2689051 h 2689051"/>
                <a:gd name="connsiteX6" fmla="*/ 0 w 2982270"/>
                <a:gd name="connsiteY6" fmla="*/ 907963 h 2689051"/>
                <a:gd name="connsiteX0" fmla="*/ 0 w 2982270"/>
                <a:gd name="connsiteY0" fmla="*/ 907963 h 2752551"/>
                <a:gd name="connsiteX1" fmla="*/ 350795 w 2982270"/>
                <a:gd name="connsiteY1" fmla="*/ 0 h 2752551"/>
                <a:gd name="connsiteX2" fmla="*/ 2641001 w 2982270"/>
                <a:gd name="connsiteY2" fmla="*/ 6350 h 2752551"/>
                <a:gd name="connsiteX3" fmla="*/ 2982270 w 2982270"/>
                <a:gd name="connsiteY3" fmla="*/ 1838238 h 2752551"/>
                <a:gd name="connsiteX4" fmla="*/ 2399701 w 2982270"/>
                <a:gd name="connsiteY4" fmla="*/ 2689051 h 2752551"/>
                <a:gd name="connsiteX5" fmla="*/ 347620 w 2982270"/>
                <a:gd name="connsiteY5" fmla="*/ 2752551 h 2752551"/>
                <a:gd name="connsiteX6" fmla="*/ 0 w 2982270"/>
                <a:gd name="connsiteY6" fmla="*/ 907963 h 2752551"/>
                <a:gd name="connsiteX0" fmla="*/ 0 w 2982270"/>
                <a:gd name="connsiteY0" fmla="*/ 907963 h 2755726"/>
                <a:gd name="connsiteX1" fmla="*/ 350795 w 2982270"/>
                <a:gd name="connsiteY1" fmla="*/ 0 h 2755726"/>
                <a:gd name="connsiteX2" fmla="*/ 2641001 w 2982270"/>
                <a:gd name="connsiteY2" fmla="*/ 6350 h 2755726"/>
                <a:gd name="connsiteX3" fmla="*/ 2982270 w 2982270"/>
                <a:gd name="connsiteY3" fmla="*/ 1838238 h 2755726"/>
                <a:gd name="connsiteX4" fmla="*/ 2631476 w 2982270"/>
                <a:gd name="connsiteY4" fmla="*/ 2755726 h 2755726"/>
                <a:gd name="connsiteX5" fmla="*/ 347620 w 2982270"/>
                <a:gd name="connsiteY5" fmla="*/ 2752551 h 2755726"/>
                <a:gd name="connsiteX6" fmla="*/ 0 w 2982270"/>
                <a:gd name="connsiteY6" fmla="*/ 907963 h 275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2270" h="2755726">
                  <a:moveTo>
                    <a:pt x="0" y="907963"/>
                  </a:moveTo>
                  <a:lnTo>
                    <a:pt x="350795" y="0"/>
                  </a:lnTo>
                  <a:lnTo>
                    <a:pt x="2641001" y="6350"/>
                  </a:lnTo>
                  <a:lnTo>
                    <a:pt x="2982270" y="1838238"/>
                  </a:lnTo>
                  <a:lnTo>
                    <a:pt x="2631476" y="2755726"/>
                  </a:lnTo>
                  <a:lnTo>
                    <a:pt x="347620" y="2752551"/>
                  </a:lnTo>
                  <a:lnTo>
                    <a:pt x="0" y="9079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1CAE94F8-B2A7-7441-9105-BC55EA1EE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3786" y="166371"/>
            <a:ext cx="203079" cy="25560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32753D98-EE7F-A348-994F-A915E152D3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5167" y="173468"/>
            <a:ext cx="206609" cy="237600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EC32BA4D-89EB-C94F-8616-229CA2F66797}"/>
              </a:ext>
            </a:extLst>
          </p:cNvPr>
          <p:cNvGrpSpPr/>
          <p:nvPr/>
        </p:nvGrpSpPr>
        <p:grpSpPr>
          <a:xfrm>
            <a:off x="5797754" y="219189"/>
            <a:ext cx="879331" cy="160053"/>
            <a:chOff x="5797754" y="219189"/>
            <a:chExt cx="879331" cy="160053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837B6DA-3C08-FA48-9075-46E1890BEC84}"/>
                </a:ext>
              </a:extLst>
            </p:cNvPr>
            <p:cNvSpPr txBox="1"/>
            <p:nvPr/>
          </p:nvSpPr>
          <p:spPr>
            <a:xfrm>
              <a:off x="6503314" y="219189"/>
              <a:ext cx="173771" cy="160053"/>
            </a:xfrm>
            <a:prstGeom prst="rect">
              <a:avLst/>
            </a:prstGeom>
            <a:noFill/>
          </p:spPr>
          <p:txBody>
            <a:bodyPr wrap="square" tIns="0" bIns="0" rtlCol="0" anchor="ctr">
              <a:noAutofit/>
            </a:bodyPr>
            <a:lstStyle/>
            <a:p>
              <a:pPr algn="ctr"/>
              <a:r>
                <a:rPr lang="en-US" sz="10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0F8E8FA7-C4FC-1C43-B150-69A1753BD7C6}"/>
                </a:ext>
              </a:extLst>
            </p:cNvPr>
            <p:cNvSpPr txBox="1"/>
            <p:nvPr/>
          </p:nvSpPr>
          <p:spPr>
            <a:xfrm>
              <a:off x="6269398" y="219189"/>
              <a:ext cx="173771" cy="160053"/>
            </a:xfrm>
            <a:prstGeom prst="rect">
              <a:avLst/>
            </a:prstGeom>
            <a:noFill/>
          </p:spPr>
          <p:txBody>
            <a:bodyPr wrap="square" tIns="0" bIns="0" rtlCol="0" anchor="ctr">
              <a:noAutofit/>
            </a:bodyPr>
            <a:lstStyle/>
            <a:p>
              <a:pPr algn="ctr"/>
              <a:r>
                <a:rPr lang="en-US" sz="10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F4C0E198-29AD-3C41-B501-95F4C732481D}"/>
                </a:ext>
              </a:extLst>
            </p:cNvPr>
            <p:cNvSpPr txBox="1"/>
            <p:nvPr/>
          </p:nvSpPr>
          <p:spPr>
            <a:xfrm>
              <a:off x="6033576" y="219189"/>
              <a:ext cx="173771" cy="160053"/>
            </a:xfrm>
            <a:prstGeom prst="rect">
              <a:avLst/>
            </a:prstGeom>
            <a:noFill/>
          </p:spPr>
          <p:txBody>
            <a:bodyPr wrap="square" tIns="0" bIns="0" rtlCol="0" anchor="ctr">
              <a:noAutofit/>
            </a:bodyPr>
            <a:lstStyle/>
            <a:p>
              <a:pPr algn="ctr"/>
              <a:r>
                <a:rPr lang="en-US" sz="10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4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325E9142-DC80-2E44-996A-D76910869442}"/>
                </a:ext>
              </a:extLst>
            </p:cNvPr>
            <p:cNvSpPr txBox="1"/>
            <p:nvPr/>
          </p:nvSpPr>
          <p:spPr>
            <a:xfrm>
              <a:off x="5797754" y="219189"/>
              <a:ext cx="173771" cy="160053"/>
            </a:xfrm>
            <a:prstGeom prst="rect">
              <a:avLst/>
            </a:prstGeom>
            <a:noFill/>
          </p:spPr>
          <p:txBody>
            <a:bodyPr wrap="square" tIns="0" bIns="0" rtlCol="0" anchor="ctr">
              <a:noAutofit/>
            </a:bodyPr>
            <a:lstStyle/>
            <a:p>
              <a:pPr algn="ctr"/>
              <a:r>
                <a:rPr lang="en-US" sz="10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7B7E0E97-53B2-3948-8CB7-77872B5712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525" y="787002"/>
            <a:ext cx="6775448" cy="468857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17A0A88-0AA2-2947-B26B-457AB36867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525" y="5610497"/>
            <a:ext cx="6775448" cy="468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68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3C581F-502D-8444-99B2-529104FD6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Global Disaster Preparedness Center  |  Designing Solutions for Urban Community Resilience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1D3E95-BB45-9E40-9397-5B3D5DBE2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2C684-C74E-B44D-82B0-F0756951FDF2}" type="slidenum">
              <a:rPr lang="en-US" smtClean="0"/>
              <a:t>9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641F52-F0DC-F84F-BBBD-5A9F0E9FE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390525"/>
            <a:ext cx="647700" cy="1054100"/>
          </a:xfrm>
          <a:prstGeom prst="rect">
            <a:avLst/>
          </a:prstGeom>
        </p:spPr>
      </p:pic>
      <p:sp>
        <p:nvSpPr>
          <p:cNvPr id="64" name="Title 1">
            <a:extLst>
              <a:ext uri="{FF2B5EF4-FFF2-40B4-BE49-F238E27FC236}">
                <a16:creationId xmlns:a16="http://schemas.microsoft.com/office/drawing/2014/main" id="{69B04E72-7654-9B43-97BA-A3937B9422AA}"/>
              </a:ext>
            </a:extLst>
          </p:cNvPr>
          <p:cNvSpPr txBox="1">
            <a:spLocks/>
          </p:cNvSpPr>
          <p:nvPr/>
        </p:nvSpPr>
        <p:spPr>
          <a:xfrm>
            <a:off x="1527174" y="390525"/>
            <a:ext cx="5638799" cy="1136650"/>
          </a:xfrm>
          <a:prstGeom prst="rect">
            <a:avLst/>
          </a:prstGeom>
        </p:spPr>
        <p:txBody>
          <a:bodyPr vert="horz" lIns="144000" tIns="108000" rIns="91440" bIns="45720" rtlCol="0" anchor="ctr">
            <a:noAutofit/>
          </a:bodyPr>
          <a:lstStyle>
            <a:lvl1pPr algn="l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3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en-US" sz="1400" b="1" dirty="0">
                <a:solidFill>
                  <a:schemeClr val="accent2"/>
                </a:solidFill>
                <a:ea typeface="+mn-ea"/>
                <a:cs typeface="Gill Sans Nova Ultra Bold" panose="020F0502020204030204" pitchFamily="34" charset="0"/>
              </a:rPr>
              <a:t>Resource</a:t>
            </a:r>
            <a:br>
              <a:rPr lang="en-US" sz="5400" b="1" dirty="0">
                <a:solidFill>
                  <a:schemeClr val="accent2"/>
                </a:solidFill>
                <a:ea typeface="+mn-ea"/>
                <a:cs typeface="Gill Sans Nova Ultra Bold" panose="020F0502020204030204" pitchFamily="34" charset="0"/>
              </a:rPr>
            </a:br>
            <a:r>
              <a:rPr lang="en-US" sz="2800" b="1" dirty="0">
                <a:solidFill>
                  <a:schemeClr val="accent2"/>
                </a:solidFill>
                <a:ea typeface="+mn-ea"/>
                <a:cs typeface="Gill Sans Nova Ultra Bold" panose="020F0502020204030204" pitchFamily="34" charset="0"/>
              </a:rPr>
              <a:t>Sample workshop agenda</a:t>
            </a:r>
            <a:endParaRPr lang="en-US" b="1" dirty="0">
              <a:solidFill>
                <a:schemeClr val="accent2"/>
              </a:solidFill>
              <a:cs typeface="Gill Sans Nova Ultra Bold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6B71BC8-AC3B-094C-8520-4923919D1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972" y="166371"/>
            <a:ext cx="199893" cy="25158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5B8D3C8-CF13-6E4B-A846-AA138B3D5EBE}"/>
              </a:ext>
            </a:extLst>
          </p:cNvPr>
          <p:cNvSpPr/>
          <p:nvPr/>
        </p:nvSpPr>
        <p:spPr>
          <a:xfrm>
            <a:off x="4817011" y="231008"/>
            <a:ext cx="206786" cy="131180"/>
          </a:xfrm>
          <a:prstGeom prst="rect">
            <a:avLst/>
          </a:prstGeom>
          <a:solidFill>
            <a:srgbClr val="EAEA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900" spc="40" dirty="0"/>
              <a:t>U1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0AE304B-8147-6E4E-8332-2E0DB1D47F2E}"/>
              </a:ext>
            </a:extLst>
          </p:cNvPr>
          <p:cNvSpPr/>
          <p:nvPr/>
        </p:nvSpPr>
        <p:spPr>
          <a:xfrm>
            <a:off x="5092185" y="231008"/>
            <a:ext cx="206786" cy="131180"/>
          </a:xfrm>
          <a:prstGeom prst="rect">
            <a:avLst/>
          </a:prstGeom>
          <a:solidFill>
            <a:srgbClr val="EAEA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900" spc="40" dirty="0"/>
              <a:t>U2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E2136BC-36F8-C344-9135-DD8F2991B00E}"/>
              </a:ext>
            </a:extLst>
          </p:cNvPr>
          <p:cNvGrpSpPr/>
          <p:nvPr/>
        </p:nvGrpSpPr>
        <p:grpSpPr>
          <a:xfrm>
            <a:off x="5797754" y="219189"/>
            <a:ext cx="883274" cy="165434"/>
            <a:chOff x="5797754" y="431068"/>
            <a:chExt cx="883274" cy="165434"/>
          </a:xfrm>
        </p:grpSpPr>
        <p:sp>
          <p:nvSpPr>
            <p:cNvPr id="33" name="Hexagon 180">
              <a:extLst>
                <a:ext uri="{FF2B5EF4-FFF2-40B4-BE49-F238E27FC236}">
                  <a16:creationId xmlns:a16="http://schemas.microsoft.com/office/drawing/2014/main" id="{069B6CD6-3496-4947-923E-D1D65E65476B}"/>
                </a:ext>
              </a:extLst>
            </p:cNvPr>
            <p:cNvSpPr/>
            <p:nvPr/>
          </p:nvSpPr>
          <p:spPr>
            <a:xfrm>
              <a:off x="5797754" y="431068"/>
              <a:ext cx="179035" cy="165434"/>
            </a:xfrm>
            <a:custGeom>
              <a:avLst/>
              <a:gdLst>
                <a:gd name="connsiteX0" fmla="*/ 0 w 3115620"/>
                <a:gd name="connsiteY0" fmla="*/ 1342939 h 2685878"/>
                <a:gd name="connsiteX1" fmla="*/ 671470 w 3115620"/>
                <a:gd name="connsiteY1" fmla="*/ 1 h 2685878"/>
                <a:gd name="connsiteX2" fmla="*/ 2444151 w 3115620"/>
                <a:gd name="connsiteY2" fmla="*/ 1 h 2685878"/>
                <a:gd name="connsiteX3" fmla="*/ 3115620 w 3115620"/>
                <a:gd name="connsiteY3" fmla="*/ 1342939 h 2685878"/>
                <a:gd name="connsiteX4" fmla="*/ 2444151 w 3115620"/>
                <a:gd name="connsiteY4" fmla="*/ 2685877 h 2685878"/>
                <a:gd name="connsiteX5" fmla="*/ 671470 w 3115620"/>
                <a:gd name="connsiteY5" fmla="*/ 2685877 h 2685878"/>
                <a:gd name="connsiteX6" fmla="*/ 0 w 3115620"/>
                <a:gd name="connsiteY6" fmla="*/ 1342939 h 2685878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444151 w 3115620"/>
                <a:gd name="connsiteY2" fmla="*/ 3175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685451 w 3115620"/>
                <a:gd name="connsiteY2" fmla="*/ 6350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026720"/>
                <a:gd name="connsiteY0" fmla="*/ 1346113 h 2689051"/>
                <a:gd name="connsiteX1" fmla="*/ 395245 w 3026720"/>
                <a:gd name="connsiteY1" fmla="*/ 0 h 2689051"/>
                <a:gd name="connsiteX2" fmla="*/ 2685451 w 3026720"/>
                <a:gd name="connsiteY2" fmla="*/ 6350 h 2689051"/>
                <a:gd name="connsiteX3" fmla="*/ 3026720 w 3026720"/>
                <a:gd name="connsiteY3" fmla="*/ 1838238 h 2689051"/>
                <a:gd name="connsiteX4" fmla="*/ 2444151 w 3026720"/>
                <a:gd name="connsiteY4" fmla="*/ 2689051 h 2689051"/>
                <a:gd name="connsiteX5" fmla="*/ 671470 w 3026720"/>
                <a:gd name="connsiteY5" fmla="*/ 2689051 h 2689051"/>
                <a:gd name="connsiteX6" fmla="*/ 0 w 3026720"/>
                <a:gd name="connsiteY6" fmla="*/ 1346113 h 2689051"/>
                <a:gd name="connsiteX0" fmla="*/ 0 w 2982270"/>
                <a:gd name="connsiteY0" fmla="*/ 907963 h 2689051"/>
                <a:gd name="connsiteX1" fmla="*/ 350795 w 2982270"/>
                <a:gd name="connsiteY1" fmla="*/ 0 h 2689051"/>
                <a:gd name="connsiteX2" fmla="*/ 2641001 w 2982270"/>
                <a:gd name="connsiteY2" fmla="*/ 6350 h 2689051"/>
                <a:gd name="connsiteX3" fmla="*/ 2982270 w 2982270"/>
                <a:gd name="connsiteY3" fmla="*/ 1838238 h 2689051"/>
                <a:gd name="connsiteX4" fmla="*/ 2399701 w 2982270"/>
                <a:gd name="connsiteY4" fmla="*/ 2689051 h 2689051"/>
                <a:gd name="connsiteX5" fmla="*/ 627020 w 2982270"/>
                <a:gd name="connsiteY5" fmla="*/ 2689051 h 2689051"/>
                <a:gd name="connsiteX6" fmla="*/ 0 w 2982270"/>
                <a:gd name="connsiteY6" fmla="*/ 907963 h 2689051"/>
                <a:gd name="connsiteX0" fmla="*/ 0 w 2982270"/>
                <a:gd name="connsiteY0" fmla="*/ 907963 h 2752551"/>
                <a:gd name="connsiteX1" fmla="*/ 350795 w 2982270"/>
                <a:gd name="connsiteY1" fmla="*/ 0 h 2752551"/>
                <a:gd name="connsiteX2" fmla="*/ 2641001 w 2982270"/>
                <a:gd name="connsiteY2" fmla="*/ 6350 h 2752551"/>
                <a:gd name="connsiteX3" fmla="*/ 2982270 w 2982270"/>
                <a:gd name="connsiteY3" fmla="*/ 1838238 h 2752551"/>
                <a:gd name="connsiteX4" fmla="*/ 2399701 w 2982270"/>
                <a:gd name="connsiteY4" fmla="*/ 2689051 h 2752551"/>
                <a:gd name="connsiteX5" fmla="*/ 347620 w 2982270"/>
                <a:gd name="connsiteY5" fmla="*/ 2752551 h 2752551"/>
                <a:gd name="connsiteX6" fmla="*/ 0 w 2982270"/>
                <a:gd name="connsiteY6" fmla="*/ 907963 h 2752551"/>
                <a:gd name="connsiteX0" fmla="*/ 0 w 2982270"/>
                <a:gd name="connsiteY0" fmla="*/ 907963 h 2755726"/>
                <a:gd name="connsiteX1" fmla="*/ 350795 w 2982270"/>
                <a:gd name="connsiteY1" fmla="*/ 0 h 2755726"/>
                <a:gd name="connsiteX2" fmla="*/ 2641001 w 2982270"/>
                <a:gd name="connsiteY2" fmla="*/ 6350 h 2755726"/>
                <a:gd name="connsiteX3" fmla="*/ 2982270 w 2982270"/>
                <a:gd name="connsiteY3" fmla="*/ 1838238 h 2755726"/>
                <a:gd name="connsiteX4" fmla="*/ 2631476 w 2982270"/>
                <a:gd name="connsiteY4" fmla="*/ 2755726 h 2755726"/>
                <a:gd name="connsiteX5" fmla="*/ 347620 w 2982270"/>
                <a:gd name="connsiteY5" fmla="*/ 2752551 h 2755726"/>
                <a:gd name="connsiteX6" fmla="*/ 0 w 2982270"/>
                <a:gd name="connsiteY6" fmla="*/ 907963 h 275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2270" h="2755726">
                  <a:moveTo>
                    <a:pt x="0" y="907963"/>
                  </a:moveTo>
                  <a:lnTo>
                    <a:pt x="350795" y="0"/>
                  </a:lnTo>
                  <a:lnTo>
                    <a:pt x="2641001" y="6350"/>
                  </a:lnTo>
                  <a:lnTo>
                    <a:pt x="2982270" y="1838238"/>
                  </a:lnTo>
                  <a:lnTo>
                    <a:pt x="2631476" y="2755726"/>
                  </a:lnTo>
                  <a:lnTo>
                    <a:pt x="347620" y="2752551"/>
                  </a:lnTo>
                  <a:lnTo>
                    <a:pt x="0" y="907963"/>
                  </a:lnTo>
                  <a:close/>
                </a:path>
              </a:pathLst>
            </a:custGeom>
            <a:solidFill>
              <a:srgbClr val="EAEA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4" name="Hexagon 180">
              <a:extLst>
                <a:ext uri="{FF2B5EF4-FFF2-40B4-BE49-F238E27FC236}">
                  <a16:creationId xmlns:a16="http://schemas.microsoft.com/office/drawing/2014/main" id="{7305B6A7-9E7A-E44E-89A3-F30AFB81F794}"/>
                </a:ext>
              </a:extLst>
            </p:cNvPr>
            <p:cNvSpPr/>
            <p:nvPr/>
          </p:nvSpPr>
          <p:spPr>
            <a:xfrm>
              <a:off x="6032500" y="431068"/>
              <a:ext cx="179035" cy="165434"/>
            </a:xfrm>
            <a:custGeom>
              <a:avLst/>
              <a:gdLst>
                <a:gd name="connsiteX0" fmla="*/ 0 w 3115620"/>
                <a:gd name="connsiteY0" fmla="*/ 1342939 h 2685878"/>
                <a:gd name="connsiteX1" fmla="*/ 671470 w 3115620"/>
                <a:gd name="connsiteY1" fmla="*/ 1 h 2685878"/>
                <a:gd name="connsiteX2" fmla="*/ 2444151 w 3115620"/>
                <a:gd name="connsiteY2" fmla="*/ 1 h 2685878"/>
                <a:gd name="connsiteX3" fmla="*/ 3115620 w 3115620"/>
                <a:gd name="connsiteY3" fmla="*/ 1342939 h 2685878"/>
                <a:gd name="connsiteX4" fmla="*/ 2444151 w 3115620"/>
                <a:gd name="connsiteY4" fmla="*/ 2685877 h 2685878"/>
                <a:gd name="connsiteX5" fmla="*/ 671470 w 3115620"/>
                <a:gd name="connsiteY5" fmla="*/ 2685877 h 2685878"/>
                <a:gd name="connsiteX6" fmla="*/ 0 w 3115620"/>
                <a:gd name="connsiteY6" fmla="*/ 1342939 h 2685878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444151 w 3115620"/>
                <a:gd name="connsiteY2" fmla="*/ 3175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685451 w 3115620"/>
                <a:gd name="connsiteY2" fmla="*/ 6350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026720"/>
                <a:gd name="connsiteY0" fmla="*/ 1346113 h 2689051"/>
                <a:gd name="connsiteX1" fmla="*/ 395245 w 3026720"/>
                <a:gd name="connsiteY1" fmla="*/ 0 h 2689051"/>
                <a:gd name="connsiteX2" fmla="*/ 2685451 w 3026720"/>
                <a:gd name="connsiteY2" fmla="*/ 6350 h 2689051"/>
                <a:gd name="connsiteX3" fmla="*/ 3026720 w 3026720"/>
                <a:gd name="connsiteY3" fmla="*/ 1838238 h 2689051"/>
                <a:gd name="connsiteX4" fmla="*/ 2444151 w 3026720"/>
                <a:gd name="connsiteY4" fmla="*/ 2689051 h 2689051"/>
                <a:gd name="connsiteX5" fmla="*/ 671470 w 3026720"/>
                <a:gd name="connsiteY5" fmla="*/ 2689051 h 2689051"/>
                <a:gd name="connsiteX6" fmla="*/ 0 w 3026720"/>
                <a:gd name="connsiteY6" fmla="*/ 1346113 h 2689051"/>
                <a:gd name="connsiteX0" fmla="*/ 0 w 2982270"/>
                <a:gd name="connsiteY0" fmla="*/ 907963 h 2689051"/>
                <a:gd name="connsiteX1" fmla="*/ 350795 w 2982270"/>
                <a:gd name="connsiteY1" fmla="*/ 0 h 2689051"/>
                <a:gd name="connsiteX2" fmla="*/ 2641001 w 2982270"/>
                <a:gd name="connsiteY2" fmla="*/ 6350 h 2689051"/>
                <a:gd name="connsiteX3" fmla="*/ 2982270 w 2982270"/>
                <a:gd name="connsiteY3" fmla="*/ 1838238 h 2689051"/>
                <a:gd name="connsiteX4" fmla="*/ 2399701 w 2982270"/>
                <a:gd name="connsiteY4" fmla="*/ 2689051 h 2689051"/>
                <a:gd name="connsiteX5" fmla="*/ 627020 w 2982270"/>
                <a:gd name="connsiteY5" fmla="*/ 2689051 h 2689051"/>
                <a:gd name="connsiteX6" fmla="*/ 0 w 2982270"/>
                <a:gd name="connsiteY6" fmla="*/ 907963 h 2689051"/>
                <a:gd name="connsiteX0" fmla="*/ 0 w 2982270"/>
                <a:gd name="connsiteY0" fmla="*/ 907963 h 2752551"/>
                <a:gd name="connsiteX1" fmla="*/ 350795 w 2982270"/>
                <a:gd name="connsiteY1" fmla="*/ 0 h 2752551"/>
                <a:gd name="connsiteX2" fmla="*/ 2641001 w 2982270"/>
                <a:gd name="connsiteY2" fmla="*/ 6350 h 2752551"/>
                <a:gd name="connsiteX3" fmla="*/ 2982270 w 2982270"/>
                <a:gd name="connsiteY3" fmla="*/ 1838238 h 2752551"/>
                <a:gd name="connsiteX4" fmla="*/ 2399701 w 2982270"/>
                <a:gd name="connsiteY4" fmla="*/ 2689051 h 2752551"/>
                <a:gd name="connsiteX5" fmla="*/ 347620 w 2982270"/>
                <a:gd name="connsiteY5" fmla="*/ 2752551 h 2752551"/>
                <a:gd name="connsiteX6" fmla="*/ 0 w 2982270"/>
                <a:gd name="connsiteY6" fmla="*/ 907963 h 2752551"/>
                <a:gd name="connsiteX0" fmla="*/ 0 w 2982270"/>
                <a:gd name="connsiteY0" fmla="*/ 907963 h 2755726"/>
                <a:gd name="connsiteX1" fmla="*/ 350795 w 2982270"/>
                <a:gd name="connsiteY1" fmla="*/ 0 h 2755726"/>
                <a:gd name="connsiteX2" fmla="*/ 2641001 w 2982270"/>
                <a:gd name="connsiteY2" fmla="*/ 6350 h 2755726"/>
                <a:gd name="connsiteX3" fmla="*/ 2982270 w 2982270"/>
                <a:gd name="connsiteY3" fmla="*/ 1838238 h 2755726"/>
                <a:gd name="connsiteX4" fmla="*/ 2631476 w 2982270"/>
                <a:gd name="connsiteY4" fmla="*/ 2755726 h 2755726"/>
                <a:gd name="connsiteX5" fmla="*/ 347620 w 2982270"/>
                <a:gd name="connsiteY5" fmla="*/ 2752551 h 2755726"/>
                <a:gd name="connsiteX6" fmla="*/ 0 w 2982270"/>
                <a:gd name="connsiteY6" fmla="*/ 907963 h 275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2270" h="2755726">
                  <a:moveTo>
                    <a:pt x="0" y="907963"/>
                  </a:moveTo>
                  <a:lnTo>
                    <a:pt x="350795" y="0"/>
                  </a:lnTo>
                  <a:lnTo>
                    <a:pt x="2641001" y="6350"/>
                  </a:lnTo>
                  <a:lnTo>
                    <a:pt x="2982270" y="1838238"/>
                  </a:lnTo>
                  <a:lnTo>
                    <a:pt x="2631476" y="2755726"/>
                  </a:lnTo>
                  <a:lnTo>
                    <a:pt x="347620" y="2752551"/>
                  </a:lnTo>
                  <a:lnTo>
                    <a:pt x="0" y="907963"/>
                  </a:lnTo>
                  <a:close/>
                </a:path>
              </a:pathLst>
            </a:custGeom>
            <a:solidFill>
              <a:srgbClr val="EAEA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5" name="Hexagon 180">
              <a:extLst>
                <a:ext uri="{FF2B5EF4-FFF2-40B4-BE49-F238E27FC236}">
                  <a16:creationId xmlns:a16="http://schemas.microsoft.com/office/drawing/2014/main" id="{C16D29EE-0BFF-3741-A87E-C16E9AB7887A}"/>
                </a:ext>
              </a:extLst>
            </p:cNvPr>
            <p:cNvSpPr/>
            <p:nvPr/>
          </p:nvSpPr>
          <p:spPr>
            <a:xfrm>
              <a:off x="6501993" y="431068"/>
              <a:ext cx="179035" cy="165434"/>
            </a:xfrm>
            <a:custGeom>
              <a:avLst/>
              <a:gdLst>
                <a:gd name="connsiteX0" fmla="*/ 0 w 3115620"/>
                <a:gd name="connsiteY0" fmla="*/ 1342939 h 2685878"/>
                <a:gd name="connsiteX1" fmla="*/ 671470 w 3115620"/>
                <a:gd name="connsiteY1" fmla="*/ 1 h 2685878"/>
                <a:gd name="connsiteX2" fmla="*/ 2444151 w 3115620"/>
                <a:gd name="connsiteY2" fmla="*/ 1 h 2685878"/>
                <a:gd name="connsiteX3" fmla="*/ 3115620 w 3115620"/>
                <a:gd name="connsiteY3" fmla="*/ 1342939 h 2685878"/>
                <a:gd name="connsiteX4" fmla="*/ 2444151 w 3115620"/>
                <a:gd name="connsiteY4" fmla="*/ 2685877 h 2685878"/>
                <a:gd name="connsiteX5" fmla="*/ 671470 w 3115620"/>
                <a:gd name="connsiteY5" fmla="*/ 2685877 h 2685878"/>
                <a:gd name="connsiteX6" fmla="*/ 0 w 3115620"/>
                <a:gd name="connsiteY6" fmla="*/ 1342939 h 2685878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444151 w 3115620"/>
                <a:gd name="connsiteY2" fmla="*/ 3175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685451 w 3115620"/>
                <a:gd name="connsiteY2" fmla="*/ 6350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026720"/>
                <a:gd name="connsiteY0" fmla="*/ 1346113 h 2689051"/>
                <a:gd name="connsiteX1" fmla="*/ 395245 w 3026720"/>
                <a:gd name="connsiteY1" fmla="*/ 0 h 2689051"/>
                <a:gd name="connsiteX2" fmla="*/ 2685451 w 3026720"/>
                <a:gd name="connsiteY2" fmla="*/ 6350 h 2689051"/>
                <a:gd name="connsiteX3" fmla="*/ 3026720 w 3026720"/>
                <a:gd name="connsiteY3" fmla="*/ 1838238 h 2689051"/>
                <a:gd name="connsiteX4" fmla="*/ 2444151 w 3026720"/>
                <a:gd name="connsiteY4" fmla="*/ 2689051 h 2689051"/>
                <a:gd name="connsiteX5" fmla="*/ 671470 w 3026720"/>
                <a:gd name="connsiteY5" fmla="*/ 2689051 h 2689051"/>
                <a:gd name="connsiteX6" fmla="*/ 0 w 3026720"/>
                <a:gd name="connsiteY6" fmla="*/ 1346113 h 2689051"/>
                <a:gd name="connsiteX0" fmla="*/ 0 w 2982270"/>
                <a:gd name="connsiteY0" fmla="*/ 907963 h 2689051"/>
                <a:gd name="connsiteX1" fmla="*/ 350795 w 2982270"/>
                <a:gd name="connsiteY1" fmla="*/ 0 h 2689051"/>
                <a:gd name="connsiteX2" fmla="*/ 2641001 w 2982270"/>
                <a:gd name="connsiteY2" fmla="*/ 6350 h 2689051"/>
                <a:gd name="connsiteX3" fmla="*/ 2982270 w 2982270"/>
                <a:gd name="connsiteY3" fmla="*/ 1838238 h 2689051"/>
                <a:gd name="connsiteX4" fmla="*/ 2399701 w 2982270"/>
                <a:gd name="connsiteY4" fmla="*/ 2689051 h 2689051"/>
                <a:gd name="connsiteX5" fmla="*/ 627020 w 2982270"/>
                <a:gd name="connsiteY5" fmla="*/ 2689051 h 2689051"/>
                <a:gd name="connsiteX6" fmla="*/ 0 w 2982270"/>
                <a:gd name="connsiteY6" fmla="*/ 907963 h 2689051"/>
                <a:gd name="connsiteX0" fmla="*/ 0 w 2982270"/>
                <a:gd name="connsiteY0" fmla="*/ 907963 h 2752551"/>
                <a:gd name="connsiteX1" fmla="*/ 350795 w 2982270"/>
                <a:gd name="connsiteY1" fmla="*/ 0 h 2752551"/>
                <a:gd name="connsiteX2" fmla="*/ 2641001 w 2982270"/>
                <a:gd name="connsiteY2" fmla="*/ 6350 h 2752551"/>
                <a:gd name="connsiteX3" fmla="*/ 2982270 w 2982270"/>
                <a:gd name="connsiteY3" fmla="*/ 1838238 h 2752551"/>
                <a:gd name="connsiteX4" fmla="*/ 2399701 w 2982270"/>
                <a:gd name="connsiteY4" fmla="*/ 2689051 h 2752551"/>
                <a:gd name="connsiteX5" fmla="*/ 347620 w 2982270"/>
                <a:gd name="connsiteY5" fmla="*/ 2752551 h 2752551"/>
                <a:gd name="connsiteX6" fmla="*/ 0 w 2982270"/>
                <a:gd name="connsiteY6" fmla="*/ 907963 h 2752551"/>
                <a:gd name="connsiteX0" fmla="*/ 0 w 2982270"/>
                <a:gd name="connsiteY0" fmla="*/ 907963 h 2755726"/>
                <a:gd name="connsiteX1" fmla="*/ 350795 w 2982270"/>
                <a:gd name="connsiteY1" fmla="*/ 0 h 2755726"/>
                <a:gd name="connsiteX2" fmla="*/ 2641001 w 2982270"/>
                <a:gd name="connsiteY2" fmla="*/ 6350 h 2755726"/>
                <a:gd name="connsiteX3" fmla="*/ 2982270 w 2982270"/>
                <a:gd name="connsiteY3" fmla="*/ 1838238 h 2755726"/>
                <a:gd name="connsiteX4" fmla="*/ 2631476 w 2982270"/>
                <a:gd name="connsiteY4" fmla="*/ 2755726 h 2755726"/>
                <a:gd name="connsiteX5" fmla="*/ 347620 w 2982270"/>
                <a:gd name="connsiteY5" fmla="*/ 2752551 h 2755726"/>
                <a:gd name="connsiteX6" fmla="*/ 0 w 2982270"/>
                <a:gd name="connsiteY6" fmla="*/ 907963 h 275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2270" h="2755726">
                  <a:moveTo>
                    <a:pt x="0" y="907963"/>
                  </a:moveTo>
                  <a:lnTo>
                    <a:pt x="350795" y="0"/>
                  </a:lnTo>
                  <a:lnTo>
                    <a:pt x="2641001" y="6350"/>
                  </a:lnTo>
                  <a:lnTo>
                    <a:pt x="2982270" y="1838238"/>
                  </a:lnTo>
                  <a:lnTo>
                    <a:pt x="2631476" y="2755726"/>
                  </a:lnTo>
                  <a:lnTo>
                    <a:pt x="347620" y="2752551"/>
                  </a:lnTo>
                  <a:lnTo>
                    <a:pt x="0" y="907963"/>
                  </a:lnTo>
                  <a:close/>
                </a:path>
              </a:pathLst>
            </a:custGeom>
            <a:solidFill>
              <a:srgbClr val="EAEA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6" name="Hexagon 180">
              <a:extLst>
                <a:ext uri="{FF2B5EF4-FFF2-40B4-BE49-F238E27FC236}">
                  <a16:creationId xmlns:a16="http://schemas.microsoft.com/office/drawing/2014/main" id="{ADFE49C6-75F0-8A47-85AA-FAE6546A3C8C}"/>
                </a:ext>
              </a:extLst>
            </p:cNvPr>
            <p:cNvSpPr/>
            <p:nvPr/>
          </p:nvSpPr>
          <p:spPr>
            <a:xfrm>
              <a:off x="6267246" y="431068"/>
              <a:ext cx="179035" cy="165434"/>
            </a:xfrm>
            <a:custGeom>
              <a:avLst/>
              <a:gdLst>
                <a:gd name="connsiteX0" fmla="*/ 0 w 3115620"/>
                <a:gd name="connsiteY0" fmla="*/ 1342939 h 2685878"/>
                <a:gd name="connsiteX1" fmla="*/ 671470 w 3115620"/>
                <a:gd name="connsiteY1" fmla="*/ 1 h 2685878"/>
                <a:gd name="connsiteX2" fmla="*/ 2444151 w 3115620"/>
                <a:gd name="connsiteY2" fmla="*/ 1 h 2685878"/>
                <a:gd name="connsiteX3" fmla="*/ 3115620 w 3115620"/>
                <a:gd name="connsiteY3" fmla="*/ 1342939 h 2685878"/>
                <a:gd name="connsiteX4" fmla="*/ 2444151 w 3115620"/>
                <a:gd name="connsiteY4" fmla="*/ 2685877 h 2685878"/>
                <a:gd name="connsiteX5" fmla="*/ 671470 w 3115620"/>
                <a:gd name="connsiteY5" fmla="*/ 2685877 h 2685878"/>
                <a:gd name="connsiteX6" fmla="*/ 0 w 3115620"/>
                <a:gd name="connsiteY6" fmla="*/ 1342939 h 2685878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444151 w 3115620"/>
                <a:gd name="connsiteY2" fmla="*/ 3175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115620"/>
                <a:gd name="connsiteY0" fmla="*/ 1346113 h 2689051"/>
                <a:gd name="connsiteX1" fmla="*/ 395245 w 3115620"/>
                <a:gd name="connsiteY1" fmla="*/ 0 h 2689051"/>
                <a:gd name="connsiteX2" fmla="*/ 2685451 w 3115620"/>
                <a:gd name="connsiteY2" fmla="*/ 6350 h 2689051"/>
                <a:gd name="connsiteX3" fmla="*/ 3115620 w 3115620"/>
                <a:gd name="connsiteY3" fmla="*/ 1346113 h 2689051"/>
                <a:gd name="connsiteX4" fmla="*/ 2444151 w 3115620"/>
                <a:gd name="connsiteY4" fmla="*/ 2689051 h 2689051"/>
                <a:gd name="connsiteX5" fmla="*/ 671470 w 3115620"/>
                <a:gd name="connsiteY5" fmla="*/ 2689051 h 2689051"/>
                <a:gd name="connsiteX6" fmla="*/ 0 w 3115620"/>
                <a:gd name="connsiteY6" fmla="*/ 1346113 h 2689051"/>
                <a:gd name="connsiteX0" fmla="*/ 0 w 3026720"/>
                <a:gd name="connsiteY0" fmla="*/ 1346113 h 2689051"/>
                <a:gd name="connsiteX1" fmla="*/ 395245 w 3026720"/>
                <a:gd name="connsiteY1" fmla="*/ 0 h 2689051"/>
                <a:gd name="connsiteX2" fmla="*/ 2685451 w 3026720"/>
                <a:gd name="connsiteY2" fmla="*/ 6350 h 2689051"/>
                <a:gd name="connsiteX3" fmla="*/ 3026720 w 3026720"/>
                <a:gd name="connsiteY3" fmla="*/ 1838238 h 2689051"/>
                <a:gd name="connsiteX4" fmla="*/ 2444151 w 3026720"/>
                <a:gd name="connsiteY4" fmla="*/ 2689051 h 2689051"/>
                <a:gd name="connsiteX5" fmla="*/ 671470 w 3026720"/>
                <a:gd name="connsiteY5" fmla="*/ 2689051 h 2689051"/>
                <a:gd name="connsiteX6" fmla="*/ 0 w 3026720"/>
                <a:gd name="connsiteY6" fmla="*/ 1346113 h 2689051"/>
                <a:gd name="connsiteX0" fmla="*/ 0 w 2982270"/>
                <a:gd name="connsiteY0" fmla="*/ 907963 h 2689051"/>
                <a:gd name="connsiteX1" fmla="*/ 350795 w 2982270"/>
                <a:gd name="connsiteY1" fmla="*/ 0 h 2689051"/>
                <a:gd name="connsiteX2" fmla="*/ 2641001 w 2982270"/>
                <a:gd name="connsiteY2" fmla="*/ 6350 h 2689051"/>
                <a:gd name="connsiteX3" fmla="*/ 2982270 w 2982270"/>
                <a:gd name="connsiteY3" fmla="*/ 1838238 h 2689051"/>
                <a:gd name="connsiteX4" fmla="*/ 2399701 w 2982270"/>
                <a:gd name="connsiteY4" fmla="*/ 2689051 h 2689051"/>
                <a:gd name="connsiteX5" fmla="*/ 627020 w 2982270"/>
                <a:gd name="connsiteY5" fmla="*/ 2689051 h 2689051"/>
                <a:gd name="connsiteX6" fmla="*/ 0 w 2982270"/>
                <a:gd name="connsiteY6" fmla="*/ 907963 h 2689051"/>
                <a:gd name="connsiteX0" fmla="*/ 0 w 2982270"/>
                <a:gd name="connsiteY0" fmla="*/ 907963 h 2752551"/>
                <a:gd name="connsiteX1" fmla="*/ 350795 w 2982270"/>
                <a:gd name="connsiteY1" fmla="*/ 0 h 2752551"/>
                <a:gd name="connsiteX2" fmla="*/ 2641001 w 2982270"/>
                <a:gd name="connsiteY2" fmla="*/ 6350 h 2752551"/>
                <a:gd name="connsiteX3" fmla="*/ 2982270 w 2982270"/>
                <a:gd name="connsiteY3" fmla="*/ 1838238 h 2752551"/>
                <a:gd name="connsiteX4" fmla="*/ 2399701 w 2982270"/>
                <a:gd name="connsiteY4" fmla="*/ 2689051 h 2752551"/>
                <a:gd name="connsiteX5" fmla="*/ 347620 w 2982270"/>
                <a:gd name="connsiteY5" fmla="*/ 2752551 h 2752551"/>
                <a:gd name="connsiteX6" fmla="*/ 0 w 2982270"/>
                <a:gd name="connsiteY6" fmla="*/ 907963 h 2752551"/>
                <a:gd name="connsiteX0" fmla="*/ 0 w 2982270"/>
                <a:gd name="connsiteY0" fmla="*/ 907963 h 2755726"/>
                <a:gd name="connsiteX1" fmla="*/ 350795 w 2982270"/>
                <a:gd name="connsiteY1" fmla="*/ 0 h 2755726"/>
                <a:gd name="connsiteX2" fmla="*/ 2641001 w 2982270"/>
                <a:gd name="connsiteY2" fmla="*/ 6350 h 2755726"/>
                <a:gd name="connsiteX3" fmla="*/ 2982270 w 2982270"/>
                <a:gd name="connsiteY3" fmla="*/ 1838238 h 2755726"/>
                <a:gd name="connsiteX4" fmla="*/ 2631476 w 2982270"/>
                <a:gd name="connsiteY4" fmla="*/ 2755726 h 2755726"/>
                <a:gd name="connsiteX5" fmla="*/ 347620 w 2982270"/>
                <a:gd name="connsiteY5" fmla="*/ 2752551 h 2755726"/>
                <a:gd name="connsiteX6" fmla="*/ 0 w 2982270"/>
                <a:gd name="connsiteY6" fmla="*/ 907963 h 275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2270" h="2755726">
                  <a:moveTo>
                    <a:pt x="0" y="907963"/>
                  </a:moveTo>
                  <a:lnTo>
                    <a:pt x="350795" y="0"/>
                  </a:lnTo>
                  <a:lnTo>
                    <a:pt x="2641001" y="6350"/>
                  </a:lnTo>
                  <a:lnTo>
                    <a:pt x="2982270" y="1838238"/>
                  </a:lnTo>
                  <a:lnTo>
                    <a:pt x="2631476" y="2755726"/>
                  </a:lnTo>
                  <a:lnTo>
                    <a:pt x="347620" y="2752551"/>
                  </a:lnTo>
                  <a:lnTo>
                    <a:pt x="0" y="907963"/>
                  </a:lnTo>
                  <a:close/>
                </a:path>
              </a:pathLst>
            </a:custGeom>
            <a:solidFill>
              <a:srgbClr val="EAEA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F1CCAD18-8A05-764B-B275-694FABF2264A}"/>
              </a:ext>
            </a:extLst>
          </p:cNvPr>
          <p:cNvSpPr/>
          <p:nvPr/>
        </p:nvSpPr>
        <p:spPr>
          <a:xfrm>
            <a:off x="6966188" y="442748"/>
            <a:ext cx="144000" cy="10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BA615CF-BF98-DF49-8199-2E669A3051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2757" y="173265"/>
            <a:ext cx="206609" cy="237600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C616B330-102F-E540-85D9-CC8B2D45426E}"/>
              </a:ext>
            </a:extLst>
          </p:cNvPr>
          <p:cNvGrpSpPr/>
          <p:nvPr/>
        </p:nvGrpSpPr>
        <p:grpSpPr>
          <a:xfrm>
            <a:off x="5797754" y="219189"/>
            <a:ext cx="879331" cy="160053"/>
            <a:chOff x="5797754" y="219189"/>
            <a:chExt cx="879331" cy="160053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D2DC6A6-6F61-514C-8939-D94B934E4C4D}"/>
                </a:ext>
              </a:extLst>
            </p:cNvPr>
            <p:cNvSpPr txBox="1"/>
            <p:nvPr/>
          </p:nvSpPr>
          <p:spPr>
            <a:xfrm>
              <a:off x="6503314" y="219189"/>
              <a:ext cx="173771" cy="160053"/>
            </a:xfrm>
            <a:prstGeom prst="rect">
              <a:avLst/>
            </a:prstGeom>
            <a:noFill/>
          </p:spPr>
          <p:txBody>
            <a:bodyPr wrap="square" tIns="0" bIns="0" rtlCol="0" anchor="ctr">
              <a:no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0627848-E341-DC49-AE8B-A98A3FB0A18C}"/>
                </a:ext>
              </a:extLst>
            </p:cNvPr>
            <p:cNvSpPr txBox="1"/>
            <p:nvPr/>
          </p:nvSpPr>
          <p:spPr>
            <a:xfrm>
              <a:off x="6269398" y="219189"/>
              <a:ext cx="173771" cy="160053"/>
            </a:xfrm>
            <a:prstGeom prst="rect">
              <a:avLst/>
            </a:prstGeom>
            <a:noFill/>
          </p:spPr>
          <p:txBody>
            <a:bodyPr wrap="square" tIns="0" bIns="0" rtlCol="0" anchor="ctr">
              <a:no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F158BCA-E4E8-BF4F-9DD4-C62D6AEA16C8}"/>
                </a:ext>
              </a:extLst>
            </p:cNvPr>
            <p:cNvSpPr txBox="1"/>
            <p:nvPr/>
          </p:nvSpPr>
          <p:spPr>
            <a:xfrm>
              <a:off x="6033576" y="219189"/>
              <a:ext cx="173771" cy="160053"/>
            </a:xfrm>
            <a:prstGeom prst="rect">
              <a:avLst/>
            </a:prstGeom>
            <a:noFill/>
          </p:spPr>
          <p:txBody>
            <a:bodyPr wrap="square" tIns="0" bIns="0" rtlCol="0" anchor="ctr">
              <a:no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4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CB99CFA-4CED-5146-A18C-B6A750AE6E8E}"/>
                </a:ext>
              </a:extLst>
            </p:cNvPr>
            <p:cNvSpPr txBox="1"/>
            <p:nvPr/>
          </p:nvSpPr>
          <p:spPr>
            <a:xfrm>
              <a:off x="5797754" y="219189"/>
              <a:ext cx="173771" cy="160053"/>
            </a:xfrm>
            <a:prstGeom prst="rect">
              <a:avLst/>
            </a:prstGeom>
            <a:noFill/>
          </p:spPr>
          <p:txBody>
            <a:bodyPr wrap="square" tIns="0" bIns="0" rtlCol="0" anchor="ctr">
              <a:no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</a:t>
              </a: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23F9216E-4164-0440-AD83-4A229DF237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4672" y="180515"/>
            <a:ext cx="264480" cy="208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837D8D-BC59-9F4E-A171-F09ABCD68128}"/>
              </a:ext>
            </a:extLst>
          </p:cNvPr>
          <p:cNvSpPr txBox="1"/>
          <p:nvPr/>
        </p:nvSpPr>
        <p:spPr>
          <a:xfrm>
            <a:off x="1605428" y="1381997"/>
            <a:ext cx="52545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SHORT VERSION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3C26B1C-73F9-BB46-816A-BF244F8F2DA3}"/>
              </a:ext>
            </a:extLst>
          </p:cNvPr>
          <p:cNvGraphicFramePr>
            <a:graphicFrameLocks noGrp="1"/>
          </p:cNvGraphicFramePr>
          <p:nvPr/>
        </p:nvGraphicFramePr>
        <p:xfrm>
          <a:off x="642169" y="2212916"/>
          <a:ext cx="6217782" cy="76499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2594">
                  <a:extLst>
                    <a:ext uri="{9D8B030D-6E8A-4147-A177-3AD203B41FA5}">
                      <a16:colId xmlns:a16="http://schemas.microsoft.com/office/drawing/2014/main" val="1200188385"/>
                    </a:ext>
                  </a:extLst>
                </a:gridCol>
                <a:gridCol w="2072594">
                  <a:extLst>
                    <a:ext uri="{9D8B030D-6E8A-4147-A177-3AD203B41FA5}">
                      <a16:colId xmlns:a16="http://schemas.microsoft.com/office/drawing/2014/main" val="2802602936"/>
                    </a:ext>
                  </a:extLst>
                </a:gridCol>
                <a:gridCol w="2072594">
                  <a:extLst>
                    <a:ext uri="{9D8B030D-6E8A-4147-A177-3AD203B41FA5}">
                      <a16:colId xmlns:a16="http://schemas.microsoft.com/office/drawing/2014/main" val="147820240"/>
                    </a:ext>
                  </a:extLst>
                </a:gridCol>
              </a:tblGrid>
              <a:tr h="449047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Community Level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 Days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City Level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3 Days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3102333"/>
                  </a:ext>
                </a:extLst>
              </a:tr>
              <a:tr h="1196242">
                <a:tc rowSpan="2"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DAY ONE</a:t>
                      </a:r>
                    </a:p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AM</a:t>
                      </a:r>
                    </a:p>
                    <a:p>
                      <a:pPr algn="r"/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PM</a:t>
                      </a: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HCD training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Facilitator training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9881465"/>
                  </a:ext>
                </a:extLst>
              </a:tr>
              <a:tr h="119624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Activity 3.1.1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Activity 3.2.1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Activity 3.2.2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6190161"/>
                  </a:ext>
                </a:extLst>
              </a:tr>
              <a:tr h="1196242">
                <a:tc rowSpan="2"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DAY TWO</a:t>
                      </a:r>
                    </a:p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AM</a:t>
                      </a:r>
                    </a:p>
                    <a:p>
                      <a:pPr algn="r"/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PM</a:t>
                      </a:r>
                    </a:p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Activity 3.1.1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Activity 3.2.1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Activity 3.2.2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Activity 4.1.1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Activity 4.1.3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Activity 4.1.5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Activity 4.2.1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Activity 4.2.2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34082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Activity 4.1.1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Activity 4.1.3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Activity 4.1.5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Activity 4.2.1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05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Activity 4.2.2 (facilitators to complete overnight)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Activity 4.3.2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Activity 5.1.1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Activity 5.4.1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Activity 5.4.3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1373118"/>
                  </a:ext>
                </a:extLst>
              </a:tr>
              <a:tr h="1196242">
                <a:tc rowSpan="2"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DAY THREE</a:t>
                      </a:r>
                    </a:p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AM</a:t>
                      </a:r>
                    </a:p>
                    <a:p>
                      <a:pPr algn="r"/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PM</a:t>
                      </a:r>
                    </a:p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05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Activity 4.3.2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Activity 5.1.1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Activity 5.4.1</a:t>
                      </a:r>
                    </a:p>
                    <a:p>
                      <a:pPr marL="285750" marR="0" lvl="0" indent="-28575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Activity 6.1.1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Activity 6.1.1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Activity 6.1.2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Activity 6.1.3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9459096"/>
                  </a:ext>
                </a:extLst>
              </a:tr>
              <a:tr h="119624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Activity 6.2.1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Activity 6.3.1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Activity 6.4.1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Activity 6.4.2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Activity 6.5.1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Activity 6.2.1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Activity 6.3.1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Activity 6.4.1</a:t>
                      </a:r>
                    </a:p>
                    <a:p>
                      <a:pPr marL="285750" marR="0" lvl="0" indent="-28575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Activity 6.4.2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Activity 6.5.1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967519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BD0D938-4900-0F43-91DF-8BBCC4690DBB}"/>
              </a:ext>
            </a:extLst>
          </p:cNvPr>
          <p:cNvSpPr txBox="1"/>
          <p:nvPr/>
        </p:nvSpPr>
        <p:spPr>
          <a:xfrm>
            <a:off x="1618233" y="1698974"/>
            <a:ext cx="40078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Don’t forget to build in icebreakers, energisers and reflections each day.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F145AD1-5563-804D-84A0-7C6C4DB14FD7}"/>
              </a:ext>
            </a:extLst>
          </p:cNvPr>
          <p:cNvCxnSpPr/>
          <p:nvPr/>
        </p:nvCxnSpPr>
        <p:spPr>
          <a:xfrm>
            <a:off x="3084705" y="7032801"/>
            <a:ext cx="69513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51577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282B36"/>
      </a:dk1>
      <a:lt1>
        <a:srgbClr val="FEFFFE"/>
      </a:lt1>
      <a:dk2>
        <a:srgbClr val="282A35"/>
      </a:dk2>
      <a:lt2>
        <a:srgbClr val="E0DDE3"/>
      </a:lt2>
      <a:accent1>
        <a:srgbClr val="1E4D59"/>
      </a:accent1>
      <a:accent2>
        <a:srgbClr val="029B8C"/>
      </a:accent2>
      <a:accent3>
        <a:srgbClr val="FEDD6A"/>
      </a:accent3>
      <a:accent4>
        <a:srgbClr val="FEA757"/>
      </a:accent4>
      <a:accent5>
        <a:srgbClr val="E85E3D"/>
      </a:accent5>
      <a:accent6>
        <a:srgbClr val="9B80C0"/>
      </a:accent6>
      <a:hlink>
        <a:srgbClr val="069A8E"/>
      </a:hlink>
      <a:folHlink>
        <a:srgbClr val="065D56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12014</TotalTime>
  <Words>673</Words>
  <Application>Microsoft Macintosh PowerPoint</Application>
  <PresentationFormat>Custom</PresentationFormat>
  <Paragraphs>289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Gill Sans MT</vt:lpstr>
      <vt:lpstr>Gill Sans Nova Ultra Bold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Phillip Rubery</dc:creator>
  <cp:keywords/>
  <dc:description/>
  <cp:lastModifiedBy>Aynur Kadihasanoglu</cp:lastModifiedBy>
  <cp:revision>435</cp:revision>
  <cp:lastPrinted>2019-05-29T01:32:01Z</cp:lastPrinted>
  <dcterms:created xsi:type="dcterms:W3CDTF">2019-04-08T07:06:23Z</dcterms:created>
  <dcterms:modified xsi:type="dcterms:W3CDTF">2024-03-30T15:14:59Z</dcterms:modified>
  <cp:category/>
</cp:coreProperties>
</file>