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65" r:id="rId3"/>
    <p:sldId id="356" r:id="rId4"/>
    <p:sldId id="327" r:id="rId5"/>
    <p:sldId id="353" r:id="rId6"/>
    <p:sldId id="354" r:id="rId7"/>
    <p:sldId id="328" r:id="rId8"/>
    <p:sldId id="347" r:id="rId9"/>
    <p:sldId id="355" r:id="rId10"/>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00"/>
    <a:srgbClr val="A4BF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52603" autoAdjust="0"/>
  </p:normalViewPr>
  <p:slideViewPr>
    <p:cSldViewPr>
      <p:cViewPr varScale="1">
        <p:scale>
          <a:sx n="34" d="100"/>
          <a:sy n="34" d="100"/>
        </p:scale>
        <p:origin x="-130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30" y="-3144"/>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72440-6513-4334-AC64-FBCC8D4A0F19}" type="doc">
      <dgm:prSet loTypeId="urn:microsoft.com/office/officeart/2005/8/layout/hList7" loCatId="picture" qsTypeId="urn:microsoft.com/office/officeart/2005/8/quickstyle/simple1#1" qsCatId="simple" csTypeId="urn:microsoft.com/office/officeart/2005/8/colors/accent3_3" csCatId="accent3" phldr="1"/>
      <dgm:spPr/>
      <dgm:t>
        <a:bodyPr/>
        <a:lstStyle/>
        <a:p>
          <a:endParaRPr lang="en-US"/>
        </a:p>
      </dgm:t>
    </dgm:pt>
    <dgm:pt modelId="{D1F3FDA9-F791-46B1-9BA0-D189753E55E5}">
      <dgm:prSet phldrT="[Text]" custT="1"/>
      <dgm:spPr/>
      <dgm:t>
        <a:bodyPr/>
        <a:lstStyle/>
        <a:p>
          <a:r>
            <a:rPr lang="en-US" sz="1400" dirty="0"/>
            <a:t> </a:t>
          </a:r>
        </a:p>
      </dgm:t>
    </dgm:pt>
    <dgm:pt modelId="{316A7D76-AFD6-4F94-830F-A1571C4E2135}" type="parTrans" cxnId="{BF5B51B0-72BB-4000-8222-97A78EDC88AE}">
      <dgm:prSet/>
      <dgm:spPr/>
      <dgm:t>
        <a:bodyPr/>
        <a:lstStyle/>
        <a:p>
          <a:endParaRPr lang="en-US"/>
        </a:p>
      </dgm:t>
    </dgm:pt>
    <dgm:pt modelId="{444BF009-0E45-47B3-B34F-D9BA3DB327DD}" type="sibTrans" cxnId="{BF5B51B0-72BB-4000-8222-97A78EDC88AE}">
      <dgm:prSet/>
      <dgm:spPr/>
      <dgm:t>
        <a:bodyPr/>
        <a:lstStyle/>
        <a:p>
          <a:endParaRPr lang="en-US"/>
        </a:p>
      </dgm:t>
    </dgm:pt>
    <dgm:pt modelId="{AC5CA5BC-1C06-4B4B-8972-3BD18813FFC5}">
      <dgm:prSet custT="1"/>
      <dgm:spPr/>
      <dgm:t>
        <a:bodyPr/>
        <a:lstStyle/>
        <a:p>
          <a:r>
            <a:rPr lang="en-US" sz="1400" dirty="0"/>
            <a:t> </a:t>
          </a:r>
        </a:p>
      </dgm:t>
    </dgm:pt>
    <dgm:pt modelId="{0D524C44-88BE-4508-B39B-1E4A2890D3EE}" type="parTrans" cxnId="{30DCF098-AC53-4830-8CCF-B0822A279F02}">
      <dgm:prSet/>
      <dgm:spPr/>
      <dgm:t>
        <a:bodyPr/>
        <a:lstStyle/>
        <a:p>
          <a:endParaRPr lang="en-US"/>
        </a:p>
      </dgm:t>
    </dgm:pt>
    <dgm:pt modelId="{FF71FEF4-B0C4-42F3-AE34-54A4390D3898}" type="sibTrans" cxnId="{30DCF098-AC53-4830-8CCF-B0822A279F02}">
      <dgm:prSet/>
      <dgm:spPr/>
      <dgm:t>
        <a:bodyPr/>
        <a:lstStyle/>
        <a:p>
          <a:endParaRPr lang="en-US"/>
        </a:p>
      </dgm:t>
    </dgm:pt>
    <dgm:pt modelId="{EFDF3194-6AC9-4478-8C47-81F57AB7AA37}">
      <dgm:prSet custT="1"/>
      <dgm:spPr/>
      <dgm:t>
        <a:bodyPr/>
        <a:lstStyle/>
        <a:p>
          <a:r>
            <a:rPr lang="en-US" sz="1400" dirty="0">
              <a:solidFill>
                <a:srgbClr val="1C7BDD"/>
              </a:solidFill>
            </a:rPr>
            <a:t> </a:t>
          </a:r>
        </a:p>
      </dgm:t>
    </dgm:pt>
    <dgm:pt modelId="{8E1A9909-C534-4F8E-8C9F-1E79FD94DB78}" type="parTrans" cxnId="{A63BDE34-359F-4B8D-9831-D46B84050CDC}">
      <dgm:prSet/>
      <dgm:spPr/>
      <dgm:t>
        <a:bodyPr/>
        <a:lstStyle/>
        <a:p>
          <a:endParaRPr lang="en-US"/>
        </a:p>
      </dgm:t>
    </dgm:pt>
    <dgm:pt modelId="{9C72197B-1B06-4698-BF99-A0801FF0323D}" type="sibTrans" cxnId="{A63BDE34-359F-4B8D-9831-D46B84050CDC}">
      <dgm:prSet/>
      <dgm:spPr/>
      <dgm:t>
        <a:bodyPr/>
        <a:lstStyle/>
        <a:p>
          <a:endParaRPr lang="en-US"/>
        </a:p>
      </dgm:t>
    </dgm:pt>
    <dgm:pt modelId="{D8C92396-0E64-4672-B317-F3CB86279CCB}">
      <dgm:prSet custT="1"/>
      <dgm:spPr/>
      <dgm:t>
        <a:bodyPr/>
        <a:lstStyle/>
        <a:p>
          <a:r>
            <a:rPr lang="en-US" sz="1400" dirty="0"/>
            <a:t> </a:t>
          </a:r>
        </a:p>
      </dgm:t>
    </dgm:pt>
    <dgm:pt modelId="{78D86E8E-6609-4126-B7E2-E23412E42B81}" type="parTrans" cxnId="{5247A4BB-81FE-4920-A8E2-B89BB8A4BD97}">
      <dgm:prSet/>
      <dgm:spPr/>
      <dgm:t>
        <a:bodyPr/>
        <a:lstStyle/>
        <a:p>
          <a:endParaRPr lang="en-US"/>
        </a:p>
      </dgm:t>
    </dgm:pt>
    <dgm:pt modelId="{0E544280-7B65-4374-8F9C-C52B65FD4616}" type="sibTrans" cxnId="{5247A4BB-81FE-4920-A8E2-B89BB8A4BD97}">
      <dgm:prSet/>
      <dgm:spPr/>
      <dgm:t>
        <a:bodyPr/>
        <a:lstStyle/>
        <a:p>
          <a:endParaRPr lang="en-US"/>
        </a:p>
      </dgm:t>
    </dgm:pt>
    <dgm:pt modelId="{E0E3A6BB-58EC-46CE-8839-CADE8F730DDE}">
      <dgm:prSet custT="1"/>
      <dgm:spPr/>
      <dgm:t>
        <a:bodyPr/>
        <a:lstStyle/>
        <a:p>
          <a:r>
            <a:rPr lang="en-US" sz="1400" dirty="0"/>
            <a:t> </a:t>
          </a:r>
        </a:p>
      </dgm:t>
    </dgm:pt>
    <dgm:pt modelId="{37A37388-82EF-495C-A581-A77FD56E26D0}" type="parTrans" cxnId="{1CECAD4E-7B48-49D2-A511-ED43B263FB65}">
      <dgm:prSet/>
      <dgm:spPr/>
      <dgm:t>
        <a:bodyPr/>
        <a:lstStyle/>
        <a:p>
          <a:endParaRPr lang="en-US"/>
        </a:p>
      </dgm:t>
    </dgm:pt>
    <dgm:pt modelId="{43A2D96A-23CC-4CF7-B55B-C4E72EFCC669}" type="sibTrans" cxnId="{1CECAD4E-7B48-49D2-A511-ED43B263FB65}">
      <dgm:prSet/>
      <dgm:spPr/>
      <dgm:t>
        <a:bodyPr/>
        <a:lstStyle/>
        <a:p>
          <a:endParaRPr lang="en-US"/>
        </a:p>
      </dgm:t>
    </dgm:pt>
    <dgm:pt modelId="{DF72EECF-1ECD-43E5-AC0D-A8C67E8DC235}">
      <dgm:prSet custT="1"/>
      <dgm:spPr/>
      <dgm:t>
        <a:bodyPr/>
        <a:lstStyle/>
        <a:p>
          <a:r>
            <a:rPr lang="en-US" sz="1400" dirty="0"/>
            <a:t> </a:t>
          </a:r>
        </a:p>
        <a:p>
          <a:endParaRPr lang="en-US" sz="1400" dirty="0"/>
        </a:p>
      </dgm:t>
    </dgm:pt>
    <dgm:pt modelId="{F82C7C18-4DCD-4EBF-8A81-5887D8C124B7}" type="parTrans" cxnId="{31F08F93-8470-4450-8A32-CF8456F4BDAA}">
      <dgm:prSet/>
      <dgm:spPr/>
      <dgm:t>
        <a:bodyPr/>
        <a:lstStyle/>
        <a:p>
          <a:endParaRPr lang="en-US"/>
        </a:p>
      </dgm:t>
    </dgm:pt>
    <dgm:pt modelId="{13EF40B1-30DB-4ECB-9042-030EEB485A63}" type="sibTrans" cxnId="{31F08F93-8470-4450-8A32-CF8456F4BDAA}">
      <dgm:prSet/>
      <dgm:spPr/>
      <dgm:t>
        <a:bodyPr/>
        <a:lstStyle/>
        <a:p>
          <a:endParaRPr lang="en-US"/>
        </a:p>
      </dgm:t>
    </dgm:pt>
    <dgm:pt modelId="{E55D15DE-EA03-449D-A4CC-FDD53F6A5D6C}" type="pres">
      <dgm:prSet presAssocID="{05472440-6513-4334-AC64-FBCC8D4A0F19}" presName="Name0" presStyleCnt="0">
        <dgm:presLayoutVars>
          <dgm:dir/>
          <dgm:resizeHandles val="exact"/>
        </dgm:presLayoutVars>
      </dgm:prSet>
      <dgm:spPr/>
      <dgm:t>
        <a:bodyPr/>
        <a:lstStyle/>
        <a:p>
          <a:endParaRPr lang="en-US"/>
        </a:p>
      </dgm:t>
    </dgm:pt>
    <dgm:pt modelId="{AE21CA7F-F25E-44AF-A20B-070AFBC5529E}" type="pres">
      <dgm:prSet presAssocID="{05472440-6513-4334-AC64-FBCC8D4A0F19}" presName="fgShape" presStyleLbl="fgShp" presStyleIdx="0" presStyleCnt="1" custScaleY="58485" custLinFactNeighborX="24" custLinFactNeighborY="41687"/>
      <dgm:spPr>
        <a:noFill/>
        <a:ln>
          <a:noFill/>
        </a:ln>
      </dgm:spPr>
    </dgm:pt>
    <dgm:pt modelId="{79277B33-317B-402E-A880-0BDA9AB4AA16}" type="pres">
      <dgm:prSet presAssocID="{05472440-6513-4334-AC64-FBCC8D4A0F19}" presName="linComp" presStyleCnt="0"/>
      <dgm:spPr/>
    </dgm:pt>
    <dgm:pt modelId="{398D6A20-43C8-4C69-A6F2-CF924ED5B816}" type="pres">
      <dgm:prSet presAssocID="{D1F3FDA9-F791-46B1-9BA0-D189753E55E5}" presName="compNode" presStyleCnt="0"/>
      <dgm:spPr/>
    </dgm:pt>
    <dgm:pt modelId="{266C61F6-EA0D-46CA-A0A6-36FB31D79FE5}" type="pres">
      <dgm:prSet presAssocID="{D1F3FDA9-F791-46B1-9BA0-D189753E55E5}" presName="bkgdShape" presStyleLbl="node1" presStyleIdx="0" presStyleCnt="6"/>
      <dgm:spPr/>
      <dgm:t>
        <a:bodyPr/>
        <a:lstStyle/>
        <a:p>
          <a:endParaRPr lang="en-US"/>
        </a:p>
      </dgm:t>
    </dgm:pt>
    <dgm:pt modelId="{6A20DE64-8F77-437F-B654-4B8F9D65E791}" type="pres">
      <dgm:prSet presAssocID="{D1F3FDA9-F791-46B1-9BA0-D189753E55E5}" presName="nodeTx" presStyleLbl="node1" presStyleIdx="0" presStyleCnt="6">
        <dgm:presLayoutVars>
          <dgm:bulletEnabled val="1"/>
        </dgm:presLayoutVars>
      </dgm:prSet>
      <dgm:spPr/>
      <dgm:t>
        <a:bodyPr/>
        <a:lstStyle/>
        <a:p>
          <a:endParaRPr lang="en-US"/>
        </a:p>
      </dgm:t>
    </dgm:pt>
    <dgm:pt modelId="{437AF51A-559A-4D50-9896-3FED978B91B8}" type="pres">
      <dgm:prSet presAssocID="{D1F3FDA9-F791-46B1-9BA0-D189753E55E5}" presName="invisiNode" presStyleLbl="node1" presStyleIdx="0" presStyleCnt="6"/>
      <dgm:spPr/>
    </dgm:pt>
    <dgm:pt modelId="{E4578081-9EBF-4787-8A41-82FFA2D670A8}" type="pres">
      <dgm:prSet presAssocID="{D1F3FDA9-F791-46B1-9BA0-D189753E55E5}" presName="imagNode" presStyleLbl="fgImgPlace1" presStyleIdx="0" presStyleCnt="6"/>
      <dgm:spPr>
        <a:blipFill rotWithShape="1">
          <a:blip xmlns:r="http://schemas.openxmlformats.org/officeDocument/2006/relationships" r:embed="rId1"/>
          <a:stretch>
            <a:fillRect/>
          </a:stretch>
        </a:blipFill>
      </dgm:spPr>
    </dgm:pt>
    <dgm:pt modelId="{2BAD5764-F989-4078-AE47-74F6531E739F}" type="pres">
      <dgm:prSet presAssocID="{444BF009-0E45-47B3-B34F-D9BA3DB327DD}" presName="sibTrans" presStyleLbl="sibTrans2D1" presStyleIdx="0" presStyleCnt="0"/>
      <dgm:spPr/>
      <dgm:t>
        <a:bodyPr/>
        <a:lstStyle/>
        <a:p>
          <a:endParaRPr lang="en-US"/>
        </a:p>
      </dgm:t>
    </dgm:pt>
    <dgm:pt modelId="{CB88BB9C-F0A5-4644-9FAC-1A0E6DE7117B}" type="pres">
      <dgm:prSet presAssocID="{AC5CA5BC-1C06-4B4B-8972-3BD18813FFC5}" presName="compNode" presStyleCnt="0"/>
      <dgm:spPr/>
    </dgm:pt>
    <dgm:pt modelId="{53F162F9-4C65-4321-BCF6-3805D2E0DFBB}" type="pres">
      <dgm:prSet presAssocID="{AC5CA5BC-1C06-4B4B-8972-3BD18813FFC5}" presName="bkgdShape" presStyleLbl="node1" presStyleIdx="1" presStyleCnt="6"/>
      <dgm:spPr/>
      <dgm:t>
        <a:bodyPr/>
        <a:lstStyle/>
        <a:p>
          <a:endParaRPr lang="en-US"/>
        </a:p>
      </dgm:t>
    </dgm:pt>
    <dgm:pt modelId="{D12AEA29-E9F1-4049-9385-1FD1EFBD9EF1}" type="pres">
      <dgm:prSet presAssocID="{AC5CA5BC-1C06-4B4B-8972-3BD18813FFC5}" presName="nodeTx" presStyleLbl="node1" presStyleIdx="1" presStyleCnt="6">
        <dgm:presLayoutVars>
          <dgm:bulletEnabled val="1"/>
        </dgm:presLayoutVars>
      </dgm:prSet>
      <dgm:spPr/>
      <dgm:t>
        <a:bodyPr/>
        <a:lstStyle/>
        <a:p>
          <a:endParaRPr lang="en-US"/>
        </a:p>
      </dgm:t>
    </dgm:pt>
    <dgm:pt modelId="{49BD2069-068C-4187-846A-E6D598A2A1C5}" type="pres">
      <dgm:prSet presAssocID="{AC5CA5BC-1C06-4B4B-8972-3BD18813FFC5}" presName="invisiNode" presStyleLbl="node1" presStyleIdx="1" presStyleCnt="6"/>
      <dgm:spPr/>
    </dgm:pt>
    <dgm:pt modelId="{E728AAA8-F47E-44D9-AD30-6F4E28EE175F}" type="pres">
      <dgm:prSet presAssocID="{AC5CA5BC-1C06-4B4B-8972-3BD18813FFC5}" presName="imagNode" presStyleLbl="fgImgPlace1" presStyleIdx="1" presStyleCnt="6"/>
      <dgm:spPr>
        <a:blipFill rotWithShape="1">
          <a:blip xmlns:r="http://schemas.openxmlformats.org/officeDocument/2006/relationships" r:embed="rId2"/>
          <a:stretch>
            <a:fillRect/>
          </a:stretch>
        </a:blipFill>
      </dgm:spPr>
    </dgm:pt>
    <dgm:pt modelId="{0DDDDF28-5A38-4219-9BB1-EC1330289E37}" type="pres">
      <dgm:prSet presAssocID="{FF71FEF4-B0C4-42F3-AE34-54A4390D3898}" presName="sibTrans" presStyleLbl="sibTrans2D1" presStyleIdx="0" presStyleCnt="0"/>
      <dgm:spPr/>
      <dgm:t>
        <a:bodyPr/>
        <a:lstStyle/>
        <a:p>
          <a:endParaRPr lang="en-US"/>
        </a:p>
      </dgm:t>
    </dgm:pt>
    <dgm:pt modelId="{B1B9565B-4F18-4DB4-BF4A-E9C24B4E03BB}" type="pres">
      <dgm:prSet presAssocID="{EFDF3194-6AC9-4478-8C47-81F57AB7AA37}" presName="compNode" presStyleCnt="0"/>
      <dgm:spPr/>
    </dgm:pt>
    <dgm:pt modelId="{36975BA4-2890-4FE0-A594-7219A8927C9A}" type="pres">
      <dgm:prSet presAssocID="{EFDF3194-6AC9-4478-8C47-81F57AB7AA37}" presName="bkgdShape" presStyleLbl="node1" presStyleIdx="2" presStyleCnt="6"/>
      <dgm:spPr/>
      <dgm:t>
        <a:bodyPr/>
        <a:lstStyle/>
        <a:p>
          <a:endParaRPr lang="en-US"/>
        </a:p>
      </dgm:t>
    </dgm:pt>
    <dgm:pt modelId="{C0197989-F47A-40D4-9504-AA264DD63708}" type="pres">
      <dgm:prSet presAssocID="{EFDF3194-6AC9-4478-8C47-81F57AB7AA37}" presName="nodeTx" presStyleLbl="node1" presStyleIdx="2" presStyleCnt="6">
        <dgm:presLayoutVars>
          <dgm:bulletEnabled val="1"/>
        </dgm:presLayoutVars>
      </dgm:prSet>
      <dgm:spPr/>
      <dgm:t>
        <a:bodyPr/>
        <a:lstStyle/>
        <a:p>
          <a:endParaRPr lang="en-US"/>
        </a:p>
      </dgm:t>
    </dgm:pt>
    <dgm:pt modelId="{E6905890-5245-4D48-ACE8-EC1D17B535A2}" type="pres">
      <dgm:prSet presAssocID="{EFDF3194-6AC9-4478-8C47-81F57AB7AA37}" presName="invisiNode" presStyleLbl="node1" presStyleIdx="2" presStyleCnt="6"/>
      <dgm:spPr/>
    </dgm:pt>
    <dgm:pt modelId="{89DA1CA6-AFA7-40BE-BDF3-894E7F02EAE8}" type="pres">
      <dgm:prSet presAssocID="{EFDF3194-6AC9-4478-8C47-81F57AB7AA37}" presName="imagNode" presStyleLbl="fgImgPlace1" presStyleIdx="2" presStyleCnt="6"/>
      <dgm:spPr>
        <a:blipFill>
          <a:blip xmlns:r="http://schemas.openxmlformats.org/officeDocument/2006/relationships" r:embed="rId3">
            <a:extLst>
              <a:ext uri="{28A0092B-C50C-407E-A947-70E740481C1C}"/>
            </a:extLst>
          </a:blip>
          <a:srcRect/>
          <a:stretch>
            <a:fillRect/>
          </a:stretch>
        </a:blipFill>
      </dgm:spPr>
    </dgm:pt>
    <dgm:pt modelId="{7BB21DD7-3C5F-43E3-BA0D-1A2F64C71726}" type="pres">
      <dgm:prSet presAssocID="{9C72197B-1B06-4698-BF99-A0801FF0323D}" presName="sibTrans" presStyleLbl="sibTrans2D1" presStyleIdx="0" presStyleCnt="0"/>
      <dgm:spPr/>
      <dgm:t>
        <a:bodyPr/>
        <a:lstStyle/>
        <a:p>
          <a:endParaRPr lang="en-US"/>
        </a:p>
      </dgm:t>
    </dgm:pt>
    <dgm:pt modelId="{62A97351-DF7B-41E4-9E6B-6D92335E6BA4}" type="pres">
      <dgm:prSet presAssocID="{D8C92396-0E64-4672-B317-F3CB86279CCB}" presName="compNode" presStyleCnt="0"/>
      <dgm:spPr/>
    </dgm:pt>
    <dgm:pt modelId="{4303EDD6-87FB-4E41-9767-183C79BD2B1E}" type="pres">
      <dgm:prSet presAssocID="{D8C92396-0E64-4672-B317-F3CB86279CCB}" presName="bkgdShape" presStyleLbl="node1" presStyleIdx="3" presStyleCnt="6"/>
      <dgm:spPr/>
      <dgm:t>
        <a:bodyPr/>
        <a:lstStyle/>
        <a:p>
          <a:endParaRPr lang="en-US"/>
        </a:p>
      </dgm:t>
    </dgm:pt>
    <dgm:pt modelId="{0A815D56-08C8-46B8-AE8E-566CCF9B1A77}" type="pres">
      <dgm:prSet presAssocID="{D8C92396-0E64-4672-B317-F3CB86279CCB}" presName="nodeTx" presStyleLbl="node1" presStyleIdx="3" presStyleCnt="6">
        <dgm:presLayoutVars>
          <dgm:bulletEnabled val="1"/>
        </dgm:presLayoutVars>
      </dgm:prSet>
      <dgm:spPr/>
      <dgm:t>
        <a:bodyPr/>
        <a:lstStyle/>
        <a:p>
          <a:endParaRPr lang="en-US"/>
        </a:p>
      </dgm:t>
    </dgm:pt>
    <dgm:pt modelId="{4CACB6A5-E0F7-4BB3-8B70-44168FDED18D}" type="pres">
      <dgm:prSet presAssocID="{D8C92396-0E64-4672-B317-F3CB86279CCB}" presName="invisiNode" presStyleLbl="node1" presStyleIdx="3" presStyleCnt="6"/>
      <dgm:spPr/>
    </dgm:pt>
    <dgm:pt modelId="{7CEA9603-0069-4820-B52E-F6C49B18F6C8}" type="pres">
      <dgm:prSet presAssocID="{D8C92396-0E64-4672-B317-F3CB86279CCB}" presName="imagNode" presStyleLbl="fgImgPlace1" presStyleIdx="3" presStyleCnt="6" custLinFactNeighborX="2452" custLinFactNeighborY="2307"/>
      <dgm:spPr>
        <a:blipFill>
          <a:blip xmlns:r="http://schemas.openxmlformats.org/officeDocument/2006/relationships" r:embed="rId4" cstate="print">
            <a:extLst>
              <a:ext uri="{28A0092B-C50C-407E-A947-70E740481C1C}"/>
            </a:extLst>
          </a:blip>
          <a:srcRect/>
          <a:stretch>
            <a:fillRect l="-24000" r="-24000"/>
          </a:stretch>
        </a:blipFill>
      </dgm:spPr>
    </dgm:pt>
    <dgm:pt modelId="{54B8C7EA-48BC-4CE0-97DB-5EBD30C6818C}" type="pres">
      <dgm:prSet presAssocID="{0E544280-7B65-4374-8F9C-C52B65FD4616}" presName="sibTrans" presStyleLbl="sibTrans2D1" presStyleIdx="0" presStyleCnt="0"/>
      <dgm:spPr/>
      <dgm:t>
        <a:bodyPr/>
        <a:lstStyle/>
        <a:p>
          <a:endParaRPr lang="en-US"/>
        </a:p>
      </dgm:t>
    </dgm:pt>
    <dgm:pt modelId="{EEFF5846-28DC-4792-9979-6AAC87657B93}" type="pres">
      <dgm:prSet presAssocID="{E0E3A6BB-58EC-46CE-8839-CADE8F730DDE}" presName="compNode" presStyleCnt="0"/>
      <dgm:spPr/>
    </dgm:pt>
    <dgm:pt modelId="{9550E827-BBB0-4BA6-A619-7583C5DB10BE}" type="pres">
      <dgm:prSet presAssocID="{E0E3A6BB-58EC-46CE-8839-CADE8F730DDE}" presName="bkgdShape" presStyleLbl="node1" presStyleIdx="4" presStyleCnt="6"/>
      <dgm:spPr/>
      <dgm:t>
        <a:bodyPr/>
        <a:lstStyle/>
        <a:p>
          <a:endParaRPr lang="en-US"/>
        </a:p>
      </dgm:t>
    </dgm:pt>
    <dgm:pt modelId="{83761369-5A70-4212-B40C-08241C529BC5}" type="pres">
      <dgm:prSet presAssocID="{E0E3A6BB-58EC-46CE-8839-CADE8F730DDE}" presName="nodeTx" presStyleLbl="node1" presStyleIdx="4" presStyleCnt="6">
        <dgm:presLayoutVars>
          <dgm:bulletEnabled val="1"/>
        </dgm:presLayoutVars>
      </dgm:prSet>
      <dgm:spPr/>
      <dgm:t>
        <a:bodyPr/>
        <a:lstStyle/>
        <a:p>
          <a:endParaRPr lang="en-US"/>
        </a:p>
      </dgm:t>
    </dgm:pt>
    <dgm:pt modelId="{613618FF-0778-49A8-88BB-A98CFAB7C013}" type="pres">
      <dgm:prSet presAssocID="{E0E3A6BB-58EC-46CE-8839-CADE8F730DDE}" presName="invisiNode" presStyleLbl="node1" presStyleIdx="4" presStyleCnt="6"/>
      <dgm:spPr/>
    </dgm:pt>
    <dgm:pt modelId="{B0164B2E-DA45-433D-8DBA-F13080B42F9F}" type="pres">
      <dgm:prSet presAssocID="{E0E3A6BB-58EC-46CE-8839-CADE8F730DDE}" presName="imagNode" presStyleLbl="fgImgPlace1" presStyleIdx="4" presStyleCnt="6"/>
      <dgm:spPr>
        <a:blipFill rotWithShape="1">
          <a:blip xmlns:r="http://schemas.openxmlformats.org/officeDocument/2006/relationships" r:embed="rId5"/>
          <a:stretch>
            <a:fillRect/>
          </a:stretch>
        </a:blipFill>
      </dgm:spPr>
    </dgm:pt>
    <dgm:pt modelId="{82E01909-8BC9-4CF0-A082-24E7A9263F07}" type="pres">
      <dgm:prSet presAssocID="{43A2D96A-23CC-4CF7-B55B-C4E72EFCC669}" presName="sibTrans" presStyleLbl="sibTrans2D1" presStyleIdx="0" presStyleCnt="0"/>
      <dgm:spPr/>
      <dgm:t>
        <a:bodyPr/>
        <a:lstStyle/>
        <a:p>
          <a:endParaRPr lang="en-US"/>
        </a:p>
      </dgm:t>
    </dgm:pt>
    <dgm:pt modelId="{CEC54E1C-E343-4A62-9F4A-F0BB264C3356}" type="pres">
      <dgm:prSet presAssocID="{DF72EECF-1ECD-43E5-AC0D-A8C67E8DC235}" presName="compNode" presStyleCnt="0"/>
      <dgm:spPr/>
    </dgm:pt>
    <dgm:pt modelId="{05929919-2F65-4D92-A844-01F41EC59FA1}" type="pres">
      <dgm:prSet presAssocID="{DF72EECF-1ECD-43E5-AC0D-A8C67E8DC235}" presName="bkgdShape" presStyleLbl="node1" presStyleIdx="5" presStyleCnt="6"/>
      <dgm:spPr/>
      <dgm:t>
        <a:bodyPr/>
        <a:lstStyle/>
        <a:p>
          <a:endParaRPr lang="en-US"/>
        </a:p>
      </dgm:t>
    </dgm:pt>
    <dgm:pt modelId="{5E2B4732-8C97-47D7-BDF1-F915BC7DA6DE}" type="pres">
      <dgm:prSet presAssocID="{DF72EECF-1ECD-43E5-AC0D-A8C67E8DC235}" presName="nodeTx" presStyleLbl="node1" presStyleIdx="5" presStyleCnt="6">
        <dgm:presLayoutVars>
          <dgm:bulletEnabled val="1"/>
        </dgm:presLayoutVars>
      </dgm:prSet>
      <dgm:spPr/>
      <dgm:t>
        <a:bodyPr/>
        <a:lstStyle/>
        <a:p>
          <a:endParaRPr lang="en-US"/>
        </a:p>
      </dgm:t>
    </dgm:pt>
    <dgm:pt modelId="{87EDFCAD-95D4-4485-8412-6E9495CCA793}" type="pres">
      <dgm:prSet presAssocID="{DF72EECF-1ECD-43E5-AC0D-A8C67E8DC235}" presName="invisiNode" presStyleLbl="node1" presStyleIdx="5" presStyleCnt="6"/>
      <dgm:spPr/>
    </dgm:pt>
    <dgm:pt modelId="{B1BEE8E2-434B-4FBF-B6DB-3809500BA0FE}" type="pres">
      <dgm:prSet presAssocID="{DF72EECF-1ECD-43E5-AC0D-A8C67E8DC235}" presName="imagNode" presStyleLbl="fgImgPlace1" presStyleIdx="5" presStyleCnt="6"/>
      <dgm:spPr>
        <a:blipFill>
          <a:blip xmlns:r="http://schemas.openxmlformats.org/officeDocument/2006/relationships" r:embed="rId6">
            <a:extLst>
              <a:ext uri="{28A0092B-C50C-407E-A947-70E740481C1C}"/>
            </a:extLst>
          </a:blip>
          <a:srcRect/>
          <a:stretch>
            <a:fillRect/>
          </a:stretch>
        </a:blipFill>
      </dgm:spPr>
    </dgm:pt>
  </dgm:ptLst>
  <dgm:cxnLst>
    <dgm:cxn modelId="{9B618078-6F51-4B5B-9460-DBA96FF34569}" type="presOf" srcId="{DF72EECF-1ECD-43E5-AC0D-A8C67E8DC235}" destId="{5E2B4732-8C97-47D7-BDF1-F915BC7DA6DE}" srcOrd="1" destOrd="0" presId="urn:microsoft.com/office/officeart/2005/8/layout/hList7"/>
    <dgm:cxn modelId="{31F08F93-8470-4450-8A32-CF8456F4BDAA}" srcId="{05472440-6513-4334-AC64-FBCC8D4A0F19}" destId="{DF72EECF-1ECD-43E5-AC0D-A8C67E8DC235}" srcOrd="5" destOrd="0" parTransId="{F82C7C18-4DCD-4EBF-8A81-5887D8C124B7}" sibTransId="{13EF40B1-30DB-4ECB-9042-030EEB485A63}"/>
    <dgm:cxn modelId="{8A93D4AB-8CCB-4DCA-B4DD-74628EBD1153}" type="presOf" srcId="{EFDF3194-6AC9-4478-8C47-81F57AB7AA37}" destId="{36975BA4-2890-4FE0-A594-7219A8927C9A}" srcOrd="0" destOrd="0" presId="urn:microsoft.com/office/officeart/2005/8/layout/hList7"/>
    <dgm:cxn modelId="{0A6AFE5E-4819-4883-9BE1-92AC5D70671D}" type="presOf" srcId="{FF71FEF4-B0C4-42F3-AE34-54A4390D3898}" destId="{0DDDDF28-5A38-4219-9BB1-EC1330289E37}" srcOrd="0" destOrd="0" presId="urn:microsoft.com/office/officeart/2005/8/layout/hList7"/>
    <dgm:cxn modelId="{849D46E4-5D4A-4C83-9927-2D27D2B7CE72}" type="presOf" srcId="{D1F3FDA9-F791-46B1-9BA0-D189753E55E5}" destId="{6A20DE64-8F77-437F-B654-4B8F9D65E791}" srcOrd="1" destOrd="0" presId="urn:microsoft.com/office/officeart/2005/8/layout/hList7"/>
    <dgm:cxn modelId="{BEE04174-2955-4C8D-B783-3CCFB4B88DFD}" type="presOf" srcId="{E0E3A6BB-58EC-46CE-8839-CADE8F730DDE}" destId="{9550E827-BBB0-4BA6-A619-7583C5DB10BE}" srcOrd="0" destOrd="0" presId="urn:microsoft.com/office/officeart/2005/8/layout/hList7"/>
    <dgm:cxn modelId="{458F251B-24EF-42E3-BF94-2D232FCCE032}" type="presOf" srcId="{444BF009-0E45-47B3-B34F-D9BA3DB327DD}" destId="{2BAD5764-F989-4078-AE47-74F6531E739F}" srcOrd="0" destOrd="0" presId="urn:microsoft.com/office/officeart/2005/8/layout/hList7"/>
    <dgm:cxn modelId="{8A8698D2-E675-4A34-A958-928D0B05693D}" type="presOf" srcId="{0E544280-7B65-4374-8F9C-C52B65FD4616}" destId="{54B8C7EA-48BC-4CE0-97DB-5EBD30C6818C}" srcOrd="0" destOrd="0" presId="urn:microsoft.com/office/officeart/2005/8/layout/hList7"/>
    <dgm:cxn modelId="{19931320-EDED-4D02-BB0E-23E5C2CEC70E}" type="presOf" srcId="{05472440-6513-4334-AC64-FBCC8D4A0F19}" destId="{E55D15DE-EA03-449D-A4CC-FDD53F6A5D6C}" srcOrd="0" destOrd="0" presId="urn:microsoft.com/office/officeart/2005/8/layout/hList7"/>
    <dgm:cxn modelId="{47C87A04-1F10-4473-906B-174DC49CD648}" type="presOf" srcId="{DF72EECF-1ECD-43E5-AC0D-A8C67E8DC235}" destId="{05929919-2F65-4D92-A844-01F41EC59FA1}" srcOrd="0" destOrd="0" presId="urn:microsoft.com/office/officeart/2005/8/layout/hList7"/>
    <dgm:cxn modelId="{3279E3D3-7632-45B0-A90A-6CBBF5ED27E5}" type="presOf" srcId="{E0E3A6BB-58EC-46CE-8839-CADE8F730DDE}" destId="{83761369-5A70-4212-B40C-08241C529BC5}" srcOrd="1" destOrd="0" presId="urn:microsoft.com/office/officeart/2005/8/layout/hList7"/>
    <dgm:cxn modelId="{B00AE479-96B8-4397-B27C-75CFA5B2B141}" type="presOf" srcId="{AC5CA5BC-1C06-4B4B-8972-3BD18813FFC5}" destId="{53F162F9-4C65-4321-BCF6-3805D2E0DFBB}" srcOrd="0" destOrd="0" presId="urn:microsoft.com/office/officeart/2005/8/layout/hList7"/>
    <dgm:cxn modelId="{05300DDE-762F-4C2B-AFDF-9F4C1CEF1EFB}" type="presOf" srcId="{D8C92396-0E64-4672-B317-F3CB86279CCB}" destId="{0A815D56-08C8-46B8-AE8E-566CCF9B1A77}" srcOrd="1" destOrd="0" presId="urn:microsoft.com/office/officeart/2005/8/layout/hList7"/>
    <dgm:cxn modelId="{1CECAD4E-7B48-49D2-A511-ED43B263FB65}" srcId="{05472440-6513-4334-AC64-FBCC8D4A0F19}" destId="{E0E3A6BB-58EC-46CE-8839-CADE8F730DDE}" srcOrd="4" destOrd="0" parTransId="{37A37388-82EF-495C-A581-A77FD56E26D0}" sibTransId="{43A2D96A-23CC-4CF7-B55B-C4E72EFCC669}"/>
    <dgm:cxn modelId="{A63BDE34-359F-4B8D-9831-D46B84050CDC}" srcId="{05472440-6513-4334-AC64-FBCC8D4A0F19}" destId="{EFDF3194-6AC9-4478-8C47-81F57AB7AA37}" srcOrd="2" destOrd="0" parTransId="{8E1A9909-C534-4F8E-8C9F-1E79FD94DB78}" sibTransId="{9C72197B-1B06-4698-BF99-A0801FF0323D}"/>
    <dgm:cxn modelId="{B5625804-6A21-46F7-A7AF-56CAA633281A}" type="presOf" srcId="{9C72197B-1B06-4698-BF99-A0801FF0323D}" destId="{7BB21DD7-3C5F-43E3-BA0D-1A2F64C71726}" srcOrd="0" destOrd="0" presId="urn:microsoft.com/office/officeart/2005/8/layout/hList7"/>
    <dgm:cxn modelId="{BF5B51B0-72BB-4000-8222-97A78EDC88AE}" srcId="{05472440-6513-4334-AC64-FBCC8D4A0F19}" destId="{D1F3FDA9-F791-46B1-9BA0-D189753E55E5}" srcOrd="0" destOrd="0" parTransId="{316A7D76-AFD6-4F94-830F-A1571C4E2135}" sibTransId="{444BF009-0E45-47B3-B34F-D9BA3DB327DD}"/>
    <dgm:cxn modelId="{CD9746D6-0DAF-46D3-AC65-CED0912AF056}" type="presOf" srcId="{D1F3FDA9-F791-46B1-9BA0-D189753E55E5}" destId="{266C61F6-EA0D-46CA-A0A6-36FB31D79FE5}" srcOrd="0" destOrd="0" presId="urn:microsoft.com/office/officeart/2005/8/layout/hList7"/>
    <dgm:cxn modelId="{E41E7007-4B3D-4143-A686-5C027E7881D7}" type="presOf" srcId="{AC5CA5BC-1C06-4B4B-8972-3BD18813FFC5}" destId="{D12AEA29-E9F1-4049-9385-1FD1EFBD9EF1}" srcOrd="1" destOrd="0" presId="urn:microsoft.com/office/officeart/2005/8/layout/hList7"/>
    <dgm:cxn modelId="{CCBC174F-A4E3-4ABD-A215-708C95A7407E}" type="presOf" srcId="{43A2D96A-23CC-4CF7-B55B-C4E72EFCC669}" destId="{82E01909-8BC9-4CF0-A082-24E7A9263F07}" srcOrd="0" destOrd="0" presId="urn:microsoft.com/office/officeart/2005/8/layout/hList7"/>
    <dgm:cxn modelId="{5247A4BB-81FE-4920-A8E2-B89BB8A4BD97}" srcId="{05472440-6513-4334-AC64-FBCC8D4A0F19}" destId="{D8C92396-0E64-4672-B317-F3CB86279CCB}" srcOrd="3" destOrd="0" parTransId="{78D86E8E-6609-4126-B7E2-E23412E42B81}" sibTransId="{0E544280-7B65-4374-8F9C-C52B65FD4616}"/>
    <dgm:cxn modelId="{30DCF098-AC53-4830-8CCF-B0822A279F02}" srcId="{05472440-6513-4334-AC64-FBCC8D4A0F19}" destId="{AC5CA5BC-1C06-4B4B-8972-3BD18813FFC5}" srcOrd="1" destOrd="0" parTransId="{0D524C44-88BE-4508-B39B-1E4A2890D3EE}" sibTransId="{FF71FEF4-B0C4-42F3-AE34-54A4390D3898}"/>
    <dgm:cxn modelId="{9BE5BF2C-C003-4900-9CB5-2DA464FACF38}" type="presOf" srcId="{D8C92396-0E64-4672-B317-F3CB86279CCB}" destId="{4303EDD6-87FB-4E41-9767-183C79BD2B1E}" srcOrd="0" destOrd="0" presId="urn:microsoft.com/office/officeart/2005/8/layout/hList7"/>
    <dgm:cxn modelId="{43011463-E2CC-4613-B148-10B6F599A879}" type="presOf" srcId="{EFDF3194-6AC9-4478-8C47-81F57AB7AA37}" destId="{C0197989-F47A-40D4-9504-AA264DD63708}" srcOrd="1" destOrd="0" presId="urn:microsoft.com/office/officeart/2005/8/layout/hList7"/>
    <dgm:cxn modelId="{3B07D825-CF76-427D-A071-EB707A5DC4E6}" type="presParOf" srcId="{E55D15DE-EA03-449D-A4CC-FDD53F6A5D6C}" destId="{AE21CA7F-F25E-44AF-A20B-070AFBC5529E}" srcOrd="0" destOrd="0" presId="urn:microsoft.com/office/officeart/2005/8/layout/hList7"/>
    <dgm:cxn modelId="{50FA4A4F-4DE6-4279-9F55-09A96BD42D5B}" type="presParOf" srcId="{E55D15DE-EA03-449D-A4CC-FDD53F6A5D6C}" destId="{79277B33-317B-402E-A880-0BDA9AB4AA16}" srcOrd="1" destOrd="0" presId="urn:microsoft.com/office/officeart/2005/8/layout/hList7"/>
    <dgm:cxn modelId="{7884D23F-06EE-40A4-9B85-8FC6D5E0B22F}" type="presParOf" srcId="{79277B33-317B-402E-A880-0BDA9AB4AA16}" destId="{398D6A20-43C8-4C69-A6F2-CF924ED5B816}" srcOrd="0" destOrd="0" presId="urn:microsoft.com/office/officeart/2005/8/layout/hList7"/>
    <dgm:cxn modelId="{4873F3F7-5108-4BAA-A3FA-119D6952CAF9}" type="presParOf" srcId="{398D6A20-43C8-4C69-A6F2-CF924ED5B816}" destId="{266C61F6-EA0D-46CA-A0A6-36FB31D79FE5}" srcOrd="0" destOrd="0" presId="urn:microsoft.com/office/officeart/2005/8/layout/hList7"/>
    <dgm:cxn modelId="{2492B34C-22FE-4697-AB17-952218BF1D89}" type="presParOf" srcId="{398D6A20-43C8-4C69-A6F2-CF924ED5B816}" destId="{6A20DE64-8F77-437F-B654-4B8F9D65E791}" srcOrd="1" destOrd="0" presId="urn:microsoft.com/office/officeart/2005/8/layout/hList7"/>
    <dgm:cxn modelId="{82DD7C0C-393A-4728-83D4-45149278E565}" type="presParOf" srcId="{398D6A20-43C8-4C69-A6F2-CF924ED5B816}" destId="{437AF51A-559A-4D50-9896-3FED978B91B8}" srcOrd="2" destOrd="0" presId="urn:microsoft.com/office/officeart/2005/8/layout/hList7"/>
    <dgm:cxn modelId="{1B0CEA5A-416B-4E82-A8B5-90691F3D9406}" type="presParOf" srcId="{398D6A20-43C8-4C69-A6F2-CF924ED5B816}" destId="{E4578081-9EBF-4787-8A41-82FFA2D670A8}" srcOrd="3" destOrd="0" presId="urn:microsoft.com/office/officeart/2005/8/layout/hList7"/>
    <dgm:cxn modelId="{C36FF647-D2AE-4CCA-A8F0-B6CB17D7AAA8}" type="presParOf" srcId="{79277B33-317B-402E-A880-0BDA9AB4AA16}" destId="{2BAD5764-F989-4078-AE47-74F6531E739F}" srcOrd="1" destOrd="0" presId="urn:microsoft.com/office/officeart/2005/8/layout/hList7"/>
    <dgm:cxn modelId="{81642D79-605E-496B-9141-F8E8CA1CA66B}" type="presParOf" srcId="{79277B33-317B-402E-A880-0BDA9AB4AA16}" destId="{CB88BB9C-F0A5-4644-9FAC-1A0E6DE7117B}" srcOrd="2" destOrd="0" presId="urn:microsoft.com/office/officeart/2005/8/layout/hList7"/>
    <dgm:cxn modelId="{2A0C55C0-F8CD-46B3-818A-32FEE5A28865}" type="presParOf" srcId="{CB88BB9C-F0A5-4644-9FAC-1A0E6DE7117B}" destId="{53F162F9-4C65-4321-BCF6-3805D2E0DFBB}" srcOrd="0" destOrd="0" presId="urn:microsoft.com/office/officeart/2005/8/layout/hList7"/>
    <dgm:cxn modelId="{340FDD31-9089-4956-BD2A-B5F2FA5614CC}" type="presParOf" srcId="{CB88BB9C-F0A5-4644-9FAC-1A0E6DE7117B}" destId="{D12AEA29-E9F1-4049-9385-1FD1EFBD9EF1}" srcOrd="1" destOrd="0" presId="urn:microsoft.com/office/officeart/2005/8/layout/hList7"/>
    <dgm:cxn modelId="{2BFDD2BD-87A6-4AD1-A122-8134038FEBE1}" type="presParOf" srcId="{CB88BB9C-F0A5-4644-9FAC-1A0E6DE7117B}" destId="{49BD2069-068C-4187-846A-E6D598A2A1C5}" srcOrd="2" destOrd="0" presId="urn:microsoft.com/office/officeart/2005/8/layout/hList7"/>
    <dgm:cxn modelId="{2878CE8D-93CE-46D8-AE98-6AE24AB0FC11}" type="presParOf" srcId="{CB88BB9C-F0A5-4644-9FAC-1A0E6DE7117B}" destId="{E728AAA8-F47E-44D9-AD30-6F4E28EE175F}" srcOrd="3" destOrd="0" presId="urn:microsoft.com/office/officeart/2005/8/layout/hList7"/>
    <dgm:cxn modelId="{C5856E02-7033-4281-997A-A9AD62624F2D}" type="presParOf" srcId="{79277B33-317B-402E-A880-0BDA9AB4AA16}" destId="{0DDDDF28-5A38-4219-9BB1-EC1330289E37}" srcOrd="3" destOrd="0" presId="urn:microsoft.com/office/officeart/2005/8/layout/hList7"/>
    <dgm:cxn modelId="{342FE497-BB72-4B57-8417-100A4C8304EA}" type="presParOf" srcId="{79277B33-317B-402E-A880-0BDA9AB4AA16}" destId="{B1B9565B-4F18-4DB4-BF4A-E9C24B4E03BB}" srcOrd="4" destOrd="0" presId="urn:microsoft.com/office/officeart/2005/8/layout/hList7"/>
    <dgm:cxn modelId="{8AC76501-1E0A-4E79-8056-DFD983B45489}" type="presParOf" srcId="{B1B9565B-4F18-4DB4-BF4A-E9C24B4E03BB}" destId="{36975BA4-2890-4FE0-A594-7219A8927C9A}" srcOrd="0" destOrd="0" presId="urn:microsoft.com/office/officeart/2005/8/layout/hList7"/>
    <dgm:cxn modelId="{0AFAE7A6-A5FF-44B2-B9E3-9355A9A5B22F}" type="presParOf" srcId="{B1B9565B-4F18-4DB4-BF4A-E9C24B4E03BB}" destId="{C0197989-F47A-40D4-9504-AA264DD63708}" srcOrd="1" destOrd="0" presId="urn:microsoft.com/office/officeart/2005/8/layout/hList7"/>
    <dgm:cxn modelId="{F4FFE134-8610-425D-BA98-8595A1A3AA75}" type="presParOf" srcId="{B1B9565B-4F18-4DB4-BF4A-E9C24B4E03BB}" destId="{E6905890-5245-4D48-ACE8-EC1D17B535A2}" srcOrd="2" destOrd="0" presId="urn:microsoft.com/office/officeart/2005/8/layout/hList7"/>
    <dgm:cxn modelId="{03657A3A-291A-4923-8DEC-CBDC0E19B9F3}" type="presParOf" srcId="{B1B9565B-4F18-4DB4-BF4A-E9C24B4E03BB}" destId="{89DA1CA6-AFA7-40BE-BDF3-894E7F02EAE8}" srcOrd="3" destOrd="0" presId="urn:microsoft.com/office/officeart/2005/8/layout/hList7"/>
    <dgm:cxn modelId="{11BA15D0-D654-4082-B6AB-9F419F5B0EAB}" type="presParOf" srcId="{79277B33-317B-402E-A880-0BDA9AB4AA16}" destId="{7BB21DD7-3C5F-43E3-BA0D-1A2F64C71726}" srcOrd="5" destOrd="0" presId="urn:microsoft.com/office/officeart/2005/8/layout/hList7"/>
    <dgm:cxn modelId="{FAF9A45E-6F33-410A-AB19-FA61EE66EE42}" type="presParOf" srcId="{79277B33-317B-402E-A880-0BDA9AB4AA16}" destId="{62A97351-DF7B-41E4-9E6B-6D92335E6BA4}" srcOrd="6" destOrd="0" presId="urn:microsoft.com/office/officeart/2005/8/layout/hList7"/>
    <dgm:cxn modelId="{20B1B2C6-62D4-4D1A-96DC-7C90CD1D57EC}" type="presParOf" srcId="{62A97351-DF7B-41E4-9E6B-6D92335E6BA4}" destId="{4303EDD6-87FB-4E41-9767-183C79BD2B1E}" srcOrd="0" destOrd="0" presId="urn:microsoft.com/office/officeart/2005/8/layout/hList7"/>
    <dgm:cxn modelId="{5074B5F5-0410-40A9-A8C2-7D2D1744694E}" type="presParOf" srcId="{62A97351-DF7B-41E4-9E6B-6D92335E6BA4}" destId="{0A815D56-08C8-46B8-AE8E-566CCF9B1A77}" srcOrd="1" destOrd="0" presId="urn:microsoft.com/office/officeart/2005/8/layout/hList7"/>
    <dgm:cxn modelId="{89B74F48-EB09-4DEB-8E6A-379DB922B569}" type="presParOf" srcId="{62A97351-DF7B-41E4-9E6B-6D92335E6BA4}" destId="{4CACB6A5-E0F7-4BB3-8B70-44168FDED18D}" srcOrd="2" destOrd="0" presId="urn:microsoft.com/office/officeart/2005/8/layout/hList7"/>
    <dgm:cxn modelId="{EB58AC20-CD28-46F8-8CA6-F98E0208DECF}" type="presParOf" srcId="{62A97351-DF7B-41E4-9E6B-6D92335E6BA4}" destId="{7CEA9603-0069-4820-B52E-F6C49B18F6C8}" srcOrd="3" destOrd="0" presId="urn:microsoft.com/office/officeart/2005/8/layout/hList7"/>
    <dgm:cxn modelId="{24AAC4A4-6DBB-4B52-87FA-FF3DAE852993}" type="presParOf" srcId="{79277B33-317B-402E-A880-0BDA9AB4AA16}" destId="{54B8C7EA-48BC-4CE0-97DB-5EBD30C6818C}" srcOrd="7" destOrd="0" presId="urn:microsoft.com/office/officeart/2005/8/layout/hList7"/>
    <dgm:cxn modelId="{FF9FB05B-A19A-46A3-BC5F-4B5FB9685982}" type="presParOf" srcId="{79277B33-317B-402E-A880-0BDA9AB4AA16}" destId="{EEFF5846-28DC-4792-9979-6AAC87657B93}" srcOrd="8" destOrd="0" presId="urn:microsoft.com/office/officeart/2005/8/layout/hList7"/>
    <dgm:cxn modelId="{DDEDBBC8-AC7F-4D0E-B847-9073428CE851}" type="presParOf" srcId="{EEFF5846-28DC-4792-9979-6AAC87657B93}" destId="{9550E827-BBB0-4BA6-A619-7583C5DB10BE}" srcOrd="0" destOrd="0" presId="urn:microsoft.com/office/officeart/2005/8/layout/hList7"/>
    <dgm:cxn modelId="{9FA44650-0BB7-42CE-B73A-219DD82D23C8}" type="presParOf" srcId="{EEFF5846-28DC-4792-9979-6AAC87657B93}" destId="{83761369-5A70-4212-B40C-08241C529BC5}" srcOrd="1" destOrd="0" presId="urn:microsoft.com/office/officeart/2005/8/layout/hList7"/>
    <dgm:cxn modelId="{07F1C61E-3F6F-40FD-9604-FE5CFACF3FAF}" type="presParOf" srcId="{EEFF5846-28DC-4792-9979-6AAC87657B93}" destId="{613618FF-0778-49A8-88BB-A98CFAB7C013}" srcOrd="2" destOrd="0" presId="urn:microsoft.com/office/officeart/2005/8/layout/hList7"/>
    <dgm:cxn modelId="{98CB8EB0-3DD8-4561-BA82-6995C9030C78}" type="presParOf" srcId="{EEFF5846-28DC-4792-9979-6AAC87657B93}" destId="{B0164B2E-DA45-433D-8DBA-F13080B42F9F}" srcOrd="3" destOrd="0" presId="urn:microsoft.com/office/officeart/2005/8/layout/hList7"/>
    <dgm:cxn modelId="{4DDAA363-F7CC-4E36-ABCB-988400FF58D2}" type="presParOf" srcId="{79277B33-317B-402E-A880-0BDA9AB4AA16}" destId="{82E01909-8BC9-4CF0-A082-24E7A9263F07}" srcOrd="9" destOrd="0" presId="urn:microsoft.com/office/officeart/2005/8/layout/hList7"/>
    <dgm:cxn modelId="{EDF6895B-8B02-4A26-A795-5B021EE0124E}" type="presParOf" srcId="{79277B33-317B-402E-A880-0BDA9AB4AA16}" destId="{CEC54E1C-E343-4A62-9F4A-F0BB264C3356}" srcOrd="10" destOrd="0" presId="urn:microsoft.com/office/officeart/2005/8/layout/hList7"/>
    <dgm:cxn modelId="{EC8E9455-D06D-4302-9351-2853DF243D7B}" type="presParOf" srcId="{CEC54E1C-E343-4A62-9F4A-F0BB264C3356}" destId="{05929919-2F65-4D92-A844-01F41EC59FA1}" srcOrd="0" destOrd="0" presId="urn:microsoft.com/office/officeart/2005/8/layout/hList7"/>
    <dgm:cxn modelId="{579AF579-8A0C-4B48-8E45-6AC04E1E9396}" type="presParOf" srcId="{CEC54E1C-E343-4A62-9F4A-F0BB264C3356}" destId="{5E2B4732-8C97-47D7-BDF1-F915BC7DA6DE}" srcOrd="1" destOrd="0" presId="urn:microsoft.com/office/officeart/2005/8/layout/hList7"/>
    <dgm:cxn modelId="{E3926A9E-A840-4F9E-8538-760F399B3B51}" type="presParOf" srcId="{CEC54E1C-E343-4A62-9F4A-F0BB264C3356}" destId="{87EDFCAD-95D4-4485-8412-6E9495CCA793}" srcOrd="2" destOrd="0" presId="urn:microsoft.com/office/officeart/2005/8/layout/hList7"/>
    <dgm:cxn modelId="{17F8FC5E-6226-4924-B713-A0DBE9618C38}" type="presParOf" srcId="{CEC54E1C-E343-4A62-9F4A-F0BB264C3356}" destId="{B1BEE8E2-434B-4FBF-B6DB-3809500BA0FE}"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2144" tIns="46072" rIns="92144" bIns="4607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2144" tIns="46072" rIns="92144" bIns="46072" rtlCol="0"/>
          <a:lstStyle>
            <a:lvl1pPr algn="r" fontAlgn="auto">
              <a:spcBef>
                <a:spcPts val="0"/>
              </a:spcBef>
              <a:spcAft>
                <a:spcPts val="0"/>
              </a:spcAft>
              <a:defRPr sz="1200" smtClean="0">
                <a:latin typeface="+mn-lt"/>
                <a:cs typeface="+mn-cs"/>
              </a:defRPr>
            </a:lvl1pPr>
          </a:lstStyle>
          <a:p>
            <a:pPr>
              <a:defRPr/>
            </a:pPr>
            <a:fld id="{D58B4928-2E48-4DED-9428-0A315AFB8E1E}" type="datetimeFigureOut">
              <a:rPr lang="en-US"/>
              <a:pPr>
                <a:defRPr/>
              </a:pPr>
              <a:t>9/20/2017</a:t>
            </a:fld>
            <a:endParaRPr lang="en-US"/>
          </a:p>
        </p:txBody>
      </p:sp>
      <p:sp>
        <p:nvSpPr>
          <p:cNvPr id="4" name="Footer Placeholder 3"/>
          <p:cNvSpPr>
            <a:spLocks noGrp="1"/>
          </p:cNvSpPr>
          <p:nvPr>
            <p:ph type="ftr" sz="quarter" idx="2"/>
          </p:nvPr>
        </p:nvSpPr>
        <p:spPr>
          <a:xfrm>
            <a:off x="0" y="9434513"/>
            <a:ext cx="2944813" cy="496887"/>
          </a:xfrm>
          <a:prstGeom prst="rect">
            <a:avLst/>
          </a:prstGeom>
        </p:spPr>
        <p:txBody>
          <a:bodyPr vert="horz" lIns="92144" tIns="46072" rIns="92144" bIns="4607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8100" y="9434513"/>
            <a:ext cx="2944813" cy="496887"/>
          </a:xfrm>
          <a:prstGeom prst="rect">
            <a:avLst/>
          </a:prstGeom>
        </p:spPr>
        <p:txBody>
          <a:bodyPr vert="horz" lIns="92144" tIns="46072" rIns="92144" bIns="46072" rtlCol="0" anchor="b"/>
          <a:lstStyle>
            <a:lvl1pPr algn="r" fontAlgn="auto">
              <a:spcBef>
                <a:spcPts val="0"/>
              </a:spcBef>
              <a:spcAft>
                <a:spcPts val="0"/>
              </a:spcAft>
              <a:defRPr sz="1200" smtClean="0">
                <a:latin typeface="+mn-lt"/>
                <a:cs typeface="+mn-cs"/>
              </a:defRPr>
            </a:lvl1pPr>
          </a:lstStyle>
          <a:p>
            <a:pPr>
              <a:defRPr/>
            </a:pPr>
            <a:fld id="{92F6EE98-7FD8-4053-9978-C8F88FDA016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2144" tIns="46072" rIns="92144" bIns="4607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2144" tIns="46072" rIns="92144" bIns="46072" rtlCol="0"/>
          <a:lstStyle>
            <a:lvl1pPr algn="r" fontAlgn="auto">
              <a:spcBef>
                <a:spcPts val="0"/>
              </a:spcBef>
              <a:spcAft>
                <a:spcPts val="0"/>
              </a:spcAft>
              <a:defRPr sz="1200" smtClean="0">
                <a:latin typeface="+mn-lt"/>
                <a:cs typeface="+mn-cs"/>
              </a:defRPr>
            </a:lvl1pPr>
          </a:lstStyle>
          <a:p>
            <a:pPr>
              <a:defRPr/>
            </a:pPr>
            <a:fld id="{DF3B8BEC-4490-4D41-B5BC-B1CCDB2049BD}" type="datetimeFigureOut">
              <a:rPr lang="en-US"/>
              <a:pPr>
                <a:defRPr/>
              </a:pPr>
              <a:t>9/20/2017</a:t>
            </a:fld>
            <a:endParaRPr lang="en-US"/>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2144" tIns="46072" rIns="92144" bIns="46072" rtlCol="0" anchor="ctr"/>
          <a:lstStyle/>
          <a:p>
            <a:pPr lvl="0"/>
            <a:endParaRPr lang="en-US" noProof="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2144" tIns="46072" rIns="92144" bIns="4607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2925"/>
            <a:ext cx="2944813" cy="496888"/>
          </a:xfrm>
          <a:prstGeom prst="rect">
            <a:avLst/>
          </a:prstGeom>
        </p:spPr>
        <p:txBody>
          <a:bodyPr vert="horz" lIns="92144" tIns="46072" rIns="92144" bIns="4607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2144" tIns="46072" rIns="92144" bIns="46072" rtlCol="0" anchor="b"/>
          <a:lstStyle>
            <a:lvl1pPr algn="r" fontAlgn="auto">
              <a:spcBef>
                <a:spcPts val="0"/>
              </a:spcBef>
              <a:spcAft>
                <a:spcPts val="0"/>
              </a:spcAft>
              <a:defRPr sz="1200" smtClean="0">
                <a:latin typeface="+mn-lt"/>
                <a:cs typeface="+mn-cs"/>
              </a:defRPr>
            </a:lvl1pPr>
          </a:lstStyle>
          <a:p>
            <a:pPr>
              <a:defRPr/>
            </a:pPr>
            <a:fld id="{DDE24C0D-671D-4EF6-BC04-5330AB1AD4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4086CB-D633-4EF9-9A8F-29C03DBEF58E}" type="slidenum">
              <a:rPr lang="en-US" altLang="en-US">
                <a:latin typeface="Arial" charset="0"/>
                <a:cs typeface="Arial" charset="0"/>
              </a:rPr>
              <a:pPr fontAlgn="base">
                <a:spcBef>
                  <a:spcPct val="0"/>
                </a:spcBef>
                <a:spcAft>
                  <a:spcPct val="0"/>
                </a:spcAft>
              </a:pPr>
              <a:t>1</a:t>
            </a:fld>
            <a:endParaRPr lang="en-US" altLang="en-US">
              <a:latin typeface="Arial" charset="0"/>
              <a:cs typeface="Arial" charset="0"/>
            </a:endParaRPr>
          </a:p>
        </p:txBody>
      </p:sp>
      <p:sp>
        <p:nvSpPr>
          <p:cNvPr id="31746" name="Rectangle 2"/>
          <p:cNvSpPr>
            <a:spLocks noGrp="1" noRot="1" noChangeAspect="1" noChangeArrowheads="1" noTextEdit="1"/>
          </p:cNvSpPr>
          <p:nvPr>
            <p:ph type="sldImg"/>
          </p:nvPr>
        </p:nvSpPr>
        <p:spPr bwMode="auto">
          <a:xfrm>
            <a:off x="917575" y="746125"/>
            <a:ext cx="4962525" cy="3721100"/>
          </a:xfrm>
          <a:noFill/>
          <a:ln>
            <a:solidFill>
              <a:srgbClr val="000000"/>
            </a:solidFill>
            <a:miter lim="800000"/>
            <a:headEnd/>
            <a:tailEnd/>
          </a:ln>
        </p:spPr>
      </p:sp>
      <p:sp>
        <p:nvSpPr>
          <p:cNvPr id="31747" name="Rectangle 3"/>
          <p:cNvSpPr>
            <a:spLocks noGrp="1" noChangeArrowheads="1"/>
          </p:cNvSpPr>
          <p:nvPr>
            <p:ph type="body" idx="1"/>
          </p:nvPr>
        </p:nvSpPr>
        <p:spPr bwMode="auto">
          <a:xfrm>
            <a:off x="366713" y="4718050"/>
            <a:ext cx="5521325" cy="4467225"/>
          </a:xfrm>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E1D8CF-5C55-454D-8BB3-FCE385BFCCCA}"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1F464A-3911-4DE5-9022-D8697138F7C9}"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9674A-5C6A-46B6-B391-93A6F6DAED9F}"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507FB3-186B-4DC3-88D5-8058BFE7AC0C}"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492A27-33A9-44EA-9B53-D81C35905B6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DB7561-B405-4C89-AC7D-9156F00EB466}"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4E1B91-976B-44CE-9895-5998822CE4A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7C03701-D64B-4509-966B-B1014B69BA1E}" type="datetimeFigureOut">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1529E8-86F8-4FCB-B310-9F1E49EC6E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BDC31E-F411-4841-A667-0C856178840A}" type="datetimeFigureOut">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9E3DAF-B6FF-4BFE-BF6B-420DFE8CBF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822E87-A9E8-4BC9-AB1D-05C0DC2F0930}" type="datetimeFigureOut">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EA711-8058-4133-877A-8881738F74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4"/>
          <p:cNvPicPr preferRelativeResize="0">
            <a:picLocks noChangeArrowheads="1"/>
          </p:cNvPicPr>
          <p:nvPr userDrawn="1"/>
        </p:nvPicPr>
        <p:blipFill>
          <a:blip r:embed="rId2"/>
          <a:srcRect/>
          <a:stretch>
            <a:fillRect/>
          </a:stretch>
        </p:blipFill>
        <p:spPr bwMode="auto">
          <a:xfrm>
            <a:off x="8423275" y="0"/>
            <a:ext cx="720725" cy="7207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p:cNvSpPr>
            <a:spLocks noGrp="1"/>
          </p:cNvSpPr>
          <p:nvPr>
            <p:ph type="dt" sz="half" idx="10"/>
          </p:nvPr>
        </p:nvSpPr>
        <p:spPr/>
        <p:txBody>
          <a:bodyPr/>
          <a:lstStyle>
            <a:lvl1pPr>
              <a:defRPr/>
            </a:lvl1pPr>
          </a:lstStyle>
          <a:p>
            <a:pPr>
              <a:defRPr/>
            </a:pPr>
            <a:fld id="{AD35D261-BF26-4966-B4B8-7C558CCE6581}" type="datetimeFigureOut">
              <a:rPr lang="fr-FR"/>
              <a:pPr>
                <a:defRPr/>
              </a:pPr>
              <a:t>20/09/2017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2B41C69-411E-49A7-86CE-BDFB6BF6809E}"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lvl1pPr>
              <a:defRPr/>
            </a:lvl1pPr>
          </a:lstStyle>
          <a:p>
            <a:pPr>
              <a:defRPr/>
            </a:pPr>
            <a:fld id="{2C86AC89-6979-42F2-8495-717524DEC382}" type="datetimeFigureOut">
              <a:rPr lang="fr-FR"/>
              <a:pPr>
                <a:defRPr/>
              </a:pPr>
              <a:t>20/09/2017</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4E762A5B-59D5-49AA-B256-792E4DED2EE0}"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en-US" noProof="0"/>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819C382-809E-4343-90E9-0439A3A9FA6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AE8CAD0-6010-4CFA-9B25-4408AC1C5CDD}" type="datetimeFigureOut">
              <a:rPr lang="en-US"/>
              <a:pPr>
                <a:defRPr/>
              </a:pPr>
              <a:t>9/20/2017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9C6F01-6F39-4325-92CC-22254AC5BD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DA80DF-230A-4127-9D46-E4872E942419}" type="datetimeFigureOut">
              <a:rPr lang="en-US"/>
              <a:pPr>
                <a:defRPr/>
              </a:pPr>
              <a:t>9/20/2017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C57CF2-BDB9-4AD7-B022-B74152305A0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1BB3A2-7AA4-4499-A146-B262DDE50E6D}" type="datetimeFigureOut">
              <a:rPr lang="en-US"/>
              <a:pPr>
                <a:defRPr/>
              </a:pPr>
              <a:t>9/20/2017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01E43D-3450-49F1-934B-B9E7452A440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E837EC-16A0-4680-AB06-31E9ED661D2F}" type="datetimeFigureOut">
              <a:rPr lang="en-US"/>
              <a:pPr>
                <a:defRPr/>
              </a:pPr>
              <a:t>9/20/2017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B054422-4553-4A61-B013-E2297AA66BC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2C82559-D886-4533-A8DD-DF769540C86A}" type="datetimeFigureOut">
              <a:rPr lang="en-US"/>
              <a:pPr>
                <a:defRPr/>
              </a:pPr>
              <a:t>9/20/2017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9FA844C-B992-45B0-BE6D-7CF9074E77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fontAlgn="auto">
              <a:spcBef>
                <a:spcPts val="0"/>
              </a:spcBef>
              <a:spcAft>
                <a:spcPts val="0"/>
              </a:spcAft>
              <a:defRPr/>
            </a:pPr>
            <a:endParaRPr lang="en-US">
              <a:latin typeface="+mn-lt"/>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70EBBE14-DD47-41C6-AED3-19DC688F3A6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C58861-52AD-45A3-AB9C-66C06F39A094}" type="datetimeFigureOut">
              <a:rPr lang="en-US"/>
              <a:pPr>
                <a:defRPr/>
              </a:pPr>
              <a:t>9/20/2017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0CAEB46-3BDA-4BEA-BCF1-C2E5CDA0978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554A4B-B7AE-49A4-A212-A81602755DC7}" type="datetimeFigureOut">
              <a:rPr lang="en-US"/>
              <a:pPr>
                <a:defRPr/>
              </a:pPr>
              <a:t>9/20/2017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C06D335-BB3A-4EA2-81A8-687D2316030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16534EB-0EC9-448F-AEB0-CF0382261373}" type="datetimeFigureOut">
              <a:rPr lang="en-US"/>
              <a:pPr>
                <a:defRPr/>
              </a:pPr>
              <a:t>9/20/2017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64B47F6-ECCE-4714-941C-9B1B3397B6B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3C7860-0175-4CB5-9D9B-D0D623ADC7B9}" type="datetimeFigureOut">
              <a:rPr lang="en-US"/>
              <a:pPr>
                <a:defRPr/>
              </a:pPr>
              <a:t>9/20/2017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4412887-6D14-4BF8-ADF7-1E40715B31A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D1528A-82F4-4A03-9665-AF44303371C3}" type="datetimeFigureOut">
              <a:rPr lang="en-US"/>
              <a:pPr>
                <a:defRPr/>
              </a:pPr>
              <a:t>9/20/2017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E3B67-F435-4C56-BCC7-9051E525B4A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0204DDF-72E6-4CE7-81A1-C26E9352ED2F}" type="datetimeFigureOut">
              <a:rPr lang="en-US"/>
              <a:pPr>
                <a:defRPr/>
              </a:pPr>
              <a:t>9/20/2017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595045-F344-4E5F-8338-A02C7F6C73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D674A66-6800-4BE3-B26B-245CEED2E199}" type="datetimeFigureOut">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214788-7553-4703-A7A3-D853D87D1E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fontAlgn="auto">
              <a:spcBef>
                <a:spcPts val="0"/>
              </a:spcBef>
              <a:spcAft>
                <a:spcPts val="0"/>
              </a:spcAft>
              <a:defRPr/>
            </a:pPr>
            <a:endParaRPr lang="en-US">
              <a:latin typeface="+mn-lt"/>
              <a:cs typeface="+mn-cs"/>
            </a:endParaRPr>
          </a:p>
        </p:txBody>
      </p:sp>
      <p:sp>
        <p:nvSpPr>
          <p:cNvPr id="3" name="Slide Number Placeholder 6"/>
          <p:cNvSpPr>
            <a:spLocks noGrp="1"/>
          </p:cNvSpPr>
          <p:nvPr>
            <p:ph type="sldNum" sz="quarter" idx="10"/>
          </p:nvPr>
        </p:nvSpPr>
        <p:spPr/>
        <p:txBody>
          <a:bodyPr/>
          <a:lstStyle>
            <a:lvl1pPr>
              <a:defRPr/>
            </a:lvl1pPr>
          </a:lstStyle>
          <a:p>
            <a:pPr>
              <a:defRPr/>
            </a:pPr>
            <a:fld id="{326AB439-722F-404A-A213-02AB1574DE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5B012E2-08AF-495C-9776-44F64E044A03}" type="datetimeFigureOut">
              <a:rPr lang="en-US"/>
              <a:pPr>
                <a:defRPr/>
              </a:pPr>
              <a:t>9/20/2017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5F741F-2A80-441F-9023-F70E49CD39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fontAlgn="auto">
              <a:spcBef>
                <a:spcPts val="0"/>
              </a:spcBef>
              <a:spcAft>
                <a:spcPts val="0"/>
              </a:spcAft>
              <a:defRPr/>
            </a:pPr>
            <a:endParaRPr lang="en-US">
              <a:latin typeface="+mn-lt"/>
              <a:cs typeface="+mn-cs"/>
            </a:endParaRPr>
          </a:p>
        </p:txBody>
      </p:sp>
      <p:sp>
        <p:nvSpPr>
          <p:cNvPr id="3" name="Slide Number Placeholder 4"/>
          <p:cNvSpPr>
            <a:spLocks noGrp="1"/>
          </p:cNvSpPr>
          <p:nvPr>
            <p:ph type="sldNum" sz="quarter" idx="10"/>
          </p:nvPr>
        </p:nvSpPr>
        <p:spPr/>
        <p:txBody>
          <a:bodyPr/>
          <a:lstStyle>
            <a:lvl1pPr>
              <a:defRPr/>
            </a:lvl1pPr>
          </a:lstStyle>
          <a:p>
            <a:pPr>
              <a:defRPr/>
            </a:pPr>
            <a:fld id="{C5460147-B00D-4C9A-A2CC-3EA04DB10B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fontAlgn="auto">
              <a:spcBef>
                <a:spcPts val="0"/>
              </a:spcBef>
              <a:spcAft>
                <a:spcPts val="0"/>
              </a:spcAft>
              <a:defRPr/>
            </a:pPr>
            <a:endParaRPr lang="en-US">
              <a:latin typeface="+mn-lt"/>
              <a:cs typeface="+mn-cs"/>
            </a:endParaRPr>
          </a:p>
        </p:txBody>
      </p:sp>
      <p:sp>
        <p:nvSpPr>
          <p:cNvPr id="3" name="Slide Number Placeholder 3"/>
          <p:cNvSpPr>
            <a:spLocks noGrp="1"/>
          </p:cNvSpPr>
          <p:nvPr>
            <p:ph type="sldNum" sz="quarter" idx="10"/>
          </p:nvPr>
        </p:nvSpPr>
        <p:spPr/>
        <p:txBody>
          <a:bodyPr/>
          <a:lstStyle>
            <a:lvl1pPr>
              <a:defRPr/>
            </a:lvl1pPr>
          </a:lstStyle>
          <a:p>
            <a:pPr>
              <a:defRPr/>
            </a:pPr>
            <a:fld id="{B3025E98-7653-412F-A960-D48500D42C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CF7915-5247-4763-A002-CE6E12D48978}" type="datetimeFigureOut">
              <a:rPr lang="en-US"/>
              <a:pPr>
                <a:defRPr/>
              </a:pPr>
              <a:t>9/20/2017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C8D016-D1B6-491A-9D1D-4EF88E1531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2118F7-A998-402D-8646-B2A113B35912}" type="datetimeFigureOut">
              <a:rPr lang="en-US"/>
              <a:pPr>
                <a:defRPr/>
              </a:pPr>
              <a:t>9/20/2017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830452-6D7F-428B-B107-30EEB570DD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AA798AD-56CF-4531-9746-B85925B0D7F1}" type="datetimeFigureOut">
              <a:rPr lang="en-US"/>
              <a:pPr>
                <a:defRPr/>
              </a:pPr>
              <a:t>9/20/2017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B5684BC-FED9-49D7-898D-E19600FE1047}" type="slidenum">
              <a:rPr lang="en-US"/>
              <a:pPr>
                <a:defRPr/>
              </a:pPr>
              <a:t>‹#›</a:t>
            </a:fld>
            <a:endParaRPr lang="en-US"/>
          </a:p>
        </p:txBody>
      </p:sp>
      <p:pic>
        <p:nvPicPr>
          <p:cNvPr id="1031" name="Picture 4"/>
          <p:cNvPicPr preferRelativeResize="0">
            <a:picLocks noChangeArrowheads="1"/>
          </p:cNvPicPr>
          <p:nvPr userDrawn="1"/>
        </p:nvPicPr>
        <p:blipFill>
          <a:blip r:embed="rId16"/>
          <a:srcRect/>
          <a:stretch>
            <a:fillRect/>
          </a:stretch>
        </p:blipFill>
        <p:spPr bwMode="auto">
          <a:xfrm>
            <a:off x="8423275" y="0"/>
            <a:ext cx="720725"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4" r:id="rId3"/>
    <p:sldLayoutId id="2147483687" r:id="rId4"/>
    <p:sldLayoutId id="2147483683" r:id="rId5"/>
    <p:sldLayoutId id="2147483688" r:id="rId6"/>
    <p:sldLayoutId id="2147483689" r:id="rId7"/>
    <p:sldLayoutId id="2147483682" r:id="rId8"/>
    <p:sldLayoutId id="2147483681" r:id="rId9"/>
    <p:sldLayoutId id="2147483680" r:id="rId10"/>
    <p:sldLayoutId id="2147483679" r:id="rId11"/>
    <p:sldLayoutId id="2147483690" r:id="rId12"/>
    <p:sldLayoutId id="2147483691" r:id="rId13"/>
    <p:sldLayoutId id="2147483692"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35D0E79-AA47-47E4-B2C8-17F1CFD3B709}" type="slidenum">
              <a:rPr lang="en-US"/>
              <a:pPr>
                <a:defRPr/>
              </a:pPr>
              <a:t>‹#›</a:t>
            </a:fld>
            <a:endParaRPr lang="en-US"/>
          </a:p>
        </p:txBody>
      </p:sp>
      <p:pic>
        <p:nvPicPr>
          <p:cNvPr id="16388" name="Picture 29" descr="BandoBleusurblanc-E"/>
          <p:cNvPicPr>
            <a:picLocks noChangeAspect="1" noChangeArrowheads="1"/>
          </p:cNvPicPr>
          <p:nvPr userDrawn="1"/>
        </p:nvPicPr>
        <p:blipFill>
          <a:blip r:embed="rId13"/>
          <a:srcRect l="55139"/>
          <a:stretch>
            <a:fillRect/>
          </a:stretch>
        </p:blipFill>
        <p:spPr bwMode="auto">
          <a:xfrm>
            <a:off x="6948488" y="115888"/>
            <a:ext cx="2051050" cy="782637"/>
          </a:xfrm>
          <a:prstGeom prst="rect">
            <a:avLst/>
          </a:prstGeom>
          <a:noFill/>
          <a:ln w="9525">
            <a:noFill/>
            <a:miter lim="800000"/>
            <a:headEnd/>
            <a:tailEnd/>
          </a:ln>
        </p:spPr>
      </p:pic>
      <p:sp>
        <p:nvSpPr>
          <p:cNvPr id="8"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fontAlgn="auto">
              <a:spcBef>
                <a:spcPts val="0"/>
              </a:spcBef>
              <a:spcAft>
                <a:spcPts val="0"/>
              </a:spcAft>
              <a:defRPr/>
            </a:pPr>
            <a:endParaRPr lang="en-US">
              <a:latin typeface="+mn-lt"/>
              <a:cs typeface="+mn-cs"/>
            </a:endParaRPr>
          </a:p>
        </p:txBody>
      </p:sp>
      <p:sp>
        <p:nvSpPr>
          <p:cNvPr id="9"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100" b="1">
                <a:solidFill>
                  <a:srgbClr val="1B5BA2"/>
                </a:solidFill>
                <a:latin typeface="Arial" pitchFamily="34" charset="0"/>
                <a:cs typeface="+mn-cs"/>
              </a:rPr>
              <a:t>Committed to Connecting the World</a:t>
            </a:r>
          </a:p>
        </p:txBody>
      </p:sp>
      <p:sp>
        <p:nvSpPr>
          <p:cNvPr id="10"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tu.int/net4/ITU-D/CDS/sg/rgqlist.asp?lg=1&amp;sp=2014&amp;rgq=D14-SG02-RGQ05.2&amp;stg=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49263" y="3213100"/>
            <a:ext cx="8229600" cy="1152525"/>
          </a:xfrm>
          <a:prstGeom prst="rect">
            <a:avLst/>
          </a:prstGeom>
          <a:noFill/>
          <a:ln>
            <a:noFill/>
          </a:ln>
          <a:extLst>
            <a:ext uri="{909E8E84-426E-40DD-AFC4-6F175D3DCCD1}"/>
            <a:ext uri="{91240B29-F687-4F45-9708-019B960494DF}"/>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auto">
              <a:spcBef>
                <a:spcPct val="20000"/>
              </a:spcBef>
              <a:spcAft>
                <a:spcPts val="0"/>
              </a:spcAft>
              <a:defRPr/>
            </a:pPr>
            <a:r>
              <a:rPr lang="en-US" sz="2800" dirty="0">
                <a:solidFill>
                  <a:schemeClr val="tx2"/>
                </a:solidFill>
                <a:latin typeface="+mj-lt"/>
              </a:rPr>
              <a:t>CAP implementation and measurement </a:t>
            </a:r>
          </a:p>
          <a:p>
            <a:pPr algn="ctr" fontAlgn="auto">
              <a:spcBef>
                <a:spcPct val="20000"/>
              </a:spcBef>
              <a:spcAft>
                <a:spcPts val="0"/>
              </a:spcAft>
              <a:defRPr/>
            </a:pPr>
            <a:r>
              <a:rPr lang="en-US" sz="2800" dirty="0">
                <a:solidFill>
                  <a:schemeClr val="tx2"/>
                </a:solidFill>
                <a:latin typeface="+mj-lt"/>
              </a:rPr>
              <a:t>The role of ITU</a:t>
            </a:r>
            <a:endParaRPr lang="en-US" altLang="en-US" sz="2800" b="1" dirty="0">
              <a:solidFill>
                <a:schemeClr val="tx2"/>
              </a:solidFill>
              <a:latin typeface="+mj-lt"/>
            </a:endParaRPr>
          </a:p>
        </p:txBody>
      </p:sp>
      <p:sp>
        <p:nvSpPr>
          <p:cNvPr id="30722" name="Rectangle 2"/>
          <p:cNvSpPr>
            <a:spLocks noChangeArrowheads="1"/>
          </p:cNvSpPr>
          <p:nvPr/>
        </p:nvSpPr>
        <p:spPr bwMode="auto">
          <a:xfrm>
            <a:off x="2195513" y="4797425"/>
            <a:ext cx="5219700" cy="1476375"/>
          </a:xfrm>
          <a:prstGeom prst="rect">
            <a:avLst/>
          </a:prstGeom>
          <a:noFill/>
          <a:ln w="9525">
            <a:noFill/>
            <a:miter lim="800000"/>
            <a:headEnd/>
            <a:tailEnd/>
          </a:ln>
        </p:spPr>
        <p:txBody>
          <a:bodyPr>
            <a:spAutoFit/>
          </a:bodyPr>
          <a:lstStyle/>
          <a:p>
            <a:pPr algn="ctr"/>
            <a:r>
              <a:rPr lang="en-US">
                <a:solidFill>
                  <a:schemeClr val="accent1"/>
                </a:solidFill>
                <a:latin typeface="Calibri" pitchFamily="34" charset="0"/>
              </a:rPr>
              <a:t>Vanessa GRAY</a:t>
            </a:r>
            <a:br>
              <a:rPr lang="en-US">
                <a:solidFill>
                  <a:schemeClr val="accent1"/>
                </a:solidFill>
                <a:latin typeface="Calibri" pitchFamily="34" charset="0"/>
              </a:rPr>
            </a:br>
            <a:r>
              <a:rPr lang="en-US">
                <a:solidFill>
                  <a:schemeClr val="accent1"/>
                </a:solidFill>
                <a:latin typeface="Calibri" pitchFamily="34" charset="0"/>
              </a:rPr>
              <a:t>Head of LDCs, SIDS &amp; </a:t>
            </a:r>
          </a:p>
          <a:p>
            <a:pPr algn="ctr"/>
            <a:r>
              <a:rPr lang="en-US">
                <a:solidFill>
                  <a:schemeClr val="accent1"/>
                </a:solidFill>
                <a:latin typeface="Calibri" pitchFamily="34" charset="0"/>
              </a:rPr>
              <a:t>Emergency Telecommunications Division</a:t>
            </a:r>
          </a:p>
          <a:p>
            <a:pPr algn="ctr"/>
            <a:r>
              <a:rPr lang="en-US">
                <a:solidFill>
                  <a:schemeClr val="accent1"/>
                </a:solidFill>
                <a:latin typeface="Calibri" pitchFamily="34" charset="0"/>
              </a:rPr>
              <a:t>Telecommunication Development Bureau</a:t>
            </a:r>
            <a:br>
              <a:rPr lang="en-US">
                <a:solidFill>
                  <a:schemeClr val="accent1"/>
                </a:solidFill>
                <a:latin typeface="Calibri" pitchFamily="34" charset="0"/>
              </a:rPr>
            </a:br>
            <a:r>
              <a:rPr lang="en-US">
                <a:solidFill>
                  <a:schemeClr val="accent1"/>
                </a:solidFill>
                <a:latin typeface="Calibri" pitchFamily="34" charset="0"/>
              </a:rPr>
              <a:t>International Telecommunication Union (ITU)</a:t>
            </a:r>
          </a:p>
        </p:txBody>
      </p:sp>
      <p:sp>
        <p:nvSpPr>
          <p:cNvPr id="30723" name="TextBox 1"/>
          <p:cNvSpPr txBox="1">
            <a:spLocks noChangeArrowheads="1"/>
          </p:cNvSpPr>
          <p:nvPr/>
        </p:nvSpPr>
        <p:spPr bwMode="auto">
          <a:xfrm>
            <a:off x="-20638" y="1052513"/>
            <a:ext cx="9144001" cy="1016000"/>
          </a:xfrm>
          <a:prstGeom prst="rect">
            <a:avLst/>
          </a:prstGeom>
          <a:noFill/>
          <a:ln w="9525">
            <a:noFill/>
            <a:miter lim="800000"/>
            <a:headEnd/>
            <a:tailEnd/>
          </a:ln>
        </p:spPr>
        <p:txBody>
          <a:bodyPr>
            <a:spAutoFit/>
          </a:bodyPr>
          <a:lstStyle/>
          <a:p>
            <a:pPr algn="ctr"/>
            <a:r>
              <a:rPr lang="en-US" sz="2000">
                <a:latin typeface="Calibri" pitchFamily="34" charset="0"/>
              </a:rPr>
              <a:t>CAP Implementation Workshop 2017</a:t>
            </a:r>
          </a:p>
          <a:p>
            <a:pPr algn="ctr"/>
            <a:r>
              <a:rPr lang="en-US" sz="2000">
                <a:latin typeface="Calibri" pitchFamily="34" charset="0"/>
              </a:rPr>
              <a:t>20-21 September, 2017, Rome</a:t>
            </a:r>
          </a:p>
          <a:p>
            <a:pPr algn="ctr"/>
            <a:r>
              <a:rPr lang="en-US" sz="2000">
                <a:latin typeface="Calibri" pitchFamily="34" charset="0"/>
              </a:rPr>
              <a:t> </a:t>
            </a:r>
          </a:p>
        </p:txBody>
      </p:sp>
      <p:sp>
        <p:nvSpPr>
          <p:cNvPr id="30724" name="Line 30"/>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p:spPr>
        <p:txBody>
          <a:bodyPr/>
          <a:lstStyle/>
          <a:p>
            <a:endParaRPr lang="en-US"/>
          </a:p>
        </p:txBody>
      </p:sp>
      <p:sp>
        <p:nvSpPr>
          <p:cNvPr id="30725" name="Text Box 31"/>
          <p:cNvSpPr txBox="1">
            <a:spLocks noChangeArrowheads="1"/>
          </p:cNvSpPr>
          <p:nvPr/>
        </p:nvSpPr>
        <p:spPr bwMode="auto">
          <a:xfrm>
            <a:off x="4418013" y="404813"/>
            <a:ext cx="2674937" cy="260350"/>
          </a:xfrm>
          <a:prstGeom prst="rect">
            <a:avLst/>
          </a:prstGeom>
          <a:noFill/>
          <a:ln w="9525">
            <a:noFill/>
            <a:miter lim="800000"/>
            <a:headEnd/>
            <a:tailEnd/>
          </a:ln>
        </p:spPr>
        <p:txBody>
          <a:bodyPr>
            <a:spAutoFit/>
          </a:bodyPr>
          <a:lstStyle/>
          <a:p>
            <a:pPr algn="r"/>
            <a:r>
              <a:rPr lang="en-US" sz="1100" b="1">
                <a:solidFill>
                  <a:srgbClr val="1B5BA2"/>
                </a:solidFill>
              </a:rPr>
              <a:t>Committed to Connecting the World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altLang="en-US" sz="2800" kern="0" dirty="0" smtClean="0">
                <a:solidFill>
                  <a:srgbClr val="002060"/>
                </a:solidFill>
                <a:cs typeface="Arial" panose="020B0604020202020204" pitchFamily="34" charset="0"/>
              </a:rPr>
              <a:t>Membership </a:t>
            </a:r>
            <a:r>
              <a:rPr lang="en-US" altLang="en-US" sz="2800" kern="0" dirty="0">
                <a:solidFill>
                  <a:srgbClr val="002060"/>
                </a:solidFill>
                <a:cs typeface="Arial" panose="020B0604020202020204" pitchFamily="34" charset="0"/>
              </a:rPr>
              <a:t>and Structure </a:t>
            </a:r>
            <a:endParaRPr lang="en-US" sz="2800" dirty="0">
              <a:solidFill>
                <a:srgbClr val="002060"/>
              </a:solidFill>
              <a:cs typeface="Arial" panose="020B0604020202020204" pitchFamily="34" charset="0"/>
            </a:endParaRPr>
          </a:p>
        </p:txBody>
      </p:sp>
      <p:sp>
        <p:nvSpPr>
          <p:cNvPr id="3" name="Content Placeholder 2"/>
          <p:cNvSpPr>
            <a:spLocks noGrp="1"/>
          </p:cNvSpPr>
          <p:nvPr>
            <p:ph idx="1"/>
          </p:nvPr>
        </p:nvSpPr>
        <p:spPr/>
        <p:txBody>
          <a:bodyPr rtlCol="0">
            <a:normAutofit/>
          </a:bodyPr>
          <a:lstStyle/>
          <a:p>
            <a:pPr marL="0" indent="0" algn="ctr" defTabSz="685800" eaLnBrk="0" hangingPunct="0">
              <a:lnSpc>
                <a:spcPct val="120000"/>
              </a:lnSpc>
              <a:spcBef>
                <a:spcPct val="40000"/>
              </a:spcBef>
              <a:buClr>
                <a:srgbClr val="0E438A"/>
              </a:buClr>
              <a:buSzPct val="110000"/>
              <a:buFont typeface="Arial" panose="020B0604020202020204" pitchFamily="34" charset="0"/>
              <a:buNone/>
              <a:defRPr/>
            </a:pPr>
            <a:r>
              <a:rPr lang="en-US" sz="3000" kern="0" dirty="0">
                <a:solidFill>
                  <a:srgbClr val="0099CC"/>
                </a:solidFill>
                <a:latin typeface="Verdana"/>
              </a:rPr>
              <a:t/>
            </a:r>
            <a:br>
              <a:rPr lang="en-US" sz="3000" kern="0" dirty="0">
                <a:solidFill>
                  <a:srgbClr val="0099CC"/>
                </a:solidFill>
                <a:latin typeface="Verdana"/>
              </a:rPr>
            </a:br>
            <a:endParaRPr lang="en-US" sz="1350" dirty="0"/>
          </a:p>
        </p:txBody>
      </p:sp>
      <p:sp>
        <p:nvSpPr>
          <p:cNvPr id="32771" name="TextBox 7"/>
          <p:cNvSpPr txBox="1">
            <a:spLocks noChangeArrowheads="1"/>
          </p:cNvSpPr>
          <p:nvPr/>
        </p:nvSpPr>
        <p:spPr bwMode="auto">
          <a:xfrm>
            <a:off x="1547813" y="1484313"/>
            <a:ext cx="1428750" cy="1108075"/>
          </a:xfrm>
          <a:prstGeom prst="rect">
            <a:avLst/>
          </a:prstGeom>
          <a:noFill/>
          <a:ln w="9525">
            <a:noFill/>
            <a:miter lim="800000"/>
            <a:headEnd/>
            <a:tailEnd/>
          </a:ln>
        </p:spPr>
        <p:txBody>
          <a:bodyPr>
            <a:spAutoFit/>
          </a:bodyPr>
          <a:lstStyle/>
          <a:p>
            <a:r>
              <a:rPr lang="en-US" sz="6600" b="1">
                <a:solidFill>
                  <a:srgbClr val="3E8EDE"/>
                </a:solidFill>
                <a:latin typeface="Arial Narrow" pitchFamily="34" charset="0"/>
                <a:ea typeface="Myriad Pro Cond"/>
                <a:cs typeface="Myriad Pro Cond"/>
              </a:rPr>
              <a:t>193</a:t>
            </a:r>
          </a:p>
        </p:txBody>
      </p:sp>
      <p:sp>
        <p:nvSpPr>
          <p:cNvPr id="9" name="TextBox 8"/>
          <p:cNvSpPr txBox="1"/>
          <p:nvPr/>
        </p:nvSpPr>
        <p:spPr>
          <a:xfrm>
            <a:off x="1768475" y="2492375"/>
            <a:ext cx="1074738" cy="425450"/>
          </a:xfrm>
          <a:prstGeom prst="rect">
            <a:avLst/>
          </a:prstGeom>
          <a:noFill/>
        </p:spPr>
        <p:txBody>
          <a:bodyPr>
            <a:spAutoFit/>
          </a:bodyPr>
          <a:lstStyle/>
          <a:p>
            <a:pPr algn="ctr" fontAlgn="auto">
              <a:lnSpc>
                <a:spcPct val="80000"/>
              </a:lnSpc>
              <a:spcBef>
                <a:spcPts val="0"/>
              </a:spcBef>
              <a:spcAft>
                <a:spcPts val="0"/>
              </a:spcAft>
              <a:defRPr/>
            </a:pPr>
            <a:r>
              <a:rPr lang="en-US" sz="1350" dirty="0">
                <a:solidFill>
                  <a:prstClr val="black"/>
                </a:solidFill>
                <a:latin typeface="Arial Narrow" panose="020B0606020202030204" pitchFamily="34" charset="0"/>
                <a:cs typeface="Myriad Pro Cond"/>
              </a:rPr>
              <a:t>MEMBER STATES </a:t>
            </a:r>
          </a:p>
        </p:txBody>
      </p:sp>
      <p:pic>
        <p:nvPicPr>
          <p:cNvPr id="32773" name="Picture 10"/>
          <p:cNvPicPr>
            <a:picLocks noChangeAspect="1"/>
          </p:cNvPicPr>
          <p:nvPr/>
        </p:nvPicPr>
        <p:blipFill>
          <a:blip r:embed="rId3"/>
          <a:srcRect l="26375" t="44360" r="5113" b="16475"/>
          <a:stretch>
            <a:fillRect/>
          </a:stretch>
        </p:blipFill>
        <p:spPr bwMode="auto">
          <a:xfrm>
            <a:off x="2865438" y="1773238"/>
            <a:ext cx="4699000" cy="1511300"/>
          </a:xfrm>
          <a:prstGeom prst="rect">
            <a:avLst/>
          </a:prstGeom>
          <a:noFill/>
          <a:ln w="9525">
            <a:noFill/>
            <a:miter lim="800000"/>
            <a:headEnd/>
            <a:tailEnd/>
          </a:ln>
        </p:spPr>
      </p:pic>
      <p:sp>
        <p:nvSpPr>
          <p:cNvPr id="32774" name="TextBox 11"/>
          <p:cNvSpPr txBox="1">
            <a:spLocks noChangeArrowheads="1"/>
          </p:cNvSpPr>
          <p:nvPr/>
        </p:nvSpPr>
        <p:spPr bwMode="auto">
          <a:xfrm>
            <a:off x="3492500" y="1484313"/>
            <a:ext cx="1428750" cy="1108075"/>
          </a:xfrm>
          <a:prstGeom prst="rect">
            <a:avLst/>
          </a:prstGeom>
          <a:noFill/>
          <a:ln w="9525">
            <a:noFill/>
            <a:miter lim="800000"/>
            <a:headEnd/>
            <a:tailEnd/>
          </a:ln>
        </p:spPr>
        <p:txBody>
          <a:bodyPr>
            <a:spAutoFit/>
          </a:bodyPr>
          <a:lstStyle/>
          <a:p>
            <a:r>
              <a:rPr lang="en-US" sz="6600" b="1">
                <a:solidFill>
                  <a:srgbClr val="3E8EDE"/>
                </a:solidFill>
                <a:latin typeface="Arial Narrow" pitchFamily="34" charset="0"/>
                <a:ea typeface="Myriad Pro Cond"/>
                <a:cs typeface="Myriad Pro Cond"/>
              </a:rPr>
              <a:t>698</a:t>
            </a:r>
          </a:p>
        </p:txBody>
      </p:sp>
      <p:sp>
        <p:nvSpPr>
          <p:cNvPr id="13" name="TextBox 12"/>
          <p:cNvSpPr txBox="1"/>
          <p:nvPr/>
        </p:nvSpPr>
        <p:spPr>
          <a:xfrm>
            <a:off x="3635375" y="2492375"/>
            <a:ext cx="1039813" cy="425450"/>
          </a:xfrm>
          <a:prstGeom prst="rect">
            <a:avLst/>
          </a:prstGeom>
          <a:noFill/>
        </p:spPr>
        <p:txBody>
          <a:bodyPr>
            <a:spAutoFit/>
          </a:bodyPr>
          <a:lstStyle/>
          <a:p>
            <a:pPr algn="ctr" fontAlgn="auto">
              <a:lnSpc>
                <a:spcPct val="80000"/>
              </a:lnSpc>
              <a:spcBef>
                <a:spcPts val="0"/>
              </a:spcBef>
              <a:spcAft>
                <a:spcPts val="0"/>
              </a:spcAft>
              <a:defRPr/>
            </a:pPr>
            <a:r>
              <a:rPr lang="en-US" sz="1350" dirty="0">
                <a:solidFill>
                  <a:prstClr val="black"/>
                </a:solidFill>
                <a:latin typeface="Arial Narrow" panose="020B0606020202030204" pitchFamily="34" charset="0"/>
                <a:cs typeface="Myriad Pro Cond"/>
              </a:rPr>
              <a:t>SECTOR</a:t>
            </a:r>
          </a:p>
          <a:p>
            <a:pPr algn="ctr" fontAlgn="auto">
              <a:lnSpc>
                <a:spcPct val="80000"/>
              </a:lnSpc>
              <a:spcBef>
                <a:spcPts val="0"/>
              </a:spcBef>
              <a:spcAft>
                <a:spcPts val="0"/>
              </a:spcAft>
              <a:defRPr/>
            </a:pPr>
            <a:r>
              <a:rPr lang="en-US" sz="1350" dirty="0">
                <a:solidFill>
                  <a:prstClr val="black"/>
                </a:solidFill>
                <a:latin typeface="Arial Narrow" panose="020B0606020202030204" pitchFamily="34" charset="0"/>
                <a:cs typeface="Myriad Pro Cond"/>
              </a:rPr>
              <a:t>MEMBERS </a:t>
            </a:r>
          </a:p>
        </p:txBody>
      </p:sp>
      <p:sp>
        <p:nvSpPr>
          <p:cNvPr id="14" name="TextBox 13"/>
          <p:cNvSpPr txBox="1"/>
          <p:nvPr/>
        </p:nvSpPr>
        <p:spPr>
          <a:xfrm>
            <a:off x="5691188" y="2565400"/>
            <a:ext cx="1060450" cy="423863"/>
          </a:xfrm>
          <a:prstGeom prst="rect">
            <a:avLst/>
          </a:prstGeom>
          <a:noFill/>
        </p:spPr>
        <p:txBody>
          <a:bodyPr>
            <a:spAutoFit/>
          </a:bodyPr>
          <a:lstStyle/>
          <a:p>
            <a:pPr algn="r" fontAlgn="auto">
              <a:lnSpc>
                <a:spcPct val="80000"/>
              </a:lnSpc>
              <a:spcBef>
                <a:spcPts val="0"/>
              </a:spcBef>
              <a:spcAft>
                <a:spcPts val="0"/>
              </a:spcAft>
              <a:defRPr/>
            </a:pPr>
            <a:r>
              <a:rPr lang="en-US" sz="1350" dirty="0">
                <a:solidFill>
                  <a:prstClr val="black"/>
                </a:solidFill>
                <a:latin typeface="Arial Narrow" panose="020B0606020202030204" pitchFamily="34" charset="0"/>
                <a:cs typeface="Myriad Pro Cond"/>
              </a:rPr>
              <a:t>ACADEMIA</a:t>
            </a:r>
            <a:br>
              <a:rPr lang="en-US" sz="1350" dirty="0">
                <a:solidFill>
                  <a:prstClr val="black"/>
                </a:solidFill>
                <a:latin typeface="Arial Narrow" panose="020B0606020202030204" pitchFamily="34" charset="0"/>
                <a:cs typeface="Myriad Pro Cond"/>
              </a:rPr>
            </a:br>
            <a:r>
              <a:rPr lang="en-US" sz="1350" dirty="0">
                <a:solidFill>
                  <a:prstClr val="black"/>
                </a:solidFill>
                <a:latin typeface="Arial Narrow" panose="020B0606020202030204" pitchFamily="34" charset="0"/>
                <a:cs typeface="Myriad Pro Cond"/>
              </a:rPr>
              <a:t>MEMBERS</a:t>
            </a:r>
          </a:p>
        </p:txBody>
      </p:sp>
      <p:sp>
        <p:nvSpPr>
          <p:cNvPr id="32777" name="TextBox 14"/>
          <p:cNvSpPr txBox="1">
            <a:spLocks noChangeArrowheads="1"/>
          </p:cNvSpPr>
          <p:nvPr/>
        </p:nvSpPr>
        <p:spPr bwMode="auto">
          <a:xfrm>
            <a:off x="5437188" y="1484313"/>
            <a:ext cx="1436687" cy="1108075"/>
          </a:xfrm>
          <a:prstGeom prst="rect">
            <a:avLst/>
          </a:prstGeom>
          <a:noFill/>
          <a:ln w="9525">
            <a:noFill/>
            <a:miter lim="800000"/>
            <a:headEnd/>
            <a:tailEnd/>
          </a:ln>
        </p:spPr>
        <p:txBody>
          <a:bodyPr>
            <a:spAutoFit/>
          </a:bodyPr>
          <a:lstStyle/>
          <a:p>
            <a:pPr algn="r"/>
            <a:r>
              <a:rPr lang="en-US" sz="6600" b="1">
                <a:solidFill>
                  <a:srgbClr val="3E8EDE"/>
                </a:solidFill>
                <a:latin typeface="Arial Narrow" pitchFamily="34" charset="0"/>
                <a:ea typeface="Myriad Pro Cond"/>
                <a:cs typeface="Myriad Pro Cond"/>
              </a:rPr>
              <a:t>150</a:t>
            </a:r>
          </a:p>
        </p:txBody>
      </p:sp>
      <p:pic>
        <p:nvPicPr>
          <p:cNvPr id="32778" name="Picture 16"/>
          <p:cNvPicPr>
            <a:picLocks noChangeAspect="1"/>
          </p:cNvPicPr>
          <p:nvPr/>
        </p:nvPicPr>
        <p:blipFill>
          <a:blip r:embed="rId4"/>
          <a:srcRect l="12166" t="38800" r="5074" b="29001"/>
          <a:stretch>
            <a:fillRect/>
          </a:stretch>
        </p:blipFill>
        <p:spPr bwMode="auto">
          <a:xfrm>
            <a:off x="1908175" y="3411538"/>
            <a:ext cx="5670550" cy="1241425"/>
          </a:xfrm>
          <a:prstGeom prst="rect">
            <a:avLst/>
          </a:prstGeom>
          <a:noFill/>
          <a:ln w="9525">
            <a:noFill/>
            <a:miter lim="800000"/>
            <a:headEnd/>
            <a:tailEnd/>
          </a:ln>
        </p:spPr>
      </p:pic>
      <p:sp>
        <p:nvSpPr>
          <p:cNvPr id="4" name="Rectangle 3"/>
          <p:cNvSpPr/>
          <p:nvPr/>
        </p:nvSpPr>
        <p:spPr>
          <a:xfrm>
            <a:off x="5593080" y="3501008"/>
            <a:ext cx="1775460" cy="1084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dirty="0">
                <a:ln>
                  <a:solidFill>
                    <a:srgbClr val="002060"/>
                  </a:solidFill>
                </a:ln>
                <a:solidFill>
                  <a:srgbClr val="002060"/>
                </a:solidFill>
                <a:latin typeface="Verdana" panose="020B0604030504040204" pitchFamily="34" charset="0"/>
                <a:ea typeface="Verdana" panose="020B0604030504040204" pitchFamily="34" charset="0"/>
                <a:cs typeface="Verdana" panose="020B0604030504040204" pitchFamily="34" charset="0"/>
              </a:rPr>
              <a:t>Each sector has specific mandate, but all work cohesively towards connecting the world</a:t>
            </a:r>
            <a:endParaRPr lang="en-GB" sz="1350" dirty="0">
              <a:ln>
                <a:solidFill>
                  <a:srgbClr val="002060"/>
                </a:solidFill>
              </a:ln>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2780" name="TextBox 15"/>
          <p:cNvSpPr txBox="1">
            <a:spLocks noChangeArrowheads="1"/>
          </p:cNvSpPr>
          <p:nvPr/>
        </p:nvSpPr>
        <p:spPr bwMode="auto">
          <a:xfrm>
            <a:off x="2116138" y="3167063"/>
            <a:ext cx="1519237" cy="369887"/>
          </a:xfrm>
          <a:prstGeom prst="rect">
            <a:avLst/>
          </a:prstGeom>
          <a:noFill/>
          <a:ln w="9525">
            <a:noFill/>
            <a:miter lim="800000"/>
            <a:headEnd/>
            <a:tailEnd/>
          </a:ln>
        </p:spPr>
        <p:txBody>
          <a:bodyPr>
            <a:spAutoFit/>
          </a:bodyPr>
          <a:lstStyle/>
          <a:p>
            <a:r>
              <a:rPr lang="en-US">
                <a:solidFill>
                  <a:srgbClr val="FF9900"/>
                </a:solidFill>
                <a:latin typeface="Calibri" pitchFamily="34" charset="0"/>
              </a:rPr>
              <a:t>ITU-T  X.1303</a:t>
            </a:r>
          </a:p>
        </p:txBody>
      </p:sp>
      <p:pic>
        <p:nvPicPr>
          <p:cNvPr id="32781" name="Picture 17"/>
          <p:cNvPicPr>
            <a:picLocks noChangeAspect="1"/>
          </p:cNvPicPr>
          <p:nvPr/>
        </p:nvPicPr>
        <p:blipFill>
          <a:blip r:embed="rId5"/>
          <a:srcRect t="52013" b="20470"/>
          <a:stretch>
            <a:fillRect/>
          </a:stretch>
        </p:blipFill>
        <p:spPr bwMode="auto">
          <a:xfrm>
            <a:off x="1973263" y="5465763"/>
            <a:ext cx="5168900" cy="1282700"/>
          </a:xfrm>
          <a:prstGeom prst="rect">
            <a:avLst/>
          </a:prstGeom>
          <a:noFill/>
          <a:ln w="9525">
            <a:noFill/>
            <a:miter lim="800000"/>
            <a:headEnd/>
            <a:tailEnd/>
          </a:ln>
        </p:spPr>
      </p:pic>
      <p:sp>
        <p:nvSpPr>
          <p:cNvPr id="32782" name="TextBox 4"/>
          <p:cNvSpPr txBox="1">
            <a:spLocks noChangeArrowheads="1"/>
          </p:cNvSpPr>
          <p:nvPr/>
        </p:nvSpPr>
        <p:spPr bwMode="auto">
          <a:xfrm>
            <a:off x="1619250" y="5003800"/>
            <a:ext cx="6115050" cy="369888"/>
          </a:xfrm>
          <a:prstGeom prst="rect">
            <a:avLst/>
          </a:prstGeom>
          <a:noFill/>
          <a:ln w="9525">
            <a:noFill/>
            <a:miter lim="800000"/>
            <a:headEnd/>
            <a:tailEnd/>
          </a:ln>
        </p:spPr>
        <p:txBody>
          <a:bodyPr>
            <a:spAutoFit/>
          </a:bodyPr>
          <a:lstStyle/>
          <a:p>
            <a:r>
              <a:rPr lang="en-US"/>
              <a:t>… and to help achieve the SDGs through the use of ICTs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p:txBody>
          <a:bodyPr/>
          <a:lstStyle/>
          <a:p>
            <a:r>
              <a:rPr lang="en-US" smtClean="0"/>
              <a:t>Over 7 billion people (95%) live in an area that is covered by a mobile-cellular network</a:t>
            </a:r>
          </a:p>
          <a:p>
            <a:r>
              <a:rPr lang="en-US" smtClean="0"/>
              <a:t>In LDCs 85% are covered by a mobile network</a:t>
            </a:r>
          </a:p>
          <a:p>
            <a:r>
              <a:rPr lang="en-US" smtClean="0"/>
              <a:t>7.7 billion mobile-cellular subscriptions</a:t>
            </a:r>
          </a:p>
          <a:p>
            <a:r>
              <a:rPr lang="en-US" smtClean="0"/>
              <a:t>Almost half the world’s population is online;   ~ 50% of households have Internet at home</a:t>
            </a:r>
          </a:p>
          <a:p>
            <a:r>
              <a:rPr lang="en-US" smtClean="0"/>
              <a:t>Growth and reach of social media</a:t>
            </a:r>
          </a:p>
          <a:p>
            <a:endParaRPr lang="en-US" smtClean="0"/>
          </a:p>
        </p:txBody>
      </p:sp>
      <p:sp>
        <p:nvSpPr>
          <p:cNvPr id="34818" name="Title 6"/>
          <p:cNvSpPr>
            <a:spLocks noGrp="1"/>
          </p:cNvSpPr>
          <p:nvPr>
            <p:ph type="title" idx="4294967295"/>
          </p:nvPr>
        </p:nvSpPr>
        <p:spPr>
          <a:xfrm>
            <a:off x="0" y="188913"/>
            <a:ext cx="8229600" cy="1143000"/>
          </a:xfrm>
        </p:spPr>
        <p:txBody>
          <a:bodyPr/>
          <a:lstStyle/>
          <a:p>
            <a:r>
              <a:rPr lang="en-GB" sz="3600" smtClean="0">
                <a:solidFill>
                  <a:schemeClr val="tx2"/>
                </a:solidFill>
                <a:ea typeface="SimSun" pitchFamily="2" charset="-122"/>
                <a:cs typeface="Arial" charset="0"/>
              </a:rPr>
              <a:t>Strong growth in ICTs offers new possibilities for disaster management</a:t>
            </a:r>
            <a:endParaRPr lang="en-US" sz="3600" smtClean="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431800" y="200025"/>
            <a:ext cx="9144000" cy="987425"/>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2"/>
                </a:solidFill>
              </a:rPr>
              <a:t>ITU special </a:t>
            </a:r>
            <a:r>
              <a:rPr lang="en-US" sz="3600" dirty="0" err="1">
                <a:solidFill>
                  <a:schemeClr val="tx2"/>
                </a:solidFill>
              </a:rPr>
              <a:t>programme</a:t>
            </a:r>
            <a:r>
              <a:rPr lang="en-US" sz="3600" dirty="0">
                <a:solidFill>
                  <a:schemeClr val="tx2"/>
                </a:solidFill>
              </a:rPr>
              <a:t> for </a:t>
            </a:r>
            <a:endParaRPr lang="en-US" sz="3600" dirty="0">
              <a:solidFill>
                <a:schemeClr val="tx2"/>
              </a:solidFill>
            </a:endParaRPr>
          </a:p>
          <a:p>
            <a:pPr algn="ctr" fontAlgn="auto">
              <a:spcBef>
                <a:spcPts val="0"/>
              </a:spcBef>
              <a:spcAft>
                <a:spcPts val="0"/>
              </a:spcAft>
              <a:defRPr/>
            </a:pPr>
            <a:r>
              <a:rPr lang="en-US" sz="3600" dirty="0">
                <a:solidFill>
                  <a:schemeClr val="tx2"/>
                </a:solidFill>
              </a:rPr>
              <a:t>LDCs</a:t>
            </a:r>
            <a:r>
              <a:rPr lang="en-US" sz="3600" dirty="0">
                <a:solidFill>
                  <a:schemeClr val="tx2"/>
                </a:solidFill>
              </a:rPr>
              <a:t>, LLDCs</a:t>
            </a:r>
            <a:r>
              <a:rPr lang="en-US" sz="3600" dirty="0">
                <a:solidFill>
                  <a:schemeClr val="tx2"/>
                </a:solidFill>
              </a:rPr>
              <a:t>, &amp; SIDS</a:t>
            </a:r>
            <a:endParaRPr lang="en-US" sz="3600" b="1" dirty="0">
              <a:solidFill>
                <a:schemeClr val="tx2"/>
              </a:solidFill>
            </a:endParaRPr>
          </a:p>
        </p:txBody>
      </p:sp>
      <p:grpSp>
        <p:nvGrpSpPr>
          <p:cNvPr id="36866" name="Group 1"/>
          <p:cNvGrpSpPr>
            <a:grpSpLocks/>
          </p:cNvGrpSpPr>
          <p:nvPr/>
        </p:nvGrpSpPr>
        <p:grpSpPr bwMode="auto">
          <a:xfrm>
            <a:off x="381000" y="1685925"/>
            <a:ext cx="8586788" cy="4275138"/>
            <a:chOff x="1132930" y="1276400"/>
            <a:chExt cx="10977017" cy="8216654"/>
          </a:xfrm>
        </p:grpSpPr>
        <p:sp>
          <p:nvSpPr>
            <p:cNvPr id="36871" name="Rounded Rectangle 23"/>
            <p:cNvSpPr>
              <a:spLocks noChangeAspect="1"/>
            </p:cNvSpPr>
            <p:nvPr/>
          </p:nvSpPr>
          <p:spPr bwMode="auto">
            <a:xfrm>
              <a:off x="1246416" y="1276400"/>
              <a:ext cx="5400000" cy="5556281"/>
            </a:xfrm>
            <a:prstGeom prst="roundRect">
              <a:avLst>
                <a:gd name="adj" fmla="val 10602"/>
              </a:avLst>
            </a:prstGeom>
            <a:noFill/>
            <a:ln w="25400" algn="ctr">
              <a:solidFill>
                <a:srgbClr val="404040"/>
              </a:solidFill>
              <a:round/>
              <a:headEnd/>
              <a:tailEnd/>
            </a:ln>
          </p:spPr>
          <p:txBody>
            <a:bodyPr/>
            <a:lstStyle/>
            <a:p>
              <a:r>
                <a:rPr lang="en-US" sz="2000" b="1">
                  <a:solidFill>
                    <a:srgbClr val="FF0000"/>
                  </a:solidFill>
                  <a:latin typeface="Palatino"/>
                  <a:ea typeface="ヒラギノ明朝 ProN W3"/>
                  <a:cs typeface="ヒラギノ明朝 ProN W3"/>
                  <a:sym typeface="Palatino"/>
                </a:rPr>
                <a:t>38-SIDS</a:t>
              </a:r>
            </a:p>
          </p:txBody>
        </p:sp>
        <p:sp>
          <p:nvSpPr>
            <p:cNvPr id="36872" name="Rounded Rectangle 21"/>
            <p:cNvSpPr>
              <a:spLocks noChangeAspect="1"/>
            </p:cNvSpPr>
            <p:nvPr/>
          </p:nvSpPr>
          <p:spPr bwMode="auto">
            <a:xfrm>
              <a:off x="6647016" y="1276880"/>
              <a:ext cx="5400000" cy="5555801"/>
            </a:xfrm>
            <a:prstGeom prst="roundRect">
              <a:avLst>
                <a:gd name="adj" fmla="val 10602"/>
              </a:avLst>
            </a:prstGeom>
            <a:noFill/>
            <a:ln w="25400" algn="ctr">
              <a:solidFill>
                <a:srgbClr val="404040"/>
              </a:solidFill>
              <a:round/>
              <a:headEnd/>
              <a:tailEnd/>
            </a:ln>
          </p:spPr>
          <p:txBody>
            <a:bodyPr/>
            <a:lstStyle/>
            <a:p>
              <a:pPr algn="r"/>
              <a:r>
                <a:rPr lang="en-US" sz="2000" b="1">
                  <a:solidFill>
                    <a:srgbClr val="FF0000"/>
                  </a:solidFill>
                  <a:latin typeface="Palatino"/>
                  <a:ea typeface="ヒラギノ明朝 ProN W3"/>
                  <a:cs typeface="ヒラギノ明朝 ProN W3"/>
                  <a:sym typeface="Palatino"/>
                </a:rPr>
                <a:t>32-LLDCs</a:t>
              </a:r>
            </a:p>
          </p:txBody>
        </p:sp>
        <p:sp>
          <p:nvSpPr>
            <p:cNvPr id="23" name="Rounded Rectangle 22"/>
            <p:cNvSpPr>
              <a:spLocks noChangeAspect="1"/>
            </p:cNvSpPr>
            <p:nvPr/>
          </p:nvSpPr>
          <p:spPr bwMode="auto">
            <a:xfrm>
              <a:off x="4266321" y="1795090"/>
              <a:ext cx="4982174" cy="7585072"/>
            </a:xfrm>
            <a:prstGeom prst="roundRect">
              <a:avLst>
                <a:gd name="adj" fmla="val 6701"/>
              </a:avLst>
            </a:prstGeom>
            <a:solidFill>
              <a:schemeClr val="tx2">
                <a:lumMod val="60000"/>
                <a:lumOff val="40000"/>
                <a:alpha val="21000"/>
              </a:schemeClr>
            </a:solidFill>
            <a:ln w="25400" cap="flat" cmpd="sng" algn="ctr">
              <a:solidFill>
                <a:srgbClr val="404040"/>
              </a:solidFill>
              <a:prstDash val="solid"/>
              <a:round/>
              <a:headEnd type="none" w="med" len="med"/>
              <a:tailEnd type="none" w="med" len="med"/>
            </a:ln>
            <a:effectLst/>
            <a:extLst/>
          </p:spPr>
          <p:txBody>
            <a:bodyPr anchor="b"/>
            <a:lstStyle/>
            <a:p>
              <a:pPr algn="r">
                <a:defRPr/>
              </a:pPr>
              <a:endParaRPr lang="en-US" sz="2000" b="1" dirty="0">
                <a:solidFill>
                  <a:srgbClr val="FF0000"/>
                </a:solidFill>
                <a:latin typeface="Palatino" charset="0"/>
                <a:ea typeface="ヒラギノ明朝 ProN W3" charset="0"/>
                <a:cs typeface="ヒラギノ明朝 ProN W3" charset="0"/>
                <a:sym typeface="Palatino" charset="0"/>
              </a:endParaRPr>
            </a:p>
          </p:txBody>
        </p:sp>
        <p:sp>
          <p:nvSpPr>
            <p:cNvPr id="36874" name="TextBox 24"/>
            <p:cNvSpPr txBox="1">
              <a:spLocks noChangeArrowheads="1"/>
            </p:cNvSpPr>
            <p:nvPr/>
          </p:nvSpPr>
          <p:spPr bwMode="auto">
            <a:xfrm>
              <a:off x="6739323" y="1747661"/>
              <a:ext cx="2613186" cy="4791472"/>
            </a:xfrm>
            <a:prstGeom prst="rect">
              <a:avLst/>
            </a:prstGeom>
            <a:noFill/>
            <a:ln w="9525">
              <a:noFill/>
              <a:miter lim="800000"/>
              <a:headEnd/>
              <a:tailEnd/>
            </a:ln>
          </p:spPr>
          <p:txBody>
            <a:bodyPr>
              <a:spAutoFit/>
            </a:bodyPr>
            <a:lstStyle/>
            <a:p>
              <a:pPr algn="ctr"/>
              <a:r>
                <a:rPr lang="en-US" sz="1200" b="1">
                  <a:solidFill>
                    <a:srgbClr val="FF0000"/>
                  </a:solidFill>
                  <a:latin typeface="Calibri" pitchFamily="34" charset="0"/>
                </a:rPr>
                <a:t>17-LLDCs-LDCs</a:t>
              </a:r>
              <a:br>
                <a:rPr lang="en-US" sz="1200" b="1">
                  <a:solidFill>
                    <a:srgbClr val="FF0000"/>
                  </a:solidFill>
                  <a:latin typeface="Calibri" pitchFamily="34" charset="0"/>
                </a:rPr>
              </a:br>
              <a:endParaRPr lang="en-US" sz="1200" b="1">
                <a:solidFill>
                  <a:srgbClr val="FF0000"/>
                </a:solidFill>
                <a:latin typeface="Calibri" pitchFamily="34" charset="0"/>
              </a:endParaRPr>
            </a:p>
            <a:p>
              <a:pPr algn="ctr"/>
              <a:r>
                <a:rPr lang="en-US" sz="1200">
                  <a:latin typeface="Calibri" pitchFamily="34" charset="0"/>
                </a:rPr>
                <a:t>Afghanistan, Bhutan</a:t>
              </a:r>
            </a:p>
            <a:p>
              <a:pPr algn="ctr"/>
              <a:r>
                <a:rPr lang="en-US" sz="1200">
                  <a:latin typeface="Calibri" pitchFamily="34" charset="0"/>
                </a:rPr>
                <a:t>Burkina Faso, </a:t>
              </a:r>
            </a:p>
            <a:p>
              <a:pPr algn="ctr"/>
              <a:r>
                <a:rPr lang="en-US" sz="1200">
                  <a:latin typeface="Calibri" pitchFamily="34" charset="0"/>
                </a:rPr>
                <a:t>Burundi, Central African Rep.</a:t>
              </a:r>
            </a:p>
            <a:p>
              <a:pPr algn="ctr"/>
              <a:r>
                <a:rPr lang="en-US" sz="1200">
                  <a:latin typeface="Calibri" pitchFamily="34" charset="0"/>
                </a:rPr>
                <a:t>Chad, Ethiopia, </a:t>
              </a:r>
            </a:p>
            <a:p>
              <a:pPr algn="ctr"/>
              <a:r>
                <a:rPr lang="en-US" sz="1200">
                  <a:latin typeface="Calibri" pitchFamily="34" charset="0"/>
                </a:rPr>
                <a:t>Lao P.D.R., Lesotho</a:t>
              </a:r>
            </a:p>
            <a:p>
              <a:pPr algn="ctr"/>
              <a:r>
                <a:rPr lang="en-US" sz="1200">
                  <a:latin typeface="Calibri" pitchFamily="34" charset="0"/>
                </a:rPr>
                <a:t>Malawi , Mali</a:t>
              </a:r>
            </a:p>
            <a:p>
              <a:pPr algn="ctr"/>
              <a:r>
                <a:rPr lang="en-US" sz="1200">
                  <a:latin typeface="Calibri" pitchFamily="34" charset="0"/>
                </a:rPr>
                <a:t>Nepal, Niger,</a:t>
              </a:r>
            </a:p>
            <a:p>
              <a:pPr algn="ctr"/>
              <a:r>
                <a:rPr lang="en-US" sz="1200">
                  <a:latin typeface="Calibri" pitchFamily="34" charset="0"/>
                </a:rPr>
                <a:t>Rwanda,</a:t>
              </a:r>
            </a:p>
            <a:p>
              <a:pPr algn="ctr"/>
              <a:r>
                <a:rPr lang="en-US" sz="1200">
                  <a:latin typeface="Calibri" pitchFamily="34" charset="0"/>
                </a:rPr>
                <a:t>South Sudan,</a:t>
              </a:r>
            </a:p>
            <a:p>
              <a:pPr algn="ctr"/>
              <a:r>
                <a:rPr lang="en-US" sz="1200">
                  <a:latin typeface="Calibri" pitchFamily="34" charset="0"/>
                </a:rPr>
                <a:t>Uganda ,</a:t>
              </a:r>
            </a:p>
            <a:p>
              <a:pPr algn="ctr"/>
              <a:r>
                <a:rPr lang="en-US" sz="1200">
                  <a:latin typeface="Calibri" pitchFamily="34" charset="0"/>
                </a:rPr>
                <a:t>Zambia</a:t>
              </a:r>
            </a:p>
          </p:txBody>
        </p:sp>
        <p:sp>
          <p:nvSpPr>
            <p:cNvPr id="36875" name="TextBox 25"/>
            <p:cNvSpPr txBox="1">
              <a:spLocks noChangeArrowheads="1"/>
            </p:cNvSpPr>
            <p:nvPr/>
          </p:nvSpPr>
          <p:spPr bwMode="auto">
            <a:xfrm>
              <a:off x="9547634" y="2276507"/>
              <a:ext cx="2304256" cy="4288663"/>
            </a:xfrm>
            <a:prstGeom prst="rect">
              <a:avLst/>
            </a:prstGeom>
            <a:noFill/>
            <a:ln w="9525">
              <a:noFill/>
              <a:miter lim="800000"/>
              <a:headEnd/>
              <a:tailEnd/>
            </a:ln>
          </p:spPr>
          <p:txBody>
            <a:bodyPr>
              <a:spAutoFit/>
            </a:bodyPr>
            <a:lstStyle/>
            <a:p>
              <a:pPr algn="ctr"/>
              <a:r>
                <a:rPr lang="en-US" sz="1200">
                  <a:latin typeface="Calibri" pitchFamily="34" charset="0"/>
                </a:rPr>
                <a:t>Armenia, </a:t>
              </a:r>
            </a:p>
            <a:p>
              <a:pPr algn="ctr"/>
              <a:r>
                <a:rPr lang="en-US" sz="1200">
                  <a:latin typeface="Calibri" pitchFamily="34" charset="0"/>
                </a:rPr>
                <a:t>Azerbaijan, Bolivia, </a:t>
              </a:r>
            </a:p>
            <a:p>
              <a:pPr algn="ctr"/>
              <a:r>
                <a:rPr lang="en-US" sz="1200">
                  <a:latin typeface="Calibri" pitchFamily="34" charset="0"/>
                </a:rPr>
                <a:t>Botswana, Kazakhstan, </a:t>
              </a:r>
            </a:p>
            <a:p>
              <a:pPr algn="ctr"/>
              <a:r>
                <a:rPr lang="en-US" sz="1200">
                  <a:latin typeface="Calibri" pitchFamily="34" charset="0"/>
                </a:rPr>
                <a:t>Kyrgyzstan, Moldova,</a:t>
              </a:r>
            </a:p>
            <a:p>
              <a:pPr algn="ctr"/>
              <a:r>
                <a:rPr lang="en-US" sz="1200">
                  <a:latin typeface="Calibri" pitchFamily="34" charset="0"/>
                </a:rPr>
                <a:t>Paraguay,</a:t>
              </a:r>
            </a:p>
            <a:p>
              <a:pPr algn="ctr"/>
              <a:r>
                <a:rPr lang="en-US" sz="1200">
                  <a:latin typeface="Calibri" pitchFamily="34" charset="0"/>
                </a:rPr>
                <a:t>Rep. of Mongolia,</a:t>
              </a:r>
            </a:p>
            <a:p>
              <a:pPr algn="ctr"/>
              <a:r>
                <a:rPr lang="en-US" sz="1200">
                  <a:latin typeface="Calibri" pitchFamily="34" charset="0"/>
                </a:rPr>
                <a:t>Swaziland, Tajikistan,</a:t>
              </a:r>
            </a:p>
            <a:p>
              <a:pPr algn="ctr"/>
              <a:r>
                <a:rPr lang="en-US" sz="1200">
                  <a:latin typeface="Calibri" pitchFamily="34" charset="0"/>
                </a:rPr>
                <a:t>TFYR of Macedonia,</a:t>
              </a:r>
            </a:p>
            <a:p>
              <a:pPr algn="ctr"/>
              <a:r>
                <a:rPr lang="en-US" sz="1200">
                  <a:latin typeface="Calibri" pitchFamily="34" charset="0"/>
                </a:rPr>
                <a:t>Turkmenistan, </a:t>
              </a:r>
            </a:p>
            <a:p>
              <a:pPr algn="ctr"/>
              <a:r>
                <a:rPr lang="en-US" sz="1200">
                  <a:latin typeface="Calibri" pitchFamily="34" charset="0"/>
                </a:rPr>
                <a:t>Uzbekistan,</a:t>
              </a:r>
            </a:p>
            <a:p>
              <a:pPr algn="ctr"/>
              <a:r>
                <a:rPr lang="en-US" sz="1200">
                  <a:latin typeface="Calibri" pitchFamily="34" charset="0"/>
                </a:rPr>
                <a:t>Zimbabwe</a:t>
              </a:r>
            </a:p>
            <a:p>
              <a:pPr algn="ctr"/>
              <a:endParaRPr lang="en-US" sz="700">
                <a:latin typeface="Calibri" pitchFamily="34" charset="0"/>
              </a:endParaRPr>
            </a:p>
          </p:txBody>
        </p:sp>
        <p:sp>
          <p:nvSpPr>
            <p:cNvPr id="36876" name="TextBox 26"/>
            <p:cNvSpPr txBox="1">
              <a:spLocks noChangeArrowheads="1"/>
            </p:cNvSpPr>
            <p:nvPr/>
          </p:nvSpPr>
          <p:spPr bwMode="auto">
            <a:xfrm>
              <a:off x="4478695" y="1772255"/>
              <a:ext cx="2088233" cy="4288663"/>
            </a:xfrm>
            <a:prstGeom prst="rect">
              <a:avLst/>
            </a:prstGeom>
            <a:noFill/>
            <a:ln w="9525">
              <a:noFill/>
              <a:miter lim="800000"/>
              <a:headEnd/>
              <a:tailEnd/>
            </a:ln>
          </p:spPr>
          <p:txBody>
            <a:bodyPr>
              <a:spAutoFit/>
            </a:bodyPr>
            <a:lstStyle/>
            <a:p>
              <a:pPr algn="ctr"/>
              <a:r>
                <a:rPr lang="en-US" sz="1200" b="1">
                  <a:solidFill>
                    <a:srgbClr val="FF0000"/>
                  </a:solidFill>
                  <a:latin typeface="Calibri" pitchFamily="34" charset="0"/>
                </a:rPr>
                <a:t>9-SIDS-LDCs</a:t>
              </a:r>
              <a:br>
                <a:rPr lang="en-US" sz="1200" b="1">
                  <a:solidFill>
                    <a:srgbClr val="FF0000"/>
                  </a:solidFill>
                  <a:latin typeface="Calibri" pitchFamily="34" charset="0"/>
                </a:rPr>
              </a:br>
              <a:endParaRPr lang="en-US" sz="1200" b="1">
                <a:solidFill>
                  <a:srgbClr val="FF0000"/>
                </a:solidFill>
                <a:latin typeface="Calibri" pitchFamily="34" charset="0"/>
              </a:endParaRPr>
            </a:p>
            <a:p>
              <a:pPr algn="ctr"/>
              <a:r>
                <a:rPr lang="en-US" sz="1200">
                  <a:latin typeface="Calibri" pitchFamily="34" charset="0"/>
                </a:rPr>
                <a:t>Comoros,</a:t>
              </a:r>
            </a:p>
            <a:p>
              <a:pPr algn="ctr"/>
              <a:r>
                <a:rPr lang="en-US" sz="1200">
                  <a:latin typeface="Calibri" pitchFamily="34" charset="0"/>
                </a:rPr>
                <a:t>Guinea-Bissau,</a:t>
              </a:r>
            </a:p>
            <a:p>
              <a:pPr algn="ctr"/>
              <a:r>
                <a:rPr lang="en-US" sz="1200">
                  <a:latin typeface="Calibri" pitchFamily="34" charset="0"/>
                </a:rPr>
                <a:t>Haiti,</a:t>
              </a:r>
            </a:p>
            <a:p>
              <a:pPr algn="ctr"/>
              <a:r>
                <a:rPr lang="en-US" sz="1200">
                  <a:latin typeface="Calibri" pitchFamily="34" charset="0"/>
                </a:rPr>
                <a:t>Kiribati,</a:t>
              </a:r>
            </a:p>
            <a:p>
              <a:pPr algn="ctr"/>
              <a:r>
                <a:rPr lang="en-US" sz="1200">
                  <a:latin typeface="Calibri" pitchFamily="34" charset="0"/>
                </a:rPr>
                <a:t>São Tomé and Príncipe,</a:t>
              </a:r>
            </a:p>
            <a:p>
              <a:pPr algn="ctr"/>
              <a:r>
                <a:rPr lang="en-US" sz="1200">
                  <a:latin typeface="Calibri" pitchFamily="34" charset="0"/>
                </a:rPr>
                <a:t>Solomon Islands,</a:t>
              </a:r>
            </a:p>
            <a:p>
              <a:pPr algn="ctr"/>
              <a:r>
                <a:rPr lang="en-US" sz="1200">
                  <a:latin typeface="Calibri" pitchFamily="34" charset="0"/>
                </a:rPr>
                <a:t>Timor-Leste,</a:t>
              </a:r>
            </a:p>
            <a:p>
              <a:pPr algn="ctr"/>
              <a:r>
                <a:rPr lang="en-US" sz="1200">
                  <a:latin typeface="Calibri" pitchFamily="34" charset="0"/>
                </a:rPr>
                <a:t>Tuvalu,</a:t>
              </a:r>
            </a:p>
            <a:p>
              <a:pPr algn="ctr"/>
              <a:r>
                <a:rPr lang="en-US" sz="1200">
                  <a:latin typeface="Calibri" pitchFamily="34" charset="0"/>
                </a:rPr>
                <a:t>Vanuatu,</a:t>
              </a:r>
            </a:p>
            <a:p>
              <a:pPr algn="ctr"/>
              <a:endParaRPr lang="en-US" sz="700">
                <a:latin typeface="Calibri" pitchFamily="34" charset="0"/>
              </a:endParaRPr>
            </a:p>
          </p:txBody>
        </p:sp>
        <p:sp>
          <p:nvSpPr>
            <p:cNvPr id="36877" name="TextBox 27"/>
            <p:cNvSpPr txBox="1">
              <a:spLocks noChangeArrowheads="1"/>
            </p:cNvSpPr>
            <p:nvPr/>
          </p:nvSpPr>
          <p:spPr bwMode="auto">
            <a:xfrm>
              <a:off x="1245815" y="2313271"/>
              <a:ext cx="3019601" cy="4436548"/>
            </a:xfrm>
            <a:prstGeom prst="rect">
              <a:avLst/>
            </a:prstGeom>
            <a:noFill/>
            <a:ln w="9525">
              <a:noFill/>
              <a:miter lim="800000"/>
              <a:headEnd/>
              <a:tailEnd/>
            </a:ln>
          </p:spPr>
          <p:txBody>
            <a:bodyPr>
              <a:spAutoFit/>
            </a:bodyPr>
            <a:lstStyle/>
            <a:p>
              <a:pPr algn="ctr"/>
              <a:r>
                <a:rPr lang="en-US" sz="1200">
                  <a:latin typeface="Calibri" pitchFamily="34" charset="0"/>
                </a:rPr>
                <a:t>Antigua and Barbuda, Bahamas, Bahrain, Barbados, Belize, Cape Verde, Cuba, Dominica, Dominican Rep., Fiji, Grenada, Guyana, Jamaica, Maldives, Marshall Islands, Mauritius, Micronesia (FSM), Nauru, Palau, Papua New Guinea, Samoa, Seychelles, Singapore, St. Kitts and Nevis, St. Lucia, St. Vincent and the Grenadines, Suriname, Tonga, Trinidad and Tobago</a:t>
              </a:r>
            </a:p>
          </p:txBody>
        </p:sp>
        <p:sp>
          <p:nvSpPr>
            <p:cNvPr id="36878" name="Rounded Rectangle 28"/>
            <p:cNvSpPr>
              <a:spLocks noChangeAspect="1"/>
            </p:cNvSpPr>
            <p:nvPr/>
          </p:nvSpPr>
          <p:spPr bwMode="auto">
            <a:xfrm>
              <a:off x="9409948" y="6948734"/>
              <a:ext cx="2699999" cy="2544320"/>
            </a:xfrm>
            <a:prstGeom prst="roundRect">
              <a:avLst>
                <a:gd name="adj" fmla="val 15014"/>
              </a:avLst>
            </a:prstGeom>
            <a:noFill/>
            <a:ln w="25400" algn="ctr">
              <a:solidFill>
                <a:srgbClr val="404040"/>
              </a:solidFill>
              <a:round/>
              <a:headEnd/>
              <a:tailEnd/>
            </a:ln>
          </p:spPr>
          <p:txBody>
            <a:bodyPr anchor="ctr"/>
            <a:lstStyle/>
            <a:p>
              <a:pPr algn="ctr"/>
              <a:r>
                <a:rPr lang="en-US" sz="1600" b="1">
                  <a:solidFill>
                    <a:srgbClr val="FF0000"/>
                  </a:solidFill>
                  <a:latin typeface="Calibri" pitchFamily="34" charset="0"/>
                  <a:sym typeface="Palatino"/>
                </a:rPr>
                <a:t>Other</a:t>
              </a:r>
            </a:p>
            <a:p>
              <a:pPr algn="ctr"/>
              <a:r>
                <a:rPr lang="en-US" sz="1600" b="1">
                  <a:solidFill>
                    <a:srgbClr val="FF0000"/>
                  </a:solidFill>
                  <a:latin typeface="Calibri" pitchFamily="34" charset="0"/>
                  <a:sym typeface="Palatino"/>
                </a:rPr>
                <a:t>Developing</a:t>
              </a:r>
            </a:p>
            <a:p>
              <a:pPr algn="ctr"/>
              <a:r>
                <a:rPr lang="en-US" sz="1600" b="1">
                  <a:solidFill>
                    <a:srgbClr val="FF0000"/>
                  </a:solidFill>
                  <a:latin typeface="Calibri" pitchFamily="34" charset="0"/>
                </a:rPr>
                <a:t>Countries</a:t>
              </a:r>
              <a:endParaRPr lang="en-US" sz="1600" b="1">
                <a:solidFill>
                  <a:srgbClr val="FF0000"/>
                </a:solidFill>
                <a:latin typeface="Calibri" pitchFamily="34" charset="0"/>
                <a:sym typeface="Palatino"/>
              </a:endParaRPr>
            </a:p>
          </p:txBody>
        </p:sp>
        <p:sp>
          <p:nvSpPr>
            <p:cNvPr id="36879" name="Rounded Rectangle 29"/>
            <p:cNvSpPr>
              <a:spLocks noChangeAspect="1"/>
            </p:cNvSpPr>
            <p:nvPr/>
          </p:nvSpPr>
          <p:spPr bwMode="auto">
            <a:xfrm>
              <a:off x="1132930" y="6948734"/>
              <a:ext cx="2699999" cy="2544320"/>
            </a:xfrm>
            <a:prstGeom prst="roundRect">
              <a:avLst>
                <a:gd name="adj" fmla="val 15750"/>
              </a:avLst>
            </a:prstGeom>
            <a:noFill/>
            <a:ln w="25400" algn="ctr">
              <a:solidFill>
                <a:srgbClr val="404040"/>
              </a:solidFill>
              <a:round/>
              <a:headEnd/>
              <a:tailEnd/>
            </a:ln>
          </p:spPr>
          <p:txBody>
            <a:bodyPr anchor="ctr"/>
            <a:lstStyle/>
            <a:p>
              <a:pPr algn="ctr"/>
              <a:r>
                <a:rPr lang="en-US" sz="1600" b="1">
                  <a:solidFill>
                    <a:srgbClr val="FF0000"/>
                  </a:solidFill>
                  <a:latin typeface="Calibri" pitchFamily="34" charset="0"/>
                  <a:sym typeface="Palatino"/>
                </a:rPr>
                <a:t>Developed</a:t>
              </a:r>
            </a:p>
            <a:p>
              <a:pPr algn="ctr"/>
              <a:r>
                <a:rPr lang="en-US" sz="1600" b="1">
                  <a:solidFill>
                    <a:srgbClr val="FF0000"/>
                  </a:solidFill>
                  <a:latin typeface="Calibri" pitchFamily="34" charset="0"/>
                </a:rPr>
                <a:t>Countries</a:t>
              </a:r>
              <a:endParaRPr lang="en-US" sz="1600" b="1">
                <a:solidFill>
                  <a:srgbClr val="FF0000"/>
                </a:solidFill>
                <a:latin typeface="Calibri" pitchFamily="34" charset="0"/>
                <a:sym typeface="Palatino"/>
              </a:endParaRPr>
            </a:p>
          </p:txBody>
        </p:sp>
      </p:grpSp>
      <p:sp>
        <p:nvSpPr>
          <p:cNvPr id="36867" name="TextBox 30"/>
          <p:cNvSpPr txBox="1">
            <a:spLocks noChangeArrowheads="1"/>
          </p:cNvSpPr>
          <p:nvPr/>
        </p:nvSpPr>
        <p:spPr bwMode="auto">
          <a:xfrm>
            <a:off x="2913063" y="4791075"/>
            <a:ext cx="3816350" cy="830263"/>
          </a:xfrm>
          <a:prstGeom prst="rect">
            <a:avLst/>
          </a:prstGeom>
          <a:noFill/>
          <a:ln w="9525">
            <a:noFill/>
            <a:miter lim="800000"/>
            <a:headEnd/>
            <a:tailEnd/>
          </a:ln>
        </p:spPr>
        <p:txBody>
          <a:bodyPr>
            <a:spAutoFit/>
          </a:bodyPr>
          <a:lstStyle/>
          <a:p>
            <a:r>
              <a:rPr lang="en-US" sz="1200">
                <a:latin typeface="Calibri" pitchFamily="34" charset="0"/>
              </a:rPr>
              <a:t>Angola, Bangladesh, Benin, Cambodia, Djibouti, DR Congo, Eritrea, Gambia, Guinea, Liberia, Madagascar, Mauritania, Mozambique, Myanmar, Senegal, Sierra Leone, Somalia, Sudan, Togo, United Republic of Tanzania, Yemen</a:t>
            </a:r>
          </a:p>
        </p:txBody>
      </p:sp>
      <p:sp>
        <p:nvSpPr>
          <p:cNvPr id="36868" name="TextBox 17"/>
          <p:cNvSpPr txBox="1">
            <a:spLocks noChangeArrowheads="1"/>
          </p:cNvSpPr>
          <p:nvPr/>
        </p:nvSpPr>
        <p:spPr bwMode="auto">
          <a:xfrm>
            <a:off x="3798888" y="4591050"/>
            <a:ext cx="1633537" cy="276225"/>
          </a:xfrm>
          <a:prstGeom prst="rect">
            <a:avLst/>
          </a:prstGeom>
          <a:noFill/>
          <a:ln w="9525">
            <a:noFill/>
            <a:miter lim="800000"/>
            <a:headEnd/>
            <a:tailEnd/>
          </a:ln>
        </p:spPr>
        <p:txBody>
          <a:bodyPr>
            <a:spAutoFit/>
          </a:bodyPr>
          <a:lstStyle/>
          <a:p>
            <a:pPr algn="ctr"/>
            <a:r>
              <a:rPr lang="en-US" sz="1200" b="1">
                <a:solidFill>
                  <a:srgbClr val="FF0000"/>
                </a:solidFill>
                <a:latin typeface="Calibri" pitchFamily="34" charset="0"/>
              </a:rPr>
              <a:t>22-Coastal LDCs</a:t>
            </a:r>
          </a:p>
        </p:txBody>
      </p:sp>
      <p:pic>
        <p:nvPicPr>
          <p:cNvPr id="36869" name="Picture 4"/>
          <p:cNvPicPr preferRelativeResize="0">
            <a:picLocks noChangeArrowheads="1"/>
          </p:cNvPicPr>
          <p:nvPr/>
        </p:nvPicPr>
        <p:blipFill>
          <a:blip r:embed="rId3"/>
          <a:srcRect/>
          <a:stretch>
            <a:fillRect/>
          </a:stretch>
        </p:blipFill>
        <p:spPr bwMode="auto">
          <a:xfrm>
            <a:off x="8423275" y="0"/>
            <a:ext cx="720725" cy="720725"/>
          </a:xfrm>
          <a:prstGeom prst="rect">
            <a:avLst/>
          </a:prstGeom>
          <a:noFill/>
          <a:ln w="9525">
            <a:noFill/>
            <a:miter lim="800000"/>
            <a:headEnd/>
            <a:tailEnd/>
          </a:ln>
        </p:spPr>
      </p:pic>
      <p:sp>
        <p:nvSpPr>
          <p:cNvPr id="36870" name="TextBox 2"/>
          <p:cNvSpPr txBox="1">
            <a:spLocks noChangeArrowheads="1"/>
          </p:cNvSpPr>
          <p:nvPr/>
        </p:nvSpPr>
        <p:spPr bwMode="auto">
          <a:xfrm>
            <a:off x="4140200" y="4017963"/>
            <a:ext cx="1163638" cy="368300"/>
          </a:xfrm>
          <a:prstGeom prst="rect">
            <a:avLst/>
          </a:prstGeom>
          <a:solidFill>
            <a:schemeClr val="bg1"/>
          </a:solidFill>
          <a:ln w="9525">
            <a:noFill/>
            <a:miter lim="800000"/>
            <a:headEnd/>
            <a:tailEnd/>
          </a:ln>
        </p:spPr>
        <p:txBody>
          <a:bodyPr>
            <a:spAutoFit/>
          </a:bodyPr>
          <a:lstStyle/>
          <a:p>
            <a:r>
              <a:rPr lang="en-US" b="1">
                <a:solidFill>
                  <a:srgbClr val="FF0000"/>
                </a:solidFill>
                <a:latin typeface="Palatino"/>
                <a:ea typeface="ヒラギノ明朝 ProN W3"/>
                <a:cs typeface="ヒラギノ明朝 ProN W3"/>
                <a:sym typeface="Palatino"/>
              </a:rPr>
              <a:t>47-LDCs</a:t>
            </a:r>
            <a:endParaRPr lang="en-US">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21550" y="1754814"/>
          <a:ext cx="8100900" cy="3706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rtlCol="0">
            <a:normAutofit fontScale="90000"/>
          </a:bodyPr>
          <a:lstStyle/>
          <a:p>
            <a:pPr fontAlgn="auto">
              <a:spcAft>
                <a:spcPts val="0"/>
              </a:spcAft>
              <a:defRPr/>
            </a:pPr>
            <a:r>
              <a:rPr lang="en-US" sz="3600" dirty="0" smtClean="0">
                <a:solidFill>
                  <a:schemeClr val="tx2"/>
                </a:solidFill>
                <a:latin typeface="+mn-lt"/>
              </a:rPr>
              <a:t>Emergency Telecommunications – saving lives</a:t>
            </a:r>
            <a:endParaRPr lang="en-US" sz="3600" dirty="0">
              <a:solidFill>
                <a:schemeClr val="tx2"/>
              </a:solidFill>
              <a:latin typeface="+mn-lt"/>
            </a:endParaRPr>
          </a:p>
        </p:txBody>
      </p:sp>
      <p:sp>
        <p:nvSpPr>
          <p:cNvPr id="38915" name="Content Placeholder 11"/>
          <p:cNvSpPr>
            <a:spLocks noGrp="1"/>
          </p:cNvSpPr>
          <p:nvPr>
            <p:ph idx="1"/>
          </p:nvPr>
        </p:nvSpPr>
        <p:spPr/>
        <p:txBody>
          <a:bodyPr/>
          <a:lstStyle/>
          <a:p>
            <a:endParaRPr lang="en-US" smtClean="0"/>
          </a:p>
        </p:txBody>
      </p:sp>
      <p:sp>
        <p:nvSpPr>
          <p:cNvPr id="3" name="TextBox 2"/>
          <p:cNvSpPr txBox="1"/>
          <p:nvPr/>
        </p:nvSpPr>
        <p:spPr>
          <a:xfrm>
            <a:off x="3330575" y="3278188"/>
            <a:ext cx="1133475" cy="1014412"/>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cs typeface="+mn-cs"/>
              </a:rPr>
              <a:t>EMERGENCY </a:t>
            </a:r>
            <a:r>
              <a:rPr lang="en-US" sz="1200" dirty="0">
                <a:solidFill>
                  <a:schemeClr val="bg1"/>
                </a:solidFill>
                <a:latin typeface="+mn-lt"/>
                <a:cs typeface="+mn-cs"/>
              </a:rPr>
              <a:t>TELECOM PROJECTS:</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EWS</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EOC</a:t>
            </a:r>
            <a:endParaRPr lang="en-US" sz="1200" dirty="0">
              <a:solidFill>
                <a:schemeClr val="bg1"/>
              </a:solidFill>
              <a:latin typeface="+mn-lt"/>
              <a:cs typeface="+mn-cs"/>
            </a:endParaRPr>
          </a:p>
        </p:txBody>
      </p:sp>
      <p:sp>
        <p:nvSpPr>
          <p:cNvPr id="6" name="TextBox 5"/>
          <p:cNvSpPr txBox="1"/>
          <p:nvPr/>
        </p:nvSpPr>
        <p:spPr>
          <a:xfrm>
            <a:off x="4616450" y="3284538"/>
            <a:ext cx="1355725" cy="1385887"/>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cs typeface="+mn-cs"/>
              </a:rPr>
              <a:t>CAPACITY BUILDING:</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ICT </a:t>
            </a:r>
            <a:r>
              <a:rPr lang="en-US" sz="1200" dirty="0">
                <a:solidFill>
                  <a:schemeClr val="bg1"/>
                </a:solidFill>
                <a:latin typeface="+mn-lt"/>
                <a:cs typeface="+mn-cs"/>
              </a:rPr>
              <a:t>FOR EMERGENCY </a:t>
            </a:r>
            <a:r>
              <a:rPr lang="en-US" sz="1200" dirty="0">
                <a:solidFill>
                  <a:schemeClr val="bg1"/>
                </a:solidFill>
                <a:latin typeface="+mn-lt"/>
                <a:cs typeface="+mn-cs"/>
              </a:rPr>
              <a:t>RESPONSE/ DRR</a:t>
            </a:r>
            <a:endParaRPr lang="en-US" sz="1200" dirty="0">
              <a:solidFill>
                <a:schemeClr val="bg1"/>
              </a:solidFill>
              <a:latin typeface="+mn-lt"/>
              <a:cs typeface="+mn-cs"/>
            </a:endParaRP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POLICY DEVELOPMENT</a:t>
            </a:r>
            <a:endParaRPr lang="en-US" sz="825" dirty="0">
              <a:solidFill>
                <a:schemeClr val="bg1"/>
              </a:solidFill>
              <a:latin typeface="+mn-lt"/>
              <a:cs typeface="+mn-cs"/>
            </a:endParaRPr>
          </a:p>
        </p:txBody>
      </p:sp>
      <p:sp>
        <p:nvSpPr>
          <p:cNvPr id="7" name="TextBox 6"/>
          <p:cNvSpPr txBox="1"/>
          <p:nvPr/>
        </p:nvSpPr>
        <p:spPr>
          <a:xfrm>
            <a:off x="5956300" y="3327400"/>
            <a:ext cx="1325563" cy="830263"/>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cs typeface="+mn-cs"/>
              </a:rPr>
              <a:t>INNOVATION:</a:t>
            </a:r>
            <a:endParaRPr lang="en-US" sz="1200" dirty="0">
              <a:solidFill>
                <a:schemeClr val="bg1"/>
              </a:solidFill>
              <a:latin typeface="+mn-lt"/>
              <a:cs typeface="+mn-cs"/>
            </a:endParaRP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BIG DATA</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NEW TECHNOLOGIES</a:t>
            </a:r>
            <a:endParaRPr lang="en-US" sz="1200" dirty="0">
              <a:solidFill>
                <a:schemeClr val="bg1"/>
              </a:solidFill>
              <a:latin typeface="+mn-lt"/>
              <a:cs typeface="+mn-cs"/>
            </a:endParaRPr>
          </a:p>
        </p:txBody>
      </p:sp>
      <p:sp>
        <p:nvSpPr>
          <p:cNvPr id="8" name="TextBox 7"/>
          <p:cNvSpPr txBox="1"/>
          <p:nvPr/>
        </p:nvSpPr>
        <p:spPr>
          <a:xfrm>
            <a:off x="7281863" y="3325813"/>
            <a:ext cx="1339850" cy="1384300"/>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cs typeface="+mn-cs"/>
              </a:rPr>
              <a:t>EMERGENCY RESPONSE:</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DEPLOYMENT OF </a:t>
            </a:r>
            <a:r>
              <a:rPr lang="en-US" sz="1200" dirty="0">
                <a:solidFill>
                  <a:schemeClr val="bg1"/>
                </a:solidFill>
                <a:latin typeface="+mn-lt"/>
                <a:cs typeface="+mn-cs"/>
              </a:rPr>
              <a:t>ET EQUIPMENT</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SUPPORT </a:t>
            </a:r>
            <a:r>
              <a:rPr lang="en-US" sz="1200" dirty="0">
                <a:solidFill>
                  <a:schemeClr val="bg1"/>
                </a:solidFill>
                <a:latin typeface="+mn-lt"/>
                <a:cs typeface="+mn-cs"/>
              </a:rPr>
              <a:t>ON </a:t>
            </a:r>
            <a:r>
              <a:rPr lang="en-US" sz="1200" dirty="0">
                <a:solidFill>
                  <a:schemeClr val="bg1"/>
                </a:solidFill>
                <a:latin typeface="+mn-lt"/>
                <a:cs typeface="+mn-cs"/>
              </a:rPr>
              <a:t>SITE</a:t>
            </a:r>
            <a:endParaRPr lang="en-US" sz="1200" dirty="0">
              <a:solidFill>
                <a:schemeClr val="bg1"/>
              </a:solidFill>
              <a:latin typeface="+mn-lt"/>
              <a:cs typeface="+mn-cs"/>
            </a:endParaRPr>
          </a:p>
        </p:txBody>
      </p:sp>
      <p:sp>
        <p:nvSpPr>
          <p:cNvPr id="9" name="TextBox 8"/>
          <p:cNvSpPr txBox="1"/>
          <p:nvPr/>
        </p:nvSpPr>
        <p:spPr>
          <a:xfrm>
            <a:off x="1887538" y="3259138"/>
            <a:ext cx="1250950" cy="1754187"/>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cs typeface="+mn-cs"/>
              </a:rPr>
              <a:t>STRATEGY </a:t>
            </a:r>
            <a:r>
              <a:rPr lang="en-US" sz="1200" dirty="0">
                <a:solidFill>
                  <a:schemeClr val="bg1"/>
                </a:solidFill>
                <a:latin typeface="+mn-lt"/>
                <a:cs typeface="+mn-cs"/>
              </a:rPr>
              <a:t>DEVELOPMENT</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POLICY &amp; REGULATORY FRAMEWORKS</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NETPS</a:t>
            </a:r>
            <a:endParaRPr lang="en-US" sz="1200" dirty="0">
              <a:solidFill>
                <a:schemeClr val="bg1"/>
              </a:solidFill>
              <a:latin typeface="+mn-lt"/>
              <a:cs typeface="+mn-cs"/>
            </a:endParaRP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STUDY </a:t>
            </a:r>
            <a:r>
              <a:rPr lang="en-US" sz="1200" dirty="0">
                <a:solidFill>
                  <a:schemeClr val="bg1"/>
                </a:solidFill>
                <a:latin typeface="+mn-lt"/>
                <a:cs typeface="+mn-cs"/>
              </a:rPr>
              <a:t>GROUPS</a:t>
            </a:r>
          </a:p>
          <a:p>
            <a:pPr marL="128588" indent="-128588" fontAlgn="auto">
              <a:spcBef>
                <a:spcPts val="0"/>
              </a:spcBef>
              <a:spcAft>
                <a:spcPts val="0"/>
              </a:spcAft>
              <a:buFont typeface="Arial" panose="020B0604020202020204" pitchFamily="34" charset="0"/>
              <a:buChar char="•"/>
              <a:defRPr/>
            </a:pPr>
            <a:endParaRPr lang="en-US" sz="1200" dirty="0">
              <a:latin typeface="+mn-lt"/>
              <a:cs typeface="+mn-cs"/>
            </a:endParaRPr>
          </a:p>
        </p:txBody>
      </p:sp>
      <p:sp>
        <p:nvSpPr>
          <p:cNvPr id="10" name="TextBox 9"/>
          <p:cNvSpPr txBox="1"/>
          <p:nvPr/>
        </p:nvSpPr>
        <p:spPr>
          <a:xfrm>
            <a:off x="461963" y="3268663"/>
            <a:ext cx="1366837" cy="1384300"/>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cs typeface="+mn-cs"/>
              </a:rPr>
              <a:t>PROMOTION, AWARENESS </a:t>
            </a:r>
            <a:r>
              <a:rPr lang="en-US" sz="1200" dirty="0">
                <a:solidFill>
                  <a:schemeClr val="bg1"/>
                </a:solidFill>
                <a:latin typeface="+mn-lt"/>
                <a:cs typeface="+mn-cs"/>
              </a:rPr>
              <a:t>&amp; PARTNERSHIP </a:t>
            </a:r>
            <a:r>
              <a:rPr lang="en-US" sz="1200" dirty="0">
                <a:solidFill>
                  <a:schemeClr val="bg1"/>
                </a:solidFill>
                <a:latin typeface="+mn-lt"/>
                <a:cs typeface="+mn-cs"/>
              </a:rPr>
              <a:t>BUILDING:</a:t>
            </a:r>
          </a:p>
          <a:p>
            <a:pPr marL="128588" indent="-128588" fontAlgn="auto">
              <a:spcBef>
                <a:spcPts val="0"/>
              </a:spcBef>
              <a:spcAft>
                <a:spcPts val="0"/>
              </a:spcAft>
              <a:buFont typeface="Arial" panose="020B0604020202020204" pitchFamily="34" charset="0"/>
              <a:buChar char="•"/>
              <a:defRPr/>
            </a:pPr>
            <a:r>
              <a:rPr lang="en-US" sz="1200" dirty="0">
                <a:solidFill>
                  <a:schemeClr val="bg1"/>
                </a:solidFill>
                <a:latin typeface="+mn-lt"/>
                <a:cs typeface="+mn-cs"/>
              </a:rPr>
              <a:t>ORGANIZATION OF </a:t>
            </a:r>
            <a:r>
              <a:rPr lang="en-US" sz="1200" dirty="0">
                <a:solidFill>
                  <a:schemeClr val="bg1"/>
                </a:solidFill>
                <a:latin typeface="+mn-lt"/>
                <a:cs typeface="+mn-cs"/>
              </a:rPr>
              <a:t>WORKSHOPS &amp; EVENTS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362950" cy="4525963"/>
          </a:xfrm>
        </p:spPr>
        <p:txBody>
          <a:bodyPr rtlCol="0">
            <a:normAutofit fontScale="85000" lnSpcReduction="20000"/>
          </a:bodyPr>
          <a:lstStyle/>
          <a:p>
            <a:pPr fontAlgn="auto">
              <a:spcAft>
                <a:spcPts val="0"/>
              </a:spcAft>
              <a:buFont typeface="Arial" panose="020B0604020202020204" pitchFamily="34" charset="0"/>
              <a:buChar char="•"/>
              <a:defRPr/>
            </a:pPr>
            <a:r>
              <a:rPr lang="en-US" dirty="0">
                <a:solidFill>
                  <a:schemeClr val="tx2"/>
                </a:solidFill>
              </a:rPr>
              <a:t>Awareness </a:t>
            </a:r>
            <a:r>
              <a:rPr lang="en-US" dirty="0" smtClean="0">
                <a:solidFill>
                  <a:schemeClr val="tx2"/>
                </a:solidFill>
              </a:rPr>
              <a:t>raising &amp; capacity building</a:t>
            </a:r>
            <a:endParaRPr lang="en-US" dirty="0">
              <a:solidFill>
                <a:schemeClr val="tx2"/>
              </a:solidFill>
            </a:endParaRPr>
          </a:p>
          <a:p>
            <a:pPr lvl="1" fontAlgn="auto">
              <a:spcAft>
                <a:spcPts val="0"/>
              </a:spcAft>
              <a:buFont typeface="Arial" panose="020B0604020202020204" pitchFamily="34" charset="0"/>
              <a:buChar char="–"/>
              <a:defRPr/>
            </a:pPr>
            <a:r>
              <a:rPr lang="en-US" dirty="0">
                <a:solidFill>
                  <a:schemeClr val="tx2"/>
                </a:solidFill>
              </a:rPr>
              <a:t>Capacity building workshops &amp; training</a:t>
            </a:r>
          </a:p>
          <a:p>
            <a:pPr lvl="1" fontAlgn="auto">
              <a:spcAft>
                <a:spcPts val="0"/>
              </a:spcAft>
              <a:buFont typeface="Arial" panose="020B0604020202020204" pitchFamily="34" charset="0"/>
              <a:buChar char="–"/>
              <a:defRPr/>
            </a:pPr>
            <a:r>
              <a:rPr lang="en-US" dirty="0">
                <a:solidFill>
                  <a:schemeClr val="tx2"/>
                </a:solidFill>
              </a:rPr>
              <a:t>Emergency telecommunication/disaster risk reduction </a:t>
            </a:r>
            <a:r>
              <a:rPr lang="en-US" dirty="0" smtClean="0">
                <a:solidFill>
                  <a:schemeClr val="tx2"/>
                </a:solidFill>
              </a:rPr>
              <a:t>events</a:t>
            </a:r>
          </a:p>
          <a:p>
            <a:pPr lvl="1" fontAlgn="auto">
              <a:spcAft>
                <a:spcPts val="0"/>
              </a:spcAft>
              <a:buFont typeface="Arial" panose="020B0604020202020204" pitchFamily="34" charset="0"/>
              <a:buChar char="–"/>
              <a:defRPr/>
            </a:pPr>
            <a:r>
              <a:rPr lang="en-US" dirty="0" smtClean="0">
                <a:solidFill>
                  <a:srgbClr val="FF0000"/>
                </a:solidFill>
              </a:rPr>
              <a:t>Guidelines on national emergency telecommunication plans</a:t>
            </a:r>
            <a:endParaRPr lang="en-US" dirty="0">
              <a:solidFill>
                <a:srgbClr val="FF0000"/>
              </a:solidFill>
            </a:endParaRPr>
          </a:p>
          <a:p>
            <a:pPr fontAlgn="auto">
              <a:spcAft>
                <a:spcPts val="0"/>
              </a:spcAft>
              <a:buFont typeface="Arial" panose="020B0604020202020204" pitchFamily="34" charset="0"/>
              <a:buChar char="•"/>
              <a:defRPr/>
            </a:pPr>
            <a:r>
              <a:rPr lang="en-US" dirty="0">
                <a:solidFill>
                  <a:schemeClr val="tx2"/>
                </a:solidFill>
              </a:rPr>
              <a:t>Better coordination with ICT community</a:t>
            </a:r>
          </a:p>
          <a:p>
            <a:pPr lvl="1" fontAlgn="auto">
              <a:spcAft>
                <a:spcPts val="0"/>
              </a:spcAft>
              <a:buFont typeface="Arial" panose="020B0604020202020204" pitchFamily="34" charset="0"/>
              <a:buChar char="–"/>
              <a:defRPr/>
            </a:pPr>
            <a:r>
              <a:rPr lang="en-US" dirty="0">
                <a:solidFill>
                  <a:schemeClr val="tx2"/>
                </a:solidFill>
              </a:rPr>
              <a:t>Through ITU Membership: Telecommunication/ICT policy makers, regulators, </a:t>
            </a:r>
            <a:r>
              <a:rPr lang="en-US" dirty="0">
                <a:solidFill>
                  <a:srgbClr val="FF0000"/>
                </a:solidFill>
              </a:rPr>
              <a:t>private sector </a:t>
            </a:r>
            <a:r>
              <a:rPr lang="en-US" dirty="0">
                <a:solidFill>
                  <a:schemeClr val="tx2"/>
                </a:solidFill>
              </a:rPr>
              <a:t>(operators, OTT players)</a:t>
            </a:r>
          </a:p>
          <a:p>
            <a:pPr fontAlgn="auto">
              <a:spcAft>
                <a:spcPts val="0"/>
              </a:spcAft>
              <a:buFont typeface="Arial" panose="020B0604020202020204" pitchFamily="34" charset="0"/>
              <a:buChar char="•"/>
              <a:defRPr/>
            </a:pPr>
            <a:r>
              <a:rPr lang="en-US" dirty="0">
                <a:solidFill>
                  <a:schemeClr val="tx2"/>
                </a:solidFill>
              </a:rPr>
              <a:t>ITU Study Group Question </a:t>
            </a:r>
            <a:r>
              <a:rPr lang="en-US" b="1" dirty="0" smtClean="0">
                <a:solidFill>
                  <a:schemeClr val="tx2"/>
                </a:solidFill>
                <a:hlinkClick r:id="rId3"/>
              </a:rPr>
              <a:t>5/2</a:t>
            </a:r>
            <a:r>
              <a:rPr lang="en-US" dirty="0">
                <a:solidFill>
                  <a:schemeClr val="tx2"/>
                </a:solidFill>
              </a:rPr>
              <a:t>: Utilization of telecommunications/ICTs for disaster preparedness, mitigation and </a:t>
            </a:r>
            <a:r>
              <a:rPr lang="en-US" dirty="0" smtClean="0">
                <a:solidFill>
                  <a:schemeClr val="tx2"/>
                </a:solidFill>
              </a:rPr>
              <a:t>response</a:t>
            </a:r>
          </a:p>
          <a:p>
            <a:pPr fontAlgn="auto">
              <a:spcAft>
                <a:spcPts val="0"/>
              </a:spcAft>
              <a:buFont typeface="Arial" panose="020B0604020202020204" pitchFamily="34" charset="0"/>
              <a:buChar char="•"/>
              <a:defRPr/>
            </a:pPr>
            <a:r>
              <a:rPr lang="en-US" dirty="0" smtClean="0">
                <a:solidFill>
                  <a:srgbClr val="FF0000"/>
                </a:solidFill>
              </a:rPr>
              <a:t>Monitoring progress in CAP implementation</a:t>
            </a:r>
            <a:endParaRPr lang="en-US" dirty="0">
              <a:solidFill>
                <a:srgbClr val="FF0000"/>
              </a:solidFill>
            </a:endParaRPr>
          </a:p>
        </p:txBody>
      </p:sp>
      <p:sp>
        <p:nvSpPr>
          <p:cNvPr id="40962" name="Title 1"/>
          <p:cNvSpPr>
            <a:spLocks noGrp="1"/>
          </p:cNvSpPr>
          <p:nvPr>
            <p:ph type="title" idx="4294967295"/>
          </p:nvPr>
        </p:nvSpPr>
        <p:spPr>
          <a:xfrm>
            <a:off x="0" y="274638"/>
            <a:ext cx="8229600" cy="1143000"/>
          </a:xfrm>
        </p:spPr>
        <p:txBody>
          <a:bodyPr/>
          <a:lstStyle/>
          <a:p>
            <a:r>
              <a:rPr lang="en-GB" sz="3600" smtClean="0">
                <a:solidFill>
                  <a:schemeClr val="tx2"/>
                </a:solidFill>
                <a:ea typeface="SimSun" pitchFamily="2" charset="-122"/>
                <a:cs typeface="Arial" charset="0"/>
              </a:rPr>
              <a:t>ITU &amp; CAP</a:t>
            </a:r>
            <a:endParaRPr lang="en-US" sz="3600" smtClean="0">
              <a:solidFill>
                <a:schemeClr val="tx2"/>
              </a:solidFill>
              <a:ea typeface="SimSun" pitchFamily="2" charset="-122"/>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idx="4294967295"/>
          </p:nvPr>
        </p:nvSpPr>
        <p:spPr>
          <a:xfrm>
            <a:off x="0" y="274638"/>
            <a:ext cx="8229600" cy="1143000"/>
          </a:xfrm>
        </p:spPr>
        <p:txBody>
          <a:bodyPr/>
          <a:lstStyle/>
          <a:p>
            <a:r>
              <a:rPr lang="en-US" smtClean="0">
                <a:solidFill>
                  <a:schemeClr val="tx2"/>
                </a:solidFill>
              </a:rPr>
              <a:t>ITU Strategic Goals and Targets</a:t>
            </a:r>
          </a:p>
        </p:txBody>
      </p:sp>
      <p:grpSp>
        <p:nvGrpSpPr>
          <p:cNvPr id="43010" name="Group 35"/>
          <p:cNvGrpSpPr>
            <a:grpSpLocks/>
          </p:cNvGrpSpPr>
          <p:nvPr/>
        </p:nvGrpSpPr>
        <p:grpSpPr bwMode="auto">
          <a:xfrm>
            <a:off x="736600" y="1557338"/>
            <a:ext cx="6872288" cy="4103687"/>
            <a:chOff x="61591" y="764705"/>
            <a:chExt cx="8900325" cy="5818757"/>
          </a:xfrm>
        </p:grpSpPr>
        <p:pic>
          <p:nvPicPr>
            <p:cNvPr id="43012" name="Picture 8" descr="rt5-2.png"/>
            <p:cNvPicPr>
              <a:picLocks noChangeAspect="1" noChangeArrowheads="1"/>
            </p:cNvPicPr>
            <p:nvPr/>
          </p:nvPicPr>
          <p:blipFill>
            <a:blip r:embed="rId3"/>
            <a:srcRect/>
            <a:stretch>
              <a:fillRect/>
            </a:stretch>
          </p:blipFill>
          <p:spPr bwMode="auto">
            <a:xfrm>
              <a:off x="7195183" y="5581148"/>
              <a:ext cx="1734506" cy="984358"/>
            </a:xfrm>
            <a:prstGeom prst="rect">
              <a:avLst/>
            </a:prstGeom>
            <a:noFill/>
            <a:ln w="9525">
              <a:noFill/>
              <a:miter lim="800000"/>
              <a:headEnd/>
              <a:tailEnd/>
            </a:ln>
          </p:spPr>
        </p:pic>
        <p:sp>
          <p:nvSpPr>
            <p:cNvPr id="12" name="TextBox 7"/>
            <p:cNvSpPr txBox="1">
              <a:spLocks noChangeArrowheads="1"/>
            </p:cNvSpPr>
            <p:nvPr/>
          </p:nvSpPr>
          <p:spPr bwMode="auto">
            <a:xfrm rot="16200000">
              <a:off x="-631834" y="1458130"/>
              <a:ext cx="1769262" cy="382412"/>
            </a:xfrm>
            <a:prstGeom prst="rect">
              <a:avLst/>
            </a:prstGeom>
            <a:noFill/>
            <a:ln>
              <a:noFill/>
            </a:ln>
            <a:extLst>
              <a:ext uri="{909E8E84-426E-40DD-AFC4-6F175D3DCCD1}"/>
              <a:ext uri="{91240B29-F687-4F45-9708-019B960494DF}"/>
            </a:extLst>
          </p:spPr>
          <p:txBody>
            <a:bodyPr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lnSpc>
                  <a:spcPct val="80000"/>
                </a:lnSpc>
                <a:spcBef>
                  <a:spcPct val="0"/>
                </a:spcBef>
                <a:spcAft>
                  <a:spcPts val="0"/>
                </a:spcAft>
                <a:buClrTx/>
                <a:buSzTx/>
                <a:buFontTx/>
                <a:buNone/>
                <a:defRPr/>
              </a:pPr>
              <a:r>
                <a:rPr lang="en-US" altLang="en-US" sz="2400" b="1" dirty="0">
                  <a:solidFill>
                    <a:srgbClr val="FF0000"/>
                  </a:solidFill>
                  <a:latin typeface="+mj-lt"/>
                  <a:cs typeface="Arial" panose="020B0604020202020204" pitchFamily="34" charset="0"/>
                </a:rPr>
                <a:t>by 2020...</a:t>
              </a:r>
              <a:endParaRPr lang="en-US" altLang="en-US" sz="2400" dirty="0">
                <a:solidFill>
                  <a:srgbClr val="FF0000"/>
                </a:solidFill>
                <a:latin typeface="+mj-lt"/>
                <a:cs typeface="Arial" panose="020B0604020202020204" pitchFamily="34" charset="0"/>
              </a:endParaRPr>
            </a:p>
          </p:txBody>
        </p:sp>
        <p:sp>
          <p:nvSpPr>
            <p:cNvPr id="13" name="TextBox 8"/>
            <p:cNvSpPr txBox="1">
              <a:spLocks noChangeArrowheads="1"/>
            </p:cNvSpPr>
            <p:nvPr/>
          </p:nvSpPr>
          <p:spPr bwMode="auto">
            <a:xfrm>
              <a:off x="487179" y="863748"/>
              <a:ext cx="8474737" cy="364657"/>
            </a:xfrm>
            <a:prstGeom prst="rect">
              <a:avLst/>
            </a:prstGeom>
            <a:solidFill>
              <a:srgbClr val="4C7BB1"/>
            </a:solidFill>
            <a:ln>
              <a:noFill/>
            </a:ln>
            <a:extLst>
              <a:ext uri="{91240B29-F687-4F45-9708-019B960494DF}"/>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spcBef>
                  <a:spcPct val="0"/>
                </a:spcBef>
                <a:spcAft>
                  <a:spcPts val="0"/>
                </a:spcAft>
                <a:buClrTx/>
                <a:buSzTx/>
                <a:buFontTx/>
                <a:buNone/>
                <a:defRPr/>
              </a:pPr>
              <a:r>
                <a:rPr lang="en-US" altLang="en-US" sz="900" b="1" dirty="0">
                  <a:solidFill>
                    <a:schemeClr val="bg1"/>
                  </a:solidFill>
                  <a:latin typeface="+mj-lt"/>
                  <a:cs typeface="Arial" panose="020B0604020202020204" pitchFamily="34" charset="0"/>
                </a:rPr>
                <a:t>Goal 1 Growth : Enable and foster access to and increased use of telecommunications/ICTs</a:t>
              </a:r>
            </a:p>
          </p:txBody>
        </p:sp>
        <p:sp>
          <p:nvSpPr>
            <p:cNvPr id="14" name="TextBox 13"/>
            <p:cNvSpPr txBox="1"/>
            <p:nvPr/>
          </p:nvSpPr>
          <p:spPr>
            <a:xfrm>
              <a:off x="499515" y="1223903"/>
              <a:ext cx="1595438" cy="702303"/>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55% </a:t>
              </a:r>
            </a:p>
            <a:p>
              <a:pPr fontAlgn="auto">
                <a:lnSpc>
                  <a:spcPct val="80000"/>
                </a:lnSpc>
                <a:spcBef>
                  <a:spcPts val="0"/>
                </a:spcBef>
                <a:spcAft>
                  <a:spcPts val="0"/>
                </a:spcAft>
                <a:defRPr/>
              </a:pPr>
              <a:r>
                <a:rPr lang="en-US" sz="900" dirty="0">
                  <a:latin typeface="+mj-lt"/>
                  <a:cs typeface="+mn-cs"/>
                </a:rPr>
                <a:t>of households should have access to the Internet</a:t>
              </a:r>
            </a:p>
          </p:txBody>
        </p:sp>
        <p:sp>
          <p:nvSpPr>
            <p:cNvPr id="15" name="TextBox 14"/>
            <p:cNvSpPr txBox="1"/>
            <p:nvPr/>
          </p:nvSpPr>
          <p:spPr>
            <a:xfrm>
              <a:off x="2528763" y="1223903"/>
              <a:ext cx="1422736" cy="526727"/>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60% </a:t>
              </a:r>
            </a:p>
            <a:p>
              <a:pPr fontAlgn="auto">
                <a:lnSpc>
                  <a:spcPct val="80000"/>
                </a:lnSpc>
                <a:spcBef>
                  <a:spcPts val="0"/>
                </a:spcBef>
                <a:spcAft>
                  <a:spcPts val="0"/>
                </a:spcAft>
                <a:defRPr/>
              </a:pPr>
              <a:r>
                <a:rPr lang="en-US" sz="900" dirty="0">
                  <a:latin typeface="+mj-lt"/>
                  <a:cs typeface="+mn-cs"/>
                </a:rPr>
                <a:t>of individuals should be using the Internet</a:t>
              </a:r>
            </a:p>
          </p:txBody>
        </p:sp>
        <p:sp>
          <p:nvSpPr>
            <p:cNvPr id="16" name="TextBox 15"/>
            <p:cNvSpPr txBox="1"/>
            <p:nvPr/>
          </p:nvSpPr>
          <p:spPr>
            <a:xfrm>
              <a:off x="4605300" y="1223903"/>
              <a:ext cx="1747580" cy="702303"/>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40% </a:t>
              </a:r>
            </a:p>
            <a:p>
              <a:pPr fontAlgn="auto">
                <a:lnSpc>
                  <a:spcPct val="80000"/>
                </a:lnSpc>
                <a:spcBef>
                  <a:spcPts val="0"/>
                </a:spcBef>
                <a:spcAft>
                  <a:spcPts val="0"/>
                </a:spcAft>
                <a:defRPr/>
              </a:pPr>
              <a:r>
                <a:rPr lang="en-US" sz="900" dirty="0">
                  <a:latin typeface="+mj-lt"/>
                  <a:cs typeface="+mn-cs"/>
                </a:rPr>
                <a:t>Telecommunications/ICTs should be </a:t>
              </a:r>
              <a:r>
                <a:rPr lang="en-US" sz="900" b="1" dirty="0">
                  <a:latin typeface="+mj-lt"/>
                  <a:cs typeface="+mn-cs"/>
                </a:rPr>
                <a:t>40%</a:t>
              </a:r>
              <a:r>
                <a:rPr lang="en-US" sz="900" dirty="0">
                  <a:latin typeface="+mj-lt"/>
                  <a:cs typeface="+mn-cs"/>
                </a:rPr>
                <a:t> more affordable</a:t>
              </a:r>
              <a:endParaRPr lang="en-US" sz="900" b="1" dirty="0">
                <a:latin typeface="+mj-lt"/>
                <a:cs typeface="+mn-cs"/>
              </a:endParaRPr>
            </a:p>
          </p:txBody>
        </p:sp>
        <p:sp>
          <p:nvSpPr>
            <p:cNvPr id="17" name="TextBox 13"/>
            <p:cNvSpPr txBox="1">
              <a:spLocks noChangeArrowheads="1"/>
            </p:cNvSpPr>
            <p:nvPr/>
          </p:nvSpPr>
          <p:spPr bwMode="auto">
            <a:xfrm>
              <a:off x="520075" y="2013993"/>
              <a:ext cx="8408946" cy="366909"/>
            </a:xfrm>
            <a:prstGeom prst="rect">
              <a:avLst/>
            </a:prstGeom>
            <a:solidFill>
              <a:srgbClr val="4C7BB1"/>
            </a:solidFill>
            <a:ln>
              <a:noFill/>
            </a:ln>
            <a:extLst>
              <a:ext uri="{91240B29-F687-4F45-9708-019B960494DF}"/>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spcBef>
                  <a:spcPct val="0"/>
                </a:spcBef>
                <a:spcAft>
                  <a:spcPts val="0"/>
                </a:spcAft>
                <a:buClrTx/>
                <a:buSzTx/>
                <a:buFontTx/>
                <a:buNone/>
                <a:defRPr/>
              </a:pPr>
              <a:r>
                <a:rPr lang="en-US" altLang="en-US" sz="900" b="1" dirty="0">
                  <a:solidFill>
                    <a:schemeClr val="bg1"/>
                  </a:solidFill>
                  <a:latin typeface="+mj-lt"/>
                  <a:cs typeface="Arial" panose="020B0604020202020204" pitchFamily="34" charset="0"/>
                </a:rPr>
                <a:t>Goal 2 Inclusiveness – Bridge the digital divide and provide broadband for all</a:t>
              </a:r>
            </a:p>
          </p:txBody>
        </p:sp>
        <p:sp>
          <p:nvSpPr>
            <p:cNvPr id="18" name="TextBox 17"/>
            <p:cNvSpPr txBox="1"/>
            <p:nvPr/>
          </p:nvSpPr>
          <p:spPr>
            <a:xfrm>
              <a:off x="518018" y="2407913"/>
              <a:ext cx="1729077" cy="1053454"/>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50% </a:t>
              </a:r>
            </a:p>
            <a:p>
              <a:pPr fontAlgn="auto">
                <a:lnSpc>
                  <a:spcPct val="80000"/>
                </a:lnSpc>
                <a:spcBef>
                  <a:spcPts val="0"/>
                </a:spcBef>
                <a:spcAft>
                  <a:spcPts val="0"/>
                </a:spcAft>
                <a:defRPr/>
              </a:pPr>
              <a:r>
                <a:rPr lang="en-US" sz="900" dirty="0">
                  <a:latin typeface="+mj-lt"/>
                  <a:cs typeface="+mn-cs"/>
                </a:rPr>
                <a:t>of households should have access to the Internet in the developing world; </a:t>
              </a:r>
              <a:r>
                <a:rPr lang="en-US" sz="900" b="1" dirty="0">
                  <a:latin typeface="+mj-lt"/>
                  <a:cs typeface="+mn-cs"/>
                </a:rPr>
                <a:t>15%</a:t>
              </a:r>
              <a:r>
                <a:rPr lang="en-US" sz="900" dirty="0">
                  <a:latin typeface="+mj-lt"/>
                  <a:cs typeface="+mn-cs"/>
                </a:rPr>
                <a:t> in the least developed countries</a:t>
              </a:r>
            </a:p>
          </p:txBody>
        </p:sp>
        <p:sp>
          <p:nvSpPr>
            <p:cNvPr id="19" name="TextBox 18"/>
            <p:cNvSpPr txBox="1"/>
            <p:nvPr/>
          </p:nvSpPr>
          <p:spPr>
            <a:xfrm>
              <a:off x="2302606" y="2383152"/>
              <a:ext cx="1640670" cy="1053454"/>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50% </a:t>
              </a:r>
            </a:p>
            <a:p>
              <a:pPr fontAlgn="auto">
                <a:lnSpc>
                  <a:spcPct val="80000"/>
                </a:lnSpc>
                <a:spcBef>
                  <a:spcPts val="0"/>
                </a:spcBef>
                <a:spcAft>
                  <a:spcPts val="0"/>
                </a:spcAft>
                <a:defRPr/>
              </a:pPr>
              <a:r>
                <a:rPr lang="en-US" sz="900" dirty="0">
                  <a:latin typeface="+mj-lt"/>
                  <a:cs typeface="+mn-cs"/>
                </a:rPr>
                <a:t>of individuals should be using the Internet in the developing world; </a:t>
              </a:r>
              <a:r>
                <a:rPr lang="en-US" sz="900" b="1" dirty="0">
                  <a:latin typeface="+mj-lt"/>
                  <a:cs typeface="+mn-cs"/>
                </a:rPr>
                <a:t>20%</a:t>
              </a:r>
              <a:r>
                <a:rPr lang="en-US" sz="900" dirty="0">
                  <a:latin typeface="+mj-lt"/>
                  <a:cs typeface="+mn-cs"/>
                </a:rPr>
                <a:t> in the least developed countries</a:t>
              </a:r>
            </a:p>
          </p:txBody>
        </p:sp>
        <p:sp>
          <p:nvSpPr>
            <p:cNvPr id="20" name="TextBox 19"/>
            <p:cNvSpPr txBox="1"/>
            <p:nvPr/>
          </p:nvSpPr>
          <p:spPr>
            <a:xfrm>
              <a:off x="3984395" y="2371898"/>
              <a:ext cx="1669453" cy="875627"/>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40% </a:t>
              </a:r>
            </a:p>
            <a:p>
              <a:pPr fontAlgn="auto">
                <a:lnSpc>
                  <a:spcPct val="80000"/>
                </a:lnSpc>
                <a:spcBef>
                  <a:spcPts val="0"/>
                </a:spcBef>
                <a:spcAft>
                  <a:spcPts val="0"/>
                </a:spcAft>
                <a:defRPr/>
              </a:pPr>
              <a:r>
                <a:rPr lang="en-US" sz="900" dirty="0">
                  <a:latin typeface="+mj-lt"/>
                  <a:cs typeface="+mn-cs"/>
                </a:rPr>
                <a:t>affordability gap between developed and developing countries should be reduced by </a:t>
              </a:r>
              <a:r>
                <a:rPr lang="en-US" sz="900" b="1" dirty="0">
                  <a:latin typeface="+mj-lt"/>
                  <a:cs typeface="+mn-cs"/>
                </a:rPr>
                <a:t>40%</a:t>
              </a:r>
            </a:p>
          </p:txBody>
        </p:sp>
        <p:sp>
          <p:nvSpPr>
            <p:cNvPr id="21" name="TextBox 20"/>
            <p:cNvSpPr txBox="1"/>
            <p:nvPr/>
          </p:nvSpPr>
          <p:spPr>
            <a:xfrm>
              <a:off x="5719640" y="2358392"/>
              <a:ext cx="1692070" cy="1053454"/>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5% </a:t>
              </a:r>
            </a:p>
            <a:p>
              <a:pPr fontAlgn="auto">
                <a:lnSpc>
                  <a:spcPct val="80000"/>
                </a:lnSpc>
                <a:spcBef>
                  <a:spcPts val="0"/>
                </a:spcBef>
                <a:spcAft>
                  <a:spcPts val="0"/>
                </a:spcAft>
                <a:defRPr/>
              </a:pPr>
              <a:r>
                <a:rPr lang="en-US" sz="900" dirty="0">
                  <a:latin typeface="+mj-lt"/>
                  <a:cs typeface="+mn-cs"/>
                </a:rPr>
                <a:t>Broadband services should cost no more than </a:t>
              </a:r>
              <a:r>
                <a:rPr lang="en-US" sz="900" b="1" dirty="0">
                  <a:latin typeface="+mj-lt"/>
                  <a:cs typeface="+mn-cs"/>
                </a:rPr>
                <a:t>5%</a:t>
              </a:r>
              <a:r>
                <a:rPr lang="en-US" sz="900" dirty="0">
                  <a:latin typeface="+mj-lt"/>
                  <a:cs typeface="+mn-cs"/>
                </a:rPr>
                <a:t> of average monthly income in the developing countries</a:t>
              </a:r>
            </a:p>
          </p:txBody>
        </p:sp>
        <p:sp>
          <p:nvSpPr>
            <p:cNvPr id="22" name="TextBox 21"/>
            <p:cNvSpPr txBox="1"/>
            <p:nvPr/>
          </p:nvSpPr>
          <p:spPr>
            <a:xfrm>
              <a:off x="487179" y="3657201"/>
              <a:ext cx="2261575" cy="526727"/>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90% </a:t>
              </a:r>
            </a:p>
            <a:p>
              <a:pPr fontAlgn="auto">
                <a:lnSpc>
                  <a:spcPct val="80000"/>
                </a:lnSpc>
                <a:spcBef>
                  <a:spcPts val="0"/>
                </a:spcBef>
                <a:spcAft>
                  <a:spcPts val="0"/>
                </a:spcAft>
                <a:defRPr/>
              </a:pPr>
              <a:r>
                <a:rPr lang="en-US" sz="900" dirty="0">
                  <a:latin typeface="+mj-lt"/>
                  <a:cs typeface="+mn-cs"/>
                </a:rPr>
                <a:t>of the rural population should be covered by broadband services</a:t>
              </a:r>
            </a:p>
          </p:txBody>
        </p:sp>
        <p:sp>
          <p:nvSpPr>
            <p:cNvPr id="23" name="TextBox 19"/>
            <p:cNvSpPr txBox="1">
              <a:spLocks noChangeArrowheads="1"/>
            </p:cNvSpPr>
            <p:nvPr/>
          </p:nvSpPr>
          <p:spPr bwMode="auto">
            <a:xfrm>
              <a:off x="3344987" y="3704472"/>
              <a:ext cx="1772252" cy="526727"/>
            </a:xfrm>
            <a:prstGeom prst="rect">
              <a:avLst/>
            </a:prstGeom>
            <a:noFill/>
            <a:ln>
              <a:noFill/>
            </a:ln>
            <a:extLst>
              <a:ext uri="{909E8E84-426E-40DD-AFC4-6F175D3DCCD1}"/>
              <a:ext uri="{91240B29-F687-4F45-9708-019B960494DF}"/>
            </a:extLst>
          </p:spPr>
          <p:txBody>
            <a:bodyPr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lnSpc>
                  <a:spcPct val="80000"/>
                </a:lnSpc>
                <a:spcBef>
                  <a:spcPct val="0"/>
                </a:spcBef>
                <a:spcAft>
                  <a:spcPts val="0"/>
                </a:spcAft>
                <a:buClrTx/>
                <a:buSzTx/>
                <a:buFontTx/>
                <a:buNone/>
                <a:defRPr/>
              </a:pPr>
              <a:r>
                <a:rPr lang="en-US" altLang="en-US" sz="900">
                  <a:solidFill>
                    <a:schemeClr val="tx1"/>
                  </a:solidFill>
                  <a:latin typeface="+mj-lt"/>
                  <a:cs typeface="Arial" panose="020B0604020202020204" pitchFamily="34" charset="0"/>
                </a:rPr>
                <a:t>Gender equality among Internet users should be reached</a:t>
              </a:r>
            </a:p>
          </p:txBody>
        </p:sp>
        <p:pic>
          <p:nvPicPr>
            <p:cNvPr id="43025" name="Picture 20"/>
            <p:cNvPicPr>
              <a:picLocks noChangeAspect="1"/>
            </p:cNvPicPr>
            <p:nvPr/>
          </p:nvPicPr>
          <p:blipFill>
            <a:blip r:embed="rId4"/>
            <a:srcRect/>
            <a:stretch>
              <a:fillRect/>
            </a:stretch>
          </p:blipFill>
          <p:spPr bwMode="auto">
            <a:xfrm>
              <a:off x="2814333" y="3723930"/>
              <a:ext cx="425635" cy="384267"/>
            </a:xfrm>
            <a:prstGeom prst="rect">
              <a:avLst/>
            </a:prstGeom>
            <a:noFill/>
            <a:ln w="9525">
              <a:noFill/>
              <a:miter lim="800000"/>
              <a:headEnd/>
              <a:tailEnd/>
            </a:ln>
          </p:spPr>
        </p:pic>
        <p:sp>
          <p:nvSpPr>
            <p:cNvPr id="25" name="TextBox 21"/>
            <p:cNvSpPr txBox="1">
              <a:spLocks noChangeArrowheads="1"/>
            </p:cNvSpPr>
            <p:nvPr/>
          </p:nvSpPr>
          <p:spPr bwMode="auto">
            <a:xfrm>
              <a:off x="446059" y="5579529"/>
              <a:ext cx="6903971" cy="583002"/>
            </a:xfrm>
            <a:prstGeom prst="rect">
              <a:avLst/>
            </a:prstGeom>
            <a:solidFill>
              <a:srgbClr val="4C7BB1"/>
            </a:solidFill>
            <a:ln>
              <a:noFill/>
            </a:ln>
            <a:extLst>
              <a:ext uri="{91240B29-F687-4F45-9708-019B960494DF}"/>
            </a:extLst>
          </p:spPr>
          <p:txBody>
            <a:bodyPr r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spcBef>
                  <a:spcPct val="0"/>
                </a:spcBef>
                <a:spcAft>
                  <a:spcPts val="0"/>
                </a:spcAft>
                <a:buClrTx/>
                <a:buSzTx/>
                <a:buFontTx/>
                <a:buNone/>
                <a:defRPr/>
              </a:pPr>
              <a:r>
                <a:rPr lang="en-US" altLang="en-US" sz="900" b="1">
                  <a:solidFill>
                    <a:schemeClr val="bg1"/>
                  </a:solidFill>
                  <a:latin typeface="+mj-lt"/>
                  <a:cs typeface="Arial" panose="020B0604020202020204" pitchFamily="34" charset="0"/>
                </a:rPr>
                <a:t>Goal 4 Innovation and partnership – Lead, improve and adapt to the changing telecommunication/ICT environment</a:t>
              </a:r>
            </a:p>
          </p:txBody>
        </p:sp>
        <p:pic>
          <p:nvPicPr>
            <p:cNvPr id="43027" name="Picture 4" descr="rt5-2.png"/>
            <p:cNvPicPr>
              <a:picLocks noChangeAspect="1" noChangeArrowheads="1"/>
            </p:cNvPicPr>
            <p:nvPr/>
          </p:nvPicPr>
          <p:blipFill>
            <a:blip r:embed="rId5"/>
            <a:srcRect/>
            <a:stretch>
              <a:fillRect/>
            </a:stretch>
          </p:blipFill>
          <p:spPr bwMode="auto">
            <a:xfrm>
              <a:off x="7225467" y="2043892"/>
              <a:ext cx="1719364" cy="984358"/>
            </a:xfrm>
            <a:prstGeom prst="rect">
              <a:avLst/>
            </a:prstGeom>
            <a:noFill/>
            <a:ln w="9525">
              <a:noFill/>
              <a:miter lim="800000"/>
              <a:headEnd/>
              <a:tailEnd/>
            </a:ln>
          </p:spPr>
        </p:pic>
        <p:pic>
          <p:nvPicPr>
            <p:cNvPr id="43028" name="Picture 24"/>
            <p:cNvPicPr>
              <a:picLocks noChangeAspect="1"/>
            </p:cNvPicPr>
            <p:nvPr/>
          </p:nvPicPr>
          <p:blipFill>
            <a:blip r:embed="rId6"/>
            <a:srcRect/>
            <a:stretch>
              <a:fillRect/>
            </a:stretch>
          </p:blipFill>
          <p:spPr bwMode="auto">
            <a:xfrm>
              <a:off x="5078988" y="3696381"/>
              <a:ext cx="584689" cy="384267"/>
            </a:xfrm>
            <a:prstGeom prst="rect">
              <a:avLst/>
            </a:prstGeom>
            <a:noFill/>
            <a:ln w="9525">
              <a:noFill/>
              <a:miter lim="800000"/>
              <a:headEnd/>
              <a:tailEnd/>
            </a:ln>
          </p:spPr>
        </p:pic>
        <p:sp>
          <p:nvSpPr>
            <p:cNvPr id="28" name="TextBox 25"/>
            <p:cNvSpPr txBox="1">
              <a:spLocks noChangeArrowheads="1"/>
            </p:cNvSpPr>
            <p:nvPr/>
          </p:nvSpPr>
          <p:spPr bwMode="auto">
            <a:xfrm>
              <a:off x="5768983" y="3652699"/>
              <a:ext cx="2884536" cy="526727"/>
            </a:xfrm>
            <a:prstGeom prst="rect">
              <a:avLst/>
            </a:prstGeom>
            <a:noFill/>
            <a:ln>
              <a:noFill/>
            </a:ln>
            <a:extLst>
              <a:ext uri="{909E8E84-426E-40DD-AFC4-6F175D3DCCD1}"/>
              <a:ext uri="{91240B29-F687-4F45-9708-019B960494DF}"/>
            </a:extLst>
          </p:spPr>
          <p:txBody>
            <a:bodyPr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lnSpc>
                  <a:spcPct val="80000"/>
                </a:lnSpc>
                <a:spcBef>
                  <a:spcPct val="0"/>
                </a:spcBef>
                <a:spcAft>
                  <a:spcPts val="0"/>
                </a:spcAft>
                <a:buClrTx/>
                <a:buSzTx/>
                <a:buFontTx/>
                <a:buNone/>
                <a:defRPr/>
              </a:pPr>
              <a:r>
                <a:rPr lang="en-US" altLang="en-US" sz="900" dirty="0">
                  <a:solidFill>
                    <a:schemeClr val="tx1"/>
                  </a:solidFill>
                  <a:latin typeface="+mj-lt"/>
                  <a:cs typeface="Arial" panose="020B0604020202020204" pitchFamily="34" charset="0"/>
                </a:rPr>
                <a:t>Enabling environments ensuring accessible ICTs for persons with disabilities should be established in all countries</a:t>
              </a:r>
            </a:p>
          </p:txBody>
        </p:sp>
        <p:sp>
          <p:nvSpPr>
            <p:cNvPr id="29" name="TextBox 28"/>
            <p:cNvSpPr txBox="1"/>
            <p:nvPr/>
          </p:nvSpPr>
          <p:spPr>
            <a:xfrm>
              <a:off x="497458" y="4814200"/>
              <a:ext cx="1620110" cy="526727"/>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40% </a:t>
              </a:r>
            </a:p>
            <a:p>
              <a:pPr fontAlgn="auto">
                <a:lnSpc>
                  <a:spcPct val="80000"/>
                </a:lnSpc>
                <a:spcBef>
                  <a:spcPts val="0"/>
                </a:spcBef>
                <a:spcAft>
                  <a:spcPts val="0"/>
                </a:spcAft>
                <a:defRPr/>
              </a:pPr>
              <a:r>
                <a:rPr lang="en-US" sz="900" dirty="0">
                  <a:latin typeface="+mj-lt"/>
                  <a:cs typeface="+mn-cs"/>
                </a:rPr>
                <a:t>improvement in cybersecurity readiness</a:t>
              </a:r>
            </a:p>
          </p:txBody>
        </p:sp>
        <p:sp>
          <p:nvSpPr>
            <p:cNvPr id="30" name="TextBox 29"/>
            <p:cNvSpPr txBox="1"/>
            <p:nvPr/>
          </p:nvSpPr>
          <p:spPr>
            <a:xfrm>
              <a:off x="2230647" y="4836709"/>
              <a:ext cx="1620110" cy="526727"/>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50% </a:t>
              </a:r>
            </a:p>
            <a:p>
              <a:pPr fontAlgn="auto">
                <a:lnSpc>
                  <a:spcPct val="80000"/>
                </a:lnSpc>
                <a:spcBef>
                  <a:spcPts val="0"/>
                </a:spcBef>
                <a:spcAft>
                  <a:spcPts val="0"/>
                </a:spcAft>
                <a:defRPr/>
              </a:pPr>
              <a:r>
                <a:rPr lang="en-US" sz="900" dirty="0">
                  <a:latin typeface="+mj-lt"/>
                  <a:cs typeface="+mn-cs"/>
                </a:rPr>
                <a:t>reduction in volume of redundant e-waste</a:t>
              </a:r>
            </a:p>
          </p:txBody>
        </p:sp>
        <p:sp>
          <p:nvSpPr>
            <p:cNvPr id="31" name="TextBox 30"/>
            <p:cNvSpPr txBox="1"/>
            <p:nvPr/>
          </p:nvSpPr>
          <p:spPr>
            <a:xfrm>
              <a:off x="4099530" y="4823203"/>
              <a:ext cx="3213493" cy="526727"/>
            </a:xfrm>
            <a:prstGeom prst="rect">
              <a:avLst/>
            </a:prstGeom>
            <a:noFill/>
          </p:spPr>
          <p:txBody>
            <a:bodyPr lIns="0" tIns="0" rIns="0" bIns="0">
              <a:spAutoFit/>
            </a:bodyPr>
            <a:lstStyle/>
            <a:p>
              <a:pPr fontAlgn="auto">
                <a:lnSpc>
                  <a:spcPct val="80000"/>
                </a:lnSpc>
                <a:spcBef>
                  <a:spcPts val="0"/>
                </a:spcBef>
                <a:spcAft>
                  <a:spcPts val="0"/>
                </a:spcAft>
                <a:defRPr/>
              </a:pPr>
              <a:r>
                <a:rPr lang="en-US" sz="900" b="1" dirty="0">
                  <a:solidFill>
                    <a:schemeClr val="accent4">
                      <a:lumMod val="75000"/>
                    </a:schemeClr>
                  </a:solidFill>
                  <a:latin typeface="+mj-lt"/>
                  <a:cs typeface="+mn-cs"/>
                </a:rPr>
                <a:t>30% </a:t>
              </a:r>
            </a:p>
            <a:p>
              <a:pPr fontAlgn="auto">
                <a:lnSpc>
                  <a:spcPct val="80000"/>
                </a:lnSpc>
                <a:spcBef>
                  <a:spcPts val="0"/>
                </a:spcBef>
                <a:spcAft>
                  <a:spcPts val="0"/>
                </a:spcAft>
                <a:defRPr/>
              </a:pPr>
              <a:r>
                <a:rPr lang="en-US" sz="900" dirty="0">
                  <a:latin typeface="+mj-lt"/>
                  <a:cs typeface="+mn-cs"/>
                </a:rPr>
                <a:t>decrease in Green House Gas emissions per device generated by the telecommunication/ICT sector</a:t>
              </a:r>
            </a:p>
          </p:txBody>
        </p:sp>
        <p:pic>
          <p:nvPicPr>
            <p:cNvPr id="43033" name="Picture 29"/>
            <p:cNvPicPr>
              <a:picLocks noChangeAspect="1"/>
            </p:cNvPicPr>
            <p:nvPr/>
          </p:nvPicPr>
          <p:blipFill>
            <a:blip r:embed="rId7"/>
            <a:srcRect/>
            <a:stretch>
              <a:fillRect/>
            </a:stretch>
          </p:blipFill>
          <p:spPr bwMode="auto">
            <a:xfrm>
              <a:off x="496046" y="6199195"/>
              <a:ext cx="405867" cy="384267"/>
            </a:xfrm>
            <a:prstGeom prst="rect">
              <a:avLst/>
            </a:prstGeom>
            <a:noFill/>
            <a:ln w="9525">
              <a:noFill/>
              <a:miter lim="800000"/>
              <a:headEnd/>
              <a:tailEnd/>
            </a:ln>
          </p:spPr>
        </p:pic>
        <p:sp>
          <p:nvSpPr>
            <p:cNvPr id="33" name="TextBox 30"/>
            <p:cNvSpPr txBox="1">
              <a:spLocks noChangeArrowheads="1"/>
            </p:cNvSpPr>
            <p:nvPr/>
          </p:nvSpPr>
          <p:spPr bwMode="auto">
            <a:xfrm>
              <a:off x="1017621" y="6191793"/>
              <a:ext cx="2572027" cy="351151"/>
            </a:xfrm>
            <a:prstGeom prst="rect">
              <a:avLst/>
            </a:prstGeom>
            <a:noFill/>
            <a:ln>
              <a:noFill/>
            </a:ln>
            <a:extLst>
              <a:ext uri="{909E8E84-426E-40DD-AFC4-6F175D3DCCD1}"/>
              <a:ext uri="{91240B29-F687-4F45-9708-019B960494DF}"/>
            </a:extLst>
          </p:spPr>
          <p:txBody>
            <a:bodyPr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lnSpc>
                  <a:spcPct val="80000"/>
                </a:lnSpc>
                <a:spcBef>
                  <a:spcPct val="0"/>
                </a:spcBef>
                <a:spcAft>
                  <a:spcPts val="0"/>
                </a:spcAft>
                <a:buClrTx/>
                <a:buSzTx/>
                <a:buFontTx/>
                <a:buNone/>
                <a:defRPr/>
              </a:pPr>
              <a:r>
                <a:rPr lang="en-US" altLang="en-US" sz="900">
                  <a:solidFill>
                    <a:schemeClr val="tx1"/>
                  </a:solidFill>
                  <a:latin typeface="+mj-lt"/>
                  <a:cs typeface="Arial" panose="020B0604020202020204" pitchFamily="34" charset="0"/>
                </a:rPr>
                <a:t>Telecommunication/ICT environment conducive to innovation</a:t>
              </a:r>
            </a:p>
          </p:txBody>
        </p:sp>
        <p:sp>
          <p:nvSpPr>
            <p:cNvPr id="34" name="TextBox 31"/>
            <p:cNvSpPr txBox="1">
              <a:spLocks noChangeArrowheads="1"/>
            </p:cNvSpPr>
            <p:nvPr/>
          </p:nvSpPr>
          <p:spPr bwMode="auto">
            <a:xfrm>
              <a:off x="4033739" y="6191793"/>
              <a:ext cx="2892760" cy="351151"/>
            </a:xfrm>
            <a:prstGeom prst="rect">
              <a:avLst/>
            </a:prstGeom>
            <a:noFill/>
            <a:ln>
              <a:noFill/>
            </a:ln>
            <a:extLst>
              <a:ext uri="{909E8E84-426E-40DD-AFC4-6F175D3DCCD1}"/>
              <a:ext uri="{91240B29-F687-4F45-9708-019B960494DF}"/>
            </a:extLst>
          </p:spPr>
          <p:txBody>
            <a:bodyPr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lnSpc>
                  <a:spcPct val="80000"/>
                </a:lnSpc>
                <a:spcBef>
                  <a:spcPct val="0"/>
                </a:spcBef>
                <a:spcAft>
                  <a:spcPts val="0"/>
                </a:spcAft>
                <a:buClrTx/>
                <a:buSzTx/>
                <a:buFontTx/>
                <a:buNone/>
                <a:defRPr/>
              </a:pPr>
              <a:r>
                <a:rPr lang="en-US" altLang="en-US" sz="900">
                  <a:solidFill>
                    <a:schemeClr val="tx1"/>
                  </a:solidFill>
                  <a:latin typeface="+mj-lt"/>
                  <a:cs typeface="Arial" panose="020B0604020202020204" pitchFamily="34" charset="0"/>
                </a:rPr>
                <a:t>Effective partnerships of stakeholders in telecommunication/ICT environment</a:t>
              </a:r>
            </a:p>
          </p:txBody>
        </p:sp>
        <p:sp>
          <p:nvSpPr>
            <p:cNvPr id="35" name="TextBox 32"/>
            <p:cNvSpPr txBox="1">
              <a:spLocks noChangeArrowheads="1"/>
            </p:cNvSpPr>
            <p:nvPr/>
          </p:nvSpPr>
          <p:spPr bwMode="auto">
            <a:xfrm>
              <a:off x="456339" y="4260461"/>
              <a:ext cx="6795005" cy="366909"/>
            </a:xfrm>
            <a:prstGeom prst="rect">
              <a:avLst/>
            </a:prstGeom>
            <a:solidFill>
              <a:srgbClr val="4C7BB1"/>
            </a:solidFill>
            <a:ln>
              <a:noFill/>
            </a:ln>
            <a:extLst>
              <a:ext uri="{91240B29-F687-4F45-9708-019B960494DF}"/>
            </a:extLst>
          </p:spPr>
          <p:txBody>
            <a:bodyPr r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auto">
                <a:spcBef>
                  <a:spcPct val="0"/>
                </a:spcBef>
                <a:spcAft>
                  <a:spcPts val="0"/>
                </a:spcAft>
                <a:buClrTx/>
                <a:buSzTx/>
                <a:buFontTx/>
                <a:buNone/>
                <a:defRPr/>
              </a:pPr>
              <a:r>
                <a:rPr lang="en-US" altLang="en-US" sz="900" b="1">
                  <a:solidFill>
                    <a:schemeClr val="bg1"/>
                  </a:solidFill>
                  <a:latin typeface="+mj-lt"/>
                  <a:cs typeface="Arial" panose="020B0604020202020204" pitchFamily="34" charset="0"/>
                </a:rPr>
                <a:t>Goal 3 Sustainability –  Manage challenges resulting from the telecommunication/ICT development</a:t>
              </a:r>
            </a:p>
          </p:txBody>
        </p:sp>
        <p:pic>
          <p:nvPicPr>
            <p:cNvPr id="43037" name="Picture 6" descr="rt5-2.png"/>
            <p:cNvPicPr>
              <a:picLocks noChangeAspect="1" noChangeArrowheads="1"/>
            </p:cNvPicPr>
            <p:nvPr/>
          </p:nvPicPr>
          <p:blipFill>
            <a:blip r:embed="rId8"/>
            <a:srcRect/>
            <a:stretch>
              <a:fillRect/>
            </a:stretch>
          </p:blipFill>
          <p:spPr bwMode="auto">
            <a:xfrm>
              <a:off x="7195182" y="4261159"/>
              <a:ext cx="1734506" cy="984358"/>
            </a:xfrm>
            <a:prstGeom prst="rect">
              <a:avLst/>
            </a:prstGeom>
            <a:noFill/>
            <a:ln w="9525">
              <a:noFill/>
              <a:miter lim="800000"/>
              <a:headEnd/>
              <a:tailEnd/>
            </a:ln>
          </p:spPr>
        </p:pic>
        <p:pic>
          <p:nvPicPr>
            <p:cNvPr id="43038" name="Picture 2" descr="rt5-2.png"/>
            <p:cNvPicPr>
              <a:picLocks noChangeAspect="1" noChangeArrowheads="1"/>
            </p:cNvPicPr>
            <p:nvPr/>
          </p:nvPicPr>
          <p:blipFill>
            <a:blip r:embed="rId9"/>
            <a:srcRect/>
            <a:stretch>
              <a:fillRect/>
            </a:stretch>
          </p:blipFill>
          <p:spPr bwMode="auto">
            <a:xfrm>
              <a:off x="7225467" y="934064"/>
              <a:ext cx="1734506" cy="953592"/>
            </a:xfrm>
            <a:prstGeom prst="rect">
              <a:avLst/>
            </a:prstGeom>
            <a:noFill/>
            <a:ln w="9525">
              <a:noFill/>
              <a:miter lim="800000"/>
              <a:headEnd/>
              <a:tailEnd/>
            </a:ln>
          </p:spPr>
        </p:pic>
      </p:grpSp>
      <p:sp>
        <p:nvSpPr>
          <p:cNvPr id="2" name="Oval 1"/>
          <p:cNvSpPr/>
          <p:nvPr/>
        </p:nvSpPr>
        <p:spPr>
          <a:xfrm>
            <a:off x="4983163" y="2263775"/>
            <a:ext cx="1343025" cy="1341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fontAlgn="auto">
              <a:spcAft>
                <a:spcPts val="0"/>
              </a:spcAft>
              <a:defRPr/>
            </a:pPr>
            <a:r>
              <a:rPr lang="en-US" dirty="0">
                <a:solidFill>
                  <a:srgbClr val="FF0000"/>
                </a:solidFill>
              </a:rPr>
              <a:t>NEW</a:t>
            </a:r>
            <a:r>
              <a:rPr lang="en-US" dirty="0"/>
              <a:t> </a:t>
            </a:r>
            <a:r>
              <a:rPr lang="en-US" dirty="0">
                <a:solidFill>
                  <a:schemeClr val="tx2"/>
                </a:solidFill>
              </a:rPr>
              <a:t>ITU Strategic Goals and Targets</a:t>
            </a:r>
          </a:p>
        </p:txBody>
      </p:sp>
      <p:sp>
        <p:nvSpPr>
          <p:cNvPr id="4" name="Content Placeholder 3"/>
          <p:cNvSpPr>
            <a:spLocks noGrp="1"/>
          </p:cNvSpPr>
          <p:nvPr>
            <p:ph idx="1"/>
          </p:nvPr>
        </p:nvSpPr>
        <p:spPr/>
        <p:txBody>
          <a:bodyPr rtlCol="0">
            <a:normAutofit fontScale="77500" lnSpcReduction="20000"/>
          </a:bodyPr>
          <a:lstStyle/>
          <a:p>
            <a:pPr marL="0" indent="0" fontAlgn="auto">
              <a:spcAft>
                <a:spcPts val="0"/>
              </a:spcAft>
              <a:buFont typeface="Arial" panose="020B0604020202020204" pitchFamily="34" charset="0"/>
              <a:buNone/>
              <a:defRPr/>
            </a:pPr>
            <a:r>
              <a:rPr lang="en-US" dirty="0" smtClean="0">
                <a:solidFill>
                  <a:schemeClr val="tx2"/>
                </a:solidFill>
              </a:rPr>
              <a:t>Proposal to add </a:t>
            </a:r>
            <a:r>
              <a:rPr lang="en-US" dirty="0">
                <a:solidFill>
                  <a:schemeClr val="tx2"/>
                </a:solidFill>
              </a:rPr>
              <a:t>a new target on </a:t>
            </a:r>
            <a:r>
              <a:rPr lang="en-US" dirty="0">
                <a:solidFill>
                  <a:schemeClr val="tx2"/>
                </a:solidFill>
                <a:ea typeface="Calibri"/>
                <a:cs typeface="Calibri"/>
                <a:sym typeface="Calibri"/>
              </a:rPr>
              <a:t>national and local disaster risk reduction strategies. Draft proposal for indicators</a:t>
            </a:r>
          </a:p>
          <a:p>
            <a:pPr marL="0" indent="0" fontAlgn="auto">
              <a:spcAft>
                <a:spcPts val="0"/>
              </a:spcAft>
              <a:buFont typeface="Arial" panose="020B0604020202020204" pitchFamily="34" charset="0"/>
              <a:buNone/>
              <a:defRPr/>
            </a:pPr>
            <a:endParaRPr lang="en-US" dirty="0">
              <a:solidFill>
                <a:schemeClr val="tx2"/>
              </a:solidFill>
            </a:endParaRPr>
          </a:p>
          <a:p>
            <a:pPr fontAlgn="auto">
              <a:spcAft>
                <a:spcPts val="0"/>
              </a:spcAft>
              <a:buFont typeface="Arial" panose="020B0604020202020204" pitchFamily="34" charset="0"/>
              <a:buChar char="•"/>
              <a:defRPr/>
            </a:pPr>
            <a:r>
              <a:rPr lang="en-US" dirty="0">
                <a:solidFill>
                  <a:schemeClr val="tx2"/>
                </a:solidFill>
              </a:rPr>
              <a:t>Number of countries that have a National Emergency Telecommunication Plan as part of their national and local disaster risk reduction strategies </a:t>
            </a:r>
          </a:p>
          <a:p>
            <a:pPr fontAlgn="auto">
              <a:spcAft>
                <a:spcPts val="0"/>
              </a:spcAft>
              <a:buFont typeface="Arial" panose="020B0604020202020204" pitchFamily="34" charset="0"/>
              <a:buChar char="•"/>
              <a:defRPr/>
            </a:pPr>
            <a:r>
              <a:rPr lang="en-US" dirty="0">
                <a:solidFill>
                  <a:schemeClr val="tx2"/>
                </a:solidFill>
              </a:rPr>
              <a:t>Percentage the population covered by communication channels that can be used to send alerting messages</a:t>
            </a:r>
          </a:p>
          <a:p>
            <a:pPr fontAlgn="auto">
              <a:spcAft>
                <a:spcPts val="0"/>
              </a:spcAft>
              <a:buFont typeface="Arial" panose="020B0604020202020204" pitchFamily="34" charset="0"/>
              <a:buChar char="•"/>
              <a:defRPr/>
            </a:pPr>
            <a:r>
              <a:rPr lang="en-US" dirty="0">
                <a:solidFill>
                  <a:srgbClr val="FF0000"/>
                </a:solidFill>
              </a:rPr>
              <a:t>Number of countries that have implemented CAP</a:t>
            </a:r>
          </a:p>
          <a:p>
            <a:pPr lvl="1" fontAlgn="auto">
              <a:spcAft>
                <a:spcPts val="0"/>
              </a:spcAft>
              <a:buFont typeface="Arial" panose="020B0604020202020204" pitchFamily="34" charset="0"/>
              <a:buChar char="–"/>
              <a:defRPr/>
            </a:pPr>
            <a:r>
              <a:rPr lang="en-US" dirty="0">
                <a:solidFill>
                  <a:srgbClr val="FF0000"/>
                </a:solidFill>
              </a:rPr>
              <a:t>Who should monitor</a:t>
            </a:r>
            <a:r>
              <a:rPr lang="en-US" dirty="0" smtClean="0">
                <a:solidFill>
                  <a:srgbClr val="FF0000"/>
                </a:solidFill>
              </a:rPr>
              <a:t>?</a:t>
            </a:r>
          </a:p>
          <a:p>
            <a:pPr lvl="1" fontAlgn="auto">
              <a:spcAft>
                <a:spcPts val="0"/>
              </a:spcAft>
              <a:buFont typeface="Arial" panose="020B0604020202020204" pitchFamily="34" charset="0"/>
              <a:buChar char="–"/>
              <a:defRPr/>
            </a:pPr>
            <a:r>
              <a:rPr lang="en-US" dirty="0" smtClean="0">
                <a:solidFill>
                  <a:srgbClr val="FF0000"/>
                </a:solidFill>
              </a:rPr>
              <a:t>What </a:t>
            </a:r>
            <a:r>
              <a:rPr lang="en-US" dirty="0">
                <a:solidFill>
                  <a:srgbClr val="FF0000"/>
                </a:solidFill>
              </a:rPr>
              <a:t>should be monitored? </a:t>
            </a:r>
            <a:endParaRPr lang="en-US" dirty="0" smtClean="0">
              <a:solidFill>
                <a:srgbClr val="FF0000"/>
              </a:solidFill>
            </a:endParaRPr>
          </a:p>
          <a:p>
            <a:pPr lvl="1" fontAlgn="auto">
              <a:spcAft>
                <a:spcPts val="0"/>
              </a:spcAft>
              <a:buFont typeface="Arial" panose="020B0604020202020204" pitchFamily="34" charset="0"/>
              <a:buChar char="–"/>
              <a:defRPr/>
            </a:pPr>
            <a:r>
              <a:rPr lang="en-US" dirty="0" smtClean="0">
                <a:solidFill>
                  <a:srgbClr val="FF0000"/>
                </a:solidFill>
              </a:rPr>
              <a:t>What </a:t>
            </a:r>
            <a:r>
              <a:rPr lang="en-US" dirty="0">
                <a:solidFill>
                  <a:srgbClr val="FF0000"/>
                </a:solidFill>
              </a:rPr>
              <a:t>should the target be (for 2025</a:t>
            </a:r>
            <a:r>
              <a:rPr lang="en-US" dirty="0" smtClean="0">
                <a:solidFill>
                  <a:srgbClr val="FF0000"/>
                </a:solidFill>
              </a:rPr>
              <a:t>)?</a:t>
            </a:r>
          </a:p>
          <a:p>
            <a:pPr lvl="1" fontAlgn="auto">
              <a:spcAft>
                <a:spcPts val="0"/>
              </a:spcAft>
              <a:buFont typeface="Arial" panose="020B0604020202020204" pitchFamily="34" charset="0"/>
              <a:buChar char="–"/>
              <a:defRPr/>
            </a:pPr>
            <a:r>
              <a:rPr lang="en-US" dirty="0" smtClean="0">
                <a:solidFill>
                  <a:srgbClr val="FF0000"/>
                </a:solidFill>
              </a:rPr>
              <a:t>How could  CAP data help track climate change?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7046</TotalTime>
  <Words>688</Words>
  <Application>Microsoft Office PowerPoint</Application>
  <PresentationFormat>On-screen Show (4:3)</PresentationFormat>
  <Paragraphs>150</Paragraphs>
  <Slides>8</Slides>
  <Notes>8</Notes>
  <HiddenSlides>0</HiddenSlides>
  <MMClips>0</MMClips>
  <ScaleCrop>false</ScaleCrop>
  <HeadingPairs>
    <vt:vector size="6" baseType="variant">
      <vt:variant>
        <vt:lpstr>Fonts Used</vt:lpstr>
      </vt:variant>
      <vt:variant>
        <vt:i4>8</vt:i4>
      </vt:variant>
      <vt:variant>
        <vt:lpstr>Design Template</vt:lpstr>
      </vt:variant>
      <vt:variant>
        <vt:i4>20</vt:i4>
      </vt:variant>
      <vt:variant>
        <vt:lpstr>Slide Titles</vt:lpstr>
      </vt:variant>
      <vt:variant>
        <vt:i4>8</vt:i4>
      </vt:variant>
    </vt:vector>
  </HeadingPairs>
  <TitlesOfParts>
    <vt:vector size="36" baseType="lpstr">
      <vt:lpstr>Calibri</vt:lpstr>
      <vt:lpstr>Arial</vt:lpstr>
      <vt:lpstr>Verdana</vt:lpstr>
      <vt:lpstr>Arial Narrow</vt:lpstr>
      <vt:lpstr>Myriad Pro Cond</vt:lpstr>
      <vt:lpstr>SimSun</vt:lpstr>
      <vt:lpstr>Palatino</vt:lpstr>
      <vt:lpstr>ヒラギノ明朝 ProN W3</vt:lpstr>
      <vt:lpstr>Office Theme</vt:lpstr>
      <vt:lpstr>Custom Design</vt:lpstr>
      <vt:lpstr>Office Theme</vt:lpstr>
      <vt:lpstr>Office Theme</vt:lpstr>
      <vt:lpstr>Office Theme</vt:lpstr>
      <vt:lpstr>Office Theme</vt:lpstr>
      <vt:lpstr>Office Theme</vt:lpstr>
      <vt:lpstr>Office Theme</vt:lpstr>
      <vt:lpstr>Office Theme</vt:lpstr>
      <vt:lpstr>Custom Design</vt:lpstr>
      <vt:lpstr>Custom Design</vt:lpstr>
      <vt:lpstr>Custom Design</vt:lpstr>
      <vt:lpstr>Custom Design</vt:lpstr>
      <vt:lpstr>Custom Design</vt:lpstr>
      <vt:lpstr>Custom Design</vt:lpstr>
      <vt:lpstr>Custom Design</vt:lpstr>
      <vt:lpstr>Custom Design</vt:lpstr>
      <vt:lpstr>Custom Design</vt:lpstr>
      <vt:lpstr>Custom Design</vt:lpstr>
      <vt:lpstr>Custom Design</vt:lpstr>
      <vt:lpstr>Slide 1</vt:lpstr>
      <vt:lpstr>Membership and Structure </vt:lpstr>
      <vt:lpstr>Strong growth in ICTs offers new possibilities for disaster management</vt:lpstr>
      <vt:lpstr>Slide 4</vt:lpstr>
      <vt:lpstr>Emergency Telecommunications – saving lives</vt:lpstr>
      <vt:lpstr>ITU &amp; CAP</vt:lpstr>
      <vt:lpstr>ITU Strategic Goals and Targets</vt:lpstr>
      <vt:lpstr>NEW ITU Strategic Goals and Targets</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Sundberg, Nancy</dc:creator>
  <cp:lastModifiedBy>Administrator</cp:lastModifiedBy>
  <cp:revision>343</cp:revision>
  <cp:lastPrinted>2017-05-09T08:28:20Z</cp:lastPrinted>
  <dcterms:created xsi:type="dcterms:W3CDTF">2013-09-16T13:56:08Z</dcterms:created>
  <dcterms:modified xsi:type="dcterms:W3CDTF">2017-09-20T08:59:04Z</dcterms:modified>
</cp:coreProperties>
</file>