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9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3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97975" autoAdjust="0"/>
  </p:normalViewPr>
  <p:slideViewPr>
    <p:cSldViewPr>
      <p:cViewPr>
        <p:scale>
          <a:sx n="70" d="100"/>
          <a:sy n="70" d="100"/>
        </p:scale>
        <p:origin x="-11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6F96-4E3F-4F09-BC27-0923DF54982F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0168-3058-47C9-9A7E-1A7FB86A25E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71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60168-3058-47C9-9A7E-1A7FB86A25E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6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effectLst/>
              </a:defRPr>
            </a:lvl1pPr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Isabelle </a:t>
            </a:r>
            <a:r>
              <a:rPr lang="fr-FR" dirty="0" err="1" smtClean="0"/>
              <a:t>Blaes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C4C267-5F5D-45F8-9EE2-B119B2A6F462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C82E93-08E5-439E-A5F9-9DF6EA5400E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0100" y="0"/>
            <a:ext cx="8143900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2018 CAP IMPLEMENTATION WORKSHOP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71670" y="4509120"/>
            <a:ext cx="5602128" cy="2277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Subjet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: CAP IMPLEMENTATION IN THE COMOROS ISLANDS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By: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Mr FOUAD ISSOUFA ALI</a:t>
            </a: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Responsible of Environnment, Climatology, and Observation in Comoros</a:t>
            </a:r>
          </a:p>
        </p:txBody>
      </p:sp>
      <p:pic>
        <p:nvPicPr>
          <p:cNvPr id="13" name="Picture 10" descr="k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14001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036612" y="928670"/>
            <a:ext cx="81439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HONG KONG FROM 30 October to 02 November  2018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00100" y="2224072"/>
            <a:ext cx="8143900" cy="21267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cap="small" dirty="0" smtClean="0">
                <a:solidFill>
                  <a:schemeClr val="tx1"/>
                </a:solidFill>
              </a:rPr>
              <a:t>NATIONAL    AGENCY OF  CIVILE  AVIATION AND METEOROLOGY(ANACM)</a:t>
            </a:r>
          </a:p>
          <a:p>
            <a:pPr algn="ctr"/>
            <a:r>
              <a:rPr lang="fr-FR" sz="2000" b="1" cap="small" dirty="0" smtClean="0">
                <a:solidFill>
                  <a:schemeClr val="tx1"/>
                </a:solidFill>
              </a:rPr>
              <a:t>UNION OF  COMOROS</a:t>
            </a:r>
            <a:endParaRPr lang="fr-FR" sz="2800" b="1" cap="small" dirty="0" smtClean="0">
              <a:solidFill>
                <a:schemeClr val="tx1"/>
              </a:solidFill>
            </a:endParaRPr>
          </a:p>
          <a:p>
            <a:pPr algn="ctr"/>
            <a:endParaRPr lang="fr-FR" sz="2800" b="1" cap="smal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14414" y="928670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accent3">
                    <a:lumMod val="75000"/>
                  </a:schemeClr>
                </a:solidFill>
              </a:rPr>
              <a:t>Marahaba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3">
                    <a:lumMod val="75000"/>
                  </a:schemeClr>
                </a:solidFill>
              </a:rPr>
              <a:t>Meindji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Merci Beaucoup!</a:t>
            </a:r>
          </a:p>
          <a:p>
            <a:pPr algn="ctr"/>
            <a:r>
              <a:rPr lang="fr-FR" sz="3600" b="1" dirty="0" err="1" smtClean="0">
                <a:solidFill>
                  <a:schemeClr val="accent3">
                    <a:lumMod val="75000"/>
                  </a:schemeClr>
                </a:solidFill>
              </a:rPr>
              <a:t>Thank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3">
                    <a:lumMod val="75000"/>
                  </a:schemeClr>
                </a:solidFill>
              </a:rPr>
              <a:t>you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3">
                    <a:lumMod val="75000"/>
                  </a:schemeClr>
                </a:solidFill>
              </a:rPr>
              <a:t>so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3">
                    <a:lumMod val="75000"/>
                  </a:schemeClr>
                </a:solidFill>
              </a:rPr>
              <a:t>much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ja-JP" altLang="en-US" sz="5400" b="1" dirty="0">
                <a:solidFill>
                  <a:schemeClr val="accent3">
                    <a:lumMod val="75000"/>
                  </a:schemeClr>
                </a:solidFill>
              </a:rPr>
              <a:t>谢谢</a:t>
            </a:r>
            <a:endParaRPr lang="fr-FR" sz="5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Users\SAM\Desktop\OM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9315" cy="857256"/>
          </a:xfrm>
          <a:prstGeom prst="rect">
            <a:avLst/>
          </a:prstGeom>
          <a:noFill/>
        </p:spPr>
      </p:pic>
      <p:pic>
        <p:nvPicPr>
          <p:cNvPr id="8" name="Picture 2" descr="C:\Users\DELL\Desktop\Météo\lo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6496"/>
            <a:ext cx="987150" cy="571504"/>
          </a:xfrm>
          <a:prstGeom prst="rect">
            <a:avLst/>
          </a:prstGeom>
          <a:noFill/>
        </p:spPr>
      </p:pic>
      <p:pic>
        <p:nvPicPr>
          <p:cNvPr id="9" name="Picture 10" descr="k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1000100" cy="67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500298" y="4357694"/>
            <a:ext cx="4572032" cy="67484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fr-CH" sz="2000" dirty="0" smtClean="0"/>
              <a:t>Mr FOUAD ISSOUFA  ALI</a:t>
            </a:r>
          </a:p>
          <a:p>
            <a:pPr algn="ctr" hangingPunct="0"/>
            <a:r>
              <a:rPr lang="fr-CH" sz="2000" dirty="0" smtClean="0">
                <a:latin typeface="Arial" pitchFamily="18"/>
                <a:ea typeface="Arial Unicode MS" pitchFamily="2"/>
                <a:cs typeface="Tahoma" pitchFamily="2"/>
              </a:rPr>
              <a:t>E-mail: issoufa_moheli@yahoo.fr </a:t>
            </a:r>
            <a:endParaRPr lang="fr-FR" sz="2000" dirty="0"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805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8143900" cy="642942"/>
          </a:xfrm>
        </p:spPr>
        <p:txBody>
          <a:bodyPr>
            <a:normAutofit/>
          </a:bodyPr>
          <a:lstStyle/>
          <a:p>
            <a:pPr algn="ctr"/>
            <a:r>
              <a:rPr lang="fr-FR" b="1" cap="all" dirty="0" smtClean="0">
                <a:solidFill>
                  <a:srgbClr val="FF0000"/>
                </a:solidFill>
              </a:rPr>
              <a:t>Plan </a:t>
            </a:r>
            <a:endParaRPr lang="fr-FR" b="1" cap="all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857388"/>
            <a:ext cx="8143900" cy="4643446"/>
          </a:xfrm>
        </p:spPr>
        <p:txBody>
          <a:bodyPr>
            <a:noAutofit/>
          </a:bodyPr>
          <a:lstStyle/>
          <a:p>
            <a:pPr marL="653796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200" b="1" cap="small" dirty="0" smtClean="0"/>
              <a:t>PRESENTATION OF COMOROS</a:t>
            </a:r>
            <a:endParaRPr lang="en-US" sz="2200" b="1" i="1" cap="small" dirty="0" smtClean="0">
              <a:solidFill>
                <a:srgbClr val="0070C0"/>
              </a:solidFill>
            </a:endParaRPr>
          </a:p>
          <a:p>
            <a:pPr marL="653796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200" b="1" cap="small" dirty="0" smtClean="0"/>
              <a:t>PRESENTATION OF THE NATIONAL     METEOROLOGY DIRECTORATE</a:t>
            </a:r>
          </a:p>
          <a:p>
            <a:pPr marL="653796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200" b="1" cap="small" smtClean="0"/>
              <a:t>ABOUT CAP IMPLEMENTATION IN COMOROS</a:t>
            </a:r>
            <a:endParaRPr lang="fr-FR" sz="2400" b="1" cap="small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6357950" y="6572272"/>
            <a:ext cx="2761994" cy="29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r" hangingPunct="0"/>
            <a:r>
              <a:rPr lang="fr-CH" sz="1400" dirty="0" smtClean="0"/>
              <a:t>Mr FOUAD ISSOUFA ALI</a:t>
            </a:r>
            <a:endParaRPr lang="fr-FR" sz="1400" dirty="0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00" y="0"/>
            <a:ext cx="8143900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2018  CAP IMPLEMENTATION WORKSHOP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00100" y="928670"/>
            <a:ext cx="81439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HONG KONG FROM 30 October to 02 November </a:t>
            </a:r>
            <a:r>
              <a:rPr lang="fr-FR" dirty="0"/>
              <a:t>2018</a:t>
            </a:r>
          </a:p>
        </p:txBody>
      </p:sp>
      <p:pic>
        <p:nvPicPr>
          <p:cNvPr id="10" name="Picture 2" descr="C:\Users\DELL\Desktop\Météo\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496"/>
            <a:ext cx="987150" cy="571504"/>
          </a:xfrm>
          <a:prstGeom prst="rect">
            <a:avLst/>
          </a:prstGeom>
          <a:noFill/>
        </p:spPr>
      </p:pic>
      <p:pic>
        <p:nvPicPr>
          <p:cNvPr id="11" name="Picture 10" descr="k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1000100" cy="67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5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sz="2800" dirty="0" smtClean="0"/>
              <a:t>PRESENTATION OF COMOROS ISLANDS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         (1)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Comoros are in the Mozambique Channel in northwestern Madagascar and facing Mozambique. These four volcanic islands, covering an area of 2,236 km², are from north to south</a:t>
            </a:r>
            <a:r>
              <a:rPr lang="fr-FR" dirty="0"/>
              <a:t> :</a:t>
            </a:r>
          </a:p>
          <a:p>
            <a:r>
              <a:rPr lang="fr-FR" dirty="0"/>
              <a:t>Grande </a:t>
            </a:r>
            <a:r>
              <a:rPr lang="fr-FR" dirty="0" err="1"/>
              <a:t>Comore</a:t>
            </a:r>
            <a:r>
              <a:rPr lang="fr-FR" dirty="0"/>
              <a:t> (ou N'</a:t>
            </a:r>
            <a:r>
              <a:rPr lang="fr-FR" dirty="0" err="1"/>
              <a:t>gazidja</a:t>
            </a:r>
            <a:r>
              <a:rPr lang="fr-FR" dirty="0"/>
              <a:t> )</a:t>
            </a:r>
          </a:p>
          <a:p>
            <a:r>
              <a:rPr lang="fr-FR" dirty="0"/>
              <a:t>Anjouan (ou Ndzouani)</a:t>
            </a:r>
          </a:p>
          <a:p>
            <a:r>
              <a:rPr lang="fr-FR" dirty="0"/>
              <a:t>Mohéli (ou </a:t>
            </a:r>
            <a:r>
              <a:rPr lang="fr-FR" dirty="0" err="1"/>
              <a:t>Mwali</a:t>
            </a:r>
            <a:r>
              <a:rPr lang="fr-FR" dirty="0"/>
              <a:t>)</a:t>
            </a:r>
          </a:p>
          <a:p>
            <a:r>
              <a:rPr lang="fr-FR" dirty="0"/>
              <a:t>Mayotte (ou </a:t>
            </a:r>
            <a:r>
              <a:rPr lang="fr-FR" dirty="0" err="1"/>
              <a:t>Maore</a:t>
            </a:r>
            <a:r>
              <a:rPr lang="fr-FR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I. PRESENTATION OF COMOROS ISLANDS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              (II)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Population:  </a:t>
            </a:r>
            <a:r>
              <a:rPr lang="en-US" dirty="0"/>
              <a:t>892182 </a:t>
            </a:r>
            <a:r>
              <a:rPr lang="en-US" dirty="0" smtClean="0"/>
              <a:t>habitants</a:t>
            </a:r>
            <a:endParaRPr lang="en-US" dirty="0"/>
          </a:p>
          <a:p>
            <a:r>
              <a:rPr lang="en-US" dirty="0" smtClean="0"/>
              <a:t>Density</a:t>
            </a:r>
            <a:r>
              <a:rPr lang="en-US" dirty="0"/>
              <a:t>: 399,01 </a:t>
            </a:r>
            <a:r>
              <a:rPr lang="en-US" dirty="0" err="1"/>
              <a:t>inhab</a:t>
            </a:r>
            <a:r>
              <a:rPr lang="en-US" dirty="0"/>
              <a:t>./km²</a:t>
            </a:r>
          </a:p>
          <a:p>
            <a:r>
              <a:rPr lang="en-US" dirty="0" smtClean="0"/>
              <a:t>Capital</a:t>
            </a:r>
            <a:r>
              <a:rPr lang="en-US" dirty="0"/>
              <a:t>: </a:t>
            </a:r>
            <a:r>
              <a:rPr lang="en-US" dirty="0" err="1" smtClean="0"/>
              <a:t>Moroni</a:t>
            </a:r>
            <a:endParaRPr lang="en-US" dirty="0"/>
          </a:p>
          <a:p>
            <a:r>
              <a:rPr lang="en-US" dirty="0" err="1"/>
              <a:t>Timezone</a:t>
            </a:r>
            <a:r>
              <a:rPr lang="en-US" dirty="0"/>
              <a:t>: UTC + 3</a:t>
            </a:r>
          </a:p>
          <a:p>
            <a:r>
              <a:rPr lang="en-US" dirty="0"/>
              <a:t>  President: AZALI ASSOUMANI</a:t>
            </a:r>
          </a:p>
          <a:p>
            <a:r>
              <a:rPr lang="en-US" dirty="0"/>
              <a:t>Official languages: French, Arabic and </a:t>
            </a:r>
            <a:r>
              <a:rPr lang="en-US" dirty="0" err="1"/>
              <a:t>shikomori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1.PRESENTATION OF COMOROS ISLANDS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         (III)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80" y="1583239"/>
            <a:ext cx="6340390" cy="452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I. PRESENTATION OF COMOROS ISLANDS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          (IV)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93511"/>
            <a:ext cx="7499350" cy="470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5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en-US" dirty="0"/>
              <a:t>. </a:t>
            </a:r>
            <a:r>
              <a:rPr lang="en-US" sz="2200" dirty="0"/>
              <a:t>PRESENTATION OF THE NATIONAL  </a:t>
            </a:r>
            <a:r>
              <a:rPr lang="en-US" sz="2200" dirty="0" smtClean="0"/>
              <a:t> </a:t>
            </a:r>
            <a:r>
              <a:rPr lang="en-US" sz="2200" dirty="0"/>
              <a:t>METEOROLOGY </a:t>
            </a:r>
            <a:r>
              <a:rPr lang="en-US" sz="2200" dirty="0" smtClean="0"/>
              <a:t>DIRECTORATE      (I)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0266"/>
            <a:ext cx="8100392" cy="54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II. </a:t>
            </a:r>
            <a:r>
              <a:rPr lang="en-US" sz="2200" dirty="0"/>
              <a:t>PRESENTATION OF THE NATIONAL     METEOROLOGY </a:t>
            </a:r>
            <a:r>
              <a:rPr lang="en-US" sz="2200" dirty="0" smtClean="0"/>
              <a:t>DIRECTORATE    (II)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                  Missions</a:t>
            </a:r>
          </a:p>
          <a:p>
            <a:pPr marL="82296" indent="0">
              <a:buNone/>
            </a:pPr>
            <a:r>
              <a:rPr lang="en-US" dirty="0" smtClean="0"/>
              <a:t>a- to information the population,</a:t>
            </a:r>
          </a:p>
          <a:p>
            <a:pPr marL="82296" indent="0">
              <a:buNone/>
            </a:pPr>
            <a:r>
              <a:rPr lang="en-US" dirty="0" smtClean="0"/>
              <a:t>b- to analyze </a:t>
            </a:r>
            <a:r>
              <a:rPr lang="en-US" dirty="0"/>
              <a:t>extreme weather events such as floods, cyclones, tsunami, strong winds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82296" indent="0">
              <a:buNone/>
            </a:pPr>
            <a:r>
              <a:rPr lang="fr-FR" dirty="0" smtClean="0"/>
              <a:t>c- i</a:t>
            </a:r>
            <a:r>
              <a:rPr lang="en-US" dirty="0" smtClean="0"/>
              <a:t>n </a:t>
            </a:r>
            <a:r>
              <a:rPr lang="en-US" dirty="0"/>
              <a:t>case of disaster such as flood, heavy </a:t>
            </a:r>
            <a:r>
              <a:rPr lang="en-US" dirty="0" smtClean="0"/>
              <a:t>rain </a:t>
            </a:r>
            <a:r>
              <a:rPr lang="en-US" dirty="0" err="1" smtClean="0"/>
              <a:t>etc</a:t>
            </a:r>
            <a:r>
              <a:rPr lang="en-US" dirty="0" smtClean="0"/>
              <a:t>, </a:t>
            </a:r>
            <a:r>
              <a:rPr lang="en-US" dirty="0"/>
              <a:t>we inform the Ministry of the Interior, and the Ministry informs the population by radio or television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5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III. ABOUT CAP IMPLEMENTATION IN COMOROS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Comorians do not know what is cap</a:t>
            </a:r>
            <a:endParaRPr lang="en-US" sz="1800" dirty="0" smtClean="0"/>
          </a:p>
          <a:p>
            <a:r>
              <a:rPr lang="en-US" sz="1800" dirty="0"/>
              <a:t>REASON </a:t>
            </a:r>
            <a:r>
              <a:rPr lang="en-US" sz="1800" dirty="0" smtClean="0"/>
              <a:t>WHY </a:t>
            </a:r>
            <a:r>
              <a:rPr lang="en-US" sz="1800" dirty="0"/>
              <a:t>I </a:t>
            </a:r>
            <a:r>
              <a:rPr lang="en-US" sz="1800" dirty="0" smtClean="0"/>
              <a:t>AM HERE </a:t>
            </a:r>
            <a:r>
              <a:rPr lang="en-US" sz="1800" dirty="0"/>
              <a:t>TO </a:t>
            </a:r>
            <a:r>
              <a:rPr lang="en-US" sz="1800" dirty="0" smtClean="0"/>
              <a:t>SEE HOW, WMO AND OTHERS INSTITUTIONS CAN HELP US TO IMPLEMENT,INTRODUCE CAP IN COMOROS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Comoros Islands must establish CAP, because of their geographical </a:t>
            </a:r>
            <a:r>
              <a:rPr lang="en-US" sz="2400" dirty="0" smtClean="0"/>
              <a:t>situation</a:t>
            </a:r>
          </a:p>
          <a:p>
            <a:r>
              <a:rPr lang="en-US" sz="2400" dirty="0" smtClean="0"/>
              <a:t>The Comoros </a:t>
            </a:r>
            <a:r>
              <a:rPr lang="en-US" sz="2400" dirty="0"/>
              <a:t>are exposed to all kinds of </a:t>
            </a:r>
            <a:r>
              <a:rPr lang="en-US" sz="2400" dirty="0" smtClean="0"/>
              <a:t>Disasters,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population is not </a:t>
            </a:r>
            <a:r>
              <a:rPr lang="en-US" sz="2400" dirty="0" smtClean="0"/>
              <a:t>informing in  real-time in case of  disaster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evacuation of the population in case of disaster is not reliable</a:t>
            </a:r>
            <a:r>
              <a:rPr lang="en-US" sz="2400" dirty="0" smtClean="0"/>
              <a:t>,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0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3244</TotalTime>
  <Words>334</Words>
  <Application>Microsoft Office PowerPoint</Application>
  <PresentationFormat>On-screen Show (4:3)</PresentationFormat>
  <Paragraphs>49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PowerPoint Presentation</vt:lpstr>
      <vt:lpstr>Plan </vt:lpstr>
      <vt:lpstr>I. PRESENTATION OF COMOROS ISLANDS                              (1)</vt:lpstr>
      <vt:lpstr>I. PRESENTATION OF COMOROS ISLANDS                           (II)</vt:lpstr>
      <vt:lpstr>1.PRESENTATION OF COMOROS ISLANDS                              (III)</vt:lpstr>
      <vt:lpstr>I. PRESENTATION OF COMOROS ISLANDS                               (IV)</vt:lpstr>
      <vt:lpstr>II. PRESENTATION OF THE NATIONAL   METEOROLOGY DIRECTORATE      (I) </vt:lpstr>
      <vt:lpstr>II. PRESENTATION OF THE NATIONAL     METEOROLOGY DIRECTORATE    (II)</vt:lpstr>
      <vt:lpstr>III. ABOUT CAP IMPLEMENTATION IN COMOROS</vt:lpstr>
      <vt:lpstr>PowerPoint Presentation</vt:lpstr>
    </vt:vector>
  </TitlesOfParts>
  <Company>ESC Saint Etienne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RICHARD Frederic</dc:creator>
  <cp:lastModifiedBy>Fouad</cp:lastModifiedBy>
  <cp:revision>266</cp:revision>
  <dcterms:created xsi:type="dcterms:W3CDTF">2012-09-17T23:47:32Z</dcterms:created>
  <dcterms:modified xsi:type="dcterms:W3CDTF">2018-11-01T02:03:29Z</dcterms:modified>
</cp:coreProperties>
</file>