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7" r:id="rId6"/>
    <p:sldId id="360" r:id="rId7"/>
    <p:sldId id="374" r:id="rId8"/>
    <p:sldId id="375" r:id="rId9"/>
    <p:sldId id="376" r:id="rId10"/>
    <p:sldId id="377" r:id="rId11"/>
    <p:sldId id="282" r:id="rId12"/>
    <p:sldId id="266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372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dreaux, Staci" initials="SB" lastIdx="17" clrIdx="0"/>
  <p:cmAuthor id="1" name="Timothy Grapes" initials="T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58A"/>
    <a:srgbClr val="005A9E"/>
    <a:srgbClr val="768D60"/>
    <a:srgbClr val="768D00"/>
    <a:srgbClr val="4F6071"/>
    <a:srgbClr val="667B90"/>
    <a:srgbClr val="052D51"/>
    <a:srgbClr val="354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6D564-9EBA-44BF-A74B-B1E3CE711B5C}" v="41" dt="2019-10-17T23:39:07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52" autoAdjust="0"/>
    <p:restoredTop sz="91697" autoAdjust="0"/>
  </p:normalViewPr>
  <p:slideViewPr>
    <p:cSldViewPr snapToGrid="0">
      <p:cViewPr varScale="1">
        <p:scale>
          <a:sx n="79" d="100"/>
          <a:sy n="79" d="100"/>
        </p:scale>
        <p:origin x="11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710"/>
    </p:cViewPr>
  </p:sorterViewPr>
  <p:notesViewPr>
    <p:cSldViewPr snapToGrid="0">
      <p:cViewPr varScale="1">
        <p:scale>
          <a:sx n="48" d="100"/>
          <a:sy n="48" d="100"/>
        </p:scale>
        <p:origin x="2684" y="36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ysa Jones" userId="39d6a1068240b38e" providerId="LiveId" clId="{94A6D564-9EBA-44BF-A74B-B1E3CE711B5C}"/>
    <pc:docChg chg="custSel addSld delSld modSld">
      <pc:chgData name="Elysa Jones" userId="39d6a1068240b38e" providerId="LiveId" clId="{94A6D564-9EBA-44BF-A74B-B1E3CE711B5C}" dt="2019-10-18T19:00:28.637" v="196" actId="2696"/>
      <pc:docMkLst>
        <pc:docMk/>
      </pc:docMkLst>
      <pc:sldChg chg="modSp add">
        <pc:chgData name="Elysa Jones" userId="39d6a1068240b38e" providerId="LiveId" clId="{94A6D564-9EBA-44BF-A74B-B1E3CE711B5C}" dt="2019-10-18T18:57:01.655" v="98" actId="1036"/>
        <pc:sldMkLst>
          <pc:docMk/>
          <pc:sldMk cId="1411200272" sldId="266"/>
        </pc:sldMkLst>
        <pc:spChg chg="mod">
          <ac:chgData name="Elysa Jones" userId="39d6a1068240b38e" providerId="LiveId" clId="{94A6D564-9EBA-44BF-A74B-B1E3CE711B5C}" dt="2019-10-18T18:57:01.655" v="98" actId="1036"/>
          <ac:spMkLst>
            <pc:docMk/>
            <pc:sldMk cId="1411200272" sldId="266"/>
            <ac:spMk id="3" creationId="{00000000-0000-0000-0000-000000000000}"/>
          </ac:spMkLst>
        </pc:spChg>
      </pc:sldChg>
      <pc:sldChg chg="modSp add">
        <pc:chgData name="Elysa Jones" userId="39d6a1068240b38e" providerId="LiveId" clId="{94A6D564-9EBA-44BF-A74B-B1E3CE711B5C}" dt="2019-10-18T19:00:20.445" v="195" actId="14100"/>
        <pc:sldMkLst>
          <pc:docMk/>
          <pc:sldMk cId="1479403001" sldId="282"/>
        </pc:sldMkLst>
        <pc:spChg chg="mod">
          <ac:chgData name="Elysa Jones" userId="39d6a1068240b38e" providerId="LiveId" clId="{94A6D564-9EBA-44BF-A74B-B1E3CE711B5C}" dt="2019-10-18T19:00:20.445" v="195" actId="14100"/>
          <ac:spMkLst>
            <pc:docMk/>
            <pc:sldMk cId="1479403001" sldId="282"/>
            <ac:spMk id="3075" creationId="{00000000-0000-0000-0000-000000000000}"/>
          </ac:spMkLst>
        </pc:spChg>
      </pc:sldChg>
      <pc:sldChg chg="modSp add">
        <pc:chgData name="Elysa Jones" userId="39d6a1068240b38e" providerId="LiveId" clId="{94A6D564-9EBA-44BF-A74B-B1E3CE711B5C}" dt="2019-10-17T23:39:07.650" v="2" actId="27636"/>
        <pc:sldMkLst>
          <pc:docMk/>
          <pc:sldMk cId="1324138857" sldId="283"/>
        </pc:sldMkLst>
        <pc:spChg chg="mod">
          <ac:chgData name="Elysa Jones" userId="39d6a1068240b38e" providerId="LiveId" clId="{94A6D564-9EBA-44BF-A74B-B1E3CE711B5C}" dt="2019-10-17T23:39:07.650" v="2" actId="27636"/>
          <ac:spMkLst>
            <pc:docMk/>
            <pc:sldMk cId="1324138857" sldId="283"/>
            <ac:spMk id="3" creationId="{00000000-0000-0000-0000-000000000000}"/>
          </ac:spMkLst>
        </pc:spChg>
      </pc:sldChg>
      <pc:sldChg chg="modSp add">
        <pc:chgData name="Elysa Jones" userId="39d6a1068240b38e" providerId="LiveId" clId="{94A6D564-9EBA-44BF-A74B-B1E3CE711B5C}" dt="2019-10-17T23:39:07.690" v="3" actId="27636"/>
        <pc:sldMkLst>
          <pc:docMk/>
          <pc:sldMk cId="128208967" sldId="284"/>
        </pc:sldMkLst>
        <pc:spChg chg="mod">
          <ac:chgData name="Elysa Jones" userId="39d6a1068240b38e" providerId="LiveId" clId="{94A6D564-9EBA-44BF-A74B-B1E3CE711B5C}" dt="2019-10-17T23:39:07.690" v="3" actId="27636"/>
          <ac:spMkLst>
            <pc:docMk/>
            <pc:sldMk cId="128208967" sldId="284"/>
            <ac:spMk id="3" creationId="{00000000-0000-0000-0000-000000000000}"/>
          </ac:spMkLst>
        </pc:spChg>
      </pc:sldChg>
      <pc:sldChg chg="add">
        <pc:chgData name="Elysa Jones" userId="39d6a1068240b38e" providerId="LiveId" clId="{94A6D564-9EBA-44BF-A74B-B1E3CE711B5C}" dt="2019-10-17T23:39:07.523" v="1"/>
        <pc:sldMkLst>
          <pc:docMk/>
          <pc:sldMk cId="2975033304" sldId="285"/>
        </pc:sldMkLst>
      </pc:sldChg>
      <pc:sldChg chg="modSp add">
        <pc:chgData name="Elysa Jones" userId="39d6a1068240b38e" providerId="LiveId" clId="{94A6D564-9EBA-44BF-A74B-B1E3CE711B5C}" dt="2019-10-17T23:39:07.727" v="4" actId="27636"/>
        <pc:sldMkLst>
          <pc:docMk/>
          <pc:sldMk cId="2278572472" sldId="286"/>
        </pc:sldMkLst>
        <pc:spChg chg="mod">
          <ac:chgData name="Elysa Jones" userId="39d6a1068240b38e" providerId="LiveId" clId="{94A6D564-9EBA-44BF-A74B-B1E3CE711B5C}" dt="2019-10-17T23:39:07.727" v="4" actId="27636"/>
          <ac:spMkLst>
            <pc:docMk/>
            <pc:sldMk cId="2278572472" sldId="286"/>
            <ac:spMk id="3" creationId="{00000000-0000-0000-0000-000000000000}"/>
          </ac:spMkLst>
        </pc:spChg>
      </pc:sldChg>
      <pc:sldChg chg="add">
        <pc:chgData name="Elysa Jones" userId="39d6a1068240b38e" providerId="LiveId" clId="{94A6D564-9EBA-44BF-A74B-B1E3CE711B5C}" dt="2019-10-17T23:39:07.523" v="1"/>
        <pc:sldMkLst>
          <pc:docMk/>
          <pc:sldMk cId="2580975501" sldId="287"/>
        </pc:sldMkLst>
      </pc:sldChg>
      <pc:sldChg chg="add">
        <pc:chgData name="Elysa Jones" userId="39d6a1068240b38e" providerId="LiveId" clId="{94A6D564-9EBA-44BF-A74B-B1E3CE711B5C}" dt="2019-10-17T23:39:07.523" v="1"/>
        <pc:sldMkLst>
          <pc:docMk/>
          <pc:sldMk cId="1855701219" sldId="288"/>
        </pc:sldMkLst>
      </pc:sldChg>
      <pc:sldChg chg="modSp add">
        <pc:chgData name="Elysa Jones" userId="39d6a1068240b38e" providerId="LiveId" clId="{94A6D564-9EBA-44BF-A74B-B1E3CE711B5C}" dt="2019-10-18T18:55:55.199" v="64" actId="1035"/>
        <pc:sldMkLst>
          <pc:docMk/>
          <pc:sldMk cId="3236714409" sldId="289"/>
        </pc:sldMkLst>
        <pc:spChg chg="mod">
          <ac:chgData name="Elysa Jones" userId="39d6a1068240b38e" providerId="LiveId" clId="{94A6D564-9EBA-44BF-A74B-B1E3CE711B5C}" dt="2019-10-18T18:55:55.199" v="64" actId="1035"/>
          <ac:spMkLst>
            <pc:docMk/>
            <pc:sldMk cId="3236714409" sldId="289"/>
            <ac:spMk id="3" creationId="{00000000-0000-0000-0000-000000000000}"/>
          </ac:spMkLst>
        </pc:spChg>
      </pc:sldChg>
      <pc:sldChg chg="modSp">
        <pc:chgData name="Elysa Jones" userId="39d6a1068240b38e" providerId="LiveId" clId="{94A6D564-9EBA-44BF-A74B-B1E3CE711B5C}" dt="2019-10-17T23:39:34.587" v="22" actId="20577"/>
        <pc:sldMkLst>
          <pc:docMk/>
          <pc:sldMk cId="3946611754" sldId="360"/>
        </pc:sldMkLst>
        <pc:spChg chg="mod">
          <ac:chgData name="Elysa Jones" userId="39d6a1068240b38e" providerId="LiveId" clId="{94A6D564-9EBA-44BF-A74B-B1E3CE711B5C}" dt="2019-10-17T23:39:34.587" v="22" actId="20577"/>
          <ac:spMkLst>
            <pc:docMk/>
            <pc:sldMk cId="3946611754" sldId="360"/>
            <ac:spMk id="3" creationId="{00000000-0000-0000-0000-000000000000}"/>
          </ac:spMkLst>
        </pc:spChg>
      </pc:sldChg>
      <pc:sldChg chg="modSp">
        <pc:chgData name="Elysa Jones" userId="39d6a1068240b38e" providerId="LiveId" clId="{94A6D564-9EBA-44BF-A74B-B1E3CE711B5C}" dt="2019-10-17T23:39:51.360" v="23" actId="6549"/>
        <pc:sldMkLst>
          <pc:docMk/>
          <pc:sldMk cId="1860054833" sldId="374"/>
        </pc:sldMkLst>
        <pc:spChg chg="mod">
          <ac:chgData name="Elysa Jones" userId="39d6a1068240b38e" providerId="LiveId" clId="{94A6D564-9EBA-44BF-A74B-B1E3CE711B5C}" dt="2019-10-17T23:39:51.360" v="23" actId="6549"/>
          <ac:spMkLst>
            <pc:docMk/>
            <pc:sldMk cId="1860054833" sldId="374"/>
            <ac:spMk id="3" creationId="{00000000-0000-0000-0000-000000000000}"/>
          </ac:spMkLst>
        </pc:spChg>
      </pc:sldChg>
      <pc:sldChg chg="modSp">
        <pc:chgData name="Elysa Jones" userId="39d6a1068240b38e" providerId="LiveId" clId="{94A6D564-9EBA-44BF-A74B-B1E3CE711B5C}" dt="2019-10-17T23:40:46.490" v="24" actId="6549"/>
        <pc:sldMkLst>
          <pc:docMk/>
          <pc:sldMk cId="2073308705" sldId="375"/>
        </pc:sldMkLst>
        <pc:spChg chg="mod">
          <ac:chgData name="Elysa Jones" userId="39d6a1068240b38e" providerId="LiveId" clId="{94A6D564-9EBA-44BF-A74B-B1E3CE711B5C}" dt="2019-10-17T23:40:46.490" v="24" actId="6549"/>
          <ac:spMkLst>
            <pc:docMk/>
            <pc:sldMk cId="2073308705" sldId="375"/>
            <ac:spMk id="3" creationId="{00000000-0000-0000-0000-000000000000}"/>
          </ac:spMkLst>
        </pc:spChg>
      </pc:sldChg>
      <pc:sldChg chg="modSp add del">
        <pc:chgData name="Elysa Jones" userId="39d6a1068240b38e" providerId="LiveId" clId="{94A6D564-9EBA-44BF-A74B-B1E3CE711B5C}" dt="2019-10-18T19:00:28.637" v="196" actId="2696"/>
        <pc:sldMkLst>
          <pc:docMk/>
          <pc:sldMk cId="3751961372" sldId="378"/>
        </pc:sldMkLst>
        <pc:spChg chg="mod">
          <ac:chgData name="Elysa Jones" userId="39d6a1068240b38e" providerId="LiveId" clId="{94A6D564-9EBA-44BF-A74B-B1E3CE711B5C}" dt="2019-10-18T18:59:54.251" v="193" actId="255"/>
          <ac:spMkLst>
            <pc:docMk/>
            <pc:sldMk cId="3751961372" sldId="378"/>
            <ac:spMk id="2" creationId="{4F2AAE9F-E325-46B0-B1D4-820902404FAA}"/>
          </ac:spMkLst>
        </pc:spChg>
      </pc:sldChg>
    </pc:docChg>
  </pc:docChgLst>
  <pc:docChgLst>
    <pc:chgData name="Elysa Jones" userId="39d6a1068240b38e" providerId="LiveId" clId="{4CBAE01D-6190-47A3-95ED-597787C63300}"/>
    <pc:docChg chg="undo custSel addSld delSld modSld delMainMaster">
      <pc:chgData name="Elysa Jones" userId="39d6a1068240b38e" providerId="LiveId" clId="{4CBAE01D-6190-47A3-95ED-597787C63300}" dt="2019-10-15T20:30:13.834" v="1791" actId="20577"/>
      <pc:docMkLst>
        <pc:docMk/>
      </pc:docMkLst>
      <pc:sldChg chg="modSp modNotesTx">
        <pc:chgData name="Elysa Jones" userId="39d6a1068240b38e" providerId="LiveId" clId="{4CBAE01D-6190-47A3-95ED-597787C63300}" dt="2019-10-15T20:23:09.939" v="1748" actId="20577"/>
        <pc:sldMkLst>
          <pc:docMk/>
          <pc:sldMk cId="0" sldId="257"/>
        </pc:sldMkLst>
        <pc:spChg chg="mod">
          <ac:chgData name="Elysa Jones" userId="39d6a1068240b38e" providerId="LiveId" clId="{4CBAE01D-6190-47A3-95ED-597787C63300}" dt="2019-10-15T20:23:09.939" v="1748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Elysa Jones" userId="39d6a1068240b38e" providerId="LiveId" clId="{4CBAE01D-6190-47A3-95ED-597787C63300}" dt="2019-10-15T20:22:55.520" v="1746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Elysa Jones" userId="39d6a1068240b38e" providerId="LiveId" clId="{4CBAE01D-6190-47A3-95ED-597787C63300}" dt="2019-10-11T14:45:24.881" v="234" actId="2696"/>
        <pc:sldMkLst>
          <pc:docMk/>
          <pc:sldMk cId="140113104" sldId="304"/>
        </pc:sldMkLst>
      </pc:sldChg>
      <pc:sldChg chg="modSp">
        <pc:chgData name="Elysa Jones" userId="39d6a1068240b38e" providerId="LiveId" clId="{4CBAE01D-6190-47A3-95ED-597787C63300}" dt="2019-10-15T20:30:13.834" v="1791" actId="20577"/>
        <pc:sldMkLst>
          <pc:docMk/>
          <pc:sldMk cId="3946611754" sldId="360"/>
        </pc:sldMkLst>
        <pc:spChg chg="mod">
          <ac:chgData name="Elysa Jones" userId="39d6a1068240b38e" providerId="LiveId" clId="{4CBAE01D-6190-47A3-95ED-597787C63300}" dt="2019-10-15T20:23:45.660" v="1750" actId="113"/>
          <ac:spMkLst>
            <pc:docMk/>
            <pc:sldMk cId="3946611754" sldId="360"/>
            <ac:spMk id="2" creationId="{00000000-0000-0000-0000-000000000000}"/>
          </ac:spMkLst>
        </pc:spChg>
        <pc:spChg chg="mod">
          <ac:chgData name="Elysa Jones" userId="39d6a1068240b38e" providerId="LiveId" clId="{4CBAE01D-6190-47A3-95ED-597787C63300}" dt="2019-10-15T20:30:13.834" v="1791" actId="20577"/>
          <ac:spMkLst>
            <pc:docMk/>
            <pc:sldMk cId="3946611754" sldId="360"/>
            <ac:spMk id="3" creationId="{00000000-0000-0000-0000-000000000000}"/>
          </ac:spMkLst>
        </pc:spChg>
      </pc:sldChg>
      <pc:sldChg chg="del">
        <pc:chgData name="Elysa Jones" userId="39d6a1068240b38e" providerId="LiveId" clId="{4CBAE01D-6190-47A3-95ED-597787C63300}" dt="2019-10-11T14:45:21.485" v="232" actId="2696"/>
        <pc:sldMkLst>
          <pc:docMk/>
          <pc:sldMk cId="2505421626" sldId="361"/>
        </pc:sldMkLst>
      </pc:sldChg>
      <pc:sldChg chg="del">
        <pc:chgData name="Elysa Jones" userId="39d6a1068240b38e" providerId="LiveId" clId="{4CBAE01D-6190-47A3-95ED-597787C63300}" dt="2019-10-11T14:45:23.385" v="233" actId="2696"/>
        <pc:sldMkLst>
          <pc:docMk/>
          <pc:sldMk cId="3536929626" sldId="362"/>
        </pc:sldMkLst>
      </pc:sldChg>
      <pc:sldChg chg="del">
        <pc:chgData name="Elysa Jones" userId="39d6a1068240b38e" providerId="LiveId" clId="{4CBAE01D-6190-47A3-95ED-597787C63300}" dt="2019-10-15T20:21:04.055" v="1715" actId="2696"/>
        <pc:sldMkLst>
          <pc:docMk/>
          <pc:sldMk cId="806577557" sldId="363"/>
        </pc:sldMkLst>
      </pc:sldChg>
      <pc:sldChg chg="del">
        <pc:chgData name="Elysa Jones" userId="39d6a1068240b38e" providerId="LiveId" clId="{4CBAE01D-6190-47A3-95ED-597787C63300}" dt="2019-10-11T14:45:24.931" v="235" actId="2696"/>
        <pc:sldMkLst>
          <pc:docMk/>
          <pc:sldMk cId="3031681118" sldId="365"/>
        </pc:sldMkLst>
      </pc:sldChg>
      <pc:sldChg chg="del">
        <pc:chgData name="Elysa Jones" userId="39d6a1068240b38e" providerId="LiveId" clId="{4CBAE01D-6190-47A3-95ED-597787C63300}" dt="2019-10-11T14:45:20.291" v="211" actId="2696"/>
        <pc:sldMkLst>
          <pc:docMk/>
          <pc:sldMk cId="1090128326" sldId="367"/>
        </pc:sldMkLst>
      </pc:sldChg>
      <pc:sldChg chg="add del">
        <pc:chgData name="Elysa Jones" userId="39d6a1068240b38e" providerId="LiveId" clId="{4CBAE01D-6190-47A3-95ED-597787C63300}" dt="2019-10-15T20:21:03.999" v="1713" actId="2696"/>
        <pc:sldMkLst>
          <pc:docMk/>
          <pc:sldMk cId="2637605969" sldId="368"/>
        </pc:sldMkLst>
      </pc:sldChg>
      <pc:sldChg chg="add del">
        <pc:chgData name="Elysa Jones" userId="39d6a1068240b38e" providerId="LiveId" clId="{4CBAE01D-6190-47A3-95ED-597787C63300}" dt="2019-10-15T20:21:03.929" v="1711" actId="2696"/>
        <pc:sldMkLst>
          <pc:docMk/>
          <pc:sldMk cId="3598049681" sldId="369"/>
        </pc:sldMkLst>
      </pc:sldChg>
      <pc:sldChg chg="add del">
        <pc:chgData name="Elysa Jones" userId="39d6a1068240b38e" providerId="LiveId" clId="{4CBAE01D-6190-47A3-95ED-597787C63300}" dt="2019-10-15T20:21:04.033" v="1714" actId="2696"/>
        <pc:sldMkLst>
          <pc:docMk/>
          <pc:sldMk cId="3780450806" sldId="370"/>
        </pc:sldMkLst>
      </pc:sldChg>
      <pc:sldChg chg="add del">
        <pc:chgData name="Elysa Jones" userId="39d6a1068240b38e" providerId="LiveId" clId="{4CBAE01D-6190-47A3-95ED-597787C63300}" dt="2019-10-15T20:21:03.968" v="1712" actId="2696"/>
        <pc:sldMkLst>
          <pc:docMk/>
          <pc:sldMk cId="1065333249" sldId="371"/>
        </pc:sldMkLst>
      </pc:sldChg>
      <pc:sldChg chg="modSp">
        <pc:chgData name="Elysa Jones" userId="39d6a1068240b38e" providerId="LiveId" clId="{4CBAE01D-6190-47A3-95ED-597787C63300}" dt="2019-10-15T20:22:21.391" v="1742" actId="20577"/>
        <pc:sldMkLst>
          <pc:docMk/>
          <pc:sldMk cId="1812833458" sldId="372"/>
        </pc:sldMkLst>
        <pc:spChg chg="mod">
          <ac:chgData name="Elysa Jones" userId="39d6a1068240b38e" providerId="LiveId" clId="{4CBAE01D-6190-47A3-95ED-597787C63300}" dt="2019-10-15T20:22:21.391" v="1742" actId="20577"/>
          <ac:spMkLst>
            <pc:docMk/>
            <pc:sldMk cId="1812833458" sldId="372"/>
            <ac:spMk id="8" creationId="{00000000-0000-0000-0000-000000000000}"/>
          </ac:spMkLst>
        </pc:spChg>
      </pc:sldChg>
      <pc:sldChg chg="del">
        <pc:chgData name="Elysa Jones" userId="39d6a1068240b38e" providerId="LiveId" clId="{4CBAE01D-6190-47A3-95ED-597787C63300}" dt="2019-10-11T14:45:30.662" v="236" actId="2696"/>
        <pc:sldMkLst>
          <pc:docMk/>
          <pc:sldMk cId="3266442481" sldId="373"/>
        </pc:sldMkLst>
      </pc:sldChg>
      <pc:sldChg chg="modSp add">
        <pc:chgData name="Elysa Jones" userId="39d6a1068240b38e" providerId="LiveId" clId="{4CBAE01D-6190-47A3-95ED-597787C63300}" dt="2019-10-15T20:23:38.618" v="1749" actId="113"/>
        <pc:sldMkLst>
          <pc:docMk/>
          <pc:sldMk cId="1860054833" sldId="374"/>
        </pc:sldMkLst>
        <pc:spChg chg="mod">
          <ac:chgData name="Elysa Jones" userId="39d6a1068240b38e" providerId="LiveId" clId="{4CBAE01D-6190-47A3-95ED-597787C63300}" dt="2019-10-15T20:23:38.618" v="1749" actId="113"/>
          <ac:spMkLst>
            <pc:docMk/>
            <pc:sldMk cId="1860054833" sldId="374"/>
            <ac:spMk id="2" creationId="{00000000-0000-0000-0000-000000000000}"/>
          </ac:spMkLst>
        </pc:spChg>
        <pc:spChg chg="mod">
          <ac:chgData name="Elysa Jones" userId="39d6a1068240b38e" providerId="LiveId" clId="{4CBAE01D-6190-47A3-95ED-597787C63300}" dt="2019-10-15T20:13:39.654" v="1485" actId="6549"/>
          <ac:spMkLst>
            <pc:docMk/>
            <pc:sldMk cId="1860054833" sldId="374"/>
            <ac:spMk id="3" creationId="{00000000-0000-0000-0000-000000000000}"/>
          </ac:spMkLst>
        </pc:spChg>
      </pc:sldChg>
      <pc:sldChg chg="modSp add">
        <pc:chgData name="Elysa Jones" userId="39d6a1068240b38e" providerId="LiveId" clId="{4CBAE01D-6190-47A3-95ED-597787C63300}" dt="2019-10-15T20:24:15.569" v="1751" actId="6549"/>
        <pc:sldMkLst>
          <pc:docMk/>
          <pc:sldMk cId="2073308705" sldId="375"/>
        </pc:sldMkLst>
        <pc:spChg chg="mod">
          <ac:chgData name="Elysa Jones" userId="39d6a1068240b38e" providerId="LiveId" clId="{4CBAE01D-6190-47A3-95ED-597787C63300}" dt="2019-10-15T20:16:06.816" v="1511" actId="20577"/>
          <ac:spMkLst>
            <pc:docMk/>
            <pc:sldMk cId="2073308705" sldId="375"/>
            <ac:spMk id="2" creationId="{00000000-0000-0000-0000-000000000000}"/>
          </ac:spMkLst>
        </pc:spChg>
        <pc:spChg chg="mod">
          <ac:chgData name="Elysa Jones" userId="39d6a1068240b38e" providerId="LiveId" clId="{4CBAE01D-6190-47A3-95ED-597787C63300}" dt="2019-10-15T20:24:15.569" v="1751" actId="6549"/>
          <ac:spMkLst>
            <pc:docMk/>
            <pc:sldMk cId="2073308705" sldId="375"/>
            <ac:spMk id="3" creationId="{00000000-0000-0000-0000-000000000000}"/>
          </ac:spMkLst>
        </pc:spChg>
      </pc:sldChg>
      <pc:sldChg chg="modSp add">
        <pc:chgData name="Elysa Jones" userId="39d6a1068240b38e" providerId="LiveId" clId="{4CBAE01D-6190-47A3-95ED-597787C63300}" dt="2019-10-15T20:24:41.819" v="1753" actId="113"/>
        <pc:sldMkLst>
          <pc:docMk/>
          <pc:sldMk cId="1224386230" sldId="376"/>
        </pc:sldMkLst>
        <pc:spChg chg="mod">
          <ac:chgData name="Elysa Jones" userId="39d6a1068240b38e" providerId="LiveId" clId="{4CBAE01D-6190-47A3-95ED-597787C63300}" dt="2019-10-15T20:24:41.819" v="1753" actId="113"/>
          <ac:spMkLst>
            <pc:docMk/>
            <pc:sldMk cId="1224386230" sldId="376"/>
            <ac:spMk id="2" creationId="{00000000-0000-0000-0000-000000000000}"/>
          </ac:spMkLst>
        </pc:spChg>
        <pc:spChg chg="mod">
          <ac:chgData name="Elysa Jones" userId="39d6a1068240b38e" providerId="LiveId" clId="{4CBAE01D-6190-47A3-95ED-597787C63300}" dt="2019-10-15T20:12:26" v="1471" actId="14"/>
          <ac:spMkLst>
            <pc:docMk/>
            <pc:sldMk cId="1224386230" sldId="376"/>
            <ac:spMk id="3" creationId="{00000000-0000-0000-0000-000000000000}"/>
          </ac:spMkLst>
        </pc:spChg>
      </pc:sldChg>
      <pc:sldChg chg="modSp add">
        <pc:chgData name="Elysa Jones" userId="39d6a1068240b38e" providerId="LiveId" clId="{4CBAE01D-6190-47A3-95ED-597787C63300}" dt="2019-10-15T20:24:33.583" v="1752" actId="113"/>
        <pc:sldMkLst>
          <pc:docMk/>
          <pc:sldMk cId="2944156755" sldId="377"/>
        </pc:sldMkLst>
        <pc:spChg chg="mod">
          <ac:chgData name="Elysa Jones" userId="39d6a1068240b38e" providerId="LiveId" clId="{4CBAE01D-6190-47A3-95ED-597787C63300}" dt="2019-10-15T20:24:33.583" v="1752" actId="113"/>
          <ac:spMkLst>
            <pc:docMk/>
            <pc:sldMk cId="2944156755" sldId="377"/>
            <ac:spMk id="2" creationId="{00000000-0000-0000-0000-000000000000}"/>
          </ac:spMkLst>
        </pc:spChg>
        <pc:spChg chg="mod">
          <ac:chgData name="Elysa Jones" userId="39d6a1068240b38e" providerId="LiveId" clId="{4CBAE01D-6190-47A3-95ED-597787C63300}" dt="2019-10-15T20:20:56.105" v="1710" actId="20577"/>
          <ac:spMkLst>
            <pc:docMk/>
            <pc:sldMk cId="2944156755" sldId="377"/>
            <ac:spMk id="3" creationId="{00000000-0000-0000-0000-000000000000}"/>
          </ac:spMkLst>
        </pc:spChg>
      </pc:sldChg>
      <pc:sldMasterChg chg="del delSldLayout">
        <pc:chgData name="Elysa Jones" userId="39d6a1068240b38e" providerId="LiveId" clId="{4CBAE01D-6190-47A3-95ED-597787C63300}" dt="2019-10-11T14:45:20.336" v="231" actId="2696"/>
        <pc:sldMasterMkLst>
          <pc:docMk/>
          <pc:sldMasterMk cId="1777065998" sldId="2147484325"/>
        </pc:sldMasterMkLst>
        <pc:sldLayoutChg chg="del">
          <pc:chgData name="Elysa Jones" userId="39d6a1068240b38e" providerId="LiveId" clId="{4CBAE01D-6190-47A3-95ED-597787C63300}" dt="2019-10-11T14:45:20.295" v="212" actId="2696"/>
          <pc:sldLayoutMkLst>
            <pc:docMk/>
            <pc:sldMasterMk cId="1777065998" sldId="2147484325"/>
            <pc:sldLayoutMk cId="2460682823" sldId="2147484326"/>
          </pc:sldLayoutMkLst>
        </pc:sldLayoutChg>
        <pc:sldLayoutChg chg="del">
          <pc:chgData name="Elysa Jones" userId="39d6a1068240b38e" providerId="LiveId" clId="{4CBAE01D-6190-47A3-95ED-597787C63300}" dt="2019-10-11T14:45:20.298" v="213" actId="2696"/>
          <pc:sldLayoutMkLst>
            <pc:docMk/>
            <pc:sldMasterMk cId="1777065998" sldId="2147484325"/>
            <pc:sldLayoutMk cId="2685332276" sldId="2147484327"/>
          </pc:sldLayoutMkLst>
        </pc:sldLayoutChg>
        <pc:sldLayoutChg chg="del">
          <pc:chgData name="Elysa Jones" userId="39d6a1068240b38e" providerId="LiveId" clId="{4CBAE01D-6190-47A3-95ED-597787C63300}" dt="2019-10-11T14:45:20.300" v="214" actId="2696"/>
          <pc:sldLayoutMkLst>
            <pc:docMk/>
            <pc:sldMasterMk cId="1777065998" sldId="2147484325"/>
            <pc:sldLayoutMk cId="3639118661" sldId="2147484328"/>
          </pc:sldLayoutMkLst>
        </pc:sldLayoutChg>
        <pc:sldLayoutChg chg="del">
          <pc:chgData name="Elysa Jones" userId="39d6a1068240b38e" providerId="LiveId" clId="{4CBAE01D-6190-47A3-95ED-597787C63300}" dt="2019-10-11T14:45:20.302" v="215" actId="2696"/>
          <pc:sldLayoutMkLst>
            <pc:docMk/>
            <pc:sldMasterMk cId="1777065998" sldId="2147484325"/>
            <pc:sldLayoutMk cId="3138307649" sldId="2147484329"/>
          </pc:sldLayoutMkLst>
        </pc:sldLayoutChg>
        <pc:sldLayoutChg chg="del">
          <pc:chgData name="Elysa Jones" userId="39d6a1068240b38e" providerId="LiveId" clId="{4CBAE01D-6190-47A3-95ED-597787C63300}" dt="2019-10-11T14:45:20.304" v="216" actId="2696"/>
          <pc:sldLayoutMkLst>
            <pc:docMk/>
            <pc:sldMasterMk cId="1777065998" sldId="2147484325"/>
            <pc:sldLayoutMk cId="1413343846" sldId="2147484330"/>
          </pc:sldLayoutMkLst>
        </pc:sldLayoutChg>
        <pc:sldLayoutChg chg="del">
          <pc:chgData name="Elysa Jones" userId="39d6a1068240b38e" providerId="LiveId" clId="{4CBAE01D-6190-47A3-95ED-597787C63300}" dt="2019-10-11T14:45:20.305" v="217" actId="2696"/>
          <pc:sldLayoutMkLst>
            <pc:docMk/>
            <pc:sldMasterMk cId="1777065998" sldId="2147484325"/>
            <pc:sldLayoutMk cId="3858361442" sldId="2147484331"/>
          </pc:sldLayoutMkLst>
        </pc:sldLayoutChg>
        <pc:sldLayoutChg chg="del">
          <pc:chgData name="Elysa Jones" userId="39d6a1068240b38e" providerId="LiveId" clId="{4CBAE01D-6190-47A3-95ED-597787C63300}" dt="2019-10-11T14:45:20.306" v="218" actId="2696"/>
          <pc:sldLayoutMkLst>
            <pc:docMk/>
            <pc:sldMasterMk cId="1777065998" sldId="2147484325"/>
            <pc:sldLayoutMk cId="18150700" sldId="2147484332"/>
          </pc:sldLayoutMkLst>
        </pc:sldLayoutChg>
        <pc:sldLayoutChg chg="del">
          <pc:chgData name="Elysa Jones" userId="39d6a1068240b38e" providerId="LiveId" clId="{4CBAE01D-6190-47A3-95ED-597787C63300}" dt="2019-10-11T14:45:20.308" v="219" actId="2696"/>
          <pc:sldLayoutMkLst>
            <pc:docMk/>
            <pc:sldMasterMk cId="1777065998" sldId="2147484325"/>
            <pc:sldLayoutMk cId="2238114524" sldId="2147484333"/>
          </pc:sldLayoutMkLst>
        </pc:sldLayoutChg>
        <pc:sldLayoutChg chg="del">
          <pc:chgData name="Elysa Jones" userId="39d6a1068240b38e" providerId="LiveId" clId="{4CBAE01D-6190-47A3-95ED-597787C63300}" dt="2019-10-11T14:45:20.310" v="220" actId="2696"/>
          <pc:sldLayoutMkLst>
            <pc:docMk/>
            <pc:sldMasterMk cId="1777065998" sldId="2147484325"/>
            <pc:sldLayoutMk cId="234001944" sldId="2147484334"/>
          </pc:sldLayoutMkLst>
        </pc:sldLayoutChg>
        <pc:sldLayoutChg chg="del">
          <pc:chgData name="Elysa Jones" userId="39d6a1068240b38e" providerId="LiveId" clId="{4CBAE01D-6190-47A3-95ED-597787C63300}" dt="2019-10-11T14:45:20.312" v="221" actId="2696"/>
          <pc:sldLayoutMkLst>
            <pc:docMk/>
            <pc:sldMasterMk cId="1777065998" sldId="2147484325"/>
            <pc:sldLayoutMk cId="861277736" sldId="2147484335"/>
          </pc:sldLayoutMkLst>
        </pc:sldLayoutChg>
        <pc:sldLayoutChg chg="del">
          <pc:chgData name="Elysa Jones" userId="39d6a1068240b38e" providerId="LiveId" clId="{4CBAE01D-6190-47A3-95ED-597787C63300}" dt="2019-10-11T14:45:20.315" v="222" actId="2696"/>
          <pc:sldLayoutMkLst>
            <pc:docMk/>
            <pc:sldMasterMk cId="1777065998" sldId="2147484325"/>
            <pc:sldLayoutMk cId="3375819912" sldId="2147484336"/>
          </pc:sldLayoutMkLst>
        </pc:sldLayoutChg>
        <pc:sldLayoutChg chg="del">
          <pc:chgData name="Elysa Jones" userId="39d6a1068240b38e" providerId="LiveId" clId="{4CBAE01D-6190-47A3-95ED-597787C63300}" dt="2019-10-11T14:45:20.317" v="223" actId="2696"/>
          <pc:sldLayoutMkLst>
            <pc:docMk/>
            <pc:sldMasterMk cId="1777065998" sldId="2147484325"/>
            <pc:sldLayoutMk cId="1799530916" sldId="2147484337"/>
          </pc:sldLayoutMkLst>
        </pc:sldLayoutChg>
        <pc:sldLayoutChg chg="del">
          <pc:chgData name="Elysa Jones" userId="39d6a1068240b38e" providerId="LiveId" clId="{4CBAE01D-6190-47A3-95ED-597787C63300}" dt="2019-10-11T14:45:20.319" v="224" actId="2696"/>
          <pc:sldLayoutMkLst>
            <pc:docMk/>
            <pc:sldMasterMk cId="1777065998" sldId="2147484325"/>
            <pc:sldLayoutMk cId="347287524" sldId="2147484338"/>
          </pc:sldLayoutMkLst>
        </pc:sldLayoutChg>
        <pc:sldLayoutChg chg="del">
          <pc:chgData name="Elysa Jones" userId="39d6a1068240b38e" providerId="LiveId" clId="{4CBAE01D-6190-47A3-95ED-597787C63300}" dt="2019-10-11T14:45:20.321" v="225" actId="2696"/>
          <pc:sldLayoutMkLst>
            <pc:docMk/>
            <pc:sldMasterMk cId="1777065998" sldId="2147484325"/>
            <pc:sldLayoutMk cId="1720615968" sldId="2147484339"/>
          </pc:sldLayoutMkLst>
        </pc:sldLayoutChg>
        <pc:sldLayoutChg chg="del">
          <pc:chgData name="Elysa Jones" userId="39d6a1068240b38e" providerId="LiveId" clId="{4CBAE01D-6190-47A3-95ED-597787C63300}" dt="2019-10-11T14:45:20.323" v="226" actId="2696"/>
          <pc:sldLayoutMkLst>
            <pc:docMk/>
            <pc:sldMasterMk cId="1777065998" sldId="2147484325"/>
            <pc:sldLayoutMk cId="2484948232" sldId="2147484340"/>
          </pc:sldLayoutMkLst>
        </pc:sldLayoutChg>
        <pc:sldLayoutChg chg="del">
          <pc:chgData name="Elysa Jones" userId="39d6a1068240b38e" providerId="LiveId" clId="{4CBAE01D-6190-47A3-95ED-597787C63300}" dt="2019-10-11T14:45:20.325" v="227" actId="2696"/>
          <pc:sldLayoutMkLst>
            <pc:docMk/>
            <pc:sldMasterMk cId="1777065998" sldId="2147484325"/>
            <pc:sldLayoutMk cId="2048163174" sldId="2147484341"/>
          </pc:sldLayoutMkLst>
        </pc:sldLayoutChg>
        <pc:sldLayoutChg chg="del">
          <pc:chgData name="Elysa Jones" userId="39d6a1068240b38e" providerId="LiveId" clId="{4CBAE01D-6190-47A3-95ED-597787C63300}" dt="2019-10-11T14:45:20.327" v="228" actId="2696"/>
          <pc:sldLayoutMkLst>
            <pc:docMk/>
            <pc:sldMasterMk cId="1777065998" sldId="2147484325"/>
            <pc:sldLayoutMk cId="2845491398" sldId="2147484342"/>
          </pc:sldLayoutMkLst>
        </pc:sldLayoutChg>
        <pc:sldLayoutChg chg="del">
          <pc:chgData name="Elysa Jones" userId="39d6a1068240b38e" providerId="LiveId" clId="{4CBAE01D-6190-47A3-95ED-597787C63300}" dt="2019-10-11T14:45:20.330" v="229" actId="2696"/>
          <pc:sldLayoutMkLst>
            <pc:docMk/>
            <pc:sldMasterMk cId="1777065998" sldId="2147484325"/>
            <pc:sldLayoutMk cId="2998706494" sldId="2147484343"/>
          </pc:sldLayoutMkLst>
        </pc:sldLayoutChg>
        <pc:sldLayoutChg chg="del">
          <pc:chgData name="Elysa Jones" userId="39d6a1068240b38e" providerId="LiveId" clId="{4CBAE01D-6190-47A3-95ED-597787C63300}" dt="2019-10-11T14:45:20.333" v="230" actId="2696"/>
          <pc:sldLayoutMkLst>
            <pc:docMk/>
            <pc:sldMasterMk cId="1777065998" sldId="2147484325"/>
            <pc:sldLayoutMk cId="3809262963" sldId="214748434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8883DB-651F-4C2D-A569-A45BBB9BBD85}" type="datetimeFigureOut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763F2F-B5D1-4AD0-B672-CDDEE47A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2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1" tIns="47889" rIns="95781" bIns="47889" numCol="1" anchor="t" anchorCtr="0" compatLnSpc="1">
            <a:prstTxWarp prst="textNoShape">
              <a:avLst/>
            </a:prstTxWarp>
          </a:bodyPr>
          <a:lstStyle>
            <a:lvl1pPr defTabSz="958647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1" tIns="47889" rIns="95781" bIns="47889" numCol="1" anchor="t" anchorCtr="0" compatLnSpc="1">
            <a:prstTxWarp prst="textNoShape">
              <a:avLst/>
            </a:prstTxWarp>
          </a:bodyPr>
          <a:lstStyle>
            <a:lvl1pPr algn="r" defTabSz="958647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1" tIns="47889" rIns="95781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1" tIns="47889" rIns="95781" bIns="47889" numCol="1" anchor="b" anchorCtr="0" compatLnSpc="1">
            <a:prstTxWarp prst="textNoShape">
              <a:avLst/>
            </a:prstTxWarp>
          </a:bodyPr>
          <a:lstStyle>
            <a:lvl1pPr defTabSz="958647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1" tIns="47889" rIns="95781" bIns="47889" numCol="1" anchor="b" anchorCtr="0" compatLnSpc="1">
            <a:prstTxWarp prst="textNoShape">
              <a:avLst/>
            </a:prstTxWarp>
          </a:bodyPr>
          <a:lstStyle>
            <a:lvl1pPr algn="r" defTabSz="958647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9D461F-0958-428A-99AD-5105E5B30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9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Greetings from the OASIS EMTC and the CAP Subcommittee. </a:t>
            </a:r>
          </a:p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861" indent="-295246" defTabSz="955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158" indent="-236514" defTabSz="955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774" indent="-236514" defTabSz="955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3388" indent="-236514" defTabSz="955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90543" indent="-236514" defTabSz="955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47697" indent="-236514" defTabSz="955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4852" indent="-236514" defTabSz="955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2008" indent="-236514" defTabSz="955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A7BF6C1-216C-4545-87ED-CDBE5D93B50A}" type="slidenum">
              <a:rPr lang="en-US" altLang="en-US" sz="100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90995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presentation today will include a brief walk through the full set of specifications from our committee, specification updates and some detail on the work of the CAP subcommittee.  I will conclude with some comments about adoption and references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D461F-0958-428A-99AD-5105E5B307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D461F-0958-428A-99AD-5105E5B307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6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D461F-0958-428A-99AD-5105E5B307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933" y="4284921"/>
            <a:ext cx="6949918" cy="872772"/>
          </a:xfrm>
        </p:spPr>
        <p:txBody>
          <a:bodyPr/>
          <a:lstStyle>
            <a:lvl1pPr>
              <a:defRPr sz="4000" b="0">
                <a:solidFill>
                  <a:schemeClr val="bg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7934" y="5211668"/>
            <a:ext cx="6310310" cy="107217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Clr>
                <a:srgbClr val="005A9E"/>
              </a:buClr>
              <a:buFont typeface="Wingdings" pitchFamily="2" charset="2"/>
              <a:buChar char="§"/>
              <a:defRPr lang="en-US" sz="2800" dirty="0" smtClean="0">
                <a:solidFill>
                  <a:srgbClr val="7F7F7F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defRPr sz="2400"/>
            </a:lvl2pPr>
            <a:lvl3pPr marL="1143000" indent="-228600">
              <a:spcBef>
                <a:spcPts val="800"/>
              </a:spcBef>
              <a:spcAft>
                <a:spcPts val="0"/>
              </a:spcAft>
              <a:buClr>
                <a:srgbClr val="005A9E"/>
              </a:buClr>
              <a:buFont typeface="Wingdings" pitchFamily="2" charset="2"/>
              <a:buChar char="§"/>
              <a:defRPr lang="en-US" sz="2000" dirty="0" smtClean="0">
                <a:solidFill>
                  <a:srgbClr val="7F7F7F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defRPr lang="en-US" sz="1800" dirty="0" smtClean="0">
                <a:solidFill>
                  <a:srgbClr val="7F7F7F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>
              <a:spcBef>
                <a:spcPts val="800"/>
              </a:spcBef>
              <a:spcAft>
                <a:spcPts val="0"/>
              </a:spcAft>
              <a:buClr>
                <a:srgbClr val="005A9E"/>
              </a:buClr>
              <a:buFont typeface="Wingdings" pitchFamily="2" charset="2"/>
              <a:buChar char="§"/>
              <a:def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1690-B1E2-42E3-BE87-79349418B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8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5891-C9AD-49B1-971B-9CD6FEED4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F43CD-7F96-49FD-A599-43AEC7634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Presentation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349C-2066-4E4E-ACA0-344C3F8AB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039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85938" y="6411913"/>
            <a:ext cx="57308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of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4013" y="6438900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>
              <a:defRPr/>
            </a:pPr>
            <a:fld id="{5E5435FB-3663-4570-83E0-684648D44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0" r:id="rId2"/>
    <p:sldLayoutId id="2147484321" r:id="rId3"/>
    <p:sldLayoutId id="2147484322" r:id="rId4"/>
    <p:sldLayoutId id="2147484323" r:id="rId5"/>
    <p:sldLayoutId id="2147484325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E"/>
          </a:solidFill>
          <a:latin typeface="Calibri" panose="020F0502020204030204" pitchFamily="34" charset="0"/>
          <a:ea typeface="Ebrima" panose="02000000000000000000" pitchFamily="2" charset="0"/>
          <a:cs typeface="Ebrima" panose="020000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E"/>
          </a:solidFill>
          <a:latin typeface="Calibri" pitchFamily="34" charset="0"/>
          <a:ea typeface="Ebrima" pitchFamily="2" charset="0"/>
          <a:cs typeface="Ebrim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E"/>
          </a:solidFill>
          <a:latin typeface="Calibri" pitchFamily="34" charset="0"/>
          <a:ea typeface="Ebrima" pitchFamily="2" charset="0"/>
          <a:cs typeface="Ebrim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E"/>
          </a:solidFill>
          <a:latin typeface="Calibri" pitchFamily="34" charset="0"/>
          <a:ea typeface="Ebrima" pitchFamily="2" charset="0"/>
          <a:cs typeface="Ebrim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E"/>
          </a:solidFill>
          <a:latin typeface="Calibri" pitchFamily="34" charset="0"/>
          <a:ea typeface="Ebrima" pitchFamily="2" charset="0"/>
          <a:cs typeface="Ebrim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35404B"/>
          </a:solidFill>
          <a:latin typeface="Yanone Kaffeesatz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35404B"/>
          </a:solidFill>
          <a:latin typeface="Yanone Kaffeesatz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35404B"/>
          </a:solidFill>
          <a:latin typeface="Yanone Kaffeesatz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35404B"/>
          </a:solidFill>
          <a:latin typeface="Yanone Kaffeesatz" pitchFamily="50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lr>
          <a:srgbClr val="01558A"/>
        </a:buClr>
        <a:buFont typeface="Wingdings" pitchFamily="2" charset="2"/>
        <a:buChar char="§"/>
        <a:defRPr sz="2800">
          <a:solidFill>
            <a:srgbClr val="7F7F7F"/>
          </a:solidFill>
          <a:latin typeface="Calibri" panose="020F0502020204030204" pitchFamily="34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rgbClr val="595959"/>
        </a:buClr>
        <a:buFont typeface="Courier New" pitchFamily="49" charset="0"/>
        <a:buChar char="-"/>
        <a:defRPr sz="2400">
          <a:solidFill>
            <a:srgbClr val="7F7F7F"/>
          </a:solidFill>
          <a:latin typeface="Calibri" panose="020F0502020204030204" pitchFamily="34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01558A"/>
        </a:buClr>
        <a:buFont typeface="Wingdings" pitchFamily="2" charset="2"/>
        <a:buChar char="§"/>
        <a:defRPr sz="2000">
          <a:solidFill>
            <a:srgbClr val="7F7F7F"/>
          </a:solidFill>
          <a:latin typeface="Calibri" panose="020F0502020204030204" pitchFamily="34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595959"/>
        </a:buClr>
        <a:buFont typeface="Courier New" pitchFamily="49" charset="0"/>
        <a:buChar char="-"/>
        <a:defRPr sz="1800">
          <a:solidFill>
            <a:srgbClr val="7F7F7F"/>
          </a:solidFill>
          <a:latin typeface="Calibri" panose="020F0502020204030204" pitchFamily="34" charset="0"/>
          <a:ea typeface="Ebrima" panose="02000000000000000000" pitchFamily="2" charset="0"/>
          <a:cs typeface="Ebrima" panose="02000000000000000000" pitchFamily="2" charset="0"/>
        </a:defRPr>
      </a:lvl4pPr>
      <a:lvl5pPr marL="2171700" indent="-342900" algn="l" rtl="0" eaLnBrk="1" fontAlgn="base" hangingPunct="1">
        <a:spcBef>
          <a:spcPts val="600"/>
        </a:spcBef>
        <a:spcAft>
          <a:spcPts val="600"/>
        </a:spcAft>
        <a:buClr>
          <a:srgbClr val="01558A"/>
        </a:buClr>
        <a:buFont typeface="Wingdings" pitchFamily="2" charset="2"/>
        <a:buChar char="§"/>
        <a:defRPr sz="1800">
          <a:solidFill>
            <a:srgbClr val="7F7F7F"/>
          </a:solidFill>
          <a:latin typeface="Calibri" panose="020F0502020204030204" pitchFamily="34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404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404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404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404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ysajones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norm.paulsen@canada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rm.paulsen@canada.ca" TargetMode="External"/><Relationship Id="rId4" Type="http://schemas.openxmlformats.org/officeDocument/2006/relationships/hyperlink" Target="mailto:elysajones@yahoo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842962"/>
            <a:ext cx="9144000" cy="1577294"/>
          </a:xfrm>
        </p:spPr>
        <p:txBody>
          <a:bodyPr/>
          <a:lstStyle/>
          <a:p>
            <a:pPr algn="ctr">
              <a:lnSpc>
                <a:spcPts val="3500"/>
              </a:lnSpc>
              <a:defRPr/>
            </a:pPr>
            <a:r>
              <a:rPr lang="en-US" sz="3200" dirty="0">
                <a:solidFill>
                  <a:srgbClr val="005A9E"/>
                </a:solidFill>
                <a:latin typeface="Calibri" panose="020F0502020204030204" pitchFamily="34" charset="0"/>
              </a:rPr>
              <a:t>Event Terms for Use in CAP </a:t>
            </a:r>
            <a:br>
              <a:rPr lang="en-US" sz="3200" dirty="0">
                <a:solidFill>
                  <a:srgbClr val="005A9E"/>
                </a:solidFill>
                <a:latin typeface="Calibri" panose="020F0502020204030204" pitchFamily="34" charset="0"/>
              </a:rPr>
            </a:br>
            <a:r>
              <a:rPr lang="en-US" sz="3200" dirty="0">
                <a:solidFill>
                  <a:srgbClr val="005A9E"/>
                </a:solidFill>
                <a:latin typeface="Calibri" panose="020F0502020204030204" pitchFamily="34" charset="0"/>
              </a:rPr>
              <a:t>Subcommittee Update 2019</a:t>
            </a:r>
            <a:br>
              <a:rPr lang="en-US" sz="3200" dirty="0">
                <a:solidFill>
                  <a:srgbClr val="005A9E"/>
                </a:solidFill>
                <a:latin typeface="Calibri" panose="020F0502020204030204" pitchFamily="34" charset="0"/>
              </a:rPr>
            </a:br>
            <a:r>
              <a:rPr lang="en-US" sz="3200" dirty="0">
                <a:solidFill>
                  <a:srgbClr val="005A9E"/>
                </a:solidFill>
                <a:latin typeface="Calibri" panose="020F0502020204030204" pitchFamily="34" charset="0"/>
              </a:rPr>
              <a:t>October 18, 2019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7850" y="5340299"/>
            <a:ext cx="6818630" cy="85709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Elysa Jones, Chair  EMTC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hlinkClick r:id="rId3"/>
              </a:rPr>
              <a:t>elysajones@yahoo.com</a:t>
            </a: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  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Norm Paulsen, OASIS Member CAP SC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hlinkClick r:id="rId4"/>
              </a:rPr>
              <a:t>norm.paulsen@canada.ca</a:t>
            </a:r>
            <a:r>
              <a:rPr lang="pt-BR" sz="2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74" y="300831"/>
            <a:ext cx="2834636" cy="94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FF"/>
                </a:solidFill>
              </a:rPr>
              <a:t>What is an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An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b="1" dirty="0"/>
              <a:t> is something that happens in a given place during an interval of time. </a:t>
            </a:r>
          </a:p>
          <a:p>
            <a:endParaRPr lang="en-US" dirty="0"/>
          </a:p>
          <a:p>
            <a:r>
              <a:rPr lang="en-CA" sz="1800" dirty="0"/>
              <a:t>Authorities with expertise on the nature of certain </a:t>
            </a:r>
            <a:r>
              <a:rPr lang="en-CA" sz="1800" b="1" dirty="0">
                <a:solidFill>
                  <a:schemeClr val="accent4">
                    <a:lumMod val="75000"/>
                  </a:schemeClr>
                </a:solidFill>
              </a:rPr>
              <a:t>events</a:t>
            </a:r>
            <a:r>
              <a:rPr lang="en-CA" sz="1800" dirty="0"/>
              <a:t> may classify an </a:t>
            </a:r>
            <a:r>
              <a:rPr lang="en-CA" sz="1800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sz="1800" dirty="0"/>
              <a:t> as detrimental based on the real or expected degree of impact of the </a:t>
            </a:r>
            <a:r>
              <a:rPr lang="en-CA" sz="1800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</a:p>
          <a:p>
            <a:pPr lvl="1"/>
            <a:r>
              <a:rPr lang="en-CA" dirty="0"/>
              <a:t>In the case of Public </a:t>
            </a:r>
            <a:r>
              <a:rPr lang="en-CA" b="1" dirty="0">
                <a:solidFill>
                  <a:srgbClr val="00B050"/>
                </a:solidFill>
              </a:rPr>
              <a:t>Alerting</a:t>
            </a:r>
            <a:r>
              <a:rPr lang="en-CA" dirty="0"/>
              <a:t>, an alerting authority determines whether the impacts of an “</a:t>
            </a:r>
            <a:r>
              <a:rPr lang="en-CA" sz="2100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dirty="0"/>
              <a:t> of interest” is detrimental enough to issue an </a:t>
            </a:r>
            <a:r>
              <a:rPr lang="en-CA" b="1" dirty="0">
                <a:solidFill>
                  <a:srgbClr val="00B050"/>
                </a:solidFill>
              </a:rPr>
              <a:t>alert</a:t>
            </a:r>
            <a:r>
              <a:rPr lang="en-CA" dirty="0"/>
              <a:t>. </a:t>
            </a:r>
            <a:endParaRPr lang="en-US" dirty="0"/>
          </a:p>
          <a:p>
            <a:endParaRPr lang="en-CA" dirty="0"/>
          </a:p>
          <a:p>
            <a:r>
              <a:rPr lang="en-CA" b="1" dirty="0"/>
              <a:t>The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b="1" dirty="0"/>
              <a:t>, based on those measures, becomes the subject of the </a:t>
            </a:r>
            <a:r>
              <a:rPr lang="en-CA" b="1" dirty="0">
                <a:solidFill>
                  <a:srgbClr val="00B050"/>
                </a:solidFill>
              </a:rPr>
              <a:t>alert</a:t>
            </a:r>
            <a:r>
              <a:rPr lang="en-CA" b="1" dirty="0"/>
              <a:t>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20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FF"/>
                </a:solidFill>
              </a:rPr>
              <a:t>What is an </a:t>
            </a:r>
            <a:r>
              <a:rPr lang="en-CA" b="1" dirty="0">
                <a:solidFill>
                  <a:srgbClr val="00B050"/>
                </a:solidFill>
              </a:rPr>
              <a:t>Alert</a:t>
            </a:r>
            <a:r>
              <a:rPr lang="en-CA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An </a:t>
            </a:r>
            <a:r>
              <a:rPr lang="en-CA" b="1" dirty="0">
                <a:solidFill>
                  <a:srgbClr val="00B050"/>
                </a:solidFill>
              </a:rPr>
              <a:t>alert</a:t>
            </a:r>
            <a:r>
              <a:rPr lang="en-CA" b="1" dirty="0"/>
              <a:t> is a transmitted “</a:t>
            </a:r>
            <a:r>
              <a:rPr lang="en-CA" b="1" dirty="0">
                <a:solidFill>
                  <a:srgbClr val="C00000"/>
                </a:solidFill>
              </a:rPr>
              <a:t>signal</a:t>
            </a:r>
            <a:r>
              <a:rPr lang="en-CA" b="1" dirty="0"/>
              <a:t>” to heighten attention and/or initiate preparation for action</a:t>
            </a:r>
          </a:p>
          <a:p>
            <a:endParaRPr lang="en-US" dirty="0"/>
          </a:p>
          <a:p>
            <a:r>
              <a:rPr lang="en-CA" b="1" dirty="0"/>
              <a:t>By reference to a subject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b="1" dirty="0"/>
              <a:t>, the audience message contained within the </a:t>
            </a:r>
            <a:r>
              <a:rPr lang="en-CA" b="1" dirty="0">
                <a:solidFill>
                  <a:srgbClr val="00B050"/>
                </a:solidFill>
              </a:rPr>
              <a:t>alert</a:t>
            </a:r>
            <a:r>
              <a:rPr lang="en-CA" b="1" dirty="0"/>
              <a:t> is tied to a time and place.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503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b="1" dirty="0">
                <a:solidFill>
                  <a:srgbClr val="0000FF"/>
                </a:solidFill>
              </a:rPr>
              <a:t>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An entire session could be spent on what constitutes an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event</a:t>
            </a:r>
            <a:r>
              <a:rPr lang="en-CA" dirty="0"/>
              <a:t> term</a:t>
            </a:r>
          </a:p>
          <a:p>
            <a:pPr lvl="1"/>
            <a:r>
              <a:rPr lang="en-US" sz="1350" dirty="0"/>
              <a:t>Broad terms/narrow terms</a:t>
            </a:r>
          </a:p>
          <a:p>
            <a:pPr lvl="1"/>
            <a:r>
              <a:rPr lang="en-US" sz="1350" dirty="0"/>
              <a:t>Categorization of terms</a:t>
            </a:r>
          </a:p>
          <a:p>
            <a:pPr lvl="1"/>
            <a:r>
              <a:rPr lang="en-US" sz="1350" dirty="0"/>
              <a:t>Languages and translated terms</a:t>
            </a:r>
          </a:p>
          <a:p>
            <a:pPr lvl="1"/>
            <a:r>
              <a:rPr lang="en-US" sz="1350" dirty="0"/>
              <a:t>Multi-hazard/single hazard terms</a:t>
            </a:r>
          </a:p>
          <a:p>
            <a:pPr lvl="1"/>
            <a:r>
              <a:rPr lang="en-US" sz="1350" dirty="0"/>
              <a:t>Descriptor terms</a:t>
            </a:r>
          </a:p>
          <a:p>
            <a:pPr lvl="1"/>
            <a:r>
              <a:rPr lang="en-US" sz="1350" dirty="0"/>
              <a:t>Proxy terms</a:t>
            </a:r>
          </a:p>
          <a:p>
            <a:pPr lvl="1"/>
            <a:r>
              <a:rPr lang="en-US" sz="1350" dirty="0"/>
              <a:t>Action terms</a:t>
            </a:r>
          </a:p>
          <a:p>
            <a:pPr lvl="1"/>
            <a:r>
              <a:rPr lang="en-US" sz="1350" dirty="0"/>
              <a:t>Cause and effect terms</a:t>
            </a:r>
          </a:p>
          <a:p>
            <a:pPr lvl="1"/>
            <a:r>
              <a:rPr lang="en-US" sz="1350" dirty="0"/>
              <a:t>Related/Preferred terms</a:t>
            </a:r>
          </a:p>
          <a:p>
            <a:endParaRPr lang="en-US" dirty="0"/>
          </a:p>
          <a:p>
            <a:r>
              <a:rPr lang="en-US" dirty="0"/>
              <a:t>Let’s assume that has all been settled (it hasn’t)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857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FF"/>
                </a:solidFill>
              </a:rPr>
              <a:t>Thesaurus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The OASIS event terms list will be presented to originators and consumers alike in a </a:t>
            </a:r>
            <a:r>
              <a:rPr lang="en-CA" b="1" dirty="0">
                <a:solidFill>
                  <a:srgbClr val="C00000"/>
                </a:solidFill>
              </a:rPr>
              <a:t>thesaurus</a:t>
            </a:r>
            <a:r>
              <a:rPr lang="en-CA" b="1" dirty="0"/>
              <a:t> form</a:t>
            </a:r>
          </a:p>
          <a:p>
            <a:r>
              <a:rPr lang="en-CA" b="1" dirty="0"/>
              <a:t>The </a:t>
            </a:r>
            <a:r>
              <a:rPr lang="en-CA" b="1" dirty="0">
                <a:solidFill>
                  <a:srgbClr val="C00000"/>
                </a:solidFill>
              </a:rPr>
              <a:t>thesaurus</a:t>
            </a:r>
            <a:r>
              <a:rPr lang="en-CA" b="1" dirty="0"/>
              <a:t> approach offers users a way to</a:t>
            </a:r>
          </a:p>
          <a:p>
            <a:pPr lvl="1"/>
            <a:r>
              <a:rPr lang="en-CA" b="1" dirty="0">
                <a:solidFill>
                  <a:srgbClr val="00B050"/>
                </a:solidFill>
              </a:rPr>
              <a:t>search</a:t>
            </a:r>
            <a:r>
              <a:rPr lang="en-CA" b="1" dirty="0"/>
              <a:t> for relevant terms for their use,</a:t>
            </a:r>
          </a:p>
          <a:p>
            <a:pPr lvl="1"/>
            <a:r>
              <a:rPr lang="en-CA" b="1" dirty="0">
                <a:solidFill>
                  <a:srgbClr val="00B050"/>
                </a:solidFill>
              </a:rPr>
              <a:t>find</a:t>
            </a:r>
            <a:r>
              <a:rPr lang="en-CA" b="1" dirty="0"/>
              <a:t> related terms that will help associate terms to terms used by others</a:t>
            </a:r>
          </a:p>
          <a:p>
            <a:r>
              <a:rPr lang="en-CA" b="1" dirty="0"/>
              <a:t>The introductory terms list is comprised of terms submitted prior to the first publish of the list</a:t>
            </a:r>
          </a:p>
          <a:p>
            <a:pPr lvl="1"/>
            <a:r>
              <a:rPr lang="en-CA" b="1" dirty="0"/>
              <a:t>subsequent publishes of the list will have new terms added as new terms are submitted and reconciled to the existing list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097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Thesaurus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021032"/>
          <a:ext cx="7691005" cy="3442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4127732264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431807213"/>
                    </a:ext>
                  </a:extLst>
                </a:gridCol>
                <a:gridCol w="1856510">
                  <a:extLst>
                    <a:ext uri="{9D8B030D-6E8A-4147-A177-3AD203B41FA5}">
                      <a16:colId xmlns:a16="http://schemas.microsoft.com/office/drawing/2014/main" val="117720959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384652416"/>
                    </a:ext>
                  </a:extLst>
                </a:gridCol>
              </a:tblGrid>
              <a:tr h="74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100" dirty="0">
                          <a:effectLst/>
                        </a:rPr>
                        <a:t>Term</a:t>
                      </a:r>
                      <a:endParaRPr lang="en-CA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100">
                          <a:effectLst/>
                        </a:rPr>
                        <a:t>OASIS Event Term Code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100">
                          <a:effectLst/>
                        </a:rPr>
                        <a:t>Broader Grouping Term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100" dirty="0">
                          <a:effectLst/>
                        </a:rPr>
                        <a:t>Related terms</a:t>
                      </a:r>
                      <a:endParaRPr lang="en-CA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67075012"/>
                  </a:ext>
                </a:extLst>
              </a:tr>
              <a:tr h="45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Monsoon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FF0000"/>
                          </a:solidFill>
                          <a:effectLst/>
                        </a:rPr>
                        <a:t>OET-100</a:t>
                      </a:r>
                      <a:endParaRPr lang="en-CA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Meteorological Event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Typhoon, Hurricane, Tropical Storm, Tropical Cyclone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4981528"/>
                  </a:ext>
                </a:extLst>
              </a:tr>
              <a:tr h="45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Typhoon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FF0000"/>
                          </a:solidFill>
                          <a:effectLst/>
                        </a:rPr>
                        <a:t>OET-101</a:t>
                      </a:r>
                      <a:endParaRPr lang="en-CA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Meteorological Event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Monsoon, Hurricane, Tropical Storm, Tropical Cyclone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75552684"/>
                  </a:ext>
                </a:extLst>
              </a:tr>
              <a:tr h="45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Hurricane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FF0000"/>
                          </a:solidFill>
                          <a:effectLst/>
                        </a:rPr>
                        <a:t>OET-105</a:t>
                      </a:r>
                      <a:endParaRPr lang="en-CA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Meteorological Event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Monsoon, Typhoon, Tropical Storm, Tropical Cyclone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73387602"/>
                  </a:ext>
                </a:extLst>
              </a:tr>
              <a:tr h="45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Tropical Cyclone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FF0000"/>
                          </a:solidFill>
                          <a:effectLst/>
                        </a:rPr>
                        <a:t>OET-119</a:t>
                      </a:r>
                      <a:endParaRPr lang="en-CA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Meteorological Event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Monsoon, Typhoon, Hurricane, Tropical Storm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8185890"/>
                  </a:ext>
                </a:extLst>
              </a:tr>
              <a:tr h="45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Tropical Storm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FF0000"/>
                          </a:solidFill>
                          <a:effectLst/>
                        </a:rPr>
                        <a:t>OET-121</a:t>
                      </a:r>
                      <a:endParaRPr lang="en-CA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Meteorological Event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Monsoon, Typhoon, Hurricane, Tropical Cyclone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60306046"/>
                  </a:ext>
                </a:extLst>
              </a:tr>
              <a:tr h="450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Meteorological Event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OET-7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Meteorological Event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Monsoon, Typhoon, Hurricane, Tropical Storm, Tropical Cyclone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607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70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FF"/>
                </a:solidFill>
              </a:rPr>
              <a:t>What’s Next?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820"/>
            <a:ext cx="8229600" cy="4525963"/>
          </a:xfrm>
        </p:spPr>
        <p:txBody>
          <a:bodyPr/>
          <a:lstStyle/>
          <a:p>
            <a:r>
              <a:rPr lang="en-CA" dirty="0"/>
              <a:t>The OASIS event terms Committee Note will describe…</a:t>
            </a:r>
          </a:p>
          <a:p>
            <a:pPr lvl="1"/>
            <a:r>
              <a:rPr lang="en-CA" dirty="0"/>
              <a:t>recommended practices for using event terms</a:t>
            </a:r>
          </a:p>
          <a:p>
            <a:pPr lvl="1"/>
            <a:r>
              <a:rPr lang="en-CA" dirty="0"/>
              <a:t>recommended practices for events terms not on the OASIS list</a:t>
            </a:r>
          </a:p>
          <a:p>
            <a:pPr lvl="1"/>
            <a:r>
              <a:rPr lang="en-CA" dirty="0"/>
              <a:t>recommended practices for related elements in CAP</a:t>
            </a:r>
          </a:p>
          <a:p>
            <a:pPr lvl="2"/>
            <a:r>
              <a:rPr lang="en-CA" dirty="0"/>
              <a:t>&lt;</a:t>
            </a:r>
            <a:r>
              <a:rPr lang="en-CA" dirty="0" err="1"/>
              <a:t>eventCode</a:t>
            </a:r>
            <a:r>
              <a:rPr lang="en-CA" dirty="0"/>
              <a:t>&gt;</a:t>
            </a:r>
          </a:p>
          <a:p>
            <a:pPr lvl="2"/>
            <a:r>
              <a:rPr lang="en-CA" dirty="0"/>
              <a:t>&lt;category&gt;</a:t>
            </a:r>
          </a:p>
          <a:p>
            <a:pPr lvl="2"/>
            <a:r>
              <a:rPr lang="en-CA" dirty="0"/>
              <a:t>&lt;headline&gt;</a:t>
            </a:r>
          </a:p>
          <a:p>
            <a:pPr lvl="1"/>
            <a:r>
              <a:rPr lang="en-CA" dirty="0"/>
              <a:t>recommended practices for submitting new terms</a:t>
            </a:r>
          </a:p>
          <a:p>
            <a:pPr lvl="1"/>
            <a:r>
              <a:rPr lang="en-CA" dirty="0"/>
              <a:t>how languages will be addressed</a:t>
            </a:r>
          </a:p>
        </p:txBody>
      </p:sp>
    </p:spTree>
    <p:extLst>
      <p:ext uri="{BB962C8B-B14F-4D97-AF65-F5344CB8AC3E}">
        <p14:creationId xmlns:p14="http://schemas.microsoft.com/office/powerpoint/2010/main" val="323671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F21690-B1E2-42E3-BE87-79349418BA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541728"/>
            <a:ext cx="3857096" cy="4358301"/>
          </a:xfrm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974013" y="6438900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CF21690-B1E2-42E3-BE87-79349418BA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641" y="5865811"/>
            <a:ext cx="5084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</a:t>
            </a:r>
          </a:p>
          <a:p>
            <a:r>
              <a:rPr lang="en-US" dirty="0"/>
              <a:t>Elysa Jones </a:t>
            </a:r>
            <a:r>
              <a:rPr lang="en-US" dirty="0">
                <a:hlinkClick r:id="rId4"/>
              </a:rPr>
              <a:t>elysajones@yahoo.com</a:t>
            </a:r>
            <a:endParaRPr lang="en-US" dirty="0"/>
          </a:p>
          <a:p>
            <a:r>
              <a:rPr lang="en-US" dirty="0"/>
              <a:t>Norm Paulsen </a:t>
            </a:r>
            <a:r>
              <a:rPr lang="nl-NL" dirty="0">
                <a:hlinkClick r:id="rId5"/>
              </a:rPr>
              <a:t>norm.paulsen@canada.ca</a:t>
            </a:r>
            <a:r>
              <a:rPr lang="nl-NL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283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893"/>
            <a:ext cx="8229600" cy="1349828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US" b="1" dirty="0"/>
              <a:t>Agenda</a:t>
            </a:r>
            <a:br>
              <a:rPr lang="en-US" dirty="0"/>
            </a:br>
            <a:endParaRPr lang="en-U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73" y="2191335"/>
            <a:ext cx="7493939" cy="4121872"/>
          </a:xfrm>
        </p:spPr>
        <p:txBody>
          <a:bodyPr/>
          <a:lstStyle/>
          <a:p>
            <a:r>
              <a:rPr lang="en-US" sz="2000" b="1" dirty="0"/>
              <a:t>Background</a:t>
            </a:r>
          </a:p>
          <a:p>
            <a:r>
              <a:rPr lang="en-US" sz="2000" b="1" dirty="0"/>
              <a:t>CAP Subcommittee Activities</a:t>
            </a:r>
          </a:p>
          <a:p>
            <a:r>
              <a:rPr lang="en-US" sz="2000" b="1" dirty="0"/>
              <a:t>Committee Note Structure</a:t>
            </a:r>
          </a:p>
          <a:p>
            <a:r>
              <a:rPr lang="en-US" sz="2000" b="1" dirty="0"/>
              <a:t>Technical Details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F21690-B1E2-42E3-BE87-79349418BA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1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1198405"/>
            <a:ext cx="8326582" cy="4525963"/>
          </a:xfrm>
        </p:spPr>
        <p:txBody>
          <a:bodyPr/>
          <a:lstStyle/>
          <a:p>
            <a:r>
              <a:rPr lang="en-US" sz="2000" b="1" dirty="0"/>
              <a:t>Event element in the CAP Standard</a:t>
            </a:r>
          </a:p>
          <a:p>
            <a:pPr lvl="1"/>
            <a:r>
              <a:rPr lang="en-US" sz="2000" dirty="0"/>
              <a:t>Required term</a:t>
            </a:r>
          </a:p>
          <a:p>
            <a:pPr lvl="1"/>
            <a:r>
              <a:rPr lang="en-US" sz="2000" dirty="0"/>
              <a:t>Free form text</a:t>
            </a:r>
          </a:p>
          <a:p>
            <a:r>
              <a:rPr lang="en-US" sz="2000" b="1" dirty="0"/>
              <a:t>Problem</a:t>
            </a:r>
          </a:p>
          <a:p>
            <a:pPr lvl="1"/>
            <a:r>
              <a:rPr lang="en-US" sz="2000" dirty="0"/>
              <a:t>Difficult to compare messages from different sources</a:t>
            </a:r>
          </a:p>
          <a:p>
            <a:pPr lvl="1"/>
            <a:r>
              <a:rPr lang="en-US" sz="2000" dirty="0"/>
              <a:t>Interoperability issue</a:t>
            </a:r>
          </a:p>
          <a:p>
            <a:pPr lvl="1"/>
            <a:r>
              <a:rPr lang="en-US" sz="2000" dirty="0"/>
              <a:t>Highlighted in previous CAP Workshops</a:t>
            </a:r>
          </a:p>
          <a:p>
            <a:r>
              <a:rPr lang="en-US" sz="2000" b="1" dirty="0"/>
              <a:t>Outreach to implementers</a:t>
            </a:r>
          </a:p>
          <a:p>
            <a:pPr lvl="1"/>
            <a:r>
              <a:rPr lang="en-US" sz="2000" dirty="0"/>
              <a:t>As presented during the 2017 workshop</a:t>
            </a:r>
          </a:p>
          <a:p>
            <a:pPr lvl="1"/>
            <a:r>
              <a:rPr lang="en-US" sz="2000" dirty="0"/>
              <a:t>Request for input from 120 CAP implementers</a:t>
            </a:r>
          </a:p>
          <a:p>
            <a:pPr lvl="1"/>
            <a:r>
              <a:rPr lang="en-US" sz="2000" dirty="0"/>
              <a:t>Initial approach of broad/narrow terms presented at 2018 workshop along with the difficulties that arise</a:t>
            </a:r>
          </a:p>
          <a:p>
            <a:pPr lvl="1"/>
            <a:r>
              <a:rPr lang="en-US" sz="2000" dirty="0"/>
              <a:t>Additional input received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F21690-B1E2-42E3-BE87-79349418BA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5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 Subcommittee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1198405"/>
            <a:ext cx="8326582" cy="4525963"/>
          </a:xfrm>
        </p:spPr>
        <p:txBody>
          <a:bodyPr/>
          <a:lstStyle/>
          <a:p>
            <a:endParaRPr lang="en-US" sz="1600" b="1" dirty="0"/>
          </a:p>
          <a:p>
            <a:r>
              <a:rPr lang="en-US" sz="2400" dirty="0"/>
              <a:t>All input received logged in the JIRA</a:t>
            </a:r>
          </a:p>
          <a:p>
            <a:r>
              <a:rPr lang="en-US" sz="2400" dirty="0"/>
              <a:t>Clear definition </a:t>
            </a:r>
            <a:r>
              <a:rPr lang="en-US" sz="2400"/>
              <a:t>of an </a:t>
            </a:r>
            <a:r>
              <a:rPr lang="en-US" sz="2400" dirty="0"/>
              <a:t>alert and an event</a:t>
            </a:r>
          </a:p>
          <a:p>
            <a:r>
              <a:rPr lang="en-US" sz="2400" dirty="0"/>
              <a:t>Each of over 300 terms reviewed and categorized broad/narrow</a:t>
            </a:r>
          </a:p>
          <a:p>
            <a:r>
              <a:rPr lang="en-US" sz="2400" dirty="0"/>
              <a:t>Outreach to Subject Matter Experts June 2019</a:t>
            </a:r>
          </a:p>
          <a:p>
            <a:r>
              <a:rPr lang="en-US" sz="2400" dirty="0"/>
              <a:t>Advent of a related terms to be included</a:t>
            </a:r>
          </a:p>
          <a:p>
            <a:r>
              <a:rPr lang="en-US" sz="2400" dirty="0"/>
              <a:t>Method of implementers adding terms and how the result would be versioned </a:t>
            </a:r>
          </a:p>
          <a:p>
            <a:r>
              <a:rPr lang="en-US" sz="2400" dirty="0"/>
              <a:t>OASIS Committee Note non-Standards track product decided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F21690-B1E2-42E3-BE87-79349418BA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0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Committee Note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1198405"/>
            <a:ext cx="8326582" cy="4525963"/>
          </a:xfrm>
        </p:spPr>
        <p:txBody>
          <a:bodyPr/>
          <a:lstStyle/>
          <a:p>
            <a:r>
              <a:rPr lang="en-US" sz="2400" dirty="0"/>
              <a:t>Abstract</a:t>
            </a:r>
          </a:p>
          <a:p>
            <a:r>
              <a:rPr lang="en-US" sz="2400" dirty="0"/>
              <a:t>Introduction</a:t>
            </a:r>
          </a:p>
          <a:p>
            <a:r>
              <a:rPr lang="en-US" sz="2400" dirty="0"/>
              <a:t>Background</a:t>
            </a:r>
          </a:p>
          <a:p>
            <a:pPr lvl="1"/>
            <a:r>
              <a:rPr lang="en-US" sz="2000" dirty="0"/>
              <a:t>What is an Event</a:t>
            </a:r>
          </a:p>
          <a:p>
            <a:pPr lvl="1"/>
            <a:r>
              <a:rPr lang="en-US" sz="2000" dirty="0"/>
              <a:t>What is an Alert</a:t>
            </a:r>
          </a:p>
          <a:p>
            <a:pPr lvl="1"/>
            <a:r>
              <a:rPr lang="en-US" sz="2000" dirty="0"/>
              <a:t>Event Terms</a:t>
            </a:r>
          </a:p>
          <a:p>
            <a:pPr lvl="1"/>
            <a:r>
              <a:rPr lang="en-US" sz="2000" dirty="0"/>
              <a:t>Event Codes</a:t>
            </a:r>
          </a:p>
          <a:p>
            <a:pPr lvl="1"/>
            <a:r>
              <a:rPr lang="en-US" sz="2000" dirty="0"/>
              <a:t>CAP XML User Groups</a:t>
            </a:r>
          </a:p>
          <a:p>
            <a:pPr lvl="1"/>
            <a:r>
              <a:rPr lang="en-US" sz="2000" dirty="0"/>
              <a:t>CAP Category</a:t>
            </a:r>
          </a:p>
          <a:p>
            <a:r>
              <a:rPr lang="en-US" sz="2400" dirty="0"/>
              <a:t>Broad vs Narrow Event Terms</a:t>
            </a:r>
          </a:p>
          <a:p>
            <a:pPr lvl="1"/>
            <a:r>
              <a:rPr lang="en-US" sz="2000" dirty="0"/>
              <a:t>Related Event Terms</a:t>
            </a:r>
          </a:p>
          <a:p>
            <a:pPr lvl="1"/>
            <a:r>
              <a:rPr lang="en-US" sz="2000" dirty="0"/>
              <a:t>Terms vs Preferred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F21690-B1E2-42E3-BE87-79349418BA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8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Committee Note Structure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1198405"/>
            <a:ext cx="8326582" cy="4525963"/>
          </a:xfrm>
        </p:spPr>
        <p:txBody>
          <a:bodyPr/>
          <a:lstStyle/>
          <a:p>
            <a:r>
              <a:rPr lang="en-US" sz="2400" dirty="0"/>
              <a:t>Committee Note Event Terms List</a:t>
            </a:r>
          </a:p>
          <a:p>
            <a:pPr lvl="1"/>
            <a:r>
              <a:rPr lang="en-US" sz="2000" dirty="0"/>
              <a:t>Event Terms Thesaurus</a:t>
            </a:r>
          </a:p>
          <a:p>
            <a:pPr lvl="1"/>
            <a:r>
              <a:rPr lang="en-US" sz="2000" dirty="0"/>
              <a:t>Event Terms Example</a:t>
            </a:r>
          </a:p>
          <a:p>
            <a:pPr lvl="1"/>
            <a:r>
              <a:rPr lang="en-US" sz="2000" dirty="0"/>
              <a:t>Event Terms Example Event Code</a:t>
            </a:r>
          </a:p>
          <a:p>
            <a:pPr lvl="1"/>
            <a:r>
              <a:rPr lang="en-US" sz="2000" dirty="0"/>
              <a:t>Event Terms Example Categories </a:t>
            </a:r>
          </a:p>
          <a:p>
            <a:pPr lvl="1"/>
            <a:r>
              <a:rPr lang="en-US" sz="2000" dirty="0"/>
              <a:t>Event Terms Usage </a:t>
            </a:r>
          </a:p>
          <a:p>
            <a:r>
              <a:rPr lang="en-US" sz="2400" dirty="0"/>
              <a:t>Submitting Terms to the Committee Note Event Terms List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F21690-B1E2-42E3-BE87-79349418BA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650332"/>
            <a:ext cx="5562600" cy="1102519"/>
          </a:xfrm>
          <a:solidFill>
            <a:srgbClr val="FFFFFF"/>
          </a:solidFill>
        </p:spPr>
        <p:txBody>
          <a:bodyPr/>
          <a:lstStyle/>
          <a:p>
            <a:pPr algn="ctr" eaLnBrk="1" hangingPunct="1"/>
            <a:endParaRPr lang="fr-CA" altLang="en-US" dirty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1" y="4131470"/>
            <a:ext cx="6858000" cy="1188244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/>
              <a:t>Norm Paulsen</a:t>
            </a:r>
          </a:p>
          <a:p>
            <a:pPr marL="0" indent="0">
              <a:buNone/>
            </a:pPr>
            <a:r>
              <a:rPr lang="en-US" altLang="zh-TW" sz="3200" b="1" dirty="0"/>
              <a:t>Environment Canada</a:t>
            </a:r>
          </a:p>
          <a:p>
            <a:pPr marL="0" indent="0">
              <a:buNone/>
            </a:pPr>
            <a:r>
              <a:rPr lang="en-US" altLang="zh-TW" sz="3200" b="1" dirty="0"/>
              <a:t>October 18, 2019</a:t>
            </a:r>
          </a:p>
        </p:txBody>
      </p:sp>
    </p:spTree>
    <p:extLst>
      <p:ext uri="{BB962C8B-B14F-4D97-AF65-F5344CB8AC3E}">
        <p14:creationId xmlns:p14="http://schemas.microsoft.com/office/powerpoint/2010/main" val="147940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FF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62" y="1327092"/>
            <a:ext cx="8241738" cy="4556311"/>
          </a:xfrm>
        </p:spPr>
        <p:txBody>
          <a:bodyPr/>
          <a:lstStyle/>
          <a:p>
            <a:r>
              <a:rPr lang="en-CA" dirty="0"/>
              <a:t>OASIS CAP SC has developed a list of “event” terms for use in CAP messages</a:t>
            </a:r>
            <a:endParaRPr lang="en-US" dirty="0"/>
          </a:p>
          <a:p>
            <a:r>
              <a:rPr lang="en-US" dirty="0"/>
              <a:t>Usage of “event” terms as conveyed in the CAP &lt;event&gt; element is not consistent worldwide</a:t>
            </a:r>
          </a:p>
          <a:p>
            <a:r>
              <a:rPr lang="en-US" dirty="0"/>
              <a:t>Many communities already have their own event terms </a:t>
            </a:r>
            <a:endParaRPr lang="en-CA" dirty="0"/>
          </a:p>
          <a:p>
            <a:r>
              <a:rPr lang="en-CA" dirty="0"/>
              <a:t>The OASIS list of event terms is such that consumers looking to compare event terms in CAP messages will have a means to do so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120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FF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The &lt;</a:t>
            </a:r>
            <a:r>
              <a:rPr lang="en-CA" dirty="0">
                <a:solidFill>
                  <a:srgbClr val="C00000"/>
                </a:solidFill>
              </a:rPr>
              <a:t>event</a:t>
            </a:r>
            <a:r>
              <a:rPr lang="en-CA" dirty="0"/>
              <a:t>&gt; element in CAP is a </a:t>
            </a:r>
            <a:r>
              <a:rPr lang="en-CA" dirty="0">
                <a:solidFill>
                  <a:srgbClr val="00B050"/>
                </a:solidFill>
              </a:rPr>
              <a:t>required</a:t>
            </a:r>
            <a:r>
              <a:rPr lang="en-CA" dirty="0"/>
              <a:t> element.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It is the only required element in CAP that by definition is</a:t>
            </a:r>
            <a:br>
              <a:rPr lang="en-CA" dirty="0"/>
            </a:br>
            <a:r>
              <a:rPr lang="en-CA" dirty="0"/>
              <a:t> directly associated with the subject event of an alert. </a:t>
            </a:r>
            <a:endParaRPr lang="en-US" dirty="0"/>
          </a:p>
          <a:p>
            <a:endParaRPr lang="en-CA" b="1" dirty="0"/>
          </a:p>
          <a:p>
            <a:r>
              <a:rPr lang="en-CA" dirty="0"/>
              <a:t>The &lt;</a:t>
            </a:r>
            <a:r>
              <a:rPr lang="en-CA" dirty="0">
                <a:solidFill>
                  <a:srgbClr val="C00000"/>
                </a:solidFill>
              </a:rPr>
              <a:t>event</a:t>
            </a:r>
            <a:r>
              <a:rPr lang="en-CA" dirty="0"/>
              <a:t>&gt; element is a </a:t>
            </a:r>
            <a:r>
              <a:rPr lang="en-CA" dirty="0">
                <a:solidFill>
                  <a:srgbClr val="00B050"/>
                </a:solidFill>
              </a:rPr>
              <a:t>free form </a:t>
            </a:r>
            <a:r>
              <a:rPr lang="en-CA" dirty="0"/>
              <a:t>text element meant to communicate with the final audience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Wasn’t designed for the automated systems to process and</a:t>
            </a:r>
            <a:br>
              <a:rPr lang="en-CA" dirty="0"/>
            </a:br>
            <a:r>
              <a:rPr lang="en-CA" dirty="0"/>
              <a:t>make decisions on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4138857"/>
      </p:ext>
    </p:extLst>
  </p:cSld>
  <p:clrMapOvr>
    <a:masterClrMapping/>
  </p:clrMapOvr>
</p:sld>
</file>

<file path=ppt/theme/theme1.xml><?xml version="1.0" encoding="utf-8"?>
<a:theme xmlns:a="http://schemas.openxmlformats.org/drawingml/2006/main" name="IEM_Simple_PPT_Template">
  <a:themeElements>
    <a:clrScheme name="IEM Simple PP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68D60"/>
      </a:hlink>
      <a:folHlink>
        <a:srgbClr val="516542"/>
      </a:folHlink>
    </a:clrScheme>
    <a:fontScheme name="Default Design">
      <a:majorFont>
        <a:latin typeface="Yanone Kaffeesatz"/>
        <a:ea typeface=""/>
        <a:cs typeface=""/>
      </a:majorFont>
      <a:minorFont>
        <a:latin typeface="Yanone Kaffeesatz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31b2d6e8-4fdf-4806-9a7d-d55baea286ba">2</Document_x0020_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CD2F8EBDA1B4DAA04301B5C53426B" ma:contentTypeVersion="1" ma:contentTypeDescription="Create a new document." ma:contentTypeScope="" ma:versionID="f37fe24c5a91dc9a20eb370adfa98914">
  <xsd:schema xmlns:xsd="http://www.w3.org/2001/XMLSchema" xmlns:xs="http://www.w3.org/2001/XMLSchema" xmlns:p="http://schemas.microsoft.com/office/2006/metadata/properties" xmlns:ns2="31b2d6e8-4fdf-4806-9a7d-d55baea286ba" targetNamespace="http://schemas.microsoft.com/office/2006/metadata/properties" ma:root="true" ma:fieldsID="003a4d72e84dab658d24f0b745360251" ns2:_="">
    <xsd:import namespace="31b2d6e8-4fdf-4806-9a7d-d55baea286ba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2d6e8-4fdf-4806-9a7d-d55baea286ba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nillable="true" ma:displayName="Document Category" ma:list="{ae74bd92-01b4-4ece-af54-bcdd3046da0b}" ma:internalName="Document_x0020_Categor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0D66F-C200-452E-A5BD-F2A8985B60F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1D1945F-1B11-48B3-99B6-C07284506437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1b2d6e8-4fdf-4806-9a7d-d55baea286b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902CF0-4F85-4DB9-A354-D610751FD0B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4E0DAC2-D30E-4287-B717-174D20F916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2d6e8-4fdf-4806-9a7d-d55baea28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17572</TotalTime>
  <Words>850</Words>
  <Application>Microsoft Office PowerPoint</Application>
  <PresentationFormat>On-screen Show (4:3)</PresentationFormat>
  <Paragraphs>158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Ebrima</vt:lpstr>
      <vt:lpstr>Wingdings</vt:lpstr>
      <vt:lpstr>Yanone Kaffeesatz</vt:lpstr>
      <vt:lpstr>IEM_Simple_PPT_Template</vt:lpstr>
      <vt:lpstr>Event Terms for Use in CAP  Subcommittee Update 2019 October 18, 2019</vt:lpstr>
      <vt:lpstr>Agenda </vt:lpstr>
      <vt:lpstr>Background</vt:lpstr>
      <vt:lpstr>CAP Subcommittee Activities</vt:lpstr>
      <vt:lpstr>Committee Note Structure</vt:lpstr>
      <vt:lpstr>Committee Note Structure cont’d</vt:lpstr>
      <vt:lpstr>PowerPoint Presentation</vt:lpstr>
      <vt:lpstr>Introduction</vt:lpstr>
      <vt:lpstr>Background</vt:lpstr>
      <vt:lpstr>What is an Event?</vt:lpstr>
      <vt:lpstr>What is an Alert?</vt:lpstr>
      <vt:lpstr>Event Terms</vt:lpstr>
      <vt:lpstr>Thesaurus</vt:lpstr>
      <vt:lpstr>Thesaurus</vt:lpstr>
      <vt:lpstr>What’s Next?</vt:lpstr>
      <vt:lpstr>Questions</vt:lpstr>
    </vt:vector>
  </TitlesOfParts>
  <Company>IEM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Boudreaux, Staci</dc:creator>
  <cp:lastModifiedBy>Elysa Jones</cp:lastModifiedBy>
  <cp:revision>141</cp:revision>
  <cp:lastPrinted>2016-04-05T17:12:18Z</cp:lastPrinted>
  <dcterms:created xsi:type="dcterms:W3CDTF">2016-09-14T21:07:21Z</dcterms:created>
  <dcterms:modified xsi:type="dcterms:W3CDTF">2019-10-18T19:00:44Z</dcterms:modified>
</cp:coreProperties>
</file>