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89" r:id="rId2"/>
    <p:sldId id="297" r:id="rId3"/>
    <p:sldId id="299" r:id="rId4"/>
    <p:sldId id="402" r:id="rId5"/>
    <p:sldId id="399" r:id="rId6"/>
    <p:sldId id="395" r:id="rId7"/>
    <p:sldId id="401" r:id="rId8"/>
    <p:sldId id="289" r:id="rId9"/>
    <p:sldId id="403" r:id="rId10"/>
    <p:sldId id="405" r:id="rId11"/>
    <p:sldId id="406" r:id="rId12"/>
    <p:sldId id="404" r:id="rId13"/>
    <p:sldId id="393" r:id="rId14"/>
    <p:sldId id="263" r:id="rId15"/>
  </p:sldIdLst>
  <p:sldSz cx="24387175" cy="13716000"/>
  <p:notesSz cx="6858000" cy="9144000"/>
  <p:defaultTextStyle>
    <a:defPPr>
      <a:defRPr lang="ja-JP"/>
    </a:defPPr>
    <a:lvl1pPr marL="0" algn="l" defTabSz="1114745" rtl="0" eaLnBrk="1" latinLnBrk="0" hangingPunct="1">
      <a:defRPr kumimoji="1" sz="4400" kern="1200">
        <a:solidFill>
          <a:schemeClr val="tx1"/>
        </a:solidFill>
        <a:latin typeface="+mn-lt"/>
        <a:ea typeface="+mn-ea"/>
        <a:cs typeface="+mn-cs"/>
      </a:defRPr>
    </a:lvl1pPr>
    <a:lvl2pPr marL="1114745" algn="l" defTabSz="1114745" rtl="0" eaLnBrk="1" latinLnBrk="0" hangingPunct="1">
      <a:defRPr kumimoji="1" sz="4400" kern="1200">
        <a:solidFill>
          <a:schemeClr val="tx1"/>
        </a:solidFill>
        <a:latin typeface="+mn-lt"/>
        <a:ea typeface="+mn-ea"/>
        <a:cs typeface="+mn-cs"/>
      </a:defRPr>
    </a:lvl2pPr>
    <a:lvl3pPr marL="2229490" algn="l" defTabSz="1114745" rtl="0" eaLnBrk="1" latinLnBrk="0" hangingPunct="1">
      <a:defRPr kumimoji="1" sz="4400" kern="1200">
        <a:solidFill>
          <a:schemeClr val="tx1"/>
        </a:solidFill>
        <a:latin typeface="+mn-lt"/>
        <a:ea typeface="+mn-ea"/>
        <a:cs typeface="+mn-cs"/>
      </a:defRPr>
    </a:lvl3pPr>
    <a:lvl4pPr marL="3344235" algn="l" defTabSz="1114745" rtl="0" eaLnBrk="1" latinLnBrk="0" hangingPunct="1">
      <a:defRPr kumimoji="1" sz="4400" kern="1200">
        <a:solidFill>
          <a:schemeClr val="tx1"/>
        </a:solidFill>
        <a:latin typeface="+mn-lt"/>
        <a:ea typeface="+mn-ea"/>
        <a:cs typeface="+mn-cs"/>
      </a:defRPr>
    </a:lvl4pPr>
    <a:lvl5pPr marL="4458980" algn="l" defTabSz="1114745" rtl="0" eaLnBrk="1" latinLnBrk="0" hangingPunct="1">
      <a:defRPr kumimoji="1" sz="4400" kern="1200">
        <a:solidFill>
          <a:schemeClr val="tx1"/>
        </a:solidFill>
        <a:latin typeface="+mn-lt"/>
        <a:ea typeface="+mn-ea"/>
        <a:cs typeface="+mn-cs"/>
      </a:defRPr>
    </a:lvl5pPr>
    <a:lvl6pPr marL="5573725" algn="l" defTabSz="1114745" rtl="0" eaLnBrk="1" latinLnBrk="0" hangingPunct="1">
      <a:defRPr kumimoji="1" sz="4400" kern="1200">
        <a:solidFill>
          <a:schemeClr val="tx1"/>
        </a:solidFill>
        <a:latin typeface="+mn-lt"/>
        <a:ea typeface="+mn-ea"/>
        <a:cs typeface="+mn-cs"/>
      </a:defRPr>
    </a:lvl6pPr>
    <a:lvl7pPr marL="6688470" algn="l" defTabSz="1114745" rtl="0" eaLnBrk="1" latinLnBrk="0" hangingPunct="1">
      <a:defRPr kumimoji="1" sz="4400" kern="1200">
        <a:solidFill>
          <a:schemeClr val="tx1"/>
        </a:solidFill>
        <a:latin typeface="+mn-lt"/>
        <a:ea typeface="+mn-ea"/>
        <a:cs typeface="+mn-cs"/>
      </a:defRPr>
    </a:lvl7pPr>
    <a:lvl8pPr marL="7803215" algn="l" defTabSz="1114745" rtl="0" eaLnBrk="1" latinLnBrk="0" hangingPunct="1">
      <a:defRPr kumimoji="1" sz="4400" kern="1200">
        <a:solidFill>
          <a:schemeClr val="tx1"/>
        </a:solidFill>
        <a:latin typeface="+mn-lt"/>
        <a:ea typeface="+mn-ea"/>
        <a:cs typeface="+mn-cs"/>
      </a:defRPr>
    </a:lvl8pPr>
    <a:lvl9pPr marL="8917960" algn="l" defTabSz="1114745" rtl="0" eaLnBrk="1" latinLnBrk="0" hangingPunct="1">
      <a:defRPr kumimoji="1" sz="4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EF6"/>
    <a:srgbClr val="33CC33"/>
    <a:srgbClr val="082484"/>
    <a:srgbClr val="6B6B6E"/>
    <a:srgbClr val="328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609" autoAdjust="0"/>
    <p:restoredTop sz="94667" autoAdjust="0"/>
  </p:normalViewPr>
  <p:slideViewPr>
    <p:cSldViewPr snapToGrid="0" snapToObjects="1">
      <p:cViewPr>
        <p:scale>
          <a:sx n="40" d="100"/>
          <a:sy n="40" d="100"/>
        </p:scale>
        <p:origin x="-72" y="-90"/>
      </p:cViewPr>
      <p:guideLst>
        <p:guide orient="horz" pos="4320"/>
        <p:guide pos="7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4B881-6353-7F42-9FB7-008F90467E01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A4DF8-85C2-E141-A053-EAB8BAD3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35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A4DF8-85C2-E141-A053-EAB8BAD3A1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25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A4DF8-85C2-E141-A053-EAB8BAD3A1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0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how do we go from the atmosphere</a:t>
            </a:r>
            <a:r>
              <a:rPr lang="en-US" baseline="0" dirty="0" smtClean="0"/>
              <a:t> and the ocean to people and businesses making better decisions????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A4DF8-85C2-E141-A053-EAB8BAD3A1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66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big world</a:t>
            </a:r>
            <a:r>
              <a:rPr lang="en-US" baseline="0" dirty="0" smtClean="0"/>
              <a:t> – government responsibilities – observing infrastructure,</a:t>
            </a:r>
          </a:p>
          <a:p>
            <a:r>
              <a:rPr lang="en-US" baseline="0" dirty="0" smtClean="0"/>
              <a:t>Organizations that develop and propagate standards – WMO, etc.</a:t>
            </a:r>
          </a:p>
          <a:p>
            <a:r>
              <a:rPr lang="en-US" baseline="0" dirty="0" err="1" smtClean="0"/>
              <a:t>Evolultion</a:t>
            </a:r>
            <a:r>
              <a:rPr lang="en-US" baseline="0" dirty="0" smtClean="0"/>
              <a:t> of technologies</a:t>
            </a:r>
          </a:p>
          <a:p>
            <a:r>
              <a:rPr lang="en-US" baseline="0" dirty="0" smtClean="0"/>
              <a:t>And, BTW the 147,645 refers the number of weather enthusiasts that have bought and operate a personal weather station and connected to weather underground.  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A4DF8-85C2-E141-A053-EAB8BAD3A1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80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WMO Alerting Authority</a:t>
            </a:r>
            <a:r>
              <a:rPr lang="en-US" baseline="0" dirty="0" smtClean="0"/>
              <a:t> lists the following: </a:t>
            </a:r>
            <a:r>
              <a:rPr lang="en-US" dirty="0" smtClean="0"/>
              <a:t>Anguilla, Argentina,</a:t>
            </a:r>
            <a:r>
              <a:rPr lang="en-US" baseline="0" dirty="0" smtClean="0"/>
              <a:t> </a:t>
            </a:r>
            <a:r>
              <a:rPr lang="en-US" dirty="0" smtClean="0"/>
              <a:t>Brazil, Canada,</a:t>
            </a:r>
            <a:r>
              <a:rPr lang="en-US" baseline="0" dirty="0" smtClean="0"/>
              <a:t> Malaysia, </a:t>
            </a:r>
            <a:r>
              <a:rPr lang="en-US" baseline="0" dirty="0" smtClean="0"/>
              <a:t>Philippines, </a:t>
            </a:r>
            <a:r>
              <a:rPr lang="en-US" baseline="0" dirty="0" smtClean="0"/>
              <a:t>Tanzania, US,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A4DF8-85C2-E141-A053-EAB8BAD3A1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74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Accuracy,</a:t>
            </a:r>
            <a:r>
              <a:rPr lang="en-US" baseline="0" dirty="0" smtClean="0"/>
              <a:t> reliability, timeliness, and trust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A4DF8-85C2-E141-A053-EAB8BAD3A1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97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</p:spPr>
        <p:txBody>
          <a:bodyPr lIns="89715" tIns="89715" rIns="89715" bIns="89715" anchor="t" anchorCtr="0">
            <a:noAutofit/>
          </a:bodyPr>
          <a:lstStyle/>
          <a:p>
            <a:endParaRPr dirty="0"/>
          </a:p>
        </p:txBody>
      </p:sp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</p:spPr>
        <p:txBody>
          <a:bodyPr lIns="89715" tIns="89715" rIns="89715" bIns="89715" anchor="t" anchorCtr="0">
            <a:noAutofit/>
          </a:bodyPr>
          <a:lstStyle/>
          <a:p>
            <a:r>
              <a:rPr lang="en-US" dirty="0" smtClean="0"/>
              <a:t>WMO </a:t>
            </a:r>
            <a:r>
              <a:rPr lang="en-US" dirty="0" smtClean="0"/>
              <a:t>Member PR’s were requested to designate editors for their Register records</a:t>
            </a:r>
          </a:p>
          <a:p>
            <a:endParaRPr lang="en-US" dirty="0" smtClean="0"/>
          </a:p>
          <a:p>
            <a:r>
              <a:rPr lang="en-US" dirty="0" smtClean="0"/>
              <a:t>Each designated editor is approved by WMO/PWS to use the Register application</a:t>
            </a:r>
          </a:p>
          <a:p>
            <a:endParaRPr lang="en-US" dirty="0" smtClean="0"/>
          </a:p>
          <a:p>
            <a:r>
              <a:rPr lang="en-US" dirty="0" smtClean="0"/>
              <a:t>Register application operates at Hong Kong Observatory; will be mirrored in South Africa</a:t>
            </a:r>
            <a:endParaRPr dirty="0"/>
          </a:p>
        </p:txBody>
      </p:sp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</p:spPr>
        <p:txBody>
          <a:bodyPr lIns="89715" tIns="89715" rIns="89715" bIns="89715" anchor="t" anchorCtr="0">
            <a:noAutofit/>
          </a:bodyPr>
          <a:lstStyle/>
          <a:p>
            <a:endParaRPr lang="en-US" dirty="0" smtClean="0"/>
          </a:p>
          <a:p>
            <a:r>
              <a:rPr lang="en-US" dirty="0" smtClean="0"/>
              <a:t>WMO Member PR’s were requested to designate editors for their Register records</a:t>
            </a:r>
          </a:p>
          <a:p>
            <a:endParaRPr lang="en-US" dirty="0" smtClean="0"/>
          </a:p>
          <a:p>
            <a:r>
              <a:rPr lang="en-US" dirty="0" smtClean="0"/>
              <a:t>Each designated editor is approved by WMO/PWS to use the Register application</a:t>
            </a:r>
          </a:p>
          <a:p>
            <a:endParaRPr lang="en-US" dirty="0" smtClean="0"/>
          </a:p>
          <a:p>
            <a:r>
              <a:rPr lang="en-US" dirty="0" smtClean="0"/>
              <a:t>Register application operates at Hong Kong Observatory; will be mirrored in South Africa</a:t>
            </a:r>
            <a:endParaRPr dirty="0"/>
          </a:p>
        </p:txBody>
      </p:sp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A4DF8-85C2-E141-A053-EAB8BAD3A1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4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Content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19585949" y="12436012"/>
            <a:ext cx="4072818" cy="803739"/>
            <a:chOff x="19938999" y="12467761"/>
            <a:chExt cx="4072288" cy="803739"/>
          </a:xfrm>
        </p:grpSpPr>
        <p:pic>
          <p:nvPicPr>
            <p:cNvPr id="17" name="Picture 16" descr="WxCo_Logo_RGB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7761"/>
              <a:ext cx="1016000" cy="788924"/>
            </a:xfrm>
            <a:prstGeom prst="rect">
              <a:avLst/>
            </a:prstGeom>
          </p:spPr>
        </p:pic>
        <p:pic>
          <p:nvPicPr>
            <p:cNvPr id="18" name="Picture 17" descr="TWC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5" cy="592332"/>
            </a:xfrm>
            <a:prstGeom prst="rect">
              <a:avLst/>
            </a:prstGeom>
          </p:spPr>
        </p:pic>
        <p:pic>
          <p:nvPicPr>
            <p:cNvPr id="19" name="Picture 18" descr="WU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1" name="Picture 20" descr="wsi_logo_BH_v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7" cy="391583"/>
            </a:xfrm>
            <a:prstGeom prst="rect">
              <a:avLst/>
            </a:prstGeom>
          </p:spPr>
        </p:pic>
      </p:grpSp>
      <p:sp>
        <p:nvSpPr>
          <p:cNvPr id="29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813184" y="12396144"/>
            <a:ext cx="5370305" cy="8477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venir Medium"/>
              </a:defRPr>
            </a:lvl1pPr>
          </a:lstStyle>
          <a:p>
            <a:r>
              <a:rPr lang="en-US" dirty="0" smtClean="0"/>
              <a:t>Client Logo Here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8097573" y="2416451"/>
            <a:ext cx="15841949" cy="959524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37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-US" dirty="0" smtClean="0"/>
              <a:t>Click to Insert the Picture</a:t>
            </a:r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48105" y="2424950"/>
            <a:ext cx="6752359" cy="103995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4800" b="1" dirty="0" smtClean="0">
                <a:solidFill>
                  <a:srgbClr val="2D8DD7"/>
                </a:solidFill>
                <a:latin typeface="Arial"/>
                <a:ea typeface="Arial"/>
                <a:cs typeface="Arial"/>
                <a:sym typeface="Gill Sans"/>
              </a:defRPr>
            </a:lvl1pPr>
            <a:lvl2pPr algn="l">
              <a:defRPr lang="en-US" sz="2700" dirty="0" smtClean="0">
                <a:solidFill>
                  <a:srgbClr val="A9A9A9"/>
                </a:solidFill>
                <a:latin typeface="Arial"/>
                <a:ea typeface="+mn-ea"/>
                <a:cs typeface="Arial"/>
                <a:sym typeface="Gill Sans"/>
              </a:defRPr>
            </a:lvl2pPr>
            <a:lvl3pPr algn="l">
              <a:defRPr lang="en-US" sz="2700" dirty="0" smtClean="0">
                <a:solidFill>
                  <a:srgbClr val="A9A9A9"/>
                </a:solidFill>
                <a:latin typeface="Arial"/>
                <a:ea typeface="+mn-ea"/>
                <a:cs typeface="Arial"/>
                <a:sym typeface="Gill Sans"/>
              </a:defRPr>
            </a:lvl3pPr>
            <a:lvl4pPr algn="l">
              <a:defRPr lang="en-US" sz="2700" dirty="0" smtClean="0">
                <a:solidFill>
                  <a:srgbClr val="A9A9A9"/>
                </a:solidFill>
                <a:latin typeface="Arial"/>
                <a:ea typeface="+mn-ea"/>
                <a:cs typeface="Arial"/>
                <a:sym typeface="Gill Sans"/>
              </a:defRPr>
            </a:lvl4pPr>
            <a:lvl5pPr algn="l">
              <a:defRPr lang="en-US" sz="2700" dirty="0" smtClean="0">
                <a:solidFill>
                  <a:srgbClr val="A9A9A9"/>
                </a:solidFill>
                <a:latin typeface="Arial"/>
                <a:ea typeface="+mn-ea"/>
                <a:cs typeface="Arial"/>
                <a:sym typeface="Gill Sans"/>
              </a:defRPr>
            </a:lvl5pPr>
          </a:lstStyle>
          <a:p>
            <a:pPr lvl="0"/>
            <a:r>
              <a:rPr lang="en-US" dirty="0" smtClean="0"/>
              <a:t>Click to Edit Headline</a:t>
            </a:r>
          </a:p>
        </p:txBody>
      </p:sp>
      <p:sp>
        <p:nvSpPr>
          <p:cNvPr id="24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rgbClr val="1B2F7C"/>
                </a:solidFill>
                <a:latin typeface="Arial"/>
                <a:ea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rgbClr val="1B2F7C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41460" y="662829"/>
            <a:ext cx="5428369" cy="4095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2000" b="1" cap="all" dirty="0" smtClean="0">
                <a:solidFill>
                  <a:srgbClr val="1B2F7C"/>
                </a:solidFill>
                <a:latin typeface="Arial"/>
                <a:ea typeface="Arial"/>
                <a:cs typeface="Arial"/>
                <a:sym typeface="Avenir Black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741459" y="3543599"/>
            <a:ext cx="6759004" cy="846832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Click to edit text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4387175" cy="13716000"/>
          </a:xfrm>
          <a:prstGeom prst="rect">
            <a:avLst/>
          </a:prstGeom>
        </p:spPr>
      </p:pic>
      <p:sp>
        <p:nvSpPr>
          <p:cNvPr id="23" name="Rectangle 8"/>
          <p:cNvSpPr>
            <a:spLocks noChangeArrowheads="1"/>
          </p:cNvSpPr>
          <p:nvPr userDrawn="1"/>
        </p:nvSpPr>
        <p:spPr bwMode="auto">
          <a:xfrm rot="16200000">
            <a:off x="-3525684" y="3525684"/>
            <a:ext cx="13716000" cy="666463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lIns="93635" tIns="46817" rIns="93635" bIns="46817"/>
          <a:lstStyle/>
          <a:p>
            <a:pPr algn="ctr"/>
            <a:r>
              <a:rPr lang="en-US" dirty="0">
                <a:latin typeface="Arial"/>
                <a:ea typeface="Arial"/>
                <a:cs typeface="Arial"/>
              </a:rPr>
              <a:t>   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585951" y="12436273"/>
            <a:ext cx="4072817" cy="803478"/>
            <a:chOff x="19938999" y="12468022"/>
            <a:chExt cx="4072287" cy="8034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8022"/>
              <a:ext cx="1016000" cy="7884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4" cy="592331"/>
            </a:xfrm>
            <a:prstGeom prst="rect">
              <a:avLst/>
            </a:prstGeom>
          </p:spPr>
        </p:pic>
        <p:pic>
          <p:nvPicPr>
            <p:cNvPr id="8" name="Picture 7" descr="WU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6" cy="391583"/>
            </a:xfrm>
            <a:prstGeom prst="rect">
              <a:avLst/>
            </a:prstGeom>
          </p:spPr>
        </p:pic>
      </p:grpSp>
      <p:sp>
        <p:nvSpPr>
          <p:cNvPr id="11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813184" y="12396144"/>
            <a:ext cx="5370305" cy="8477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400" dirty="0">
                <a:solidFill>
                  <a:srgbClr val="6B6B6E"/>
                </a:solidFill>
                <a:latin typeface="Arial"/>
                <a:ea typeface="Arial"/>
                <a:cs typeface="Arial"/>
                <a:sym typeface="Avenir Medium"/>
              </a:defRPr>
            </a:lvl1pPr>
          </a:lstStyle>
          <a:p>
            <a:r>
              <a:rPr lang="en-US" dirty="0" smtClean="0"/>
              <a:t>Client Logo Here</a:t>
            </a:r>
            <a:endParaRPr lang="en-US" dirty="0"/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747812" y="2181226"/>
            <a:ext cx="5423699" cy="7016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4800" b="1" dirty="0">
                <a:solidFill>
                  <a:srgbClr val="1C93D4"/>
                </a:solidFill>
                <a:latin typeface="Arial"/>
                <a:ea typeface="Arial"/>
                <a:cs typeface="Arial"/>
                <a:sym typeface="Gill Sans"/>
              </a:defRPr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811" y="3568498"/>
            <a:ext cx="5437895" cy="61999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200" dirty="0" smtClean="0">
                <a:solidFill>
                  <a:srgbClr val="6B6B6E"/>
                </a:solidFill>
                <a:latin typeface="Arial"/>
                <a:ea typeface="Arial"/>
                <a:cs typeface="Arial"/>
                <a:sym typeface="Gill Sans"/>
              </a:defRPr>
            </a:lvl1pPr>
            <a:lvl2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2pPr>
            <a:lvl3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3pPr>
            <a:lvl4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4pPr>
            <a:lvl5pPr algn="l">
              <a:defRPr lang="en-US" sz="2300" dirty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5pPr>
          </a:lstStyle>
          <a:p>
            <a:pPr lvl="0"/>
            <a:r>
              <a:rPr lang="en-US" dirty="0" smtClean="0"/>
              <a:t>Click to edit text 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41460" y="662829"/>
            <a:ext cx="5428369" cy="4095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2200" b="1" cap="all" dirty="0" smtClean="0">
                <a:solidFill>
                  <a:srgbClr val="1B2F7C"/>
                </a:solidFill>
                <a:latin typeface="Arial"/>
                <a:ea typeface="Arial"/>
                <a:cs typeface="Arial"/>
                <a:sym typeface="Avenir Black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.10 (Mo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 storm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24387175" cy="137160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19585951" y="12436273"/>
            <a:ext cx="4072817" cy="803478"/>
            <a:chOff x="19938999" y="12468022"/>
            <a:chExt cx="4072287" cy="8034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8022"/>
              <a:ext cx="1016000" cy="7884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4" cy="592331"/>
            </a:xfrm>
            <a:prstGeom prst="rect">
              <a:avLst/>
            </a:prstGeom>
          </p:spPr>
        </p:pic>
        <p:pic>
          <p:nvPicPr>
            <p:cNvPr id="8" name="Picture 7" descr="WU_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6" cy="391583"/>
            </a:xfrm>
            <a:prstGeom prst="rect">
              <a:avLst/>
            </a:prstGeom>
          </p:spPr>
        </p:pic>
      </p:grpSp>
      <p:sp>
        <p:nvSpPr>
          <p:cNvPr id="11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 rot="16200000">
            <a:off x="-3525684" y="3525684"/>
            <a:ext cx="13716000" cy="666463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xtLst/>
        </p:spPr>
        <p:txBody>
          <a:bodyPr lIns="93635" tIns="46817" rIns="93635" bIns="46817"/>
          <a:lstStyle/>
          <a:p>
            <a:pPr algn="ctr"/>
            <a:r>
              <a:rPr lang="en-US" dirty="0">
                <a:latin typeface="Arial"/>
                <a:ea typeface="Arial"/>
                <a:cs typeface="Arial"/>
              </a:rPr>
              <a:t>    </a:t>
            </a:r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813184" y="12396144"/>
            <a:ext cx="5370305" cy="8477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400" dirty="0">
                <a:solidFill>
                  <a:srgbClr val="6B6B6E"/>
                </a:solidFill>
                <a:latin typeface="Arial"/>
                <a:ea typeface="Arial"/>
                <a:cs typeface="Arial"/>
                <a:sym typeface="Avenir Medium"/>
              </a:defRPr>
            </a:lvl1pPr>
          </a:lstStyle>
          <a:p>
            <a:r>
              <a:rPr lang="en-US" dirty="0" smtClean="0"/>
              <a:t>Client Logo Here</a:t>
            </a:r>
            <a:endParaRPr lang="en-US" dirty="0"/>
          </a:p>
        </p:txBody>
      </p:sp>
      <p:sp>
        <p:nvSpPr>
          <p:cNvPr id="19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747812" y="2181226"/>
            <a:ext cx="5423699" cy="7016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4800" b="1" dirty="0">
                <a:solidFill>
                  <a:srgbClr val="1C93D4"/>
                </a:solidFill>
                <a:latin typeface="Arial"/>
                <a:ea typeface="Arial"/>
                <a:cs typeface="Arial"/>
                <a:sym typeface="Gill Sans"/>
              </a:defRPr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811" y="3568498"/>
            <a:ext cx="5437895" cy="61999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200" dirty="0" smtClean="0">
                <a:solidFill>
                  <a:srgbClr val="6B6B6E"/>
                </a:solidFill>
                <a:latin typeface="Arial"/>
                <a:ea typeface="Arial"/>
                <a:cs typeface="Arial"/>
                <a:sym typeface="Gill Sans"/>
              </a:defRPr>
            </a:lvl1pPr>
            <a:lvl2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2pPr>
            <a:lvl3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3pPr>
            <a:lvl4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4pPr>
            <a:lvl5pPr algn="l">
              <a:defRPr lang="en-US" sz="2300" dirty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5pPr>
          </a:lstStyle>
          <a:p>
            <a:pPr lvl="0"/>
            <a:r>
              <a:rPr lang="en-US" dirty="0" smtClean="0"/>
              <a:t>Click to edit text 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41460" y="662829"/>
            <a:ext cx="5428369" cy="4095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2200" b="1" cap="all" dirty="0" smtClean="0">
                <a:solidFill>
                  <a:srgbClr val="1B2F7C"/>
                </a:solidFill>
                <a:latin typeface="Arial"/>
                <a:ea typeface="Arial"/>
                <a:cs typeface="Arial"/>
                <a:sym typeface="Avenir Black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0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1.12 (Mo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ewpoint cloud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24387175" cy="137160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19585951" y="12436273"/>
            <a:ext cx="4072817" cy="803478"/>
            <a:chOff x="19938999" y="12468022"/>
            <a:chExt cx="4072287" cy="8034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8022"/>
              <a:ext cx="1016000" cy="7884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4" cy="592331"/>
            </a:xfrm>
            <a:prstGeom prst="rect">
              <a:avLst/>
            </a:prstGeom>
          </p:spPr>
        </p:pic>
        <p:pic>
          <p:nvPicPr>
            <p:cNvPr id="8" name="Picture 7" descr="WU_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6" cy="391583"/>
            </a:xfrm>
            <a:prstGeom prst="rect">
              <a:avLst/>
            </a:prstGeom>
          </p:spPr>
        </p:pic>
      </p:grpSp>
      <p:sp>
        <p:nvSpPr>
          <p:cNvPr id="11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 rot="16200000">
            <a:off x="-3525684" y="3525684"/>
            <a:ext cx="13716000" cy="666463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xtLst/>
        </p:spPr>
        <p:txBody>
          <a:bodyPr lIns="93635" tIns="46817" rIns="93635" bIns="46817"/>
          <a:lstStyle/>
          <a:p>
            <a:pPr algn="ctr"/>
            <a:r>
              <a:rPr lang="en-US" dirty="0">
                <a:latin typeface="Arial"/>
                <a:ea typeface="Arial"/>
                <a:cs typeface="Arial"/>
              </a:rPr>
              <a:t>    </a:t>
            </a:r>
          </a:p>
        </p:txBody>
      </p:sp>
      <p:sp>
        <p:nvSpPr>
          <p:cNvPr id="18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813184" y="12396144"/>
            <a:ext cx="5370305" cy="8477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400" dirty="0">
                <a:solidFill>
                  <a:srgbClr val="6B6B6E"/>
                </a:solidFill>
                <a:latin typeface="Arial"/>
                <a:ea typeface="Arial"/>
                <a:cs typeface="Arial"/>
                <a:sym typeface="Avenir Medium"/>
              </a:defRPr>
            </a:lvl1pPr>
          </a:lstStyle>
          <a:p>
            <a:r>
              <a:rPr lang="en-US" dirty="0" smtClean="0"/>
              <a:t>Client Logo Here</a:t>
            </a:r>
            <a:endParaRPr lang="en-US" dirty="0"/>
          </a:p>
        </p:txBody>
      </p:sp>
      <p:sp>
        <p:nvSpPr>
          <p:cNvPr id="19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747812" y="2181226"/>
            <a:ext cx="5423699" cy="7016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4800" b="1" dirty="0">
                <a:solidFill>
                  <a:srgbClr val="1C93D4"/>
                </a:solidFill>
                <a:latin typeface="Arial"/>
                <a:ea typeface="Arial"/>
                <a:cs typeface="Arial"/>
                <a:sym typeface="Gill Sans"/>
              </a:defRPr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811" y="3568498"/>
            <a:ext cx="5437895" cy="61999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200" dirty="0" smtClean="0">
                <a:solidFill>
                  <a:srgbClr val="6B6B6E"/>
                </a:solidFill>
                <a:latin typeface="Arial"/>
                <a:ea typeface="Arial"/>
                <a:cs typeface="Arial"/>
                <a:sym typeface="Gill Sans"/>
              </a:defRPr>
            </a:lvl1pPr>
            <a:lvl2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2pPr>
            <a:lvl3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3pPr>
            <a:lvl4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4pPr>
            <a:lvl5pPr algn="l">
              <a:defRPr lang="en-US" sz="2300" dirty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5pPr>
          </a:lstStyle>
          <a:p>
            <a:pPr lvl="0"/>
            <a:r>
              <a:rPr lang="en-US" dirty="0" smtClean="0"/>
              <a:t>Click to edit text 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41460" y="662829"/>
            <a:ext cx="5428369" cy="4095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2200" b="1" cap="all" dirty="0" smtClean="0">
                <a:solidFill>
                  <a:srgbClr val="1B2F7C"/>
                </a:solidFill>
                <a:latin typeface="Arial"/>
                <a:ea typeface="Arial"/>
                <a:cs typeface="Arial"/>
                <a:sym typeface="Avenir Black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5.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 userDrawn="1"/>
        </p:nvGrpSpPr>
        <p:grpSpPr>
          <a:xfrm>
            <a:off x="9842064" y="1250270"/>
            <a:ext cx="10571442" cy="10571442"/>
            <a:chOff x="7361208" y="1058356"/>
            <a:chExt cx="10712556" cy="10712556"/>
          </a:xfrm>
        </p:grpSpPr>
        <p:sp>
          <p:nvSpPr>
            <p:cNvPr id="34" name="Oval 33"/>
            <p:cNvSpPr/>
            <p:nvPr/>
          </p:nvSpPr>
          <p:spPr>
            <a:xfrm>
              <a:off x="7361208" y="1058356"/>
              <a:ext cx="10712556" cy="10712556"/>
            </a:xfrm>
            <a:prstGeom prst="ellipse">
              <a:avLst/>
            </a:prstGeom>
            <a:solidFill>
              <a:srgbClr val="2280C7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8148600" y="1858000"/>
              <a:ext cx="9101029" cy="9101029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 rot="3052859">
              <a:off x="14886582" y="9600226"/>
              <a:ext cx="1811085" cy="1241488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3052859">
              <a:off x="14573481" y="9832816"/>
              <a:ext cx="1798953" cy="1240230"/>
            </a:xfrm>
            <a:prstGeom prst="triangle">
              <a:avLst/>
            </a:prstGeom>
            <a:solidFill>
              <a:srgbClr val="2280C7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19585949" y="12436012"/>
            <a:ext cx="4072818" cy="803739"/>
            <a:chOff x="19938999" y="12467761"/>
            <a:chExt cx="4072288" cy="803739"/>
          </a:xfrm>
        </p:grpSpPr>
        <p:pic>
          <p:nvPicPr>
            <p:cNvPr id="17" name="Picture 16" descr="WxCo_Logo_RGB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7761"/>
              <a:ext cx="1016000" cy="788924"/>
            </a:xfrm>
            <a:prstGeom prst="rect">
              <a:avLst/>
            </a:prstGeom>
          </p:spPr>
        </p:pic>
        <p:pic>
          <p:nvPicPr>
            <p:cNvPr id="18" name="Picture 17" descr="TWC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5" cy="592332"/>
            </a:xfrm>
            <a:prstGeom prst="rect">
              <a:avLst/>
            </a:prstGeom>
          </p:spPr>
        </p:pic>
        <p:pic>
          <p:nvPicPr>
            <p:cNvPr id="19" name="Picture 18" descr="WU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1" name="Picture 20" descr="wsi_logo_BH_v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7" cy="391583"/>
            </a:xfrm>
            <a:prstGeom prst="rect">
              <a:avLst/>
            </a:prstGeom>
          </p:spPr>
        </p:pic>
      </p:grpSp>
      <p:sp>
        <p:nvSpPr>
          <p:cNvPr id="29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813184" y="12396144"/>
            <a:ext cx="5370305" cy="8477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venir Medium"/>
              </a:defRPr>
            </a:lvl1pPr>
          </a:lstStyle>
          <a:p>
            <a:r>
              <a:rPr lang="en-US" dirty="0" smtClean="0"/>
              <a:t>Client Logo Here</a:t>
            </a:r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42191" y="2407339"/>
            <a:ext cx="5067714" cy="1473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4800" b="1" dirty="0" smtClean="0">
                <a:solidFill>
                  <a:srgbClr val="2D8DD7"/>
                </a:solidFill>
                <a:latin typeface="Arial"/>
                <a:ea typeface="Arial"/>
                <a:cs typeface="Arial"/>
                <a:sym typeface="Gill Sans"/>
              </a:defRPr>
            </a:lvl1pPr>
            <a:lvl2pPr algn="l">
              <a:defRPr lang="en-US" sz="2700" dirty="0" smtClean="0">
                <a:solidFill>
                  <a:srgbClr val="A9A9A9"/>
                </a:solidFill>
                <a:latin typeface="Arial"/>
                <a:ea typeface="+mn-ea"/>
                <a:cs typeface="Arial"/>
                <a:sym typeface="Gill Sans"/>
              </a:defRPr>
            </a:lvl2pPr>
            <a:lvl3pPr algn="l">
              <a:defRPr lang="en-US" sz="2700" dirty="0" smtClean="0">
                <a:solidFill>
                  <a:srgbClr val="A9A9A9"/>
                </a:solidFill>
                <a:latin typeface="Arial"/>
                <a:ea typeface="+mn-ea"/>
                <a:cs typeface="Arial"/>
                <a:sym typeface="Gill Sans"/>
              </a:defRPr>
            </a:lvl3pPr>
            <a:lvl4pPr algn="l">
              <a:defRPr lang="en-US" sz="2700" dirty="0" smtClean="0">
                <a:solidFill>
                  <a:srgbClr val="A9A9A9"/>
                </a:solidFill>
                <a:latin typeface="Arial"/>
                <a:ea typeface="+mn-ea"/>
                <a:cs typeface="Arial"/>
                <a:sym typeface="Gill Sans"/>
              </a:defRPr>
            </a:lvl4pPr>
            <a:lvl5pPr algn="l">
              <a:defRPr lang="en-US" sz="2700" dirty="0" smtClean="0">
                <a:solidFill>
                  <a:srgbClr val="A9A9A9"/>
                </a:solidFill>
                <a:latin typeface="Arial"/>
                <a:ea typeface="+mn-ea"/>
                <a:cs typeface="Arial"/>
                <a:sym typeface="Gill Sans"/>
              </a:defRPr>
            </a:lvl5pPr>
          </a:lstStyle>
          <a:p>
            <a:pPr lvl="0"/>
            <a:r>
              <a:rPr lang="en-US" dirty="0" smtClean="0"/>
              <a:t>Role of Mobile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842191" y="4109757"/>
            <a:ext cx="5085356" cy="368640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200" dirty="0" smtClean="0">
                <a:solidFill>
                  <a:srgbClr val="6B6B6E"/>
                </a:solidFill>
                <a:latin typeface="Arial"/>
                <a:ea typeface="Arial"/>
                <a:cs typeface="Arial"/>
                <a:sym typeface="Gill Sans"/>
              </a:defRPr>
            </a:lvl1pPr>
            <a:lvl2pPr algn="l">
              <a:defRPr lang="en-US" sz="2700" dirty="0" smtClean="0">
                <a:solidFill>
                  <a:srgbClr val="A9A9A9"/>
                </a:solidFill>
                <a:latin typeface="Arial"/>
                <a:ea typeface="+mn-ea"/>
                <a:cs typeface="Arial"/>
                <a:sym typeface="Gill Sans"/>
              </a:defRPr>
            </a:lvl2pPr>
            <a:lvl3pPr algn="l">
              <a:defRPr lang="en-US" sz="2700" dirty="0" smtClean="0">
                <a:solidFill>
                  <a:srgbClr val="A9A9A9"/>
                </a:solidFill>
                <a:latin typeface="Arial"/>
                <a:ea typeface="+mn-ea"/>
                <a:cs typeface="Arial"/>
                <a:sym typeface="Gill Sans"/>
              </a:defRPr>
            </a:lvl3pPr>
            <a:lvl4pPr algn="l">
              <a:defRPr lang="en-US" sz="2700" dirty="0" smtClean="0">
                <a:solidFill>
                  <a:srgbClr val="A9A9A9"/>
                </a:solidFill>
                <a:latin typeface="Arial"/>
                <a:ea typeface="+mn-ea"/>
                <a:cs typeface="Arial"/>
                <a:sym typeface="Gill Sans"/>
              </a:defRPr>
            </a:lvl4pPr>
            <a:lvl5pPr algn="l">
              <a:defRPr lang="en-US" sz="2700" dirty="0" smtClean="0">
                <a:solidFill>
                  <a:srgbClr val="A9A9A9"/>
                </a:solidFill>
                <a:latin typeface="Arial"/>
                <a:ea typeface="+mn-ea"/>
                <a:cs typeface="Arial"/>
                <a:sym typeface="Gill Sans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24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marL="0" indent="0">
              <a:buFont typeface="Arial"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rgbClr val="1B2F7C"/>
                </a:solidFill>
                <a:latin typeface="Arial"/>
                <a:ea typeface="Arial"/>
                <a:cs typeface="Arial"/>
              </a:rPr>
              <a:pPr marL="0" indent="0">
                <a:buFont typeface="Arial"/>
                <a:buNone/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rgbClr val="1B2F7C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41460" y="662829"/>
            <a:ext cx="5428369" cy="40957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lang="en-US" sz="2200" b="1" cap="all" dirty="0" smtClean="0">
                <a:solidFill>
                  <a:srgbClr val="1B2F7C"/>
                </a:solidFill>
                <a:latin typeface="Arial"/>
                <a:ea typeface="Arial"/>
                <a:cs typeface="Arial"/>
                <a:sym typeface="Avenir Black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59" name="Shape 699"/>
          <p:cNvSpPr/>
          <p:nvPr userDrawn="1"/>
        </p:nvSpPr>
        <p:spPr>
          <a:xfrm>
            <a:off x="12988924" y="11772902"/>
            <a:ext cx="4381237" cy="782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2019" tIns="52019" rIns="52019" bIns="52019" anchor="t">
            <a:spAutoFit/>
          </a:bodyPr>
          <a:lstStyle>
            <a:lvl1pPr>
              <a:lnSpc>
                <a:spcPts val="2600"/>
              </a:lnSpc>
              <a:defRPr sz="2200" cap="all">
                <a:solidFill>
                  <a:srgbClr val="014074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pPr marL="0" lvl="0" indent="0" algn="ctr">
              <a:buFont typeface="Arial"/>
              <a:buNone/>
              <a:defRPr sz="1800" cap="none">
                <a:solidFill>
                  <a:srgbClr val="000000"/>
                </a:solidFill>
              </a:defRPr>
            </a:pPr>
            <a:r>
              <a:rPr lang="en-US" sz="2200" b="1" cap="all" dirty="0" smtClean="0">
                <a:solidFill>
                  <a:srgbClr val="014074"/>
                </a:solidFill>
                <a:latin typeface="Arial"/>
                <a:cs typeface="Arial"/>
              </a:rPr>
              <a:t>THE WEATHER CHANNEL </a:t>
            </a:r>
            <a:r>
              <a:rPr sz="2200" b="1" cap="all" dirty="0" smtClean="0">
                <a:solidFill>
                  <a:srgbClr val="014074"/>
                </a:solidFill>
                <a:latin typeface="Arial"/>
                <a:cs typeface="Arial"/>
              </a:rPr>
              <a:t>Mobile </a:t>
            </a:r>
            <a:r>
              <a:rPr sz="2200" b="1" cap="all" dirty="0">
                <a:solidFill>
                  <a:srgbClr val="014074"/>
                </a:solidFill>
                <a:latin typeface="Arial"/>
                <a:cs typeface="Arial"/>
              </a:rPr>
              <a:t>App</a:t>
            </a:r>
          </a:p>
        </p:txBody>
      </p:sp>
      <p:sp>
        <p:nvSpPr>
          <p:cNvPr id="60" name="Shape 700"/>
          <p:cNvSpPr/>
          <p:nvPr userDrawn="1"/>
        </p:nvSpPr>
        <p:spPr>
          <a:xfrm>
            <a:off x="11100893" y="7182085"/>
            <a:ext cx="2908679" cy="787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2019" tIns="52019" rIns="52019" bIns="52019" anchor="t">
            <a:spAutoFit/>
          </a:bodyPr>
          <a:lstStyle/>
          <a:p>
            <a:pPr marL="0" lvl="0" indent="0" algn="l">
              <a:lnSpc>
                <a:spcPts val="2662"/>
              </a:lnSpc>
              <a:buFont typeface="Arial"/>
              <a:buNone/>
              <a:defRPr sz="1800"/>
            </a:pPr>
            <a:r>
              <a:rPr sz="2200" b="1" cap="all" dirty="0">
                <a:solidFill>
                  <a:srgbClr val="014074"/>
                </a:solidFill>
                <a:latin typeface="Arial"/>
                <a:ea typeface="Avenir Black"/>
                <a:cs typeface="Arial"/>
                <a:sym typeface="Avenir Black"/>
              </a:rPr>
              <a:t>Tablet</a:t>
            </a:r>
            <a:br>
              <a:rPr sz="2200" b="1" cap="all" dirty="0">
                <a:solidFill>
                  <a:srgbClr val="014074"/>
                </a:solidFill>
                <a:latin typeface="Arial"/>
                <a:ea typeface="Avenir Black"/>
                <a:cs typeface="Arial"/>
                <a:sym typeface="Avenir Black"/>
              </a:rPr>
            </a:br>
            <a:r>
              <a:rPr sz="2200" dirty="0">
                <a:solidFill>
                  <a:srgbClr val="4D4D50"/>
                </a:solidFill>
                <a:latin typeface="Arial"/>
                <a:ea typeface="+mj-ea"/>
                <a:cs typeface="Arial"/>
                <a:sym typeface="Avenir Medium"/>
              </a:rPr>
              <a:t>Planning and Booking</a:t>
            </a:r>
          </a:p>
        </p:txBody>
      </p:sp>
      <p:sp>
        <p:nvSpPr>
          <p:cNvPr id="61" name="Shape 701"/>
          <p:cNvSpPr/>
          <p:nvPr userDrawn="1"/>
        </p:nvSpPr>
        <p:spPr>
          <a:xfrm>
            <a:off x="16770540" y="7277102"/>
            <a:ext cx="2728298" cy="1128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2019" tIns="52019" rIns="52019" bIns="52019" anchor="t">
            <a:spAutoFit/>
          </a:bodyPr>
          <a:lstStyle/>
          <a:p>
            <a:pPr marL="0" lvl="0" indent="0" algn="l">
              <a:lnSpc>
                <a:spcPts val="2662"/>
              </a:lnSpc>
              <a:buFont typeface="Arial"/>
              <a:buNone/>
              <a:defRPr sz="1800"/>
            </a:pPr>
            <a:r>
              <a:rPr sz="2200" b="1" cap="all" dirty="0" smtClean="0">
                <a:solidFill>
                  <a:srgbClr val="014074"/>
                </a:solidFill>
                <a:latin typeface="Arial"/>
                <a:ea typeface="Avenir Black"/>
                <a:cs typeface="Arial"/>
                <a:sym typeface="Avenir Black"/>
              </a:rPr>
              <a:t>Phone</a:t>
            </a:r>
            <a:r>
              <a:rPr sz="2200" cap="all" dirty="0" smtClean="0">
                <a:solidFill>
                  <a:srgbClr val="014074"/>
                </a:solidFill>
                <a:latin typeface="Arial"/>
                <a:ea typeface="Avenir Black"/>
                <a:cs typeface="Arial"/>
                <a:sym typeface="Avenir Black"/>
              </a:rPr>
              <a:t/>
            </a:r>
            <a:br>
              <a:rPr sz="2200" cap="all" dirty="0" smtClean="0">
                <a:solidFill>
                  <a:srgbClr val="014074"/>
                </a:solidFill>
                <a:latin typeface="Arial"/>
                <a:ea typeface="Avenir Black"/>
                <a:cs typeface="Arial"/>
                <a:sym typeface="Avenir Black"/>
              </a:rPr>
            </a:br>
            <a:r>
              <a:rPr lang="en-US" sz="2200" cap="all" dirty="0" smtClean="0">
                <a:solidFill>
                  <a:srgbClr val="014074"/>
                </a:solidFill>
                <a:latin typeface="Arial"/>
                <a:ea typeface="Avenir Black"/>
                <a:cs typeface="Arial"/>
                <a:sym typeface="Avenir Black"/>
              </a:rPr>
              <a:t>O</a:t>
            </a:r>
            <a:r>
              <a:rPr lang="en-US" sz="2200" dirty="0" smtClean="0">
                <a:solidFill>
                  <a:srgbClr val="4D4D50"/>
                </a:solidFill>
                <a:latin typeface="Arial"/>
                <a:cs typeface="Arial"/>
                <a:sym typeface="Avenir Medium"/>
              </a:rPr>
              <a:t>n-the-go planning </a:t>
            </a:r>
            <a:r>
              <a:rPr lang="en-US" sz="2200" dirty="0">
                <a:solidFill>
                  <a:srgbClr val="4D4D50"/>
                </a:solidFill>
                <a:latin typeface="Arial"/>
                <a:cs typeface="Arial"/>
                <a:sym typeface="Avenir Medium"/>
              </a:rPr>
              <a:t>and Booking</a:t>
            </a:r>
          </a:p>
        </p:txBody>
      </p:sp>
      <p:pic>
        <p:nvPicPr>
          <p:cNvPr id="62" name="IntroScreen_iPad_InSitu.jpg"/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808" y="1808560"/>
            <a:ext cx="3942251" cy="5107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ntroScreen_iPhone_InSitu.png"/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022" y="2603500"/>
            <a:ext cx="4407475" cy="440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icture 63" descr="MOBILE_APP_ICON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599" y="8713697"/>
            <a:ext cx="2740232" cy="263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6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ayout 2.3"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/>
          </p:cNvSpPr>
          <p:nvPr>
            <p:ph type="pic" idx="2"/>
          </p:nvPr>
        </p:nvSpPr>
        <p:spPr>
          <a:xfrm>
            <a:off x="6006750" y="5312368"/>
            <a:ext cx="5370305" cy="2843856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84" name="Shape 584"/>
          <p:cNvGrpSpPr/>
          <p:nvPr/>
        </p:nvGrpSpPr>
        <p:grpSpPr>
          <a:xfrm>
            <a:off x="19585947" y="12436043"/>
            <a:ext cx="4072818" cy="803742"/>
            <a:chOff x="19938998" y="12467760"/>
            <a:chExt cx="4072287" cy="803740"/>
          </a:xfrm>
        </p:grpSpPr>
        <p:pic>
          <p:nvPicPr>
            <p:cNvPr id="585" name="Shape 5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9938998" y="12467760"/>
              <a:ext cx="1016000" cy="788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Shape 58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294370" y="12570689"/>
              <a:ext cx="666043" cy="592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Shape 58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091606" y="12566714"/>
              <a:ext cx="800142" cy="52169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8" name="Shape 588"/>
            <p:cNvCxnSpPr/>
            <p:nvPr/>
          </p:nvCxnSpPr>
          <p:spPr>
            <a:xfrm>
              <a:off x="21103165" y="12498917"/>
              <a:ext cx="0" cy="772583"/>
            </a:xfrm>
            <a:prstGeom prst="straightConnector1">
              <a:avLst/>
            </a:prstGeom>
            <a:noFill/>
            <a:ln w="12700" cap="flat">
              <a:solidFill>
                <a:srgbClr val="BFBFBF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pic>
          <p:nvPicPr>
            <p:cNvPr id="589" name="Shape 58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024740" y="12700000"/>
              <a:ext cx="986544" cy="3915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0" name="Shape 590"/>
          <p:cNvSpPr txBox="1">
            <a:spLocks noGrp="1"/>
          </p:cNvSpPr>
          <p:nvPr>
            <p:ph type="body" idx="1"/>
          </p:nvPr>
        </p:nvSpPr>
        <p:spPr>
          <a:xfrm>
            <a:off x="11910974" y="5291138"/>
            <a:ext cx="8059199" cy="4191000"/>
          </a:xfrm>
          <a:prstGeom prst="rect">
            <a:avLst/>
          </a:prstGeom>
          <a:noFill/>
          <a:ln>
            <a:noFill/>
          </a:ln>
        </p:spPr>
        <p:txBody>
          <a:bodyPr lIns="91175" tIns="91175" rIns="91175" bIns="91175" anchor="t" anchorCtr="0"/>
          <a:lstStyle>
            <a:lvl1pPr algn="l" rtl="0">
              <a:spcBef>
                <a:spcPts val="0"/>
              </a:spcBef>
              <a:defRPr/>
            </a:lvl1pPr>
            <a:lvl2pPr algn="l" rtl="0">
              <a:spcBef>
                <a:spcPts val="0"/>
              </a:spcBef>
              <a:defRPr/>
            </a:lvl2pPr>
            <a:lvl3pPr algn="l" rtl="0">
              <a:spcBef>
                <a:spcPts val="0"/>
              </a:spcBef>
              <a:defRPr/>
            </a:lvl3pPr>
            <a:lvl4pPr algn="l" rtl="0">
              <a:spcBef>
                <a:spcPts val="0"/>
              </a:spcBef>
              <a:defRPr/>
            </a:lvl4pPr>
            <a:lvl5pPr algn="l"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1" name="Shape 591"/>
          <p:cNvSpPr txBox="1"/>
          <p:nvPr/>
        </p:nvSpPr>
        <p:spPr>
          <a:xfrm>
            <a:off x="23298302" y="749326"/>
            <a:ext cx="282165" cy="3240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</p:txBody>
      </p:sp>
      <p:sp>
        <p:nvSpPr>
          <p:cNvPr id="592" name="Shape 592"/>
          <p:cNvSpPr txBox="1">
            <a:spLocks noGrp="1"/>
          </p:cNvSpPr>
          <p:nvPr>
            <p:ph type="body" idx="3"/>
          </p:nvPr>
        </p:nvSpPr>
        <p:spPr>
          <a:xfrm>
            <a:off x="741463" y="662834"/>
            <a:ext cx="5428368" cy="409576"/>
          </a:xfrm>
          <a:prstGeom prst="rect">
            <a:avLst/>
          </a:prstGeom>
          <a:noFill/>
          <a:ln>
            <a:noFill/>
          </a:ln>
        </p:spPr>
        <p:txBody>
          <a:bodyPr lIns="91175" tIns="91175" rIns="91175" bIns="9117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927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4387175" cy="13716000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 userDrawn="1"/>
        </p:nvSpPr>
        <p:spPr bwMode="auto">
          <a:xfrm rot="16200000">
            <a:off x="-3525684" y="3525684"/>
            <a:ext cx="13716000" cy="666463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lIns="93635" tIns="46817" rIns="93635" bIns="46817"/>
          <a:lstStyle/>
          <a:p>
            <a:pPr algn="ctr"/>
            <a:r>
              <a:rPr lang="en-US" dirty="0">
                <a:latin typeface="Arial"/>
                <a:ea typeface="Arial"/>
                <a:cs typeface="Arial"/>
              </a:rPr>
              <a:t>   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585951" y="12436273"/>
            <a:ext cx="4072817" cy="803478"/>
            <a:chOff x="19938999" y="12468022"/>
            <a:chExt cx="4072287" cy="8034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8022"/>
              <a:ext cx="1016000" cy="7884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4" cy="592331"/>
            </a:xfrm>
            <a:prstGeom prst="rect">
              <a:avLst/>
            </a:prstGeom>
          </p:spPr>
        </p:pic>
        <p:pic>
          <p:nvPicPr>
            <p:cNvPr id="8" name="Picture 7" descr="WU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6" cy="391583"/>
            </a:xfrm>
            <a:prstGeom prst="rect">
              <a:avLst/>
            </a:prstGeom>
          </p:spPr>
        </p:pic>
      </p:grpSp>
      <p:sp>
        <p:nvSpPr>
          <p:cNvPr id="12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41460" y="662829"/>
            <a:ext cx="5428369" cy="4095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2200" b="1" cap="all" dirty="0" smtClean="0">
                <a:solidFill>
                  <a:srgbClr val="1B2F7C"/>
                </a:solidFill>
                <a:latin typeface="Arial"/>
                <a:ea typeface="Arial"/>
                <a:cs typeface="Arial"/>
                <a:sym typeface="Avenir Black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13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813184" y="12396144"/>
            <a:ext cx="5370305" cy="84772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lang="en-US" sz="2400" dirty="0">
                <a:solidFill>
                  <a:srgbClr val="6B6B6E"/>
                </a:solidFill>
                <a:latin typeface="Arial"/>
                <a:ea typeface="Arial"/>
                <a:cs typeface="Arial"/>
                <a:sym typeface="Avenir Medium"/>
              </a:defRPr>
            </a:lvl1pPr>
          </a:lstStyle>
          <a:p>
            <a:r>
              <a:rPr lang="en-US" dirty="0" smtClean="0"/>
              <a:t>Client Logo Here</a:t>
            </a:r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747812" y="2181226"/>
            <a:ext cx="5423699" cy="7016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4800" b="1" dirty="0">
                <a:solidFill>
                  <a:srgbClr val="1C93D4"/>
                </a:solidFill>
                <a:latin typeface="Arial"/>
                <a:ea typeface="Arial"/>
                <a:cs typeface="Arial"/>
                <a:sym typeface="Gill Sans"/>
              </a:defRPr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811" y="3568498"/>
            <a:ext cx="5437895" cy="61999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200" dirty="0" smtClean="0">
                <a:solidFill>
                  <a:srgbClr val="6B6B6E"/>
                </a:solidFill>
                <a:latin typeface="Arial"/>
                <a:ea typeface="Arial"/>
                <a:cs typeface="Arial"/>
                <a:sym typeface="Gill Sans"/>
              </a:defRPr>
            </a:lvl1pPr>
            <a:lvl2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2pPr>
            <a:lvl3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3pPr>
            <a:lvl4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4pPr>
            <a:lvl5pPr algn="l">
              <a:defRPr lang="en-US" sz="2300" dirty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5pPr>
          </a:lstStyle>
          <a:p>
            <a:pPr lvl="0"/>
            <a:r>
              <a:rPr lang="en-US" dirty="0" smtClean="0"/>
              <a:t>Click to edit text </a:t>
            </a:r>
          </a:p>
        </p:txBody>
      </p:sp>
      <p:sp>
        <p:nvSpPr>
          <p:cNvPr id="16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rgbClr val="1B2F7C"/>
                </a:solidFill>
                <a:latin typeface="Arial"/>
                <a:ea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rgbClr val="1B2F7C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55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1219360" y="549275"/>
            <a:ext cx="21948310" cy="2286000"/>
          </a:xfrm>
          <a:prstGeom prst="rect">
            <a:avLst/>
          </a:prstGeom>
        </p:spPr>
        <p:txBody>
          <a:bodyPr lIns="245156" tIns="245156" rIns="245156" bIns="245156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219360" y="3200398"/>
            <a:ext cx="21948310" cy="9935471"/>
          </a:xfrm>
          <a:prstGeom prst="rect">
            <a:avLst/>
          </a:prstGeom>
        </p:spPr>
        <p:txBody>
          <a:bodyPr lIns="245156" tIns="245156" rIns="245156" bIns="245156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22821081" y="12666268"/>
            <a:ext cx="1463461" cy="1049294"/>
          </a:xfrm>
          <a:prstGeom prst="rect">
            <a:avLst/>
          </a:prstGeom>
        </p:spPr>
        <p:txBody>
          <a:bodyPr lIns="245156" tIns="245156" rIns="245156" bIns="245156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8081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hank You Slide">
    <p:bg>
      <p:bgPr>
        <a:solidFill>
          <a:srgbClr val="071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311702" y="4973638"/>
            <a:ext cx="19811404" cy="252253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lang="en-US" sz="15000" b="1" dirty="0" smtClean="0">
                <a:solidFill>
                  <a:srgbClr val="1C93D4"/>
                </a:solidFill>
                <a:latin typeface="Arial"/>
                <a:ea typeface="Arial"/>
                <a:cs typeface="Arial"/>
                <a:sym typeface="Gill Sans"/>
              </a:defRPr>
            </a:lvl1pPr>
            <a:lvl2pPr>
              <a:defRPr lang="en-US" sz="15400" b="1" dirty="0" smtClean="0">
                <a:solidFill>
                  <a:srgbClr val="FFFFFF"/>
                </a:solidFill>
                <a:latin typeface="Arial"/>
                <a:ea typeface="+mn-ea"/>
                <a:cs typeface="Arial"/>
                <a:sym typeface="Gill Sans"/>
              </a:defRPr>
            </a:lvl2pPr>
            <a:lvl3pPr>
              <a:defRPr lang="en-US" sz="15400" b="1" dirty="0" smtClean="0">
                <a:solidFill>
                  <a:srgbClr val="FFFFFF"/>
                </a:solidFill>
                <a:latin typeface="Arial"/>
                <a:ea typeface="+mn-ea"/>
                <a:cs typeface="Arial"/>
                <a:sym typeface="Gill Sans"/>
              </a:defRPr>
            </a:lvl3pPr>
            <a:lvl4pPr>
              <a:defRPr lang="en-US" sz="15400" b="1" dirty="0" smtClean="0">
                <a:solidFill>
                  <a:srgbClr val="FFFFFF"/>
                </a:solidFill>
                <a:latin typeface="Arial"/>
                <a:ea typeface="+mn-ea"/>
                <a:cs typeface="Arial"/>
                <a:sym typeface="Gill Sans"/>
              </a:defRPr>
            </a:lvl4pPr>
            <a:lvl5pPr>
              <a:defRPr lang="en-US" sz="15400" b="1" dirty="0">
                <a:solidFill>
                  <a:srgbClr val="FFFFFF"/>
                </a:solidFill>
                <a:latin typeface="Arial"/>
                <a:ea typeface="+mn-ea"/>
                <a:cs typeface="Arial"/>
                <a:sym typeface="Gill Sans"/>
              </a:defRPr>
            </a:lvl5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62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5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4387175" cy="13716000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9585951" y="12436273"/>
            <a:ext cx="4072817" cy="803478"/>
            <a:chOff x="19938999" y="12468022"/>
            <a:chExt cx="4072287" cy="8034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8022"/>
              <a:ext cx="1016000" cy="78840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4" cy="592331"/>
            </a:xfrm>
            <a:prstGeom prst="rect">
              <a:avLst/>
            </a:prstGeom>
          </p:spPr>
        </p:pic>
        <p:pic>
          <p:nvPicPr>
            <p:cNvPr id="15" name="Picture 14" descr="WU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6" cy="391583"/>
            </a:xfrm>
            <a:prstGeom prst="rect">
              <a:avLst/>
            </a:prstGeom>
          </p:spPr>
        </p:pic>
      </p:grpSp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7993575" y="5866873"/>
            <a:ext cx="16393601" cy="180392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lIns="93635" tIns="46817" rIns="93635" bIns="46817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8620188" y="6403782"/>
            <a:ext cx="15597631" cy="59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2019" tIns="52019" rIns="52019" bIns="52019" numCol="1" spcCol="39014" rtlCol="0" anchor="ctr">
            <a:spAutoFit/>
          </a:bodyPr>
          <a:lstStyle/>
          <a:p>
            <a:pPr algn="l"/>
            <a:r>
              <a:rPr lang="en-US" sz="3200" b="1" dirty="0" smtClean="0">
                <a:solidFill>
                  <a:srgbClr val="354B7D"/>
                </a:solidFill>
                <a:latin typeface="Arial"/>
                <a:cs typeface="Arial"/>
              </a:rPr>
              <a:t>It’s amazing out there.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354B7D"/>
              </a:solidFill>
              <a:effectLst/>
              <a:uFillTx/>
              <a:sym typeface="Gill Sans"/>
            </a:endParaRPr>
          </a:p>
        </p:txBody>
      </p:sp>
      <p:sp>
        <p:nvSpPr>
          <p:cNvPr id="20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rgbClr val="7F7F7F"/>
                </a:solidFill>
                <a:latin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7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 5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4387175" cy="13716000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19585951" y="12436273"/>
            <a:ext cx="4072817" cy="803478"/>
            <a:chOff x="19938999" y="12468022"/>
            <a:chExt cx="4072287" cy="80347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8022"/>
              <a:ext cx="1016000" cy="7884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4" cy="592331"/>
            </a:xfrm>
            <a:prstGeom prst="rect">
              <a:avLst/>
            </a:prstGeom>
          </p:spPr>
        </p:pic>
        <p:pic>
          <p:nvPicPr>
            <p:cNvPr id="24" name="Picture 23" descr="WU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25" name="Straight Connector 24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6" cy="391583"/>
            </a:xfrm>
            <a:prstGeom prst="rect">
              <a:avLst/>
            </a:prstGeom>
          </p:spPr>
        </p:pic>
      </p:grpSp>
      <p:sp>
        <p:nvSpPr>
          <p:cNvPr id="27" name="Rectangle 8"/>
          <p:cNvSpPr>
            <a:spLocks noChangeArrowheads="1"/>
          </p:cNvSpPr>
          <p:nvPr userDrawn="1"/>
        </p:nvSpPr>
        <p:spPr bwMode="auto">
          <a:xfrm>
            <a:off x="7993575" y="5866873"/>
            <a:ext cx="16393601" cy="180392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lIns="93635" tIns="46817" rIns="93635" bIns="46817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8620188" y="6403782"/>
            <a:ext cx="15597631" cy="597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2019" tIns="52019" rIns="52019" bIns="52019" numCol="1" spcCol="39014" rtlCol="0" anchor="ctr">
            <a:spAutoFit/>
          </a:bodyPr>
          <a:lstStyle/>
          <a:p>
            <a:pPr marL="0" marR="0" indent="0" algn="l" defTabSz="11147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kern="1200" dirty="0" smtClean="0">
                <a:solidFill>
                  <a:srgbClr val="354B7D"/>
                </a:solidFill>
                <a:latin typeface="Arial"/>
                <a:ea typeface="+mn-ea"/>
                <a:cs typeface="Arial"/>
              </a:rPr>
              <a:t>After all, when you see the world through weather..</a:t>
            </a:r>
            <a:r>
              <a:rPr lang="en-US" sz="3200" b="1" dirty="0" smtClean="0">
                <a:solidFill>
                  <a:srgbClr val="354B7D"/>
                </a:solidFill>
                <a:latin typeface="Arial"/>
                <a:cs typeface="Arial"/>
              </a:rPr>
              <a:t>.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354B7D"/>
              </a:solidFill>
              <a:effectLst/>
              <a:uFillTx/>
              <a:sym typeface="Gill Sans"/>
            </a:endParaRPr>
          </a:p>
        </p:txBody>
      </p:sp>
      <p:sp>
        <p:nvSpPr>
          <p:cNvPr id="11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rgbClr val="7F7F7F"/>
                </a:solidFill>
                <a:latin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86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4387175" cy="13716000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 userDrawn="1"/>
        </p:nvSpPr>
        <p:spPr bwMode="auto">
          <a:xfrm>
            <a:off x="1" y="2476500"/>
            <a:ext cx="24387175" cy="60198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lIns="93635" tIns="46817" rIns="93635" bIns="46817"/>
          <a:lstStyle/>
          <a:p>
            <a:pPr algn="ctr"/>
            <a:endParaRPr lang="en-US" dirty="0">
              <a:latin typeface="Arial"/>
              <a:ea typeface="Arial"/>
              <a:cs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19941595" y="7483012"/>
            <a:ext cx="4072818" cy="803739"/>
            <a:chOff x="19938999" y="12467761"/>
            <a:chExt cx="4072288" cy="803739"/>
          </a:xfrm>
        </p:grpSpPr>
        <p:pic>
          <p:nvPicPr>
            <p:cNvPr id="7" name="Picture 6" descr="WxCo_Logo_RGB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7761"/>
              <a:ext cx="1016000" cy="788924"/>
            </a:xfrm>
            <a:prstGeom prst="rect">
              <a:avLst/>
            </a:prstGeom>
          </p:spPr>
        </p:pic>
        <p:pic>
          <p:nvPicPr>
            <p:cNvPr id="8" name="Picture 7" descr="TWC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5" cy="592332"/>
            </a:xfrm>
            <a:prstGeom prst="rect">
              <a:avLst/>
            </a:prstGeom>
          </p:spPr>
        </p:pic>
        <p:pic>
          <p:nvPicPr>
            <p:cNvPr id="9" name="Picture 8" descr="WU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1" name="Picture 10" descr="wsi_logo_BH_v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7" cy="391583"/>
            </a:xfrm>
            <a:prstGeom prst="rect">
              <a:avLst/>
            </a:prstGeom>
          </p:spPr>
        </p:pic>
      </p:grpSp>
      <p:sp>
        <p:nvSpPr>
          <p:cNvPr id="12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5761296" y="4041678"/>
            <a:ext cx="5564706" cy="1925772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lang="en-US" sz="4800" b="1" dirty="0" smtClean="0">
                <a:solidFill>
                  <a:srgbClr val="1B2F7C"/>
                </a:solidFill>
                <a:latin typeface="Arial"/>
                <a:ea typeface="Arial"/>
                <a:cs typeface="Arial"/>
                <a:sym typeface="Gill Sans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0"/>
          </p:nvPr>
        </p:nvSpPr>
        <p:spPr>
          <a:xfrm>
            <a:off x="11381447" y="4123932"/>
            <a:ext cx="7807719" cy="186091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8453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lang="en-US" sz="2400" dirty="0" smtClean="0">
                <a:solidFill>
                  <a:schemeClr val="bg2">
                    <a:lumMod val="25000"/>
                  </a:schemeClr>
                </a:solidFill>
                <a:latin typeface="Arial"/>
                <a:ea typeface="Arial"/>
                <a:cs typeface="Arial"/>
                <a:sym typeface="Gill Sans"/>
              </a:defRPr>
            </a:lvl1pPr>
            <a:lvl2pPr algn="l" defTabSz="845312">
              <a:defRPr lang="en-US" sz="1800" dirty="0" smtClean="0">
                <a:solidFill>
                  <a:schemeClr val="bg2">
                    <a:lumMod val="25000"/>
                  </a:schemeClr>
                </a:solidFill>
                <a:latin typeface="Arial"/>
                <a:ea typeface="+mn-ea"/>
                <a:cs typeface="Arial"/>
                <a:sym typeface="Gill Sans"/>
              </a:defRPr>
            </a:lvl2pPr>
            <a:lvl3pPr algn="l" defTabSz="845312">
              <a:defRPr lang="en-US" sz="1800" dirty="0" smtClean="0">
                <a:solidFill>
                  <a:schemeClr val="bg2">
                    <a:lumMod val="25000"/>
                  </a:schemeClr>
                </a:solidFill>
                <a:latin typeface="Arial"/>
                <a:ea typeface="+mn-ea"/>
                <a:cs typeface="Arial"/>
                <a:sym typeface="Gill Sans"/>
              </a:defRPr>
            </a:lvl3pPr>
            <a:lvl4pPr algn="l" defTabSz="845312">
              <a:defRPr lang="en-US" sz="1800" dirty="0" smtClean="0">
                <a:solidFill>
                  <a:schemeClr val="bg2">
                    <a:lumMod val="25000"/>
                  </a:schemeClr>
                </a:solidFill>
                <a:latin typeface="Arial"/>
                <a:ea typeface="+mn-ea"/>
                <a:cs typeface="Arial"/>
                <a:sym typeface="Gill Sans"/>
              </a:defRPr>
            </a:lvl4pPr>
            <a:lvl5pPr algn="l" defTabSz="845312">
              <a:defRPr lang="en-US" sz="1800" dirty="0">
                <a:solidFill>
                  <a:schemeClr val="bg2">
                    <a:lumMod val="25000"/>
                  </a:schemeClr>
                </a:solidFill>
                <a:latin typeface="Arial"/>
                <a:ea typeface="+mn-ea"/>
                <a:cs typeface="Arial"/>
                <a:sym typeface="Gill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468173" marR="0" lvl="0" indent="-468173" algn="l" defTabSz="8453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6960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 (mo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ewpoint heatwave2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24387175" cy="13716000"/>
          </a:xfrm>
          <a:prstGeom prst="rect">
            <a:avLst/>
          </a:prstGeom>
        </p:spPr>
      </p:pic>
      <p:sp>
        <p:nvSpPr>
          <p:cNvPr id="12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9468188" y="5716507"/>
            <a:ext cx="9953191" cy="159741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>
              <a:defRPr lang="en-US" sz="48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Gill Sans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427149" y="5006040"/>
            <a:ext cx="3033223" cy="3018350"/>
          </a:xfrm>
          <a:prstGeom prst="rect">
            <a:avLst/>
          </a:prstGeom>
        </p:spPr>
        <p:txBody>
          <a:bodyPr vert="horz" anchor="t"/>
          <a:lstStyle>
            <a:lvl1pPr marL="0" indent="0">
              <a:buNone/>
              <a:defRPr lang="en-US" sz="250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venir Medium"/>
              </a:defRPr>
            </a:lvl1pPr>
          </a:lstStyle>
          <a:p>
            <a:r>
              <a:rPr lang="en-US" dirty="0" smtClean="0"/>
              <a:t>Client Logo Here</a:t>
            </a:r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9585951" y="12436273"/>
            <a:ext cx="4072817" cy="803478"/>
            <a:chOff x="19938999" y="12468022"/>
            <a:chExt cx="4072287" cy="80347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8022"/>
              <a:ext cx="1016000" cy="78840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4" cy="592331"/>
            </a:xfrm>
            <a:prstGeom prst="rect">
              <a:avLst/>
            </a:prstGeom>
          </p:spPr>
        </p:pic>
        <p:pic>
          <p:nvPicPr>
            <p:cNvPr id="26" name="Picture 25" descr="WU_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6" cy="391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69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.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rgbClr val="1B2F7C"/>
                </a:solidFill>
                <a:latin typeface="Arial"/>
                <a:ea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rgbClr val="1B2F7C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571" name="Group 570"/>
          <p:cNvGrpSpPr/>
          <p:nvPr userDrawn="1"/>
        </p:nvGrpSpPr>
        <p:grpSpPr>
          <a:xfrm>
            <a:off x="20093995" y="12544264"/>
            <a:ext cx="4072818" cy="803739"/>
            <a:chOff x="19938999" y="12467761"/>
            <a:chExt cx="4072288" cy="803739"/>
          </a:xfrm>
        </p:grpSpPr>
        <p:pic>
          <p:nvPicPr>
            <p:cNvPr id="572" name="Picture 571" descr="WxCo_Logo_RGB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7761"/>
              <a:ext cx="1016000" cy="788924"/>
            </a:xfrm>
            <a:prstGeom prst="rect">
              <a:avLst/>
            </a:prstGeom>
          </p:spPr>
        </p:pic>
        <p:pic>
          <p:nvPicPr>
            <p:cNvPr id="573" name="Picture 572" descr="TWC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5" cy="592332"/>
            </a:xfrm>
            <a:prstGeom prst="rect">
              <a:avLst/>
            </a:prstGeom>
          </p:spPr>
        </p:pic>
        <p:pic>
          <p:nvPicPr>
            <p:cNvPr id="574" name="Picture 573" descr="WU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575" name="Straight Connector 574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576" name="Picture 575" descr="wsi_logo_BH_v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7" cy="391583"/>
            </a:xfrm>
            <a:prstGeom prst="rect">
              <a:avLst/>
            </a:prstGeom>
          </p:spPr>
        </p:pic>
      </p:grpSp>
      <p:sp>
        <p:nvSpPr>
          <p:cNvPr id="578" name="Rectangle 8"/>
          <p:cNvSpPr>
            <a:spLocks noChangeArrowheads="1"/>
          </p:cNvSpPr>
          <p:nvPr userDrawn="1"/>
        </p:nvSpPr>
        <p:spPr bwMode="auto">
          <a:xfrm rot="16200000">
            <a:off x="-3525684" y="3525684"/>
            <a:ext cx="13716000" cy="666463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lIns="93635" tIns="46817" rIns="93635" bIns="46817"/>
          <a:lstStyle/>
          <a:p>
            <a:pPr algn="ctr"/>
            <a:r>
              <a:rPr lang="en-US" dirty="0">
                <a:latin typeface="Arial"/>
                <a:ea typeface="Arial"/>
                <a:cs typeface="Arial"/>
              </a:rPr>
              <a:t>    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747812" y="2181226"/>
            <a:ext cx="5423699" cy="7016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4800" b="1" dirty="0">
                <a:solidFill>
                  <a:srgbClr val="1C93D4"/>
                </a:solidFill>
                <a:latin typeface="Arial"/>
                <a:ea typeface="Arial"/>
                <a:cs typeface="Arial"/>
                <a:sym typeface="Gill Sans"/>
              </a:defRPr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811" y="3568498"/>
            <a:ext cx="5437895" cy="61999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200" dirty="0" smtClean="0">
                <a:solidFill>
                  <a:srgbClr val="6B6B6E"/>
                </a:solidFill>
                <a:latin typeface="Arial"/>
                <a:ea typeface="Arial"/>
                <a:cs typeface="Arial"/>
                <a:sym typeface="Gill Sans"/>
              </a:defRPr>
            </a:lvl1pPr>
            <a:lvl2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2pPr>
            <a:lvl3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3pPr>
            <a:lvl4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4pPr>
            <a:lvl5pPr algn="l">
              <a:defRPr lang="en-US" sz="2300" dirty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5pPr>
          </a:lstStyle>
          <a:p>
            <a:pPr lvl="0"/>
            <a:r>
              <a:rPr lang="en-US" dirty="0" smtClean="0"/>
              <a:t>Click to edit text </a:t>
            </a:r>
          </a:p>
        </p:txBody>
      </p:sp>
    </p:spTree>
    <p:extLst>
      <p:ext uri="{BB962C8B-B14F-4D97-AF65-F5344CB8AC3E}">
        <p14:creationId xmlns:p14="http://schemas.microsoft.com/office/powerpoint/2010/main" val="18138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38" y="0"/>
            <a:ext cx="24387175" cy="13716000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 userDrawn="1"/>
        </p:nvSpPr>
        <p:spPr bwMode="auto">
          <a:xfrm rot="16200000">
            <a:off x="-3525684" y="3525684"/>
            <a:ext cx="13716000" cy="666463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lIns="93635" tIns="46817" rIns="93635" bIns="46817"/>
          <a:lstStyle/>
          <a:p>
            <a:pPr algn="ctr"/>
            <a:r>
              <a:rPr lang="en-US" dirty="0">
                <a:latin typeface="Arial"/>
                <a:ea typeface="Arial"/>
                <a:cs typeface="Arial"/>
              </a:rPr>
              <a:t>   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585951" y="12436273"/>
            <a:ext cx="4072817" cy="803478"/>
            <a:chOff x="19938999" y="12468022"/>
            <a:chExt cx="4072287" cy="8034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8022"/>
              <a:ext cx="1016000" cy="7884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4" cy="592331"/>
            </a:xfrm>
            <a:prstGeom prst="rect">
              <a:avLst/>
            </a:prstGeom>
          </p:spPr>
        </p:pic>
        <p:pic>
          <p:nvPicPr>
            <p:cNvPr id="8" name="Picture 7" descr="WU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6" cy="391583"/>
            </a:xfrm>
            <a:prstGeom prst="rect">
              <a:avLst/>
            </a:prstGeom>
          </p:spPr>
        </p:pic>
      </p:grpSp>
      <p:sp>
        <p:nvSpPr>
          <p:cNvPr id="11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813184" y="12396144"/>
            <a:ext cx="5370305" cy="8477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400" dirty="0">
                <a:solidFill>
                  <a:srgbClr val="6B6B6E"/>
                </a:solidFill>
                <a:latin typeface="Arial"/>
                <a:ea typeface="Arial"/>
                <a:cs typeface="Arial"/>
                <a:sym typeface="Avenir Medium"/>
              </a:defRPr>
            </a:lvl1pPr>
          </a:lstStyle>
          <a:p>
            <a:r>
              <a:rPr lang="en-US" dirty="0" smtClean="0"/>
              <a:t>Client Logo Here</a:t>
            </a:r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747812" y="2181226"/>
            <a:ext cx="5423699" cy="7016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4800" b="1" dirty="0">
                <a:solidFill>
                  <a:srgbClr val="1C93D4"/>
                </a:solidFill>
                <a:latin typeface="Arial"/>
                <a:ea typeface="Arial"/>
                <a:cs typeface="Arial"/>
                <a:sym typeface="Gill Sans"/>
              </a:defRPr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811" y="3568498"/>
            <a:ext cx="5437895" cy="61999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200" dirty="0" smtClean="0">
                <a:solidFill>
                  <a:srgbClr val="6B6B6E"/>
                </a:solidFill>
                <a:latin typeface="Arial"/>
                <a:ea typeface="Arial"/>
                <a:cs typeface="Arial"/>
                <a:sym typeface="Gill Sans"/>
              </a:defRPr>
            </a:lvl1pPr>
            <a:lvl2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2pPr>
            <a:lvl3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3pPr>
            <a:lvl4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4pPr>
            <a:lvl5pPr algn="l">
              <a:defRPr lang="en-US" sz="2300" dirty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5pPr>
          </a:lstStyle>
          <a:p>
            <a:pPr lvl="0"/>
            <a:r>
              <a:rPr lang="en-US" dirty="0" smtClean="0"/>
              <a:t>Click to edit text 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41460" y="662829"/>
            <a:ext cx="5428369" cy="4095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2200" b="1" cap="all" dirty="0" smtClean="0">
                <a:solidFill>
                  <a:srgbClr val="1B2F7C"/>
                </a:solidFill>
                <a:latin typeface="Arial"/>
                <a:ea typeface="Arial"/>
                <a:cs typeface="Arial"/>
                <a:sym typeface="Avenir Black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4387175" cy="1371600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19585951" y="12436273"/>
            <a:ext cx="4072817" cy="803478"/>
            <a:chOff x="19938999" y="12468022"/>
            <a:chExt cx="4072287" cy="8034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8999" y="12468022"/>
              <a:ext cx="1016000" cy="7884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4370" y="12570690"/>
              <a:ext cx="666044" cy="592331"/>
            </a:xfrm>
            <a:prstGeom prst="rect">
              <a:avLst/>
            </a:prstGeom>
          </p:spPr>
        </p:pic>
        <p:pic>
          <p:nvPicPr>
            <p:cNvPr id="8" name="Picture 7" descr="WU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1607" y="12566716"/>
              <a:ext cx="800142" cy="52169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21103166" y="12498917"/>
              <a:ext cx="0" cy="772583"/>
            </a:xfrm>
            <a:prstGeom prst="line">
              <a:avLst/>
            </a:prstGeom>
            <a:noFill/>
            <a:ln w="12700" cap="flat">
              <a:solidFill>
                <a:schemeClr val="bg1">
                  <a:lumMod val="75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4740" y="12700000"/>
              <a:ext cx="986546" cy="391583"/>
            </a:xfrm>
            <a:prstGeom prst="rect">
              <a:avLst/>
            </a:prstGeom>
          </p:spPr>
        </p:pic>
      </p:grpSp>
      <p:sp>
        <p:nvSpPr>
          <p:cNvPr id="11" name="Shape 281"/>
          <p:cNvSpPr txBox="1">
            <a:spLocks/>
          </p:cNvSpPr>
          <p:nvPr userDrawn="1"/>
        </p:nvSpPr>
        <p:spPr>
          <a:xfrm>
            <a:off x="23298342" y="749301"/>
            <a:ext cx="282129" cy="32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r" defTabSz="825500">
              <a:lnSpc>
                <a:spcPts val="2600"/>
              </a:lnSpc>
              <a:defRPr sz="2200">
                <a:solidFill>
                  <a:srgbClr val="6B6B6E"/>
                </a:solidFill>
                <a:latin typeface="+mj-lt"/>
                <a:ea typeface="+mj-ea"/>
                <a:cs typeface="+mj-cs"/>
                <a:sym typeface="Avenir Medium"/>
              </a:defRPr>
            </a:lvl1pPr>
            <a:lvl2pPr indent="3429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2pPr>
            <a:lvl3pPr indent="6858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3pPr>
            <a:lvl4pPr indent="10287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4pPr>
            <a:lvl5pPr indent="13716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5pPr>
            <a:lvl6pPr indent="17145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6pPr>
            <a:lvl7pPr indent="20574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7pPr>
            <a:lvl8pPr indent="24003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8pPr>
            <a:lvl9pPr indent="2743200" algn="ctr" defTabSz="825500">
              <a:defRPr sz="5600"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pPr>
                <a:defRPr sz="1800">
                  <a:solidFill>
                    <a:srgbClr val="000000"/>
                  </a:solidFill>
                </a:defRPr>
              </a:pPr>
              <a:t>‹#›</a:t>
            </a:fld>
            <a:endParaRPr lang="en-US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" name="Rectangle 8"/>
          <p:cNvSpPr>
            <a:spLocks noChangeArrowheads="1"/>
          </p:cNvSpPr>
          <p:nvPr userDrawn="1"/>
        </p:nvSpPr>
        <p:spPr bwMode="auto">
          <a:xfrm rot="16200000">
            <a:off x="-3525684" y="3525684"/>
            <a:ext cx="13716000" cy="666463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xtLst/>
        </p:spPr>
        <p:txBody>
          <a:bodyPr lIns="93635" tIns="46817" rIns="93635" bIns="46817"/>
          <a:lstStyle/>
          <a:p>
            <a:pPr algn="ctr"/>
            <a:r>
              <a:rPr lang="en-US" dirty="0">
                <a:latin typeface="Arial"/>
                <a:ea typeface="Arial"/>
                <a:cs typeface="Arial"/>
              </a:rPr>
              <a:t>    </a:t>
            </a:r>
          </a:p>
        </p:txBody>
      </p:sp>
      <p:sp>
        <p:nvSpPr>
          <p:cNvPr id="19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813184" y="12396144"/>
            <a:ext cx="5370305" cy="8477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400" dirty="0">
                <a:solidFill>
                  <a:srgbClr val="6B6B6E"/>
                </a:solidFill>
                <a:latin typeface="Arial"/>
                <a:ea typeface="Arial"/>
                <a:cs typeface="Arial"/>
                <a:sym typeface="Avenir Medium"/>
              </a:defRPr>
            </a:lvl1pPr>
          </a:lstStyle>
          <a:p>
            <a:r>
              <a:rPr lang="en-US" dirty="0" smtClean="0"/>
              <a:t>Client Logo Here</a:t>
            </a:r>
            <a:endParaRPr lang="en-US" dirty="0"/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747812" y="2181226"/>
            <a:ext cx="5423699" cy="7016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4800" b="1" dirty="0">
                <a:solidFill>
                  <a:srgbClr val="1C93D4"/>
                </a:solidFill>
                <a:latin typeface="Arial"/>
                <a:ea typeface="Arial"/>
                <a:cs typeface="Arial"/>
                <a:sym typeface="Gill Sans"/>
              </a:defRPr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47811" y="3568498"/>
            <a:ext cx="5437895" cy="61999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lang="en-US" sz="2200" dirty="0" smtClean="0">
                <a:solidFill>
                  <a:srgbClr val="6B6B6E"/>
                </a:solidFill>
                <a:latin typeface="Arial"/>
                <a:ea typeface="Arial"/>
                <a:cs typeface="Arial"/>
                <a:sym typeface="Gill Sans"/>
              </a:defRPr>
            </a:lvl1pPr>
            <a:lvl2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2pPr>
            <a:lvl3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3pPr>
            <a:lvl4pPr algn="l">
              <a:defRPr lang="en-US" sz="2300" dirty="0" smtClean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4pPr>
            <a:lvl5pPr algn="l">
              <a:defRPr lang="en-US" sz="2300" dirty="0">
                <a:solidFill>
                  <a:srgbClr val="6B6B6E"/>
                </a:solidFill>
                <a:latin typeface="Arial"/>
                <a:ea typeface="+mj-ea"/>
                <a:cs typeface="Arial"/>
                <a:sym typeface="Gill Sans"/>
              </a:defRPr>
            </a:lvl5pPr>
          </a:lstStyle>
          <a:p>
            <a:pPr lvl="0"/>
            <a:r>
              <a:rPr lang="en-US" dirty="0" smtClean="0"/>
              <a:t>Click to edit text 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41460" y="662829"/>
            <a:ext cx="5428369" cy="40957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lang="en-US" sz="2200" b="1" cap="all" dirty="0" smtClean="0">
                <a:solidFill>
                  <a:srgbClr val="1B2F7C"/>
                </a:solidFill>
                <a:latin typeface="Arial"/>
                <a:ea typeface="Arial"/>
                <a:cs typeface="Arial"/>
                <a:sym typeface="Avenir Black"/>
              </a:defRPr>
            </a:lvl1pPr>
          </a:lstStyle>
          <a:p>
            <a:pPr lvl="0"/>
            <a:r>
              <a:rPr lang="en-US" dirty="0" smtClean="0"/>
              <a:t>CLICK TO EDIT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2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22949" tIns="111475" rIns="222949" bIns="111475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dirty="0" smtClean="0"/>
              <a:t>Click to edit Master text styles</a:t>
            </a:r>
          </a:p>
          <a:p>
            <a:pPr lvl="1"/>
            <a:r>
              <a:rPr kumimoji="1" lang="en-US" altLang="ja-JP" dirty="0" smtClean="0"/>
              <a:t>Second level</a:t>
            </a:r>
          </a:p>
          <a:p>
            <a:pPr lvl="2"/>
            <a:r>
              <a:rPr kumimoji="1" lang="en-US" altLang="ja-JP" dirty="0" smtClean="0"/>
              <a:t>Third level</a:t>
            </a:r>
          </a:p>
          <a:p>
            <a:pPr lvl="3"/>
            <a:r>
              <a:rPr kumimoji="1" lang="en-US" altLang="ja-JP" dirty="0" smtClean="0"/>
              <a:t>Fourth level</a:t>
            </a:r>
          </a:p>
          <a:p>
            <a:pPr lvl="4"/>
            <a:r>
              <a:rPr kumimoji="1" lang="en-US" altLang="ja-JP" dirty="0" smtClean="0"/>
              <a:t>Fifth level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769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74" r:id="rId3"/>
    <p:sldLayoutId id="2147483675" r:id="rId4"/>
    <p:sldLayoutId id="2147483681" r:id="rId5"/>
    <p:sldLayoutId id="2147483685" r:id="rId6"/>
    <p:sldLayoutId id="2147483691" r:id="rId7"/>
    <p:sldLayoutId id="2147483692" r:id="rId8"/>
    <p:sldLayoutId id="2147483693" r:id="rId9"/>
    <p:sldLayoutId id="2147483697" r:id="rId10"/>
    <p:sldLayoutId id="2147483700" r:id="rId11"/>
    <p:sldLayoutId id="2147483702" r:id="rId12"/>
    <p:sldLayoutId id="2147483750" r:id="rId13"/>
    <p:sldLayoutId id="2147483751" r:id="rId14"/>
    <p:sldLayoutId id="2147483810" r:id="rId15"/>
    <p:sldLayoutId id="2147483811" r:id="rId16"/>
    <p:sldLayoutId id="2147483812" r:id="rId17"/>
  </p:sldLayoutIdLst>
  <p:timing>
    <p:tnLst>
      <p:par>
        <p:cTn id="1" dur="indefinite" restart="never" nodeType="tmRoot"/>
      </p:par>
    </p:tnLst>
  </p:timing>
  <p:txStyles>
    <p:titleStyle>
      <a:lvl1pPr algn="ctr" defTabSz="1114745" rtl="0" eaLnBrk="1" latinLnBrk="0" hangingPunct="1">
        <a:spcBef>
          <a:spcPct val="0"/>
        </a:spcBef>
        <a:buNone/>
        <a:defRPr kumimoji="1" sz="10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36059" indent="-836059" algn="l" defTabSz="1114745" rtl="0" eaLnBrk="1" latinLnBrk="0" hangingPunct="1">
        <a:spcBef>
          <a:spcPct val="20000"/>
        </a:spcBef>
        <a:buFont typeface="Arial"/>
        <a:buChar char="•"/>
        <a:defRPr kumimoji="1" sz="2200" kern="1200">
          <a:ln>
            <a:noFill/>
          </a:ln>
          <a:solidFill>
            <a:srgbClr val="6B6B6E"/>
          </a:solidFill>
          <a:latin typeface="+mn-lt"/>
          <a:ea typeface="+mn-ea"/>
          <a:cs typeface="+mn-cs"/>
        </a:defRPr>
      </a:lvl1pPr>
      <a:lvl2pPr marL="1811461" indent="-696716" algn="l" defTabSz="1114745" rtl="0" eaLnBrk="1" latinLnBrk="0" hangingPunct="1">
        <a:spcBef>
          <a:spcPct val="20000"/>
        </a:spcBef>
        <a:buFont typeface="Arial"/>
        <a:buChar char="–"/>
        <a:defRPr kumimoji="1" sz="2200" kern="1200">
          <a:ln>
            <a:noFill/>
          </a:ln>
          <a:solidFill>
            <a:srgbClr val="6B6B6E"/>
          </a:solidFill>
          <a:latin typeface="+mn-lt"/>
          <a:ea typeface="+mn-ea"/>
          <a:cs typeface="+mn-cs"/>
        </a:defRPr>
      </a:lvl2pPr>
      <a:lvl3pPr marL="2786863" indent="-557373" algn="l" defTabSz="1114745" rtl="0" eaLnBrk="1" latinLnBrk="0" hangingPunct="1">
        <a:spcBef>
          <a:spcPct val="20000"/>
        </a:spcBef>
        <a:buFont typeface="Arial"/>
        <a:buChar char="•"/>
        <a:defRPr kumimoji="1" sz="2200" kern="1200">
          <a:ln>
            <a:noFill/>
          </a:ln>
          <a:solidFill>
            <a:srgbClr val="6B6B6E"/>
          </a:solidFill>
          <a:latin typeface="+mn-lt"/>
          <a:ea typeface="+mn-ea"/>
          <a:cs typeface="+mn-cs"/>
        </a:defRPr>
      </a:lvl3pPr>
      <a:lvl4pPr marL="3901608" indent="-557373" algn="l" defTabSz="1114745" rtl="0" eaLnBrk="1" latinLnBrk="0" hangingPunct="1">
        <a:spcBef>
          <a:spcPct val="20000"/>
        </a:spcBef>
        <a:buFont typeface="Arial"/>
        <a:buChar char="–"/>
        <a:defRPr kumimoji="1" sz="2200" kern="1200">
          <a:ln>
            <a:noFill/>
          </a:ln>
          <a:solidFill>
            <a:srgbClr val="6B6B6E"/>
          </a:solidFill>
          <a:latin typeface="+mn-lt"/>
          <a:ea typeface="+mn-ea"/>
          <a:cs typeface="+mn-cs"/>
        </a:defRPr>
      </a:lvl4pPr>
      <a:lvl5pPr marL="5016353" indent="-557373" algn="l" defTabSz="1114745" rtl="0" eaLnBrk="1" latinLnBrk="0" hangingPunct="1">
        <a:spcBef>
          <a:spcPct val="20000"/>
        </a:spcBef>
        <a:buFont typeface="Arial"/>
        <a:buChar char="»"/>
        <a:defRPr kumimoji="1" sz="2200" kern="1200">
          <a:ln>
            <a:noFill/>
          </a:ln>
          <a:solidFill>
            <a:srgbClr val="6B6B6E"/>
          </a:solidFill>
          <a:latin typeface="+mn-lt"/>
          <a:ea typeface="+mn-ea"/>
          <a:cs typeface="+mn-cs"/>
        </a:defRPr>
      </a:lvl5pPr>
      <a:lvl6pPr marL="6131098" indent="-557373" algn="l" defTabSz="1114745" rtl="0" eaLnBrk="1" latinLnBrk="0" hangingPunct="1">
        <a:spcBef>
          <a:spcPct val="20000"/>
        </a:spcBef>
        <a:buFont typeface="Arial"/>
        <a:buChar char="•"/>
        <a:defRPr kumimoji="1" sz="4900" kern="1200">
          <a:solidFill>
            <a:schemeClr val="tx1"/>
          </a:solidFill>
          <a:latin typeface="+mn-lt"/>
          <a:ea typeface="+mn-ea"/>
          <a:cs typeface="+mn-cs"/>
        </a:defRPr>
      </a:lvl6pPr>
      <a:lvl7pPr marL="7245843" indent="-557373" algn="l" defTabSz="1114745" rtl="0" eaLnBrk="1" latinLnBrk="0" hangingPunct="1">
        <a:spcBef>
          <a:spcPct val="20000"/>
        </a:spcBef>
        <a:buFont typeface="Arial"/>
        <a:buChar char="•"/>
        <a:defRPr kumimoji="1" sz="4900" kern="1200">
          <a:solidFill>
            <a:schemeClr val="tx1"/>
          </a:solidFill>
          <a:latin typeface="+mn-lt"/>
          <a:ea typeface="+mn-ea"/>
          <a:cs typeface="+mn-cs"/>
        </a:defRPr>
      </a:lvl7pPr>
      <a:lvl8pPr marL="8360588" indent="-557373" algn="l" defTabSz="1114745" rtl="0" eaLnBrk="1" latinLnBrk="0" hangingPunct="1">
        <a:spcBef>
          <a:spcPct val="20000"/>
        </a:spcBef>
        <a:buFont typeface="Arial"/>
        <a:buChar char="•"/>
        <a:defRPr kumimoji="1" sz="4900" kern="1200">
          <a:solidFill>
            <a:schemeClr val="tx1"/>
          </a:solidFill>
          <a:latin typeface="+mn-lt"/>
          <a:ea typeface="+mn-ea"/>
          <a:cs typeface="+mn-cs"/>
        </a:defRPr>
      </a:lvl8pPr>
      <a:lvl9pPr marL="9475333" indent="-557373" algn="l" defTabSz="1114745" rtl="0" eaLnBrk="1" latinLnBrk="0" hangingPunct="1">
        <a:spcBef>
          <a:spcPct val="20000"/>
        </a:spcBef>
        <a:buFont typeface="Arial"/>
        <a:buChar char="•"/>
        <a:defRPr kumimoji="1" sz="4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114745" rtl="0" eaLnBrk="1" latinLnBrk="0" hangingPunct="1">
        <a:defRPr kumimoji="1"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745" algn="l" defTabSz="1114745" rtl="0" eaLnBrk="1" latinLnBrk="0" hangingPunct="1">
        <a:defRPr kumimoji="1"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9490" algn="l" defTabSz="1114745" rtl="0" eaLnBrk="1" latinLnBrk="0" hangingPunct="1">
        <a:defRPr kumimoji="1"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3344235" algn="l" defTabSz="1114745" rtl="0" eaLnBrk="1" latinLnBrk="0" hangingPunct="1">
        <a:defRPr kumimoji="1" sz="4400" kern="1200">
          <a:solidFill>
            <a:schemeClr val="tx1"/>
          </a:solidFill>
          <a:latin typeface="+mn-lt"/>
          <a:ea typeface="+mn-ea"/>
          <a:cs typeface="+mn-cs"/>
        </a:defRPr>
      </a:lvl4pPr>
      <a:lvl5pPr marL="4458980" algn="l" defTabSz="1114745" rtl="0" eaLnBrk="1" latinLnBrk="0" hangingPunct="1">
        <a:defRPr kumimoji="1" sz="4400" kern="1200">
          <a:solidFill>
            <a:schemeClr val="tx1"/>
          </a:solidFill>
          <a:latin typeface="+mn-lt"/>
          <a:ea typeface="+mn-ea"/>
          <a:cs typeface="+mn-cs"/>
        </a:defRPr>
      </a:lvl5pPr>
      <a:lvl6pPr marL="5573725" algn="l" defTabSz="1114745" rtl="0" eaLnBrk="1" latinLnBrk="0" hangingPunct="1">
        <a:defRPr kumimoji="1" sz="4400" kern="1200">
          <a:solidFill>
            <a:schemeClr val="tx1"/>
          </a:solidFill>
          <a:latin typeface="+mn-lt"/>
          <a:ea typeface="+mn-ea"/>
          <a:cs typeface="+mn-cs"/>
        </a:defRPr>
      </a:lvl6pPr>
      <a:lvl7pPr marL="6688470" algn="l" defTabSz="1114745" rtl="0" eaLnBrk="1" latinLnBrk="0" hangingPunct="1">
        <a:defRPr kumimoji="1" sz="4400" kern="1200">
          <a:solidFill>
            <a:schemeClr val="tx1"/>
          </a:solidFill>
          <a:latin typeface="+mn-lt"/>
          <a:ea typeface="+mn-ea"/>
          <a:cs typeface="+mn-cs"/>
        </a:defRPr>
      </a:lvl7pPr>
      <a:lvl8pPr marL="7803215" algn="l" defTabSz="1114745" rtl="0" eaLnBrk="1" latinLnBrk="0" hangingPunct="1">
        <a:defRPr kumimoji="1" sz="4400" kern="1200">
          <a:solidFill>
            <a:schemeClr val="tx1"/>
          </a:solidFill>
          <a:latin typeface="+mn-lt"/>
          <a:ea typeface="+mn-ea"/>
          <a:cs typeface="+mn-cs"/>
        </a:defRPr>
      </a:lvl8pPr>
      <a:lvl9pPr marL="8917960" algn="l" defTabSz="1114745" rtl="0" eaLnBrk="1" latinLnBrk="0" hangingPunct="1">
        <a:defRPr kumimoji="1" sz="4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671" Type="http://schemas.openxmlformats.org/officeDocument/2006/relationships/tags" Target="../tags/tag671.xml"/><Relationship Id="rId769" Type="http://schemas.openxmlformats.org/officeDocument/2006/relationships/tags" Target="../tags/tag769.xml"/><Relationship Id="rId21" Type="http://schemas.openxmlformats.org/officeDocument/2006/relationships/tags" Target="../tags/tag21.xml"/><Relationship Id="rId63" Type="http://schemas.openxmlformats.org/officeDocument/2006/relationships/tags" Target="../tags/tag63.xml"/><Relationship Id="rId159" Type="http://schemas.openxmlformats.org/officeDocument/2006/relationships/tags" Target="../tags/tag159.xml"/><Relationship Id="rId324" Type="http://schemas.openxmlformats.org/officeDocument/2006/relationships/tags" Target="../tags/tag324.xml"/><Relationship Id="rId366" Type="http://schemas.openxmlformats.org/officeDocument/2006/relationships/tags" Target="../tags/tag366.xml"/><Relationship Id="rId531" Type="http://schemas.openxmlformats.org/officeDocument/2006/relationships/tags" Target="../tags/tag531.xml"/><Relationship Id="rId573" Type="http://schemas.openxmlformats.org/officeDocument/2006/relationships/tags" Target="../tags/tag573.xml"/><Relationship Id="rId629" Type="http://schemas.openxmlformats.org/officeDocument/2006/relationships/tags" Target="../tags/tag629.xml"/><Relationship Id="rId170" Type="http://schemas.openxmlformats.org/officeDocument/2006/relationships/tags" Target="../tags/tag170.xml"/><Relationship Id="rId226" Type="http://schemas.openxmlformats.org/officeDocument/2006/relationships/tags" Target="../tags/tag226.xml"/><Relationship Id="rId433" Type="http://schemas.openxmlformats.org/officeDocument/2006/relationships/tags" Target="../tags/tag433.xml"/><Relationship Id="rId268" Type="http://schemas.openxmlformats.org/officeDocument/2006/relationships/tags" Target="../tags/tag268.xml"/><Relationship Id="rId475" Type="http://schemas.openxmlformats.org/officeDocument/2006/relationships/tags" Target="../tags/tag475.xml"/><Relationship Id="rId640" Type="http://schemas.openxmlformats.org/officeDocument/2006/relationships/tags" Target="../tags/tag640.xml"/><Relationship Id="rId682" Type="http://schemas.openxmlformats.org/officeDocument/2006/relationships/tags" Target="../tags/tag682.xml"/><Relationship Id="rId738" Type="http://schemas.openxmlformats.org/officeDocument/2006/relationships/tags" Target="../tags/tag738.xml"/><Relationship Id="rId32" Type="http://schemas.openxmlformats.org/officeDocument/2006/relationships/tags" Target="../tags/tag32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335" Type="http://schemas.openxmlformats.org/officeDocument/2006/relationships/tags" Target="../tags/tag335.xml"/><Relationship Id="rId377" Type="http://schemas.openxmlformats.org/officeDocument/2006/relationships/tags" Target="../tags/tag377.xml"/><Relationship Id="rId500" Type="http://schemas.openxmlformats.org/officeDocument/2006/relationships/tags" Target="../tags/tag500.xml"/><Relationship Id="rId542" Type="http://schemas.openxmlformats.org/officeDocument/2006/relationships/tags" Target="../tags/tag542.xml"/><Relationship Id="rId584" Type="http://schemas.openxmlformats.org/officeDocument/2006/relationships/tags" Target="../tags/tag584.xml"/><Relationship Id="rId5" Type="http://schemas.openxmlformats.org/officeDocument/2006/relationships/tags" Target="../tags/tag5.xml"/><Relationship Id="rId181" Type="http://schemas.openxmlformats.org/officeDocument/2006/relationships/tags" Target="../tags/tag181.xml"/><Relationship Id="rId237" Type="http://schemas.openxmlformats.org/officeDocument/2006/relationships/tags" Target="../tags/tag237.xml"/><Relationship Id="rId402" Type="http://schemas.openxmlformats.org/officeDocument/2006/relationships/tags" Target="../tags/tag402.xml"/><Relationship Id="rId279" Type="http://schemas.openxmlformats.org/officeDocument/2006/relationships/tags" Target="../tags/tag279.xml"/><Relationship Id="rId444" Type="http://schemas.openxmlformats.org/officeDocument/2006/relationships/tags" Target="../tags/tag444.xml"/><Relationship Id="rId486" Type="http://schemas.openxmlformats.org/officeDocument/2006/relationships/tags" Target="../tags/tag486.xml"/><Relationship Id="rId651" Type="http://schemas.openxmlformats.org/officeDocument/2006/relationships/tags" Target="../tags/tag651.xml"/><Relationship Id="rId693" Type="http://schemas.openxmlformats.org/officeDocument/2006/relationships/tags" Target="../tags/tag693.xml"/><Relationship Id="rId707" Type="http://schemas.openxmlformats.org/officeDocument/2006/relationships/tags" Target="../tags/tag707.xml"/><Relationship Id="rId749" Type="http://schemas.openxmlformats.org/officeDocument/2006/relationships/tags" Target="../tags/tag749.xml"/><Relationship Id="rId43" Type="http://schemas.openxmlformats.org/officeDocument/2006/relationships/tags" Target="../tags/tag43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346" Type="http://schemas.openxmlformats.org/officeDocument/2006/relationships/tags" Target="../tags/tag346.xml"/><Relationship Id="rId388" Type="http://schemas.openxmlformats.org/officeDocument/2006/relationships/tags" Target="../tags/tag388.xml"/><Relationship Id="rId511" Type="http://schemas.openxmlformats.org/officeDocument/2006/relationships/tags" Target="../tags/tag511.xml"/><Relationship Id="rId553" Type="http://schemas.openxmlformats.org/officeDocument/2006/relationships/tags" Target="../tags/tag553.xml"/><Relationship Id="rId609" Type="http://schemas.openxmlformats.org/officeDocument/2006/relationships/tags" Target="../tags/tag609.xml"/><Relationship Id="rId760" Type="http://schemas.openxmlformats.org/officeDocument/2006/relationships/tags" Target="../tags/tag760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413" Type="http://schemas.openxmlformats.org/officeDocument/2006/relationships/tags" Target="../tags/tag413.xml"/><Relationship Id="rId595" Type="http://schemas.openxmlformats.org/officeDocument/2006/relationships/tags" Target="../tags/tag595.xml"/><Relationship Id="rId248" Type="http://schemas.openxmlformats.org/officeDocument/2006/relationships/tags" Target="../tags/tag248.xml"/><Relationship Id="rId455" Type="http://schemas.openxmlformats.org/officeDocument/2006/relationships/tags" Target="../tags/tag455.xml"/><Relationship Id="rId497" Type="http://schemas.openxmlformats.org/officeDocument/2006/relationships/tags" Target="../tags/tag497.xml"/><Relationship Id="rId620" Type="http://schemas.openxmlformats.org/officeDocument/2006/relationships/tags" Target="../tags/tag620.xml"/><Relationship Id="rId662" Type="http://schemas.openxmlformats.org/officeDocument/2006/relationships/tags" Target="../tags/tag662.xml"/><Relationship Id="rId718" Type="http://schemas.openxmlformats.org/officeDocument/2006/relationships/tags" Target="../tags/tag718.xml"/><Relationship Id="rId12" Type="http://schemas.openxmlformats.org/officeDocument/2006/relationships/tags" Target="../tags/tag12.xml"/><Relationship Id="rId108" Type="http://schemas.openxmlformats.org/officeDocument/2006/relationships/tags" Target="../tags/tag108.xml"/><Relationship Id="rId315" Type="http://schemas.openxmlformats.org/officeDocument/2006/relationships/tags" Target="../tags/tag315.xml"/><Relationship Id="rId357" Type="http://schemas.openxmlformats.org/officeDocument/2006/relationships/tags" Target="../tags/tag357.xml"/><Relationship Id="rId522" Type="http://schemas.openxmlformats.org/officeDocument/2006/relationships/tags" Target="../tags/tag522.xml"/><Relationship Id="rId54" Type="http://schemas.openxmlformats.org/officeDocument/2006/relationships/tags" Target="../tags/tag54.xml"/><Relationship Id="rId96" Type="http://schemas.openxmlformats.org/officeDocument/2006/relationships/tags" Target="../tags/tag96.xml"/><Relationship Id="rId161" Type="http://schemas.openxmlformats.org/officeDocument/2006/relationships/tags" Target="../tags/tag161.xml"/><Relationship Id="rId217" Type="http://schemas.openxmlformats.org/officeDocument/2006/relationships/tags" Target="../tags/tag217.xml"/><Relationship Id="rId399" Type="http://schemas.openxmlformats.org/officeDocument/2006/relationships/tags" Target="../tags/tag399.xml"/><Relationship Id="rId564" Type="http://schemas.openxmlformats.org/officeDocument/2006/relationships/tags" Target="../tags/tag564.xml"/><Relationship Id="rId771" Type="http://schemas.openxmlformats.org/officeDocument/2006/relationships/tags" Target="../tags/tag771.xml"/><Relationship Id="rId259" Type="http://schemas.openxmlformats.org/officeDocument/2006/relationships/tags" Target="../tags/tag259.xml"/><Relationship Id="rId424" Type="http://schemas.openxmlformats.org/officeDocument/2006/relationships/tags" Target="../tags/tag424.xml"/><Relationship Id="rId466" Type="http://schemas.openxmlformats.org/officeDocument/2006/relationships/tags" Target="../tags/tag466.xml"/><Relationship Id="rId631" Type="http://schemas.openxmlformats.org/officeDocument/2006/relationships/tags" Target="../tags/tag631.xml"/><Relationship Id="rId673" Type="http://schemas.openxmlformats.org/officeDocument/2006/relationships/tags" Target="../tags/tag673.xml"/><Relationship Id="rId729" Type="http://schemas.openxmlformats.org/officeDocument/2006/relationships/tags" Target="../tags/tag72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326" Type="http://schemas.openxmlformats.org/officeDocument/2006/relationships/tags" Target="../tags/tag326.xml"/><Relationship Id="rId533" Type="http://schemas.openxmlformats.org/officeDocument/2006/relationships/tags" Target="../tags/tag533.xml"/><Relationship Id="rId65" Type="http://schemas.openxmlformats.org/officeDocument/2006/relationships/tags" Target="../tags/tag65.xml"/><Relationship Id="rId130" Type="http://schemas.openxmlformats.org/officeDocument/2006/relationships/tags" Target="../tags/tag130.xml"/><Relationship Id="rId368" Type="http://schemas.openxmlformats.org/officeDocument/2006/relationships/tags" Target="../tags/tag368.xml"/><Relationship Id="rId575" Type="http://schemas.openxmlformats.org/officeDocument/2006/relationships/tags" Target="../tags/tag575.xml"/><Relationship Id="rId740" Type="http://schemas.openxmlformats.org/officeDocument/2006/relationships/tags" Target="../tags/tag740.xml"/><Relationship Id="rId172" Type="http://schemas.openxmlformats.org/officeDocument/2006/relationships/tags" Target="../tags/tag172.xml"/><Relationship Id="rId228" Type="http://schemas.openxmlformats.org/officeDocument/2006/relationships/tags" Target="../tags/tag228.xml"/><Relationship Id="rId435" Type="http://schemas.openxmlformats.org/officeDocument/2006/relationships/tags" Target="../tags/tag435.xml"/><Relationship Id="rId477" Type="http://schemas.openxmlformats.org/officeDocument/2006/relationships/tags" Target="../tags/tag477.xml"/><Relationship Id="rId600" Type="http://schemas.openxmlformats.org/officeDocument/2006/relationships/tags" Target="../tags/tag600.xml"/><Relationship Id="rId642" Type="http://schemas.openxmlformats.org/officeDocument/2006/relationships/tags" Target="../tags/tag642.xml"/><Relationship Id="rId684" Type="http://schemas.openxmlformats.org/officeDocument/2006/relationships/tags" Target="../tags/tag684.xml"/><Relationship Id="rId281" Type="http://schemas.openxmlformats.org/officeDocument/2006/relationships/tags" Target="../tags/tag281.xml"/><Relationship Id="rId337" Type="http://schemas.openxmlformats.org/officeDocument/2006/relationships/tags" Target="../tags/tag337.xml"/><Relationship Id="rId502" Type="http://schemas.openxmlformats.org/officeDocument/2006/relationships/tags" Target="../tags/tag502.xml"/><Relationship Id="rId34" Type="http://schemas.openxmlformats.org/officeDocument/2006/relationships/tags" Target="../tags/tag34.xml"/><Relationship Id="rId76" Type="http://schemas.openxmlformats.org/officeDocument/2006/relationships/tags" Target="../tags/tag76.xml"/><Relationship Id="rId141" Type="http://schemas.openxmlformats.org/officeDocument/2006/relationships/tags" Target="../tags/tag141.xml"/><Relationship Id="rId379" Type="http://schemas.openxmlformats.org/officeDocument/2006/relationships/tags" Target="../tags/tag379.xml"/><Relationship Id="rId544" Type="http://schemas.openxmlformats.org/officeDocument/2006/relationships/tags" Target="../tags/tag544.xml"/><Relationship Id="rId586" Type="http://schemas.openxmlformats.org/officeDocument/2006/relationships/tags" Target="../tags/tag586.xml"/><Relationship Id="rId751" Type="http://schemas.openxmlformats.org/officeDocument/2006/relationships/tags" Target="../tags/tag751.xml"/><Relationship Id="rId7" Type="http://schemas.openxmlformats.org/officeDocument/2006/relationships/tags" Target="../tags/tag7.xml"/><Relationship Id="rId183" Type="http://schemas.openxmlformats.org/officeDocument/2006/relationships/tags" Target="../tags/tag183.xml"/><Relationship Id="rId239" Type="http://schemas.openxmlformats.org/officeDocument/2006/relationships/tags" Target="../tags/tag239.xml"/><Relationship Id="rId390" Type="http://schemas.openxmlformats.org/officeDocument/2006/relationships/tags" Target="../tags/tag390.xml"/><Relationship Id="rId404" Type="http://schemas.openxmlformats.org/officeDocument/2006/relationships/tags" Target="../tags/tag404.xml"/><Relationship Id="rId446" Type="http://schemas.openxmlformats.org/officeDocument/2006/relationships/tags" Target="../tags/tag446.xml"/><Relationship Id="rId611" Type="http://schemas.openxmlformats.org/officeDocument/2006/relationships/tags" Target="../tags/tag611.xml"/><Relationship Id="rId653" Type="http://schemas.openxmlformats.org/officeDocument/2006/relationships/tags" Target="../tags/tag653.xml"/><Relationship Id="rId250" Type="http://schemas.openxmlformats.org/officeDocument/2006/relationships/tags" Target="../tags/tag250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488" Type="http://schemas.openxmlformats.org/officeDocument/2006/relationships/tags" Target="../tags/tag488.xml"/><Relationship Id="rId695" Type="http://schemas.openxmlformats.org/officeDocument/2006/relationships/tags" Target="../tags/tag695.xml"/><Relationship Id="rId709" Type="http://schemas.openxmlformats.org/officeDocument/2006/relationships/tags" Target="../tags/tag709.xml"/><Relationship Id="rId45" Type="http://schemas.openxmlformats.org/officeDocument/2006/relationships/tags" Target="../tags/tag45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348" Type="http://schemas.openxmlformats.org/officeDocument/2006/relationships/tags" Target="../tags/tag348.xml"/><Relationship Id="rId513" Type="http://schemas.openxmlformats.org/officeDocument/2006/relationships/tags" Target="../tags/tag513.xml"/><Relationship Id="rId555" Type="http://schemas.openxmlformats.org/officeDocument/2006/relationships/tags" Target="../tags/tag555.xml"/><Relationship Id="rId597" Type="http://schemas.openxmlformats.org/officeDocument/2006/relationships/tags" Target="../tags/tag597.xml"/><Relationship Id="rId720" Type="http://schemas.openxmlformats.org/officeDocument/2006/relationships/tags" Target="../tags/tag720.xml"/><Relationship Id="rId762" Type="http://schemas.openxmlformats.org/officeDocument/2006/relationships/tags" Target="../tags/tag762.xml"/><Relationship Id="rId152" Type="http://schemas.openxmlformats.org/officeDocument/2006/relationships/tags" Target="../tags/tag152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415" Type="http://schemas.openxmlformats.org/officeDocument/2006/relationships/tags" Target="../tags/tag415.xml"/><Relationship Id="rId457" Type="http://schemas.openxmlformats.org/officeDocument/2006/relationships/tags" Target="../tags/tag457.xml"/><Relationship Id="rId622" Type="http://schemas.openxmlformats.org/officeDocument/2006/relationships/tags" Target="../tags/tag622.xml"/><Relationship Id="rId261" Type="http://schemas.openxmlformats.org/officeDocument/2006/relationships/tags" Target="../tags/tag261.xml"/><Relationship Id="rId499" Type="http://schemas.openxmlformats.org/officeDocument/2006/relationships/tags" Target="../tags/tag499.xml"/><Relationship Id="rId664" Type="http://schemas.openxmlformats.org/officeDocument/2006/relationships/tags" Target="../tags/tag664.xml"/><Relationship Id="rId14" Type="http://schemas.openxmlformats.org/officeDocument/2006/relationships/tags" Target="../tags/tag14.xml"/><Relationship Id="rId56" Type="http://schemas.openxmlformats.org/officeDocument/2006/relationships/tags" Target="../tags/tag56.xml"/><Relationship Id="rId317" Type="http://schemas.openxmlformats.org/officeDocument/2006/relationships/tags" Target="../tags/tag317.xml"/><Relationship Id="rId359" Type="http://schemas.openxmlformats.org/officeDocument/2006/relationships/tags" Target="../tags/tag359.xml"/><Relationship Id="rId524" Type="http://schemas.openxmlformats.org/officeDocument/2006/relationships/tags" Target="../tags/tag524.xml"/><Relationship Id="rId566" Type="http://schemas.openxmlformats.org/officeDocument/2006/relationships/tags" Target="../tags/tag566.xml"/><Relationship Id="rId731" Type="http://schemas.openxmlformats.org/officeDocument/2006/relationships/tags" Target="../tags/tag731.xml"/><Relationship Id="rId773" Type="http://schemas.openxmlformats.org/officeDocument/2006/relationships/notesSlide" Target="../notesSlides/notesSlide4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63" Type="http://schemas.openxmlformats.org/officeDocument/2006/relationships/tags" Target="../tags/tag163.xml"/><Relationship Id="rId219" Type="http://schemas.openxmlformats.org/officeDocument/2006/relationships/tags" Target="../tags/tag219.xml"/><Relationship Id="rId370" Type="http://schemas.openxmlformats.org/officeDocument/2006/relationships/tags" Target="../tags/tag370.xml"/><Relationship Id="rId426" Type="http://schemas.openxmlformats.org/officeDocument/2006/relationships/tags" Target="../tags/tag426.xml"/><Relationship Id="rId633" Type="http://schemas.openxmlformats.org/officeDocument/2006/relationships/tags" Target="../tags/tag633.xml"/><Relationship Id="rId230" Type="http://schemas.openxmlformats.org/officeDocument/2006/relationships/tags" Target="../tags/tag230.xml"/><Relationship Id="rId468" Type="http://schemas.openxmlformats.org/officeDocument/2006/relationships/tags" Target="../tags/tag468.xml"/><Relationship Id="rId675" Type="http://schemas.openxmlformats.org/officeDocument/2006/relationships/tags" Target="../tags/tag675.xml"/><Relationship Id="rId25" Type="http://schemas.openxmlformats.org/officeDocument/2006/relationships/tags" Target="../tags/tag25.xml"/><Relationship Id="rId67" Type="http://schemas.openxmlformats.org/officeDocument/2006/relationships/tags" Target="../tags/tag67.xml"/><Relationship Id="rId272" Type="http://schemas.openxmlformats.org/officeDocument/2006/relationships/tags" Target="../tags/tag272.xml"/><Relationship Id="rId328" Type="http://schemas.openxmlformats.org/officeDocument/2006/relationships/tags" Target="../tags/tag328.xml"/><Relationship Id="rId535" Type="http://schemas.openxmlformats.org/officeDocument/2006/relationships/tags" Target="../tags/tag535.xml"/><Relationship Id="rId577" Type="http://schemas.openxmlformats.org/officeDocument/2006/relationships/tags" Target="../tags/tag577.xml"/><Relationship Id="rId700" Type="http://schemas.openxmlformats.org/officeDocument/2006/relationships/tags" Target="../tags/tag700.xml"/><Relationship Id="rId742" Type="http://schemas.openxmlformats.org/officeDocument/2006/relationships/tags" Target="../tags/tag742.xml"/><Relationship Id="rId132" Type="http://schemas.openxmlformats.org/officeDocument/2006/relationships/tags" Target="../tags/tag132.xml"/><Relationship Id="rId174" Type="http://schemas.openxmlformats.org/officeDocument/2006/relationships/tags" Target="../tags/tag174.xml"/><Relationship Id="rId381" Type="http://schemas.openxmlformats.org/officeDocument/2006/relationships/tags" Target="../tags/tag381.xml"/><Relationship Id="rId602" Type="http://schemas.openxmlformats.org/officeDocument/2006/relationships/tags" Target="../tags/tag602.xml"/><Relationship Id="rId241" Type="http://schemas.openxmlformats.org/officeDocument/2006/relationships/tags" Target="../tags/tag241.xml"/><Relationship Id="rId437" Type="http://schemas.openxmlformats.org/officeDocument/2006/relationships/tags" Target="../tags/tag437.xml"/><Relationship Id="rId479" Type="http://schemas.openxmlformats.org/officeDocument/2006/relationships/tags" Target="../tags/tag479.xml"/><Relationship Id="rId644" Type="http://schemas.openxmlformats.org/officeDocument/2006/relationships/tags" Target="../tags/tag644.xml"/><Relationship Id="rId686" Type="http://schemas.openxmlformats.org/officeDocument/2006/relationships/tags" Target="../tags/tag686.xml"/><Relationship Id="rId36" Type="http://schemas.openxmlformats.org/officeDocument/2006/relationships/tags" Target="../tags/tag36.xml"/><Relationship Id="rId283" Type="http://schemas.openxmlformats.org/officeDocument/2006/relationships/tags" Target="../tags/tag283.xml"/><Relationship Id="rId339" Type="http://schemas.openxmlformats.org/officeDocument/2006/relationships/tags" Target="../tags/tag339.xml"/><Relationship Id="rId490" Type="http://schemas.openxmlformats.org/officeDocument/2006/relationships/tags" Target="../tags/tag490.xml"/><Relationship Id="rId504" Type="http://schemas.openxmlformats.org/officeDocument/2006/relationships/tags" Target="../tags/tag504.xml"/><Relationship Id="rId546" Type="http://schemas.openxmlformats.org/officeDocument/2006/relationships/tags" Target="../tags/tag546.xml"/><Relationship Id="rId711" Type="http://schemas.openxmlformats.org/officeDocument/2006/relationships/tags" Target="../tags/tag711.xml"/><Relationship Id="rId753" Type="http://schemas.openxmlformats.org/officeDocument/2006/relationships/tags" Target="../tags/tag753.xml"/><Relationship Id="rId78" Type="http://schemas.openxmlformats.org/officeDocument/2006/relationships/tags" Target="../tags/tag78.xml"/><Relationship Id="rId101" Type="http://schemas.openxmlformats.org/officeDocument/2006/relationships/tags" Target="../tags/tag101.xml"/><Relationship Id="rId143" Type="http://schemas.openxmlformats.org/officeDocument/2006/relationships/tags" Target="../tags/tag143.xml"/><Relationship Id="rId185" Type="http://schemas.openxmlformats.org/officeDocument/2006/relationships/tags" Target="../tags/tag185.xml"/><Relationship Id="rId350" Type="http://schemas.openxmlformats.org/officeDocument/2006/relationships/tags" Target="../tags/tag350.xml"/><Relationship Id="rId406" Type="http://schemas.openxmlformats.org/officeDocument/2006/relationships/tags" Target="../tags/tag406.xml"/><Relationship Id="rId588" Type="http://schemas.openxmlformats.org/officeDocument/2006/relationships/tags" Target="../tags/tag588.xml"/><Relationship Id="rId9" Type="http://schemas.openxmlformats.org/officeDocument/2006/relationships/tags" Target="../tags/tag9.xml"/><Relationship Id="rId210" Type="http://schemas.openxmlformats.org/officeDocument/2006/relationships/tags" Target="../tags/tag210.xml"/><Relationship Id="rId392" Type="http://schemas.openxmlformats.org/officeDocument/2006/relationships/tags" Target="../tags/tag392.xml"/><Relationship Id="rId448" Type="http://schemas.openxmlformats.org/officeDocument/2006/relationships/tags" Target="../tags/tag448.xml"/><Relationship Id="rId613" Type="http://schemas.openxmlformats.org/officeDocument/2006/relationships/tags" Target="../tags/tag613.xml"/><Relationship Id="rId655" Type="http://schemas.openxmlformats.org/officeDocument/2006/relationships/tags" Target="../tags/tag655.xml"/><Relationship Id="rId697" Type="http://schemas.openxmlformats.org/officeDocument/2006/relationships/tags" Target="../tags/tag697.xml"/><Relationship Id="rId252" Type="http://schemas.openxmlformats.org/officeDocument/2006/relationships/tags" Target="../tags/tag252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515" Type="http://schemas.openxmlformats.org/officeDocument/2006/relationships/tags" Target="../tags/tag515.xml"/><Relationship Id="rId722" Type="http://schemas.openxmlformats.org/officeDocument/2006/relationships/tags" Target="../tags/tag722.xml"/><Relationship Id="rId47" Type="http://schemas.openxmlformats.org/officeDocument/2006/relationships/tags" Target="../tags/tag47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54" Type="http://schemas.openxmlformats.org/officeDocument/2006/relationships/tags" Target="../tags/tag154.xml"/><Relationship Id="rId361" Type="http://schemas.openxmlformats.org/officeDocument/2006/relationships/tags" Target="../tags/tag361.xml"/><Relationship Id="rId557" Type="http://schemas.openxmlformats.org/officeDocument/2006/relationships/tags" Target="../tags/tag557.xml"/><Relationship Id="rId599" Type="http://schemas.openxmlformats.org/officeDocument/2006/relationships/tags" Target="../tags/tag599.xml"/><Relationship Id="rId764" Type="http://schemas.openxmlformats.org/officeDocument/2006/relationships/tags" Target="../tags/tag764.xml"/><Relationship Id="rId196" Type="http://schemas.openxmlformats.org/officeDocument/2006/relationships/tags" Target="../tags/tag196.xml"/><Relationship Id="rId417" Type="http://schemas.openxmlformats.org/officeDocument/2006/relationships/tags" Target="../tags/tag417.xml"/><Relationship Id="rId459" Type="http://schemas.openxmlformats.org/officeDocument/2006/relationships/tags" Target="../tags/tag459.xml"/><Relationship Id="rId624" Type="http://schemas.openxmlformats.org/officeDocument/2006/relationships/tags" Target="../tags/tag624.xml"/><Relationship Id="rId666" Type="http://schemas.openxmlformats.org/officeDocument/2006/relationships/tags" Target="../tags/tag666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63" Type="http://schemas.openxmlformats.org/officeDocument/2006/relationships/tags" Target="../tags/tag263.xml"/><Relationship Id="rId319" Type="http://schemas.openxmlformats.org/officeDocument/2006/relationships/tags" Target="../tags/tag319.xml"/><Relationship Id="rId470" Type="http://schemas.openxmlformats.org/officeDocument/2006/relationships/tags" Target="../tags/tag470.xml"/><Relationship Id="rId526" Type="http://schemas.openxmlformats.org/officeDocument/2006/relationships/tags" Target="../tags/tag526.xml"/><Relationship Id="rId58" Type="http://schemas.openxmlformats.org/officeDocument/2006/relationships/tags" Target="../tags/tag58.xml"/><Relationship Id="rId123" Type="http://schemas.openxmlformats.org/officeDocument/2006/relationships/tags" Target="../tags/tag123.xml"/><Relationship Id="rId330" Type="http://schemas.openxmlformats.org/officeDocument/2006/relationships/tags" Target="../tags/tag330.xml"/><Relationship Id="rId568" Type="http://schemas.openxmlformats.org/officeDocument/2006/relationships/tags" Target="../tags/tag568.xml"/><Relationship Id="rId733" Type="http://schemas.openxmlformats.org/officeDocument/2006/relationships/tags" Target="../tags/tag733.xml"/><Relationship Id="rId165" Type="http://schemas.openxmlformats.org/officeDocument/2006/relationships/tags" Target="../tags/tag165.xml"/><Relationship Id="rId372" Type="http://schemas.openxmlformats.org/officeDocument/2006/relationships/tags" Target="../tags/tag372.xml"/><Relationship Id="rId428" Type="http://schemas.openxmlformats.org/officeDocument/2006/relationships/tags" Target="../tags/tag428.xml"/><Relationship Id="rId635" Type="http://schemas.openxmlformats.org/officeDocument/2006/relationships/tags" Target="../tags/tag635.xml"/><Relationship Id="rId677" Type="http://schemas.openxmlformats.org/officeDocument/2006/relationships/tags" Target="../tags/tag677.xml"/><Relationship Id="rId232" Type="http://schemas.openxmlformats.org/officeDocument/2006/relationships/tags" Target="../tags/tag232.xml"/><Relationship Id="rId274" Type="http://schemas.openxmlformats.org/officeDocument/2006/relationships/tags" Target="../tags/tag274.xml"/><Relationship Id="rId481" Type="http://schemas.openxmlformats.org/officeDocument/2006/relationships/tags" Target="../tags/tag481.xml"/><Relationship Id="rId702" Type="http://schemas.openxmlformats.org/officeDocument/2006/relationships/tags" Target="../tags/tag702.xml"/><Relationship Id="rId27" Type="http://schemas.openxmlformats.org/officeDocument/2006/relationships/tags" Target="../tags/tag27.xml"/><Relationship Id="rId69" Type="http://schemas.openxmlformats.org/officeDocument/2006/relationships/tags" Target="../tags/tag69.xml"/><Relationship Id="rId134" Type="http://schemas.openxmlformats.org/officeDocument/2006/relationships/tags" Target="../tags/tag134.xml"/><Relationship Id="rId537" Type="http://schemas.openxmlformats.org/officeDocument/2006/relationships/tags" Target="../tags/tag537.xml"/><Relationship Id="rId579" Type="http://schemas.openxmlformats.org/officeDocument/2006/relationships/tags" Target="../tags/tag579.xml"/><Relationship Id="rId744" Type="http://schemas.openxmlformats.org/officeDocument/2006/relationships/tags" Target="../tags/tag744.xml"/><Relationship Id="rId80" Type="http://schemas.openxmlformats.org/officeDocument/2006/relationships/tags" Target="../tags/tag80.xml"/><Relationship Id="rId176" Type="http://schemas.openxmlformats.org/officeDocument/2006/relationships/tags" Target="../tags/tag176.xml"/><Relationship Id="rId341" Type="http://schemas.openxmlformats.org/officeDocument/2006/relationships/tags" Target="../tags/tag341.xml"/><Relationship Id="rId383" Type="http://schemas.openxmlformats.org/officeDocument/2006/relationships/tags" Target="../tags/tag383.xml"/><Relationship Id="rId439" Type="http://schemas.openxmlformats.org/officeDocument/2006/relationships/tags" Target="../tags/tag439.xml"/><Relationship Id="rId590" Type="http://schemas.openxmlformats.org/officeDocument/2006/relationships/tags" Target="../tags/tag590.xml"/><Relationship Id="rId604" Type="http://schemas.openxmlformats.org/officeDocument/2006/relationships/tags" Target="../tags/tag604.xml"/><Relationship Id="rId646" Type="http://schemas.openxmlformats.org/officeDocument/2006/relationships/tags" Target="../tags/tag646.xml"/><Relationship Id="rId201" Type="http://schemas.openxmlformats.org/officeDocument/2006/relationships/tags" Target="../tags/tag201.xml"/><Relationship Id="rId243" Type="http://schemas.openxmlformats.org/officeDocument/2006/relationships/tags" Target="../tags/tag243.xml"/><Relationship Id="rId285" Type="http://schemas.openxmlformats.org/officeDocument/2006/relationships/tags" Target="../tags/tag285.xml"/><Relationship Id="rId450" Type="http://schemas.openxmlformats.org/officeDocument/2006/relationships/tags" Target="../tags/tag450.xml"/><Relationship Id="rId506" Type="http://schemas.openxmlformats.org/officeDocument/2006/relationships/tags" Target="../tags/tag506.xml"/><Relationship Id="rId688" Type="http://schemas.openxmlformats.org/officeDocument/2006/relationships/tags" Target="../tags/tag688.xml"/><Relationship Id="rId38" Type="http://schemas.openxmlformats.org/officeDocument/2006/relationships/tags" Target="../tags/tag38.xml"/><Relationship Id="rId103" Type="http://schemas.openxmlformats.org/officeDocument/2006/relationships/tags" Target="../tags/tag103.xml"/><Relationship Id="rId310" Type="http://schemas.openxmlformats.org/officeDocument/2006/relationships/tags" Target="../tags/tag310.xml"/><Relationship Id="rId492" Type="http://schemas.openxmlformats.org/officeDocument/2006/relationships/tags" Target="../tags/tag492.xml"/><Relationship Id="rId548" Type="http://schemas.openxmlformats.org/officeDocument/2006/relationships/tags" Target="../tags/tag548.xml"/><Relationship Id="rId713" Type="http://schemas.openxmlformats.org/officeDocument/2006/relationships/tags" Target="../tags/tag713.xml"/><Relationship Id="rId755" Type="http://schemas.openxmlformats.org/officeDocument/2006/relationships/tags" Target="../tags/tag755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87" Type="http://schemas.openxmlformats.org/officeDocument/2006/relationships/tags" Target="../tags/tag187.xml"/><Relationship Id="rId352" Type="http://schemas.openxmlformats.org/officeDocument/2006/relationships/tags" Target="../tags/tag352.xml"/><Relationship Id="rId394" Type="http://schemas.openxmlformats.org/officeDocument/2006/relationships/tags" Target="../tags/tag394.xml"/><Relationship Id="rId408" Type="http://schemas.openxmlformats.org/officeDocument/2006/relationships/tags" Target="../tags/tag408.xml"/><Relationship Id="rId615" Type="http://schemas.openxmlformats.org/officeDocument/2006/relationships/tags" Target="../tags/tag615.xml"/><Relationship Id="rId212" Type="http://schemas.openxmlformats.org/officeDocument/2006/relationships/tags" Target="../tags/tag212.xml"/><Relationship Id="rId254" Type="http://schemas.openxmlformats.org/officeDocument/2006/relationships/tags" Target="../tags/tag254.xml"/><Relationship Id="rId657" Type="http://schemas.openxmlformats.org/officeDocument/2006/relationships/tags" Target="../tags/tag657.xml"/><Relationship Id="rId699" Type="http://schemas.openxmlformats.org/officeDocument/2006/relationships/tags" Target="../tags/tag699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96" Type="http://schemas.openxmlformats.org/officeDocument/2006/relationships/tags" Target="../tags/tag296.xml"/><Relationship Id="rId461" Type="http://schemas.openxmlformats.org/officeDocument/2006/relationships/tags" Target="../tags/tag461.xml"/><Relationship Id="rId517" Type="http://schemas.openxmlformats.org/officeDocument/2006/relationships/tags" Target="../tags/tag517.xml"/><Relationship Id="rId559" Type="http://schemas.openxmlformats.org/officeDocument/2006/relationships/tags" Target="../tags/tag559.xml"/><Relationship Id="rId724" Type="http://schemas.openxmlformats.org/officeDocument/2006/relationships/tags" Target="../tags/tag724.xml"/><Relationship Id="rId766" Type="http://schemas.openxmlformats.org/officeDocument/2006/relationships/tags" Target="../tags/tag766.xml"/><Relationship Id="rId60" Type="http://schemas.openxmlformats.org/officeDocument/2006/relationships/tags" Target="../tags/tag60.xml"/><Relationship Id="rId156" Type="http://schemas.openxmlformats.org/officeDocument/2006/relationships/tags" Target="../tags/tag156.xml"/><Relationship Id="rId198" Type="http://schemas.openxmlformats.org/officeDocument/2006/relationships/tags" Target="../tags/tag198.xml"/><Relationship Id="rId321" Type="http://schemas.openxmlformats.org/officeDocument/2006/relationships/tags" Target="../tags/tag321.xml"/><Relationship Id="rId363" Type="http://schemas.openxmlformats.org/officeDocument/2006/relationships/tags" Target="../tags/tag363.xml"/><Relationship Id="rId419" Type="http://schemas.openxmlformats.org/officeDocument/2006/relationships/tags" Target="../tags/tag419.xml"/><Relationship Id="rId570" Type="http://schemas.openxmlformats.org/officeDocument/2006/relationships/tags" Target="../tags/tag570.xml"/><Relationship Id="rId626" Type="http://schemas.openxmlformats.org/officeDocument/2006/relationships/tags" Target="../tags/tag626.xml"/><Relationship Id="rId223" Type="http://schemas.openxmlformats.org/officeDocument/2006/relationships/tags" Target="../tags/tag223.xml"/><Relationship Id="rId430" Type="http://schemas.openxmlformats.org/officeDocument/2006/relationships/tags" Target="../tags/tag430.xml"/><Relationship Id="rId668" Type="http://schemas.openxmlformats.org/officeDocument/2006/relationships/tags" Target="../tags/tag668.xml"/><Relationship Id="rId18" Type="http://schemas.openxmlformats.org/officeDocument/2006/relationships/tags" Target="../tags/tag18.xml"/><Relationship Id="rId265" Type="http://schemas.openxmlformats.org/officeDocument/2006/relationships/tags" Target="../tags/tag265.xml"/><Relationship Id="rId472" Type="http://schemas.openxmlformats.org/officeDocument/2006/relationships/tags" Target="../tags/tag472.xml"/><Relationship Id="rId528" Type="http://schemas.openxmlformats.org/officeDocument/2006/relationships/tags" Target="../tags/tag528.xml"/><Relationship Id="rId735" Type="http://schemas.openxmlformats.org/officeDocument/2006/relationships/tags" Target="../tags/tag735.xml"/><Relationship Id="rId125" Type="http://schemas.openxmlformats.org/officeDocument/2006/relationships/tags" Target="../tags/tag125.xml"/><Relationship Id="rId167" Type="http://schemas.openxmlformats.org/officeDocument/2006/relationships/tags" Target="../tags/tag167.xml"/><Relationship Id="rId332" Type="http://schemas.openxmlformats.org/officeDocument/2006/relationships/tags" Target="../tags/tag332.xml"/><Relationship Id="rId374" Type="http://schemas.openxmlformats.org/officeDocument/2006/relationships/tags" Target="../tags/tag374.xml"/><Relationship Id="rId581" Type="http://schemas.openxmlformats.org/officeDocument/2006/relationships/tags" Target="../tags/tag581.xml"/><Relationship Id="rId71" Type="http://schemas.openxmlformats.org/officeDocument/2006/relationships/tags" Target="../tags/tag71.xml"/><Relationship Id="rId234" Type="http://schemas.openxmlformats.org/officeDocument/2006/relationships/tags" Target="../tags/tag234.xml"/><Relationship Id="rId637" Type="http://schemas.openxmlformats.org/officeDocument/2006/relationships/tags" Target="../tags/tag637.xml"/><Relationship Id="rId679" Type="http://schemas.openxmlformats.org/officeDocument/2006/relationships/tags" Target="../tags/tag679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76" Type="http://schemas.openxmlformats.org/officeDocument/2006/relationships/tags" Target="../tags/tag276.xml"/><Relationship Id="rId441" Type="http://schemas.openxmlformats.org/officeDocument/2006/relationships/tags" Target="../tags/tag441.xml"/><Relationship Id="rId483" Type="http://schemas.openxmlformats.org/officeDocument/2006/relationships/tags" Target="../tags/tag483.xml"/><Relationship Id="rId539" Type="http://schemas.openxmlformats.org/officeDocument/2006/relationships/tags" Target="../tags/tag539.xml"/><Relationship Id="rId690" Type="http://schemas.openxmlformats.org/officeDocument/2006/relationships/tags" Target="../tags/tag690.xml"/><Relationship Id="rId704" Type="http://schemas.openxmlformats.org/officeDocument/2006/relationships/tags" Target="../tags/tag704.xml"/><Relationship Id="rId746" Type="http://schemas.openxmlformats.org/officeDocument/2006/relationships/tags" Target="../tags/tag746.xml"/><Relationship Id="rId40" Type="http://schemas.openxmlformats.org/officeDocument/2006/relationships/tags" Target="../tags/tag40.xml"/><Relationship Id="rId136" Type="http://schemas.openxmlformats.org/officeDocument/2006/relationships/tags" Target="../tags/tag136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343" Type="http://schemas.openxmlformats.org/officeDocument/2006/relationships/tags" Target="../tags/tag343.xml"/><Relationship Id="rId550" Type="http://schemas.openxmlformats.org/officeDocument/2006/relationships/tags" Target="../tags/tag550.xml"/><Relationship Id="rId82" Type="http://schemas.openxmlformats.org/officeDocument/2006/relationships/tags" Target="../tags/tag82.xml"/><Relationship Id="rId203" Type="http://schemas.openxmlformats.org/officeDocument/2006/relationships/tags" Target="../tags/tag203.xml"/><Relationship Id="rId385" Type="http://schemas.openxmlformats.org/officeDocument/2006/relationships/tags" Target="../tags/tag385.xml"/><Relationship Id="rId592" Type="http://schemas.openxmlformats.org/officeDocument/2006/relationships/tags" Target="../tags/tag592.xml"/><Relationship Id="rId606" Type="http://schemas.openxmlformats.org/officeDocument/2006/relationships/tags" Target="../tags/tag606.xml"/><Relationship Id="rId648" Type="http://schemas.openxmlformats.org/officeDocument/2006/relationships/tags" Target="../tags/tag648.xml"/><Relationship Id="rId245" Type="http://schemas.openxmlformats.org/officeDocument/2006/relationships/tags" Target="../tags/tag245.xml"/><Relationship Id="rId287" Type="http://schemas.openxmlformats.org/officeDocument/2006/relationships/tags" Target="../tags/tag287.xml"/><Relationship Id="rId410" Type="http://schemas.openxmlformats.org/officeDocument/2006/relationships/tags" Target="../tags/tag410.xml"/><Relationship Id="rId452" Type="http://schemas.openxmlformats.org/officeDocument/2006/relationships/tags" Target="../tags/tag452.xml"/><Relationship Id="rId494" Type="http://schemas.openxmlformats.org/officeDocument/2006/relationships/tags" Target="../tags/tag494.xml"/><Relationship Id="rId508" Type="http://schemas.openxmlformats.org/officeDocument/2006/relationships/tags" Target="../tags/tag508.xml"/><Relationship Id="rId715" Type="http://schemas.openxmlformats.org/officeDocument/2006/relationships/tags" Target="../tags/tag715.xml"/><Relationship Id="rId105" Type="http://schemas.openxmlformats.org/officeDocument/2006/relationships/tags" Target="../tags/tag105.xml"/><Relationship Id="rId147" Type="http://schemas.openxmlformats.org/officeDocument/2006/relationships/tags" Target="../tags/tag147.xml"/><Relationship Id="rId312" Type="http://schemas.openxmlformats.org/officeDocument/2006/relationships/tags" Target="../tags/tag312.xml"/><Relationship Id="rId354" Type="http://schemas.openxmlformats.org/officeDocument/2006/relationships/tags" Target="../tags/tag354.xml"/><Relationship Id="rId757" Type="http://schemas.openxmlformats.org/officeDocument/2006/relationships/tags" Target="../tags/tag757.xml"/><Relationship Id="rId51" Type="http://schemas.openxmlformats.org/officeDocument/2006/relationships/tags" Target="../tags/tag51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96" Type="http://schemas.openxmlformats.org/officeDocument/2006/relationships/tags" Target="../tags/tag396.xml"/><Relationship Id="rId561" Type="http://schemas.openxmlformats.org/officeDocument/2006/relationships/tags" Target="../tags/tag561.xml"/><Relationship Id="rId617" Type="http://schemas.openxmlformats.org/officeDocument/2006/relationships/tags" Target="../tags/tag617.xml"/><Relationship Id="rId659" Type="http://schemas.openxmlformats.org/officeDocument/2006/relationships/tags" Target="../tags/tag659.xml"/><Relationship Id="rId214" Type="http://schemas.openxmlformats.org/officeDocument/2006/relationships/tags" Target="../tags/tag214.xml"/><Relationship Id="rId256" Type="http://schemas.openxmlformats.org/officeDocument/2006/relationships/tags" Target="../tags/tag256.xml"/><Relationship Id="rId298" Type="http://schemas.openxmlformats.org/officeDocument/2006/relationships/tags" Target="../tags/tag298.xml"/><Relationship Id="rId421" Type="http://schemas.openxmlformats.org/officeDocument/2006/relationships/tags" Target="../tags/tag421.xml"/><Relationship Id="rId463" Type="http://schemas.openxmlformats.org/officeDocument/2006/relationships/tags" Target="../tags/tag463.xml"/><Relationship Id="rId519" Type="http://schemas.openxmlformats.org/officeDocument/2006/relationships/tags" Target="../tags/tag519.xml"/><Relationship Id="rId670" Type="http://schemas.openxmlformats.org/officeDocument/2006/relationships/tags" Target="../tags/tag670.xml"/><Relationship Id="rId116" Type="http://schemas.openxmlformats.org/officeDocument/2006/relationships/tags" Target="../tags/tag116.xml"/><Relationship Id="rId158" Type="http://schemas.openxmlformats.org/officeDocument/2006/relationships/tags" Target="../tags/tag158.xml"/><Relationship Id="rId323" Type="http://schemas.openxmlformats.org/officeDocument/2006/relationships/tags" Target="../tags/tag323.xml"/><Relationship Id="rId530" Type="http://schemas.openxmlformats.org/officeDocument/2006/relationships/tags" Target="../tags/tag530.xml"/><Relationship Id="rId726" Type="http://schemas.openxmlformats.org/officeDocument/2006/relationships/tags" Target="../tags/tag726.xml"/><Relationship Id="rId768" Type="http://schemas.openxmlformats.org/officeDocument/2006/relationships/tags" Target="../tags/tag768.xml"/><Relationship Id="rId20" Type="http://schemas.openxmlformats.org/officeDocument/2006/relationships/tags" Target="../tags/tag20.xml"/><Relationship Id="rId62" Type="http://schemas.openxmlformats.org/officeDocument/2006/relationships/tags" Target="../tags/tag62.xml"/><Relationship Id="rId365" Type="http://schemas.openxmlformats.org/officeDocument/2006/relationships/tags" Target="../tags/tag365.xml"/><Relationship Id="rId572" Type="http://schemas.openxmlformats.org/officeDocument/2006/relationships/tags" Target="../tags/tag572.xml"/><Relationship Id="rId628" Type="http://schemas.openxmlformats.org/officeDocument/2006/relationships/tags" Target="../tags/tag628.xml"/><Relationship Id="rId225" Type="http://schemas.openxmlformats.org/officeDocument/2006/relationships/tags" Target="../tags/tag225.xml"/><Relationship Id="rId267" Type="http://schemas.openxmlformats.org/officeDocument/2006/relationships/tags" Target="../tags/tag267.xml"/><Relationship Id="rId432" Type="http://schemas.openxmlformats.org/officeDocument/2006/relationships/tags" Target="../tags/tag432.xml"/><Relationship Id="rId474" Type="http://schemas.openxmlformats.org/officeDocument/2006/relationships/tags" Target="../tags/tag474.xml"/><Relationship Id="rId127" Type="http://schemas.openxmlformats.org/officeDocument/2006/relationships/tags" Target="../tags/tag127.xml"/><Relationship Id="rId681" Type="http://schemas.openxmlformats.org/officeDocument/2006/relationships/tags" Target="../tags/tag681.xml"/><Relationship Id="rId737" Type="http://schemas.openxmlformats.org/officeDocument/2006/relationships/tags" Target="../tags/tag737.xml"/><Relationship Id="rId31" Type="http://schemas.openxmlformats.org/officeDocument/2006/relationships/tags" Target="../tags/tag31.xml"/><Relationship Id="rId73" Type="http://schemas.openxmlformats.org/officeDocument/2006/relationships/tags" Target="../tags/tag73.xml"/><Relationship Id="rId169" Type="http://schemas.openxmlformats.org/officeDocument/2006/relationships/tags" Target="../tags/tag169.xml"/><Relationship Id="rId334" Type="http://schemas.openxmlformats.org/officeDocument/2006/relationships/tags" Target="../tags/tag334.xml"/><Relationship Id="rId376" Type="http://schemas.openxmlformats.org/officeDocument/2006/relationships/tags" Target="../tags/tag376.xml"/><Relationship Id="rId541" Type="http://schemas.openxmlformats.org/officeDocument/2006/relationships/tags" Target="../tags/tag541.xml"/><Relationship Id="rId583" Type="http://schemas.openxmlformats.org/officeDocument/2006/relationships/tags" Target="../tags/tag583.xml"/><Relationship Id="rId639" Type="http://schemas.openxmlformats.org/officeDocument/2006/relationships/tags" Target="../tags/tag639.xml"/><Relationship Id="rId4" Type="http://schemas.openxmlformats.org/officeDocument/2006/relationships/tags" Target="../tags/tag4.xml"/><Relationship Id="rId180" Type="http://schemas.openxmlformats.org/officeDocument/2006/relationships/tags" Target="../tags/tag180.xml"/><Relationship Id="rId236" Type="http://schemas.openxmlformats.org/officeDocument/2006/relationships/tags" Target="../tags/tag236.xml"/><Relationship Id="rId278" Type="http://schemas.openxmlformats.org/officeDocument/2006/relationships/tags" Target="../tags/tag278.xml"/><Relationship Id="rId401" Type="http://schemas.openxmlformats.org/officeDocument/2006/relationships/tags" Target="../tags/tag401.xml"/><Relationship Id="rId443" Type="http://schemas.openxmlformats.org/officeDocument/2006/relationships/tags" Target="../tags/tag443.xml"/><Relationship Id="rId650" Type="http://schemas.openxmlformats.org/officeDocument/2006/relationships/tags" Target="../tags/tag650.xml"/><Relationship Id="rId303" Type="http://schemas.openxmlformats.org/officeDocument/2006/relationships/tags" Target="../tags/tag303.xml"/><Relationship Id="rId485" Type="http://schemas.openxmlformats.org/officeDocument/2006/relationships/tags" Target="../tags/tag485.xml"/><Relationship Id="rId692" Type="http://schemas.openxmlformats.org/officeDocument/2006/relationships/tags" Target="../tags/tag692.xml"/><Relationship Id="rId706" Type="http://schemas.openxmlformats.org/officeDocument/2006/relationships/tags" Target="../tags/tag706.xml"/><Relationship Id="rId748" Type="http://schemas.openxmlformats.org/officeDocument/2006/relationships/tags" Target="../tags/tag748.xml"/><Relationship Id="rId42" Type="http://schemas.openxmlformats.org/officeDocument/2006/relationships/tags" Target="../tags/tag42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345" Type="http://schemas.openxmlformats.org/officeDocument/2006/relationships/tags" Target="../tags/tag345.xml"/><Relationship Id="rId387" Type="http://schemas.openxmlformats.org/officeDocument/2006/relationships/tags" Target="../tags/tag387.xml"/><Relationship Id="rId510" Type="http://schemas.openxmlformats.org/officeDocument/2006/relationships/tags" Target="../tags/tag510.xml"/><Relationship Id="rId552" Type="http://schemas.openxmlformats.org/officeDocument/2006/relationships/tags" Target="../tags/tag552.xml"/><Relationship Id="rId594" Type="http://schemas.openxmlformats.org/officeDocument/2006/relationships/tags" Target="../tags/tag594.xml"/><Relationship Id="rId608" Type="http://schemas.openxmlformats.org/officeDocument/2006/relationships/tags" Target="../tags/tag608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47" Type="http://schemas.openxmlformats.org/officeDocument/2006/relationships/tags" Target="../tags/tag247.xml"/><Relationship Id="rId412" Type="http://schemas.openxmlformats.org/officeDocument/2006/relationships/tags" Target="../tags/tag412.xml"/><Relationship Id="rId107" Type="http://schemas.openxmlformats.org/officeDocument/2006/relationships/tags" Target="../tags/tag107.xml"/><Relationship Id="rId289" Type="http://schemas.openxmlformats.org/officeDocument/2006/relationships/tags" Target="../tags/tag289.xml"/><Relationship Id="rId454" Type="http://schemas.openxmlformats.org/officeDocument/2006/relationships/tags" Target="../tags/tag454.xml"/><Relationship Id="rId496" Type="http://schemas.openxmlformats.org/officeDocument/2006/relationships/tags" Target="../tags/tag496.xml"/><Relationship Id="rId661" Type="http://schemas.openxmlformats.org/officeDocument/2006/relationships/tags" Target="../tags/tag661.xml"/><Relationship Id="rId717" Type="http://schemas.openxmlformats.org/officeDocument/2006/relationships/tags" Target="../tags/tag717.xml"/><Relationship Id="rId759" Type="http://schemas.openxmlformats.org/officeDocument/2006/relationships/tags" Target="../tags/tag759.xml"/><Relationship Id="rId11" Type="http://schemas.openxmlformats.org/officeDocument/2006/relationships/tags" Target="../tags/tag11.xml"/><Relationship Id="rId53" Type="http://schemas.openxmlformats.org/officeDocument/2006/relationships/tags" Target="../tags/tag53.xml"/><Relationship Id="rId149" Type="http://schemas.openxmlformats.org/officeDocument/2006/relationships/tags" Target="../tags/tag149.xml"/><Relationship Id="rId314" Type="http://schemas.openxmlformats.org/officeDocument/2006/relationships/tags" Target="../tags/tag314.xml"/><Relationship Id="rId356" Type="http://schemas.openxmlformats.org/officeDocument/2006/relationships/tags" Target="../tags/tag356.xml"/><Relationship Id="rId398" Type="http://schemas.openxmlformats.org/officeDocument/2006/relationships/tags" Target="../tags/tag398.xml"/><Relationship Id="rId521" Type="http://schemas.openxmlformats.org/officeDocument/2006/relationships/tags" Target="../tags/tag521.xml"/><Relationship Id="rId563" Type="http://schemas.openxmlformats.org/officeDocument/2006/relationships/tags" Target="../tags/tag563.xml"/><Relationship Id="rId619" Type="http://schemas.openxmlformats.org/officeDocument/2006/relationships/tags" Target="../tags/tag619.xml"/><Relationship Id="rId770" Type="http://schemas.openxmlformats.org/officeDocument/2006/relationships/tags" Target="../tags/tag770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216" Type="http://schemas.openxmlformats.org/officeDocument/2006/relationships/tags" Target="../tags/tag216.xml"/><Relationship Id="rId423" Type="http://schemas.openxmlformats.org/officeDocument/2006/relationships/tags" Target="../tags/tag423.xml"/><Relationship Id="rId258" Type="http://schemas.openxmlformats.org/officeDocument/2006/relationships/tags" Target="../tags/tag258.xml"/><Relationship Id="rId465" Type="http://schemas.openxmlformats.org/officeDocument/2006/relationships/tags" Target="../tags/tag465.xml"/><Relationship Id="rId630" Type="http://schemas.openxmlformats.org/officeDocument/2006/relationships/tags" Target="../tags/tag630.xml"/><Relationship Id="rId672" Type="http://schemas.openxmlformats.org/officeDocument/2006/relationships/tags" Target="../tags/tag672.xml"/><Relationship Id="rId728" Type="http://schemas.openxmlformats.org/officeDocument/2006/relationships/tags" Target="../tags/tag728.xml"/><Relationship Id="rId22" Type="http://schemas.openxmlformats.org/officeDocument/2006/relationships/tags" Target="../tags/tag22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325" Type="http://schemas.openxmlformats.org/officeDocument/2006/relationships/tags" Target="../tags/tag325.xml"/><Relationship Id="rId367" Type="http://schemas.openxmlformats.org/officeDocument/2006/relationships/tags" Target="../tags/tag367.xml"/><Relationship Id="rId532" Type="http://schemas.openxmlformats.org/officeDocument/2006/relationships/tags" Target="../tags/tag532.xml"/><Relationship Id="rId574" Type="http://schemas.openxmlformats.org/officeDocument/2006/relationships/tags" Target="../tags/tag574.xml"/><Relationship Id="rId171" Type="http://schemas.openxmlformats.org/officeDocument/2006/relationships/tags" Target="../tags/tag171.xml"/><Relationship Id="rId227" Type="http://schemas.openxmlformats.org/officeDocument/2006/relationships/tags" Target="../tags/tag227.xml"/><Relationship Id="rId269" Type="http://schemas.openxmlformats.org/officeDocument/2006/relationships/tags" Target="../tags/tag269.xml"/><Relationship Id="rId434" Type="http://schemas.openxmlformats.org/officeDocument/2006/relationships/tags" Target="../tags/tag434.xml"/><Relationship Id="rId476" Type="http://schemas.openxmlformats.org/officeDocument/2006/relationships/tags" Target="../tags/tag476.xml"/><Relationship Id="rId641" Type="http://schemas.openxmlformats.org/officeDocument/2006/relationships/tags" Target="../tags/tag641.xml"/><Relationship Id="rId683" Type="http://schemas.openxmlformats.org/officeDocument/2006/relationships/tags" Target="../tags/tag683.xml"/><Relationship Id="rId739" Type="http://schemas.openxmlformats.org/officeDocument/2006/relationships/tags" Target="../tags/tag739.xml"/><Relationship Id="rId33" Type="http://schemas.openxmlformats.org/officeDocument/2006/relationships/tags" Target="../tags/tag33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336" Type="http://schemas.openxmlformats.org/officeDocument/2006/relationships/tags" Target="../tags/tag336.xml"/><Relationship Id="rId501" Type="http://schemas.openxmlformats.org/officeDocument/2006/relationships/tags" Target="../tags/tag501.xml"/><Relationship Id="rId543" Type="http://schemas.openxmlformats.org/officeDocument/2006/relationships/tags" Target="../tags/tag543.xml"/><Relationship Id="rId75" Type="http://schemas.openxmlformats.org/officeDocument/2006/relationships/tags" Target="../tags/tag75.xml"/><Relationship Id="rId140" Type="http://schemas.openxmlformats.org/officeDocument/2006/relationships/tags" Target="../tags/tag140.xml"/><Relationship Id="rId182" Type="http://schemas.openxmlformats.org/officeDocument/2006/relationships/tags" Target="../tags/tag182.xml"/><Relationship Id="rId378" Type="http://schemas.openxmlformats.org/officeDocument/2006/relationships/tags" Target="../tags/tag378.xml"/><Relationship Id="rId403" Type="http://schemas.openxmlformats.org/officeDocument/2006/relationships/tags" Target="../tags/tag403.xml"/><Relationship Id="rId585" Type="http://schemas.openxmlformats.org/officeDocument/2006/relationships/tags" Target="../tags/tag585.xml"/><Relationship Id="rId750" Type="http://schemas.openxmlformats.org/officeDocument/2006/relationships/tags" Target="../tags/tag750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445" Type="http://schemas.openxmlformats.org/officeDocument/2006/relationships/tags" Target="../tags/tag445.xml"/><Relationship Id="rId487" Type="http://schemas.openxmlformats.org/officeDocument/2006/relationships/tags" Target="../tags/tag487.xml"/><Relationship Id="rId610" Type="http://schemas.openxmlformats.org/officeDocument/2006/relationships/tags" Target="../tags/tag610.xml"/><Relationship Id="rId652" Type="http://schemas.openxmlformats.org/officeDocument/2006/relationships/tags" Target="../tags/tag652.xml"/><Relationship Id="rId694" Type="http://schemas.openxmlformats.org/officeDocument/2006/relationships/tags" Target="../tags/tag694.xml"/><Relationship Id="rId708" Type="http://schemas.openxmlformats.org/officeDocument/2006/relationships/tags" Target="../tags/tag708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347" Type="http://schemas.openxmlformats.org/officeDocument/2006/relationships/tags" Target="../tags/tag347.xml"/><Relationship Id="rId512" Type="http://schemas.openxmlformats.org/officeDocument/2006/relationships/tags" Target="../tags/tag512.xml"/><Relationship Id="rId44" Type="http://schemas.openxmlformats.org/officeDocument/2006/relationships/tags" Target="../tags/tag44.xml"/><Relationship Id="rId86" Type="http://schemas.openxmlformats.org/officeDocument/2006/relationships/tags" Target="../tags/tag86.xml"/><Relationship Id="rId151" Type="http://schemas.openxmlformats.org/officeDocument/2006/relationships/tags" Target="../tags/tag151.xml"/><Relationship Id="rId389" Type="http://schemas.openxmlformats.org/officeDocument/2006/relationships/tags" Target="../tags/tag389.xml"/><Relationship Id="rId554" Type="http://schemas.openxmlformats.org/officeDocument/2006/relationships/tags" Target="../tags/tag554.xml"/><Relationship Id="rId596" Type="http://schemas.openxmlformats.org/officeDocument/2006/relationships/tags" Target="../tags/tag596.xml"/><Relationship Id="rId761" Type="http://schemas.openxmlformats.org/officeDocument/2006/relationships/tags" Target="../tags/tag761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49" Type="http://schemas.openxmlformats.org/officeDocument/2006/relationships/tags" Target="../tags/tag249.xml"/><Relationship Id="rId414" Type="http://schemas.openxmlformats.org/officeDocument/2006/relationships/tags" Target="../tags/tag414.xml"/><Relationship Id="rId456" Type="http://schemas.openxmlformats.org/officeDocument/2006/relationships/tags" Target="../tags/tag456.xml"/><Relationship Id="rId498" Type="http://schemas.openxmlformats.org/officeDocument/2006/relationships/tags" Target="../tags/tag498.xml"/><Relationship Id="rId621" Type="http://schemas.openxmlformats.org/officeDocument/2006/relationships/tags" Target="../tags/tag621.xml"/><Relationship Id="rId663" Type="http://schemas.openxmlformats.org/officeDocument/2006/relationships/tags" Target="../tags/tag663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316" Type="http://schemas.openxmlformats.org/officeDocument/2006/relationships/tags" Target="../tags/tag316.xml"/><Relationship Id="rId523" Type="http://schemas.openxmlformats.org/officeDocument/2006/relationships/tags" Target="../tags/tag523.xml"/><Relationship Id="rId719" Type="http://schemas.openxmlformats.org/officeDocument/2006/relationships/tags" Target="../tags/tag719.xml"/><Relationship Id="rId55" Type="http://schemas.openxmlformats.org/officeDocument/2006/relationships/tags" Target="../tags/tag55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358" Type="http://schemas.openxmlformats.org/officeDocument/2006/relationships/tags" Target="../tags/tag358.xml"/><Relationship Id="rId565" Type="http://schemas.openxmlformats.org/officeDocument/2006/relationships/tags" Target="../tags/tag565.xml"/><Relationship Id="rId730" Type="http://schemas.openxmlformats.org/officeDocument/2006/relationships/tags" Target="../tags/tag730.xml"/><Relationship Id="rId772" Type="http://schemas.openxmlformats.org/officeDocument/2006/relationships/slideLayout" Target="../slideLayouts/slideLayout7.xml"/><Relationship Id="rId162" Type="http://schemas.openxmlformats.org/officeDocument/2006/relationships/tags" Target="../tags/tag162.xml"/><Relationship Id="rId218" Type="http://schemas.openxmlformats.org/officeDocument/2006/relationships/tags" Target="../tags/tag218.xml"/><Relationship Id="rId425" Type="http://schemas.openxmlformats.org/officeDocument/2006/relationships/tags" Target="../tags/tag425.xml"/><Relationship Id="rId467" Type="http://schemas.openxmlformats.org/officeDocument/2006/relationships/tags" Target="../tags/tag467.xml"/><Relationship Id="rId632" Type="http://schemas.openxmlformats.org/officeDocument/2006/relationships/tags" Target="../tags/tag632.xml"/><Relationship Id="rId271" Type="http://schemas.openxmlformats.org/officeDocument/2006/relationships/tags" Target="../tags/tag271.xml"/><Relationship Id="rId674" Type="http://schemas.openxmlformats.org/officeDocument/2006/relationships/tags" Target="../tags/tag674.xml"/><Relationship Id="rId24" Type="http://schemas.openxmlformats.org/officeDocument/2006/relationships/tags" Target="../tags/tag24.xml"/><Relationship Id="rId66" Type="http://schemas.openxmlformats.org/officeDocument/2006/relationships/tags" Target="../tags/tag66.xml"/><Relationship Id="rId131" Type="http://schemas.openxmlformats.org/officeDocument/2006/relationships/tags" Target="../tags/tag131.xml"/><Relationship Id="rId327" Type="http://schemas.openxmlformats.org/officeDocument/2006/relationships/tags" Target="../tags/tag327.xml"/><Relationship Id="rId369" Type="http://schemas.openxmlformats.org/officeDocument/2006/relationships/tags" Target="../tags/tag369.xml"/><Relationship Id="rId534" Type="http://schemas.openxmlformats.org/officeDocument/2006/relationships/tags" Target="../tags/tag534.xml"/><Relationship Id="rId576" Type="http://schemas.openxmlformats.org/officeDocument/2006/relationships/tags" Target="../tags/tag576.xml"/><Relationship Id="rId741" Type="http://schemas.openxmlformats.org/officeDocument/2006/relationships/tags" Target="../tags/tag741.xml"/><Relationship Id="rId173" Type="http://schemas.openxmlformats.org/officeDocument/2006/relationships/tags" Target="../tags/tag173.xml"/><Relationship Id="rId229" Type="http://schemas.openxmlformats.org/officeDocument/2006/relationships/tags" Target="../tags/tag229.xml"/><Relationship Id="rId380" Type="http://schemas.openxmlformats.org/officeDocument/2006/relationships/tags" Target="../tags/tag380.xml"/><Relationship Id="rId436" Type="http://schemas.openxmlformats.org/officeDocument/2006/relationships/tags" Target="../tags/tag436.xml"/><Relationship Id="rId601" Type="http://schemas.openxmlformats.org/officeDocument/2006/relationships/tags" Target="../tags/tag601.xml"/><Relationship Id="rId643" Type="http://schemas.openxmlformats.org/officeDocument/2006/relationships/tags" Target="../tags/tag643.xml"/><Relationship Id="rId240" Type="http://schemas.openxmlformats.org/officeDocument/2006/relationships/tags" Target="../tags/tag240.xml"/><Relationship Id="rId478" Type="http://schemas.openxmlformats.org/officeDocument/2006/relationships/tags" Target="../tags/tag478.xml"/><Relationship Id="rId685" Type="http://schemas.openxmlformats.org/officeDocument/2006/relationships/tags" Target="../tags/tag685.xml"/><Relationship Id="rId35" Type="http://schemas.openxmlformats.org/officeDocument/2006/relationships/tags" Target="../tags/tag35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282" Type="http://schemas.openxmlformats.org/officeDocument/2006/relationships/tags" Target="../tags/tag282.xml"/><Relationship Id="rId338" Type="http://schemas.openxmlformats.org/officeDocument/2006/relationships/tags" Target="../tags/tag338.xml"/><Relationship Id="rId503" Type="http://schemas.openxmlformats.org/officeDocument/2006/relationships/tags" Target="../tags/tag503.xml"/><Relationship Id="rId545" Type="http://schemas.openxmlformats.org/officeDocument/2006/relationships/tags" Target="../tags/tag545.xml"/><Relationship Id="rId587" Type="http://schemas.openxmlformats.org/officeDocument/2006/relationships/tags" Target="../tags/tag587.xml"/><Relationship Id="rId710" Type="http://schemas.openxmlformats.org/officeDocument/2006/relationships/tags" Target="../tags/tag710.xml"/><Relationship Id="rId752" Type="http://schemas.openxmlformats.org/officeDocument/2006/relationships/tags" Target="../tags/tag752.xml"/><Relationship Id="rId8" Type="http://schemas.openxmlformats.org/officeDocument/2006/relationships/tags" Target="../tags/tag8.xml"/><Relationship Id="rId142" Type="http://schemas.openxmlformats.org/officeDocument/2006/relationships/tags" Target="../tags/tag142.xml"/><Relationship Id="rId184" Type="http://schemas.openxmlformats.org/officeDocument/2006/relationships/tags" Target="../tags/tag184.xml"/><Relationship Id="rId391" Type="http://schemas.openxmlformats.org/officeDocument/2006/relationships/tags" Target="../tags/tag391.xml"/><Relationship Id="rId405" Type="http://schemas.openxmlformats.org/officeDocument/2006/relationships/tags" Target="../tags/tag405.xml"/><Relationship Id="rId447" Type="http://schemas.openxmlformats.org/officeDocument/2006/relationships/tags" Target="../tags/tag447.xml"/><Relationship Id="rId612" Type="http://schemas.openxmlformats.org/officeDocument/2006/relationships/tags" Target="../tags/tag612.xml"/><Relationship Id="rId251" Type="http://schemas.openxmlformats.org/officeDocument/2006/relationships/tags" Target="../tags/tag251.xml"/><Relationship Id="rId489" Type="http://schemas.openxmlformats.org/officeDocument/2006/relationships/tags" Target="../tags/tag489.xml"/><Relationship Id="rId654" Type="http://schemas.openxmlformats.org/officeDocument/2006/relationships/tags" Target="../tags/tag654.xml"/><Relationship Id="rId696" Type="http://schemas.openxmlformats.org/officeDocument/2006/relationships/tags" Target="../tags/tag696.xml"/><Relationship Id="rId46" Type="http://schemas.openxmlformats.org/officeDocument/2006/relationships/tags" Target="../tags/tag46.xml"/><Relationship Id="rId293" Type="http://schemas.openxmlformats.org/officeDocument/2006/relationships/tags" Target="../tags/tag293.xml"/><Relationship Id="rId307" Type="http://schemas.openxmlformats.org/officeDocument/2006/relationships/tags" Target="../tags/tag307.xml"/><Relationship Id="rId349" Type="http://schemas.openxmlformats.org/officeDocument/2006/relationships/tags" Target="../tags/tag349.xml"/><Relationship Id="rId514" Type="http://schemas.openxmlformats.org/officeDocument/2006/relationships/tags" Target="../tags/tag514.xml"/><Relationship Id="rId556" Type="http://schemas.openxmlformats.org/officeDocument/2006/relationships/tags" Target="../tags/tag556.xml"/><Relationship Id="rId721" Type="http://schemas.openxmlformats.org/officeDocument/2006/relationships/tags" Target="../tags/tag721.xml"/><Relationship Id="rId763" Type="http://schemas.openxmlformats.org/officeDocument/2006/relationships/tags" Target="../tags/tag76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53" Type="http://schemas.openxmlformats.org/officeDocument/2006/relationships/tags" Target="../tags/tag153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360" Type="http://schemas.openxmlformats.org/officeDocument/2006/relationships/tags" Target="../tags/tag360.xml"/><Relationship Id="rId416" Type="http://schemas.openxmlformats.org/officeDocument/2006/relationships/tags" Target="../tags/tag416.xml"/><Relationship Id="rId598" Type="http://schemas.openxmlformats.org/officeDocument/2006/relationships/tags" Target="../tags/tag598.xml"/><Relationship Id="rId220" Type="http://schemas.openxmlformats.org/officeDocument/2006/relationships/tags" Target="../tags/tag220.xml"/><Relationship Id="rId458" Type="http://schemas.openxmlformats.org/officeDocument/2006/relationships/tags" Target="../tags/tag458.xml"/><Relationship Id="rId623" Type="http://schemas.openxmlformats.org/officeDocument/2006/relationships/tags" Target="../tags/tag623.xml"/><Relationship Id="rId665" Type="http://schemas.openxmlformats.org/officeDocument/2006/relationships/tags" Target="../tags/tag665.xml"/><Relationship Id="rId15" Type="http://schemas.openxmlformats.org/officeDocument/2006/relationships/tags" Target="../tags/tag15.xml"/><Relationship Id="rId57" Type="http://schemas.openxmlformats.org/officeDocument/2006/relationships/tags" Target="../tags/tag57.xml"/><Relationship Id="rId262" Type="http://schemas.openxmlformats.org/officeDocument/2006/relationships/tags" Target="../tags/tag262.xml"/><Relationship Id="rId318" Type="http://schemas.openxmlformats.org/officeDocument/2006/relationships/tags" Target="../tags/tag318.xml"/><Relationship Id="rId525" Type="http://schemas.openxmlformats.org/officeDocument/2006/relationships/tags" Target="../tags/tag525.xml"/><Relationship Id="rId567" Type="http://schemas.openxmlformats.org/officeDocument/2006/relationships/tags" Target="../tags/tag567.xml"/><Relationship Id="rId732" Type="http://schemas.openxmlformats.org/officeDocument/2006/relationships/tags" Target="../tags/tag732.xml"/><Relationship Id="rId99" Type="http://schemas.openxmlformats.org/officeDocument/2006/relationships/tags" Target="../tags/tag99.xml"/><Relationship Id="rId122" Type="http://schemas.openxmlformats.org/officeDocument/2006/relationships/tags" Target="../tags/tag122.xml"/><Relationship Id="rId164" Type="http://schemas.openxmlformats.org/officeDocument/2006/relationships/tags" Target="../tags/tag164.xml"/><Relationship Id="rId371" Type="http://schemas.openxmlformats.org/officeDocument/2006/relationships/tags" Target="../tags/tag371.xml"/><Relationship Id="rId427" Type="http://schemas.openxmlformats.org/officeDocument/2006/relationships/tags" Target="../tags/tag427.xml"/><Relationship Id="rId469" Type="http://schemas.openxmlformats.org/officeDocument/2006/relationships/tags" Target="../tags/tag469.xml"/><Relationship Id="rId634" Type="http://schemas.openxmlformats.org/officeDocument/2006/relationships/tags" Target="../tags/tag634.xml"/><Relationship Id="rId676" Type="http://schemas.openxmlformats.org/officeDocument/2006/relationships/tags" Target="../tags/tag676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73" Type="http://schemas.openxmlformats.org/officeDocument/2006/relationships/tags" Target="../tags/tag273.xml"/><Relationship Id="rId329" Type="http://schemas.openxmlformats.org/officeDocument/2006/relationships/tags" Target="../tags/tag329.xml"/><Relationship Id="rId480" Type="http://schemas.openxmlformats.org/officeDocument/2006/relationships/tags" Target="../tags/tag480.xml"/><Relationship Id="rId536" Type="http://schemas.openxmlformats.org/officeDocument/2006/relationships/tags" Target="../tags/tag536.xml"/><Relationship Id="rId701" Type="http://schemas.openxmlformats.org/officeDocument/2006/relationships/tags" Target="../tags/tag701.xml"/><Relationship Id="rId68" Type="http://schemas.openxmlformats.org/officeDocument/2006/relationships/tags" Target="../tags/tag68.xml"/><Relationship Id="rId133" Type="http://schemas.openxmlformats.org/officeDocument/2006/relationships/tags" Target="../tags/tag133.xml"/><Relationship Id="rId175" Type="http://schemas.openxmlformats.org/officeDocument/2006/relationships/tags" Target="../tags/tag175.xml"/><Relationship Id="rId340" Type="http://schemas.openxmlformats.org/officeDocument/2006/relationships/tags" Target="../tags/tag340.xml"/><Relationship Id="rId578" Type="http://schemas.openxmlformats.org/officeDocument/2006/relationships/tags" Target="../tags/tag578.xml"/><Relationship Id="rId743" Type="http://schemas.openxmlformats.org/officeDocument/2006/relationships/tags" Target="../tags/tag743.xml"/><Relationship Id="rId200" Type="http://schemas.openxmlformats.org/officeDocument/2006/relationships/tags" Target="../tags/tag200.xml"/><Relationship Id="rId382" Type="http://schemas.openxmlformats.org/officeDocument/2006/relationships/tags" Target="../tags/tag382.xml"/><Relationship Id="rId438" Type="http://schemas.openxmlformats.org/officeDocument/2006/relationships/tags" Target="../tags/tag438.xml"/><Relationship Id="rId603" Type="http://schemas.openxmlformats.org/officeDocument/2006/relationships/tags" Target="../tags/tag603.xml"/><Relationship Id="rId645" Type="http://schemas.openxmlformats.org/officeDocument/2006/relationships/tags" Target="../tags/tag645.xml"/><Relationship Id="rId687" Type="http://schemas.openxmlformats.org/officeDocument/2006/relationships/tags" Target="../tags/tag687.xml"/><Relationship Id="rId242" Type="http://schemas.openxmlformats.org/officeDocument/2006/relationships/tags" Target="../tags/tag242.xml"/><Relationship Id="rId284" Type="http://schemas.openxmlformats.org/officeDocument/2006/relationships/tags" Target="../tags/tag284.xml"/><Relationship Id="rId491" Type="http://schemas.openxmlformats.org/officeDocument/2006/relationships/tags" Target="../tags/tag491.xml"/><Relationship Id="rId505" Type="http://schemas.openxmlformats.org/officeDocument/2006/relationships/tags" Target="../tags/tag505.xml"/><Relationship Id="rId712" Type="http://schemas.openxmlformats.org/officeDocument/2006/relationships/tags" Target="../tags/tag712.xml"/><Relationship Id="rId37" Type="http://schemas.openxmlformats.org/officeDocument/2006/relationships/tags" Target="../tags/tag37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44" Type="http://schemas.openxmlformats.org/officeDocument/2006/relationships/tags" Target="../tags/tag144.xml"/><Relationship Id="rId547" Type="http://schemas.openxmlformats.org/officeDocument/2006/relationships/tags" Target="../tags/tag547.xml"/><Relationship Id="rId589" Type="http://schemas.openxmlformats.org/officeDocument/2006/relationships/tags" Target="../tags/tag589.xml"/><Relationship Id="rId754" Type="http://schemas.openxmlformats.org/officeDocument/2006/relationships/tags" Target="../tags/tag754.xml"/><Relationship Id="rId90" Type="http://schemas.openxmlformats.org/officeDocument/2006/relationships/tags" Target="../tags/tag90.xml"/><Relationship Id="rId186" Type="http://schemas.openxmlformats.org/officeDocument/2006/relationships/tags" Target="../tags/tag186.xml"/><Relationship Id="rId351" Type="http://schemas.openxmlformats.org/officeDocument/2006/relationships/tags" Target="../tags/tag351.xml"/><Relationship Id="rId393" Type="http://schemas.openxmlformats.org/officeDocument/2006/relationships/tags" Target="../tags/tag393.xml"/><Relationship Id="rId407" Type="http://schemas.openxmlformats.org/officeDocument/2006/relationships/tags" Target="../tags/tag407.xml"/><Relationship Id="rId449" Type="http://schemas.openxmlformats.org/officeDocument/2006/relationships/tags" Target="../tags/tag449.xml"/><Relationship Id="rId614" Type="http://schemas.openxmlformats.org/officeDocument/2006/relationships/tags" Target="../tags/tag614.xml"/><Relationship Id="rId656" Type="http://schemas.openxmlformats.org/officeDocument/2006/relationships/tags" Target="../tags/tag656.xml"/><Relationship Id="rId211" Type="http://schemas.openxmlformats.org/officeDocument/2006/relationships/tags" Target="../tags/tag211.xml"/><Relationship Id="rId253" Type="http://schemas.openxmlformats.org/officeDocument/2006/relationships/tags" Target="../tags/tag253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460" Type="http://schemas.openxmlformats.org/officeDocument/2006/relationships/tags" Target="../tags/tag460.xml"/><Relationship Id="rId516" Type="http://schemas.openxmlformats.org/officeDocument/2006/relationships/tags" Target="../tags/tag516.xml"/><Relationship Id="rId698" Type="http://schemas.openxmlformats.org/officeDocument/2006/relationships/tags" Target="../tags/tag698.xml"/><Relationship Id="rId48" Type="http://schemas.openxmlformats.org/officeDocument/2006/relationships/tags" Target="../tags/tag48.xml"/><Relationship Id="rId113" Type="http://schemas.openxmlformats.org/officeDocument/2006/relationships/tags" Target="../tags/tag113.xml"/><Relationship Id="rId320" Type="http://schemas.openxmlformats.org/officeDocument/2006/relationships/tags" Target="../tags/tag320.xml"/><Relationship Id="rId558" Type="http://schemas.openxmlformats.org/officeDocument/2006/relationships/tags" Target="../tags/tag558.xml"/><Relationship Id="rId723" Type="http://schemas.openxmlformats.org/officeDocument/2006/relationships/tags" Target="../tags/tag723.xml"/><Relationship Id="rId765" Type="http://schemas.openxmlformats.org/officeDocument/2006/relationships/tags" Target="../tags/tag765.xml"/><Relationship Id="rId155" Type="http://schemas.openxmlformats.org/officeDocument/2006/relationships/tags" Target="../tags/tag155.xml"/><Relationship Id="rId197" Type="http://schemas.openxmlformats.org/officeDocument/2006/relationships/tags" Target="../tags/tag197.xml"/><Relationship Id="rId362" Type="http://schemas.openxmlformats.org/officeDocument/2006/relationships/tags" Target="../tags/tag362.xml"/><Relationship Id="rId418" Type="http://schemas.openxmlformats.org/officeDocument/2006/relationships/tags" Target="../tags/tag418.xml"/><Relationship Id="rId625" Type="http://schemas.openxmlformats.org/officeDocument/2006/relationships/tags" Target="../tags/tag625.xml"/><Relationship Id="rId222" Type="http://schemas.openxmlformats.org/officeDocument/2006/relationships/tags" Target="../tags/tag222.xml"/><Relationship Id="rId264" Type="http://schemas.openxmlformats.org/officeDocument/2006/relationships/tags" Target="../tags/tag264.xml"/><Relationship Id="rId471" Type="http://schemas.openxmlformats.org/officeDocument/2006/relationships/tags" Target="../tags/tag471.xml"/><Relationship Id="rId667" Type="http://schemas.openxmlformats.org/officeDocument/2006/relationships/tags" Target="../tags/tag667.xml"/><Relationship Id="rId17" Type="http://schemas.openxmlformats.org/officeDocument/2006/relationships/tags" Target="../tags/tag17.xml"/><Relationship Id="rId59" Type="http://schemas.openxmlformats.org/officeDocument/2006/relationships/tags" Target="../tags/tag59.xml"/><Relationship Id="rId124" Type="http://schemas.openxmlformats.org/officeDocument/2006/relationships/tags" Target="../tags/tag124.xml"/><Relationship Id="rId527" Type="http://schemas.openxmlformats.org/officeDocument/2006/relationships/tags" Target="../tags/tag527.xml"/><Relationship Id="rId569" Type="http://schemas.openxmlformats.org/officeDocument/2006/relationships/tags" Target="../tags/tag569.xml"/><Relationship Id="rId734" Type="http://schemas.openxmlformats.org/officeDocument/2006/relationships/tags" Target="../tags/tag734.xml"/><Relationship Id="rId70" Type="http://schemas.openxmlformats.org/officeDocument/2006/relationships/tags" Target="../tags/tag70.xml"/><Relationship Id="rId166" Type="http://schemas.openxmlformats.org/officeDocument/2006/relationships/tags" Target="../tags/tag166.xml"/><Relationship Id="rId331" Type="http://schemas.openxmlformats.org/officeDocument/2006/relationships/tags" Target="../tags/tag331.xml"/><Relationship Id="rId373" Type="http://schemas.openxmlformats.org/officeDocument/2006/relationships/tags" Target="../tags/tag373.xml"/><Relationship Id="rId429" Type="http://schemas.openxmlformats.org/officeDocument/2006/relationships/tags" Target="../tags/tag429.xml"/><Relationship Id="rId580" Type="http://schemas.openxmlformats.org/officeDocument/2006/relationships/tags" Target="../tags/tag580.xml"/><Relationship Id="rId636" Type="http://schemas.openxmlformats.org/officeDocument/2006/relationships/tags" Target="../tags/tag636.xml"/><Relationship Id="rId1" Type="http://schemas.openxmlformats.org/officeDocument/2006/relationships/tags" Target="../tags/tag1.xml"/><Relationship Id="rId233" Type="http://schemas.openxmlformats.org/officeDocument/2006/relationships/tags" Target="../tags/tag233.xml"/><Relationship Id="rId440" Type="http://schemas.openxmlformats.org/officeDocument/2006/relationships/tags" Target="../tags/tag440.xml"/><Relationship Id="rId678" Type="http://schemas.openxmlformats.org/officeDocument/2006/relationships/tags" Target="../tags/tag678.xml"/><Relationship Id="rId28" Type="http://schemas.openxmlformats.org/officeDocument/2006/relationships/tags" Target="../tags/tag28.xml"/><Relationship Id="rId275" Type="http://schemas.openxmlformats.org/officeDocument/2006/relationships/tags" Target="../tags/tag275.xml"/><Relationship Id="rId300" Type="http://schemas.openxmlformats.org/officeDocument/2006/relationships/tags" Target="../tags/tag300.xml"/><Relationship Id="rId482" Type="http://schemas.openxmlformats.org/officeDocument/2006/relationships/tags" Target="../tags/tag482.xml"/><Relationship Id="rId538" Type="http://schemas.openxmlformats.org/officeDocument/2006/relationships/tags" Target="../tags/tag538.xml"/><Relationship Id="rId703" Type="http://schemas.openxmlformats.org/officeDocument/2006/relationships/tags" Target="../tags/tag703.xml"/><Relationship Id="rId745" Type="http://schemas.openxmlformats.org/officeDocument/2006/relationships/tags" Target="../tags/tag745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77" Type="http://schemas.openxmlformats.org/officeDocument/2006/relationships/tags" Target="../tags/tag177.xml"/><Relationship Id="rId342" Type="http://schemas.openxmlformats.org/officeDocument/2006/relationships/tags" Target="../tags/tag342.xml"/><Relationship Id="rId384" Type="http://schemas.openxmlformats.org/officeDocument/2006/relationships/tags" Target="../tags/tag384.xml"/><Relationship Id="rId591" Type="http://schemas.openxmlformats.org/officeDocument/2006/relationships/tags" Target="../tags/tag591.xml"/><Relationship Id="rId605" Type="http://schemas.openxmlformats.org/officeDocument/2006/relationships/tags" Target="../tags/tag605.xml"/><Relationship Id="rId202" Type="http://schemas.openxmlformats.org/officeDocument/2006/relationships/tags" Target="../tags/tag202.xml"/><Relationship Id="rId244" Type="http://schemas.openxmlformats.org/officeDocument/2006/relationships/tags" Target="../tags/tag244.xml"/><Relationship Id="rId647" Type="http://schemas.openxmlformats.org/officeDocument/2006/relationships/tags" Target="../tags/tag647.xml"/><Relationship Id="rId689" Type="http://schemas.openxmlformats.org/officeDocument/2006/relationships/tags" Target="../tags/tag689.xml"/><Relationship Id="rId39" Type="http://schemas.openxmlformats.org/officeDocument/2006/relationships/tags" Target="../tags/tag39.xml"/><Relationship Id="rId286" Type="http://schemas.openxmlformats.org/officeDocument/2006/relationships/tags" Target="../tags/tag286.xml"/><Relationship Id="rId451" Type="http://schemas.openxmlformats.org/officeDocument/2006/relationships/tags" Target="../tags/tag451.xml"/><Relationship Id="rId493" Type="http://schemas.openxmlformats.org/officeDocument/2006/relationships/tags" Target="../tags/tag493.xml"/><Relationship Id="rId507" Type="http://schemas.openxmlformats.org/officeDocument/2006/relationships/tags" Target="../tags/tag507.xml"/><Relationship Id="rId549" Type="http://schemas.openxmlformats.org/officeDocument/2006/relationships/tags" Target="../tags/tag549.xml"/><Relationship Id="rId714" Type="http://schemas.openxmlformats.org/officeDocument/2006/relationships/tags" Target="../tags/tag714.xml"/><Relationship Id="rId756" Type="http://schemas.openxmlformats.org/officeDocument/2006/relationships/tags" Target="../tags/tag75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46" Type="http://schemas.openxmlformats.org/officeDocument/2006/relationships/tags" Target="../tags/tag146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353" Type="http://schemas.openxmlformats.org/officeDocument/2006/relationships/tags" Target="../tags/tag353.xml"/><Relationship Id="rId395" Type="http://schemas.openxmlformats.org/officeDocument/2006/relationships/tags" Target="../tags/tag395.xml"/><Relationship Id="rId409" Type="http://schemas.openxmlformats.org/officeDocument/2006/relationships/tags" Target="../tags/tag409.xml"/><Relationship Id="rId560" Type="http://schemas.openxmlformats.org/officeDocument/2006/relationships/tags" Target="../tags/tag560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420" Type="http://schemas.openxmlformats.org/officeDocument/2006/relationships/tags" Target="../tags/tag420.xml"/><Relationship Id="rId616" Type="http://schemas.openxmlformats.org/officeDocument/2006/relationships/tags" Target="../tags/tag616.xml"/><Relationship Id="rId658" Type="http://schemas.openxmlformats.org/officeDocument/2006/relationships/tags" Target="../tags/tag658.xml"/><Relationship Id="rId255" Type="http://schemas.openxmlformats.org/officeDocument/2006/relationships/tags" Target="../tags/tag255.xml"/><Relationship Id="rId297" Type="http://schemas.openxmlformats.org/officeDocument/2006/relationships/tags" Target="../tags/tag297.xml"/><Relationship Id="rId462" Type="http://schemas.openxmlformats.org/officeDocument/2006/relationships/tags" Target="../tags/tag462.xml"/><Relationship Id="rId518" Type="http://schemas.openxmlformats.org/officeDocument/2006/relationships/tags" Target="../tags/tag518.xml"/><Relationship Id="rId725" Type="http://schemas.openxmlformats.org/officeDocument/2006/relationships/tags" Target="../tags/tag725.xml"/><Relationship Id="rId115" Type="http://schemas.openxmlformats.org/officeDocument/2006/relationships/tags" Target="../tags/tag115.xml"/><Relationship Id="rId157" Type="http://schemas.openxmlformats.org/officeDocument/2006/relationships/tags" Target="../tags/tag157.xml"/><Relationship Id="rId322" Type="http://schemas.openxmlformats.org/officeDocument/2006/relationships/tags" Target="../tags/tag322.xml"/><Relationship Id="rId364" Type="http://schemas.openxmlformats.org/officeDocument/2006/relationships/tags" Target="../tags/tag364.xml"/><Relationship Id="rId767" Type="http://schemas.openxmlformats.org/officeDocument/2006/relationships/tags" Target="../tags/tag767.xml"/><Relationship Id="rId61" Type="http://schemas.openxmlformats.org/officeDocument/2006/relationships/tags" Target="../tags/tag61.xml"/><Relationship Id="rId199" Type="http://schemas.openxmlformats.org/officeDocument/2006/relationships/tags" Target="../tags/tag199.xml"/><Relationship Id="rId571" Type="http://schemas.openxmlformats.org/officeDocument/2006/relationships/tags" Target="../tags/tag571.xml"/><Relationship Id="rId627" Type="http://schemas.openxmlformats.org/officeDocument/2006/relationships/tags" Target="../tags/tag627.xml"/><Relationship Id="rId669" Type="http://schemas.openxmlformats.org/officeDocument/2006/relationships/tags" Target="../tags/tag669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66" Type="http://schemas.openxmlformats.org/officeDocument/2006/relationships/tags" Target="../tags/tag266.xml"/><Relationship Id="rId431" Type="http://schemas.openxmlformats.org/officeDocument/2006/relationships/tags" Target="../tags/tag431.xml"/><Relationship Id="rId473" Type="http://schemas.openxmlformats.org/officeDocument/2006/relationships/tags" Target="../tags/tag473.xml"/><Relationship Id="rId529" Type="http://schemas.openxmlformats.org/officeDocument/2006/relationships/tags" Target="../tags/tag529.xml"/><Relationship Id="rId680" Type="http://schemas.openxmlformats.org/officeDocument/2006/relationships/tags" Target="../tags/tag680.xml"/><Relationship Id="rId736" Type="http://schemas.openxmlformats.org/officeDocument/2006/relationships/tags" Target="../tags/tag736.xml"/><Relationship Id="rId30" Type="http://schemas.openxmlformats.org/officeDocument/2006/relationships/tags" Target="../tags/tag30.xml"/><Relationship Id="rId126" Type="http://schemas.openxmlformats.org/officeDocument/2006/relationships/tags" Target="../tags/tag126.xml"/><Relationship Id="rId168" Type="http://schemas.openxmlformats.org/officeDocument/2006/relationships/tags" Target="../tags/tag168.xml"/><Relationship Id="rId333" Type="http://schemas.openxmlformats.org/officeDocument/2006/relationships/tags" Target="../tags/tag333.xml"/><Relationship Id="rId540" Type="http://schemas.openxmlformats.org/officeDocument/2006/relationships/tags" Target="../tags/tag540.xml"/><Relationship Id="rId72" Type="http://schemas.openxmlformats.org/officeDocument/2006/relationships/tags" Target="../tags/tag72.xml"/><Relationship Id="rId375" Type="http://schemas.openxmlformats.org/officeDocument/2006/relationships/tags" Target="../tags/tag375.xml"/><Relationship Id="rId582" Type="http://schemas.openxmlformats.org/officeDocument/2006/relationships/tags" Target="../tags/tag582.xml"/><Relationship Id="rId638" Type="http://schemas.openxmlformats.org/officeDocument/2006/relationships/tags" Target="../tags/tag638.xml"/><Relationship Id="rId3" Type="http://schemas.openxmlformats.org/officeDocument/2006/relationships/tags" Target="../tags/tag3.xml"/><Relationship Id="rId235" Type="http://schemas.openxmlformats.org/officeDocument/2006/relationships/tags" Target="../tags/tag235.xml"/><Relationship Id="rId277" Type="http://schemas.openxmlformats.org/officeDocument/2006/relationships/tags" Target="../tags/tag277.xml"/><Relationship Id="rId400" Type="http://schemas.openxmlformats.org/officeDocument/2006/relationships/tags" Target="../tags/tag400.xml"/><Relationship Id="rId442" Type="http://schemas.openxmlformats.org/officeDocument/2006/relationships/tags" Target="../tags/tag442.xml"/><Relationship Id="rId484" Type="http://schemas.openxmlformats.org/officeDocument/2006/relationships/tags" Target="../tags/tag484.xml"/><Relationship Id="rId705" Type="http://schemas.openxmlformats.org/officeDocument/2006/relationships/tags" Target="../tags/tag705.xml"/><Relationship Id="rId137" Type="http://schemas.openxmlformats.org/officeDocument/2006/relationships/tags" Target="../tags/tag137.xml"/><Relationship Id="rId302" Type="http://schemas.openxmlformats.org/officeDocument/2006/relationships/tags" Target="../tags/tag302.xml"/><Relationship Id="rId344" Type="http://schemas.openxmlformats.org/officeDocument/2006/relationships/tags" Target="../tags/tag344.xml"/><Relationship Id="rId691" Type="http://schemas.openxmlformats.org/officeDocument/2006/relationships/tags" Target="../tags/tag691.xml"/><Relationship Id="rId747" Type="http://schemas.openxmlformats.org/officeDocument/2006/relationships/tags" Target="../tags/tag747.xml"/><Relationship Id="rId41" Type="http://schemas.openxmlformats.org/officeDocument/2006/relationships/tags" Target="../tags/tag41.xml"/><Relationship Id="rId83" Type="http://schemas.openxmlformats.org/officeDocument/2006/relationships/tags" Target="../tags/tag83.xml"/><Relationship Id="rId179" Type="http://schemas.openxmlformats.org/officeDocument/2006/relationships/tags" Target="../tags/tag179.xml"/><Relationship Id="rId386" Type="http://schemas.openxmlformats.org/officeDocument/2006/relationships/tags" Target="../tags/tag386.xml"/><Relationship Id="rId551" Type="http://schemas.openxmlformats.org/officeDocument/2006/relationships/tags" Target="../tags/tag551.xml"/><Relationship Id="rId593" Type="http://schemas.openxmlformats.org/officeDocument/2006/relationships/tags" Target="../tags/tag593.xml"/><Relationship Id="rId607" Type="http://schemas.openxmlformats.org/officeDocument/2006/relationships/tags" Target="../tags/tag607.xml"/><Relationship Id="rId649" Type="http://schemas.openxmlformats.org/officeDocument/2006/relationships/tags" Target="../tags/tag649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46" Type="http://schemas.openxmlformats.org/officeDocument/2006/relationships/tags" Target="../tags/tag246.xml"/><Relationship Id="rId288" Type="http://schemas.openxmlformats.org/officeDocument/2006/relationships/tags" Target="../tags/tag288.xml"/><Relationship Id="rId411" Type="http://schemas.openxmlformats.org/officeDocument/2006/relationships/tags" Target="../tags/tag411.xml"/><Relationship Id="rId453" Type="http://schemas.openxmlformats.org/officeDocument/2006/relationships/tags" Target="../tags/tag453.xml"/><Relationship Id="rId509" Type="http://schemas.openxmlformats.org/officeDocument/2006/relationships/tags" Target="../tags/tag509.xml"/><Relationship Id="rId660" Type="http://schemas.openxmlformats.org/officeDocument/2006/relationships/tags" Target="../tags/tag660.xml"/><Relationship Id="rId106" Type="http://schemas.openxmlformats.org/officeDocument/2006/relationships/tags" Target="../tags/tag106.xml"/><Relationship Id="rId313" Type="http://schemas.openxmlformats.org/officeDocument/2006/relationships/tags" Target="../tags/tag313.xml"/><Relationship Id="rId495" Type="http://schemas.openxmlformats.org/officeDocument/2006/relationships/tags" Target="../tags/tag495.xml"/><Relationship Id="rId716" Type="http://schemas.openxmlformats.org/officeDocument/2006/relationships/tags" Target="../tags/tag716.xml"/><Relationship Id="rId758" Type="http://schemas.openxmlformats.org/officeDocument/2006/relationships/tags" Target="../tags/tag758.xml"/><Relationship Id="rId10" Type="http://schemas.openxmlformats.org/officeDocument/2006/relationships/tags" Target="../tags/tag10.xml"/><Relationship Id="rId52" Type="http://schemas.openxmlformats.org/officeDocument/2006/relationships/tags" Target="../tags/tag52.xml"/><Relationship Id="rId94" Type="http://schemas.openxmlformats.org/officeDocument/2006/relationships/tags" Target="../tags/tag94.xml"/><Relationship Id="rId148" Type="http://schemas.openxmlformats.org/officeDocument/2006/relationships/tags" Target="../tags/tag148.xml"/><Relationship Id="rId355" Type="http://schemas.openxmlformats.org/officeDocument/2006/relationships/tags" Target="../tags/tag355.xml"/><Relationship Id="rId397" Type="http://schemas.openxmlformats.org/officeDocument/2006/relationships/tags" Target="../tags/tag397.xml"/><Relationship Id="rId520" Type="http://schemas.openxmlformats.org/officeDocument/2006/relationships/tags" Target="../tags/tag520.xml"/><Relationship Id="rId562" Type="http://schemas.openxmlformats.org/officeDocument/2006/relationships/tags" Target="../tags/tag562.xml"/><Relationship Id="rId618" Type="http://schemas.openxmlformats.org/officeDocument/2006/relationships/tags" Target="../tags/tag618.xml"/><Relationship Id="rId215" Type="http://schemas.openxmlformats.org/officeDocument/2006/relationships/tags" Target="../tags/tag215.xml"/><Relationship Id="rId257" Type="http://schemas.openxmlformats.org/officeDocument/2006/relationships/tags" Target="../tags/tag257.xml"/><Relationship Id="rId422" Type="http://schemas.openxmlformats.org/officeDocument/2006/relationships/tags" Target="../tags/tag422.xml"/><Relationship Id="rId464" Type="http://schemas.openxmlformats.org/officeDocument/2006/relationships/tags" Target="../tags/tag464.xml"/><Relationship Id="rId299" Type="http://schemas.openxmlformats.org/officeDocument/2006/relationships/tags" Target="../tags/tag299.xml"/><Relationship Id="rId727" Type="http://schemas.openxmlformats.org/officeDocument/2006/relationships/tags" Target="../tags/tag7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3253" y="7617766"/>
            <a:ext cx="12539463" cy="2307886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CAP and The Weather Company’s </a:t>
            </a:r>
            <a:br>
              <a:rPr lang="en-US" sz="5300" dirty="0" smtClean="0"/>
            </a:br>
            <a:r>
              <a:rPr lang="en-US" sz="5300" dirty="0" smtClean="0"/>
              <a:t>                  Local Alert Platform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Enabling Meteorological Alerting Authorities </a:t>
            </a:r>
            <a:br>
              <a:rPr lang="en-US" i="1" dirty="0" smtClean="0"/>
            </a:br>
            <a:r>
              <a:rPr lang="en-US" i="1" dirty="0" smtClean="0"/>
              <a:t>to create and communicate alerts to protect citizens’ lives and their property</a:t>
            </a:r>
            <a:br>
              <a:rPr lang="en-US" i="1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4890" y="12422608"/>
            <a:ext cx="10899751" cy="896963"/>
          </a:xfrm>
          <a:prstGeom prst="rect">
            <a:avLst/>
          </a:prstGeom>
          <a:noFill/>
        </p:spPr>
        <p:txBody>
          <a:bodyPr wrap="none" lIns="217728" tIns="108864" rIns="217728" bIns="108864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WMO CAP Workshop – Rome, Sept 2015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1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/>
        </p:nvSpPr>
        <p:spPr>
          <a:xfrm>
            <a:off x="748103" y="506728"/>
            <a:ext cx="22161060" cy="1039955"/>
          </a:xfrm>
          <a:prstGeom prst="rect">
            <a:avLst/>
          </a:prstGeom>
          <a:noFill/>
          <a:ln>
            <a:noFill/>
          </a:ln>
        </p:spPr>
        <p:txBody>
          <a:bodyPr lIns="91412" tIns="45693" rIns="91412" bIns="45693" anchor="t" anchorCtr="0">
            <a:noAutofit/>
          </a:bodyPr>
          <a:lstStyle/>
          <a:p>
            <a:pPr>
              <a:buClr>
                <a:srgbClr val="2D8DD7"/>
              </a:buClr>
              <a:buSzPct val="25000"/>
            </a:pPr>
            <a:r>
              <a:rPr lang="en-US" sz="6000" b="1" dirty="0" smtClean="0">
                <a:solidFill>
                  <a:srgbClr val="2D8DD7"/>
                </a:solidFill>
              </a:rPr>
              <a:t>WMO </a:t>
            </a:r>
            <a:r>
              <a:rPr lang="en-US" sz="6000" b="1" dirty="0">
                <a:solidFill>
                  <a:srgbClr val="2D8DD7"/>
                </a:solidFill>
              </a:rPr>
              <a:t>Registry of Alerting Authorities</a:t>
            </a:r>
          </a:p>
          <a:p>
            <a:pPr>
              <a:buClr>
                <a:srgbClr val="2D8DD7"/>
              </a:buClr>
              <a:buSzPct val="25000"/>
            </a:pPr>
            <a:endParaRPr lang="en-US" sz="6000" b="1" dirty="0">
              <a:solidFill>
                <a:srgbClr val="2D8DD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76991" indent="-976991">
              <a:buFont typeface="Wingdings" panose="05000000000000000000" pitchFamily="2" charset="2"/>
              <a:buChar char="Ø"/>
            </a:pPr>
            <a:r>
              <a:rPr lang="en-US" sz="6000" dirty="0"/>
              <a:t>WMO Member PR’s were requested to designate editors for their Register records</a:t>
            </a:r>
          </a:p>
          <a:p>
            <a:pPr marL="976991" indent="-976991">
              <a:buFont typeface="Wingdings" panose="05000000000000000000" pitchFamily="2" charset="2"/>
              <a:buChar char="Ø"/>
            </a:pPr>
            <a:endParaRPr lang="en-US" sz="6000" dirty="0"/>
          </a:p>
          <a:p>
            <a:pPr marL="976991" indent="-976991">
              <a:buFont typeface="Wingdings" panose="05000000000000000000" pitchFamily="2" charset="2"/>
              <a:buChar char="Ø"/>
            </a:pPr>
            <a:r>
              <a:rPr lang="en-US" sz="6000" dirty="0"/>
              <a:t>Each designated editor is approved by WMO/PWS to use the Register application</a:t>
            </a:r>
          </a:p>
          <a:p>
            <a:pPr marL="976991" indent="-976991">
              <a:buFont typeface="Wingdings" panose="05000000000000000000" pitchFamily="2" charset="2"/>
              <a:buChar char="Ø"/>
            </a:pPr>
            <a:endParaRPr lang="en-US" sz="6000" dirty="0"/>
          </a:p>
          <a:p>
            <a:pPr marL="976991" indent="-976991">
              <a:buFont typeface="Wingdings" panose="05000000000000000000" pitchFamily="2" charset="2"/>
              <a:buChar char="Ø"/>
            </a:pPr>
            <a:r>
              <a:rPr lang="en-US" sz="6000" dirty="0"/>
              <a:t>Register application operated at Hong Kong Observatory</a:t>
            </a:r>
          </a:p>
        </p:txBody>
      </p:sp>
      <p:pic>
        <p:nvPicPr>
          <p:cNvPr id="4" name="Picture 2" descr="Database Lock Icon — Aesthetica 2.0 Set: secured storage, log in server, lock database, lock data, detai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393" y="506728"/>
            <a:ext cx="2599332" cy="18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0043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/>
        </p:nvSpPr>
        <p:spPr>
          <a:xfrm>
            <a:off x="748103" y="506728"/>
            <a:ext cx="22161060" cy="1039955"/>
          </a:xfrm>
          <a:prstGeom prst="rect">
            <a:avLst/>
          </a:prstGeom>
          <a:noFill/>
          <a:ln>
            <a:noFill/>
          </a:ln>
        </p:spPr>
        <p:txBody>
          <a:bodyPr lIns="91412" tIns="45693" rIns="91412" bIns="45693" anchor="t" anchorCtr="0">
            <a:noAutofit/>
          </a:bodyPr>
          <a:lstStyle/>
          <a:p>
            <a:pPr>
              <a:buClr>
                <a:srgbClr val="2D8DD7"/>
              </a:buClr>
              <a:buSzPct val="25000"/>
            </a:pPr>
            <a:r>
              <a:rPr lang="en-US" sz="6000" b="1" dirty="0" smtClean="0">
                <a:solidFill>
                  <a:srgbClr val="2D8DD7"/>
                </a:solidFill>
              </a:rPr>
              <a:t>Local </a:t>
            </a:r>
            <a:r>
              <a:rPr lang="en-US" sz="6000" b="1" dirty="0">
                <a:solidFill>
                  <a:srgbClr val="2D8DD7"/>
                </a:solidFill>
              </a:rPr>
              <a:t>Alerts Platform</a:t>
            </a:r>
          </a:p>
          <a:p>
            <a:pPr>
              <a:buClr>
                <a:srgbClr val="2D8DD7"/>
              </a:buClr>
              <a:buSzPct val="25000"/>
            </a:pPr>
            <a:endParaRPr lang="en-US" sz="6000" b="1" dirty="0">
              <a:solidFill>
                <a:srgbClr val="2D8DD7"/>
              </a:solidFill>
            </a:endParaRPr>
          </a:p>
          <a:p>
            <a:pPr>
              <a:buClr>
                <a:srgbClr val="2D8DD7"/>
              </a:buClr>
              <a:buSzPct val="25000"/>
            </a:pPr>
            <a:endParaRPr lang="en-US" sz="6000" b="1" dirty="0">
              <a:solidFill>
                <a:srgbClr val="2D8DD7"/>
              </a:solidFill>
            </a:endParaRPr>
          </a:p>
          <a:p>
            <a:pPr>
              <a:buClr>
                <a:srgbClr val="2D8DD7"/>
              </a:buClr>
              <a:buSzPct val="25000"/>
            </a:pPr>
            <a:endParaRPr lang="en-US" sz="6000" b="1" dirty="0">
              <a:solidFill>
                <a:srgbClr val="2D8DD7"/>
              </a:solidFill>
            </a:endParaRPr>
          </a:p>
          <a:p>
            <a:pPr>
              <a:buClr>
                <a:srgbClr val="2D8DD7"/>
              </a:buClr>
              <a:buSzPct val="25000"/>
            </a:pPr>
            <a:endParaRPr lang="en-US" sz="6000" b="1" dirty="0">
              <a:solidFill>
                <a:srgbClr val="2D8DD7"/>
              </a:solidFill>
            </a:endParaRPr>
          </a:p>
          <a:p>
            <a:pPr>
              <a:buClr>
                <a:srgbClr val="2D8DD7"/>
              </a:buClr>
              <a:buSzPct val="25000"/>
            </a:pPr>
            <a:endParaRPr lang="en-US" sz="6000" b="1" dirty="0">
              <a:solidFill>
                <a:srgbClr val="2D8DD7"/>
              </a:solidFill>
            </a:endParaRPr>
          </a:p>
          <a:p>
            <a:pPr>
              <a:buClr>
                <a:srgbClr val="2D8DD7"/>
              </a:buClr>
              <a:buSzPct val="25000"/>
            </a:pPr>
            <a:endParaRPr lang="en-US" sz="6000" b="1" dirty="0">
              <a:solidFill>
                <a:srgbClr val="2D8DD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92824"/>
            <a:ext cx="21881273" cy="8729494"/>
          </a:xfrm>
        </p:spPr>
        <p:txBody>
          <a:bodyPr>
            <a:normAutofit/>
          </a:bodyPr>
          <a:lstStyle/>
          <a:p>
            <a:pPr marL="976991" indent="-976991">
              <a:buFont typeface="Wingdings" panose="05000000000000000000" pitchFamily="2" charset="2"/>
              <a:buChar char="Ø"/>
            </a:pPr>
            <a:r>
              <a:rPr lang="en-US" sz="6000" dirty="0"/>
              <a:t>Users can create alerts based on the </a:t>
            </a:r>
            <a:endParaRPr lang="en-US" sz="6000" dirty="0" smtClean="0"/>
          </a:p>
          <a:p>
            <a:pPr marL="0" indent="0">
              <a:buNone/>
            </a:pPr>
            <a:r>
              <a:rPr lang="en-US" sz="6000" dirty="0" smtClean="0"/>
              <a:t>permissions established </a:t>
            </a:r>
            <a:r>
              <a:rPr lang="en-US" sz="6000" dirty="0"/>
              <a:t>by the Registry of Alerting Authorities</a:t>
            </a:r>
          </a:p>
          <a:p>
            <a:pPr marL="976991" indent="-976991">
              <a:buFont typeface="Wingdings" panose="05000000000000000000" pitchFamily="2" charset="2"/>
              <a:buChar char="Ø"/>
            </a:pPr>
            <a:endParaRPr lang="en-US" sz="6000" dirty="0"/>
          </a:p>
          <a:p>
            <a:pPr marL="976991" indent="-976991">
              <a:buFont typeface="Wingdings" panose="05000000000000000000" pitchFamily="2" charset="2"/>
              <a:buChar char="Ø"/>
            </a:pPr>
            <a:r>
              <a:rPr lang="en-US" sz="6000" dirty="0"/>
              <a:t>Users can create templates and save draft alerts to enable easier alert creation</a:t>
            </a:r>
          </a:p>
          <a:p>
            <a:pPr marL="976991" indent="-976991">
              <a:buFont typeface="Wingdings" panose="05000000000000000000" pitchFamily="2" charset="2"/>
              <a:buChar char="Ø"/>
            </a:pPr>
            <a:endParaRPr lang="en-US" sz="6000" dirty="0"/>
          </a:p>
          <a:p>
            <a:pPr marL="976991" indent="-976991">
              <a:buFont typeface="Wingdings" panose="05000000000000000000" pitchFamily="2" charset="2"/>
              <a:buChar char="Ø"/>
            </a:pPr>
            <a:r>
              <a:rPr lang="en-US" sz="6000" dirty="0"/>
              <a:t>Cloud-hosted; No infrastructure or hosting expenses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013" y="290161"/>
            <a:ext cx="8110914" cy="395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8646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Local Alert Platform</a:t>
            </a:r>
          </a:p>
          <a:p>
            <a:r>
              <a:rPr lang="en-US" dirty="0" smtClean="0"/>
              <a:t>Demonstration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3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8"/>
          <p:cNvSpPr txBox="1"/>
          <p:nvPr/>
        </p:nvSpPr>
        <p:spPr>
          <a:xfrm>
            <a:off x="1447995" y="905108"/>
            <a:ext cx="21414988" cy="2633200"/>
          </a:xfrm>
          <a:prstGeom prst="rect">
            <a:avLst/>
          </a:prstGeom>
          <a:solidFill>
            <a:schemeClr val="tx1">
              <a:lumMod val="20000"/>
              <a:lumOff val="80000"/>
              <a:alpha val="73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6035" tIns="228033" rIns="50677" bIns="319220" numCol="1" spcCol="101347" rtlCol="0" anchor="ctr">
            <a:noAutofit/>
          </a:bodyPr>
          <a:lstStyle/>
          <a:p>
            <a:pPr defTabSz="823389" latinLnBrk="1" hangingPunct="0">
              <a:spcBef>
                <a:spcPts val="1200"/>
              </a:spcBef>
              <a:tabLst>
                <a:tab pos="5991745" algn="l"/>
              </a:tabLst>
            </a:pPr>
            <a:r>
              <a:rPr lang="en-US" sz="6200" b="1" dirty="0">
                <a:solidFill>
                  <a:srgbClr val="2D8DD7"/>
                </a:solidFill>
                <a:sym typeface="Gill Sans"/>
              </a:rPr>
              <a:t>GLOBAL WEATHER, G</a:t>
            </a:r>
            <a:r>
              <a:rPr lang="en-US" sz="6200" b="1" dirty="0">
                <a:solidFill>
                  <a:srgbClr val="288BDA"/>
                </a:solidFill>
                <a:sym typeface="Gill Sans"/>
              </a:rPr>
              <a:t>LOBAL REACH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47988" y="3889942"/>
            <a:ext cx="5005036" cy="6730672"/>
            <a:chOff x="1447988" y="3889942"/>
            <a:chExt cx="5005036" cy="6730672"/>
          </a:xfrm>
        </p:grpSpPr>
        <p:sp>
          <p:nvSpPr>
            <p:cNvPr id="2" name="TextBox 57"/>
            <p:cNvSpPr txBox="1"/>
            <p:nvPr/>
          </p:nvSpPr>
          <p:spPr>
            <a:xfrm>
              <a:off x="1447988" y="3889942"/>
              <a:ext cx="5005036" cy="6730672"/>
            </a:xfrm>
            <a:prstGeom prst="rect">
              <a:avLst/>
            </a:prstGeom>
            <a:solidFill>
              <a:schemeClr val="tx1">
                <a:lumMod val="20000"/>
                <a:lumOff val="80000"/>
                <a:alpha val="73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6035" tIns="228033" rIns="50677" bIns="319220" numCol="1" spcCol="101347" rtlCol="0" anchor="ctr">
              <a:noAutofit/>
            </a:bodyPr>
            <a:lstStyle/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1904805" y="9212026"/>
              <a:ext cx="3962916" cy="994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7" tIns="50677" rIns="50677" bIns="50677" numCol="1" spcCol="101347" rtlCol="0" anchor="ctr">
              <a:spAutoFit/>
            </a:bodyPr>
            <a:lstStyle/>
            <a:p>
              <a:pPr algn="ctr" defTabSz="823389" latinLnBrk="1" hangingPunct="0"/>
              <a:r>
                <a:rPr lang="en-US" sz="2900" dirty="0">
                  <a:solidFill>
                    <a:srgbClr val="808080">
                      <a:lumMod val="50000"/>
                    </a:srgbClr>
                  </a:solidFill>
                  <a:sym typeface="Gill Sans"/>
                </a:rPr>
                <a:t>GLOBAL WEATHER </a:t>
              </a:r>
            </a:p>
            <a:p>
              <a:pPr algn="ctr" defTabSz="823389" latinLnBrk="1" hangingPunct="0"/>
              <a:r>
                <a:rPr lang="en-US" sz="2900" dirty="0">
                  <a:solidFill>
                    <a:srgbClr val="808080">
                      <a:lumMod val="50000"/>
                    </a:srgbClr>
                  </a:solidFill>
                  <a:sym typeface="Gill Sans"/>
                </a:rPr>
                <a:t>FORECAST POINTS</a:t>
              </a:r>
            </a:p>
          </p:txBody>
        </p:sp>
        <p:sp>
          <p:nvSpPr>
            <p:cNvPr id="16" name="TextBox 19"/>
            <p:cNvSpPr txBox="1"/>
            <p:nvPr/>
          </p:nvSpPr>
          <p:spPr>
            <a:xfrm>
              <a:off x="1600408" y="7947152"/>
              <a:ext cx="4571710" cy="986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7" tIns="50677" rIns="50677" bIns="50677" numCol="1" spcCol="101347" rtlCol="0" anchor="ctr">
              <a:spAutoFit/>
            </a:bodyPr>
            <a:lstStyle/>
            <a:p>
              <a:pPr algn="ctr" defTabSz="823389" latinLnBrk="1" hangingPunct="0">
                <a:lnSpc>
                  <a:spcPts val="5998"/>
                </a:lnSpc>
              </a:pPr>
              <a:r>
                <a:rPr lang="en-US" sz="9500" dirty="0">
                  <a:solidFill>
                    <a:srgbClr val="2D8DD7"/>
                  </a:solidFill>
                  <a:sym typeface="Gill Sans"/>
                </a:rPr>
                <a:t>2.2B+</a:t>
              </a:r>
              <a:endParaRPr lang="en-US" sz="9500" b="1" dirty="0">
                <a:solidFill>
                  <a:srgbClr val="404040"/>
                </a:solidFill>
                <a:sym typeface="Gill Sans"/>
              </a:endParaRPr>
            </a:p>
          </p:txBody>
        </p:sp>
        <p:pic>
          <p:nvPicPr>
            <p:cNvPr id="56" name="Imagen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619" y="5461261"/>
              <a:ext cx="4420175" cy="121481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917972" y="3889942"/>
            <a:ext cx="5005036" cy="6730672"/>
            <a:chOff x="6917972" y="3889942"/>
            <a:chExt cx="5005036" cy="6730672"/>
          </a:xfrm>
        </p:grpSpPr>
        <p:sp>
          <p:nvSpPr>
            <p:cNvPr id="3" name="TextBox 61"/>
            <p:cNvSpPr txBox="1"/>
            <p:nvPr/>
          </p:nvSpPr>
          <p:spPr>
            <a:xfrm>
              <a:off x="6917972" y="3889942"/>
              <a:ext cx="5005036" cy="6730672"/>
            </a:xfrm>
            <a:prstGeom prst="rect">
              <a:avLst/>
            </a:prstGeom>
            <a:solidFill>
              <a:schemeClr val="tx1">
                <a:lumMod val="20000"/>
                <a:lumOff val="80000"/>
                <a:alpha val="73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6035" tIns="228033" rIns="50677" bIns="319220" numCol="1" spcCol="101347" rtlCol="0" anchor="ctr">
              <a:noAutofit/>
            </a:bodyPr>
            <a:lstStyle/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</p:txBody>
        </p:sp>
        <p:pic>
          <p:nvPicPr>
            <p:cNvPr id="57" name="Imagen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4141" y="4851626"/>
              <a:ext cx="1155852" cy="1752600"/>
            </a:xfrm>
            <a:prstGeom prst="rect">
              <a:avLst/>
            </a:prstGeom>
          </p:spPr>
        </p:pic>
        <p:sp>
          <p:nvSpPr>
            <p:cNvPr id="58" name="TextBox 15"/>
            <p:cNvSpPr txBox="1"/>
            <p:nvPr/>
          </p:nvSpPr>
          <p:spPr>
            <a:xfrm>
              <a:off x="7023316" y="9212026"/>
              <a:ext cx="4648805" cy="994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7" tIns="50677" rIns="50677" bIns="50677" numCol="1" spcCol="101347" rtlCol="0" anchor="ctr">
              <a:spAutoFit/>
            </a:bodyPr>
            <a:lstStyle/>
            <a:p>
              <a:pPr algn="ctr" defTabSz="823389" latinLnBrk="1" hangingPunct="0"/>
              <a:r>
                <a:rPr lang="en-US" sz="2900" dirty="0">
                  <a:solidFill>
                    <a:srgbClr val="808080">
                      <a:lumMod val="50000"/>
                    </a:srgbClr>
                  </a:solidFill>
                  <a:sym typeface="Gill Sans"/>
                </a:rPr>
                <a:t>GLOBAL SMARTPHONE </a:t>
              </a:r>
              <a:r>
                <a:rPr lang="en-US" sz="2900" dirty="0" smtClean="0">
                  <a:solidFill>
                    <a:srgbClr val="808080">
                      <a:lumMod val="50000"/>
                    </a:srgbClr>
                  </a:solidFill>
                  <a:sym typeface="Gill Sans"/>
                </a:rPr>
                <a:t> APP </a:t>
              </a:r>
              <a:r>
                <a:rPr lang="en-US" sz="2900" dirty="0">
                  <a:solidFill>
                    <a:srgbClr val="808080">
                      <a:lumMod val="50000"/>
                    </a:srgbClr>
                  </a:solidFill>
                  <a:sym typeface="Gill Sans"/>
                </a:rPr>
                <a:t>INSTALLS</a:t>
              </a:r>
            </a:p>
          </p:txBody>
        </p:sp>
        <p:sp>
          <p:nvSpPr>
            <p:cNvPr id="59" name="TextBox 19"/>
            <p:cNvSpPr txBox="1"/>
            <p:nvPr/>
          </p:nvSpPr>
          <p:spPr>
            <a:xfrm>
              <a:off x="7099490" y="7947152"/>
              <a:ext cx="4420175" cy="986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7" tIns="50677" rIns="50677" bIns="50677" numCol="1" spcCol="101347" rtlCol="0" anchor="ctr">
              <a:spAutoFit/>
            </a:bodyPr>
            <a:lstStyle/>
            <a:p>
              <a:pPr algn="ctr" defTabSz="823389" latinLnBrk="1" hangingPunct="0">
                <a:lnSpc>
                  <a:spcPts val="5998"/>
                </a:lnSpc>
              </a:pPr>
              <a:r>
                <a:rPr lang="en-US" sz="9500" dirty="0">
                  <a:solidFill>
                    <a:srgbClr val="2D8DD7"/>
                  </a:solidFill>
                  <a:sym typeface="Gill Sans"/>
                </a:rPr>
                <a:t>175M+</a:t>
              </a:r>
              <a:endParaRPr lang="en-US" sz="9500" b="1" dirty="0">
                <a:solidFill>
                  <a:srgbClr val="404040"/>
                </a:solidFill>
                <a:sym typeface="Gill San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358010" y="3889942"/>
            <a:ext cx="5106065" cy="6730672"/>
            <a:chOff x="12358010" y="3889942"/>
            <a:chExt cx="5106065" cy="6730672"/>
          </a:xfrm>
        </p:grpSpPr>
        <p:sp>
          <p:nvSpPr>
            <p:cNvPr id="4" name="TextBox 62"/>
            <p:cNvSpPr txBox="1"/>
            <p:nvPr/>
          </p:nvSpPr>
          <p:spPr>
            <a:xfrm>
              <a:off x="12387957" y="3889942"/>
              <a:ext cx="5005036" cy="6730672"/>
            </a:xfrm>
            <a:prstGeom prst="rect">
              <a:avLst/>
            </a:prstGeom>
            <a:solidFill>
              <a:schemeClr val="tx1">
                <a:lumMod val="20000"/>
                <a:lumOff val="80000"/>
                <a:alpha val="73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6035" tIns="228033" rIns="50677" bIns="319220" numCol="1" spcCol="101347" rtlCol="0" anchor="ctr">
              <a:noAutofit/>
            </a:bodyPr>
            <a:lstStyle/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</p:txBody>
        </p:sp>
        <p:pic>
          <p:nvPicPr>
            <p:cNvPr id="61" name="Imagen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41577" y="4851624"/>
              <a:ext cx="2609724" cy="1828800"/>
            </a:xfrm>
            <a:prstGeom prst="rect">
              <a:avLst/>
            </a:prstGeom>
          </p:spPr>
        </p:pic>
        <p:sp>
          <p:nvSpPr>
            <p:cNvPr id="62" name="TextBox 15"/>
            <p:cNvSpPr txBox="1"/>
            <p:nvPr/>
          </p:nvSpPr>
          <p:spPr>
            <a:xfrm>
              <a:off x="12434184" y="9212026"/>
              <a:ext cx="4877435" cy="994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7" tIns="50677" rIns="50677" bIns="50677" numCol="1" spcCol="101347" rtlCol="0" anchor="ctr">
              <a:spAutoFit/>
            </a:bodyPr>
            <a:lstStyle/>
            <a:p>
              <a:pPr algn="ctr" defTabSz="823389" latinLnBrk="1" hangingPunct="0"/>
              <a:r>
                <a:rPr lang="en-US" sz="2900" dirty="0">
                  <a:solidFill>
                    <a:srgbClr val="808080">
                      <a:lumMod val="50000"/>
                    </a:srgbClr>
                  </a:solidFill>
                  <a:sym typeface="Gill Sans"/>
                </a:rPr>
                <a:t>CROSS PLATFORM,</a:t>
              </a:r>
            </a:p>
            <a:p>
              <a:pPr algn="ctr" defTabSz="823389" latinLnBrk="1" hangingPunct="0"/>
              <a:r>
                <a:rPr lang="en-US" sz="2900" dirty="0">
                  <a:solidFill>
                    <a:srgbClr val="808080">
                      <a:lumMod val="50000"/>
                    </a:srgbClr>
                  </a:solidFill>
                  <a:sym typeface="Gill Sans"/>
                </a:rPr>
                <a:t>MONTHLY USER REACH</a:t>
              </a:r>
            </a:p>
          </p:txBody>
        </p:sp>
        <p:sp>
          <p:nvSpPr>
            <p:cNvPr id="63" name="TextBox 19"/>
            <p:cNvSpPr txBox="1"/>
            <p:nvPr/>
          </p:nvSpPr>
          <p:spPr>
            <a:xfrm>
              <a:off x="12358010" y="7947154"/>
              <a:ext cx="5106065" cy="986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7" tIns="50677" rIns="50677" bIns="50677" numCol="1" spcCol="101347" rtlCol="0" anchor="ctr">
              <a:spAutoFit/>
            </a:bodyPr>
            <a:lstStyle/>
            <a:p>
              <a:pPr algn="ctr" defTabSz="823389" latinLnBrk="1" hangingPunct="0">
                <a:lnSpc>
                  <a:spcPts val="5998"/>
                </a:lnSpc>
              </a:pPr>
              <a:r>
                <a:rPr lang="en-US" sz="9500" dirty="0">
                  <a:solidFill>
                    <a:srgbClr val="2D8DD7"/>
                  </a:solidFill>
                  <a:sym typeface="Gill Sans"/>
                </a:rPr>
                <a:t>250MM+</a:t>
              </a:r>
              <a:endParaRPr lang="en-US" sz="9500" b="1" dirty="0">
                <a:solidFill>
                  <a:srgbClr val="404040"/>
                </a:solidFill>
                <a:sym typeface="Gill San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768915" y="3889942"/>
            <a:ext cx="5106065" cy="6730672"/>
            <a:chOff x="17768915" y="3889942"/>
            <a:chExt cx="5106065" cy="6730672"/>
          </a:xfrm>
        </p:grpSpPr>
        <p:sp>
          <p:nvSpPr>
            <p:cNvPr id="5" name="TextBox 64"/>
            <p:cNvSpPr txBox="1"/>
            <p:nvPr/>
          </p:nvSpPr>
          <p:spPr>
            <a:xfrm>
              <a:off x="17857941" y="3889942"/>
              <a:ext cx="5005036" cy="6730672"/>
            </a:xfrm>
            <a:prstGeom prst="rect">
              <a:avLst/>
            </a:prstGeom>
            <a:solidFill>
              <a:schemeClr val="tx1">
                <a:lumMod val="20000"/>
                <a:lumOff val="80000"/>
                <a:alpha val="73000"/>
              </a:scheme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6035" tIns="228033" rIns="50677" bIns="319220" numCol="1" spcCol="101347" rtlCol="0" anchor="ctr">
              <a:noAutofit/>
            </a:bodyPr>
            <a:lstStyle/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  <a:p>
              <a:pPr defTabSz="822751">
                <a:lnSpc>
                  <a:spcPct val="90000"/>
                </a:lnSpc>
              </a:pPr>
              <a:endParaRPr lang="en-US" sz="4500" b="1" dirty="0">
                <a:solidFill>
                  <a:srgbClr val="808080">
                    <a:lumMod val="75000"/>
                  </a:srgbClr>
                </a:solidFill>
                <a:sym typeface="Gill Sans"/>
              </a:endParaRPr>
            </a:p>
          </p:txBody>
        </p:sp>
        <p:sp>
          <p:nvSpPr>
            <p:cNvPr id="64" name="TextBox 15"/>
            <p:cNvSpPr txBox="1"/>
            <p:nvPr/>
          </p:nvSpPr>
          <p:spPr>
            <a:xfrm>
              <a:off x="17845089" y="9435196"/>
              <a:ext cx="4877435" cy="548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7" tIns="50677" rIns="50677" bIns="50677" numCol="1" spcCol="101347" rtlCol="0" anchor="ctr">
              <a:spAutoFit/>
            </a:bodyPr>
            <a:lstStyle/>
            <a:p>
              <a:pPr algn="ctr" defTabSz="823389" latinLnBrk="1" hangingPunct="0"/>
              <a:r>
                <a:rPr lang="en-US" sz="2900" dirty="0">
                  <a:solidFill>
                    <a:srgbClr val="808080">
                      <a:lumMod val="50000"/>
                    </a:srgbClr>
                  </a:solidFill>
                  <a:sym typeface="Gill Sans"/>
                </a:rPr>
                <a:t>METEOROLOGISTS</a:t>
              </a:r>
            </a:p>
          </p:txBody>
        </p:sp>
        <p:sp>
          <p:nvSpPr>
            <p:cNvPr id="65" name="TextBox 19"/>
            <p:cNvSpPr txBox="1"/>
            <p:nvPr/>
          </p:nvSpPr>
          <p:spPr>
            <a:xfrm>
              <a:off x="17768915" y="7947152"/>
              <a:ext cx="5106065" cy="986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7" tIns="50677" rIns="50677" bIns="50677" numCol="1" spcCol="101347" rtlCol="0" anchor="ctr">
              <a:spAutoFit/>
            </a:bodyPr>
            <a:lstStyle/>
            <a:p>
              <a:pPr algn="ctr" defTabSz="823389" latinLnBrk="1" hangingPunct="0">
                <a:lnSpc>
                  <a:spcPts val="5998"/>
                </a:lnSpc>
              </a:pPr>
              <a:r>
                <a:rPr lang="en-US" sz="9500" dirty="0">
                  <a:solidFill>
                    <a:srgbClr val="2D8DD7"/>
                  </a:solidFill>
                  <a:sym typeface="Gill Sans"/>
                </a:rPr>
                <a:t>220</a:t>
              </a:r>
              <a:endParaRPr lang="en-US" sz="9500" b="1" dirty="0">
                <a:solidFill>
                  <a:srgbClr val="404040"/>
                </a:solidFill>
                <a:sym typeface="Gill Sans"/>
              </a:endParaRPr>
            </a:p>
          </p:txBody>
        </p:sp>
        <p:pic>
          <p:nvPicPr>
            <p:cNvPr id="67" name="Imagen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47674" y="4851624"/>
              <a:ext cx="3063639" cy="16764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47995" y="10972250"/>
            <a:ext cx="21414988" cy="1372152"/>
            <a:chOff x="1447995" y="10972250"/>
            <a:chExt cx="21414988" cy="1372152"/>
          </a:xfrm>
        </p:grpSpPr>
        <p:sp>
          <p:nvSpPr>
            <p:cNvPr id="68" name="Rectángulo 67"/>
            <p:cNvSpPr/>
            <p:nvPr/>
          </p:nvSpPr>
          <p:spPr>
            <a:xfrm>
              <a:off x="1447995" y="10972250"/>
              <a:ext cx="21414988" cy="1372152"/>
            </a:xfrm>
            <a:prstGeom prst="rect">
              <a:avLst/>
            </a:prstGeom>
            <a:solidFill>
              <a:srgbClr val="0B278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7" tIns="50677" rIns="50677" bIns="50677" numCol="1" spcCol="101347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82700" latinLnBrk="1" hangingPunct="0"/>
              <a:endParaRPr lang="es-ES" sz="4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Gill Sans"/>
              </a:endParaRPr>
            </a:p>
          </p:txBody>
        </p:sp>
        <p:sp>
          <p:nvSpPr>
            <p:cNvPr id="70" name="TextBox 15"/>
            <p:cNvSpPr txBox="1"/>
            <p:nvPr/>
          </p:nvSpPr>
          <p:spPr>
            <a:xfrm>
              <a:off x="1676619" y="11300948"/>
              <a:ext cx="21045905" cy="656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677" tIns="50677" rIns="50677" bIns="50677" numCol="1" spcCol="101347" rtlCol="0" anchor="ctr">
              <a:spAutoFit/>
            </a:bodyPr>
            <a:lstStyle/>
            <a:p>
              <a:pPr defTabSz="822751"/>
              <a:r>
                <a:rPr lang="en-US" sz="3600" b="1" dirty="0" smtClean="0">
                  <a:solidFill>
                    <a:srgbClr val="FFFFFF"/>
                  </a:solidFill>
                  <a:sym typeface="Gill Sans"/>
                </a:rPr>
                <a:t>PARTNERSHIPS TO ENABLE MET AGENCIES TO COMMUNICATE THEIR ALERTS TO CITIZENS</a:t>
              </a:r>
              <a:endParaRPr lang="en-US" sz="3600" b="1" dirty="0">
                <a:solidFill>
                  <a:srgbClr val="FFFFFF"/>
                </a:solidFill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67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3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47812" y="2181226"/>
            <a:ext cx="6735830" cy="6175374"/>
          </a:xfrm>
        </p:spPr>
        <p:txBody>
          <a:bodyPr>
            <a:noAutofit/>
          </a:bodyPr>
          <a:lstStyle/>
          <a:p>
            <a:r>
              <a:rPr lang="en-US" sz="8000" dirty="0" smtClean="0"/>
              <a:t>Weather…</a:t>
            </a:r>
          </a:p>
          <a:p>
            <a:endParaRPr lang="en-US" sz="8000" dirty="0"/>
          </a:p>
          <a:p>
            <a:r>
              <a:rPr lang="en-US" dirty="0" smtClean="0"/>
              <a:t>It affects us all everyday</a:t>
            </a:r>
          </a:p>
          <a:p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1731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dirty="0" smtClean="0"/>
              <a:t>100 </a:t>
            </a:r>
            <a:endParaRPr lang="en-US" sz="9600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ctr"/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The number of  kilometers of atmosphere above the earth drive our weather.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1351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13184" y="2143129"/>
            <a:ext cx="5423699" cy="701675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3.6</a:t>
            </a:r>
            <a:endParaRPr lang="en-US" sz="9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ctr"/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The average depth of the ocean that interacts with the atmosphere to drive weather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9006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747" y="2478505"/>
            <a:ext cx="9136255" cy="6015789"/>
          </a:xfrm>
        </p:spPr>
        <p:txBody>
          <a:bodyPr>
            <a:noAutofit/>
          </a:bodyPr>
          <a:lstStyle/>
          <a:p>
            <a:pPr algn="ctr"/>
            <a:r>
              <a:rPr lang="en-US" sz="9400" dirty="0" smtClean="0">
                <a:solidFill>
                  <a:srgbClr val="1C93D4"/>
                </a:solidFill>
                <a:sym typeface="Lucida Grande" charset="0"/>
              </a:rPr>
              <a:t>Global</a:t>
            </a:r>
            <a:br>
              <a:rPr lang="en-US" sz="9400" dirty="0" smtClean="0">
                <a:solidFill>
                  <a:srgbClr val="1C93D4"/>
                </a:solidFill>
                <a:sym typeface="Lucida Grande" charset="0"/>
              </a:rPr>
            </a:br>
            <a:r>
              <a:rPr lang="en-US" sz="9400" dirty="0" smtClean="0">
                <a:solidFill>
                  <a:srgbClr val="1C93D4"/>
                </a:solidFill>
                <a:sym typeface="Lucida Grande" charset="0"/>
              </a:rPr>
              <a:t>Meteorological Challenges</a:t>
            </a:r>
            <a:endParaRPr lang="en-US" sz="9400" dirty="0">
              <a:solidFill>
                <a:srgbClr val="1C93D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381447" y="2478506"/>
            <a:ext cx="11983879" cy="6015788"/>
          </a:xfrm>
        </p:spPr>
        <p:txBody>
          <a:bodyPr>
            <a:noAutofit/>
          </a:bodyPr>
          <a:lstStyle/>
          <a:p>
            <a:endParaRPr lang="en-US" sz="5400" b="1" dirty="0" smtClean="0">
              <a:solidFill>
                <a:srgbClr val="4D4D50"/>
              </a:solidFill>
              <a:sym typeface="Lucida Grande" charset="0"/>
            </a:endParaRPr>
          </a:p>
          <a:p>
            <a:endParaRPr lang="en-US" sz="5400" b="1" dirty="0">
              <a:solidFill>
                <a:srgbClr val="4D4D50"/>
              </a:solidFill>
              <a:sym typeface="Lucida Grande" charset="0"/>
            </a:endParaRPr>
          </a:p>
          <a:p>
            <a:endParaRPr lang="en-US" sz="4800" dirty="0" smtClean="0">
              <a:solidFill>
                <a:srgbClr val="6B6B6E"/>
              </a:solidFill>
              <a:sym typeface="Lucida Grande" charset="0"/>
            </a:endParaRPr>
          </a:p>
          <a:p>
            <a:r>
              <a:rPr lang="en-US" sz="4800" dirty="0" smtClean="0">
                <a:solidFill>
                  <a:srgbClr val="6B6B6E"/>
                </a:solidFill>
                <a:sym typeface="Lucida Grande" charset="0"/>
              </a:rPr>
              <a:t>1</a:t>
            </a:r>
            <a:r>
              <a:rPr lang="en-US" sz="4800" dirty="0">
                <a:solidFill>
                  <a:srgbClr val="6B6B6E"/>
                </a:solidFill>
                <a:sym typeface="Lucida Grande" charset="0"/>
              </a:rPr>
              <a:t>. </a:t>
            </a:r>
            <a:r>
              <a:rPr lang="en-US" sz="4800" dirty="0" smtClean="0">
                <a:solidFill>
                  <a:srgbClr val="6B6B6E"/>
                </a:solidFill>
                <a:sym typeface="Lucida Grande" charset="0"/>
              </a:rPr>
              <a:t>Map the </a:t>
            </a:r>
            <a:r>
              <a:rPr lang="en-US" sz="4800" dirty="0">
                <a:solidFill>
                  <a:srgbClr val="6B6B6E"/>
                </a:solidFill>
                <a:sym typeface="Lucida Grande" charset="0"/>
              </a:rPr>
              <a:t>Atmosphere and Ocean</a:t>
            </a:r>
          </a:p>
          <a:p>
            <a:r>
              <a:rPr lang="en-US" sz="4800" dirty="0">
                <a:solidFill>
                  <a:srgbClr val="6B6B6E"/>
                </a:solidFill>
                <a:sym typeface="Lucida Grande" charset="0"/>
              </a:rPr>
              <a:t>2. </a:t>
            </a:r>
            <a:r>
              <a:rPr lang="en-US" sz="4800" dirty="0" smtClean="0">
                <a:solidFill>
                  <a:srgbClr val="6B6B6E"/>
                </a:solidFill>
                <a:sym typeface="Lucida Grande" charset="0"/>
              </a:rPr>
              <a:t>Enable Alerting Authorities with CAP</a:t>
            </a:r>
            <a:endParaRPr lang="en-US" sz="4800" dirty="0">
              <a:solidFill>
                <a:srgbClr val="6B6B6E"/>
              </a:solidFill>
              <a:sym typeface="Lucida Grande" charset="0"/>
            </a:endParaRPr>
          </a:p>
          <a:p>
            <a:r>
              <a:rPr lang="en-US" sz="4800" dirty="0">
                <a:solidFill>
                  <a:srgbClr val="6B6B6E"/>
                </a:solidFill>
                <a:sym typeface="Lucida Grande" charset="0"/>
              </a:rPr>
              <a:t>3. </a:t>
            </a:r>
            <a:r>
              <a:rPr lang="en-US" sz="4800" dirty="0" smtClean="0">
                <a:solidFill>
                  <a:srgbClr val="6B6B6E"/>
                </a:solidFill>
                <a:sym typeface="Lucida Grande" charset="0"/>
              </a:rPr>
              <a:t>Communicate with Citizens</a:t>
            </a:r>
            <a:endParaRPr lang="en-US" sz="4800" dirty="0">
              <a:solidFill>
                <a:srgbClr val="6B6B6E"/>
              </a:solidFill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1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748105" y="2304635"/>
            <a:ext cx="7048358" cy="1486650"/>
          </a:xfrm>
        </p:spPr>
        <p:txBody>
          <a:bodyPr>
            <a:noAutofit/>
          </a:bodyPr>
          <a:lstStyle/>
          <a:p>
            <a:r>
              <a:rPr lang="en-US" dirty="0" smtClean="0"/>
              <a:t>Map the Atmosphere and the Ocean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7387" y="4690791"/>
            <a:ext cx="6683077" cy="4031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45720" rIns="50800" bIns="45720" numCol="1" spcCol="38100" rtlCol="0" anchor="t" anchorCtr="0">
            <a:spAutoFit/>
          </a:bodyPr>
          <a:lstStyle/>
          <a:p>
            <a:pPr defTabSz="825500" hangingPunct="0"/>
            <a:endParaRPr lang="en-US" sz="4000" dirty="0" smtClean="0">
              <a:solidFill>
                <a:srgbClr val="6B6B6E"/>
              </a:solidFill>
            </a:endParaRPr>
          </a:p>
          <a:p>
            <a:pPr defTabSz="825500" hangingPunct="0"/>
            <a:r>
              <a:rPr lang="en-US" sz="3600" dirty="0" smtClean="0">
                <a:solidFill>
                  <a:srgbClr val="6B6B6E"/>
                </a:solidFill>
              </a:rPr>
              <a:t>Nations, Companies, Universities and Individuals</a:t>
            </a:r>
            <a:endParaRPr lang="en-US" sz="3600" dirty="0">
              <a:solidFill>
                <a:srgbClr val="6B6B6E"/>
              </a:solidFill>
            </a:endParaRPr>
          </a:p>
          <a:p>
            <a:pPr defTabSz="825500" hangingPunct="0"/>
            <a:endParaRPr lang="en-US" sz="3600" dirty="0" smtClean="0">
              <a:solidFill>
                <a:srgbClr val="6B6B6E"/>
              </a:solidFill>
            </a:endParaRPr>
          </a:p>
          <a:p>
            <a:pPr defTabSz="825500" hangingPunct="0"/>
            <a:r>
              <a:rPr lang="en-US" sz="3600" dirty="0" smtClean="0">
                <a:solidFill>
                  <a:srgbClr val="6B6B6E"/>
                </a:solidFill>
              </a:rPr>
              <a:t>Data Policies and Standards</a:t>
            </a:r>
          </a:p>
          <a:p>
            <a:pPr defTabSz="825500" hangingPunct="0"/>
            <a:endParaRPr lang="en-US" sz="3600" dirty="0">
              <a:solidFill>
                <a:srgbClr val="6B6B6E"/>
              </a:solidFill>
            </a:endParaRPr>
          </a:p>
          <a:p>
            <a:pPr defTabSz="825500" hangingPunct="0"/>
            <a:r>
              <a:rPr lang="en-US" sz="3600" dirty="0" smtClean="0">
                <a:solidFill>
                  <a:srgbClr val="6B6B6E"/>
                </a:solidFill>
              </a:rPr>
              <a:t>Technologies</a:t>
            </a:r>
            <a:endParaRPr lang="en-US" sz="2200" dirty="0">
              <a:solidFill>
                <a:srgbClr val="6B6B6E"/>
              </a:solidFill>
            </a:endParaRPr>
          </a:p>
        </p:txBody>
      </p:sp>
      <p:pic>
        <p:nvPicPr>
          <p:cNvPr id="8" name="Shape 51"/>
          <p:cNvPicPr preferRelativeResize="0">
            <a:picLocks noGrp="1"/>
          </p:cNvPicPr>
          <p:nvPr>
            <p:ph type="pic" sz="quarter" idx="28"/>
          </p:nvPr>
        </p:nvPicPr>
        <p:blipFill>
          <a:blip r:embed="rId3">
            <a:alphaModFix/>
          </a:blip>
          <a:srcRect t="2979" b="2979"/>
          <a:stretch>
            <a:fillRect/>
          </a:stretch>
        </p:blipFill>
        <p:spPr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8407400" y="12573000"/>
            <a:ext cx="1001410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45720" rIns="50800" bIns="45720" numCol="1" spcCol="38100" rtlCol="0" anchor="t" anchorCtr="0">
            <a:spAutoFit/>
          </a:bodyPr>
          <a:lstStyle/>
          <a:p>
            <a:pPr defTabSz="825500" hangingPunct="0"/>
            <a:r>
              <a:rPr lang="en-US" sz="2400" dirty="0" smtClean="0">
                <a:solidFill>
                  <a:srgbClr val="6B6B6E"/>
                </a:solidFill>
              </a:rPr>
              <a:t>Weather Underground Network of Personal Weather Stations, Sept 2015</a:t>
            </a:r>
            <a:endParaRPr lang="en-US" sz="2400" dirty="0">
              <a:solidFill>
                <a:srgbClr val="6B6B6E"/>
              </a:solidFill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0" y="9938371"/>
            <a:ext cx="8097573" cy="1486650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147,645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42074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47812" y="2181226"/>
            <a:ext cx="5749241" cy="701675"/>
          </a:xfrm>
        </p:spPr>
        <p:txBody>
          <a:bodyPr/>
          <a:lstStyle/>
          <a:p>
            <a:r>
              <a:rPr lang="en-US" dirty="0" smtClean="0"/>
              <a:t>Enable Meteorological Alerting Authorities </a:t>
            </a:r>
            <a:br>
              <a:rPr lang="en-US" dirty="0" smtClean="0"/>
            </a:br>
            <a:r>
              <a:rPr lang="en-US" dirty="0" smtClean="0"/>
              <a:t>with CAP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1" y="9938371"/>
            <a:ext cx="6713620" cy="14866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rgbClr val="2D8DD7"/>
                </a:solidFill>
                <a:latin typeface="Arial"/>
                <a:ea typeface="Arial"/>
                <a:cs typeface="Arial"/>
                <a:sym typeface="Gill Sans"/>
              </a:rPr>
              <a:t>8</a:t>
            </a:r>
            <a:endParaRPr lang="en-US" sz="9600" b="1" dirty="0">
              <a:solidFill>
                <a:srgbClr val="2D8DD7"/>
              </a:solidFill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9" name="Line 26" descr="Horizontal dunkel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7449580" y="4833620"/>
            <a:ext cx="7379" cy="20938"/>
          </a:xfrm>
          <a:prstGeom prst="line">
            <a:avLst/>
          </a:prstGeom>
          <a:noFill/>
          <a:ln w="9525">
            <a:solidFill>
              <a:srgbClr val="082484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0" name="Freeform 27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7456959" y="4826641"/>
            <a:ext cx="7379" cy="122137"/>
          </a:xfrm>
          <a:custGeom>
            <a:avLst/>
            <a:gdLst>
              <a:gd name="T0" fmla="*/ 0 w 6"/>
              <a:gd name="T1" fmla="*/ 24 h 24"/>
              <a:gd name="T2" fmla="*/ 0 w 6"/>
              <a:gd name="T3" fmla="*/ 19 h 24"/>
              <a:gd name="T4" fmla="*/ 1 w 6"/>
              <a:gd name="T5" fmla="*/ 14 h 24"/>
              <a:gd name="T6" fmla="*/ 3 w 6"/>
              <a:gd name="T7" fmla="*/ 8 h 24"/>
              <a:gd name="T8" fmla="*/ 6 w 6"/>
              <a:gd name="T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24">
                <a:moveTo>
                  <a:pt x="0" y="24"/>
                </a:moveTo>
                <a:lnTo>
                  <a:pt x="0" y="19"/>
                </a:lnTo>
                <a:lnTo>
                  <a:pt x="1" y="14"/>
                </a:lnTo>
                <a:lnTo>
                  <a:pt x="3" y="8"/>
                </a:lnTo>
                <a:lnTo>
                  <a:pt x="6" y="0"/>
                </a:lnTo>
              </a:path>
            </a:pathLst>
          </a:custGeom>
          <a:solidFill>
            <a:srgbClr val="33CC33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1" name="Freeform 28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401615" y="4945289"/>
            <a:ext cx="55344" cy="125627"/>
          </a:xfrm>
          <a:custGeom>
            <a:avLst/>
            <a:gdLst>
              <a:gd name="T0" fmla="*/ 0 w 47"/>
              <a:gd name="T1" fmla="*/ 24 h 67"/>
              <a:gd name="T2" fmla="*/ 0 w 47"/>
              <a:gd name="T3" fmla="*/ 30 h 67"/>
              <a:gd name="T4" fmla="*/ 2 w 47"/>
              <a:gd name="T5" fmla="*/ 36 h 67"/>
              <a:gd name="T6" fmla="*/ 3 w 47"/>
              <a:gd name="T7" fmla="*/ 42 h 67"/>
              <a:gd name="T8" fmla="*/ 5 w 47"/>
              <a:gd name="T9" fmla="*/ 47 h 67"/>
              <a:gd name="T10" fmla="*/ 9 w 47"/>
              <a:gd name="T11" fmla="*/ 58 h 67"/>
              <a:gd name="T12" fmla="*/ 14 w 47"/>
              <a:gd name="T13" fmla="*/ 67 h 67"/>
              <a:gd name="T14" fmla="*/ 47 w 47"/>
              <a:gd name="T15" fmla="*/ 67 h 67"/>
              <a:gd name="T16" fmla="*/ 47 w 47"/>
              <a:gd name="T17" fmla="*/ 0 h 67"/>
              <a:gd name="T18" fmla="*/ 36 w 47"/>
              <a:gd name="T19" fmla="*/ 2 h 67"/>
              <a:gd name="T20" fmla="*/ 26 w 47"/>
              <a:gd name="T21" fmla="*/ 4 h 67"/>
              <a:gd name="T22" fmla="*/ 18 w 47"/>
              <a:gd name="T23" fmla="*/ 7 h 67"/>
              <a:gd name="T24" fmla="*/ 11 w 47"/>
              <a:gd name="T25" fmla="*/ 9 h 67"/>
              <a:gd name="T26" fmla="*/ 6 w 47"/>
              <a:gd name="T27" fmla="*/ 12 h 67"/>
              <a:gd name="T28" fmla="*/ 3 w 47"/>
              <a:gd name="T29" fmla="*/ 16 h 67"/>
              <a:gd name="T30" fmla="*/ 0 w 47"/>
              <a:gd name="T31" fmla="*/ 20 h 67"/>
              <a:gd name="T32" fmla="*/ 0 w 47"/>
              <a:gd name="T33" fmla="*/ 24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7" h="67">
                <a:moveTo>
                  <a:pt x="0" y="24"/>
                </a:moveTo>
                <a:lnTo>
                  <a:pt x="0" y="30"/>
                </a:lnTo>
                <a:lnTo>
                  <a:pt x="2" y="36"/>
                </a:lnTo>
                <a:lnTo>
                  <a:pt x="3" y="42"/>
                </a:lnTo>
                <a:lnTo>
                  <a:pt x="5" y="47"/>
                </a:lnTo>
                <a:lnTo>
                  <a:pt x="9" y="58"/>
                </a:lnTo>
                <a:lnTo>
                  <a:pt x="14" y="67"/>
                </a:lnTo>
                <a:lnTo>
                  <a:pt x="47" y="67"/>
                </a:lnTo>
                <a:lnTo>
                  <a:pt x="47" y="0"/>
                </a:lnTo>
                <a:lnTo>
                  <a:pt x="36" y="2"/>
                </a:lnTo>
                <a:lnTo>
                  <a:pt x="26" y="4"/>
                </a:lnTo>
                <a:lnTo>
                  <a:pt x="18" y="7"/>
                </a:lnTo>
                <a:lnTo>
                  <a:pt x="11" y="9"/>
                </a:lnTo>
                <a:lnTo>
                  <a:pt x="6" y="12"/>
                </a:lnTo>
                <a:lnTo>
                  <a:pt x="3" y="16"/>
                </a:lnTo>
                <a:lnTo>
                  <a:pt x="0" y="20"/>
                </a:lnTo>
                <a:lnTo>
                  <a:pt x="0" y="24"/>
                </a:lnTo>
              </a:path>
            </a:pathLst>
          </a:custGeom>
          <a:solidFill>
            <a:srgbClr val="33CC33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2" name="Freeform 29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0482372" y="4934819"/>
            <a:ext cx="114374" cy="125627"/>
          </a:xfrm>
          <a:custGeom>
            <a:avLst/>
            <a:gdLst>
              <a:gd name="T0" fmla="*/ 0 w 112"/>
              <a:gd name="T1" fmla="*/ 36 h 36"/>
              <a:gd name="T2" fmla="*/ 59 w 112"/>
              <a:gd name="T3" fmla="*/ 36 h 36"/>
              <a:gd name="T4" fmla="*/ 67 w 112"/>
              <a:gd name="T5" fmla="*/ 30 h 36"/>
              <a:gd name="T6" fmla="*/ 75 w 112"/>
              <a:gd name="T7" fmla="*/ 26 h 36"/>
              <a:gd name="T8" fmla="*/ 84 w 112"/>
              <a:gd name="T9" fmla="*/ 23 h 36"/>
              <a:gd name="T10" fmla="*/ 91 w 112"/>
              <a:gd name="T11" fmla="*/ 20 h 36"/>
              <a:gd name="T12" fmla="*/ 98 w 112"/>
              <a:gd name="T13" fmla="*/ 17 h 36"/>
              <a:gd name="T14" fmla="*/ 104 w 112"/>
              <a:gd name="T15" fmla="*/ 13 h 36"/>
              <a:gd name="T16" fmla="*/ 107 w 112"/>
              <a:gd name="T17" fmla="*/ 11 h 36"/>
              <a:gd name="T18" fmla="*/ 109 w 112"/>
              <a:gd name="T19" fmla="*/ 8 h 36"/>
              <a:gd name="T20" fmla="*/ 111 w 112"/>
              <a:gd name="T21" fmla="*/ 4 h 36"/>
              <a:gd name="T22" fmla="*/ 112 w 112"/>
              <a:gd name="T23" fmla="*/ 0 h 36"/>
              <a:gd name="T24" fmla="*/ 100 w 112"/>
              <a:gd name="T25" fmla="*/ 0 h 36"/>
              <a:gd name="T26" fmla="*/ 85 w 112"/>
              <a:gd name="T27" fmla="*/ 1 h 36"/>
              <a:gd name="T28" fmla="*/ 67 w 112"/>
              <a:gd name="T29" fmla="*/ 3 h 36"/>
              <a:gd name="T30" fmla="*/ 48 w 112"/>
              <a:gd name="T31" fmla="*/ 7 h 36"/>
              <a:gd name="T32" fmla="*/ 40 w 112"/>
              <a:gd name="T33" fmla="*/ 9 h 36"/>
              <a:gd name="T34" fmla="*/ 31 w 112"/>
              <a:gd name="T35" fmla="*/ 11 h 36"/>
              <a:gd name="T36" fmla="*/ 23 w 112"/>
              <a:gd name="T37" fmla="*/ 14 h 36"/>
              <a:gd name="T38" fmla="*/ 17 w 112"/>
              <a:gd name="T39" fmla="*/ 18 h 36"/>
              <a:gd name="T40" fmla="*/ 10 w 112"/>
              <a:gd name="T41" fmla="*/ 22 h 36"/>
              <a:gd name="T42" fmla="*/ 6 w 112"/>
              <a:gd name="T43" fmla="*/ 26 h 36"/>
              <a:gd name="T44" fmla="*/ 1 w 112"/>
              <a:gd name="T45" fmla="*/ 31 h 36"/>
              <a:gd name="T46" fmla="*/ 0 w 112"/>
              <a:gd name="T47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2" h="36">
                <a:moveTo>
                  <a:pt x="0" y="36"/>
                </a:moveTo>
                <a:lnTo>
                  <a:pt x="59" y="36"/>
                </a:lnTo>
                <a:lnTo>
                  <a:pt x="67" y="30"/>
                </a:lnTo>
                <a:lnTo>
                  <a:pt x="75" y="26"/>
                </a:lnTo>
                <a:lnTo>
                  <a:pt x="84" y="23"/>
                </a:lnTo>
                <a:lnTo>
                  <a:pt x="91" y="20"/>
                </a:lnTo>
                <a:lnTo>
                  <a:pt x="98" y="17"/>
                </a:lnTo>
                <a:lnTo>
                  <a:pt x="104" y="13"/>
                </a:lnTo>
                <a:lnTo>
                  <a:pt x="107" y="11"/>
                </a:lnTo>
                <a:lnTo>
                  <a:pt x="109" y="8"/>
                </a:lnTo>
                <a:lnTo>
                  <a:pt x="111" y="4"/>
                </a:lnTo>
                <a:lnTo>
                  <a:pt x="112" y="0"/>
                </a:lnTo>
                <a:lnTo>
                  <a:pt x="100" y="0"/>
                </a:lnTo>
                <a:lnTo>
                  <a:pt x="85" y="1"/>
                </a:lnTo>
                <a:lnTo>
                  <a:pt x="67" y="3"/>
                </a:lnTo>
                <a:lnTo>
                  <a:pt x="48" y="7"/>
                </a:lnTo>
                <a:lnTo>
                  <a:pt x="40" y="9"/>
                </a:lnTo>
                <a:lnTo>
                  <a:pt x="31" y="11"/>
                </a:lnTo>
                <a:lnTo>
                  <a:pt x="23" y="14"/>
                </a:lnTo>
                <a:lnTo>
                  <a:pt x="17" y="18"/>
                </a:lnTo>
                <a:lnTo>
                  <a:pt x="10" y="22"/>
                </a:lnTo>
                <a:lnTo>
                  <a:pt x="6" y="26"/>
                </a:lnTo>
                <a:lnTo>
                  <a:pt x="1" y="31"/>
                </a:lnTo>
                <a:lnTo>
                  <a:pt x="0" y="36"/>
                </a:lnTo>
              </a:path>
            </a:pathLst>
          </a:custGeom>
          <a:solidFill>
            <a:srgbClr val="33CC33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8" name="Freeform 35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17326446" y="5932859"/>
            <a:ext cx="44274" cy="125627"/>
          </a:xfrm>
          <a:custGeom>
            <a:avLst/>
            <a:gdLst>
              <a:gd name="T0" fmla="*/ 39 w 43"/>
              <a:gd name="T1" fmla="*/ 93 h 93"/>
              <a:gd name="T2" fmla="*/ 31 w 43"/>
              <a:gd name="T3" fmla="*/ 91 h 93"/>
              <a:gd name="T4" fmla="*/ 26 w 43"/>
              <a:gd name="T5" fmla="*/ 89 h 93"/>
              <a:gd name="T6" fmla="*/ 21 w 43"/>
              <a:gd name="T7" fmla="*/ 87 h 93"/>
              <a:gd name="T8" fmla="*/ 18 w 43"/>
              <a:gd name="T9" fmla="*/ 84 h 93"/>
              <a:gd name="T10" fmla="*/ 15 w 43"/>
              <a:gd name="T11" fmla="*/ 79 h 93"/>
              <a:gd name="T12" fmla="*/ 14 w 43"/>
              <a:gd name="T13" fmla="*/ 73 h 93"/>
              <a:gd name="T14" fmla="*/ 13 w 43"/>
              <a:gd name="T15" fmla="*/ 65 h 93"/>
              <a:gd name="T16" fmla="*/ 11 w 43"/>
              <a:gd name="T17" fmla="*/ 55 h 93"/>
              <a:gd name="T18" fmla="*/ 11 w 43"/>
              <a:gd name="T19" fmla="*/ 48 h 93"/>
              <a:gd name="T20" fmla="*/ 9 w 43"/>
              <a:gd name="T21" fmla="*/ 42 h 93"/>
              <a:gd name="T22" fmla="*/ 6 w 43"/>
              <a:gd name="T23" fmla="*/ 38 h 93"/>
              <a:gd name="T24" fmla="*/ 4 w 43"/>
              <a:gd name="T25" fmla="*/ 36 h 93"/>
              <a:gd name="T26" fmla="*/ 2 w 43"/>
              <a:gd name="T27" fmla="*/ 34 h 93"/>
              <a:gd name="T28" fmla="*/ 0 w 43"/>
              <a:gd name="T29" fmla="*/ 32 h 93"/>
              <a:gd name="T30" fmla="*/ 2 w 43"/>
              <a:gd name="T31" fmla="*/ 29 h 93"/>
              <a:gd name="T32" fmla="*/ 5 w 43"/>
              <a:gd name="T33" fmla="*/ 24 h 93"/>
              <a:gd name="T34" fmla="*/ 6 w 43"/>
              <a:gd name="T35" fmla="*/ 28 h 93"/>
              <a:gd name="T36" fmla="*/ 7 w 43"/>
              <a:gd name="T37" fmla="*/ 29 h 93"/>
              <a:gd name="T38" fmla="*/ 8 w 43"/>
              <a:gd name="T39" fmla="*/ 30 h 93"/>
              <a:gd name="T40" fmla="*/ 9 w 43"/>
              <a:gd name="T41" fmla="*/ 29 h 93"/>
              <a:gd name="T42" fmla="*/ 11 w 43"/>
              <a:gd name="T43" fmla="*/ 25 h 93"/>
              <a:gd name="T44" fmla="*/ 14 w 43"/>
              <a:gd name="T45" fmla="*/ 19 h 93"/>
              <a:gd name="T46" fmla="*/ 16 w 43"/>
              <a:gd name="T47" fmla="*/ 12 h 93"/>
              <a:gd name="T48" fmla="*/ 20 w 43"/>
              <a:gd name="T49" fmla="*/ 6 h 93"/>
              <a:gd name="T50" fmla="*/ 22 w 43"/>
              <a:gd name="T51" fmla="*/ 4 h 93"/>
              <a:gd name="T52" fmla="*/ 25 w 43"/>
              <a:gd name="T53" fmla="*/ 2 h 93"/>
              <a:gd name="T54" fmla="*/ 28 w 43"/>
              <a:gd name="T55" fmla="*/ 0 h 93"/>
              <a:gd name="T56" fmla="*/ 32 w 43"/>
              <a:gd name="T57" fmla="*/ 0 h 93"/>
              <a:gd name="T58" fmla="*/ 33 w 43"/>
              <a:gd name="T59" fmla="*/ 10 h 93"/>
              <a:gd name="T60" fmla="*/ 33 w 43"/>
              <a:gd name="T61" fmla="*/ 16 h 93"/>
              <a:gd name="T62" fmla="*/ 33 w 43"/>
              <a:gd name="T63" fmla="*/ 20 h 93"/>
              <a:gd name="T64" fmla="*/ 32 w 43"/>
              <a:gd name="T65" fmla="*/ 23 h 93"/>
              <a:gd name="T66" fmla="*/ 32 w 43"/>
              <a:gd name="T67" fmla="*/ 27 h 93"/>
              <a:gd name="T68" fmla="*/ 32 w 43"/>
              <a:gd name="T69" fmla="*/ 31 h 93"/>
              <a:gd name="T70" fmla="*/ 35 w 43"/>
              <a:gd name="T71" fmla="*/ 36 h 93"/>
              <a:gd name="T72" fmla="*/ 39 w 43"/>
              <a:gd name="T73" fmla="*/ 43 h 93"/>
              <a:gd name="T74" fmla="*/ 38 w 43"/>
              <a:gd name="T75" fmla="*/ 44 h 93"/>
              <a:gd name="T76" fmla="*/ 37 w 43"/>
              <a:gd name="T77" fmla="*/ 45 h 93"/>
              <a:gd name="T78" fmla="*/ 37 w 43"/>
              <a:gd name="T79" fmla="*/ 48 h 93"/>
              <a:gd name="T80" fmla="*/ 38 w 43"/>
              <a:gd name="T81" fmla="*/ 51 h 93"/>
              <a:gd name="T82" fmla="*/ 39 w 43"/>
              <a:gd name="T83" fmla="*/ 59 h 93"/>
              <a:gd name="T84" fmla="*/ 41 w 43"/>
              <a:gd name="T85" fmla="*/ 68 h 93"/>
              <a:gd name="T86" fmla="*/ 42 w 43"/>
              <a:gd name="T87" fmla="*/ 76 h 93"/>
              <a:gd name="T88" fmla="*/ 43 w 43"/>
              <a:gd name="T89" fmla="*/ 85 h 93"/>
              <a:gd name="T90" fmla="*/ 43 w 43"/>
              <a:gd name="T91" fmla="*/ 88 h 93"/>
              <a:gd name="T92" fmla="*/ 42 w 43"/>
              <a:gd name="T93" fmla="*/ 91 h 93"/>
              <a:gd name="T94" fmla="*/ 40 w 43"/>
              <a:gd name="T95" fmla="*/ 92 h 93"/>
              <a:gd name="T96" fmla="*/ 39 w 43"/>
              <a:gd name="T97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3" h="93">
                <a:moveTo>
                  <a:pt x="39" y="93"/>
                </a:moveTo>
                <a:lnTo>
                  <a:pt x="31" y="91"/>
                </a:lnTo>
                <a:lnTo>
                  <a:pt x="26" y="89"/>
                </a:lnTo>
                <a:lnTo>
                  <a:pt x="21" y="87"/>
                </a:lnTo>
                <a:lnTo>
                  <a:pt x="18" y="84"/>
                </a:lnTo>
                <a:lnTo>
                  <a:pt x="15" y="79"/>
                </a:lnTo>
                <a:lnTo>
                  <a:pt x="14" y="73"/>
                </a:lnTo>
                <a:lnTo>
                  <a:pt x="13" y="65"/>
                </a:lnTo>
                <a:lnTo>
                  <a:pt x="11" y="55"/>
                </a:lnTo>
                <a:lnTo>
                  <a:pt x="11" y="48"/>
                </a:lnTo>
                <a:lnTo>
                  <a:pt x="9" y="42"/>
                </a:lnTo>
                <a:lnTo>
                  <a:pt x="6" y="38"/>
                </a:lnTo>
                <a:lnTo>
                  <a:pt x="4" y="36"/>
                </a:lnTo>
                <a:lnTo>
                  <a:pt x="2" y="34"/>
                </a:lnTo>
                <a:lnTo>
                  <a:pt x="0" y="32"/>
                </a:lnTo>
                <a:lnTo>
                  <a:pt x="2" y="29"/>
                </a:lnTo>
                <a:lnTo>
                  <a:pt x="5" y="24"/>
                </a:lnTo>
                <a:lnTo>
                  <a:pt x="6" y="28"/>
                </a:lnTo>
                <a:lnTo>
                  <a:pt x="7" y="29"/>
                </a:lnTo>
                <a:lnTo>
                  <a:pt x="8" y="30"/>
                </a:lnTo>
                <a:lnTo>
                  <a:pt x="9" y="29"/>
                </a:lnTo>
                <a:lnTo>
                  <a:pt x="11" y="25"/>
                </a:lnTo>
                <a:lnTo>
                  <a:pt x="14" y="19"/>
                </a:lnTo>
                <a:lnTo>
                  <a:pt x="16" y="12"/>
                </a:lnTo>
                <a:lnTo>
                  <a:pt x="20" y="6"/>
                </a:lnTo>
                <a:lnTo>
                  <a:pt x="22" y="4"/>
                </a:lnTo>
                <a:lnTo>
                  <a:pt x="25" y="2"/>
                </a:lnTo>
                <a:lnTo>
                  <a:pt x="28" y="0"/>
                </a:lnTo>
                <a:lnTo>
                  <a:pt x="32" y="0"/>
                </a:lnTo>
                <a:lnTo>
                  <a:pt x="33" y="10"/>
                </a:lnTo>
                <a:lnTo>
                  <a:pt x="33" y="16"/>
                </a:lnTo>
                <a:lnTo>
                  <a:pt x="33" y="20"/>
                </a:lnTo>
                <a:lnTo>
                  <a:pt x="32" y="23"/>
                </a:lnTo>
                <a:lnTo>
                  <a:pt x="32" y="27"/>
                </a:lnTo>
                <a:lnTo>
                  <a:pt x="32" y="31"/>
                </a:lnTo>
                <a:lnTo>
                  <a:pt x="35" y="36"/>
                </a:lnTo>
                <a:lnTo>
                  <a:pt x="39" y="43"/>
                </a:lnTo>
                <a:lnTo>
                  <a:pt x="38" y="44"/>
                </a:lnTo>
                <a:lnTo>
                  <a:pt x="37" y="45"/>
                </a:lnTo>
                <a:lnTo>
                  <a:pt x="37" y="48"/>
                </a:lnTo>
                <a:lnTo>
                  <a:pt x="38" y="51"/>
                </a:lnTo>
                <a:lnTo>
                  <a:pt x="39" y="59"/>
                </a:lnTo>
                <a:lnTo>
                  <a:pt x="41" y="68"/>
                </a:lnTo>
                <a:lnTo>
                  <a:pt x="42" y="76"/>
                </a:lnTo>
                <a:lnTo>
                  <a:pt x="43" y="85"/>
                </a:lnTo>
                <a:lnTo>
                  <a:pt x="43" y="88"/>
                </a:lnTo>
                <a:lnTo>
                  <a:pt x="42" y="91"/>
                </a:lnTo>
                <a:lnTo>
                  <a:pt x="40" y="92"/>
                </a:lnTo>
                <a:lnTo>
                  <a:pt x="39" y="93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9" name="Freeform 36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17603162" y="5943329"/>
            <a:ext cx="33205" cy="125627"/>
          </a:xfrm>
          <a:custGeom>
            <a:avLst/>
            <a:gdLst>
              <a:gd name="T0" fmla="*/ 40 w 40"/>
              <a:gd name="T1" fmla="*/ 56 h 56"/>
              <a:gd name="T2" fmla="*/ 37 w 40"/>
              <a:gd name="T3" fmla="*/ 46 h 56"/>
              <a:gd name="T4" fmla="*/ 33 w 40"/>
              <a:gd name="T5" fmla="*/ 38 h 56"/>
              <a:gd name="T6" fmla="*/ 28 w 40"/>
              <a:gd name="T7" fmla="*/ 32 h 56"/>
              <a:gd name="T8" fmla="*/ 23 w 40"/>
              <a:gd name="T9" fmla="*/ 28 h 56"/>
              <a:gd name="T10" fmla="*/ 11 w 40"/>
              <a:gd name="T11" fmla="*/ 21 h 56"/>
              <a:gd name="T12" fmla="*/ 0 w 40"/>
              <a:gd name="T13" fmla="*/ 12 h 56"/>
              <a:gd name="T14" fmla="*/ 13 w 40"/>
              <a:gd name="T15" fmla="*/ 4 h 56"/>
              <a:gd name="T16" fmla="*/ 20 w 40"/>
              <a:gd name="T17" fmla="*/ 0 h 56"/>
              <a:gd name="T18" fmla="*/ 28 w 40"/>
              <a:gd name="T19" fmla="*/ 12 h 56"/>
              <a:gd name="T20" fmla="*/ 35 w 40"/>
              <a:gd name="T21" fmla="*/ 22 h 56"/>
              <a:gd name="T22" fmla="*/ 37 w 40"/>
              <a:gd name="T23" fmla="*/ 25 h 56"/>
              <a:gd name="T24" fmla="*/ 39 w 40"/>
              <a:gd name="T25" fmla="*/ 29 h 56"/>
              <a:gd name="T26" fmla="*/ 39 w 40"/>
              <a:gd name="T27" fmla="*/ 33 h 56"/>
              <a:gd name="T28" fmla="*/ 40 w 40"/>
              <a:gd name="T29" fmla="*/ 37 h 56"/>
              <a:gd name="T30" fmla="*/ 40 w 40"/>
              <a:gd name="T31" fmla="*/ 44 h 56"/>
              <a:gd name="T32" fmla="*/ 40 w 40"/>
              <a:gd name="T33" fmla="*/ 46 h 56"/>
              <a:gd name="T34" fmla="*/ 40 w 40"/>
              <a:gd name="T35" fmla="*/ 49 h 56"/>
              <a:gd name="T36" fmla="*/ 40 w 40"/>
              <a:gd name="T37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0" h="56">
                <a:moveTo>
                  <a:pt x="40" y="56"/>
                </a:moveTo>
                <a:lnTo>
                  <a:pt x="37" y="46"/>
                </a:lnTo>
                <a:lnTo>
                  <a:pt x="33" y="38"/>
                </a:lnTo>
                <a:lnTo>
                  <a:pt x="28" y="32"/>
                </a:lnTo>
                <a:lnTo>
                  <a:pt x="23" y="28"/>
                </a:lnTo>
                <a:lnTo>
                  <a:pt x="11" y="21"/>
                </a:lnTo>
                <a:lnTo>
                  <a:pt x="0" y="12"/>
                </a:lnTo>
                <a:lnTo>
                  <a:pt x="13" y="4"/>
                </a:lnTo>
                <a:lnTo>
                  <a:pt x="20" y="0"/>
                </a:lnTo>
                <a:lnTo>
                  <a:pt x="28" y="12"/>
                </a:lnTo>
                <a:lnTo>
                  <a:pt x="35" y="22"/>
                </a:lnTo>
                <a:lnTo>
                  <a:pt x="37" y="25"/>
                </a:lnTo>
                <a:lnTo>
                  <a:pt x="39" y="29"/>
                </a:lnTo>
                <a:lnTo>
                  <a:pt x="39" y="33"/>
                </a:lnTo>
                <a:lnTo>
                  <a:pt x="40" y="37"/>
                </a:lnTo>
                <a:lnTo>
                  <a:pt x="40" y="44"/>
                </a:lnTo>
                <a:lnTo>
                  <a:pt x="40" y="46"/>
                </a:lnTo>
                <a:lnTo>
                  <a:pt x="40" y="49"/>
                </a:lnTo>
                <a:lnTo>
                  <a:pt x="40" y="56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89" name="Freeform 110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21643194" y="5890983"/>
            <a:ext cx="33207" cy="129118"/>
          </a:xfrm>
          <a:custGeom>
            <a:avLst/>
            <a:gdLst>
              <a:gd name="T0" fmla="*/ 20 w 20"/>
              <a:gd name="T1" fmla="*/ 0 h 31"/>
              <a:gd name="T2" fmla="*/ 16 w 20"/>
              <a:gd name="T3" fmla="*/ 12 h 31"/>
              <a:gd name="T4" fmla="*/ 10 w 20"/>
              <a:gd name="T5" fmla="*/ 20 h 31"/>
              <a:gd name="T6" fmla="*/ 5 w 20"/>
              <a:gd name="T7" fmla="*/ 26 h 31"/>
              <a:gd name="T8" fmla="*/ 0 w 20"/>
              <a:gd name="T9" fmla="*/ 31 h 31"/>
              <a:gd name="T10" fmla="*/ 0 w 20"/>
              <a:gd name="T11" fmla="*/ 25 h 31"/>
              <a:gd name="T12" fmla="*/ 1 w 20"/>
              <a:gd name="T13" fmla="*/ 19 h 31"/>
              <a:gd name="T14" fmla="*/ 2 w 20"/>
              <a:gd name="T15" fmla="*/ 13 h 31"/>
              <a:gd name="T16" fmla="*/ 5 w 20"/>
              <a:gd name="T17" fmla="*/ 9 h 31"/>
              <a:gd name="T18" fmla="*/ 8 w 20"/>
              <a:gd name="T19" fmla="*/ 6 h 31"/>
              <a:gd name="T20" fmla="*/ 11 w 20"/>
              <a:gd name="T21" fmla="*/ 3 h 31"/>
              <a:gd name="T22" fmla="*/ 16 w 20"/>
              <a:gd name="T23" fmla="*/ 0 h 31"/>
              <a:gd name="T24" fmla="*/ 20 w 20"/>
              <a:gd name="T25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" h="31">
                <a:moveTo>
                  <a:pt x="20" y="0"/>
                </a:moveTo>
                <a:lnTo>
                  <a:pt x="16" y="12"/>
                </a:lnTo>
                <a:lnTo>
                  <a:pt x="10" y="20"/>
                </a:lnTo>
                <a:lnTo>
                  <a:pt x="5" y="26"/>
                </a:lnTo>
                <a:lnTo>
                  <a:pt x="0" y="31"/>
                </a:lnTo>
                <a:lnTo>
                  <a:pt x="0" y="25"/>
                </a:lnTo>
                <a:lnTo>
                  <a:pt x="1" y="19"/>
                </a:lnTo>
                <a:lnTo>
                  <a:pt x="2" y="13"/>
                </a:lnTo>
                <a:lnTo>
                  <a:pt x="5" y="9"/>
                </a:lnTo>
                <a:lnTo>
                  <a:pt x="8" y="6"/>
                </a:lnTo>
                <a:lnTo>
                  <a:pt x="11" y="3"/>
                </a:lnTo>
                <a:lnTo>
                  <a:pt x="16" y="0"/>
                </a:lnTo>
                <a:lnTo>
                  <a:pt x="20" y="0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90" name="Freeform 111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21683780" y="5747908"/>
            <a:ext cx="36895" cy="125627"/>
          </a:xfrm>
          <a:custGeom>
            <a:avLst/>
            <a:gdLst>
              <a:gd name="T0" fmla="*/ 13 w 26"/>
              <a:gd name="T1" fmla="*/ 37 h 37"/>
              <a:gd name="T2" fmla="*/ 0 w 26"/>
              <a:gd name="T3" fmla="*/ 12 h 37"/>
              <a:gd name="T4" fmla="*/ 6 w 26"/>
              <a:gd name="T5" fmla="*/ 7 h 37"/>
              <a:gd name="T6" fmla="*/ 13 w 26"/>
              <a:gd name="T7" fmla="*/ 4 h 37"/>
              <a:gd name="T8" fmla="*/ 21 w 26"/>
              <a:gd name="T9" fmla="*/ 1 h 37"/>
              <a:gd name="T10" fmla="*/ 26 w 26"/>
              <a:gd name="T11" fmla="*/ 0 h 37"/>
              <a:gd name="T12" fmla="*/ 26 w 26"/>
              <a:gd name="T13" fmla="*/ 6 h 37"/>
              <a:gd name="T14" fmla="*/ 25 w 26"/>
              <a:gd name="T15" fmla="*/ 11 h 37"/>
              <a:gd name="T16" fmla="*/ 24 w 26"/>
              <a:gd name="T17" fmla="*/ 17 h 37"/>
              <a:gd name="T18" fmla="*/ 23 w 26"/>
              <a:gd name="T19" fmla="*/ 21 h 37"/>
              <a:gd name="T20" fmla="*/ 18 w 26"/>
              <a:gd name="T21" fmla="*/ 29 h 37"/>
              <a:gd name="T22" fmla="*/ 13 w 26"/>
              <a:gd name="T23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" h="37">
                <a:moveTo>
                  <a:pt x="13" y="37"/>
                </a:moveTo>
                <a:lnTo>
                  <a:pt x="0" y="12"/>
                </a:lnTo>
                <a:lnTo>
                  <a:pt x="6" y="7"/>
                </a:lnTo>
                <a:lnTo>
                  <a:pt x="13" y="4"/>
                </a:lnTo>
                <a:lnTo>
                  <a:pt x="21" y="1"/>
                </a:lnTo>
                <a:lnTo>
                  <a:pt x="26" y="0"/>
                </a:lnTo>
                <a:lnTo>
                  <a:pt x="26" y="6"/>
                </a:lnTo>
                <a:lnTo>
                  <a:pt x="25" y="11"/>
                </a:lnTo>
                <a:lnTo>
                  <a:pt x="24" y="17"/>
                </a:lnTo>
                <a:lnTo>
                  <a:pt x="23" y="21"/>
                </a:lnTo>
                <a:lnTo>
                  <a:pt x="18" y="29"/>
                </a:lnTo>
                <a:lnTo>
                  <a:pt x="13" y="37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91" name="Freeform 112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21425513" y="5416391"/>
            <a:ext cx="3688" cy="132607"/>
          </a:xfrm>
          <a:custGeom>
            <a:avLst/>
            <a:gdLst>
              <a:gd name="T0" fmla="*/ 0 w 7"/>
              <a:gd name="T1" fmla="*/ 18 h 18"/>
              <a:gd name="T2" fmla="*/ 0 w 7"/>
              <a:gd name="T3" fmla="*/ 0 h 18"/>
              <a:gd name="T4" fmla="*/ 7 w 7"/>
              <a:gd name="T5" fmla="*/ 12 h 18"/>
              <a:gd name="T6" fmla="*/ 0 w 7"/>
              <a:gd name="T7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18">
                <a:moveTo>
                  <a:pt x="0" y="18"/>
                </a:moveTo>
                <a:lnTo>
                  <a:pt x="0" y="0"/>
                </a:lnTo>
                <a:lnTo>
                  <a:pt x="7" y="12"/>
                </a:lnTo>
                <a:lnTo>
                  <a:pt x="0" y="18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167" name="Freeform 232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16356101" y="5433840"/>
            <a:ext cx="77479" cy="289640"/>
          </a:xfrm>
          <a:custGeom>
            <a:avLst/>
            <a:gdLst>
              <a:gd name="T0" fmla="*/ 33 w 80"/>
              <a:gd name="T1" fmla="*/ 0 h 254"/>
              <a:gd name="T2" fmla="*/ 37 w 80"/>
              <a:gd name="T3" fmla="*/ 2 h 254"/>
              <a:gd name="T4" fmla="*/ 40 w 80"/>
              <a:gd name="T5" fmla="*/ 4 h 254"/>
              <a:gd name="T6" fmla="*/ 43 w 80"/>
              <a:gd name="T7" fmla="*/ 7 h 254"/>
              <a:gd name="T8" fmla="*/ 46 w 80"/>
              <a:gd name="T9" fmla="*/ 10 h 254"/>
              <a:gd name="T10" fmla="*/ 52 w 80"/>
              <a:gd name="T11" fmla="*/ 18 h 254"/>
              <a:gd name="T12" fmla="*/ 56 w 80"/>
              <a:gd name="T13" fmla="*/ 25 h 254"/>
              <a:gd name="T14" fmla="*/ 62 w 80"/>
              <a:gd name="T15" fmla="*/ 32 h 254"/>
              <a:gd name="T16" fmla="*/ 67 w 80"/>
              <a:gd name="T17" fmla="*/ 38 h 254"/>
              <a:gd name="T18" fmla="*/ 70 w 80"/>
              <a:gd name="T19" fmla="*/ 40 h 254"/>
              <a:gd name="T20" fmla="*/ 73 w 80"/>
              <a:gd name="T21" fmla="*/ 42 h 254"/>
              <a:gd name="T22" fmla="*/ 76 w 80"/>
              <a:gd name="T23" fmla="*/ 43 h 254"/>
              <a:gd name="T24" fmla="*/ 80 w 80"/>
              <a:gd name="T25" fmla="*/ 44 h 254"/>
              <a:gd name="T26" fmla="*/ 80 w 80"/>
              <a:gd name="T27" fmla="*/ 53 h 254"/>
              <a:gd name="T28" fmla="*/ 80 w 80"/>
              <a:gd name="T29" fmla="*/ 62 h 254"/>
              <a:gd name="T30" fmla="*/ 53 w 80"/>
              <a:gd name="T31" fmla="*/ 254 h 254"/>
              <a:gd name="T32" fmla="*/ 0 w 80"/>
              <a:gd name="T33" fmla="*/ 93 h 254"/>
              <a:gd name="T34" fmla="*/ 4 w 80"/>
              <a:gd name="T35" fmla="*/ 88 h 254"/>
              <a:gd name="T36" fmla="*/ 11 w 80"/>
              <a:gd name="T37" fmla="*/ 71 h 254"/>
              <a:gd name="T38" fmla="*/ 17 w 80"/>
              <a:gd name="T39" fmla="*/ 57 h 254"/>
              <a:gd name="T40" fmla="*/ 22 w 80"/>
              <a:gd name="T41" fmla="*/ 41 h 254"/>
              <a:gd name="T42" fmla="*/ 28 w 80"/>
              <a:gd name="T43" fmla="*/ 23 h 254"/>
              <a:gd name="T44" fmla="*/ 33 w 80"/>
              <a:gd name="T45" fmla="*/ 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0" h="254">
                <a:moveTo>
                  <a:pt x="33" y="0"/>
                </a:moveTo>
                <a:lnTo>
                  <a:pt x="37" y="2"/>
                </a:lnTo>
                <a:lnTo>
                  <a:pt x="40" y="4"/>
                </a:lnTo>
                <a:lnTo>
                  <a:pt x="43" y="7"/>
                </a:lnTo>
                <a:lnTo>
                  <a:pt x="46" y="10"/>
                </a:lnTo>
                <a:lnTo>
                  <a:pt x="52" y="18"/>
                </a:lnTo>
                <a:lnTo>
                  <a:pt x="56" y="25"/>
                </a:lnTo>
                <a:lnTo>
                  <a:pt x="62" y="32"/>
                </a:lnTo>
                <a:lnTo>
                  <a:pt x="67" y="38"/>
                </a:lnTo>
                <a:lnTo>
                  <a:pt x="70" y="40"/>
                </a:lnTo>
                <a:lnTo>
                  <a:pt x="73" y="42"/>
                </a:lnTo>
                <a:lnTo>
                  <a:pt x="76" y="43"/>
                </a:lnTo>
                <a:lnTo>
                  <a:pt x="80" y="44"/>
                </a:lnTo>
                <a:lnTo>
                  <a:pt x="80" y="53"/>
                </a:lnTo>
                <a:lnTo>
                  <a:pt x="80" y="62"/>
                </a:lnTo>
                <a:lnTo>
                  <a:pt x="53" y="254"/>
                </a:lnTo>
                <a:lnTo>
                  <a:pt x="0" y="93"/>
                </a:lnTo>
                <a:lnTo>
                  <a:pt x="4" y="88"/>
                </a:lnTo>
                <a:lnTo>
                  <a:pt x="11" y="71"/>
                </a:lnTo>
                <a:lnTo>
                  <a:pt x="17" y="57"/>
                </a:lnTo>
                <a:lnTo>
                  <a:pt x="22" y="41"/>
                </a:lnTo>
                <a:lnTo>
                  <a:pt x="28" y="23"/>
                </a:lnTo>
                <a:lnTo>
                  <a:pt x="33" y="0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168" name="Freeform 233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16238036" y="5548997"/>
            <a:ext cx="162339" cy="286151"/>
          </a:xfrm>
          <a:custGeom>
            <a:avLst/>
            <a:gdLst>
              <a:gd name="T0" fmla="*/ 114 w 167"/>
              <a:gd name="T1" fmla="*/ 0 h 259"/>
              <a:gd name="T2" fmla="*/ 167 w 167"/>
              <a:gd name="T3" fmla="*/ 155 h 259"/>
              <a:gd name="T4" fmla="*/ 121 w 167"/>
              <a:gd name="T5" fmla="*/ 259 h 259"/>
              <a:gd name="T6" fmla="*/ 113 w 167"/>
              <a:gd name="T7" fmla="*/ 259 h 259"/>
              <a:gd name="T8" fmla="*/ 107 w 167"/>
              <a:gd name="T9" fmla="*/ 257 h 259"/>
              <a:gd name="T10" fmla="*/ 100 w 167"/>
              <a:gd name="T11" fmla="*/ 254 h 259"/>
              <a:gd name="T12" fmla="*/ 95 w 167"/>
              <a:gd name="T13" fmla="*/ 251 h 259"/>
              <a:gd name="T14" fmla="*/ 89 w 167"/>
              <a:gd name="T15" fmla="*/ 245 h 259"/>
              <a:gd name="T16" fmla="*/ 85 w 167"/>
              <a:gd name="T17" fmla="*/ 240 h 259"/>
              <a:gd name="T18" fmla="*/ 80 w 167"/>
              <a:gd name="T19" fmla="*/ 235 h 259"/>
              <a:gd name="T20" fmla="*/ 76 w 167"/>
              <a:gd name="T21" fmla="*/ 229 h 259"/>
              <a:gd name="T22" fmla="*/ 69 w 167"/>
              <a:gd name="T23" fmla="*/ 217 h 259"/>
              <a:gd name="T24" fmla="*/ 65 w 167"/>
              <a:gd name="T25" fmla="*/ 205 h 259"/>
              <a:gd name="T26" fmla="*/ 62 w 167"/>
              <a:gd name="T27" fmla="*/ 194 h 259"/>
              <a:gd name="T28" fmla="*/ 62 w 167"/>
              <a:gd name="T29" fmla="*/ 185 h 259"/>
              <a:gd name="T30" fmla="*/ 55 w 167"/>
              <a:gd name="T31" fmla="*/ 184 h 259"/>
              <a:gd name="T32" fmla="*/ 51 w 167"/>
              <a:gd name="T33" fmla="*/ 183 h 259"/>
              <a:gd name="T34" fmla="*/ 45 w 167"/>
              <a:gd name="T35" fmla="*/ 182 h 259"/>
              <a:gd name="T36" fmla="*/ 42 w 167"/>
              <a:gd name="T37" fmla="*/ 180 h 259"/>
              <a:gd name="T38" fmla="*/ 39 w 167"/>
              <a:gd name="T39" fmla="*/ 177 h 259"/>
              <a:gd name="T40" fmla="*/ 36 w 167"/>
              <a:gd name="T41" fmla="*/ 174 h 259"/>
              <a:gd name="T42" fmla="*/ 34 w 167"/>
              <a:gd name="T43" fmla="*/ 170 h 259"/>
              <a:gd name="T44" fmla="*/ 32 w 167"/>
              <a:gd name="T45" fmla="*/ 167 h 259"/>
              <a:gd name="T46" fmla="*/ 30 w 167"/>
              <a:gd name="T47" fmla="*/ 158 h 259"/>
              <a:gd name="T48" fmla="*/ 29 w 167"/>
              <a:gd name="T49" fmla="*/ 149 h 259"/>
              <a:gd name="T50" fmla="*/ 28 w 167"/>
              <a:gd name="T51" fmla="*/ 140 h 259"/>
              <a:gd name="T52" fmla="*/ 28 w 167"/>
              <a:gd name="T53" fmla="*/ 129 h 259"/>
              <a:gd name="T54" fmla="*/ 21 w 167"/>
              <a:gd name="T55" fmla="*/ 129 h 259"/>
              <a:gd name="T56" fmla="*/ 16 w 167"/>
              <a:gd name="T57" fmla="*/ 127 h 259"/>
              <a:gd name="T58" fmla="*/ 11 w 167"/>
              <a:gd name="T59" fmla="*/ 125 h 259"/>
              <a:gd name="T60" fmla="*/ 7 w 167"/>
              <a:gd name="T61" fmla="*/ 121 h 259"/>
              <a:gd name="T62" fmla="*/ 5 w 167"/>
              <a:gd name="T63" fmla="*/ 117 h 259"/>
              <a:gd name="T64" fmla="*/ 2 w 167"/>
              <a:gd name="T65" fmla="*/ 112 h 259"/>
              <a:gd name="T66" fmla="*/ 0 w 167"/>
              <a:gd name="T67" fmla="*/ 107 h 259"/>
              <a:gd name="T68" fmla="*/ 0 w 167"/>
              <a:gd name="T69" fmla="*/ 101 h 259"/>
              <a:gd name="T70" fmla="*/ 0 w 167"/>
              <a:gd name="T71" fmla="*/ 75 h 259"/>
              <a:gd name="T72" fmla="*/ 1 w 167"/>
              <a:gd name="T73" fmla="*/ 50 h 259"/>
              <a:gd name="T74" fmla="*/ 12 w 167"/>
              <a:gd name="T75" fmla="*/ 52 h 259"/>
              <a:gd name="T76" fmla="*/ 22 w 167"/>
              <a:gd name="T77" fmla="*/ 53 h 259"/>
              <a:gd name="T78" fmla="*/ 32 w 167"/>
              <a:gd name="T79" fmla="*/ 53 h 259"/>
              <a:gd name="T80" fmla="*/ 42 w 167"/>
              <a:gd name="T81" fmla="*/ 52 h 259"/>
              <a:gd name="T82" fmla="*/ 50 w 167"/>
              <a:gd name="T83" fmla="*/ 51 h 259"/>
              <a:gd name="T84" fmla="*/ 58 w 167"/>
              <a:gd name="T85" fmla="*/ 49 h 259"/>
              <a:gd name="T86" fmla="*/ 66 w 167"/>
              <a:gd name="T87" fmla="*/ 47 h 259"/>
              <a:gd name="T88" fmla="*/ 73 w 167"/>
              <a:gd name="T89" fmla="*/ 44 h 259"/>
              <a:gd name="T90" fmla="*/ 79 w 167"/>
              <a:gd name="T91" fmla="*/ 40 h 259"/>
              <a:gd name="T92" fmla="*/ 86 w 167"/>
              <a:gd name="T93" fmla="*/ 36 h 259"/>
              <a:gd name="T94" fmla="*/ 91 w 167"/>
              <a:gd name="T95" fmla="*/ 31 h 259"/>
              <a:gd name="T96" fmla="*/ 97 w 167"/>
              <a:gd name="T97" fmla="*/ 26 h 259"/>
              <a:gd name="T98" fmla="*/ 107 w 167"/>
              <a:gd name="T99" fmla="*/ 13 h 259"/>
              <a:gd name="T100" fmla="*/ 114 w 167"/>
              <a:gd name="T101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7" h="259">
                <a:moveTo>
                  <a:pt x="114" y="0"/>
                </a:moveTo>
                <a:lnTo>
                  <a:pt x="167" y="155"/>
                </a:lnTo>
                <a:lnTo>
                  <a:pt x="121" y="259"/>
                </a:lnTo>
                <a:lnTo>
                  <a:pt x="113" y="259"/>
                </a:lnTo>
                <a:lnTo>
                  <a:pt x="107" y="257"/>
                </a:lnTo>
                <a:lnTo>
                  <a:pt x="100" y="254"/>
                </a:lnTo>
                <a:lnTo>
                  <a:pt x="95" y="251"/>
                </a:lnTo>
                <a:lnTo>
                  <a:pt x="89" y="245"/>
                </a:lnTo>
                <a:lnTo>
                  <a:pt x="85" y="240"/>
                </a:lnTo>
                <a:lnTo>
                  <a:pt x="80" y="235"/>
                </a:lnTo>
                <a:lnTo>
                  <a:pt x="76" y="229"/>
                </a:lnTo>
                <a:lnTo>
                  <a:pt x="69" y="217"/>
                </a:lnTo>
                <a:lnTo>
                  <a:pt x="65" y="205"/>
                </a:lnTo>
                <a:lnTo>
                  <a:pt x="62" y="194"/>
                </a:lnTo>
                <a:lnTo>
                  <a:pt x="62" y="185"/>
                </a:lnTo>
                <a:lnTo>
                  <a:pt x="55" y="184"/>
                </a:lnTo>
                <a:lnTo>
                  <a:pt x="51" y="183"/>
                </a:lnTo>
                <a:lnTo>
                  <a:pt x="45" y="182"/>
                </a:lnTo>
                <a:lnTo>
                  <a:pt x="42" y="180"/>
                </a:lnTo>
                <a:lnTo>
                  <a:pt x="39" y="177"/>
                </a:lnTo>
                <a:lnTo>
                  <a:pt x="36" y="174"/>
                </a:lnTo>
                <a:lnTo>
                  <a:pt x="34" y="170"/>
                </a:lnTo>
                <a:lnTo>
                  <a:pt x="32" y="167"/>
                </a:lnTo>
                <a:lnTo>
                  <a:pt x="30" y="158"/>
                </a:lnTo>
                <a:lnTo>
                  <a:pt x="29" y="149"/>
                </a:lnTo>
                <a:lnTo>
                  <a:pt x="28" y="140"/>
                </a:lnTo>
                <a:lnTo>
                  <a:pt x="28" y="129"/>
                </a:lnTo>
                <a:lnTo>
                  <a:pt x="21" y="129"/>
                </a:lnTo>
                <a:lnTo>
                  <a:pt x="16" y="127"/>
                </a:lnTo>
                <a:lnTo>
                  <a:pt x="11" y="125"/>
                </a:lnTo>
                <a:lnTo>
                  <a:pt x="7" y="121"/>
                </a:lnTo>
                <a:lnTo>
                  <a:pt x="5" y="117"/>
                </a:lnTo>
                <a:lnTo>
                  <a:pt x="2" y="112"/>
                </a:lnTo>
                <a:lnTo>
                  <a:pt x="0" y="107"/>
                </a:lnTo>
                <a:lnTo>
                  <a:pt x="0" y="101"/>
                </a:lnTo>
                <a:lnTo>
                  <a:pt x="0" y="75"/>
                </a:lnTo>
                <a:lnTo>
                  <a:pt x="1" y="50"/>
                </a:lnTo>
                <a:lnTo>
                  <a:pt x="12" y="52"/>
                </a:lnTo>
                <a:lnTo>
                  <a:pt x="22" y="53"/>
                </a:lnTo>
                <a:lnTo>
                  <a:pt x="32" y="53"/>
                </a:lnTo>
                <a:lnTo>
                  <a:pt x="42" y="52"/>
                </a:lnTo>
                <a:lnTo>
                  <a:pt x="50" y="51"/>
                </a:lnTo>
                <a:lnTo>
                  <a:pt x="58" y="49"/>
                </a:lnTo>
                <a:lnTo>
                  <a:pt x="66" y="47"/>
                </a:lnTo>
                <a:lnTo>
                  <a:pt x="73" y="44"/>
                </a:lnTo>
                <a:lnTo>
                  <a:pt x="79" y="40"/>
                </a:lnTo>
                <a:lnTo>
                  <a:pt x="86" y="36"/>
                </a:lnTo>
                <a:lnTo>
                  <a:pt x="91" y="31"/>
                </a:lnTo>
                <a:lnTo>
                  <a:pt x="97" y="26"/>
                </a:lnTo>
                <a:lnTo>
                  <a:pt x="107" y="13"/>
                </a:lnTo>
                <a:lnTo>
                  <a:pt x="114" y="0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173" name="Freeform 238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14994664" y="5475716"/>
            <a:ext cx="892866" cy="959653"/>
          </a:xfrm>
          <a:custGeom>
            <a:avLst/>
            <a:gdLst>
              <a:gd name="T0" fmla="*/ 36 w 877"/>
              <a:gd name="T1" fmla="*/ 141 h 826"/>
              <a:gd name="T2" fmla="*/ 46 w 877"/>
              <a:gd name="T3" fmla="*/ 109 h 826"/>
              <a:gd name="T4" fmla="*/ 46 w 877"/>
              <a:gd name="T5" fmla="*/ 70 h 826"/>
              <a:gd name="T6" fmla="*/ 61 w 877"/>
              <a:gd name="T7" fmla="*/ 64 h 826"/>
              <a:gd name="T8" fmla="*/ 89 w 877"/>
              <a:gd name="T9" fmla="*/ 55 h 826"/>
              <a:gd name="T10" fmla="*/ 99 w 877"/>
              <a:gd name="T11" fmla="*/ 20 h 826"/>
              <a:gd name="T12" fmla="*/ 168 w 877"/>
              <a:gd name="T13" fmla="*/ 6 h 826"/>
              <a:gd name="T14" fmla="*/ 242 w 877"/>
              <a:gd name="T15" fmla="*/ 24 h 826"/>
              <a:gd name="T16" fmla="*/ 273 w 877"/>
              <a:gd name="T17" fmla="*/ 43 h 826"/>
              <a:gd name="T18" fmla="*/ 285 w 877"/>
              <a:gd name="T19" fmla="*/ 78 h 826"/>
              <a:gd name="T20" fmla="*/ 295 w 877"/>
              <a:gd name="T21" fmla="*/ 101 h 826"/>
              <a:gd name="T22" fmla="*/ 325 w 877"/>
              <a:gd name="T23" fmla="*/ 110 h 826"/>
              <a:gd name="T24" fmla="*/ 363 w 877"/>
              <a:gd name="T25" fmla="*/ 109 h 826"/>
              <a:gd name="T26" fmla="*/ 421 w 877"/>
              <a:gd name="T27" fmla="*/ 133 h 826"/>
              <a:gd name="T28" fmla="*/ 478 w 877"/>
              <a:gd name="T29" fmla="*/ 162 h 826"/>
              <a:gd name="T30" fmla="*/ 513 w 877"/>
              <a:gd name="T31" fmla="*/ 166 h 826"/>
              <a:gd name="T32" fmla="*/ 538 w 877"/>
              <a:gd name="T33" fmla="*/ 158 h 826"/>
              <a:gd name="T34" fmla="*/ 549 w 877"/>
              <a:gd name="T35" fmla="*/ 126 h 826"/>
              <a:gd name="T36" fmla="*/ 544 w 877"/>
              <a:gd name="T37" fmla="*/ 103 h 826"/>
              <a:gd name="T38" fmla="*/ 531 w 877"/>
              <a:gd name="T39" fmla="*/ 81 h 826"/>
              <a:gd name="T40" fmla="*/ 539 w 877"/>
              <a:gd name="T41" fmla="*/ 49 h 826"/>
              <a:gd name="T42" fmla="*/ 574 w 877"/>
              <a:gd name="T43" fmla="*/ 34 h 826"/>
              <a:gd name="T44" fmla="*/ 617 w 877"/>
              <a:gd name="T45" fmla="*/ 4 h 826"/>
              <a:gd name="T46" fmla="*/ 650 w 877"/>
              <a:gd name="T47" fmla="*/ 0 h 826"/>
              <a:gd name="T48" fmla="*/ 681 w 877"/>
              <a:gd name="T49" fmla="*/ 6 h 826"/>
              <a:gd name="T50" fmla="*/ 695 w 877"/>
              <a:gd name="T51" fmla="*/ 24 h 826"/>
              <a:gd name="T52" fmla="*/ 706 w 877"/>
              <a:gd name="T53" fmla="*/ 50 h 826"/>
              <a:gd name="T54" fmla="*/ 728 w 877"/>
              <a:gd name="T55" fmla="*/ 63 h 826"/>
              <a:gd name="T56" fmla="*/ 798 w 877"/>
              <a:gd name="T57" fmla="*/ 71 h 826"/>
              <a:gd name="T58" fmla="*/ 830 w 877"/>
              <a:gd name="T59" fmla="*/ 97 h 826"/>
              <a:gd name="T60" fmla="*/ 834 w 877"/>
              <a:gd name="T61" fmla="*/ 117 h 826"/>
              <a:gd name="T62" fmla="*/ 843 w 877"/>
              <a:gd name="T63" fmla="*/ 140 h 826"/>
              <a:gd name="T64" fmla="*/ 836 w 877"/>
              <a:gd name="T65" fmla="*/ 159 h 826"/>
              <a:gd name="T66" fmla="*/ 824 w 877"/>
              <a:gd name="T67" fmla="*/ 170 h 826"/>
              <a:gd name="T68" fmla="*/ 829 w 877"/>
              <a:gd name="T69" fmla="*/ 207 h 826"/>
              <a:gd name="T70" fmla="*/ 858 w 877"/>
              <a:gd name="T71" fmla="*/ 245 h 826"/>
              <a:gd name="T72" fmla="*/ 876 w 877"/>
              <a:gd name="T73" fmla="*/ 687 h 826"/>
              <a:gd name="T74" fmla="*/ 877 w 877"/>
              <a:gd name="T75" fmla="*/ 741 h 826"/>
              <a:gd name="T76" fmla="*/ 870 w 877"/>
              <a:gd name="T77" fmla="*/ 775 h 826"/>
              <a:gd name="T78" fmla="*/ 848 w 877"/>
              <a:gd name="T79" fmla="*/ 783 h 826"/>
              <a:gd name="T80" fmla="*/ 830 w 877"/>
              <a:gd name="T81" fmla="*/ 804 h 826"/>
              <a:gd name="T82" fmla="*/ 366 w 877"/>
              <a:gd name="T83" fmla="*/ 593 h 826"/>
              <a:gd name="T84" fmla="*/ 331 w 877"/>
              <a:gd name="T85" fmla="*/ 607 h 826"/>
              <a:gd name="T86" fmla="*/ 292 w 877"/>
              <a:gd name="T87" fmla="*/ 626 h 826"/>
              <a:gd name="T88" fmla="*/ 263 w 877"/>
              <a:gd name="T89" fmla="*/ 627 h 826"/>
              <a:gd name="T90" fmla="*/ 230 w 877"/>
              <a:gd name="T91" fmla="*/ 609 h 826"/>
              <a:gd name="T92" fmla="*/ 193 w 877"/>
              <a:gd name="T93" fmla="*/ 586 h 826"/>
              <a:gd name="T94" fmla="*/ 152 w 877"/>
              <a:gd name="T95" fmla="*/ 578 h 826"/>
              <a:gd name="T96" fmla="*/ 138 w 877"/>
              <a:gd name="T97" fmla="*/ 577 h 826"/>
              <a:gd name="T98" fmla="*/ 130 w 877"/>
              <a:gd name="T99" fmla="*/ 553 h 826"/>
              <a:gd name="T100" fmla="*/ 109 w 877"/>
              <a:gd name="T101" fmla="*/ 535 h 826"/>
              <a:gd name="T102" fmla="*/ 63 w 877"/>
              <a:gd name="T103" fmla="*/ 517 h 826"/>
              <a:gd name="T104" fmla="*/ 28 w 877"/>
              <a:gd name="T105" fmla="*/ 499 h 826"/>
              <a:gd name="T106" fmla="*/ 16 w 877"/>
              <a:gd name="T107" fmla="*/ 482 h 826"/>
              <a:gd name="T108" fmla="*/ 14 w 877"/>
              <a:gd name="T109" fmla="*/ 439 h 826"/>
              <a:gd name="T110" fmla="*/ 19 w 877"/>
              <a:gd name="T111" fmla="*/ 352 h 826"/>
              <a:gd name="T112" fmla="*/ 17 w 877"/>
              <a:gd name="T113" fmla="*/ 258 h 826"/>
              <a:gd name="T114" fmla="*/ 4 w 877"/>
              <a:gd name="T115" fmla="*/ 202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77" h="826">
                <a:moveTo>
                  <a:pt x="0" y="190"/>
                </a:moveTo>
                <a:lnTo>
                  <a:pt x="16" y="167"/>
                </a:lnTo>
                <a:lnTo>
                  <a:pt x="33" y="147"/>
                </a:lnTo>
                <a:lnTo>
                  <a:pt x="36" y="141"/>
                </a:lnTo>
                <a:lnTo>
                  <a:pt x="39" y="133"/>
                </a:lnTo>
                <a:lnTo>
                  <a:pt x="41" y="126"/>
                </a:lnTo>
                <a:lnTo>
                  <a:pt x="43" y="118"/>
                </a:lnTo>
                <a:lnTo>
                  <a:pt x="46" y="109"/>
                </a:lnTo>
                <a:lnTo>
                  <a:pt x="47" y="99"/>
                </a:lnTo>
                <a:lnTo>
                  <a:pt x="47" y="87"/>
                </a:lnTo>
                <a:lnTo>
                  <a:pt x="46" y="73"/>
                </a:lnTo>
                <a:lnTo>
                  <a:pt x="46" y="70"/>
                </a:lnTo>
                <a:lnTo>
                  <a:pt x="47" y="67"/>
                </a:lnTo>
                <a:lnTo>
                  <a:pt x="49" y="66"/>
                </a:lnTo>
                <a:lnTo>
                  <a:pt x="52" y="65"/>
                </a:lnTo>
                <a:lnTo>
                  <a:pt x="61" y="64"/>
                </a:lnTo>
                <a:lnTo>
                  <a:pt x="72" y="63"/>
                </a:lnTo>
                <a:lnTo>
                  <a:pt x="78" y="61"/>
                </a:lnTo>
                <a:lnTo>
                  <a:pt x="83" y="59"/>
                </a:lnTo>
                <a:lnTo>
                  <a:pt x="89" y="55"/>
                </a:lnTo>
                <a:lnTo>
                  <a:pt x="93" y="50"/>
                </a:lnTo>
                <a:lnTo>
                  <a:pt x="96" y="42"/>
                </a:lnTo>
                <a:lnTo>
                  <a:pt x="98" y="33"/>
                </a:lnTo>
                <a:lnTo>
                  <a:pt x="99" y="20"/>
                </a:lnTo>
                <a:lnTo>
                  <a:pt x="98" y="6"/>
                </a:lnTo>
                <a:lnTo>
                  <a:pt x="124" y="4"/>
                </a:lnTo>
                <a:lnTo>
                  <a:pt x="147" y="5"/>
                </a:lnTo>
                <a:lnTo>
                  <a:pt x="168" y="6"/>
                </a:lnTo>
                <a:lnTo>
                  <a:pt x="188" y="9"/>
                </a:lnTo>
                <a:lnTo>
                  <a:pt x="208" y="13"/>
                </a:lnTo>
                <a:lnTo>
                  <a:pt x="226" y="18"/>
                </a:lnTo>
                <a:lnTo>
                  <a:pt x="242" y="24"/>
                </a:lnTo>
                <a:lnTo>
                  <a:pt x="259" y="31"/>
                </a:lnTo>
                <a:lnTo>
                  <a:pt x="264" y="35"/>
                </a:lnTo>
                <a:lnTo>
                  <a:pt x="269" y="39"/>
                </a:lnTo>
                <a:lnTo>
                  <a:pt x="273" y="43"/>
                </a:lnTo>
                <a:lnTo>
                  <a:pt x="276" y="47"/>
                </a:lnTo>
                <a:lnTo>
                  <a:pt x="281" y="57"/>
                </a:lnTo>
                <a:lnTo>
                  <a:pt x="283" y="67"/>
                </a:lnTo>
                <a:lnTo>
                  <a:pt x="285" y="78"/>
                </a:lnTo>
                <a:lnTo>
                  <a:pt x="288" y="88"/>
                </a:lnTo>
                <a:lnTo>
                  <a:pt x="289" y="93"/>
                </a:lnTo>
                <a:lnTo>
                  <a:pt x="292" y="97"/>
                </a:lnTo>
                <a:lnTo>
                  <a:pt x="295" y="101"/>
                </a:lnTo>
                <a:lnTo>
                  <a:pt x="298" y="105"/>
                </a:lnTo>
                <a:lnTo>
                  <a:pt x="306" y="108"/>
                </a:lnTo>
                <a:lnTo>
                  <a:pt x="315" y="110"/>
                </a:lnTo>
                <a:lnTo>
                  <a:pt x="325" y="110"/>
                </a:lnTo>
                <a:lnTo>
                  <a:pt x="334" y="110"/>
                </a:lnTo>
                <a:lnTo>
                  <a:pt x="344" y="109"/>
                </a:lnTo>
                <a:lnTo>
                  <a:pt x="354" y="109"/>
                </a:lnTo>
                <a:lnTo>
                  <a:pt x="363" y="109"/>
                </a:lnTo>
                <a:lnTo>
                  <a:pt x="372" y="111"/>
                </a:lnTo>
                <a:lnTo>
                  <a:pt x="388" y="117"/>
                </a:lnTo>
                <a:lnTo>
                  <a:pt x="405" y="124"/>
                </a:lnTo>
                <a:lnTo>
                  <a:pt x="421" y="133"/>
                </a:lnTo>
                <a:lnTo>
                  <a:pt x="438" y="143"/>
                </a:lnTo>
                <a:lnTo>
                  <a:pt x="454" y="152"/>
                </a:lnTo>
                <a:lnTo>
                  <a:pt x="471" y="159"/>
                </a:lnTo>
                <a:lnTo>
                  <a:pt x="478" y="162"/>
                </a:lnTo>
                <a:lnTo>
                  <a:pt x="487" y="164"/>
                </a:lnTo>
                <a:lnTo>
                  <a:pt x="496" y="166"/>
                </a:lnTo>
                <a:lnTo>
                  <a:pt x="505" y="166"/>
                </a:lnTo>
                <a:lnTo>
                  <a:pt x="513" y="166"/>
                </a:lnTo>
                <a:lnTo>
                  <a:pt x="521" y="166"/>
                </a:lnTo>
                <a:lnTo>
                  <a:pt x="529" y="166"/>
                </a:lnTo>
                <a:lnTo>
                  <a:pt x="538" y="166"/>
                </a:lnTo>
                <a:lnTo>
                  <a:pt x="538" y="158"/>
                </a:lnTo>
                <a:lnTo>
                  <a:pt x="540" y="150"/>
                </a:lnTo>
                <a:lnTo>
                  <a:pt x="542" y="143"/>
                </a:lnTo>
                <a:lnTo>
                  <a:pt x="544" y="137"/>
                </a:lnTo>
                <a:lnTo>
                  <a:pt x="549" y="126"/>
                </a:lnTo>
                <a:lnTo>
                  <a:pt x="551" y="117"/>
                </a:lnTo>
                <a:lnTo>
                  <a:pt x="550" y="112"/>
                </a:lnTo>
                <a:lnTo>
                  <a:pt x="547" y="108"/>
                </a:lnTo>
                <a:lnTo>
                  <a:pt x="544" y="103"/>
                </a:lnTo>
                <a:lnTo>
                  <a:pt x="541" y="98"/>
                </a:lnTo>
                <a:lnTo>
                  <a:pt x="537" y="93"/>
                </a:lnTo>
                <a:lnTo>
                  <a:pt x="534" y="87"/>
                </a:lnTo>
                <a:lnTo>
                  <a:pt x="531" y="81"/>
                </a:lnTo>
                <a:lnTo>
                  <a:pt x="531" y="73"/>
                </a:lnTo>
                <a:lnTo>
                  <a:pt x="531" y="61"/>
                </a:lnTo>
                <a:lnTo>
                  <a:pt x="531" y="49"/>
                </a:lnTo>
                <a:lnTo>
                  <a:pt x="539" y="49"/>
                </a:lnTo>
                <a:lnTo>
                  <a:pt x="547" y="47"/>
                </a:lnTo>
                <a:lnTo>
                  <a:pt x="554" y="45"/>
                </a:lnTo>
                <a:lnTo>
                  <a:pt x="562" y="42"/>
                </a:lnTo>
                <a:lnTo>
                  <a:pt x="574" y="34"/>
                </a:lnTo>
                <a:lnTo>
                  <a:pt x="586" y="24"/>
                </a:lnTo>
                <a:lnTo>
                  <a:pt x="598" y="15"/>
                </a:lnTo>
                <a:lnTo>
                  <a:pt x="610" y="7"/>
                </a:lnTo>
                <a:lnTo>
                  <a:pt x="617" y="4"/>
                </a:lnTo>
                <a:lnTo>
                  <a:pt x="623" y="2"/>
                </a:lnTo>
                <a:lnTo>
                  <a:pt x="630" y="0"/>
                </a:lnTo>
                <a:lnTo>
                  <a:pt x="638" y="0"/>
                </a:lnTo>
                <a:lnTo>
                  <a:pt x="650" y="0"/>
                </a:lnTo>
                <a:lnTo>
                  <a:pt x="659" y="1"/>
                </a:lnTo>
                <a:lnTo>
                  <a:pt x="668" y="2"/>
                </a:lnTo>
                <a:lnTo>
                  <a:pt x="676" y="4"/>
                </a:lnTo>
                <a:lnTo>
                  <a:pt x="681" y="6"/>
                </a:lnTo>
                <a:lnTo>
                  <a:pt x="685" y="9"/>
                </a:lnTo>
                <a:lnTo>
                  <a:pt x="688" y="12"/>
                </a:lnTo>
                <a:lnTo>
                  <a:pt x="691" y="16"/>
                </a:lnTo>
                <a:lnTo>
                  <a:pt x="695" y="24"/>
                </a:lnTo>
                <a:lnTo>
                  <a:pt x="698" y="34"/>
                </a:lnTo>
                <a:lnTo>
                  <a:pt x="700" y="39"/>
                </a:lnTo>
                <a:lnTo>
                  <a:pt x="702" y="44"/>
                </a:lnTo>
                <a:lnTo>
                  <a:pt x="706" y="50"/>
                </a:lnTo>
                <a:lnTo>
                  <a:pt x="710" y="55"/>
                </a:lnTo>
                <a:lnTo>
                  <a:pt x="715" y="58"/>
                </a:lnTo>
                <a:lnTo>
                  <a:pt x="721" y="61"/>
                </a:lnTo>
                <a:lnTo>
                  <a:pt x="728" y="63"/>
                </a:lnTo>
                <a:lnTo>
                  <a:pt x="734" y="65"/>
                </a:lnTo>
                <a:lnTo>
                  <a:pt x="750" y="67"/>
                </a:lnTo>
                <a:lnTo>
                  <a:pt x="765" y="69"/>
                </a:lnTo>
                <a:lnTo>
                  <a:pt x="798" y="71"/>
                </a:lnTo>
                <a:lnTo>
                  <a:pt x="830" y="73"/>
                </a:lnTo>
                <a:lnTo>
                  <a:pt x="830" y="83"/>
                </a:lnTo>
                <a:lnTo>
                  <a:pt x="830" y="90"/>
                </a:lnTo>
                <a:lnTo>
                  <a:pt x="830" y="97"/>
                </a:lnTo>
                <a:lnTo>
                  <a:pt x="830" y="105"/>
                </a:lnTo>
                <a:lnTo>
                  <a:pt x="830" y="109"/>
                </a:lnTo>
                <a:lnTo>
                  <a:pt x="832" y="113"/>
                </a:lnTo>
                <a:lnTo>
                  <a:pt x="834" y="117"/>
                </a:lnTo>
                <a:lnTo>
                  <a:pt x="836" y="121"/>
                </a:lnTo>
                <a:lnTo>
                  <a:pt x="838" y="126"/>
                </a:lnTo>
                <a:lnTo>
                  <a:pt x="841" y="132"/>
                </a:lnTo>
                <a:lnTo>
                  <a:pt x="843" y="140"/>
                </a:lnTo>
                <a:lnTo>
                  <a:pt x="843" y="148"/>
                </a:lnTo>
                <a:lnTo>
                  <a:pt x="842" y="152"/>
                </a:lnTo>
                <a:lnTo>
                  <a:pt x="840" y="156"/>
                </a:lnTo>
                <a:lnTo>
                  <a:pt x="836" y="159"/>
                </a:lnTo>
                <a:lnTo>
                  <a:pt x="833" y="162"/>
                </a:lnTo>
                <a:lnTo>
                  <a:pt x="830" y="165"/>
                </a:lnTo>
                <a:lnTo>
                  <a:pt x="826" y="168"/>
                </a:lnTo>
                <a:lnTo>
                  <a:pt x="824" y="170"/>
                </a:lnTo>
                <a:lnTo>
                  <a:pt x="823" y="172"/>
                </a:lnTo>
                <a:lnTo>
                  <a:pt x="824" y="184"/>
                </a:lnTo>
                <a:lnTo>
                  <a:pt x="825" y="196"/>
                </a:lnTo>
                <a:lnTo>
                  <a:pt x="829" y="207"/>
                </a:lnTo>
                <a:lnTo>
                  <a:pt x="834" y="217"/>
                </a:lnTo>
                <a:lnTo>
                  <a:pt x="841" y="227"/>
                </a:lnTo>
                <a:lnTo>
                  <a:pt x="848" y="236"/>
                </a:lnTo>
                <a:lnTo>
                  <a:pt x="858" y="245"/>
                </a:lnTo>
                <a:lnTo>
                  <a:pt x="869" y="253"/>
                </a:lnTo>
                <a:lnTo>
                  <a:pt x="876" y="671"/>
                </a:lnTo>
                <a:lnTo>
                  <a:pt x="876" y="680"/>
                </a:lnTo>
                <a:lnTo>
                  <a:pt x="876" y="687"/>
                </a:lnTo>
                <a:lnTo>
                  <a:pt x="876" y="697"/>
                </a:lnTo>
                <a:lnTo>
                  <a:pt x="876" y="709"/>
                </a:lnTo>
                <a:lnTo>
                  <a:pt x="877" y="726"/>
                </a:lnTo>
                <a:lnTo>
                  <a:pt x="877" y="741"/>
                </a:lnTo>
                <a:lnTo>
                  <a:pt x="877" y="756"/>
                </a:lnTo>
                <a:lnTo>
                  <a:pt x="876" y="766"/>
                </a:lnTo>
                <a:lnTo>
                  <a:pt x="874" y="771"/>
                </a:lnTo>
                <a:lnTo>
                  <a:pt x="870" y="775"/>
                </a:lnTo>
                <a:lnTo>
                  <a:pt x="867" y="778"/>
                </a:lnTo>
                <a:lnTo>
                  <a:pt x="863" y="780"/>
                </a:lnTo>
                <a:lnTo>
                  <a:pt x="856" y="782"/>
                </a:lnTo>
                <a:lnTo>
                  <a:pt x="848" y="783"/>
                </a:lnTo>
                <a:lnTo>
                  <a:pt x="840" y="783"/>
                </a:lnTo>
                <a:lnTo>
                  <a:pt x="830" y="782"/>
                </a:lnTo>
                <a:lnTo>
                  <a:pt x="830" y="792"/>
                </a:lnTo>
                <a:lnTo>
                  <a:pt x="830" y="804"/>
                </a:lnTo>
                <a:lnTo>
                  <a:pt x="830" y="816"/>
                </a:lnTo>
                <a:lnTo>
                  <a:pt x="830" y="826"/>
                </a:lnTo>
                <a:lnTo>
                  <a:pt x="378" y="592"/>
                </a:lnTo>
                <a:lnTo>
                  <a:pt x="366" y="593"/>
                </a:lnTo>
                <a:lnTo>
                  <a:pt x="359" y="595"/>
                </a:lnTo>
                <a:lnTo>
                  <a:pt x="353" y="597"/>
                </a:lnTo>
                <a:lnTo>
                  <a:pt x="344" y="598"/>
                </a:lnTo>
                <a:lnTo>
                  <a:pt x="331" y="607"/>
                </a:lnTo>
                <a:lnTo>
                  <a:pt x="318" y="616"/>
                </a:lnTo>
                <a:lnTo>
                  <a:pt x="308" y="620"/>
                </a:lnTo>
                <a:lnTo>
                  <a:pt x="297" y="624"/>
                </a:lnTo>
                <a:lnTo>
                  <a:pt x="292" y="626"/>
                </a:lnTo>
                <a:lnTo>
                  <a:pt x="285" y="627"/>
                </a:lnTo>
                <a:lnTo>
                  <a:pt x="278" y="628"/>
                </a:lnTo>
                <a:lnTo>
                  <a:pt x="272" y="628"/>
                </a:lnTo>
                <a:lnTo>
                  <a:pt x="263" y="627"/>
                </a:lnTo>
                <a:lnTo>
                  <a:pt x="254" y="624"/>
                </a:lnTo>
                <a:lnTo>
                  <a:pt x="246" y="620"/>
                </a:lnTo>
                <a:lnTo>
                  <a:pt x="238" y="614"/>
                </a:lnTo>
                <a:lnTo>
                  <a:pt x="230" y="609"/>
                </a:lnTo>
                <a:lnTo>
                  <a:pt x="224" y="602"/>
                </a:lnTo>
                <a:lnTo>
                  <a:pt x="220" y="597"/>
                </a:lnTo>
                <a:lnTo>
                  <a:pt x="218" y="592"/>
                </a:lnTo>
                <a:lnTo>
                  <a:pt x="193" y="586"/>
                </a:lnTo>
                <a:lnTo>
                  <a:pt x="173" y="579"/>
                </a:lnTo>
                <a:lnTo>
                  <a:pt x="165" y="577"/>
                </a:lnTo>
                <a:lnTo>
                  <a:pt x="157" y="577"/>
                </a:lnTo>
                <a:lnTo>
                  <a:pt x="152" y="578"/>
                </a:lnTo>
                <a:lnTo>
                  <a:pt x="148" y="579"/>
                </a:lnTo>
                <a:lnTo>
                  <a:pt x="143" y="583"/>
                </a:lnTo>
                <a:lnTo>
                  <a:pt x="139" y="586"/>
                </a:lnTo>
                <a:lnTo>
                  <a:pt x="138" y="577"/>
                </a:lnTo>
                <a:lnTo>
                  <a:pt x="137" y="570"/>
                </a:lnTo>
                <a:lnTo>
                  <a:pt x="136" y="564"/>
                </a:lnTo>
                <a:lnTo>
                  <a:pt x="134" y="558"/>
                </a:lnTo>
                <a:lnTo>
                  <a:pt x="130" y="553"/>
                </a:lnTo>
                <a:lnTo>
                  <a:pt x="127" y="549"/>
                </a:lnTo>
                <a:lnTo>
                  <a:pt x="124" y="545"/>
                </a:lnTo>
                <a:lnTo>
                  <a:pt x="119" y="541"/>
                </a:lnTo>
                <a:lnTo>
                  <a:pt x="109" y="535"/>
                </a:lnTo>
                <a:lnTo>
                  <a:pt x="98" y="530"/>
                </a:lnTo>
                <a:lnTo>
                  <a:pt x="87" y="526"/>
                </a:lnTo>
                <a:lnTo>
                  <a:pt x="75" y="521"/>
                </a:lnTo>
                <a:lnTo>
                  <a:pt x="63" y="517"/>
                </a:lnTo>
                <a:lnTo>
                  <a:pt x="52" y="513"/>
                </a:lnTo>
                <a:lnTo>
                  <a:pt x="41" y="509"/>
                </a:lnTo>
                <a:lnTo>
                  <a:pt x="33" y="503"/>
                </a:lnTo>
                <a:lnTo>
                  <a:pt x="28" y="499"/>
                </a:lnTo>
                <a:lnTo>
                  <a:pt x="24" y="496"/>
                </a:lnTo>
                <a:lnTo>
                  <a:pt x="20" y="492"/>
                </a:lnTo>
                <a:lnTo>
                  <a:pt x="18" y="487"/>
                </a:lnTo>
                <a:lnTo>
                  <a:pt x="16" y="482"/>
                </a:lnTo>
                <a:lnTo>
                  <a:pt x="14" y="476"/>
                </a:lnTo>
                <a:lnTo>
                  <a:pt x="13" y="469"/>
                </a:lnTo>
                <a:lnTo>
                  <a:pt x="13" y="462"/>
                </a:lnTo>
                <a:lnTo>
                  <a:pt x="14" y="439"/>
                </a:lnTo>
                <a:lnTo>
                  <a:pt x="16" y="417"/>
                </a:lnTo>
                <a:lnTo>
                  <a:pt x="18" y="395"/>
                </a:lnTo>
                <a:lnTo>
                  <a:pt x="19" y="376"/>
                </a:lnTo>
                <a:lnTo>
                  <a:pt x="19" y="352"/>
                </a:lnTo>
                <a:lnTo>
                  <a:pt x="19" y="329"/>
                </a:lnTo>
                <a:lnTo>
                  <a:pt x="19" y="305"/>
                </a:lnTo>
                <a:lnTo>
                  <a:pt x="19" y="281"/>
                </a:lnTo>
                <a:lnTo>
                  <a:pt x="17" y="258"/>
                </a:lnTo>
                <a:lnTo>
                  <a:pt x="14" y="234"/>
                </a:lnTo>
                <a:lnTo>
                  <a:pt x="11" y="223"/>
                </a:lnTo>
                <a:lnTo>
                  <a:pt x="7" y="212"/>
                </a:lnTo>
                <a:lnTo>
                  <a:pt x="4" y="202"/>
                </a:lnTo>
                <a:lnTo>
                  <a:pt x="0" y="190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175" name="Freeform 240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13448753" y="5863066"/>
            <a:ext cx="538671" cy="474592"/>
          </a:xfrm>
          <a:custGeom>
            <a:avLst/>
            <a:gdLst>
              <a:gd name="T0" fmla="*/ 326 w 518"/>
              <a:gd name="T1" fmla="*/ 110 h 406"/>
              <a:gd name="T2" fmla="*/ 326 w 518"/>
              <a:gd name="T3" fmla="*/ 259 h 406"/>
              <a:gd name="T4" fmla="*/ 315 w 518"/>
              <a:gd name="T5" fmla="*/ 264 h 406"/>
              <a:gd name="T6" fmla="*/ 291 w 518"/>
              <a:gd name="T7" fmla="*/ 271 h 406"/>
              <a:gd name="T8" fmla="*/ 246 w 518"/>
              <a:gd name="T9" fmla="*/ 283 h 406"/>
              <a:gd name="T10" fmla="*/ 253 w 518"/>
              <a:gd name="T11" fmla="*/ 302 h 406"/>
              <a:gd name="T12" fmla="*/ 265 w 518"/>
              <a:gd name="T13" fmla="*/ 326 h 406"/>
              <a:gd name="T14" fmla="*/ 269 w 518"/>
              <a:gd name="T15" fmla="*/ 353 h 406"/>
              <a:gd name="T16" fmla="*/ 272 w 518"/>
              <a:gd name="T17" fmla="*/ 382 h 406"/>
              <a:gd name="T18" fmla="*/ 52 w 518"/>
              <a:gd name="T19" fmla="*/ 394 h 406"/>
              <a:gd name="T20" fmla="*/ 22 w 518"/>
              <a:gd name="T21" fmla="*/ 406 h 406"/>
              <a:gd name="T22" fmla="*/ 5 w 518"/>
              <a:gd name="T23" fmla="*/ 403 h 406"/>
              <a:gd name="T24" fmla="*/ 1 w 518"/>
              <a:gd name="T25" fmla="*/ 398 h 406"/>
              <a:gd name="T26" fmla="*/ 1 w 518"/>
              <a:gd name="T27" fmla="*/ 385 h 406"/>
              <a:gd name="T28" fmla="*/ 4 w 518"/>
              <a:gd name="T29" fmla="*/ 371 h 406"/>
              <a:gd name="T30" fmla="*/ 11 w 518"/>
              <a:gd name="T31" fmla="*/ 354 h 406"/>
              <a:gd name="T32" fmla="*/ 20 w 518"/>
              <a:gd name="T33" fmla="*/ 341 h 406"/>
              <a:gd name="T34" fmla="*/ 30 w 518"/>
              <a:gd name="T35" fmla="*/ 334 h 406"/>
              <a:gd name="T36" fmla="*/ 38 w 518"/>
              <a:gd name="T37" fmla="*/ 326 h 406"/>
              <a:gd name="T38" fmla="*/ 44 w 518"/>
              <a:gd name="T39" fmla="*/ 317 h 406"/>
              <a:gd name="T40" fmla="*/ 49 w 518"/>
              <a:gd name="T41" fmla="*/ 292 h 406"/>
              <a:gd name="T42" fmla="*/ 56 w 518"/>
              <a:gd name="T43" fmla="*/ 265 h 406"/>
              <a:gd name="T44" fmla="*/ 62 w 518"/>
              <a:gd name="T45" fmla="*/ 257 h 406"/>
              <a:gd name="T46" fmla="*/ 74 w 518"/>
              <a:gd name="T47" fmla="*/ 246 h 406"/>
              <a:gd name="T48" fmla="*/ 92 w 518"/>
              <a:gd name="T49" fmla="*/ 238 h 406"/>
              <a:gd name="T50" fmla="*/ 107 w 518"/>
              <a:gd name="T51" fmla="*/ 231 h 406"/>
              <a:gd name="T52" fmla="*/ 122 w 518"/>
              <a:gd name="T53" fmla="*/ 218 h 406"/>
              <a:gd name="T54" fmla="*/ 136 w 518"/>
              <a:gd name="T55" fmla="*/ 195 h 406"/>
              <a:gd name="T56" fmla="*/ 150 w 518"/>
              <a:gd name="T57" fmla="*/ 156 h 406"/>
              <a:gd name="T58" fmla="*/ 162 w 518"/>
              <a:gd name="T59" fmla="*/ 117 h 406"/>
              <a:gd name="T60" fmla="*/ 172 w 518"/>
              <a:gd name="T61" fmla="*/ 94 h 406"/>
              <a:gd name="T62" fmla="*/ 186 w 518"/>
              <a:gd name="T63" fmla="*/ 73 h 406"/>
              <a:gd name="T64" fmla="*/ 201 w 518"/>
              <a:gd name="T65" fmla="*/ 62 h 406"/>
              <a:gd name="T66" fmla="*/ 213 w 518"/>
              <a:gd name="T67" fmla="*/ 57 h 406"/>
              <a:gd name="T68" fmla="*/ 219 w 518"/>
              <a:gd name="T69" fmla="*/ 44 h 406"/>
              <a:gd name="T70" fmla="*/ 223 w 518"/>
              <a:gd name="T71" fmla="*/ 28 h 406"/>
              <a:gd name="T72" fmla="*/ 228 w 518"/>
              <a:gd name="T73" fmla="*/ 16 h 406"/>
              <a:gd name="T74" fmla="*/ 239 w 518"/>
              <a:gd name="T75" fmla="*/ 8 h 406"/>
              <a:gd name="T76" fmla="*/ 511 w 518"/>
              <a:gd name="T77" fmla="*/ 0 h 406"/>
              <a:gd name="T78" fmla="*/ 515 w 518"/>
              <a:gd name="T79" fmla="*/ 46 h 406"/>
              <a:gd name="T80" fmla="*/ 518 w 518"/>
              <a:gd name="T81" fmla="*/ 110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18" h="406">
                <a:moveTo>
                  <a:pt x="518" y="110"/>
                </a:moveTo>
                <a:lnTo>
                  <a:pt x="326" y="110"/>
                </a:lnTo>
                <a:lnTo>
                  <a:pt x="312" y="104"/>
                </a:lnTo>
                <a:lnTo>
                  <a:pt x="326" y="259"/>
                </a:lnTo>
                <a:lnTo>
                  <a:pt x="323" y="261"/>
                </a:lnTo>
                <a:lnTo>
                  <a:pt x="315" y="264"/>
                </a:lnTo>
                <a:lnTo>
                  <a:pt x="304" y="267"/>
                </a:lnTo>
                <a:lnTo>
                  <a:pt x="291" y="271"/>
                </a:lnTo>
                <a:lnTo>
                  <a:pt x="263" y="277"/>
                </a:lnTo>
                <a:lnTo>
                  <a:pt x="246" y="283"/>
                </a:lnTo>
                <a:lnTo>
                  <a:pt x="250" y="292"/>
                </a:lnTo>
                <a:lnTo>
                  <a:pt x="253" y="302"/>
                </a:lnTo>
                <a:lnTo>
                  <a:pt x="258" y="314"/>
                </a:lnTo>
                <a:lnTo>
                  <a:pt x="265" y="326"/>
                </a:lnTo>
                <a:lnTo>
                  <a:pt x="267" y="335"/>
                </a:lnTo>
                <a:lnTo>
                  <a:pt x="269" y="353"/>
                </a:lnTo>
                <a:lnTo>
                  <a:pt x="271" y="373"/>
                </a:lnTo>
                <a:lnTo>
                  <a:pt x="272" y="382"/>
                </a:lnTo>
                <a:lnTo>
                  <a:pt x="67" y="382"/>
                </a:lnTo>
                <a:lnTo>
                  <a:pt x="52" y="394"/>
                </a:lnTo>
                <a:lnTo>
                  <a:pt x="39" y="406"/>
                </a:lnTo>
                <a:lnTo>
                  <a:pt x="22" y="406"/>
                </a:lnTo>
                <a:lnTo>
                  <a:pt x="10" y="404"/>
                </a:lnTo>
                <a:lnTo>
                  <a:pt x="5" y="403"/>
                </a:lnTo>
                <a:lnTo>
                  <a:pt x="2" y="401"/>
                </a:lnTo>
                <a:lnTo>
                  <a:pt x="1" y="398"/>
                </a:lnTo>
                <a:lnTo>
                  <a:pt x="0" y="394"/>
                </a:lnTo>
                <a:lnTo>
                  <a:pt x="1" y="385"/>
                </a:lnTo>
                <a:lnTo>
                  <a:pt x="2" y="378"/>
                </a:lnTo>
                <a:lnTo>
                  <a:pt x="4" y="371"/>
                </a:lnTo>
                <a:lnTo>
                  <a:pt x="6" y="365"/>
                </a:lnTo>
                <a:lnTo>
                  <a:pt x="11" y="354"/>
                </a:lnTo>
                <a:lnTo>
                  <a:pt x="13" y="344"/>
                </a:lnTo>
                <a:lnTo>
                  <a:pt x="20" y="341"/>
                </a:lnTo>
                <a:lnTo>
                  <a:pt x="26" y="337"/>
                </a:lnTo>
                <a:lnTo>
                  <a:pt x="30" y="334"/>
                </a:lnTo>
                <a:lnTo>
                  <a:pt x="35" y="330"/>
                </a:lnTo>
                <a:lnTo>
                  <a:pt x="38" y="326"/>
                </a:lnTo>
                <a:lnTo>
                  <a:pt x="41" y="321"/>
                </a:lnTo>
                <a:lnTo>
                  <a:pt x="44" y="317"/>
                </a:lnTo>
                <a:lnTo>
                  <a:pt x="46" y="313"/>
                </a:lnTo>
                <a:lnTo>
                  <a:pt x="49" y="292"/>
                </a:lnTo>
                <a:lnTo>
                  <a:pt x="52" y="271"/>
                </a:lnTo>
                <a:lnTo>
                  <a:pt x="56" y="265"/>
                </a:lnTo>
                <a:lnTo>
                  <a:pt x="59" y="261"/>
                </a:lnTo>
                <a:lnTo>
                  <a:pt x="62" y="257"/>
                </a:lnTo>
                <a:lnTo>
                  <a:pt x="66" y="253"/>
                </a:lnTo>
                <a:lnTo>
                  <a:pt x="74" y="246"/>
                </a:lnTo>
                <a:lnTo>
                  <a:pt x="83" y="242"/>
                </a:lnTo>
                <a:lnTo>
                  <a:pt x="92" y="238"/>
                </a:lnTo>
                <a:lnTo>
                  <a:pt x="100" y="235"/>
                </a:lnTo>
                <a:lnTo>
                  <a:pt x="107" y="231"/>
                </a:lnTo>
                <a:lnTo>
                  <a:pt x="113" y="227"/>
                </a:lnTo>
                <a:lnTo>
                  <a:pt x="122" y="218"/>
                </a:lnTo>
                <a:lnTo>
                  <a:pt x="129" y="207"/>
                </a:lnTo>
                <a:lnTo>
                  <a:pt x="136" y="195"/>
                </a:lnTo>
                <a:lnTo>
                  <a:pt x="141" y="182"/>
                </a:lnTo>
                <a:lnTo>
                  <a:pt x="150" y="156"/>
                </a:lnTo>
                <a:lnTo>
                  <a:pt x="158" y="129"/>
                </a:lnTo>
                <a:lnTo>
                  <a:pt x="162" y="117"/>
                </a:lnTo>
                <a:lnTo>
                  <a:pt x="168" y="105"/>
                </a:lnTo>
                <a:lnTo>
                  <a:pt x="172" y="94"/>
                </a:lnTo>
                <a:lnTo>
                  <a:pt x="179" y="83"/>
                </a:lnTo>
                <a:lnTo>
                  <a:pt x="186" y="73"/>
                </a:lnTo>
                <a:lnTo>
                  <a:pt x="195" y="66"/>
                </a:lnTo>
                <a:lnTo>
                  <a:pt x="201" y="62"/>
                </a:lnTo>
                <a:lnTo>
                  <a:pt x="206" y="59"/>
                </a:lnTo>
                <a:lnTo>
                  <a:pt x="213" y="57"/>
                </a:lnTo>
                <a:lnTo>
                  <a:pt x="219" y="55"/>
                </a:lnTo>
                <a:lnTo>
                  <a:pt x="219" y="44"/>
                </a:lnTo>
                <a:lnTo>
                  <a:pt x="220" y="36"/>
                </a:lnTo>
                <a:lnTo>
                  <a:pt x="223" y="28"/>
                </a:lnTo>
                <a:lnTo>
                  <a:pt x="225" y="21"/>
                </a:lnTo>
                <a:lnTo>
                  <a:pt x="228" y="16"/>
                </a:lnTo>
                <a:lnTo>
                  <a:pt x="233" y="11"/>
                </a:lnTo>
                <a:lnTo>
                  <a:pt x="239" y="8"/>
                </a:lnTo>
                <a:lnTo>
                  <a:pt x="246" y="6"/>
                </a:lnTo>
                <a:lnTo>
                  <a:pt x="511" y="0"/>
                </a:lnTo>
                <a:lnTo>
                  <a:pt x="513" y="13"/>
                </a:lnTo>
                <a:lnTo>
                  <a:pt x="515" y="46"/>
                </a:lnTo>
                <a:lnTo>
                  <a:pt x="517" y="83"/>
                </a:lnTo>
                <a:lnTo>
                  <a:pt x="518" y="110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193" name="Freeform 258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17355962" y="5943329"/>
            <a:ext cx="280404" cy="265213"/>
          </a:xfrm>
          <a:custGeom>
            <a:avLst/>
            <a:gdLst>
              <a:gd name="T0" fmla="*/ 0 w 286"/>
              <a:gd name="T1" fmla="*/ 111 h 228"/>
              <a:gd name="T2" fmla="*/ 4 w 286"/>
              <a:gd name="T3" fmla="*/ 109 h 228"/>
              <a:gd name="T4" fmla="*/ 7 w 286"/>
              <a:gd name="T5" fmla="*/ 109 h 228"/>
              <a:gd name="T6" fmla="*/ 10 w 286"/>
              <a:gd name="T7" fmla="*/ 110 h 228"/>
              <a:gd name="T8" fmla="*/ 11 w 286"/>
              <a:gd name="T9" fmla="*/ 111 h 228"/>
              <a:gd name="T10" fmla="*/ 12 w 286"/>
              <a:gd name="T11" fmla="*/ 117 h 228"/>
              <a:gd name="T12" fmla="*/ 13 w 286"/>
              <a:gd name="T13" fmla="*/ 123 h 228"/>
              <a:gd name="T14" fmla="*/ 14 w 286"/>
              <a:gd name="T15" fmla="*/ 128 h 228"/>
              <a:gd name="T16" fmla="*/ 16 w 286"/>
              <a:gd name="T17" fmla="*/ 131 h 228"/>
              <a:gd name="T18" fmla="*/ 19 w 286"/>
              <a:gd name="T19" fmla="*/ 134 h 228"/>
              <a:gd name="T20" fmla="*/ 24 w 286"/>
              <a:gd name="T21" fmla="*/ 136 h 228"/>
              <a:gd name="T22" fmla="*/ 29 w 286"/>
              <a:gd name="T23" fmla="*/ 137 h 228"/>
              <a:gd name="T24" fmla="*/ 37 w 286"/>
              <a:gd name="T25" fmla="*/ 138 h 228"/>
              <a:gd name="T26" fmla="*/ 48 w 286"/>
              <a:gd name="T27" fmla="*/ 138 h 228"/>
              <a:gd name="T28" fmla="*/ 60 w 286"/>
              <a:gd name="T29" fmla="*/ 136 h 228"/>
              <a:gd name="T30" fmla="*/ 98 w 286"/>
              <a:gd name="T31" fmla="*/ 130 h 228"/>
              <a:gd name="T32" fmla="*/ 129 w 286"/>
              <a:gd name="T33" fmla="*/ 122 h 228"/>
              <a:gd name="T34" fmla="*/ 143 w 286"/>
              <a:gd name="T35" fmla="*/ 118 h 228"/>
              <a:gd name="T36" fmla="*/ 156 w 286"/>
              <a:gd name="T37" fmla="*/ 114 h 228"/>
              <a:gd name="T38" fmla="*/ 167 w 286"/>
              <a:gd name="T39" fmla="*/ 109 h 228"/>
              <a:gd name="T40" fmla="*/ 178 w 286"/>
              <a:gd name="T41" fmla="*/ 103 h 228"/>
              <a:gd name="T42" fmla="*/ 188 w 286"/>
              <a:gd name="T43" fmla="*/ 96 h 228"/>
              <a:gd name="T44" fmla="*/ 198 w 286"/>
              <a:gd name="T45" fmla="*/ 87 h 228"/>
              <a:gd name="T46" fmla="*/ 208 w 286"/>
              <a:gd name="T47" fmla="*/ 78 h 228"/>
              <a:gd name="T48" fmla="*/ 219 w 286"/>
              <a:gd name="T49" fmla="*/ 65 h 228"/>
              <a:gd name="T50" fmla="*/ 229 w 286"/>
              <a:gd name="T51" fmla="*/ 52 h 228"/>
              <a:gd name="T52" fmla="*/ 241 w 286"/>
              <a:gd name="T53" fmla="*/ 37 h 228"/>
              <a:gd name="T54" fmla="*/ 253 w 286"/>
              <a:gd name="T55" fmla="*/ 20 h 228"/>
              <a:gd name="T56" fmla="*/ 266 w 286"/>
              <a:gd name="T57" fmla="*/ 0 h 228"/>
              <a:gd name="T58" fmla="*/ 270 w 286"/>
              <a:gd name="T59" fmla="*/ 7 h 228"/>
              <a:gd name="T60" fmla="*/ 274 w 286"/>
              <a:gd name="T61" fmla="*/ 13 h 228"/>
              <a:gd name="T62" fmla="*/ 276 w 286"/>
              <a:gd name="T63" fmla="*/ 20 h 228"/>
              <a:gd name="T64" fmla="*/ 279 w 286"/>
              <a:gd name="T65" fmla="*/ 27 h 228"/>
              <a:gd name="T66" fmla="*/ 282 w 286"/>
              <a:gd name="T67" fmla="*/ 42 h 228"/>
              <a:gd name="T68" fmla="*/ 286 w 286"/>
              <a:gd name="T69" fmla="*/ 62 h 228"/>
              <a:gd name="T70" fmla="*/ 246 w 286"/>
              <a:gd name="T71" fmla="*/ 198 h 228"/>
              <a:gd name="T72" fmla="*/ 226 w 286"/>
              <a:gd name="T73" fmla="*/ 228 h 228"/>
              <a:gd name="T74" fmla="*/ 53 w 286"/>
              <a:gd name="T75" fmla="*/ 210 h 228"/>
              <a:gd name="T76" fmla="*/ 0 w 286"/>
              <a:gd name="T77" fmla="*/ 11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6" h="228">
                <a:moveTo>
                  <a:pt x="0" y="111"/>
                </a:moveTo>
                <a:lnTo>
                  <a:pt x="4" y="109"/>
                </a:lnTo>
                <a:lnTo>
                  <a:pt x="7" y="109"/>
                </a:lnTo>
                <a:lnTo>
                  <a:pt x="10" y="110"/>
                </a:lnTo>
                <a:lnTo>
                  <a:pt x="11" y="111"/>
                </a:lnTo>
                <a:lnTo>
                  <a:pt x="12" y="117"/>
                </a:lnTo>
                <a:lnTo>
                  <a:pt x="13" y="123"/>
                </a:lnTo>
                <a:lnTo>
                  <a:pt x="14" y="128"/>
                </a:lnTo>
                <a:lnTo>
                  <a:pt x="16" y="131"/>
                </a:lnTo>
                <a:lnTo>
                  <a:pt x="19" y="134"/>
                </a:lnTo>
                <a:lnTo>
                  <a:pt x="24" y="136"/>
                </a:lnTo>
                <a:lnTo>
                  <a:pt x="29" y="137"/>
                </a:lnTo>
                <a:lnTo>
                  <a:pt x="37" y="138"/>
                </a:lnTo>
                <a:lnTo>
                  <a:pt x="48" y="138"/>
                </a:lnTo>
                <a:lnTo>
                  <a:pt x="60" y="136"/>
                </a:lnTo>
                <a:lnTo>
                  <a:pt x="98" y="130"/>
                </a:lnTo>
                <a:lnTo>
                  <a:pt x="129" y="122"/>
                </a:lnTo>
                <a:lnTo>
                  <a:pt x="143" y="118"/>
                </a:lnTo>
                <a:lnTo>
                  <a:pt x="156" y="114"/>
                </a:lnTo>
                <a:lnTo>
                  <a:pt x="167" y="109"/>
                </a:lnTo>
                <a:lnTo>
                  <a:pt x="178" y="103"/>
                </a:lnTo>
                <a:lnTo>
                  <a:pt x="188" y="96"/>
                </a:lnTo>
                <a:lnTo>
                  <a:pt x="198" y="87"/>
                </a:lnTo>
                <a:lnTo>
                  <a:pt x="208" y="78"/>
                </a:lnTo>
                <a:lnTo>
                  <a:pt x="219" y="65"/>
                </a:lnTo>
                <a:lnTo>
                  <a:pt x="229" y="52"/>
                </a:lnTo>
                <a:lnTo>
                  <a:pt x="241" y="37"/>
                </a:lnTo>
                <a:lnTo>
                  <a:pt x="253" y="20"/>
                </a:lnTo>
                <a:lnTo>
                  <a:pt x="266" y="0"/>
                </a:lnTo>
                <a:lnTo>
                  <a:pt x="270" y="7"/>
                </a:lnTo>
                <a:lnTo>
                  <a:pt x="274" y="13"/>
                </a:lnTo>
                <a:lnTo>
                  <a:pt x="276" y="20"/>
                </a:lnTo>
                <a:lnTo>
                  <a:pt x="279" y="27"/>
                </a:lnTo>
                <a:lnTo>
                  <a:pt x="282" y="42"/>
                </a:lnTo>
                <a:lnTo>
                  <a:pt x="286" y="62"/>
                </a:lnTo>
                <a:lnTo>
                  <a:pt x="246" y="198"/>
                </a:lnTo>
                <a:lnTo>
                  <a:pt x="226" y="228"/>
                </a:lnTo>
                <a:lnTo>
                  <a:pt x="53" y="210"/>
                </a:lnTo>
                <a:lnTo>
                  <a:pt x="0" y="111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rgbClr val="08248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08" name="Freeform 273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8960908" y="5674625"/>
            <a:ext cx="479639" cy="272193"/>
          </a:xfrm>
          <a:custGeom>
            <a:avLst/>
            <a:gdLst>
              <a:gd name="T0" fmla="*/ 86 w 471"/>
              <a:gd name="T1" fmla="*/ 0 h 237"/>
              <a:gd name="T2" fmla="*/ 92 w 471"/>
              <a:gd name="T3" fmla="*/ 7 h 237"/>
              <a:gd name="T4" fmla="*/ 102 w 471"/>
              <a:gd name="T5" fmla="*/ 13 h 237"/>
              <a:gd name="T6" fmla="*/ 125 w 471"/>
              <a:gd name="T7" fmla="*/ 23 h 237"/>
              <a:gd name="T8" fmla="*/ 159 w 471"/>
              <a:gd name="T9" fmla="*/ 37 h 237"/>
              <a:gd name="T10" fmla="*/ 223 w 471"/>
              <a:gd name="T11" fmla="*/ 77 h 237"/>
              <a:gd name="T12" fmla="*/ 253 w 471"/>
              <a:gd name="T13" fmla="*/ 97 h 237"/>
              <a:gd name="T14" fmla="*/ 283 w 471"/>
              <a:gd name="T15" fmla="*/ 113 h 237"/>
              <a:gd name="T16" fmla="*/ 316 w 471"/>
              <a:gd name="T17" fmla="*/ 127 h 237"/>
              <a:gd name="T18" fmla="*/ 355 w 471"/>
              <a:gd name="T19" fmla="*/ 139 h 237"/>
              <a:gd name="T20" fmla="*/ 399 w 471"/>
              <a:gd name="T21" fmla="*/ 146 h 237"/>
              <a:gd name="T22" fmla="*/ 451 w 471"/>
              <a:gd name="T23" fmla="*/ 148 h 237"/>
              <a:gd name="T24" fmla="*/ 452 w 471"/>
              <a:gd name="T25" fmla="*/ 187 h 237"/>
              <a:gd name="T26" fmla="*/ 459 w 471"/>
              <a:gd name="T27" fmla="*/ 211 h 237"/>
              <a:gd name="T28" fmla="*/ 467 w 471"/>
              <a:gd name="T29" fmla="*/ 227 h 237"/>
              <a:gd name="T30" fmla="*/ 467 w 471"/>
              <a:gd name="T31" fmla="*/ 236 h 237"/>
              <a:gd name="T32" fmla="*/ 451 w 471"/>
              <a:gd name="T33" fmla="*/ 236 h 237"/>
              <a:gd name="T34" fmla="*/ 416 w 471"/>
              <a:gd name="T35" fmla="*/ 231 h 237"/>
              <a:gd name="T36" fmla="*/ 362 w 471"/>
              <a:gd name="T37" fmla="*/ 219 h 237"/>
              <a:gd name="T38" fmla="*/ 315 w 471"/>
              <a:gd name="T39" fmla="*/ 207 h 237"/>
              <a:gd name="T40" fmla="*/ 294 w 471"/>
              <a:gd name="T41" fmla="*/ 203 h 237"/>
              <a:gd name="T42" fmla="*/ 287 w 471"/>
              <a:gd name="T43" fmla="*/ 199 h 237"/>
              <a:gd name="T44" fmla="*/ 277 w 471"/>
              <a:gd name="T45" fmla="*/ 190 h 237"/>
              <a:gd name="T46" fmla="*/ 267 w 471"/>
              <a:gd name="T47" fmla="*/ 178 h 237"/>
              <a:gd name="T48" fmla="*/ 255 w 471"/>
              <a:gd name="T49" fmla="*/ 166 h 237"/>
              <a:gd name="T50" fmla="*/ 240 w 471"/>
              <a:gd name="T51" fmla="*/ 159 h 237"/>
              <a:gd name="T52" fmla="*/ 227 w 471"/>
              <a:gd name="T53" fmla="*/ 159 h 237"/>
              <a:gd name="T54" fmla="*/ 205 w 471"/>
              <a:gd name="T55" fmla="*/ 163 h 237"/>
              <a:gd name="T56" fmla="*/ 183 w 471"/>
              <a:gd name="T57" fmla="*/ 167 h 237"/>
              <a:gd name="T58" fmla="*/ 169 w 471"/>
              <a:gd name="T59" fmla="*/ 168 h 237"/>
              <a:gd name="T60" fmla="*/ 158 w 471"/>
              <a:gd name="T61" fmla="*/ 164 h 237"/>
              <a:gd name="T62" fmla="*/ 148 w 471"/>
              <a:gd name="T63" fmla="*/ 155 h 237"/>
              <a:gd name="T64" fmla="*/ 139 w 471"/>
              <a:gd name="T65" fmla="*/ 148 h 237"/>
              <a:gd name="T66" fmla="*/ 122 w 471"/>
              <a:gd name="T67" fmla="*/ 145 h 237"/>
              <a:gd name="T68" fmla="*/ 92 w 471"/>
              <a:gd name="T69" fmla="*/ 135 h 237"/>
              <a:gd name="T70" fmla="*/ 48 w 471"/>
              <a:gd name="T71" fmla="*/ 117 h 237"/>
              <a:gd name="T72" fmla="*/ 12 w 471"/>
              <a:gd name="T73" fmla="*/ 96 h 237"/>
              <a:gd name="T74" fmla="*/ 7 w 471"/>
              <a:gd name="T75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71" h="237">
                <a:moveTo>
                  <a:pt x="7" y="0"/>
                </a:moveTo>
                <a:lnTo>
                  <a:pt x="86" y="0"/>
                </a:lnTo>
                <a:lnTo>
                  <a:pt x="89" y="4"/>
                </a:lnTo>
                <a:lnTo>
                  <a:pt x="92" y="7"/>
                </a:lnTo>
                <a:lnTo>
                  <a:pt x="97" y="10"/>
                </a:lnTo>
                <a:lnTo>
                  <a:pt x="102" y="13"/>
                </a:lnTo>
                <a:lnTo>
                  <a:pt x="113" y="18"/>
                </a:lnTo>
                <a:lnTo>
                  <a:pt x="125" y="23"/>
                </a:lnTo>
                <a:lnTo>
                  <a:pt x="147" y="32"/>
                </a:lnTo>
                <a:lnTo>
                  <a:pt x="159" y="37"/>
                </a:lnTo>
                <a:lnTo>
                  <a:pt x="192" y="58"/>
                </a:lnTo>
                <a:lnTo>
                  <a:pt x="223" y="77"/>
                </a:lnTo>
                <a:lnTo>
                  <a:pt x="237" y="88"/>
                </a:lnTo>
                <a:lnTo>
                  <a:pt x="253" y="97"/>
                </a:lnTo>
                <a:lnTo>
                  <a:pt x="267" y="105"/>
                </a:lnTo>
                <a:lnTo>
                  <a:pt x="283" y="113"/>
                </a:lnTo>
                <a:lnTo>
                  <a:pt x="299" y="121"/>
                </a:lnTo>
                <a:lnTo>
                  <a:pt x="316" y="127"/>
                </a:lnTo>
                <a:lnTo>
                  <a:pt x="335" y="133"/>
                </a:lnTo>
                <a:lnTo>
                  <a:pt x="355" y="139"/>
                </a:lnTo>
                <a:lnTo>
                  <a:pt x="376" y="143"/>
                </a:lnTo>
                <a:lnTo>
                  <a:pt x="399" y="146"/>
                </a:lnTo>
                <a:lnTo>
                  <a:pt x="424" y="148"/>
                </a:lnTo>
                <a:lnTo>
                  <a:pt x="451" y="148"/>
                </a:lnTo>
                <a:lnTo>
                  <a:pt x="451" y="179"/>
                </a:lnTo>
                <a:lnTo>
                  <a:pt x="452" y="187"/>
                </a:lnTo>
                <a:lnTo>
                  <a:pt x="457" y="202"/>
                </a:lnTo>
                <a:lnTo>
                  <a:pt x="459" y="211"/>
                </a:lnTo>
                <a:lnTo>
                  <a:pt x="462" y="219"/>
                </a:lnTo>
                <a:lnTo>
                  <a:pt x="467" y="227"/>
                </a:lnTo>
                <a:lnTo>
                  <a:pt x="471" y="234"/>
                </a:lnTo>
                <a:lnTo>
                  <a:pt x="467" y="236"/>
                </a:lnTo>
                <a:lnTo>
                  <a:pt x="459" y="237"/>
                </a:lnTo>
                <a:lnTo>
                  <a:pt x="451" y="236"/>
                </a:lnTo>
                <a:lnTo>
                  <a:pt x="440" y="235"/>
                </a:lnTo>
                <a:lnTo>
                  <a:pt x="416" y="231"/>
                </a:lnTo>
                <a:lnTo>
                  <a:pt x="390" y="226"/>
                </a:lnTo>
                <a:lnTo>
                  <a:pt x="362" y="219"/>
                </a:lnTo>
                <a:lnTo>
                  <a:pt x="337" y="213"/>
                </a:lnTo>
                <a:lnTo>
                  <a:pt x="315" y="207"/>
                </a:lnTo>
                <a:lnTo>
                  <a:pt x="299" y="204"/>
                </a:lnTo>
                <a:lnTo>
                  <a:pt x="294" y="203"/>
                </a:lnTo>
                <a:lnTo>
                  <a:pt x="290" y="201"/>
                </a:lnTo>
                <a:lnTo>
                  <a:pt x="287" y="199"/>
                </a:lnTo>
                <a:lnTo>
                  <a:pt x="283" y="196"/>
                </a:lnTo>
                <a:lnTo>
                  <a:pt x="277" y="190"/>
                </a:lnTo>
                <a:lnTo>
                  <a:pt x="272" y="184"/>
                </a:lnTo>
                <a:lnTo>
                  <a:pt x="267" y="178"/>
                </a:lnTo>
                <a:lnTo>
                  <a:pt x="261" y="171"/>
                </a:lnTo>
                <a:lnTo>
                  <a:pt x="255" y="166"/>
                </a:lnTo>
                <a:lnTo>
                  <a:pt x="246" y="160"/>
                </a:lnTo>
                <a:lnTo>
                  <a:pt x="240" y="159"/>
                </a:lnTo>
                <a:lnTo>
                  <a:pt x="234" y="158"/>
                </a:lnTo>
                <a:lnTo>
                  <a:pt x="227" y="159"/>
                </a:lnTo>
                <a:lnTo>
                  <a:pt x="221" y="159"/>
                </a:lnTo>
                <a:lnTo>
                  <a:pt x="205" y="163"/>
                </a:lnTo>
                <a:lnTo>
                  <a:pt x="191" y="166"/>
                </a:lnTo>
                <a:lnTo>
                  <a:pt x="183" y="167"/>
                </a:lnTo>
                <a:lnTo>
                  <a:pt x="176" y="168"/>
                </a:lnTo>
                <a:lnTo>
                  <a:pt x="169" y="168"/>
                </a:lnTo>
                <a:lnTo>
                  <a:pt x="164" y="166"/>
                </a:lnTo>
                <a:lnTo>
                  <a:pt x="158" y="164"/>
                </a:lnTo>
                <a:lnTo>
                  <a:pt x="153" y="161"/>
                </a:lnTo>
                <a:lnTo>
                  <a:pt x="148" y="155"/>
                </a:lnTo>
                <a:lnTo>
                  <a:pt x="146" y="148"/>
                </a:lnTo>
                <a:lnTo>
                  <a:pt x="139" y="148"/>
                </a:lnTo>
                <a:lnTo>
                  <a:pt x="131" y="147"/>
                </a:lnTo>
                <a:lnTo>
                  <a:pt x="122" y="145"/>
                </a:lnTo>
                <a:lnTo>
                  <a:pt x="113" y="142"/>
                </a:lnTo>
                <a:lnTo>
                  <a:pt x="92" y="135"/>
                </a:lnTo>
                <a:lnTo>
                  <a:pt x="70" y="126"/>
                </a:lnTo>
                <a:lnTo>
                  <a:pt x="48" y="117"/>
                </a:lnTo>
                <a:lnTo>
                  <a:pt x="29" y="107"/>
                </a:lnTo>
                <a:lnTo>
                  <a:pt x="12" y="96"/>
                </a:lnTo>
                <a:lnTo>
                  <a:pt x="0" y="87"/>
                </a:lnTo>
                <a:lnTo>
                  <a:pt x="7" y="0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09" name="Freeform 274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19462684" y="5796763"/>
            <a:ext cx="169718" cy="143075"/>
          </a:xfrm>
          <a:custGeom>
            <a:avLst/>
            <a:gdLst>
              <a:gd name="T0" fmla="*/ 167 w 167"/>
              <a:gd name="T1" fmla="*/ 43 h 123"/>
              <a:gd name="T2" fmla="*/ 164 w 167"/>
              <a:gd name="T3" fmla="*/ 54 h 123"/>
              <a:gd name="T4" fmla="*/ 161 w 167"/>
              <a:gd name="T5" fmla="*/ 66 h 123"/>
              <a:gd name="T6" fmla="*/ 155 w 167"/>
              <a:gd name="T7" fmla="*/ 79 h 123"/>
              <a:gd name="T8" fmla="*/ 150 w 167"/>
              <a:gd name="T9" fmla="*/ 93 h 123"/>
              <a:gd name="T10" fmla="*/ 146 w 167"/>
              <a:gd name="T11" fmla="*/ 99 h 123"/>
              <a:gd name="T12" fmla="*/ 142 w 167"/>
              <a:gd name="T13" fmla="*/ 105 h 123"/>
              <a:gd name="T14" fmla="*/ 138 w 167"/>
              <a:gd name="T15" fmla="*/ 110 h 123"/>
              <a:gd name="T16" fmla="*/ 132 w 167"/>
              <a:gd name="T17" fmla="*/ 114 h 123"/>
              <a:gd name="T18" fmla="*/ 127 w 167"/>
              <a:gd name="T19" fmla="*/ 118 h 123"/>
              <a:gd name="T20" fmla="*/ 121 w 167"/>
              <a:gd name="T21" fmla="*/ 121 h 123"/>
              <a:gd name="T22" fmla="*/ 115 w 167"/>
              <a:gd name="T23" fmla="*/ 122 h 123"/>
              <a:gd name="T24" fmla="*/ 107 w 167"/>
              <a:gd name="T25" fmla="*/ 123 h 123"/>
              <a:gd name="T26" fmla="*/ 100 w 167"/>
              <a:gd name="T27" fmla="*/ 122 h 123"/>
              <a:gd name="T28" fmla="*/ 92 w 167"/>
              <a:gd name="T29" fmla="*/ 119 h 123"/>
              <a:gd name="T30" fmla="*/ 87 w 167"/>
              <a:gd name="T31" fmla="*/ 116 h 123"/>
              <a:gd name="T32" fmla="*/ 84 w 167"/>
              <a:gd name="T33" fmla="*/ 113 h 123"/>
              <a:gd name="T34" fmla="*/ 82 w 167"/>
              <a:gd name="T35" fmla="*/ 109 h 123"/>
              <a:gd name="T36" fmla="*/ 81 w 167"/>
              <a:gd name="T37" fmla="*/ 105 h 123"/>
              <a:gd name="T38" fmla="*/ 71 w 167"/>
              <a:gd name="T39" fmla="*/ 104 h 123"/>
              <a:gd name="T40" fmla="*/ 61 w 167"/>
              <a:gd name="T41" fmla="*/ 103 h 123"/>
              <a:gd name="T42" fmla="*/ 51 w 167"/>
              <a:gd name="T43" fmla="*/ 101 h 123"/>
              <a:gd name="T44" fmla="*/ 41 w 167"/>
              <a:gd name="T45" fmla="*/ 98 h 123"/>
              <a:gd name="T46" fmla="*/ 21 w 167"/>
              <a:gd name="T47" fmla="*/ 92 h 123"/>
              <a:gd name="T48" fmla="*/ 0 w 167"/>
              <a:gd name="T49" fmla="*/ 86 h 123"/>
              <a:gd name="T50" fmla="*/ 2 w 167"/>
              <a:gd name="T51" fmla="*/ 77 h 123"/>
              <a:gd name="T52" fmla="*/ 5 w 167"/>
              <a:gd name="T53" fmla="*/ 67 h 123"/>
              <a:gd name="T54" fmla="*/ 9 w 167"/>
              <a:gd name="T55" fmla="*/ 56 h 123"/>
              <a:gd name="T56" fmla="*/ 15 w 167"/>
              <a:gd name="T57" fmla="*/ 43 h 123"/>
              <a:gd name="T58" fmla="*/ 20 w 167"/>
              <a:gd name="T59" fmla="*/ 43 h 123"/>
              <a:gd name="T60" fmla="*/ 26 w 167"/>
              <a:gd name="T61" fmla="*/ 42 h 123"/>
              <a:gd name="T62" fmla="*/ 30 w 167"/>
              <a:gd name="T63" fmla="*/ 41 h 123"/>
              <a:gd name="T64" fmla="*/ 33 w 167"/>
              <a:gd name="T65" fmla="*/ 38 h 123"/>
              <a:gd name="T66" fmla="*/ 40 w 167"/>
              <a:gd name="T67" fmla="*/ 33 h 123"/>
              <a:gd name="T68" fmla="*/ 45 w 167"/>
              <a:gd name="T69" fmla="*/ 26 h 123"/>
              <a:gd name="T70" fmla="*/ 52 w 167"/>
              <a:gd name="T71" fmla="*/ 12 h 123"/>
              <a:gd name="T72" fmla="*/ 61 w 167"/>
              <a:gd name="T73" fmla="*/ 0 h 123"/>
              <a:gd name="T74" fmla="*/ 64 w 167"/>
              <a:gd name="T75" fmla="*/ 4 h 123"/>
              <a:gd name="T76" fmla="*/ 67 w 167"/>
              <a:gd name="T77" fmla="*/ 7 h 123"/>
              <a:gd name="T78" fmla="*/ 73 w 167"/>
              <a:gd name="T79" fmla="*/ 11 h 123"/>
              <a:gd name="T80" fmla="*/ 78 w 167"/>
              <a:gd name="T81" fmla="*/ 14 h 123"/>
              <a:gd name="T82" fmla="*/ 92 w 167"/>
              <a:gd name="T83" fmla="*/ 21 h 123"/>
              <a:gd name="T84" fmla="*/ 107 w 167"/>
              <a:gd name="T85" fmla="*/ 28 h 123"/>
              <a:gd name="T86" fmla="*/ 122 w 167"/>
              <a:gd name="T87" fmla="*/ 35 h 123"/>
              <a:gd name="T88" fmla="*/ 139 w 167"/>
              <a:gd name="T89" fmla="*/ 39 h 123"/>
              <a:gd name="T90" fmla="*/ 153 w 167"/>
              <a:gd name="T91" fmla="*/ 42 h 123"/>
              <a:gd name="T92" fmla="*/ 167 w 167"/>
              <a:gd name="T93" fmla="*/ 4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7" h="123">
                <a:moveTo>
                  <a:pt x="167" y="43"/>
                </a:moveTo>
                <a:lnTo>
                  <a:pt x="164" y="54"/>
                </a:lnTo>
                <a:lnTo>
                  <a:pt x="161" y="66"/>
                </a:lnTo>
                <a:lnTo>
                  <a:pt x="155" y="79"/>
                </a:lnTo>
                <a:lnTo>
                  <a:pt x="150" y="93"/>
                </a:lnTo>
                <a:lnTo>
                  <a:pt x="146" y="99"/>
                </a:lnTo>
                <a:lnTo>
                  <a:pt x="142" y="105"/>
                </a:lnTo>
                <a:lnTo>
                  <a:pt x="138" y="110"/>
                </a:lnTo>
                <a:lnTo>
                  <a:pt x="132" y="114"/>
                </a:lnTo>
                <a:lnTo>
                  <a:pt x="127" y="118"/>
                </a:lnTo>
                <a:lnTo>
                  <a:pt x="121" y="121"/>
                </a:lnTo>
                <a:lnTo>
                  <a:pt x="115" y="122"/>
                </a:lnTo>
                <a:lnTo>
                  <a:pt x="107" y="123"/>
                </a:lnTo>
                <a:lnTo>
                  <a:pt x="100" y="122"/>
                </a:lnTo>
                <a:lnTo>
                  <a:pt x="92" y="119"/>
                </a:lnTo>
                <a:lnTo>
                  <a:pt x="87" y="116"/>
                </a:lnTo>
                <a:lnTo>
                  <a:pt x="84" y="113"/>
                </a:lnTo>
                <a:lnTo>
                  <a:pt x="82" y="109"/>
                </a:lnTo>
                <a:lnTo>
                  <a:pt x="81" y="105"/>
                </a:lnTo>
                <a:lnTo>
                  <a:pt x="71" y="104"/>
                </a:lnTo>
                <a:lnTo>
                  <a:pt x="61" y="103"/>
                </a:lnTo>
                <a:lnTo>
                  <a:pt x="51" y="101"/>
                </a:lnTo>
                <a:lnTo>
                  <a:pt x="41" y="98"/>
                </a:lnTo>
                <a:lnTo>
                  <a:pt x="21" y="92"/>
                </a:lnTo>
                <a:lnTo>
                  <a:pt x="0" y="86"/>
                </a:lnTo>
                <a:lnTo>
                  <a:pt x="2" y="77"/>
                </a:lnTo>
                <a:lnTo>
                  <a:pt x="5" y="67"/>
                </a:lnTo>
                <a:lnTo>
                  <a:pt x="9" y="56"/>
                </a:lnTo>
                <a:lnTo>
                  <a:pt x="15" y="43"/>
                </a:lnTo>
                <a:lnTo>
                  <a:pt x="20" y="43"/>
                </a:lnTo>
                <a:lnTo>
                  <a:pt x="26" y="42"/>
                </a:lnTo>
                <a:lnTo>
                  <a:pt x="30" y="41"/>
                </a:lnTo>
                <a:lnTo>
                  <a:pt x="33" y="38"/>
                </a:lnTo>
                <a:lnTo>
                  <a:pt x="40" y="33"/>
                </a:lnTo>
                <a:lnTo>
                  <a:pt x="45" y="26"/>
                </a:lnTo>
                <a:lnTo>
                  <a:pt x="52" y="12"/>
                </a:lnTo>
                <a:lnTo>
                  <a:pt x="61" y="0"/>
                </a:lnTo>
                <a:lnTo>
                  <a:pt x="64" y="4"/>
                </a:lnTo>
                <a:lnTo>
                  <a:pt x="67" y="7"/>
                </a:lnTo>
                <a:lnTo>
                  <a:pt x="73" y="11"/>
                </a:lnTo>
                <a:lnTo>
                  <a:pt x="78" y="14"/>
                </a:lnTo>
                <a:lnTo>
                  <a:pt x="92" y="21"/>
                </a:lnTo>
                <a:lnTo>
                  <a:pt x="107" y="28"/>
                </a:lnTo>
                <a:lnTo>
                  <a:pt x="122" y="35"/>
                </a:lnTo>
                <a:lnTo>
                  <a:pt x="139" y="39"/>
                </a:lnTo>
                <a:lnTo>
                  <a:pt x="153" y="42"/>
                </a:lnTo>
                <a:lnTo>
                  <a:pt x="167" y="43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10" name="Freeform 275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19440547" y="5953797"/>
            <a:ext cx="309920" cy="366414"/>
          </a:xfrm>
          <a:custGeom>
            <a:avLst/>
            <a:gdLst>
              <a:gd name="T0" fmla="*/ 259 w 306"/>
              <a:gd name="T1" fmla="*/ 160 h 321"/>
              <a:gd name="T2" fmla="*/ 252 w 306"/>
              <a:gd name="T3" fmla="*/ 173 h 321"/>
              <a:gd name="T4" fmla="*/ 243 w 306"/>
              <a:gd name="T5" fmla="*/ 182 h 321"/>
              <a:gd name="T6" fmla="*/ 233 w 306"/>
              <a:gd name="T7" fmla="*/ 186 h 321"/>
              <a:gd name="T8" fmla="*/ 223 w 306"/>
              <a:gd name="T9" fmla="*/ 184 h 321"/>
              <a:gd name="T10" fmla="*/ 214 w 306"/>
              <a:gd name="T11" fmla="*/ 178 h 321"/>
              <a:gd name="T12" fmla="*/ 209 w 306"/>
              <a:gd name="T13" fmla="*/ 169 h 321"/>
              <a:gd name="T14" fmla="*/ 206 w 306"/>
              <a:gd name="T15" fmla="*/ 160 h 321"/>
              <a:gd name="T16" fmla="*/ 209 w 306"/>
              <a:gd name="T17" fmla="*/ 148 h 321"/>
              <a:gd name="T18" fmla="*/ 213 w 306"/>
              <a:gd name="T19" fmla="*/ 136 h 321"/>
              <a:gd name="T20" fmla="*/ 230 w 306"/>
              <a:gd name="T21" fmla="*/ 114 h 321"/>
              <a:gd name="T22" fmla="*/ 246 w 306"/>
              <a:gd name="T23" fmla="*/ 93 h 321"/>
              <a:gd name="T24" fmla="*/ 250 w 306"/>
              <a:gd name="T25" fmla="*/ 82 h 321"/>
              <a:gd name="T26" fmla="*/ 253 w 306"/>
              <a:gd name="T27" fmla="*/ 69 h 321"/>
              <a:gd name="T28" fmla="*/ 129 w 306"/>
              <a:gd name="T29" fmla="*/ 68 h 321"/>
              <a:gd name="T30" fmla="*/ 119 w 306"/>
              <a:gd name="T31" fmla="*/ 59 h 321"/>
              <a:gd name="T32" fmla="*/ 112 w 306"/>
              <a:gd name="T33" fmla="*/ 45 h 321"/>
              <a:gd name="T34" fmla="*/ 108 w 306"/>
              <a:gd name="T35" fmla="*/ 28 h 321"/>
              <a:gd name="T36" fmla="*/ 101 w 306"/>
              <a:gd name="T37" fmla="*/ 19 h 321"/>
              <a:gd name="T38" fmla="*/ 90 w 306"/>
              <a:gd name="T39" fmla="*/ 17 h 321"/>
              <a:gd name="T40" fmla="*/ 80 w 306"/>
              <a:gd name="T41" fmla="*/ 12 h 321"/>
              <a:gd name="T42" fmla="*/ 75 w 306"/>
              <a:gd name="T43" fmla="*/ 4 h 321"/>
              <a:gd name="T44" fmla="*/ 65 w 306"/>
              <a:gd name="T45" fmla="*/ 0 h 321"/>
              <a:gd name="T46" fmla="*/ 49 w 306"/>
              <a:gd name="T47" fmla="*/ 0 h 321"/>
              <a:gd name="T48" fmla="*/ 34 w 306"/>
              <a:gd name="T49" fmla="*/ 1 h 321"/>
              <a:gd name="T50" fmla="*/ 22 w 306"/>
              <a:gd name="T51" fmla="*/ 5 h 321"/>
              <a:gd name="T52" fmla="*/ 10 w 306"/>
              <a:gd name="T53" fmla="*/ 14 h 321"/>
              <a:gd name="T54" fmla="*/ 1 w 306"/>
              <a:gd name="T55" fmla="*/ 25 h 321"/>
              <a:gd name="T56" fmla="*/ 2 w 306"/>
              <a:gd name="T57" fmla="*/ 35 h 321"/>
              <a:gd name="T58" fmla="*/ 15 w 306"/>
              <a:gd name="T59" fmla="*/ 46 h 321"/>
              <a:gd name="T60" fmla="*/ 35 w 306"/>
              <a:gd name="T61" fmla="*/ 58 h 321"/>
              <a:gd name="T62" fmla="*/ 54 w 306"/>
              <a:gd name="T63" fmla="*/ 67 h 321"/>
              <a:gd name="T64" fmla="*/ 47 w 306"/>
              <a:gd name="T65" fmla="*/ 79 h 321"/>
              <a:gd name="T66" fmla="*/ 25 w 306"/>
              <a:gd name="T67" fmla="*/ 97 h 321"/>
              <a:gd name="T68" fmla="*/ 17 w 306"/>
              <a:gd name="T69" fmla="*/ 107 h 321"/>
              <a:gd name="T70" fmla="*/ 14 w 306"/>
              <a:gd name="T71" fmla="*/ 114 h 321"/>
              <a:gd name="T72" fmla="*/ 14 w 306"/>
              <a:gd name="T73" fmla="*/ 122 h 321"/>
              <a:gd name="T74" fmla="*/ 18 w 306"/>
              <a:gd name="T75" fmla="*/ 129 h 321"/>
              <a:gd name="T76" fmla="*/ 28 w 306"/>
              <a:gd name="T77" fmla="*/ 141 h 321"/>
              <a:gd name="T78" fmla="*/ 47 w 306"/>
              <a:gd name="T79" fmla="*/ 156 h 321"/>
              <a:gd name="T80" fmla="*/ 64 w 306"/>
              <a:gd name="T81" fmla="*/ 164 h 321"/>
              <a:gd name="T82" fmla="*/ 75 w 306"/>
              <a:gd name="T83" fmla="*/ 166 h 321"/>
              <a:gd name="T84" fmla="*/ 107 w 306"/>
              <a:gd name="T85" fmla="*/ 271 h 321"/>
              <a:gd name="T86" fmla="*/ 108 w 306"/>
              <a:gd name="T87" fmla="*/ 263 h 321"/>
              <a:gd name="T88" fmla="*/ 112 w 306"/>
              <a:gd name="T89" fmla="*/ 256 h 321"/>
              <a:gd name="T90" fmla="*/ 127 w 306"/>
              <a:gd name="T91" fmla="*/ 246 h 321"/>
              <a:gd name="T92" fmla="*/ 148 w 306"/>
              <a:gd name="T93" fmla="*/ 240 h 321"/>
              <a:gd name="T94" fmla="*/ 174 w 306"/>
              <a:gd name="T95" fmla="*/ 235 h 321"/>
              <a:gd name="T96" fmla="*/ 174 w 306"/>
              <a:gd name="T97" fmla="*/ 210 h 321"/>
              <a:gd name="T98" fmla="*/ 183 w 306"/>
              <a:gd name="T99" fmla="*/ 212 h 321"/>
              <a:gd name="T100" fmla="*/ 193 w 306"/>
              <a:gd name="T101" fmla="*/ 212 h 321"/>
              <a:gd name="T102" fmla="*/ 213 w 306"/>
              <a:gd name="T103" fmla="*/ 210 h 321"/>
              <a:gd name="T104" fmla="*/ 232 w 306"/>
              <a:gd name="T105" fmla="*/ 261 h 321"/>
              <a:gd name="T106" fmla="*/ 259 w 306"/>
              <a:gd name="T107" fmla="*/ 321 h 321"/>
              <a:gd name="T108" fmla="*/ 272 w 306"/>
              <a:gd name="T109" fmla="*/ 311 h 321"/>
              <a:gd name="T110" fmla="*/ 282 w 306"/>
              <a:gd name="T111" fmla="*/ 302 h 321"/>
              <a:gd name="T112" fmla="*/ 295 w 306"/>
              <a:gd name="T113" fmla="*/ 280 h 321"/>
              <a:gd name="T114" fmla="*/ 306 w 306"/>
              <a:gd name="T115" fmla="*/ 235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6" h="321">
                <a:moveTo>
                  <a:pt x="306" y="235"/>
                </a:moveTo>
                <a:lnTo>
                  <a:pt x="259" y="160"/>
                </a:lnTo>
                <a:lnTo>
                  <a:pt x="257" y="164"/>
                </a:lnTo>
                <a:lnTo>
                  <a:pt x="252" y="173"/>
                </a:lnTo>
                <a:lnTo>
                  <a:pt x="247" y="178"/>
                </a:lnTo>
                <a:lnTo>
                  <a:pt x="243" y="182"/>
                </a:lnTo>
                <a:lnTo>
                  <a:pt x="238" y="185"/>
                </a:lnTo>
                <a:lnTo>
                  <a:pt x="233" y="186"/>
                </a:lnTo>
                <a:lnTo>
                  <a:pt x="227" y="185"/>
                </a:lnTo>
                <a:lnTo>
                  <a:pt x="223" y="184"/>
                </a:lnTo>
                <a:lnTo>
                  <a:pt x="219" y="181"/>
                </a:lnTo>
                <a:lnTo>
                  <a:pt x="214" y="178"/>
                </a:lnTo>
                <a:lnTo>
                  <a:pt x="211" y="173"/>
                </a:lnTo>
                <a:lnTo>
                  <a:pt x="209" y="169"/>
                </a:lnTo>
                <a:lnTo>
                  <a:pt x="206" y="165"/>
                </a:lnTo>
                <a:lnTo>
                  <a:pt x="206" y="160"/>
                </a:lnTo>
                <a:lnTo>
                  <a:pt x="206" y="154"/>
                </a:lnTo>
                <a:lnTo>
                  <a:pt x="209" y="148"/>
                </a:lnTo>
                <a:lnTo>
                  <a:pt x="211" y="142"/>
                </a:lnTo>
                <a:lnTo>
                  <a:pt x="213" y="136"/>
                </a:lnTo>
                <a:lnTo>
                  <a:pt x="221" y="125"/>
                </a:lnTo>
                <a:lnTo>
                  <a:pt x="230" y="114"/>
                </a:lnTo>
                <a:lnTo>
                  <a:pt x="238" y="104"/>
                </a:lnTo>
                <a:lnTo>
                  <a:pt x="246" y="93"/>
                </a:lnTo>
                <a:lnTo>
                  <a:pt x="248" y="87"/>
                </a:lnTo>
                <a:lnTo>
                  <a:pt x="250" y="82"/>
                </a:lnTo>
                <a:lnTo>
                  <a:pt x="253" y="75"/>
                </a:lnTo>
                <a:lnTo>
                  <a:pt x="253" y="69"/>
                </a:lnTo>
                <a:lnTo>
                  <a:pt x="133" y="69"/>
                </a:lnTo>
                <a:lnTo>
                  <a:pt x="129" y="68"/>
                </a:lnTo>
                <a:lnTo>
                  <a:pt x="123" y="65"/>
                </a:lnTo>
                <a:lnTo>
                  <a:pt x="119" y="59"/>
                </a:lnTo>
                <a:lnTo>
                  <a:pt x="115" y="53"/>
                </a:lnTo>
                <a:lnTo>
                  <a:pt x="112" y="45"/>
                </a:lnTo>
                <a:lnTo>
                  <a:pt x="109" y="37"/>
                </a:lnTo>
                <a:lnTo>
                  <a:pt x="108" y="28"/>
                </a:lnTo>
                <a:lnTo>
                  <a:pt x="107" y="19"/>
                </a:lnTo>
                <a:lnTo>
                  <a:pt x="101" y="19"/>
                </a:lnTo>
                <a:lnTo>
                  <a:pt x="96" y="18"/>
                </a:lnTo>
                <a:lnTo>
                  <a:pt x="90" y="17"/>
                </a:lnTo>
                <a:lnTo>
                  <a:pt x="85" y="15"/>
                </a:lnTo>
                <a:lnTo>
                  <a:pt x="80" y="12"/>
                </a:lnTo>
                <a:lnTo>
                  <a:pt x="77" y="9"/>
                </a:lnTo>
                <a:lnTo>
                  <a:pt x="75" y="4"/>
                </a:lnTo>
                <a:lnTo>
                  <a:pt x="74" y="0"/>
                </a:lnTo>
                <a:lnTo>
                  <a:pt x="65" y="0"/>
                </a:lnTo>
                <a:lnTo>
                  <a:pt x="57" y="0"/>
                </a:lnTo>
                <a:lnTo>
                  <a:pt x="49" y="0"/>
                </a:lnTo>
                <a:lnTo>
                  <a:pt x="41" y="0"/>
                </a:lnTo>
                <a:lnTo>
                  <a:pt x="34" y="1"/>
                </a:lnTo>
                <a:lnTo>
                  <a:pt x="29" y="2"/>
                </a:lnTo>
                <a:lnTo>
                  <a:pt x="22" y="5"/>
                </a:lnTo>
                <a:lnTo>
                  <a:pt x="15" y="9"/>
                </a:lnTo>
                <a:lnTo>
                  <a:pt x="10" y="14"/>
                </a:lnTo>
                <a:lnTo>
                  <a:pt x="4" y="19"/>
                </a:lnTo>
                <a:lnTo>
                  <a:pt x="1" y="25"/>
                </a:lnTo>
                <a:lnTo>
                  <a:pt x="0" y="31"/>
                </a:lnTo>
                <a:lnTo>
                  <a:pt x="2" y="35"/>
                </a:lnTo>
                <a:lnTo>
                  <a:pt x="8" y="40"/>
                </a:lnTo>
                <a:lnTo>
                  <a:pt x="15" y="46"/>
                </a:lnTo>
                <a:lnTo>
                  <a:pt x="25" y="52"/>
                </a:lnTo>
                <a:lnTo>
                  <a:pt x="35" y="58"/>
                </a:lnTo>
                <a:lnTo>
                  <a:pt x="45" y="63"/>
                </a:lnTo>
                <a:lnTo>
                  <a:pt x="54" y="67"/>
                </a:lnTo>
                <a:lnTo>
                  <a:pt x="60" y="69"/>
                </a:lnTo>
                <a:lnTo>
                  <a:pt x="47" y="79"/>
                </a:lnTo>
                <a:lnTo>
                  <a:pt x="32" y="91"/>
                </a:lnTo>
                <a:lnTo>
                  <a:pt x="25" y="97"/>
                </a:lnTo>
                <a:lnTo>
                  <a:pt x="19" y="104"/>
                </a:lnTo>
                <a:lnTo>
                  <a:pt x="17" y="107"/>
                </a:lnTo>
                <a:lnTo>
                  <a:pt x="15" y="110"/>
                </a:lnTo>
                <a:lnTo>
                  <a:pt x="14" y="114"/>
                </a:lnTo>
                <a:lnTo>
                  <a:pt x="13" y="117"/>
                </a:lnTo>
                <a:lnTo>
                  <a:pt x="14" y="122"/>
                </a:lnTo>
                <a:lnTo>
                  <a:pt x="15" y="125"/>
                </a:lnTo>
                <a:lnTo>
                  <a:pt x="18" y="129"/>
                </a:lnTo>
                <a:lnTo>
                  <a:pt x="20" y="133"/>
                </a:lnTo>
                <a:lnTo>
                  <a:pt x="28" y="141"/>
                </a:lnTo>
                <a:lnTo>
                  <a:pt x="37" y="149"/>
                </a:lnTo>
                <a:lnTo>
                  <a:pt x="47" y="156"/>
                </a:lnTo>
                <a:lnTo>
                  <a:pt x="58" y="162"/>
                </a:lnTo>
                <a:lnTo>
                  <a:pt x="64" y="164"/>
                </a:lnTo>
                <a:lnTo>
                  <a:pt x="69" y="165"/>
                </a:lnTo>
                <a:lnTo>
                  <a:pt x="75" y="166"/>
                </a:lnTo>
                <a:lnTo>
                  <a:pt x="80" y="167"/>
                </a:lnTo>
                <a:lnTo>
                  <a:pt x="107" y="271"/>
                </a:lnTo>
                <a:lnTo>
                  <a:pt x="107" y="267"/>
                </a:lnTo>
                <a:lnTo>
                  <a:pt x="108" y="263"/>
                </a:lnTo>
                <a:lnTo>
                  <a:pt x="110" y="260"/>
                </a:lnTo>
                <a:lnTo>
                  <a:pt x="112" y="256"/>
                </a:lnTo>
                <a:lnTo>
                  <a:pt x="119" y="251"/>
                </a:lnTo>
                <a:lnTo>
                  <a:pt x="127" y="246"/>
                </a:lnTo>
                <a:lnTo>
                  <a:pt x="137" y="243"/>
                </a:lnTo>
                <a:lnTo>
                  <a:pt x="148" y="240"/>
                </a:lnTo>
                <a:lnTo>
                  <a:pt x="160" y="237"/>
                </a:lnTo>
                <a:lnTo>
                  <a:pt x="174" y="235"/>
                </a:lnTo>
                <a:lnTo>
                  <a:pt x="174" y="222"/>
                </a:lnTo>
                <a:lnTo>
                  <a:pt x="174" y="210"/>
                </a:lnTo>
                <a:lnTo>
                  <a:pt x="178" y="212"/>
                </a:lnTo>
                <a:lnTo>
                  <a:pt x="183" y="212"/>
                </a:lnTo>
                <a:lnTo>
                  <a:pt x="188" y="213"/>
                </a:lnTo>
                <a:lnTo>
                  <a:pt x="193" y="212"/>
                </a:lnTo>
                <a:lnTo>
                  <a:pt x="203" y="211"/>
                </a:lnTo>
                <a:lnTo>
                  <a:pt x="213" y="210"/>
                </a:lnTo>
                <a:lnTo>
                  <a:pt x="220" y="233"/>
                </a:lnTo>
                <a:lnTo>
                  <a:pt x="232" y="261"/>
                </a:lnTo>
                <a:lnTo>
                  <a:pt x="245" y="292"/>
                </a:lnTo>
                <a:lnTo>
                  <a:pt x="259" y="321"/>
                </a:lnTo>
                <a:lnTo>
                  <a:pt x="267" y="316"/>
                </a:lnTo>
                <a:lnTo>
                  <a:pt x="272" y="311"/>
                </a:lnTo>
                <a:lnTo>
                  <a:pt x="278" y="307"/>
                </a:lnTo>
                <a:lnTo>
                  <a:pt x="282" y="302"/>
                </a:lnTo>
                <a:lnTo>
                  <a:pt x="290" y="291"/>
                </a:lnTo>
                <a:lnTo>
                  <a:pt x="295" y="280"/>
                </a:lnTo>
                <a:lnTo>
                  <a:pt x="301" y="258"/>
                </a:lnTo>
                <a:lnTo>
                  <a:pt x="306" y="235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295" name="Freeform 449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20647021" y="6362087"/>
            <a:ext cx="129135" cy="125627"/>
          </a:xfrm>
          <a:custGeom>
            <a:avLst/>
            <a:gdLst>
              <a:gd name="T0" fmla="*/ 0 w 126"/>
              <a:gd name="T1" fmla="*/ 56 h 105"/>
              <a:gd name="T2" fmla="*/ 4 w 126"/>
              <a:gd name="T3" fmla="*/ 49 h 105"/>
              <a:gd name="T4" fmla="*/ 10 w 126"/>
              <a:gd name="T5" fmla="*/ 41 h 105"/>
              <a:gd name="T6" fmla="*/ 16 w 126"/>
              <a:gd name="T7" fmla="*/ 33 h 105"/>
              <a:gd name="T8" fmla="*/ 24 w 126"/>
              <a:gd name="T9" fmla="*/ 25 h 105"/>
              <a:gd name="T10" fmla="*/ 37 w 126"/>
              <a:gd name="T11" fmla="*/ 11 h 105"/>
              <a:gd name="T12" fmla="*/ 47 w 126"/>
              <a:gd name="T13" fmla="*/ 0 h 105"/>
              <a:gd name="T14" fmla="*/ 113 w 126"/>
              <a:gd name="T15" fmla="*/ 0 h 105"/>
              <a:gd name="T16" fmla="*/ 114 w 126"/>
              <a:gd name="T17" fmla="*/ 4 h 105"/>
              <a:gd name="T18" fmla="*/ 115 w 126"/>
              <a:gd name="T19" fmla="*/ 8 h 105"/>
              <a:gd name="T20" fmla="*/ 117 w 126"/>
              <a:gd name="T21" fmla="*/ 12 h 105"/>
              <a:gd name="T22" fmla="*/ 119 w 126"/>
              <a:gd name="T23" fmla="*/ 14 h 105"/>
              <a:gd name="T24" fmla="*/ 124 w 126"/>
              <a:gd name="T25" fmla="*/ 20 h 105"/>
              <a:gd name="T26" fmla="*/ 126 w 126"/>
              <a:gd name="T27" fmla="*/ 24 h 105"/>
              <a:gd name="T28" fmla="*/ 126 w 126"/>
              <a:gd name="T29" fmla="*/ 32 h 105"/>
              <a:gd name="T30" fmla="*/ 125 w 126"/>
              <a:gd name="T31" fmla="*/ 41 h 105"/>
              <a:gd name="T32" fmla="*/ 124 w 126"/>
              <a:gd name="T33" fmla="*/ 48 h 105"/>
              <a:gd name="T34" fmla="*/ 122 w 126"/>
              <a:gd name="T35" fmla="*/ 55 h 105"/>
              <a:gd name="T36" fmla="*/ 119 w 126"/>
              <a:gd name="T37" fmla="*/ 62 h 105"/>
              <a:gd name="T38" fmla="*/ 116 w 126"/>
              <a:gd name="T39" fmla="*/ 69 h 105"/>
              <a:gd name="T40" fmla="*/ 112 w 126"/>
              <a:gd name="T41" fmla="*/ 75 h 105"/>
              <a:gd name="T42" fmla="*/ 108 w 126"/>
              <a:gd name="T43" fmla="*/ 81 h 105"/>
              <a:gd name="T44" fmla="*/ 104 w 126"/>
              <a:gd name="T45" fmla="*/ 86 h 105"/>
              <a:gd name="T46" fmla="*/ 99 w 126"/>
              <a:gd name="T47" fmla="*/ 90 h 105"/>
              <a:gd name="T48" fmla="*/ 93 w 126"/>
              <a:gd name="T49" fmla="*/ 94 h 105"/>
              <a:gd name="T50" fmla="*/ 88 w 126"/>
              <a:gd name="T51" fmla="*/ 99 h 105"/>
              <a:gd name="T52" fmla="*/ 81 w 126"/>
              <a:gd name="T53" fmla="*/ 101 h 105"/>
              <a:gd name="T54" fmla="*/ 74 w 126"/>
              <a:gd name="T55" fmla="*/ 103 h 105"/>
              <a:gd name="T56" fmla="*/ 67 w 126"/>
              <a:gd name="T57" fmla="*/ 105 h 105"/>
              <a:gd name="T58" fmla="*/ 60 w 126"/>
              <a:gd name="T59" fmla="*/ 105 h 105"/>
              <a:gd name="T60" fmla="*/ 48 w 126"/>
              <a:gd name="T61" fmla="*/ 104 h 105"/>
              <a:gd name="T62" fmla="*/ 38 w 126"/>
              <a:gd name="T63" fmla="*/ 102 h 105"/>
              <a:gd name="T64" fmla="*/ 31 w 126"/>
              <a:gd name="T65" fmla="*/ 98 h 105"/>
              <a:gd name="T66" fmla="*/ 24 w 126"/>
              <a:gd name="T67" fmla="*/ 92 h 105"/>
              <a:gd name="T68" fmla="*/ 20 w 126"/>
              <a:gd name="T69" fmla="*/ 86 h 105"/>
              <a:gd name="T70" fmla="*/ 16 w 126"/>
              <a:gd name="T71" fmla="*/ 78 h 105"/>
              <a:gd name="T72" fmla="*/ 14 w 126"/>
              <a:gd name="T73" fmla="*/ 70 h 105"/>
              <a:gd name="T74" fmla="*/ 13 w 126"/>
              <a:gd name="T75" fmla="*/ 62 h 105"/>
              <a:gd name="T76" fmla="*/ 0 w 126"/>
              <a:gd name="T77" fmla="*/ 56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6" h="105">
                <a:moveTo>
                  <a:pt x="0" y="56"/>
                </a:moveTo>
                <a:lnTo>
                  <a:pt x="4" y="49"/>
                </a:lnTo>
                <a:lnTo>
                  <a:pt x="10" y="41"/>
                </a:lnTo>
                <a:lnTo>
                  <a:pt x="16" y="33"/>
                </a:lnTo>
                <a:lnTo>
                  <a:pt x="24" y="25"/>
                </a:lnTo>
                <a:lnTo>
                  <a:pt x="37" y="11"/>
                </a:lnTo>
                <a:lnTo>
                  <a:pt x="47" y="0"/>
                </a:lnTo>
                <a:lnTo>
                  <a:pt x="113" y="0"/>
                </a:lnTo>
                <a:lnTo>
                  <a:pt x="114" y="4"/>
                </a:lnTo>
                <a:lnTo>
                  <a:pt x="115" y="8"/>
                </a:lnTo>
                <a:lnTo>
                  <a:pt x="117" y="12"/>
                </a:lnTo>
                <a:lnTo>
                  <a:pt x="119" y="14"/>
                </a:lnTo>
                <a:lnTo>
                  <a:pt x="124" y="20"/>
                </a:lnTo>
                <a:lnTo>
                  <a:pt x="126" y="24"/>
                </a:lnTo>
                <a:lnTo>
                  <a:pt x="126" y="32"/>
                </a:lnTo>
                <a:lnTo>
                  <a:pt x="125" y="41"/>
                </a:lnTo>
                <a:lnTo>
                  <a:pt x="124" y="48"/>
                </a:lnTo>
                <a:lnTo>
                  <a:pt x="122" y="55"/>
                </a:lnTo>
                <a:lnTo>
                  <a:pt x="119" y="62"/>
                </a:lnTo>
                <a:lnTo>
                  <a:pt x="116" y="69"/>
                </a:lnTo>
                <a:lnTo>
                  <a:pt x="112" y="75"/>
                </a:lnTo>
                <a:lnTo>
                  <a:pt x="108" y="81"/>
                </a:lnTo>
                <a:lnTo>
                  <a:pt x="104" y="86"/>
                </a:lnTo>
                <a:lnTo>
                  <a:pt x="99" y="90"/>
                </a:lnTo>
                <a:lnTo>
                  <a:pt x="93" y="94"/>
                </a:lnTo>
                <a:lnTo>
                  <a:pt x="88" y="99"/>
                </a:lnTo>
                <a:lnTo>
                  <a:pt x="81" y="101"/>
                </a:lnTo>
                <a:lnTo>
                  <a:pt x="74" y="103"/>
                </a:lnTo>
                <a:lnTo>
                  <a:pt x="67" y="105"/>
                </a:lnTo>
                <a:lnTo>
                  <a:pt x="60" y="105"/>
                </a:lnTo>
                <a:lnTo>
                  <a:pt x="48" y="104"/>
                </a:lnTo>
                <a:lnTo>
                  <a:pt x="38" y="102"/>
                </a:lnTo>
                <a:lnTo>
                  <a:pt x="31" y="98"/>
                </a:lnTo>
                <a:lnTo>
                  <a:pt x="24" y="92"/>
                </a:lnTo>
                <a:lnTo>
                  <a:pt x="20" y="86"/>
                </a:lnTo>
                <a:lnTo>
                  <a:pt x="16" y="78"/>
                </a:lnTo>
                <a:lnTo>
                  <a:pt x="14" y="70"/>
                </a:lnTo>
                <a:lnTo>
                  <a:pt x="13" y="62"/>
                </a:lnTo>
                <a:lnTo>
                  <a:pt x="0" y="56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03" name="Freeform 457"/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15828497" y="5580405"/>
            <a:ext cx="634599" cy="676992"/>
          </a:xfrm>
          <a:custGeom>
            <a:avLst/>
            <a:gdLst>
              <a:gd name="T0" fmla="*/ 21 w 631"/>
              <a:gd name="T1" fmla="*/ 2 h 592"/>
              <a:gd name="T2" fmla="*/ 32 w 631"/>
              <a:gd name="T3" fmla="*/ 4 h 592"/>
              <a:gd name="T4" fmla="*/ 54 w 631"/>
              <a:gd name="T5" fmla="*/ 8 h 592"/>
              <a:gd name="T6" fmla="*/ 78 w 631"/>
              <a:gd name="T7" fmla="*/ 11 h 592"/>
              <a:gd name="T8" fmla="*/ 104 w 631"/>
              <a:gd name="T9" fmla="*/ 19 h 592"/>
              <a:gd name="T10" fmla="*/ 130 w 631"/>
              <a:gd name="T11" fmla="*/ 32 h 592"/>
              <a:gd name="T12" fmla="*/ 146 w 631"/>
              <a:gd name="T13" fmla="*/ 40 h 592"/>
              <a:gd name="T14" fmla="*/ 159 w 631"/>
              <a:gd name="T15" fmla="*/ 43 h 592"/>
              <a:gd name="T16" fmla="*/ 189 w 631"/>
              <a:gd name="T17" fmla="*/ 43 h 592"/>
              <a:gd name="T18" fmla="*/ 227 w 631"/>
              <a:gd name="T19" fmla="*/ 37 h 592"/>
              <a:gd name="T20" fmla="*/ 277 w 631"/>
              <a:gd name="T21" fmla="*/ 23 h 592"/>
              <a:gd name="T22" fmla="*/ 399 w 631"/>
              <a:gd name="T23" fmla="*/ 38 h 592"/>
              <a:gd name="T24" fmla="*/ 403 w 631"/>
              <a:gd name="T25" fmla="*/ 69 h 592"/>
              <a:gd name="T26" fmla="*/ 410 w 631"/>
              <a:gd name="T27" fmla="*/ 95 h 592"/>
              <a:gd name="T28" fmla="*/ 417 w 631"/>
              <a:gd name="T29" fmla="*/ 119 h 592"/>
              <a:gd name="T30" fmla="*/ 427 w 631"/>
              <a:gd name="T31" fmla="*/ 140 h 592"/>
              <a:gd name="T32" fmla="*/ 450 w 631"/>
              <a:gd name="T33" fmla="*/ 175 h 592"/>
              <a:gd name="T34" fmla="*/ 472 w 631"/>
              <a:gd name="T35" fmla="*/ 204 h 592"/>
              <a:gd name="T36" fmla="*/ 482 w 631"/>
              <a:gd name="T37" fmla="*/ 222 h 592"/>
              <a:gd name="T38" fmla="*/ 485 w 631"/>
              <a:gd name="T39" fmla="*/ 240 h 592"/>
              <a:gd name="T40" fmla="*/ 491 w 631"/>
              <a:gd name="T41" fmla="*/ 255 h 592"/>
              <a:gd name="T42" fmla="*/ 496 w 631"/>
              <a:gd name="T43" fmla="*/ 261 h 592"/>
              <a:gd name="T44" fmla="*/ 505 w 631"/>
              <a:gd name="T45" fmla="*/ 266 h 592"/>
              <a:gd name="T46" fmla="*/ 513 w 631"/>
              <a:gd name="T47" fmla="*/ 270 h 592"/>
              <a:gd name="T48" fmla="*/ 519 w 631"/>
              <a:gd name="T49" fmla="*/ 278 h 592"/>
              <a:gd name="T50" fmla="*/ 533 w 631"/>
              <a:gd name="T51" fmla="*/ 303 h 592"/>
              <a:gd name="T52" fmla="*/ 541 w 631"/>
              <a:gd name="T53" fmla="*/ 331 h 592"/>
              <a:gd name="T54" fmla="*/ 545 w 631"/>
              <a:gd name="T55" fmla="*/ 358 h 592"/>
              <a:gd name="T56" fmla="*/ 548 w 631"/>
              <a:gd name="T57" fmla="*/ 368 h 592"/>
              <a:gd name="T58" fmla="*/ 557 w 631"/>
              <a:gd name="T59" fmla="*/ 381 h 592"/>
              <a:gd name="T60" fmla="*/ 583 w 631"/>
              <a:gd name="T61" fmla="*/ 415 h 592"/>
              <a:gd name="T62" fmla="*/ 612 w 631"/>
              <a:gd name="T63" fmla="*/ 447 h 592"/>
              <a:gd name="T64" fmla="*/ 631 w 631"/>
              <a:gd name="T65" fmla="*/ 463 h 592"/>
              <a:gd name="T66" fmla="*/ 612 w 631"/>
              <a:gd name="T67" fmla="*/ 481 h 592"/>
              <a:gd name="T68" fmla="*/ 624 w 631"/>
              <a:gd name="T69" fmla="*/ 496 h 592"/>
              <a:gd name="T70" fmla="*/ 626 w 631"/>
              <a:gd name="T71" fmla="*/ 507 h 592"/>
              <a:gd name="T72" fmla="*/ 626 w 631"/>
              <a:gd name="T73" fmla="*/ 516 h 592"/>
              <a:gd name="T74" fmla="*/ 631 w 631"/>
              <a:gd name="T75" fmla="*/ 531 h 592"/>
              <a:gd name="T76" fmla="*/ 626 w 631"/>
              <a:gd name="T77" fmla="*/ 539 h 592"/>
              <a:gd name="T78" fmla="*/ 617 w 631"/>
              <a:gd name="T79" fmla="*/ 548 h 592"/>
              <a:gd name="T80" fmla="*/ 592 w 631"/>
              <a:gd name="T81" fmla="*/ 569 h 592"/>
              <a:gd name="T82" fmla="*/ 558 w 631"/>
              <a:gd name="T83" fmla="*/ 592 h 592"/>
              <a:gd name="T84" fmla="*/ 46 w 631"/>
              <a:gd name="T85" fmla="*/ 174 h 592"/>
              <a:gd name="T86" fmla="*/ 25 w 631"/>
              <a:gd name="T87" fmla="*/ 157 h 592"/>
              <a:gd name="T88" fmla="*/ 11 w 631"/>
              <a:gd name="T89" fmla="*/ 138 h 592"/>
              <a:gd name="T90" fmla="*/ 2 w 631"/>
              <a:gd name="T91" fmla="*/ 117 h 592"/>
              <a:gd name="T92" fmla="*/ 0 w 631"/>
              <a:gd name="T93" fmla="*/ 93 h 592"/>
              <a:gd name="T94" fmla="*/ 3 w 631"/>
              <a:gd name="T95" fmla="*/ 89 h 592"/>
              <a:gd name="T96" fmla="*/ 10 w 631"/>
              <a:gd name="T97" fmla="*/ 83 h 592"/>
              <a:gd name="T98" fmla="*/ 17 w 631"/>
              <a:gd name="T99" fmla="*/ 77 h 592"/>
              <a:gd name="T100" fmla="*/ 20 w 631"/>
              <a:gd name="T101" fmla="*/ 69 h 592"/>
              <a:gd name="T102" fmla="*/ 18 w 631"/>
              <a:gd name="T103" fmla="*/ 53 h 592"/>
              <a:gd name="T104" fmla="*/ 13 w 631"/>
              <a:gd name="T105" fmla="*/ 42 h 592"/>
              <a:gd name="T106" fmla="*/ 9 w 631"/>
              <a:gd name="T107" fmla="*/ 34 h 592"/>
              <a:gd name="T108" fmla="*/ 7 w 631"/>
              <a:gd name="T109" fmla="*/ 26 h 592"/>
              <a:gd name="T110" fmla="*/ 13 w 631"/>
              <a:gd name="T111" fmla="*/ 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31" h="592">
                <a:moveTo>
                  <a:pt x="13" y="0"/>
                </a:moveTo>
                <a:lnTo>
                  <a:pt x="21" y="2"/>
                </a:lnTo>
                <a:lnTo>
                  <a:pt x="26" y="2"/>
                </a:lnTo>
                <a:lnTo>
                  <a:pt x="32" y="4"/>
                </a:lnTo>
                <a:lnTo>
                  <a:pt x="40" y="7"/>
                </a:lnTo>
                <a:lnTo>
                  <a:pt x="54" y="8"/>
                </a:lnTo>
                <a:lnTo>
                  <a:pt x="67" y="9"/>
                </a:lnTo>
                <a:lnTo>
                  <a:pt x="78" y="11"/>
                </a:lnTo>
                <a:lnTo>
                  <a:pt x="88" y="13"/>
                </a:lnTo>
                <a:lnTo>
                  <a:pt x="104" y="19"/>
                </a:lnTo>
                <a:lnTo>
                  <a:pt x="118" y="26"/>
                </a:lnTo>
                <a:lnTo>
                  <a:pt x="130" y="32"/>
                </a:lnTo>
                <a:lnTo>
                  <a:pt x="141" y="38"/>
                </a:lnTo>
                <a:lnTo>
                  <a:pt x="146" y="40"/>
                </a:lnTo>
                <a:lnTo>
                  <a:pt x="153" y="42"/>
                </a:lnTo>
                <a:lnTo>
                  <a:pt x="159" y="43"/>
                </a:lnTo>
                <a:lnTo>
                  <a:pt x="166" y="44"/>
                </a:lnTo>
                <a:lnTo>
                  <a:pt x="189" y="43"/>
                </a:lnTo>
                <a:lnTo>
                  <a:pt x="210" y="41"/>
                </a:lnTo>
                <a:lnTo>
                  <a:pt x="227" y="37"/>
                </a:lnTo>
                <a:lnTo>
                  <a:pt x="244" y="33"/>
                </a:lnTo>
                <a:lnTo>
                  <a:pt x="277" y="23"/>
                </a:lnTo>
                <a:lnTo>
                  <a:pt x="312" y="14"/>
                </a:lnTo>
                <a:lnTo>
                  <a:pt x="399" y="38"/>
                </a:lnTo>
                <a:lnTo>
                  <a:pt x="400" y="53"/>
                </a:lnTo>
                <a:lnTo>
                  <a:pt x="403" y="69"/>
                </a:lnTo>
                <a:lnTo>
                  <a:pt x="405" y="82"/>
                </a:lnTo>
                <a:lnTo>
                  <a:pt x="410" y="95"/>
                </a:lnTo>
                <a:lnTo>
                  <a:pt x="413" y="107"/>
                </a:lnTo>
                <a:lnTo>
                  <a:pt x="417" y="119"/>
                </a:lnTo>
                <a:lnTo>
                  <a:pt x="423" y="130"/>
                </a:lnTo>
                <a:lnTo>
                  <a:pt x="427" y="140"/>
                </a:lnTo>
                <a:lnTo>
                  <a:pt x="438" y="158"/>
                </a:lnTo>
                <a:lnTo>
                  <a:pt x="450" y="175"/>
                </a:lnTo>
                <a:lnTo>
                  <a:pt x="461" y="190"/>
                </a:lnTo>
                <a:lnTo>
                  <a:pt x="472" y="204"/>
                </a:lnTo>
                <a:lnTo>
                  <a:pt x="478" y="213"/>
                </a:lnTo>
                <a:lnTo>
                  <a:pt x="482" y="222"/>
                </a:lnTo>
                <a:lnTo>
                  <a:pt x="484" y="232"/>
                </a:lnTo>
                <a:lnTo>
                  <a:pt x="485" y="240"/>
                </a:lnTo>
                <a:lnTo>
                  <a:pt x="488" y="248"/>
                </a:lnTo>
                <a:lnTo>
                  <a:pt x="491" y="255"/>
                </a:lnTo>
                <a:lnTo>
                  <a:pt x="494" y="258"/>
                </a:lnTo>
                <a:lnTo>
                  <a:pt x="496" y="261"/>
                </a:lnTo>
                <a:lnTo>
                  <a:pt x="501" y="263"/>
                </a:lnTo>
                <a:lnTo>
                  <a:pt x="505" y="266"/>
                </a:lnTo>
                <a:lnTo>
                  <a:pt x="508" y="267"/>
                </a:lnTo>
                <a:lnTo>
                  <a:pt x="513" y="270"/>
                </a:lnTo>
                <a:lnTo>
                  <a:pt x="516" y="274"/>
                </a:lnTo>
                <a:lnTo>
                  <a:pt x="519" y="278"/>
                </a:lnTo>
                <a:lnTo>
                  <a:pt x="526" y="290"/>
                </a:lnTo>
                <a:lnTo>
                  <a:pt x="533" y="303"/>
                </a:lnTo>
                <a:lnTo>
                  <a:pt x="537" y="317"/>
                </a:lnTo>
                <a:lnTo>
                  <a:pt x="541" y="331"/>
                </a:lnTo>
                <a:lnTo>
                  <a:pt x="544" y="346"/>
                </a:lnTo>
                <a:lnTo>
                  <a:pt x="545" y="358"/>
                </a:lnTo>
                <a:lnTo>
                  <a:pt x="546" y="363"/>
                </a:lnTo>
                <a:lnTo>
                  <a:pt x="548" y="368"/>
                </a:lnTo>
                <a:lnTo>
                  <a:pt x="551" y="374"/>
                </a:lnTo>
                <a:lnTo>
                  <a:pt x="557" y="381"/>
                </a:lnTo>
                <a:lnTo>
                  <a:pt x="569" y="398"/>
                </a:lnTo>
                <a:lnTo>
                  <a:pt x="583" y="415"/>
                </a:lnTo>
                <a:lnTo>
                  <a:pt x="598" y="432"/>
                </a:lnTo>
                <a:lnTo>
                  <a:pt x="612" y="447"/>
                </a:lnTo>
                <a:lnTo>
                  <a:pt x="624" y="458"/>
                </a:lnTo>
                <a:lnTo>
                  <a:pt x="631" y="463"/>
                </a:lnTo>
                <a:lnTo>
                  <a:pt x="622" y="472"/>
                </a:lnTo>
                <a:lnTo>
                  <a:pt x="612" y="481"/>
                </a:lnTo>
                <a:lnTo>
                  <a:pt x="619" y="489"/>
                </a:lnTo>
                <a:lnTo>
                  <a:pt x="624" y="496"/>
                </a:lnTo>
                <a:lnTo>
                  <a:pt x="626" y="501"/>
                </a:lnTo>
                <a:lnTo>
                  <a:pt x="626" y="507"/>
                </a:lnTo>
                <a:lnTo>
                  <a:pt x="626" y="511"/>
                </a:lnTo>
                <a:lnTo>
                  <a:pt x="626" y="516"/>
                </a:lnTo>
                <a:lnTo>
                  <a:pt x="627" y="523"/>
                </a:lnTo>
                <a:lnTo>
                  <a:pt x="631" y="531"/>
                </a:lnTo>
                <a:lnTo>
                  <a:pt x="629" y="535"/>
                </a:lnTo>
                <a:lnTo>
                  <a:pt x="626" y="539"/>
                </a:lnTo>
                <a:lnTo>
                  <a:pt x="622" y="543"/>
                </a:lnTo>
                <a:lnTo>
                  <a:pt x="617" y="548"/>
                </a:lnTo>
                <a:lnTo>
                  <a:pt x="605" y="559"/>
                </a:lnTo>
                <a:lnTo>
                  <a:pt x="592" y="569"/>
                </a:lnTo>
                <a:lnTo>
                  <a:pt x="569" y="585"/>
                </a:lnTo>
                <a:lnTo>
                  <a:pt x="558" y="592"/>
                </a:lnTo>
                <a:lnTo>
                  <a:pt x="53" y="592"/>
                </a:lnTo>
                <a:lnTo>
                  <a:pt x="46" y="174"/>
                </a:lnTo>
                <a:lnTo>
                  <a:pt x="35" y="166"/>
                </a:lnTo>
                <a:lnTo>
                  <a:pt x="25" y="157"/>
                </a:lnTo>
                <a:lnTo>
                  <a:pt x="18" y="148"/>
                </a:lnTo>
                <a:lnTo>
                  <a:pt x="11" y="138"/>
                </a:lnTo>
                <a:lnTo>
                  <a:pt x="6" y="128"/>
                </a:lnTo>
                <a:lnTo>
                  <a:pt x="2" y="117"/>
                </a:lnTo>
                <a:lnTo>
                  <a:pt x="1" y="105"/>
                </a:lnTo>
                <a:lnTo>
                  <a:pt x="0" y="93"/>
                </a:lnTo>
                <a:lnTo>
                  <a:pt x="1" y="91"/>
                </a:lnTo>
                <a:lnTo>
                  <a:pt x="3" y="89"/>
                </a:lnTo>
                <a:lnTo>
                  <a:pt x="7" y="86"/>
                </a:lnTo>
                <a:lnTo>
                  <a:pt x="10" y="83"/>
                </a:lnTo>
                <a:lnTo>
                  <a:pt x="13" y="80"/>
                </a:lnTo>
                <a:lnTo>
                  <a:pt x="17" y="77"/>
                </a:lnTo>
                <a:lnTo>
                  <a:pt x="19" y="73"/>
                </a:lnTo>
                <a:lnTo>
                  <a:pt x="20" y="69"/>
                </a:lnTo>
                <a:lnTo>
                  <a:pt x="20" y="61"/>
                </a:lnTo>
                <a:lnTo>
                  <a:pt x="18" y="53"/>
                </a:lnTo>
                <a:lnTo>
                  <a:pt x="15" y="47"/>
                </a:lnTo>
                <a:lnTo>
                  <a:pt x="13" y="42"/>
                </a:lnTo>
                <a:lnTo>
                  <a:pt x="11" y="38"/>
                </a:lnTo>
                <a:lnTo>
                  <a:pt x="9" y="34"/>
                </a:lnTo>
                <a:lnTo>
                  <a:pt x="7" y="30"/>
                </a:lnTo>
                <a:lnTo>
                  <a:pt x="7" y="26"/>
                </a:lnTo>
                <a:lnTo>
                  <a:pt x="10" y="11"/>
                </a:lnTo>
                <a:lnTo>
                  <a:pt x="13" y="0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rgbClr val="08248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10" name="Freeform 464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18322618" y="5290763"/>
            <a:ext cx="1608634" cy="1922798"/>
          </a:xfrm>
          <a:custGeom>
            <a:avLst/>
            <a:gdLst>
              <a:gd name="T0" fmla="*/ 477 w 1594"/>
              <a:gd name="T1" fmla="*/ 107 h 1670"/>
              <a:gd name="T2" fmla="*/ 485 w 1594"/>
              <a:gd name="T3" fmla="*/ 185 h 1670"/>
              <a:gd name="T4" fmla="*/ 578 w 1594"/>
              <a:gd name="T5" fmla="*/ 287 h 1670"/>
              <a:gd name="T6" fmla="*/ 701 w 1594"/>
              <a:gd name="T7" fmla="*/ 459 h 1670"/>
              <a:gd name="T8" fmla="*/ 795 w 1594"/>
              <a:gd name="T9" fmla="*/ 499 h 1670"/>
              <a:gd name="T10" fmla="*/ 877 w 1594"/>
              <a:gd name="T11" fmla="*/ 493 h 1670"/>
              <a:gd name="T12" fmla="*/ 930 w 1594"/>
              <a:gd name="T13" fmla="*/ 537 h 1670"/>
              <a:gd name="T14" fmla="*/ 1102 w 1594"/>
              <a:gd name="T15" fmla="*/ 567 h 1670"/>
              <a:gd name="T16" fmla="*/ 1121 w 1594"/>
              <a:gd name="T17" fmla="*/ 461 h 1670"/>
              <a:gd name="T18" fmla="*/ 1179 w 1594"/>
              <a:gd name="T19" fmla="*/ 539 h 1670"/>
              <a:gd name="T20" fmla="*/ 1243 w 1594"/>
              <a:gd name="T21" fmla="*/ 561 h 1670"/>
              <a:gd name="T22" fmla="*/ 1299 w 1594"/>
              <a:gd name="T23" fmla="*/ 498 h 1670"/>
              <a:gd name="T24" fmla="*/ 1404 w 1594"/>
              <a:gd name="T25" fmla="*/ 409 h 1670"/>
              <a:gd name="T26" fmla="*/ 1549 w 1594"/>
              <a:gd name="T27" fmla="*/ 428 h 1670"/>
              <a:gd name="T28" fmla="*/ 1579 w 1594"/>
              <a:gd name="T29" fmla="*/ 498 h 1670"/>
              <a:gd name="T30" fmla="*/ 1504 w 1594"/>
              <a:gd name="T31" fmla="*/ 542 h 1670"/>
              <a:gd name="T32" fmla="*/ 1485 w 1594"/>
              <a:gd name="T33" fmla="*/ 679 h 1670"/>
              <a:gd name="T34" fmla="*/ 1429 w 1594"/>
              <a:gd name="T35" fmla="*/ 704 h 1670"/>
              <a:gd name="T36" fmla="*/ 1408 w 1594"/>
              <a:gd name="T37" fmla="*/ 814 h 1670"/>
              <a:gd name="T38" fmla="*/ 1321 w 1594"/>
              <a:gd name="T39" fmla="*/ 754 h 1670"/>
              <a:gd name="T40" fmla="*/ 1323 w 1594"/>
              <a:gd name="T41" fmla="*/ 698 h 1670"/>
              <a:gd name="T42" fmla="*/ 1225 w 1594"/>
              <a:gd name="T43" fmla="*/ 638 h 1670"/>
              <a:gd name="T44" fmla="*/ 1187 w 1594"/>
              <a:gd name="T45" fmla="*/ 588 h 1670"/>
              <a:gd name="T46" fmla="*/ 1131 w 1594"/>
              <a:gd name="T47" fmla="*/ 575 h 1670"/>
              <a:gd name="T48" fmla="*/ 1127 w 1594"/>
              <a:gd name="T49" fmla="*/ 625 h 1670"/>
              <a:gd name="T50" fmla="*/ 1117 w 1594"/>
              <a:gd name="T51" fmla="*/ 683 h 1670"/>
              <a:gd name="T52" fmla="*/ 1160 w 1594"/>
              <a:gd name="T53" fmla="*/ 735 h 1670"/>
              <a:gd name="T54" fmla="*/ 1149 w 1594"/>
              <a:gd name="T55" fmla="*/ 843 h 1670"/>
              <a:gd name="T56" fmla="*/ 1075 w 1594"/>
              <a:gd name="T57" fmla="*/ 864 h 1670"/>
              <a:gd name="T58" fmla="*/ 1049 w 1594"/>
              <a:gd name="T59" fmla="*/ 937 h 1670"/>
              <a:gd name="T60" fmla="*/ 954 w 1594"/>
              <a:gd name="T61" fmla="*/ 1001 h 1670"/>
              <a:gd name="T62" fmla="*/ 912 w 1594"/>
              <a:gd name="T63" fmla="*/ 1050 h 1670"/>
              <a:gd name="T64" fmla="*/ 780 w 1594"/>
              <a:gd name="T65" fmla="*/ 1188 h 1670"/>
              <a:gd name="T66" fmla="*/ 723 w 1594"/>
              <a:gd name="T67" fmla="*/ 1233 h 1670"/>
              <a:gd name="T68" fmla="*/ 744 w 1594"/>
              <a:gd name="T69" fmla="*/ 1344 h 1670"/>
              <a:gd name="T70" fmla="*/ 712 w 1594"/>
              <a:gd name="T71" fmla="*/ 1445 h 1670"/>
              <a:gd name="T72" fmla="*/ 722 w 1594"/>
              <a:gd name="T73" fmla="*/ 1524 h 1670"/>
              <a:gd name="T74" fmla="*/ 693 w 1594"/>
              <a:gd name="T75" fmla="*/ 1576 h 1670"/>
              <a:gd name="T76" fmla="*/ 595 w 1594"/>
              <a:gd name="T77" fmla="*/ 1663 h 1670"/>
              <a:gd name="T78" fmla="*/ 516 w 1594"/>
              <a:gd name="T79" fmla="*/ 1529 h 1670"/>
              <a:gd name="T80" fmla="*/ 419 w 1594"/>
              <a:gd name="T81" fmla="*/ 1334 h 1670"/>
              <a:gd name="T82" fmla="*/ 301 w 1594"/>
              <a:gd name="T83" fmla="*/ 1114 h 1670"/>
              <a:gd name="T84" fmla="*/ 259 w 1594"/>
              <a:gd name="T85" fmla="*/ 861 h 1670"/>
              <a:gd name="T86" fmla="*/ 230 w 1594"/>
              <a:gd name="T87" fmla="*/ 814 h 1670"/>
              <a:gd name="T88" fmla="*/ 164 w 1594"/>
              <a:gd name="T89" fmla="*/ 900 h 1670"/>
              <a:gd name="T90" fmla="*/ 90 w 1594"/>
              <a:gd name="T91" fmla="*/ 876 h 1670"/>
              <a:gd name="T92" fmla="*/ 51 w 1594"/>
              <a:gd name="T93" fmla="*/ 798 h 1670"/>
              <a:gd name="T94" fmla="*/ 30 w 1594"/>
              <a:gd name="T95" fmla="*/ 771 h 1670"/>
              <a:gd name="T96" fmla="*/ 32 w 1594"/>
              <a:gd name="T97" fmla="*/ 708 h 1670"/>
              <a:gd name="T98" fmla="*/ 159 w 1594"/>
              <a:gd name="T99" fmla="*/ 659 h 1670"/>
              <a:gd name="T100" fmla="*/ 92 w 1594"/>
              <a:gd name="T101" fmla="*/ 569 h 1670"/>
              <a:gd name="T102" fmla="*/ 59 w 1594"/>
              <a:gd name="T103" fmla="*/ 500 h 1670"/>
              <a:gd name="T104" fmla="*/ 162 w 1594"/>
              <a:gd name="T105" fmla="*/ 459 h 1670"/>
              <a:gd name="T106" fmla="*/ 270 w 1594"/>
              <a:gd name="T107" fmla="*/ 294 h 1670"/>
              <a:gd name="T108" fmla="*/ 274 w 1594"/>
              <a:gd name="T109" fmla="*/ 230 h 1670"/>
              <a:gd name="T110" fmla="*/ 227 w 1594"/>
              <a:gd name="T111" fmla="*/ 142 h 1670"/>
              <a:gd name="T112" fmla="*/ 322 w 1594"/>
              <a:gd name="T113" fmla="*/ 54 h 1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94" h="1670">
                <a:moveTo>
                  <a:pt x="385" y="0"/>
                </a:moveTo>
                <a:lnTo>
                  <a:pt x="400" y="16"/>
                </a:lnTo>
                <a:lnTo>
                  <a:pt x="415" y="33"/>
                </a:lnTo>
                <a:lnTo>
                  <a:pt x="427" y="48"/>
                </a:lnTo>
                <a:lnTo>
                  <a:pt x="437" y="63"/>
                </a:lnTo>
                <a:lnTo>
                  <a:pt x="448" y="76"/>
                </a:lnTo>
                <a:lnTo>
                  <a:pt x="459" y="90"/>
                </a:lnTo>
                <a:lnTo>
                  <a:pt x="464" y="96"/>
                </a:lnTo>
                <a:lnTo>
                  <a:pt x="471" y="101"/>
                </a:lnTo>
                <a:lnTo>
                  <a:pt x="477" y="107"/>
                </a:lnTo>
                <a:lnTo>
                  <a:pt x="485" y="111"/>
                </a:lnTo>
                <a:lnTo>
                  <a:pt x="492" y="118"/>
                </a:lnTo>
                <a:lnTo>
                  <a:pt x="499" y="126"/>
                </a:lnTo>
                <a:lnTo>
                  <a:pt x="506" y="134"/>
                </a:lnTo>
                <a:lnTo>
                  <a:pt x="512" y="144"/>
                </a:lnTo>
                <a:lnTo>
                  <a:pt x="519" y="153"/>
                </a:lnTo>
                <a:lnTo>
                  <a:pt x="523" y="163"/>
                </a:lnTo>
                <a:lnTo>
                  <a:pt x="528" y="174"/>
                </a:lnTo>
                <a:lnTo>
                  <a:pt x="531" y="185"/>
                </a:lnTo>
                <a:lnTo>
                  <a:pt x="485" y="185"/>
                </a:lnTo>
                <a:lnTo>
                  <a:pt x="485" y="216"/>
                </a:lnTo>
                <a:lnTo>
                  <a:pt x="490" y="229"/>
                </a:lnTo>
                <a:lnTo>
                  <a:pt x="497" y="240"/>
                </a:lnTo>
                <a:lnTo>
                  <a:pt x="505" y="250"/>
                </a:lnTo>
                <a:lnTo>
                  <a:pt x="514" y="257"/>
                </a:lnTo>
                <a:lnTo>
                  <a:pt x="523" y="264"/>
                </a:lnTo>
                <a:lnTo>
                  <a:pt x="534" y="269"/>
                </a:lnTo>
                <a:lnTo>
                  <a:pt x="544" y="274"/>
                </a:lnTo>
                <a:lnTo>
                  <a:pt x="556" y="278"/>
                </a:lnTo>
                <a:lnTo>
                  <a:pt x="578" y="287"/>
                </a:lnTo>
                <a:lnTo>
                  <a:pt x="600" y="296"/>
                </a:lnTo>
                <a:lnTo>
                  <a:pt x="610" y="302"/>
                </a:lnTo>
                <a:lnTo>
                  <a:pt x="620" y="310"/>
                </a:lnTo>
                <a:lnTo>
                  <a:pt x="629" y="318"/>
                </a:lnTo>
                <a:lnTo>
                  <a:pt x="638" y="327"/>
                </a:lnTo>
                <a:lnTo>
                  <a:pt x="631" y="420"/>
                </a:lnTo>
                <a:lnTo>
                  <a:pt x="643" y="429"/>
                </a:lnTo>
                <a:lnTo>
                  <a:pt x="660" y="440"/>
                </a:lnTo>
                <a:lnTo>
                  <a:pt x="679" y="450"/>
                </a:lnTo>
                <a:lnTo>
                  <a:pt x="701" y="459"/>
                </a:lnTo>
                <a:lnTo>
                  <a:pt x="723" y="468"/>
                </a:lnTo>
                <a:lnTo>
                  <a:pt x="744" y="475"/>
                </a:lnTo>
                <a:lnTo>
                  <a:pt x="753" y="478"/>
                </a:lnTo>
                <a:lnTo>
                  <a:pt x="762" y="480"/>
                </a:lnTo>
                <a:lnTo>
                  <a:pt x="770" y="481"/>
                </a:lnTo>
                <a:lnTo>
                  <a:pt x="777" y="481"/>
                </a:lnTo>
                <a:lnTo>
                  <a:pt x="779" y="488"/>
                </a:lnTo>
                <a:lnTo>
                  <a:pt x="784" y="494"/>
                </a:lnTo>
                <a:lnTo>
                  <a:pt x="789" y="497"/>
                </a:lnTo>
                <a:lnTo>
                  <a:pt x="795" y="499"/>
                </a:lnTo>
                <a:lnTo>
                  <a:pt x="800" y="501"/>
                </a:lnTo>
                <a:lnTo>
                  <a:pt x="807" y="501"/>
                </a:lnTo>
                <a:lnTo>
                  <a:pt x="814" y="500"/>
                </a:lnTo>
                <a:lnTo>
                  <a:pt x="822" y="499"/>
                </a:lnTo>
                <a:lnTo>
                  <a:pt x="836" y="496"/>
                </a:lnTo>
                <a:lnTo>
                  <a:pt x="852" y="492"/>
                </a:lnTo>
                <a:lnTo>
                  <a:pt x="858" y="492"/>
                </a:lnTo>
                <a:lnTo>
                  <a:pt x="865" y="491"/>
                </a:lnTo>
                <a:lnTo>
                  <a:pt x="871" y="492"/>
                </a:lnTo>
                <a:lnTo>
                  <a:pt x="877" y="493"/>
                </a:lnTo>
                <a:lnTo>
                  <a:pt x="886" y="499"/>
                </a:lnTo>
                <a:lnTo>
                  <a:pt x="892" y="504"/>
                </a:lnTo>
                <a:lnTo>
                  <a:pt x="898" y="511"/>
                </a:lnTo>
                <a:lnTo>
                  <a:pt x="903" y="517"/>
                </a:lnTo>
                <a:lnTo>
                  <a:pt x="908" y="523"/>
                </a:lnTo>
                <a:lnTo>
                  <a:pt x="914" y="529"/>
                </a:lnTo>
                <a:lnTo>
                  <a:pt x="918" y="532"/>
                </a:lnTo>
                <a:lnTo>
                  <a:pt x="921" y="534"/>
                </a:lnTo>
                <a:lnTo>
                  <a:pt x="925" y="536"/>
                </a:lnTo>
                <a:lnTo>
                  <a:pt x="930" y="537"/>
                </a:lnTo>
                <a:lnTo>
                  <a:pt x="946" y="540"/>
                </a:lnTo>
                <a:lnTo>
                  <a:pt x="968" y="546"/>
                </a:lnTo>
                <a:lnTo>
                  <a:pt x="993" y="552"/>
                </a:lnTo>
                <a:lnTo>
                  <a:pt x="1021" y="559"/>
                </a:lnTo>
                <a:lnTo>
                  <a:pt x="1047" y="564"/>
                </a:lnTo>
                <a:lnTo>
                  <a:pt x="1071" y="568"/>
                </a:lnTo>
                <a:lnTo>
                  <a:pt x="1082" y="569"/>
                </a:lnTo>
                <a:lnTo>
                  <a:pt x="1090" y="570"/>
                </a:lnTo>
                <a:lnTo>
                  <a:pt x="1098" y="569"/>
                </a:lnTo>
                <a:lnTo>
                  <a:pt x="1102" y="567"/>
                </a:lnTo>
                <a:lnTo>
                  <a:pt x="1098" y="560"/>
                </a:lnTo>
                <a:lnTo>
                  <a:pt x="1093" y="552"/>
                </a:lnTo>
                <a:lnTo>
                  <a:pt x="1090" y="544"/>
                </a:lnTo>
                <a:lnTo>
                  <a:pt x="1088" y="535"/>
                </a:lnTo>
                <a:lnTo>
                  <a:pt x="1083" y="520"/>
                </a:lnTo>
                <a:lnTo>
                  <a:pt x="1082" y="512"/>
                </a:lnTo>
                <a:lnTo>
                  <a:pt x="1082" y="481"/>
                </a:lnTo>
                <a:lnTo>
                  <a:pt x="1082" y="450"/>
                </a:lnTo>
                <a:lnTo>
                  <a:pt x="1115" y="450"/>
                </a:lnTo>
                <a:lnTo>
                  <a:pt x="1121" y="461"/>
                </a:lnTo>
                <a:lnTo>
                  <a:pt x="1125" y="468"/>
                </a:lnTo>
                <a:lnTo>
                  <a:pt x="1131" y="474"/>
                </a:lnTo>
                <a:lnTo>
                  <a:pt x="1136" y="481"/>
                </a:lnTo>
                <a:lnTo>
                  <a:pt x="1135" y="497"/>
                </a:lnTo>
                <a:lnTo>
                  <a:pt x="1132" y="507"/>
                </a:lnTo>
                <a:lnTo>
                  <a:pt x="1130" y="515"/>
                </a:lnTo>
                <a:lnTo>
                  <a:pt x="1128" y="524"/>
                </a:lnTo>
                <a:lnTo>
                  <a:pt x="1149" y="530"/>
                </a:lnTo>
                <a:lnTo>
                  <a:pt x="1169" y="536"/>
                </a:lnTo>
                <a:lnTo>
                  <a:pt x="1179" y="539"/>
                </a:lnTo>
                <a:lnTo>
                  <a:pt x="1189" y="541"/>
                </a:lnTo>
                <a:lnTo>
                  <a:pt x="1199" y="542"/>
                </a:lnTo>
                <a:lnTo>
                  <a:pt x="1209" y="543"/>
                </a:lnTo>
                <a:lnTo>
                  <a:pt x="1210" y="547"/>
                </a:lnTo>
                <a:lnTo>
                  <a:pt x="1212" y="551"/>
                </a:lnTo>
                <a:lnTo>
                  <a:pt x="1215" y="554"/>
                </a:lnTo>
                <a:lnTo>
                  <a:pt x="1220" y="557"/>
                </a:lnTo>
                <a:lnTo>
                  <a:pt x="1228" y="560"/>
                </a:lnTo>
                <a:lnTo>
                  <a:pt x="1235" y="561"/>
                </a:lnTo>
                <a:lnTo>
                  <a:pt x="1243" y="561"/>
                </a:lnTo>
                <a:lnTo>
                  <a:pt x="1249" y="559"/>
                </a:lnTo>
                <a:lnTo>
                  <a:pt x="1256" y="556"/>
                </a:lnTo>
                <a:lnTo>
                  <a:pt x="1261" y="553"/>
                </a:lnTo>
                <a:lnTo>
                  <a:pt x="1267" y="549"/>
                </a:lnTo>
                <a:lnTo>
                  <a:pt x="1272" y="544"/>
                </a:lnTo>
                <a:lnTo>
                  <a:pt x="1277" y="539"/>
                </a:lnTo>
                <a:lnTo>
                  <a:pt x="1281" y="534"/>
                </a:lnTo>
                <a:lnTo>
                  <a:pt x="1289" y="521"/>
                </a:lnTo>
                <a:lnTo>
                  <a:pt x="1294" y="509"/>
                </a:lnTo>
                <a:lnTo>
                  <a:pt x="1299" y="498"/>
                </a:lnTo>
                <a:lnTo>
                  <a:pt x="1302" y="487"/>
                </a:lnTo>
                <a:lnTo>
                  <a:pt x="1312" y="476"/>
                </a:lnTo>
                <a:lnTo>
                  <a:pt x="1322" y="465"/>
                </a:lnTo>
                <a:lnTo>
                  <a:pt x="1333" y="456"/>
                </a:lnTo>
                <a:lnTo>
                  <a:pt x="1344" y="446"/>
                </a:lnTo>
                <a:lnTo>
                  <a:pt x="1356" y="438"/>
                </a:lnTo>
                <a:lnTo>
                  <a:pt x="1367" y="430"/>
                </a:lnTo>
                <a:lnTo>
                  <a:pt x="1379" y="423"/>
                </a:lnTo>
                <a:lnTo>
                  <a:pt x="1391" y="416"/>
                </a:lnTo>
                <a:lnTo>
                  <a:pt x="1404" y="409"/>
                </a:lnTo>
                <a:lnTo>
                  <a:pt x="1417" y="403"/>
                </a:lnTo>
                <a:lnTo>
                  <a:pt x="1430" y="398"/>
                </a:lnTo>
                <a:lnTo>
                  <a:pt x="1444" y="393"/>
                </a:lnTo>
                <a:lnTo>
                  <a:pt x="1472" y="384"/>
                </a:lnTo>
                <a:lnTo>
                  <a:pt x="1501" y="377"/>
                </a:lnTo>
                <a:lnTo>
                  <a:pt x="1507" y="385"/>
                </a:lnTo>
                <a:lnTo>
                  <a:pt x="1515" y="395"/>
                </a:lnTo>
                <a:lnTo>
                  <a:pt x="1526" y="406"/>
                </a:lnTo>
                <a:lnTo>
                  <a:pt x="1537" y="418"/>
                </a:lnTo>
                <a:lnTo>
                  <a:pt x="1549" y="428"/>
                </a:lnTo>
                <a:lnTo>
                  <a:pt x="1562" y="436"/>
                </a:lnTo>
                <a:lnTo>
                  <a:pt x="1568" y="440"/>
                </a:lnTo>
                <a:lnTo>
                  <a:pt x="1574" y="442"/>
                </a:lnTo>
                <a:lnTo>
                  <a:pt x="1581" y="444"/>
                </a:lnTo>
                <a:lnTo>
                  <a:pt x="1587" y="444"/>
                </a:lnTo>
                <a:lnTo>
                  <a:pt x="1594" y="432"/>
                </a:lnTo>
                <a:lnTo>
                  <a:pt x="1590" y="453"/>
                </a:lnTo>
                <a:lnTo>
                  <a:pt x="1585" y="477"/>
                </a:lnTo>
                <a:lnTo>
                  <a:pt x="1583" y="488"/>
                </a:lnTo>
                <a:lnTo>
                  <a:pt x="1579" y="498"/>
                </a:lnTo>
                <a:lnTo>
                  <a:pt x="1576" y="502"/>
                </a:lnTo>
                <a:lnTo>
                  <a:pt x="1574" y="506"/>
                </a:lnTo>
                <a:lnTo>
                  <a:pt x="1571" y="509"/>
                </a:lnTo>
                <a:lnTo>
                  <a:pt x="1568" y="512"/>
                </a:lnTo>
                <a:lnTo>
                  <a:pt x="1554" y="515"/>
                </a:lnTo>
                <a:lnTo>
                  <a:pt x="1531" y="523"/>
                </a:lnTo>
                <a:lnTo>
                  <a:pt x="1520" y="530"/>
                </a:lnTo>
                <a:lnTo>
                  <a:pt x="1511" y="536"/>
                </a:lnTo>
                <a:lnTo>
                  <a:pt x="1506" y="539"/>
                </a:lnTo>
                <a:lnTo>
                  <a:pt x="1504" y="542"/>
                </a:lnTo>
                <a:lnTo>
                  <a:pt x="1502" y="546"/>
                </a:lnTo>
                <a:lnTo>
                  <a:pt x="1501" y="549"/>
                </a:lnTo>
                <a:lnTo>
                  <a:pt x="1502" y="584"/>
                </a:lnTo>
                <a:lnTo>
                  <a:pt x="1501" y="624"/>
                </a:lnTo>
                <a:lnTo>
                  <a:pt x="1498" y="634"/>
                </a:lnTo>
                <a:lnTo>
                  <a:pt x="1497" y="645"/>
                </a:lnTo>
                <a:lnTo>
                  <a:pt x="1495" y="654"/>
                </a:lnTo>
                <a:lnTo>
                  <a:pt x="1493" y="663"/>
                </a:lnTo>
                <a:lnTo>
                  <a:pt x="1490" y="671"/>
                </a:lnTo>
                <a:lnTo>
                  <a:pt x="1485" y="679"/>
                </a:lnTo>
                <a:lnTo>
                  <a:pt x="1480" y="685"/>
                </a:lnTo>
                <a:lnTo>
                  <a:pt x="1474" y="690"/>
                </a:lnTo>
                <a:lnTo>
                  <a:pt x="1471" y="693"/>
                </a:lnTo>
                <a:lnTo>
                  <a:pt x="1464" y="694"/>
                </a:lnTo>
                <a:lnTo>
                  <a:pt x="1457" y="695"/>
                </a:lnTo>
                <a:lnTo>
                  <a:pt x="1449" y="696"/>
                </a:lnTo>
                <a:lnTo>
                  <a:pt x="1441" y="697"/>
                </a:lnTo>
                <a:lnTo>
                  <a:pt x="1434" y="700"/>
                </a:lnTo>
                <a:lnTo>
                  <a:pt x="1431" y="701"/>
                </a:lnTo>
                <a:lnTo>
                  <a:pt x="1429" y="704"/>
                </a:lnTo>
                <a:lnTo>
                  <a:pt x="1428" y="706"/>
                </a:lnTo>
                <a:lnTo>
                  <a:pt x="1428" y="709"/>
                </a:lnTo>
                <a:lnTo>
                  <a:pt x="1427" y="721"/>
                </a:lnTo>
                <a:lnTo>
                  <a:pt x="1427" y="735"/>
                </a:lnTo>
                <a:lnTo>
                  <a:pt x="1425" y="750"/>
                </a:lnTo>
                <a:lnTo>
                  <a:pt x="1423" y="764"/>
                </a:lnTo>
                <a:lnTo>
                  <a:pt x="1420" y="778"/>
                </a:lnTo>
                <a:lnTo>
                  <a:pt x="1417" y="791"/>
                </a:lnTo>
                <a:lnTo>
                  <a:pt x="1413" y="803"/>
                </a:lnTo>
                <a:lnTo>
                  <a:pt x="1408" y="814"/>
                </a:lnTo>
                <a:lnTo>
                  <a:pt x="1361" y="733"/>
                </a:lnTo>
                <a:lnTo>
                  <a:pt x="1359" y="737"/>
                </a:lnTo>
                <a:lnTo>
                  <a:pt x="1354" y="746"/>
                </a:lnTo>
                <a:lnTo>
                  <a:pt x="1349" y="751"/>
                </a:lnTo>
                <a:lnTo>
                  <a:pt x="1345" y="755"/>
                </a:lnTo>
                <a:lnTo>
                  <a:pt x="1340" y="758"/>
                </a:lnTo>
                <a:lnTo>
                  <a:pt x="1335" y="759"/>
                </a:lnTo>
                <a:lnTo>
                  <a:pt x="1329" y="758"/>
                </a:lnTo>
                <a:lnTo>
                  <a:pt x="1325" y="757"/>
                </a:lnTo>
                <a:lnTo>
                  <a:pt x="1321" y="754"/>
                </a:lnTo>
                <a:lnTo>
                  <a:pt x="1316" y="751"/>
                </a:lnTo>
                <a:lnTo>
                  <a:pt x="1313" y="746"/>
                </a:lnTo>
                <a:lnTo>
                  <a:pt x="1311" y="742"/>
                </a:lnTo>
                <a:lnTo>
                  <a:pt x="1308" y="738"/>
                </a:lnTo>
                <a:lnTo>
                  <a:pt x="1308" y="733"/>
                </a:lnTo>
                <a:lnTo>
                  <a:pt x="1308" y="727"/>
                </a:lnTo>
                <a:lnTo>
                  <a:pt x="1311" y="721"/>
                </a:lnTo>
                <a:lnTo>
                  <a:pt x="1313" y="715"/>
                </a:lnTo>
                <a:lnTo>
                  <a:pt x="1315" y="709"/>
                </a:lnTo>
                <a:lnTo>
                  <a:pt x="1323" y="698"/>
                </a:lnTo>
                <a:lnTo>
                  <a:pt x="1332" y="687"/>
                </a:lnTo>
                <a:lnTo>
                  <a:pt x="1340" y="677"/>
                </a:lnTo>
                <a:lnTo>
                  <a:pt x="1348" y="666"/>
                </a:lnTo>
                <a:lnTo>
                  <a:pt x="1350" y="660"/>
                </a:lnTo>
                <a:lnTo>
                  <a:pt x="1352" y="655"/>
                </a:lnTo>
                <a:lnTo>
                  <a:pt x="1355" y="648"/>
                </a:lnTo>
                <a:lnTo>
                  <a:pt x="1355" y="642"/>
                </a:lnTo>
                <a:lnTo>
                  <a:pt x="1235" y="642"/>
                </a:lnTo>
                <a:lnTo>
                  <a:pt x="1231" y="641"/>
                </a:lnTo>
                <a:lnTo>
                  <a:pt x="1225" y="638"/>
                </a:lnTo>
                <a:lnTo>
                  <a:pt x="1221" y="632"/>
                </a:lnTo>
                <a:lnTo>
                  <a:pt x="1217" y="626"/>
                </a:lnTo>
                <a:lnTo>
                  <a:pt x="1214" y="618"/>
                </a:lnTo>
                <a:lnTo>
                  <a:pt x="1211" y="610"/>
                </a:lnTo>
                <a:lnTo>
                  <a:pt x="1210" y="601"/>
                </a:lnTo>
                <a:lnTo>
                  <a:pt x="1209" y="592"/>
                </a:lnTo>
                <a:lnTo>
                  <a:pt x="1203" y="592"/>
                </a:lnTo>
                <a:lnTo>
                  <a:pt x="1198" y="591"/>
                </a:lnTo>
                <a:lnTo>
                  <a:pt x="1192" y="590"/>
                </a:lnTo>
                <a:lnTo>
                  <a:pt x="1187" y="588"/>
                </a:lnTo>
                <a:lnTo>
                  <a:pt x="1182" y="585"/>
                </a:lnTo>
                <a:lnTo>
                  <a:pt x="1179" y="582"/>
                </a:lnTo>
                <a:lnTo>
                  <a:pt x="1177" y="577"/>
                </a:lnTo>
                <a:lnTo>
                  <a:pt x="1176" y="573"/>
                </a:lnTo>
                <a:lnTo>
                  <a:pt x="1167" y="573"/>
                </a:lnTo>
                <a:lnTo>
                  <a:pt x="1159" y="573"/>
                </a:lnTo>
                <a:lnTo>
                  <a:pt x="1151" y="573"/>
                </a:lnTo>
                <a:lnTo>
                  <a:pt x="1143" y="573"/>
                </a:lnTo>
                <a:lnTo>
                  <a:pt x="1136" y="574"/>
                </a:lnTo>
                <a:lnTo>
                  <a:pt x="1131" y="575"/>
                </a:lnTo>
                <a:lnTo>
                  <a:pt x="1124" y="578"/>
                </a:lnTo>
                <a:lnTo>
                  <a:pt x="1117" y="582"/>
                </a:lnTo>
                <a:lnTo>
                  <a:pt x="1112" y="587"/>
                </a:lnTo>
                <a:lnTo>
                  <a:pt x="1106" y="592"/>
                </a:lnTo>
                <a:lnTo>
                  <a:pt x="1103" y="598"/>
                </a:lnTo>
                <a:lnTo>
                  <a:pt x="1102" y="604"/>
                </a:lnTo>
                <a:lnTo>
                  <a:pt x="1104" y="608"/>
                </a:lnTo>
                <a:lnTo>
                  <a:pt x="1110" y="613"/>
                </a:lnTo>
                <a:lnTo>
                  <a:pt x="1117" y="619"/>
                </a:lnTo>
                <a:lnTo>
                  <a:pt x="1127" y="625"/>
                </a:lnTo>
                <a:lnTo>
                  <a:pt x="1137" y="631"/>
                </a:lnTo>
                <a:lnTo>
                  <a:pt x="1147" y="636"/>
                </a:lnTo>
                <a:lnTo>
                  <a:pt x="1156" y="640"/>
                </a:lnTo>
                <a:lnTo>
                  <a:pt x="1162" y="642"/>
                </a:lnTo>
                <a:lnTo>
                  <a:pt x="1149" y="652"/>
                </a:lnTo>
                <a:lnTo>
                  <a:pt x="1134" y="664"/>
                </a:lnTo>
                <a:lnTo>
                  <a:pt x="1127" y="670"/>
                </a:lnTo>
                <a:lnTo>
                  <a:pt x="1121" y="677"/>
                </a:lnTo>
                <a:lnTo>
                  <a:pt x="1119" y="680"/>
                </a:lnTo>
                <a:lnTo>
                  <a:pt x="1117" y="683"/>
                </a:lnTo>
                <a:lnTo>
                  <a:pt x="1116" y="687"/>
                </a:lnTo>
                <a:lnTo>
                  <a:pt x="1115" y="690"/>
                </a:lnTo>
                <a:lnTo>
                  <a:pt x="1116" y="695"/>
                </a:lnTo>
                <a:lnTo>
                  <a:pt x="1117" y="698"/>
                </a:lnTo>
                <a:lnTo>
                  <a:pt x="1120" y="702"/>
                </a:lnTo>
                <a:lnTo>
                  <a:pt x="1122" y="706"/>
                </a:lnTo>
                <a:lnTo>
                  <a:pt x="1130" y="714"/>
                </a:lnTo>
                <a:lnTo>
                  <a:pt x="1139" y="722"/>
                </a:lnTo>
                <a:lnTo>
                  <a:pt x="1149" y="729"/>
                </a:lnTo>
                <a:lnTo>
                  <a:pt x="1160" y="735"/>
                </a:lnTo>
                <a:lnTo>
                  <a:pt x="1166" y="737"/>
                </a:lnTo>
                <a:lnTo>
                  <a:pt x="1171" y="738"/>
                </a:lnTo>
                <a:lnTo>
                  <a:pt x="1177" y="739"/>
                </a:lnTo>
                <a:lnTo>
                  <a:pt x="1182" y="740"/>
                </a:lnTo>
                <a:lnTo>
                  <a:pt x="1209" y="844"/>
                </a:lnTo>
                <a:lnTo>
                  <a:pt x="1194" y="844"/>
                </a:lnTo>
                <a:lnTo>
                  <a:pt x="1180" y="844"/>
                </a:lnTo>
                <a:lnTo>
                  <a:pt x="1167" y="844"/>
                </a:lnTo>
                <a:lnTo>
                  <a:pt x="1156" y="844"/>
                </a:lnTo>
                <a:lnTo>
                  <a:pt x="1149" y="843"/>
                </a:lnTo>
                <a:lnTo>
                  <a:pt x="1142" y="838"/>
                </a:lnTo>
                <a:lnTo>
                  <a:pt x="1137" y="836"/>
                </a:lnTo>
                <a:lnTo>
                  <a:pt x="1132" y="834"/>
                </a:lnTo>
                <a:lnTo>
                  <a:pt x="1127" y="833"/>
                </a:lnTo>
                <a:lnTo>
                  <a:pt x="1122" y="832"/>
                </a:lnTo>
                <a:lnTo>
                  <a:pt x="1117" y="834"/>
                </a:lnTo>
                <a:lnTo>
                  <a:pt x="1109" y="839"/>
                </a:lnTo>
                <a:lnTo>
                  <a:pt x="1099" y="846"/>
                </a:lnTo>
                <a:lnTo>
                  <a:pt x="1087" y="854"/>
                </a:lnTo>
                <a:lnTo>
                  <a:pt x="1075" y="864"/>
                </a:lnTo>
                <a:lnTo>
                  <a:pt x="1065" y="872"/>
                </a:lnTo>
                <a:lnTo>
                  <a:pt x="1058" y="878"/>
                </a:lnTo>
                <a:lnTo>
                  <a:pt x="1056" y="882"/>
                </a:lnTo>
                <a:lnTo>
                  <a:pt x="1076" y="894"/>
                </a:lnTo>
                <a:lnTo>
                  <a:pt x="1075" y="900"/>
                </a:lnTo>
                <a:lnTo>
                  <a:pt x="1072" y="907"/>
                </a:lnTo>
                <a:lnTo>
                  <a:pt x="1069" y="912"/>
                </a:lnTo>
                <a:lnTo>
                  <a:pt x="1066" y="919"/>
                </a:lnTo>
                <a:lnTo>
                  <a:pt x="1058" y="928"/>
                </a:lnTo>
                <a:lnTo>
                  <a:pt x="1049" y="937"/>
                </a:lnTo>
                <a:lnTo>
                  <a:pt x="1039" y="945"/>
                </a:lnTo>
                <a:lnTo>
                  <a:pt x="1027" y="952"/>
                </a:lnTo>
                <a:lnTo>
                  <a:pt x="1016" y="958"/>
                </a:lnTo>
                <a:lnTo>
                  <a:pt x="1004" y="964"/>
                </a:lnTo>
                <a:lnTo>
                  <a:pt x="992" y="972"/>
                </a:lnTo>
                <a:lnTo>
                  <a:pt x="981" y="978"/>
                </a:lnTo>
                <a:lnTo>
                  <a:pt x="971" y="985"/>
                </a:lnTo>
                <a:lnTo>
                  <a:pt x="962" y="993"/>
                </a:lnTo>
                <a:lnTo>
                  <a:pt x="957" y="997"/>
                </a:lnTo>
                <a:lnTo>
                  <a:pt x="954" y="1001"/>
                </a:lnTo>
                <a:lnTo>
                  <a:pt x="951" y="1006"/>
                </a:lnTo>
                <a:lnTo>
                  <a:pt x="948" y="1011"/>
                </a:lnTo>
                <a:lnTo>
                  <a:pt x="946" y="1017"/>
                </a:lnTo>
                <a:lnTo>
                  <a:pt x="944" y="1022"/>
                </a:lnTo>
                <a:lnTo>
                  <a:pt x="943" y="1029"/>
                </a:lnTo>
                <a:lnTo>
                  <a:pt x="943" y="1036"/>
                </a:lnTo>
                <a:lnTo>
                  <a:pt x="934" y="1039"/>
                </a:lnTo>
                <a:lnTo>
                  <a:pt x="926" y="1042"/>
                </a:lnTo>
                <a:lnTo>
                  <a:pt x="919" y="1046"/>
                </a:lnTo>
                <a:lnTo>
                  <a:pt x="912" y="1050"/>
                </a:lnTo>
                <a:lnTo>
                  <a:pt x="898" y="1060"/>
                </a:lnTo>
                <a:lnTo>
                  <a:pt x="886" y="1072"/>
                </a:lnTo>
                <a:lnTo>
                  <a:pt x="864" y="1099"/>
                </a:lnTo>
                <a:lnTo>
                  <a:pt x="843" y="1128"/>
                </a:lnTo>
                <a:lnTo>
                  <a:pt x="832" y="1143"/>
                </a:lnTo>
                <a:lnTo>
                  <a:pt x="821" y="1156"/>
                </a:lnTo>
                <a:lnTo>
                  <a:pt x="809" y="1168"/>
                </a:lnTo>
                <a:lnTo>
                  <a:pt x="796" y="1179"/>
                </a:lnTo>
                <a:lnTo>
                  <a:pt x="788" y="1184"/>
                </a:lnTo>
                <a:lnTo>
                  <a:pt x="780" y="1188"/>
                </a:lnTo>
                <a:lnTo>
                  <a:pt x="773" y="1192"/>
                </a:lnTo>
                <a:lnTo>
                  <a:pt x="764" y="1196"/>
                </a:lnTo>
                <a:lnTo>
                  <a:pt x="754" y="1199"/>
                </a:lnTo>
                <a:lnTo>
                  <a:pt x="745" y="1201"/>
                </a:lnTo>
                <a:lnTo>
                  <a:pt x="734" y="1202"/>
                </a:lnTo>
                <a:lnTo>
                  <a:pt x="723" y="1202"/>
                </a:lnTo>
                <a:lnTo>
                  <a:pt x="723" y="1211"/>
                </a:lnTo>
                <a:lnTo>
                  <a:pt x="723" y="1220"/>
                </a:lnTo>
                <a:lnTo>
                  <a:pt x="723" y="1227"/>
                </a:lnTo>
                <a:lnTo>
                  <a:pt x="723" y="1233"/>
                </a:lnTo>
                <a:lnTo>
                  <a:pt x="723" y="1244"/>
                </a:lnTo>
                <a:lnTo>
                  <a:pt x="723" y="1261"/>
                </a:lnTo>
                <a:lnTo>
                  <a:pt x="723" y="1279"/>
                </a:lnTo>
                <a:lnTo>
                  <a:pt x="725" y="1298"/>
                </a:lnTo>
                <a:lnTo>
                  <a:pt x="727" y="1308"/>
                </a:lnTo>
                <a:lnTo>
                  <a:pt x="729" y="1317"/>
                </a:lnTo>
                <a:lnTo>
                  <a:pt x="731" y="1325"/>
                </a:lnTo>
                <a:lnTo>
                  <a:pt x="735" y="1332"/>
                </a:lnTo>
                <a:lnTo>
                  <a:pt x="739" y="1339"/>
                </a:lnTo>
                <a:lnTo>
                  <a:pt x="744" y="1344"/>
                </a:lnTo>
                <a:lnTo>
                  <a:pt x="750" y="1348"/>
                </a:lnTo>
                <a:lnTo>
                  <a:pt x="757" y="1350"/>
                </a:lnTo>
                <a:lnTo>
                  <a:pt x="751" y="1366"/>
                </a:lnTo>
                <a:lnTo>
                  <a:pt x="744" y="1380"/>
                </a:lnTo>
                <a:lnTo>
                  <a:pt x="736" y="1393"/>
                </a:lnTo>
                <a:lnTo>
                  <a:pt x="729" y="1405"/>
                </a:lnTo>
                <a:lnTo>
                  <a:pt x="721" y="1419"/>
                </a:lnTo>
                <a:lnTo>
                  <a:pt x="716" y="1432"/>
                </a:lnTo>
                <a:lnTo>
                  <a:pt x="713" y="1438"/>
                </a:lnTo>
                <a:lnTo>
                  <a:pt x="712" y="1445"/>
                </a:lnTo>
                <a:lnTo>
                  <a:pt x="711" y="1453"/>
                </a:lnTo>
                <a:lnTo>
                  <a:pt x="710" y="1460"/>
                </a:lnTo>
                <a:lnTo>
                  <a:pt x="711" y="1463"/>
                </a:lnTo>
                <a:lnTo>
                  <a:pt x="712" y="1465"/>
                </a:lnTo>
                <a:lnTo>
                  <a:pt x="714" y="1467"/>
                </a:lnTo>
                <a:lnTo>
                  <a:pt x="718" y="1469"/>
                </a:lnTo>
                <a:lnTo>
                  <a:pt x="724" y="1473"/>
                </a:lnTo>
                <a:lnTo>
                  <a:pt x="730" y="1474"/>
                </a:lnTo>
                <a:lnTo>
                  <a:pt x="730" y="1510"/>
                </a:lnTo>
                <a:lnTo>
                  <a:pt x="722" y="1524"/>
                </a:lnTo>
                <a:lnTo>
                  <a:pt x="716" y="1539"/>
                </a:lnTo>
                <a:lnTo>
                  <a:pt x="711" y="1545"/>
                </a:lnTo>
                <a:lnTo>
                  <a:pt x="706" y="1549"/>
                </a:lnTo>
                <a:lnTo>
                  <a:pt x="702" y="1551"/>
                </a:lnTo>
                <a:lnTo>
                  <a:pt x="699" y="1552"/>
                </a:lnTo>
                <a:lnTo>
                  <a:pt x="695" y="1553"/>
                </a:lnTo>
                <a:lnTo>
                  <a:pt x="690" y="1553"/>
                </a:lnTo>
                <a:lnTo>
                  <a:pt x="690" y="1561"/>
                </a:lnTo>
                <a:lnTo>
                  <a:pt x="691" y="1571"/>
                </a:lnTo>
                <a:lnTo>
                  <a:pt x="693" y="1576"/>
                </a:lnTo>
                <a:lnTo>
                  <a:pt x="694" y="1580"/>
                </a:lnTo>
                <a:lnTo>
                  <a:pt x="695" y="1583"/>
                </a:lnTo>
                <a:lnTo>
                  <a:pt x="697" y="1584"/>
                </a:lnTo>
                <a:lnTo>
                  <a:pt x="671" y="1605"/>
                </a:lnTo>
                <a:lnTo>
                  <a:pt x="649" y="1622"/>
                </a:lnTo>
                <a:lnTo>
                  <a:pt x="639" y="1632"/>
                </a:lnTo>
                <a:lnTo>
                  <a:pt x="630" y="1643"/>
                </a:lnTo>
                <a:lnTo>
                  <a:pt x="620" y="1656"/>
                </a:lnTo>
                <a:lnTo>
                  <a:pt x="611" y="1670"/>
                </a:lnTo>
                <a:lnTo>
                  <a:pt x="595" y="1663"/>
                </a:lnTo>
                <a:lnTo>
                  <a:pt x="584" y="1656"/>
                </a:lnTo>
                <a:lnTo>
                  <a:pt x="575" y="1649"/>
                </a:lnTo>
                <a:lnTo>
                  <a:pt x="568" y="1641"/>
                </a:lnTo>
                <a:lnTo>
                  <a:pt x="563" y="1631"/>
                </a:lnTo>
                <a:lnTo>
                  <a:pt x="560" y="1621"/>
                </a:lnTo>
                <a:lnTo>
                  <a:pt x="555" y="1609"/>
                </a:lnTo>
                <a:lnTo>
                  <a:pt x="551" y="1597"/>
                </a:lnTo>
                <a:lnTo>
                  <a:pt x="542" y="1574"/>
                </a:lnTo>
                <a:lnTo>
                  <a:pt x="530" y="1552"/>
                </a:lnTo>
                <a:lnTo>
                  <a:pt x="516" y="1529"/>
                </a:lnTo>
                <a:lnTo>
                  <a:pt x="501" y="1505"/>
                </a:lnTo>
                <a:lnTo>
                  <a:pt x="486" y="1483"/>
                </a:lnTo>
                <a:lnTo>
                  <a:pt x="473" y="1461"/>
                </a:lnTo>
                <a:lnTo>
                  <a:pt x="461" y="1441"/>
                </a:lnTo>
                <a:lnTo>
                  <a:pt x="451" y="1424"/>
                </a:lnTo>
                <a:lnTo>
                  <a:pt x="442" y="1405"/>
                </a:lnTo>
                <a:lnTo>
                  <a:pt x="436" y="1388"/>
                </a:lnTo>
                <a:lnTo>
                  <a:pt x="430" y="1370"/>
                </a:lnTo>
                <a:lnTo>
                  <a:pt x="425" y="1352"/>
                </a:lnTo>
                <a:lnTo>
                  <a:pt x="419" y="1334"/>
                </a:lnTo>
                <a:lnTo>
                  <a:pt x="414" y="1316"/>
                </a:lnTo>
                <a:lnTo>
                  <a:pt x="407" y="1296"/>
                </a:lnTo>
                <a:lnTo>
                  <a:pt x="398" y="1276"/>
                </a:lnTo>
                <a:lnTo>
                  <a:pt x="376" y="1244"/>
                </a:lnTo>
                <a:lnTo>
                  <a:pt x="352" y="1214"/>
                </a:lnTo>
                <a:lnTo>
                  <a:pt x="341" y="1200"/>
                </a:lnTo>
                <a:lnTo>
                  <a:pt x="330" y="1184"/>
                </a:lnTo>
                <a:lnTo>
                  <a:pt x="320" y="1169"/>
                </a:lnTo>
                <a:lnTo>
                  <a:pt x="312" y="1153"/>
                </a:lnTo>
                <a:lnTo>
                  <a:pt x="301" y="1114"/>
                </a:lnTo>
                <a:lnTo>
                  <a:pt x="292" y="1078"/>
                </a:lnTo>
                <a:lnTo>
                  <a:pt x="284" y="1043"/>
                </a:lnTo>
                <a:lnTo>
                  <a:pt x="280" y="1008"/>
                </a:lnTo>
                <a:lnTo>
                  <a:pt x="275" y="974"/>
                </a:lnTo>
                <a:lnTo>
                  <a:pt x="273" y="938"/>
                </a:lnTo>
                <a:lnTo>
                  <a:pt x="272" y="901"/>
                </a:lnTo>
                <a:lnTo>
                  <a:pt x="272" y="864"/>
                </a:lnTo>
                <a:lnTo>
                  <a:pt x="268" y="863"/>
                </a:lnTo>
                <a:lnTo>
                  <a:pt x="263" y="862"/>
                </a:lnTo>
                <a:lnTo>
                  <a:pt x="259" y="861"/>
                </a:lnTo>
                <a:lnTo>
                  <a:pt x="256" y="857"/>
                </a:lnTo>
                <a:lnTo>
                  <a:pt x="252" y="855"/>
                </a:lnTo>
                <a:lnTo>
                  <a:pt x="250" y="852"/>
                </a:lnTo>
                <a:lnTo>
                  <a:pt x="247" y="848"/>
                </a:lnTo>
                <a:lnTo>
                  <a:pt x="246" y="844"/>
                </a:lnTo>
                <a:lnTo>
                  <a:pt x="242" y="836"/>
                </a:lnTo>
                <a:lnTo>
                  <a:pt x="240" y="827"/>
                </a:lnTo>
                <a:lnTo>
                  <a:pt x="239" y="817"/>
                </a:lnTo>
                <a:lnTo>
                  <a:pt x="239" y="808"/>
                </a:lnTo>
                <a:lnTo>
                  <a:pt x="230" y="814"/>
                </a:lnTo>
                <a:lnTo>
                  <a:pt x="224" y="821"/>
                </a:lnTo>
                <a:lnTo>
                  <a:pt x="217" y="828"/>
                </a:lnTo>
                <a:lnTo>
                  <a:pt x="210" y="836"/>
                </a:lnTo>
                <a:lnTo>
                  <a:pt x="201" y="852"/>
                </a:lnTo>
                <a:lnTo>
                  <a:pt x="192" y="869"/>
                </a:lnTo>
                <a:lnTo>
                  <a:pt x="186" y="876"/>
                </a:lnTo>
                <a:lnTo>
                  <a:pt x="182" y="883"/>
                </a:lnTo>
                <a:lnTo>
                  <a:pt x="176" y="890"/>
                </a:lnTo>
                <a:lnTo>
                  <a:pt x="171" y="895"/>
                </a:lnTo>
                <a:lnTo>
                  <a:pt x="164" y="900"/>
                </a:lnTo>
                <a:lnTo>
                  <a:pt x="157" y="903"/>
                </a:lnTo>
                <a:lnTo>
                  <a:pt x="148" y="905"/>
                </a:lnTo>
                <a:lnTo>
                  <a:pt x="139" y="906"/>
                </a:lnTo>
                <a:lnTo>
                  <a:pt x="134" y="905"/>
                </a:lnTo>
                <a:lnTo>
                  <a:pt x="127" y="903"/>
                </a:lnTo>
                <a:lnTo>
                  <a:pt x="120" y="900"/>
                </a:lnTo>
                <a:lnTo>
                  <a:pt x="113" y="895"/>
                </a:lnTo>
                <a:lnTo>
                  <a:pt x="105" y="889"/>
                </a:lnTo>
                <a:lnTo>
                  <a:pt x="97" y="883"/>
                </a:lnTo>
                <a:lnTo>
                  <a:pt x="90" y="876"/>
                </a:lnTo>
                <a:lnTo>
                  <a:pt x="82" y="868"/>
                </a:lnTo>
                <a:lnTo>
                  <a:pt x="75" y="860"/>
                </a:lnTo>
                <a:lnTo>
                  <a:pt x="69" y="851"/>
                </a:lnTo>
                <a:lnTo>
                  <a:pt x="62" y="842"/>
                </a:lnTo>
                <a:lnTo>
                  <a:pt x="57" y="833"/>
                </a:lnTo>
                <a:lnTo>
                  <a:pt x="52" y="825"/>
                </a:lnTo>
                <a:lnTo>
                  <a:pt x="49" y="817"/>
                </a:lnTo>
                <a:lnTo>
                  <a:pt x="47" y="809"/>
                </a:lnTo>
                <a:lnTo>
                  <a:pt x="46" y="801"/>
                </a:lnTo>
                <a:lnTo>
                  <a:pt x="51" y="798"/>
                </a:lnTo>
                <a:lnTo>
                  <a:pt x="63" y="792"/>
                </a:lnTo>
                <a:lnTo>
                  <a:pt x="77" y="786"/>
                </a:lnTo>
                <a:lnTo>
                  <a:pt x="85" y="783"/>
                </a:lnTo>
                <a:lnTo>
                  <a:pt x="77" y="783"/>
                </a:lnTo>
                <a:lnTo>
                  <a:pt x="67" y="782"/>
                </a:lnTo>
                <a:lnTo>
                  <a:pt x="59" y="780"/>
                </a:lnTo>
                <a:lnTo>
                  <a:pt x="51" y="779"/>
                </a:lnTo>
                <a:lnTo>
                  <a:pt x="44" y="776"/>
                </a:lnTo>
                <a:lnTo>
                  <a:pt x="37" y="774"/>
                </a:lnTo>
                <a:lnTo>
                  <a:pt x="30" y="771"/>
                </a:lnTo>
                <a:lnTo>
                  <a:pt x="25" y="767"/>
                </a:lnTo>
                <a:lnTo>
                  <a:pt x="21" y="763"/>
                </a:lnTo>
                <a:lnTo>
                  <a:pt x="16" y="759"/>
                </a:lnTo>
                <a:lnTo>
                  <a:pt x="12" y="754"/>
                </a:lnTo>
                <a:lnTo>
                  <a:pt x="8" y="750"/>
                </a:lnTo>
                <a:lnTo>
                  <a:pt x="3" y="738"/>
                </a:lnTo>
                <a:lnTo>
                  <a:pt x="0" y="727"/>
                </a:lnTo>
                <a:lnTo>
                  <a:pt x="10" y="719"/>
                </a:lnTo>
                <a:lnTo>
                  <a:pt x="21" y="713"/>
                </a:lnTo>
                <a:lnTo>
                  <a:pt x="32" y="708"/>
                </a:lnTo>
                <a:lnTo>
                  <a:pt x="44" y="704"/>
                </a:lnTo>
                <a:lnTo>
                  <a:pt x="67" y="699"/>
                </a:lnTo>
                <a:lnTo>
                  <a:pt x="90" y="695"/>
                </a:lnTo>
                <a:lnTo>
                  <a:pt x="102" y="693"/>
                </a:lnTo>
                <a:lnTo>
                  <a:pt x="113" y="689"/>
                </a:lnTo>
                <a:lnTo>
                  <a:pt x="123" y="686"/>
                </a:lnTo>
                <a:lnTo>
                  <a:pt x="133" y="681"/>
                </a:lnTo>
                <a:lnTo>
                  <a:pt x="142" y="676"/>
                </a:lnTo>
                <a:lnTo>
                  <a:pt x="151" y="668"/>
                </a:lnTo>
                <a:lnTo>
                  <a:pt x="159" y="659"/>
                </a:lnTo>
                <a:lnTo>
                  <a:pt x="165" y="648"/>
                </a:lnTo>
                <a:lnTo>
                  <a:pt x="161" y="646"/>
                </a:lnTo>
                <a:lnTo>
                  <a:pt x="157" y="643"/>
                </a:lnTo>
                <a:lnTo>
                  <a:pt x="151" y="639"/>
                </a:lnTo>
                <a:lnTo>
                  <a:pt x="145" y="633"/>
                </a:lnTo>
                <a:lnTo>
                  <a:pt x="131" y="621"/>
                </a:lnTo>
                <a:lnTo>
                  <a:pt x="118" y="607"/>
                </a:lnTo>
                <a:lnTo>
                  <a:pt x="106" y="592"/>
                </a:lnTo>
                <a:lnTo>
                  <a:pt x="95" y="576"/>
                </a:lnTo>
                <a:lnTo>
                  <a:pt x="92" y="569"/>
                </a:lnTo>
                <a:lnTo>
                  <a:pt x="89" y="562"/>
                </a:lnTo>
                <a:lnTo>
                  <a:pt x="86" y="555"/>
                </a:lnTo>
                <a:lnTo>
                  <a:pt x="85" y="549"/>
                </a:lnTo>
                <a:lnTo>
                  <a:pt x="81" y="548"/>
                </a:lnTo>
                <a:lnTo>
                  <a:pt x="77" y="547"/>
                </a:lnTo>
                <a:lnTo>
                  <a:pt x="73" y="545"/>
                </a:lnTo>
                <a:lnTo>
                  <a:pt x="70" y="541"/>
                </a:lnTo>
                <a:lnTo>
                  <a:pt x="64" y="534"/>
                </a:lnTo>
                <a:lnTo>
                  <a:pt x="59" y="524"/>
                </a:lnTo>
                <a:lnTo>
                  <a:pt x="59" y="500"/>
                </a:lnTo>
                <a:lnTo>
                  <a:pt x="73" y="499"/>
                </a:lnTo>
                <a:lnTo>
                  <a:pt x="86" y="498"/>
                </a:lnTo>
                <a:lnTo>
                  <a:pt x="98" y="496"/>
                </a:lnTo>
                <a:lnTo>
                  <a:pt x="109" y="492"/>
                </a:lnTo>
                <a:lnTo>
                  <a:pt x="119" y="489"/>
                </a:lnTo>
                <a:lnTo>
                  <a:pt x="129" y="484"/>
                </a:lnTo>
                <a:lnTo>
                  <a:pt x="138" y="479"/>
                </a:lnTo>
                <a:lnTo>
                  <a:pt x="147" y="473"/>
                </a:lnTo>
                <a:lnTo>
                  <a:pt x="154" y="466"/>
                </a:lnTo>
                <a:lnTo>
                  <a:pt x="162" y="459"/>
                </a:lnTo>
                <a:lnTo>
                  <a:pt x="169" y="452"/>
                </a:lnTo>
                <a:lnTo>
                  <a:pt x="175" y="444"/>
                </a:lnTo>
                <a:lnTo>
                  <a:pt x="186" y="428"/>
                </a:lnTo>
                <a:lnTo>
                  <a:pt x="197" y="410"/>
                </a:lnTo>
                <a:lnTo>
                  <a:pt x="216" y="374"/>
                </a:lnTo>
                <a:lnTo>
                  <a:pt x="235" y="338"/>
                </a:lnTo>
                <a:lnTo>
                  <a:pt x="246" y="322"/>
                </a:lnTo>
                <a:lnTo>
                  <a:pt x="257" y="308"/>
                </a:lnTo>
                <a:lnTo>
                  <a:pt x="263" y="300"/>
                </a:lnTo>
                <a:lnTo>
                  <a:pt x="270" y="294"/>
                </a:lnTo>
                <a:lnTo>
                  <a:pt x="277" y="289"/>
                </a:lnTo>
                <a:lnTo>
                  <a:pt x="285" y="284"/>
                </a:lnTo>
                <a:lnTo>
                  <a:pt x="279" y="272"/>
                </a:lnTo>
                <a:lnTo>
                  <a:pt x="274" y="261"/>
                </a:lnTo>
                <a:lnTo>
                  <a:pt x="273" y="256"/>
                </a:lnTo>
                <a:lnTo>
                  <a:pt x="272" y="251"/>
                </a:lnTo>
                <a:lnTo>
                  <a:pt x="272" y="245"/>
                </a:lnTo>
                <a:lnTo>
                  <a:pt x="272" y="240"/>
                </a:lnTo>
                <a:lnTo>
                  <a:pt x="273" y="235"/>
                </a:lnTo>
                <a:lnTo>
                  <a:pt x="274" y="230"/>
                </a:lnTo>
                <a:lnTo>
                  <a:pt x="276" y="226"/>
                </a:lnTo>
                <a:lnTo>
                  <a:pt x="280" y="222"/>
                </a:lnTo>
                <a:lnTo>
                  <a:pt x="283" y="219"/>
                </a:lnTo>
                <a:lnTo>
                  <a:pt x="287" y="216"/>
                </a:lnTo>
                <a:lnTo>
                  <a:pt x="293" y="213"/>
                </a:lnTo>
                <a:lnTo>
                  <a:pt x="298" y="210"/>
                </a:lnTo>
                <a:lnTo>
                  <a:pt x="269" y="183"/>
                </a:lnTo>
                <a:lnTo>
                  <a:pt x="247" y="163"/>
                </a:lnTo>
                <a:lnTo>
                  <a:pt x="237" y="153"/>
                </a:lnTo>
                <a:lnTo>
                  <a:pt x="227" y="142"/>
                </a:lnTo>
                <a:lnTo>
                  <a:pt x="217" y="128"/>
                </a:lnTo>
                <a:lnTo>
                  <a:pt x="205" y="111"/>
                </a:lnTo>
                <a:lnTo>
                  <a:pt x="205" y="68"/>
                </a:lnTo>
                <a:lnTo>
                  <a:pt x="229" y="68"/>
                </a:lnTo>
                <a:lnTo>
                  <a:pt x="256" y="66"/>
                </a:lnTo>
                <a:lnTo>
                  <a:pt x="270" y="65"/>
                </a:lnTo>
                <a:lnTo>
                  <a:pt x="283" y="63"/>
                </a:lnTo>
                <a:lnTo>
                  <a:pt x="297" y="60"/>
                </a:lnTo>
                <a:lnTo>
                  <a:pt x="310" y="57"/>
                </a:lnTo>
                <a:lnTo>
                  <a:pt x="322" y="54"/>
                </a:lnTo>
                <a:lnTo>
                  <a:pt x="335" y="49"/>
                </a:lnTo>
                <a:lnTo>
                  <a:pt x="347" y="44"/>
                </a:lnTo>
                <a:lnTo>
                  <a:pt x="357" y="37"/>
                </a:lnTo>
                <a:lnTo>
                  <a:pt x="366" y="30"/>
                </a:lnTo>
                <a:lnTo>
                  <a:pt x="374" y="21"/>
                </a:lnTo>
                <a:lnTo>
                  <a:pt x="381" y="11"/>
                </a:lnTo>
                <a:lnTo>
                  <a:pt x="385" y="0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13" name="Freeform 467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16400375" y="5458266"/>
            <a:ext cx="236130" cy="286151"/>
          </a:xfrm>
          <a:custGeom>
            <a:avLst/>
            <a:gdLst>
              <a:gd name="T0" fmla="*/ 12 w 226"/>
              <a:gd name="T1" fmla="*/ 228 h 246"/>
              <a:gd name="T2" fmla="*/ 36 w 226"/>
              <a:gd name="T3" fmla="*/ 240 h 246"/>
              <a:gd name="T4" fmla="*/ 53 w 226"/>
              <a:gd name="T5" fmla="*/ 245 h 246"/>
              <a:gd name="T6" fmla="*/ 68 w 226"/>
              <a:gd name="T7" fmla="*/ 245 h 246"/>
              <a:gd name="T8" fmla="*/ 85 w 226"/>
              <a:gd name="T9" fmla="*/ 241 h 246"/>
              <a:gd name="T10" fmla="*/ 110 w 226"/>
              <a:gd name="T11" fmla="*/ 228 h 246"/>
              <a:gd name="T12" fmla="*/ 141 w 226"/>
              <a:gd name="T13" fmla="*/ 205 h 246"/>
              <a:gd name="T14" fmla="*/ 161 w 226"/>
              <a:gd name="T15" fmla="*/ 184 h 246"/>
              <a:gd name="T16" fmla="*/ 159 w 226"/>
              <a:gd name="T17" fmla="*/ 173 h 246"/>
              <a:gd name="T18" fmla="*/ 149 w 226"/>
              <a:gd name="T19" fmla="*/ 160 h 246"/>
              <a:gd name="T20" fmla="*/ 143 w 226"/>
              <a:gd name="T21" fmla="*/ 145 h 246"/>
              <a:gd name="T22" fmla="*/ 141 w 226"/>
              <a:gd name="T23" fmla="*/ 130 h 246"/>
              <a:gd name="T24" fmla="*/ 141 w 226"/>
              <a:gd name="T25" fmla="*/ 116 h 246"/>
              <a:gd name="T26" fmla="*/ 146 w 226"/>
              <a:gd name="T27" fmla="*/ 105 h 246"/>
              <a:gd name="T28" fmla="*/ 156 w 226"/>
              <a:gd name="T29" fmla="*/ 94 h 246"/>
              <a:gd name="T30" fmla="*/ 168 w 226"/>
              <a:gd name="T31" fmla="*/ 86 h 246"/>
              <a:gd name="T32" fmla="*/ 204 w 226"/>
              <a:gd name="T33" fmla="*/ 71 h 246"/>
              <a:gd name="T34" fmla="*/ 225 w 226"/>
              <a:gd name="T35" fmla="*/ 49 h 246"/>
              <a:gd name="T36" fmla="*/ 221 w 226"/>
              <a:gd name="T37" fmla="*/ 30 h 246"/>
              <a:gd name="T38" fmla="*/ 214 w 226"/>
              <a:gd name="T39" fmla="*/ 17 h 246"/>
              <a:gd name="T40" fmla="*/ 212 w 226"/>
              <a:gd name="T41" fmla="*/ 6 h 246"/>
              <a:gd name="T42" fmla="*/ 202 w 226"/>
              <a:gd name="T43" fmla="*/ 1 h 246"/>
              <a:gd name="T44" fmla="*/ 181 w 226"/>
              <a:gd name="T45" fmla="*/ 7 h 246"/>
              <a:gd name="T46" fmla="*/ 154 w 226"/>
              <a:gd name="T47" fmla="*/ 20 h 246"/>
              <a:gd name="T48" fmla="*/ 121 w 226"/>
              <a:gd name="T49" fmla="*/ 38 h 246"/>
              <a:gd name="T50" fmla="*/ 100 w 226"/>
              <a:gd name="T51" fmla="*/ 51 h 246"/>
              <a:gd name="T52" fmla="*/ 87 w 226"/>
              <a:gd name="T53" fmla="*/ 55 h 246"/>
              <a:gd name="T54" fmla="*/ 75 w 226"/>
              <a:gd name="T55" fmla="*/ 54 h 246"/>
              <a:gd name="T56" fmla="*/ 59 w 226"/>
              <a:gd name="T57" fmla="*/ 47 h 246"/>
              <a:gd name="T58" fmla="*/ 36 w 226"/>
              <a:gd name="T59" fmla="*/ 31 h 246"/>
              <a:gd name="T60" fmla="*/ 24 w 226"/>
              <a:gd name="T61" fmla="*/ 39 h 246"/>
              <a:gd name="T62" fmla="*/ 18 w 226"/>
              <a:gd name="T63" fmla="*/ 95 h 246"/>
              <a:gd name="T64" fmla="*/ 10 w 226"/>
              <a:gd name="T65" fmla="*/ 163 h 246"/>
              <a:gd name="T66" fmla="*/ 3 w 226"/>
              <a:gd name="T67" fmla="*/ 212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6" h="246">
                <a:moveTo>
                  <a:pt x="0" y="221"/>
                </a:moveTo>
                <a:lnTo>
                  <a:pt x="12" y="228"/>
                </a:lnTo>
                <a:lnTo>
                  <a:pt x="27" y="236"/>
                </a:lnTo>
                <a:lnTo>
                  <a:pt x="36" y="240"/>
                </a:lnTo>
                <a:lnTo>
                  <a:pt x="44" y="243"/>
                </a:lnTo>
                <a:lnTo>
                  <a:pt x="53" y="245"/>
                </a:lnTo>
                <a:lnTo>
                  <a:pt x="60" y="246"/>
                </a:lnTo>
                <a:lnTo>
                  <a:pt x="68" y="245"/>
                </a:lnTo>
                <a:lnTo>
                  <a:pt x="76" y="243"/>
                </a:lnTo>
                <a:lnTo>
                  <a:pt x="85" y="241"/>
                </a:lnTo>
                <a:lnTo>
                  <a:pt x="92" y="237"/>
                </a:lnTo>
                <a:lnTo>
                  <a:pt x="110" y="228"/>
                </a:lnTo>
                <a:lnTo>
                  <a:pt x="126" y="217"/>
                </a:lnTo>
                <a:lnTo>
                  <a:pt x="141" y="205"/>
                </a:lnTo>
                <a:lnTo>
                  <a:pt x="153" y="194"/>
                </a:lnTo>
                <a:lnTo>
                  <a:pt x="161" y="184"/>
                </a:lnTo>
                <a:lnTo>
                  <a:pt x="167" y="178"/>
                </a:lnTo>
                <a:lnTo>
                  <a:pt x="159" y="173"/>
                </a:lnTo>
                <a:lnTo>
                  <a:pt x="154" y="167"/>
                </a:lnTo>
                <a:lnTo>
                  <a:pt x="149" y="160"/>
                </a:lnTo>
                <a:lnTo>
                  <a:pt x="146" y="152"/>
                </a:lnTo>
                <a:lnTo>
                  <a:pt x="143" y="145"/>
                </a:lnTo>
                <a:lnTo>
                  <a:pt x="142" y="137"/>
                </a:lnTo>
                <a:lnTo>
                  <a:pt x="141" y="130"/>
                </a:lnTo>
                <a:lnTo>
                  <a:pt x="139" y="123"/>
                </a:lnTo>
                <a:lnTo>
                  <a:pt x="141" y="116"/>
                </a:lnTo>
                <a:lnTo>
                  <a:pt x="143" y="110"/>
                </a:lnTo>
                <a:lnTo>
                  <a:pt x="146" y="105"/>
                </a:lnTo>
                <a:lnTo>
                  <a:pt x="150" y="100"/>
                </a:lnTo>
                <a:lnTo>
                  <a:pt x="156" y="94"/>
                </a:lnTo>
                <a:lnTo>
                  <a:pt x="161" y="90"/>
                </a:lnTo>
                <a:lnTo>
                  <a:pt x="168" y="86"/>
                </a:lnTo>
                <a:lnTo>
                  <a:pt x="176" y="82"/>
                </a:lnTo>
                <a:lnTo>
                  <a:pt x="204" y="71"/>
                </a:lnTo>
                <a:lnTo>
                  <a:pt x="226" y="61"/>
                </a:lnTo>
                <a:lnTo>
                  <a:pt x="225" y="49"/>
                </a:lnTo>
                <a:lnTo>
                  <a:pt x="223" y="38"/>
                </a:lnTo>
                <a:lnTo>
                  <a:pt x="221" y="30"/>
                </a:lnTo>
                <a:lnTo>
                  <a:pt x="217" y="23"/>
                </a:lnTo>
                <a:lnTo>
                  <a:pt x="214" y="17"/>
                </a:lnTo>
                <a:lnTo>
                  <a:pt x="212" y="12"/>
                </a:lnTo>
                <a:lnTo>
                  <a:pt x="212" y="6"/>
                </a:lnTo>
                <a:lnTo>
                  <a:pt x="213" y="0"/>
                </a:lnTo>
                <a:lnTo>
                  <a:pt x="202" y="1"/>
                </a:lnTo>
                <a:lnTo>
                  <a:pt x="191" y="4"/>
                </a:lnTo>
                <a:lnTo>
                  <a:pt x="181" y="7"/>
                </a:lnTo>
                <a:lnTo>
                  <a:pt x="171" y="11"/>
                </a:lnTo>
                <a:lnTo>
                  <a:pt x="154" y="20"/>
                </a:lnTo>
                <a:lnTo>
                  <a:pt x="136" y="29"/>
                </a:lnTo>
                <a:lnTo>
                  <a:pt x="121" y="38"/>
                </a:lnTo>
                <a:lnTo>
                  <a:pt x="107" y="47"/>
                </a:lnTo>
                <a:lnTo>
                  <a:pt x="100" y="51"/>
                </a:lnTo>
                <a:lnTo>
                  <a:pt x="93" y="53"/>
                </a:lnTo>
                <a:lnTo>
                  <a:pt x="87" y="55"/>
                </a:lnTo>
                <a:lnTo>
                  <a:pt x="80" y="55"/>
                </a:lnTo>
                <a:lnTo>
                  <a:pt x="75" y="54"/>
                </a:lnTo>
                <a:lnTo>
                  <a:pt x="67" y="51"/>
                </a:lnTo>
                <a:lnTo>
                  <a:pt x="59" y="47"/>
                </a:lnTo>
                <a:lnTo>
                  <a:pt x="51" y="41"/>
                </a:lnTo>
                <a:lnTo>
                  <a:pt x="36" y="31"/>
                </a:lnTo>
                <a:lnTo>
                  <a:pt x="27" y="24"/>
                </a:lnTo>
                <a:lnTo>
                  <a:pt x="24" y="39"/>
                </a:lnTo>
                <a:lnTo>
                  <a:pt x="21" y="64"/>
                </a:lnTo>
                <a:lnTo>
                  <a:pt x="18" y="95"/>
                </a:lnTo>
                <a:lnTo>
                  <a:pt x="13" y="129"/>
                </a:lnTo>
                <a:lnTo>
                  <a:pt x="10" y="163"/>
                </a:lnTo>
                <a:lnTo>
                  <a:pt x="7" y="191"/>
                </a:lnTo>
                <a:lnTo>
                  <a:pt x="3" y="212"/>
                </a:lnTo>
                <a:lnTo>
                  <a:pt x="0" y="221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14" name="Freeform 468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17094007" y="5685095"/>
            <a:ext cx="51653" cy="122137"/>
          </a:xfrm>
          <a:custGeom>
            <a:avLst/>
            <a:gdLst>
              <a:gd name="T0" fmla="*/ 27 w 60"/>
              <a:gd name="T1" fmla="*/ 0 h 81"/>
              <a:gd name="T2" fmla="*/ 29 w 60"/>
              <a:gd name="T3" fmla="*/ 2 h 81"/>
              <a:gd name="T4" fmla="*/ 32 w 60"/>
              <a:gd name="T5" fmla="*/ 3 h 81"/>
              <a:gd name="T6" fmla="*/ 36 w 60"/>
              <a:gd name="T7" fmla="*/ 3 h 81"/>
              <a:gd name="T8" fmla="*/ 40 w 60"/>
              <a:gd name="T9" fmla="*/ 2 h 81"/>
              <a:gd name="T10" fmla="*/ 47 w 60"/>
              <a:gd name="T11" fmla="*/ 1 h 81"/>
              <a:gd name="T12" fmla="*/ 53 w 60"/>
              <a:gd name="T13" fmla="*/ 0 h 81"/>
              <a:gd name="T14" fmla="*/ 53 w 60"/>
              <a:gd name="T15" fmla="*/ 26 h 81"/>
              <a:gd name="T16" fmla="*/ 54 w 60"/>
              <a:gd name="T17" fmla="*/ 47 h 81"/>
              <a:gd name="T18" fmla="*/ 54 w 60"/>
              <a:gd name="T19" fmla="*/ 57 h 81"/>
              <a:gd name="T20" fmla="*/ 56 w 60"/>
              <a:gd name="T21" fmla="*/ 65 h 81"/>
              <a:gd name="T22" fmla="*/ 58 w 60"/>
              <a:gd name="T23" fmla="*/ 73 h 81"/>
              <a:gd name="T24" fmla="*/ 60 w 60"/>
              <a:gd name="T25" fmla="*/ 81 h 81"/>
              <a:gd name="T26" fmla="*/ 20 w 60"/>
              <a:gd name="T27" fmla="*/ 81 h 81"/>
              <a:gd name="T28" fmla="*/ 14 w 60"/>
              <a:gd name="T29" fmla="*/ 80 h 81"/>
              <a:gd name="T30" fmla="*/ 7 w 60"/>
              <a:gd name="T31" fmla="*/ 77 h 81"/>
              <a:gd name="T32" fmla="*/ 5 w 60"/>
              <a:gd name="T33" fmla="*/ 74 h 81"/>
              <a:gd name="T34" fmla="*/ 2 w 60"/>
              <a:gd name="T35" fmla="*/ 72 h 81"/>
              <a:gd name="T36" fmla="*/ 1 w 60"/>
              <a:gd name="T37" fmla="*/ 70 h 81"/>
              <a:gd name="T38" fmla="*/ 0 w 60"/>
              <a:gd name="T39" fmla="*/ 68 h 81"/>
              <a:gd name="T40" fmla="*/ 7 w 60"/>
              <a:gd name="T41" fmla="*/ 12 h 81"/>
              <a:gd name="T42" fmla="*/ 20 w 60"/>
              <a:gd name="T43" fmla="*/ 6 h 81"/>
              <a:gd name="T44" fmla="*/ 34 w 60"/>
              <a:gd name="T45" fmla="*/ 0 h 81"/>
              <a:gd name="T46" fmla="*/ 27 w 60"/>
              <a:gd name="T47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0" h="81">
                <a:moveTo>
                  <a:pt x="27" y="0"/>
                </a:moveTo>
                <a:lnTo>
                  <a:pt x="29" y="2"/>
                </a:lnTo>
                <a:lnTo>
                  <a:pt x="32" y="3"/>
                </a:lnTo>
                <a:lnTo>
                  <a:pt x="36" y="3"/>
                </a:lnTo>
                <a:lnTo>
                  <a:pt x="40" y="2"/>
                </a:lnTo>
                <a:lnTo>
                  <a:pt x="47" y="1"/>
                </a:lnTo>
                <a:lnTo>
                  <a:pt x="53" y="0"/>
                </a:lnTo>
                <a:lnTo>
                  <a:pt x="53" y="26"/>
                </a:lnTo>
                <a:lnTo>
                  <a:pt x="54" y="47"/>
                </a:lnTo>
                <a:lnTo>
                  <a:pt x="54" y="57"/>
                </a:lnTo>
                <a:lnTo>
                  <a:pt x="56" y="65"/>
                </a:lnTo>
                <a:lnTo>
                  <a:pt x="58" y="73"/>
                </a:lnTo>
                <a:lnTo>
                  <a:pt x="60" y="81"/>
                </a:lnTo>
                <a:lnTo>
                  <a:pt x="20" y="81"/>
                </a:lnTo>
                <a:lnTo>
                  <a:pt x="14" y="80"/>
                </a:lnTo>
                <a:lnTo>
                  <a:pt x="7" y="77"/>
                </a:lnTo>
                <a:lnTo>
                  <a:pt x="5" y="74"/>
                </a:lnTo>
                <a:lnTo>
                  <a:pt x="2" y="72"/>
                </a:lnTo>
                <a:lnTo>
                  <a:pt x="1" y="70"/>
                </a:lnTo>
                <a:lnTo>
                  <a:pt x="0" y="68"/>
                </a:lnTo>
                <a:lnTo>
                  <a:pt x="7" y="12"/>
                </a:lnTo>
                <a:lnTo>
                  <a:pt x="20" y="6"/>
                </a:lnTo>
                <a:lnTo>
                  <a:pt x="34" y="0"/>
                </a:lnTo>
                <a:lnTo>
                  <a:pt x="27" y="0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16" name="Freeform 470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16392996" y="5367535"/>
            <a:ext cx="70100" cy="125627"/>
          </a:xfrm>
          <a:custGeom>
            <a:avLst/>
            <a:gdLst>
              <a:gd name="T0" fmla="*/ 27 w 80"/>
              <a:gd name="T1" fmla="*/ 1 h 94"/>
              <a:gd name="T2" fmla="*/ 34 w 80"/>
              <a:gd name="T3" fmla="*/ 0 h 94"/>
              <a:gd name="T4" fmla="*/ 41 w 80"/>
              <a:gd name="T5" fmla="*/ 0 h 94"/>
              <a:gd name="T6" fmla="*/ 47 w 80"/>
              <a:gd name="T7" fmla="*/ 2 h 94"/>
              <a:gd name="T8" fmla="*/ 54 w 80"/>
              <a:gd name="T9" fmla="*/ 4 h 94"/>
              <a:gd name="T10" fmla="*/ 60 w 80"/>
              <a:gd name="T11" fmla="*/ 6 h 94"/>
              <a:gd name="T12" fmla="*/ 66 w 80"/>
              <a:gd name="T13" fmla="*/ 8 h 94"/>
              <a:gd name="T14" fmla="*/ 73 w 80"/>
              <a:gd name="T15" fmla="*/ 8 h 94"/>
              <a:gd name="T16" fmla="*/ 80 w 80"/>
              <a:gd name="T17" fmla="*/ 7 h 94"/>
              <a:gd name="T18" fmla="*/ 80 w 80"/>
              <a:gd name="T19" fmla="*/ 38 h 94"/>
              <a:gd name="T20" fmla="*/ 75 w 80"/>
              <a:gd name="T21" fmla="*/ 44 h 94"/>
              <a:gd name="T22" fmla="*/ 69 w 80"/>
              <a:gd name="T23" fmla="*/ 51 h 94"/>
              <a:gd name="T24" fmla="*/ 64 w 80"/>
              <a:gd name="T25" fmla="*/ 59 h 94"/>
              <a:gd name="T26" fmla="*/ 58 w 80"/>
              <a:gd name="T27" fmla="*/ 68 h 94"/>
              <a:gd name="T28" fmla="*/ 51 w 80"/>
              <a:gd name="T29" fmla="*/ 84 h 94"/>
              <a:gd name="T30" fmla="*/ 47 w 80"/>
              <a:gd name="T31" fmla="*/ 94 h 94"/>
              <a:gd name="T32" fmla="*/ 43 w 80"/>
              <a:gd name="T33" fmla="*/ 93 h 94"/>
              <a:gd name="T34" fmla="*/ 40 w 80"/>
              <a:gd name="T35" fmla="*/ 92 h 94"/>
              <a:gd name="T36" fmla="*/ 37 w 80"/>
              <a:gd name="T37" fmla="*/ 91 h 94"/>
              <a:gd name="T38" fmla="*/ 34 w 80"/>
              <a:gd name="T39" fmla="*/ 89 h 94"/>
              <a:gd name="T40" fmla="*/ 29 w 80"/>
              <a:gd name="T41" fmla="*/ 84 h 94"/>
              <a:gd name="T42" fmla="*/ 23 w 80"/>
              <a:gd name="T43" fmla="*/ 78 h 94"/>
              <a:gd name="T44" fmla="*/ 19 w 80"/>
              <a:gd name="T45" fmla="*/ 72 h 94"/>
              <a:gd name="T46" fmla="*/ 13 w 80"/>
              <a:gd name="T47" fmla="*/ 65 h 94"/>
              <a:gd name="T48" fmla="*/ 7 w 80"/>
              <a:gd name="T49" fmla="*/ 60 h 94"/>
              <a:gd name="T50" fmla="*/ 0 w 80"/>
              <a:gd name="T51" fmla="*/ 56 h 94"/>
              <a:gd name="T52" fmla="*/ 8 w 80"/>
              <a:gd name="T53" fmla="*/ 41 h 94"/>
              <a:gd name="T54" fmla="*/ 13 w 80"/>
              <a:gd name="T55" fmla="*/ 29 h 94"/>
              <a:gd name="T56" fmla="*/ 19 w 80"/>
              <a:gd name="T57" fmla="*/ 17 h 94"/>
              <a:gd name="T58" fmla="*/ 27 w 80"/>
              <a:gd name="T59" fmla="*/ 1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0" h="94">
                <a:moveTo>
                  <a:pt x="27" y="1"/>
                </a:moveTo>
                <a:lnTo>
                  <a:pt x="34" y="0"/>
                </a:lnTo>
                <a:lnTo>
                  <a:pt x="41" y="0"/>
                </a:lnTo>
                <a:lnTo>
                  <a:pt x="47" y="2"/>
                </a:lnTo>
                <a:lnTo>
                  <a:pt x="54" y="4"/>
                </a:lnTo>
                <a:lnTo>
                  <a:pt x="60" y="6"/>
                </a:lnTo>
                <a:lnTo>
                  <a:pt x="66" y="8"/>
                </a:lnTo>
                <a:lnTo>
                  <a:pt x="73" y="8"/>
                </a:lnTo>
                <a:lnTo>
                  <a:pt x="80" y="7"/>
                </a:lnTo>
                <a:lnTo>
                  <a:pt x="80" y="38"/>
                </a:lnTo>
                <a:lnTo>
                  <a:pt x="75" y="44"/>
                </a:lnTo>
                <a:lnTo>
                  <a:pt x="69" y="51"/>
                </a:lnTo>
                <a:lnTo>
                  <a:pt x="64" y="59"/>
                </a:lnTo>
                <a:lnTo>
                  <a:pt x="58" y="68"/>
                </a:lnTo>
                <a:lnTo>
                  <a:pt x="51" y="84"/>
                </a:lnTo>
                <a:lnTo>
                  <a:pt x="47" y="94"/>
                </a:lnTo>
                <a:lnTo>
                  <a:pt x="43" y="93"/>
                </a:lnTo>
                <a:lnTo>
                  <a:pt x="40" y="92"/>
                </a:lnTo>
                <a:lnTo>
                  <a:pt x="37" y="91"/>
                </a:lnTo>
                <a:lnTo>
                  <a:pt x="34" y="89"/>
                </a:lnTo>
                <a:lnTo>
                  <a:pt x="29" y="84"/>
                </a:lnTo>
                <a:lnTo>
                  <a:pt x="23" y="78"/>
                </a:lnTo>
                <a:lnTo>
                  <a:pt x="19" y="72"/>
                </a:lnTo>
                <a:lnTo>
                  <a:pt x="13" y="65"/>
                </a:lnTo>
                <a:lnTo>
                  <a:pt x="7" y="60"/>
                </a:lnTo>
                <a:lnTo>
                  <a:pt x="0" y="56"/>
                </a:lnTo>
                <a:lnTo>
                  <a:pt x="8" y="41"/>
                </a:lnTo>
                <a:lnTo>
                  <a:pt x="13" y="29"/>
                </a:lnTo>
                <a:lnTo>
                  <a:pt x="19" y="17"/>
                </a:lnTo>
                <a:lnTo>
                  <a:pt x="27" y="1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704295" y="2359457"/>
            <a:ext cx="15086480" cy="9247573"/>
            <a:chOff x="6704295" y="2359457"/>
            <a:chExt cx="15086480" cy="9247573"/>
          </a:xfrm>
          <a:solidFill>
            <a:schemeClr val="bg1"/>
          </a:solidFill>
        </p:grpSpPr>
        <p:sp>
          <p:nvSpPr>
            <p:cNvPr id="10" name="Freeform 5"/>
            <p:cNvSpPr>
              <a:spLocks/>
            </p:cNvSpPr>
            <p:nvPr>
              <p:custDataLst>
                <p:tags r:id="rId763"/>
              </p:custDataLst>
            </p:nvPr>
          </p:nvSpPr>
          <p:spPr bwMode="auto">
            <a:xfrm>
              <a:off x="6704295" y="3015511"/>
              <a:ext cx="1822627" cy="980593"/>
            </a:xfrm>
            <a:custGeom>
              <a:avLst/>
              <a:gdLst>
                <a:gd name="T0" fmla="*/ 1395 w 1808"/>
                <a:gd name="T1" fmla="*/ 807 h 850"/>
                <a:gd name="T2" fmla="*/ 1394 w 1808"/>
                <a:gd name="T3" fmla="*/ 753 h 850"/>
                <a:gd name="T4" fmla="*/ 1373 w 1808"/>
                <a:gd name="T5" fmla="*/ 648 h 850"/>
                <a:gd name="T6" fmla="*/ 1323 w 1808"/>
                <a:gd name="T7" fmla="*/ 641 h 850"/>
                <a:gd name="T8" fmla="*/ 1264 w 1808"/>
                <a:gd name="T9" fmla="*/ 639 h 850"/>
                <a:gd name="T10" fmla="*/ 1134 w 1808"/>
                <a:gd name="T11" fmla="*/ 582 h 850"/>
                <a:gd name="T12" fmla="*/ 973 w 1808"/>
                <a:gd name="T13" fmla="*/ 537 h 850"/>
                <a:gd name="T14" fmla="*/ 943 w 1808"/>
                <a:gd name="T15" fmla="*/ 504 h 850"/>
                <a:gd name="T16" fmla="*/ 901 w 1808"/>
                <a:gd name="T17" fmla="*/ 516 h 850"/>
                <a:gd name="T18" fmla="*/ 849 w 1808"/>
                <a:gd name="T19" fmla="*/ 570 h 850"/>
                <a:gd name="T20" fmla="*/ 675 w 1808"/>
                <a:gd name="T21" fmla="*/ 619 h 850"/>
                <a:gd name="T22" fmla="*/ 678 w 1808"/>
                <a:gd name="T23" fmla="*/ 578 h 850"/>
                <a:gd name="T24" fmla="*/ 721 w 1808"/>
                <a:gd name="T25" fmla="*/ 548 h 850"/>
                <a:gd name="T26" fmla="*/ 786 w 1808"/>
                <a:gd name="T27" fmla="*/ 545 h 850"/>
                <a:gd name="T28" fmla="*/ 724 w 1808"/>
                <a:gd name="T29" fmla="*/ 528 h 850"/>
                <a:gd name="T30" fmla="*/ 578 w 1808"/>
                <a:gd name="T31" fmla="*/ 589 h 850"/>
                <a:gd name="T32" fmla="*/ 547 w 1808"/>
                <a:gd name="T33" fmla="*/ 625 h 850"/>
                <a:gd name="T34" fmla="*/ 526 w 1808"/>
                <a:gd name="T35" fmla="*/ 650 h 850"/>
                <a:gd name="T36" fmla="*/ 452 w 1808"/>
                <a:gd name="T37" fmla="*/ 654 h 850"/>
                <a:gd name="T38" fmla="*/ 383 w 1808"/>
                <a:gd name="T39" fmla="*/ 702 h 850"/>
                <a:gd name="T40" fmla="*/ 252 w 1808"/>
                <a:gd name="T41" fmla="*/ 750 h 850"/>
                <a:gd name="T42" fmla="*/ 105 w 1808"/>
                <a:gd name="T43" fmla="*/ 807 h 850"/>
                <a:gd name="T44" fmla="*/ 4 w 1808"/>
                <a:gd name="T45" fmla="*/ 813 h 850"/>
                <a:gd name="T46" fmla="*/ 14 w 1808"/>
                <a:gd name="T47" fmla="*/ 789 h 850"/>
                <a:gd name="T48" fmla="*/ 127 w 1808"/>
                <a:gd name="T49" fmla="*/ 761 h 850"/>
                <a:gd name="T50" fmla="*/ 265 w 1808"/>
                <a:gd name="T51" fmla="*/ 696 h 850"/>
                <a:gd name="T52" fmla="*/ 300 w 1808"/>
                <a:gd name="T53" fmla="*/ 626 h 850"/>
                <a:gd name="T54" fmla="*/ 253 w 1808"/>
                <a:gd name="T55" fmla="*/ 657 h 850"/>
                <a:gd name="T56" fmla="*/ 150 w 1808"/>
                <a:gd name="T57" fmla="*/ 643 h 850"/>
                <a:gd name="T58" fmla="*/ 172 w 1808"/>
                <a:gd name="T59" fmla="*/ 610 h 850"/>
                <a:gd name="T60" fmla="*/ 240 w 1808"/>
                <a:gd name="T61" fmla="*/ 547 h 850"/>
                <a:gd name="T62" fmla="*/ 152 w 1808"/>
                <a:gd name="T63" fmla="*/ 575 h 850"/>
                <a:gd name="T64" fmla="*/ 143 w 1808"/>
                <a:gd name="T65" fmla="*/ 536 h 850"/>
                <a:gd name="T66" fmla="*/ 346 w 1808"/>
                <a:gd name="T67" fmla="*/ 380 h 850"/>
                <a:gd name="T68" fmla="*/ 444 w 1808"/>
                <a:gd name="T69" fmla="*/ 382 h 850"/>
                <a:gd name="T70" fmla="*/ 569 w 1808"/>
                <a:gd name="T71" fmla="*/ 349 h 850"/>
                <a:gd name="T72" fmla="*/ 592 w 1808"/>
                <a:gd name="T73" fmla="*/ 306 h 850"/>
                <a:gd name="T74" fmla="*/ 506 w 1808"/>
                <a:gd name="T75" fmla="*/ 331 h 850"/>
                <a:gd name="T76" fmla="*/ 438 w 1808"/>
                <a:gd name="T77" fmla="*/ 318 h 850"/>
                <a:gd name="T78" fmla="*/ 472 w 1808"/>
                <a:gd name="T79" fmla="*/ 287 h 850"/>
                <a:gd name="T80" fmla="*/ 711 w 1808"/>
                <a:gd name="T81" fmla="*/ 238 h 850"/>
                <a:gd name="T82" fmla="*/ 749 w 1808"/>
                <a:gd name="T83" fmla="*/ 210 h 850"/>
                <a:gd name="T84" fmla="*/ 684 w 1808"/>
                <a:gd name="T85" fmla="*/ 176 h 850"/>
                <a:gd name="T86" fmla="*/ 739 w 1808"/>
                <a:gd name="T87" fmla="*/ 109 h 850"/>
                <a:gd name="T88" fmla="*/ 988 w 1808"/>
                <a:gd name="T89" fmla="*/ 27 h 850"/>
                <a:gd name="T90" fmla="*/ 1157 w 1808"/>
                <a:gd name="T91" fmla="*/ 9 h 850"/>
                <a:gd name="T92" fmla="*/ 1277 w 1808"/>
                <a:gd name="T93" fmla="*/ 2 h 850"/>
                <a:gd name="T94" fmla="*/ 1354 w 1808"/>
                <a:gd name="T95" fmla="*/ 10 h 850"/>
                <a:gd name="T96" fmla="*/ 1516 w 1808"/>
                <a:gd name="T97" fmla="*/ 34 h 850"/>
                <a:gd name="T98" fmla="*/ 1761 w 1808"/>
                <a:gd name="T99" fmla="*/ 41 h 850"/>
                <a:gd name="T100" fmla="*/ 1287 w 1808"/>
                <a:gd name="T101" fmla="*/ 540 h 850"/>
                <a:gd name="T102" fmla="*/ 1321 w 1808"/>
                <a:gd name="T103" fmla="*/ 571 h 850"/>
                <a:gd name="T104" fmla="*/ 1327 w 1808"/>
                <a:gd name="T105" fmla="*/ 601 h 850"/>
                <a:gd name="T106" fmla="*/ 1382 w 1808"/>
                <a:gd name="T107" fmla="*/ 599 h 850"/>
                <a:gd name="T108" fmla="*/ 1429 w 1808"/>
                <a:gd name="T109" fmla="*/ 577 h 850"/>
                <a:gd name="T110" fmla="*/ 1475 w 1808"/>
                <a:gd name="T111" fmla="*/ 667 h 850"/>
                <a:gd name="T112" fmla="*/ 1462 w 1808"/>
                <a:gd name="T113" fmla="*/ 706 h 850"/>
                <a:gd name="T114" fmla="*/ 1449 w 1808"/>
                <a:gd name="T115" fmla="*/ 742 h 850"/>
                <a:gd name="T116" fmla="*/ 1477 w 1808"/>
                <a:gd name="T117" fmla="*/ 783 h 850"/>
                <a:gd name="T118" fmla="*/ 1477 w 1808"/>
                <a:gd name="T119" fmla="*/ 811 h 850"/>
                <a:gd name="T120" fmla="*/ 1426 w 1808"/>
                <a:gd name="T121" fmla="*/ 848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08" h="85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" name="Freeform 6"/>
            <p:cNvSpPr>
              <a:spLocks/>
            </p:cNvSpPr>
            <p:nvPr>
              <p:custDataLst>
                <p:tags r:id="rId764"/>
              </p:custDataLst>
            </p:nvPr>
          </p:nvSpPr>
          <p:spPr bwMode="auto">
            <a:xfrm>
              <a:off x="7774258" y="4369495"/>
              <a:ext cx="3209890" cy="1692481"/>
            </a:xfrm>
            <a:custGeom>
              <a:avLst/>
              <a:gdLst>
                <a:gd name="T0" fmla="*/ 2928 w 3175"/>
                <a:gd name="T1" fmla="*/ 353 h 1472"/>
                <a:gd name="T2" fmla="*/ 2896 w 3175"/>
                <a:gd name="T3" fmla="*/ 440 h 1472"/>
                <a:gd name="T4" fmla="*/ 2843 w 3175"/>
                <a:gd name="T5" fmla="*/ 462 h 1472"/>
                <a:gd name="T6" fmla="*/ 2667 w 3175"/>
                <a:gd name="T7" fmla="*/ 566 h 1472"/>
                <a:gd name="T8" fmla="*/ 2595 w 3175"/>
                <a:gd name="T9" fmla="*/ 585 h 1472"/>
                <a:gd name="T10" fmla="*/ 2570 w 3175"/>
                <a:gd name="T11" fmla="*/ 677 h 1472"/>
                <a:gd name="T12" fmla="*/ 2514 w 3175"/>
                <a:gd name="T13" fmla="*/ 621 h 1472"/>
                <a:gd name="T14" fmla="*/ 2499 w 3175"/>
                <a:gd name="T15" fmla="*/ 690 h 1472"/>
                <a:gd name="T16" fmla="*/ 2465 w 3175"/>
                <a:gd name="T17" fmla="*/ 744 h 1472"/>
                <a:gd name="T18" fmla="*/ 2471 w 3175"/>
                <a:gd name="T19" fmla="*/ 823 h 1472"/>
                <a:gd name="T20" fmla="*/ 2332 w 3175"/>
                <a:gd name="T21" fmla="*/ 928 h 1472"/>
                <a:gd name="T22" fmla="*/ 2165 w 3175"/>
                <a:gd name="T23" fmla="*/ 1045 h 1472"/>
                <a:gd name="T24" fmla="*/ 2112 w 3175"/>
                <a:gd name="T25" fmla="*/ 1195 h 1472"/>
                <a:gd name="T26" fmla="*/ 2103 w 3175"/>
                <a:gd name="T27" fmla="*/ 1457 h 1472"/>
                <a:gd name="T28" fmla="*/ 2026 w 3175"/>
                <a:gd name="T29" fmla="*/ 1414 h 1472"/>
                <a:gd name="T30" fmla="*/ 1993 w 3175"/>
                <a:gd name="T31" fmla="*/ 1326 h 1472"/>
                <a:gd name="T32" fmla="*/ 1959 w 3175"/>
                <a:gd name="T33" fmla="*/ 1184 h 1472"/>
                <a:gd name="T34" fmla="*/ 1832 w 3175"/>
                <a:gd name="T35" fmla="*/ 1168 h 1472"/>
                <a:gd name="T36" fmla="*/ 1653 w 3175"/>
                <a:gd name="T37" fmla="*/ 1143 h 1472"/>
                <a:gd name="T38" fmla="*/ 1616 w 3175"/>
                <a:gd name="T39" fmla="*/ 1186 h 1472"/>
                <a:gd name="T40" fmla="*/ 1548 w 3175"/>
                <a:gd name="T41" fmla="*/ 1238 h 1472"/>
                <a:gd name="T42" fmla="*/ 1436 w 3175"/>
                <a:gd name="T43" fmla="*/ 1192 h 1472"/>
                <a:gd name="T44" fmla="*/ 1231 w 3175"/>
                <a:gd name="T45" fmla="*/ 1272 h 1472"/>
                <a:gd name="T46" fmla="*/ 1160 w 3175"/>
                <a:gd name="T47" fmla="*/ 1392 h 1472"/>
                <a:gd name="T48" fmla="*/ 1080 w 3175"/>
                <a:gd name="T49" fmla="*/ 1382 h 1472"/>
                <a:gd name="T50" fmla="*/ 1037 w 3175"/>
                <a:gd name="T51" fmla="*/ 1227 h 1472"/>
                <a:gd name="T52" fmla="*/ 940 w 3175"/>
                <a:gd name="T53" fmla="*/ 1190 h 1472"/>
                <a:gd name="T54" fmla="*/ 867 w 3175"/>
                <a:gd name="T55" fmla="*/ 1219 h 1472"/>
                <a:gd name="T56" fmla="*/ 782 w 3175"/>
                <a:gd name="T57" fmla="*/ 1087 h 1472"/>
                <a:gd name="T58" fmla="*/ 670 w 3175"/>
                <a:gd name="T59" fmla="*/ 1065 h 1472"/>
                <a:gd name="T60" fmla="*/ 462 w 3175"/>
                <a:gd name="T61" fmla="*/ 1065 h 1472"/>
                <a:gd name="T62" fmla="*/ 220 w 3175"/>
                <a:gd name="T63" fmla="*/ 1016 h 1472"/>
                <a:gd name="T64" fmla="*/ 88 w 3175"/>
                <a:gd name="T65" fmla="*/ 920 h 1472"/>
                <a:gd name="T66" fmla="*/ 39 w 3175"/>
                <a:gd name="T67" fmla="*/ 848 h 1472"/>
                <a:gd name="T68" fmla="*/ 29 w 3175"/>
                <a:gd name="T69" fmla="*/ 662 h 1472"/>
                <a:gd name="T70" fmla="*/ 0 w 3175"/>
                <a:gd name="T71" fmla="*/ 604 h 1472"/>
                <a:gd name="T72" fmla="*/ 141 w 3175"/>
                <a:gd name="T73" fmla="*/ 336 h 1472"/>
                <a:gd name="T74" fmla="*/ 247 w 3175"/>
                <a:gd name="T75" fmla="*/ 176 h 1472"/>
                <a:gd name="T76" fmla="*/ 355 w 3175"/>
                <a:gd name="T77" fmla="*/ 102 h 1472"/>
                <a:gd name="T78" fmla="*/ 376 w 3175"/>
                <a:gd name="T79" fmla="*/ 120 h 1472"/>
                <a:gd name="T80" fmla="*/ 1827 w 3175"/>
                <a:gd name="T81" fmla="*/ 0 h 1472"/>
                <a:gd name="T82" fmla="*/ 1926 w 3175"/>
                <a:gd name="T83" fmla="*/ 55 h 1472"/>
                <a:gd name="T84" fmla="*/ 2015 w 3175"/>
                <a:gd name="T85" fmla="*/ 69 h 1472"/>
                <a:gd name="T86" fmla="*/ 1929 w 3175"/>
                <a:gd name="T87" fmla="*/ 128 h 1472"/>
                <a:gd name="T88" fmla="*/ 1977 w 3175"/>
                <a:gd name="T89" fmla="*/ 166 h 1472"/>
                <a:gd name="T90" fmla="*/ 2094 w 3175"/>
                <a:gd name="T91" fmla="*/ 155 h 1472"/>
                <a:gd name="T92" fmla="*/ 2284 w 3175"/>
                <a:gd name="T93" fmla="*/ 193 h 1472"/>
                <a:gd name="T94" fmla="*/ 2217 w 3175"/>
                <a:gd name="T95" fmla="*/ 204 h 1472"/>
                <a:gd name="T96" fmla="*/ 2087 w 3175"/>
                <a:gd name="T97" fmla="*/ 264 h 1472"/>
                <a:gd name="T98" fmla="*/ 2021 w 3175"/>
                <a:gd name="T99" fmla="*/ 355 h 1472"/>
                <a:gd name="T100" fmla="*/ 2012 w 3175"/>
                <a:gd name="T101" fmla="*/ 451 h 1472"/>
                <a:gd name="T102" fmla="*/ 2076 w 3175"/>
                <a:gd name="T103" fmla="*/ 417 h 1472"/>
                <a:gd name="T104" fmla="*/ 2205 w 3175"/>
                <a:gd name="T105" fmla="*/ 252 h 1472"/>
                <a:gd name="T106" fmla="*/ 2267 w 3175"/>
                <a:gd name="T107" fmla="*/ 303 h 1472"/>
                <a:gd name="T108" fmla="*/ 2299 w 3175"/>
                <a:gd name="T109" fmla="*/ 394 h 1472"/>
                <a:gd name="T110" fmla="*/ 2206 w 3175"/>
                <a:gd name="T111" fmla="*/ 454 h 1472"/>
                <a:gd name="T112" fmla="*/ 2317 w 3175"/>
                <a:gd name="T113" fmla="*/ 457 h 1472"/>
                <a:gd name="T114" fmla="*/ 2570 w 3175"/>
                <a:gd name="T115" fmla="*/ 373 h 1472"/>
                <a:gd name="T116" fmla="*/ 2730 w 3175"/>
                <a:gd name="T117" fmla="*/ 252 h 1472"/>
                <a:gd name="T118" fmla="*/ 3016 w 3175"/>
                <a:gd name="T119" fmla="*/ 203 h 1472"/>
                <a:gd name="T120" fmla="*/ 3136 w 3175"/>
                <a:gd name="T121" fmla="*/ 118 h 1472"/>
                <a:gd name="T122" fmla="*/ 3149 w 3175"/>
                <a:gd name="T123" fmla="*/ 18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75" h="1472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9" y="394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" name="Freeform 9"/>
            <p:cNvSpPr>
              <a:spLocks/>
            </p:cNvSpPr>
            <p:nvPr>
              <p:custDataLst>
                <p:tags r:id="rId765"/>
              </p:custDataLst>
            </p:nvPr>
          </p:nvSpPr>
          <p:spPr bwMode="auto">
            <a:xfrm>
              <a:off x="10187210" y="7440388"/>
              <a:ext cx="2246922" cy="2645155"/>
            </a:xfrm>
            <a:custGeom>
              <a:avLst/>
              <a:gdLst>
                <a:gd name="T0" fmla="*/ 440 w 2226"/>
                <a:gd name="T1" fmla="*/ 896 h 2292"/>
                <a:gd name="T2" fmla="*/ 505 w 2226"/>
                <a:gd name="T3" fmla="*/ 985 h 2292"/>
                <a:gd name="T4" fmla="*/ 572 w 2226"/>
                <a:gd name="T5" fmla="*/ 1054 h 2292"/>
                <a:gd name="T6" fmla="*/ 716 w 2226"/>
                <a:gd name="T7" fmla="*/ 1098 h 2292"/>
                <a:gd name="T8" fmla="*/ 798 w 2226"/>
                <a:gd name="T9" fmla="*/ 1204 h 2292"/>
                <a:gd name="T10" fmla="*/ 846 w 2226"/>
                <a:gd name="T11" fmla="*/ 1292 h 2292"/>
                <a:gd name="T12" fmla="*/ 939 w 2226"/>
                <a:gd name="T13" fmla="*/ 1355 h 2292"/>
                <a:gd name="T14" fmla="*/ 957 w 2226"/>
                <a:gd name="T15" fmla="*/ 1466 h 2292"/>
                <a:gd name="T16" fmla="*/ 976 w 2226"/>
                <a:gd name="T17" fmla="*/ 1541 h 2292"/>
                <a:gd name="T18" fmla="*/ 992 w 2226"/>
                <a:gd name="T19" fmla="*/ 1632 h 2292"/>
                <a:gd name="T20" fmla="*/ 1131 w 2226"/>
                <a:gd name="T21" fmla="*/ 1698 h 2292"/>
                <a:gd name="T22" fmla="*/ 1193 w 2226"/>
                <a:gd name="T23" fmla="*/ 1805 h 2292"/>
                <a:gd name="T24" fmla="*/ 1243 w 2226"/>
                <a:gd name="T25" fmla="*/ 1864 h 2292"/>
                <a:gd name="T26" fmla="*/ 1183 w 2226"/>
                <a:gd name="T27" fmla="*/ 2003 h 2292"/>
                <a:gd name="T28" fmla="*/ 1084 w 2226"/>
                <a:gd name="T29" fmla="*/ 2128 h 2292"/>
                <a:gd name="T30" fmla="*/ 1180 w 2226"/>
                <a:gd name="T31" fmla="*/ 2161 h 2292"/>
                <a:gd name="T32" fmla="*/ 1296 w 2226"/>
                <a:gd name="T33" fmla="*/ 2234 h 2292"/>
                <a:gd name="T34" fmla="*/ 1419 w 2226"/>
                <a:gd name="T35" fmla="*/ 2198 h 2292"/>
                <a:gd name="T36" fmla="*/ 1518 w 2226"/>
                <a:gd name="T37" fmla="*/ 2036 h 2292"/>
                <a:gd name="T38" fmla="*/ 1512 w 2226"/>
                <a:gd name="T39" fmla="*/ 1918 h 2292"/>
                <a:gd name="T40" fmla="*/ 1561 w 2226"/>
                <a:gd name="T41" fmla="*/ 1793 h 2292"/>
                <a:gd name="T42" fmla="*/ 1706 w 2226"/>
                <a:gd name="T43" fmla="*/ 1727 h 2292"/>
                <a:gd name="T44" fmla="*/ 1798 w 2226"/>
                <a:gd name="T45" fmla="*/ 1681 h 2292"/>
                <a:gd name="T46" fmla="*/ 1897 w 2226"/>
                <a:gd name="T47" fmla="*/ 1641 h 2292"/>
                <a:gd name="T48" fmla="*/ 1982 w 2226"/>
                <a:gd name="T49" fmla="*/ 1400 h 2292"/>
                <a:gd name="T50" fmla="*/ 2014 w 2226"/>
                <a:gd name="T51" fmla="*/ 1288 h 2292"/>
                <a:gd name="T52" fmla="*/ 2002 w 2226"/>
                <a:gd name="T53" fmla="*/ 1090 h 2292"/>
                <a:gd name="T54" fmla="*/ 2073 w 2226"/>
                <a:gd name="T55" fmla="*/ 1009 h 2292"/>
                <a:gd name="T56" fmla="*/ 2190 w 2226"/>
                <a:gd name="T57" fmla="*/ 877 h 2292"/>
                <a:gd name="T58" fmla="*/ 2222 w 2226"/>
                <a:gd name="T59" fmla="*/ 732 h 2292"/>
                <a:gd name="T60" fmla="*/ 2157 w 2226"/>
                <a:gd name="T61" fmla="*/ 599 h 2292"/>
                <a:gd name="T62" fmla="*/ 2059 w 2226"/>
                <a:gd name="T63" fmla="*/ 563 h 2292"/>
                <a:gd name="T64" fmla="*/ 1921 w 2226"/>
                <a:gd name="T65" fmla="*/ 462 h 2292"/>
                <a:gd name="T66" fmla="*/ 1742 w 2226"/>
                <a:gd name="T67" fmla="*/ 450 h 2292"/>
                <a:gd name="T68" fmla="*/ 1670 w 2226"/>
                <a:gd name="T69" fmla="*/ 447 h 2292"/>
                <a:gd name="T70" fmla="*/ 1636 w 2226"/>
                <a:gd name="T71" fmla="*/ 394 h 2292"/>
                <a:gd name="T72" fmla="*/ 1512 w 2226"/>
                <a:gd name="T73" fmla="*/ 348 h 2292"/>
                <a:gd name="T74" fmla="*/ 1411 w 2226"/>
                <a:gd name="T75" fmla="*/ 409 h 2292"/>
                <a:gd name="T76" fmla="*/ 1338 w 2226"/>
                <a:gd name="T77" fmla="*/ 405 h 2292"/>
                <a:gd name="T78" fmla="*/ 1247 w 2226"/>
                <a:gd name="T79" fmla="*/ 384 h 2292"/>
                <a:gd name="T80" fmla="*/ 1317 w 2226"/>
                <a:gd name="T81" fmla="*/ 268 h 2292"/>
                <a:gd name="T82" fmla="*/ 1338 w 2226"/>
                <a:gd name="T83" fmla="*/ 184 h 2292"/>
                <a:gd name="T84" fmla="*/ 1291 w 2226"/>
                <a:gd name="T85" fmla="*/ 68 h 2292"/>
                <a:gd name="T86" fmla="*/ 1124 w 2226"/>
                <a:gd name="T87" fmla="*/ 135 h 2292"/>
                <a:gd name="T88" fmla="*/ 1003 w 2226"/>
                <a:gd name="T89" fmla="*/ 170 h 2292"/>
                <a:gd name="T90" fmla="*/ 960 w 2226"/>
                <a:gd name="T91" fmla="*/ 187 h 2292"/>
                <a:gd name="T92" fmla="*/ 812 w 2226"/>
                <a:gd name="T93" fmla="*/ 176 h 2292"/>
                <a:gd name="T94" fmla="*/ 811 w 2226"/>
                <a:gd name="T95" fmla="*/ 67 h 2292"/>
                <a:gd name="T96" fmla="*/ 745 w 2226"/>
                <a:gd name="T97" fmla="*/ 0 h 2292"/>
                <a:gd name="T98" fmla="*/ 700 w 2226"/>
                <a:gd name="T99" fmla="*/ 31 h 2292"/>
                <a:gd name="T100" fmla="*/ 589 w 2226"/>
                <a:gd name="T101" fmla="*/ 70 h 2292"/>
                <a:gd name="T102" fmla="*/ 560 w 2226"/>
                <a:gd name="T103" fmla="*/ 198 h 2292"/>
                <a:gd name="T104" fmla="*/ 453 w 2226"/>
                <a:gd name="T105" fmla="*/ 258 h 2292"/>
                <a:gd name="T106" fmla="*/ 286 w 2226"/>
                <a:gd name="T107" fmla="*/ 197 h 2292"/>
                <a:gd name="T108" fmla="*/ 253 w 2226"/>
                <a:gd name="T109" fmla="*/ 240 h 2292"/>
                <a:gd name="T110" fmla="*/ 198 w 2226"/>
                <a:gd name="T111" fmla="*/ 311 h 2292"/>
                <a:gd name="T112" fmla="*/ 246 w 2226"/>
                <a:gd name="T113" fmla="*/ 388 h 2292"/>
                <a:gd name="T114" fmla="*/ 194 w 2226"/>
                <a:gd name="T115" fmla="*/ 560 h 2292"/>
                <a:gd name="T116" fmla="*/ 100 w 2226"/>
                <a:gd name="T117" fmla="*/ 567 h 2292"/>
                <a:gd name="T118" fmla="*/ 16 w 2226"/>
                <a:gd name="T119" fmla="*/ 687 h 2292"/>
                <a:gd name="T120" fmla="*/ 22 w 2226"/>
                <a:gd name="T121" fmla="*/ 824 h 2292"/>
                <a:gd name="T122" fmla="*/ 120 w 2226"/>
                <a:gd name="T123" fmla="*/ 905 h 2292"/>
                <a:gd name="T124" fmla="*/ 191 w 2226"/>
                <a:gd name="T125" fmla="*/ 949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26" h="2292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24" name="Group 19"/>
            <p:cNvGrpSpPr>
              <a:grpSpLocks/>
            </p:cNvGrpSpPr>
            <p:nvPr>
              <p:custDataLst>
                <p:tags r:id="rId766"/>
              </p:custDataLst>
            </p:nvPr>
          </p:nvGrpSpPr>
          <p:grpSpPr bwMode="auto">
            <a:xfrm>
              <a:off x="20259622" y="7227520"/>
              <a:ext cx="1099479" cy="467613"/>
              <a:chOff x="4488" y="2394"/>
              <a:chExt cx="358" cy="124"/>
            </a:xfrm>
            <a:grpFill/>
          </p:grpSpPr>
          <p:sp>
            <p:nvSpPr>
              <p:cNvPr id="554" name="Freeform 20"/>
              <p:cNvSpPr>
                <a:spLocks/>
              </p:cNvSpPr>
              <p:nvPr/>
            </p:nvSpPr>
            <p:spPr bwMode="auto">
              <a:xfrm>
                <a:off x="4675" y="2394"/>
                <a:ext cx="171" cy="124"/>
              </a:xfrm>
              <a:custGeom>
                <a:avLst/>
                <a:gdLst>
                  <a:gd name="T0" fmla="*/ 424 w 512"/>
                  <a:gd name="T1" fmla="*/ 198 h 408"/>
                  <a:gd name="T2" fmla="*/ 387 w 512"/>
                  <a:gd name="T3" fmla="*/ 193 h 408"/>
                  <a:gd name="T4" fmla="*/ 367 w 512"/>
                  <a:gd name="T5" fmla="*/ 203 h 408"/>
                  <a:gd name="T6" fmla="*/ 354 w 512"/>
                  <a:gd name="T7" fmla="*/ 217 h 408"/>
                  <a:gd name="T8" fmla="*/ 347 w 512"/>
                  <a:gd name="T9" fmla="*/ 254 h 408"/>
                  <a:gd name="T10" fmla="*/ 327 w 512"/>
                  <a:gd name="T11" fmla="*/ 306 h 408"/>
                  <a:gd name="T12" fmla="*/ 305 w 512"/>
                  <a:gd name="T13" fmla="*/ 335 h 408"/>
                  <a:gd name="T14" fmla="*/ 289 w 512"/>
                  <a:gd name="T15" fmla="*/ 350 h 408"/>
                  <a:gd name="T16" fmla="*/ 271 w 512"/>
                  <a:gd name="T17" fmla="*/ 359 h 408"/>
                  <a:gd name="T18" fmla="*/ 256 w 512"/>
                  <a:gd name="T19" fmla="*/ 368 h 408"/>
                  <a:gd name="T20" fmla="*/ 253 w 512"/>
                  <a:gd name="T21" fmla="*/ 376 h 408"/>
                  <a:gd name="T22" fmla="*/ 215 w 512"/>
                  <a:gd name="T23" fmla="*/ 370 h 408"/>
                  <a:gd name="T24" fmla="*/ 183 w 512"/>
                  <a:gd name="T25" fmla="*/ 367 h 408"/>
                  <a:gd name="T26" fmla="*/ 155 w 512"/>
                  <a:gd name="T27" fmla="*/ 373 h 408"/>
                  <a:gd name="T28" fmla="*/ 138 w 512"/>
                  <a:gd name="T29" fmla="*/ 388 h 408"/>
                  <a:gd name="T30" fmla="*/ 97 w 512"/>
                  <a:gd name="T31" fmla="*/ 405 h 408"/>
                  <a:gd name="T32" fmla="*/ 62 w 512"/>
                  <a:gd name="T33" fmla="*/ 407 h 408"/>
                  <a:gd name="T34" fmla="*/ 45 w 512"/>
                  <a:gd name="T35" fmla="*/ 400 h 408"/>
                  <a:gd name="T36" fmla="*/ 15 w 512"/>
                  <a:gd name="T37" fmla="*/ 368 h 408"/>
                  <a:gd name="T38" fmla="*/ 2 w 512"/>
                  <a:gd name="T39" fmla="*/ 344 h 408"/>
                  <a:gd name="T40" fmla="*/ 8 w 512"/>
                  <a:gd name="T41" fmla="*/ 335 h 408"/>
                  <a:gd name="T42" fmla="*/ 34 w 512"/>
                  <a:gd name="T43" fmla="*/ 344 h 408"/>
                  <a:gd name="T44" fmla="*/ 53 w 512"/>
                  <a:gd name="T45" fmla="*/ 336 h 408"/>
                  <a:gd name="T46" fmla="*/ 56 w 512"/>
                  <a:gd name="T47" fmla="*/ 314 h 408"/>
                  <a:gd name="T48" fmla="*/ 71 w 512"/>
                  <a:gd name="T49" fmla="*/ 300 h 408"/>
                  <a:gd name="T50" fmla="*/ 82 w 512"/>
                  <a:gd name="T51" fmla="*/ 286 h 408"/>
                  <a:gd name="T52" fmla="*/ 89 w 512"/>
                  <a:gd name="T53" fmla="*/ 272 h 408"/>
                  <a:gd name="T54" fmla="*/ 101 w 512"/>
                  <a:gd name="T55" fmla="*/ 262 h 408"/>
                  <a:gd name="T56" fmla="*/ 137 w 512"/>
                  <a:gd name="T57" fmla="*/ 246 h 408"/>
                  <a:gd name="T58" fmla="*/ 175 w 512"/>
                  <a:gd name="T59" fmla="*/ 232 h 408"/>
                  <a:gd name="T60" fmla="*/ 202 w 512"/>
                  <a:gd name="T61" fmla="*/ 217 h 408"/>
                  <a:gd name="T62" fmla="*/ 213 w 512"/>
                  <a:gd name="T63" fmla="*/ 205 h 408"/>
                  <a:gd name="T64" fmla="*/ 219 w 512"/>
                  <a:gd name="T65" fmla="*/ 191 h 408"/>
                  <a:gd name="T66" fmla="*/ 227 w 512"/>
                  <a:gd name="T67" fmla="*/ 161 h 408"/>
                  <a:gd name="T68" fmla="*/ 229 w 512"/>
                  <a:gd name="T69" fmla="*/ 149 h 408"/>
                  <a:gd name="T70" fmla="*/ 231 w 512"/>
                  <a:gd name="T71" fmla="*/ 152 h 408"/>
                  <a:gd name="T72" fmla="*/ 239 w 512"/>
                  <a:gd name="T73" fmla="*/ 143 h 408"/>
                  <a:gd name="T74" fmla="*/ 237 w 512"/>
                  <a:gd name="T75" fmla="*/ 155 h 408"/>
                  <a:gd name="T76" fmla="*/ 240 w 512"/>
                  <a:gd name="T77" fmla="*/ 174 h 408"/>
                  <a:gd name="T78" fmla="*/ 251 w 512"/>
                  <a:gd name="T79" fmla="*/ 193 h 408"/>
                  <a:gd name="T80" fmla="*/ 272 w 512"/>
                  <a:gd name="T81" fmla="*/ 205 h 408"/>
                  <a:gd name="T82" fmla="*/ 306 w 512"/>
                  <a:gd name="T83" fmla="*/ 204 h 408"/>
                  <a:gd name="T84" fmla="*/ 320 w 512"/>
                  <a:gd name="T85" fmla="*/ 205 h 408"/>
                  <a:gd name="T86" fmla="*/ 327 w 512"/>
                  <a:gd name="T87" fmla="*/ 198 h 408"/>
                  <a:gd name="T88" fmla="*/ 324 w 512"/>
                  <a:gd name="T89" fmla="*/ 176 h 408"/>
                  <a:gd name="T90" fmla="*/ 299 w 512"/>
                  <a:gd name="T91" fmla="*/ 130 h 408"/>
                  <a:gd name="T92" fmla="*/ 319 w 512"/>
                  <a:gd name="T93" fmla="*/ 109 h 408"/>
                  <a:gd name="T94" fmla="*/ 344 w 512"/>
                  <a:gd name="T95" fmla="*/ 66 h 408"/>
                  <a:gd name="T96" fmla="*/ 374 w 512"/>
                  <a:gd name="T97" fmla="*/ 22 h 408"/>
                  <a:gd name="T98" fmla="*/ 399 w 512"/>
                  <a:gd name="T99" fmla="*/ 0 h 408"/>
                  <a:gd name="T100" fmla="*/ 401 w 512"/>
                  <a:gd name="T101" fmla="*/ 23 h 408"/>
                  <a:gd name="T102" fmla="*/ 413 w 512"/>
                  <a:gd name="T103" fmla="*/ 50 h 408"/>
                  <a:gd name="T104" fmla="*/ 439 w 512"/>
                  <a:gd name="T105" fmla="*/ 75 h 408"/>
                  <a:gd name="T106" fmla="*/ 486 w 512"/>
                  <a:gd name="T107" fmla="*/ 106 h 408"/>
                  <a:gd name="T108" fmla="*/ 508 w 512"/>
                  <a:gd name="T109" fmla="*/ 132 h 408"/>
                  <a:gd name="T110" fmla="*/ 499 w 512"/>
                  <a:gd name="T111" fmla="*/ 149 h 408"/>
                  <a:gd name="T112" fmla="*/ 478 w 512"/>
                  <a:gd name="T113" fmla="*/ 152 h 408"/>
                  <a:gd name="T114" fmla="*/ 458 w 512"/>
                  <a:gd name="T115" fmla="*/ 18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12" h="408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55" name="Freeform 21"/>
              <p:cNvSpPr>
                <a:spLocks/>
              </p:cNvSpPr>
              <p:nvPr/>
            </p:nvSpPr>
            <p:spPr bwMode="auto">
              <a:xfrm>
                <a:off x="4488" y="2420"/>
                <a:ext cx="77" cy="89"/>
              </a:xfrm>
              <a:custGeom>
                <a:avLst/>
                <a:gdLst>
                  <a:gd name="T0" fmla="*/ 151 w 232"/>
                  <a:gd name="T1" fmla="*/ 24 h 289"/>
                  <a:gd name="T2" fmla="*/ 165 w 232"/>
                  <a:gd name="T3" fmla="*/ 48 h 289"/>
                  <a:gd name="T4" fmla="*/ 174 w 232"/>
                  <a:gd name="T5" fmla="*/ 56 h 289"/>
                  <a:gd name="T6" fmla="*/ 181 w 232"/>
                  <a:gd name="T7" fmla="*/ 60 h 289"/>
                  <a:gd name="T8" fmla="*/ 186 w 232"/>
                  <a:gd name="T9" fmla="*/ 166 h 289"/>
                  <a:gd name="T10" fmla="*/ 189 w 232"/>
                  <a:gd name="T11" fmla="*/ 196 h 289"/>
                  <a:gd name="T12" fmla="*/ 193 w 232"/>
                  <a:gd name="T13" fmla="*/ 207 h 289"/>
                  <a:gd name="T14" fmla="*/ 199 w 232"/>
                  <a:gd name="T15" fmla="*/ 216 h 289"/>
                  <a:gd name="T16" fmla="*/ 232 w 232"/>
                  <a:gd name="T17" fmla="*/ 246 h 289"/>
                  <a:gd name="T18" fmla="*/ 219 w 232"/>
                  <a:gd name="T19" fmla="*/ 288 h 289"/>
                  <a:gd name="T20" fmla="*/ 186 w 232"/>
                  <a:gd name="T21" fmla="*/ 282 h 289"/>
                  <a:gd name="T22" fmla="*/ 151 w 232"/>
                  <a:gd name="T23" fmla="*/ 264 h 289"/>
                  <a:gd name="T24" fmla="*/ 113 w 232"/>
                  <a:gd name="T25" fmla="*/ 235 h 289"/>
                  <a:gd name="T26" fmla="*/ 81 w 232"/>
                  <a:gd name="T27" fmla="*/ 207 h 289"/>
                  <a:gd name="T28" fmla="*/ 56 w 232"/>
                  <a:gd name="T29" fmla="*/ 176 h 289"/>
                  <a:gd name="T30" fmla="*/ 31 w 232"/>
                  <a:gd name="T31" fmla="*/ 145 h 289"/>
                  <a:gd name="T32" fmla="*/ 9 w 232"/>
                  <a:gd name="T33" fmla="*/ 126 h 289"/>
                  <a:gd name="T34" fmla="*/ 2 w 232"/>
                  <a:gd name="T35" fmla="*/ 117 h 289"/>
                  <a:gd name="T36" fmla="*/ 0 w 232"/>
                  <a:gd name="T37" fmla="*/ 109 h 289"/>
                  <a:gd name="T38" fmla="*/ 0 w 232"/>
                  <a:gd name="T39" fmla="*/ 100 h 289"/>
                  <a:gd name="T40" fmla="*/ 3 w 232"/>
                  <a:gd name="T41" fmla="*/ 92 h 289"/>
                  <a:gd name="T42" fmla="*/ 11 w 232"/>
                  <a:gd name="T43" fmla="*/ 79 h 289"/>
                  <a:gd name="T44" fmla="*/ 12 w 232"/>
                  <a:gd name="T45" fmla="*/ 52 h 289"/>
                  <a:gd name="T46" fmla="*/ 7 w 232"/>
                  <a:gd name="T47" fmla="*/ 15 h 289"/>
                  <a:gd name="T48" fmla="*/ 13 w 232"/>
                  <a:gd name="T49" fmla="*/ 0 h 289"/>
                  <a:gd name="T50" fmla="*/ 26 w 232"/>
                  <a:gd name="T51" fmla="*/ 3 h 289"/>
                  <a:gd name="T52" fmla="*/ 42 w 232"/>
                  <a:gd name="T53" fmla="*/ 10 h 289"/>
                  <a:gd name="T54" fmla="*/ 59 w 232"/>
                  <a:gd name="T55" fmla="*/ 21 h 289"/>
                  <a:gd name="T56" fmla="*/ 73 w 232"/>
                  <a:gd name="T57" fmla="*/ 28 h 289"/>
                  <a:gd name="T58" fmla="*/ 81 w 232"/>
                  <a:gd name="T59" fmla="*/ 31 h 289"/>
                  <a:gd name="T60" fmla="*/ 91 w 232"/>
                  <a:gd name="T61" fmla="*/ 31 h 289"/>
                  <a:gd name="T62" fmla="*/ 105 w 232"/>
                  <a:gd name="T63" fmla="*/ 26 h 289"/>
                  <a:gd name="T64" fmla="*/ 120 w 232"/>
                  <a:gd name="T65" fmla="*/ 19 h 289"/>
                  <a:gd name="T66" fmla="*/ 133 w 232"/>
                  <a:gd name="T67" fmla="*/ 11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2" h="289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42" name="Freeform 41"/>
            <p:cNvSpPr>
              <a:spLocks/>
            </p:cNvSpPr>
            <p:nvPr>
              <p:custDataLst>
                <p:tags r:id="rId767"/>
              </p:custDataLst>
            </p:nvPr>
          </p:nvSpPr>
          <p:spPr bwMode="auto">
            <a:xfrm>
              <a:off x="10600437" y="6522611"/>
              <a:ext cx="73791" cy="129116"/>
            </a:xfrm>
            <a:custGeom>
              <a:avLst/>
              <a:gdLst>
                <a:gd name="T0" fmla="*/ 0 w 80"/>
                <a:gd name="T1" fmla="*/ 15 h 34"/>
                <a:gd name="T2" fmla="*/ 1 w 80"/>
                <a:gd name="T3" fmla="*/ 19 h 34"/>
                <a:gd name="T4" fmla="*/ 2 w 80"/>
                <a:gd name="T5" fmla="*/ 21 h 34"/>
                <a:gd name="T6" fmla="*/ 4 w 80"/>
                <a:gd name="T7" fmla="*/ 24 h 34"/>
                <a:gd name="T8" fmla="*/ 7 w 80"/>
                <a:gd name="T9" fmla="*/ 26 h 34"/>
                <a:gd name="T10" fmla="*/ 13 w 80"/>
                <a:gd name="T11" fmla="*/ 29 h 34"/>
                <a:gd name="T12" fmla="*/ 22 w 80"/>
                <a:gd name="T13" fmla="*/ 31 h 34"/>
                <a:gd name="T14" fmla="*/ 40 w 80"/>
                <a:gd name="T15" fmla="*/ 33 h 34"/>
                <a:gd name="T16" fmla="*/ 54 w 80"/>
                <a:gd name="T17" fmla="*/ 34 h 34"/>
                <a:gd name="T18" fmla="*/ 58 w 80"/>
                <a:gd name="T19" fmla="*/ 33 h 34"/>
                <a:gd name="T20" fmla="*/ 62 w 80"/>
                <a:gd name="T21" fmla="*/ 32 h 34"/>
                <a:gd name="T22" fmla="*/ 65 w 80"/>
                <a:gd name="T23" fmla="*/ 29 h 34"/>
                <a:gd name="T24" fmla="*/ 67 w 80"/>
                <a:gd name="T25" fmla="*/ 27 h 34"/>
                <a:gd name="T26" fmla="*/ 73 w 80"/>
                <a:gd name="T27" fmla="*/ 21 h 34"/>
                <a:gd name="T28" fmla="*/ 80 w 80"/>
                <a:gd name="T29" fmla="*/ 15 h 34"/>
                <a:gd name="T30" fmla="*/ 75 w 80"/>
                <a:gd name="T31" fmla="*/ 10 h 34"/>
                <a:gd name="T32" fmla="*/ 70 w 80"/>
                <a:gd name="T33" fmla="*/ 7 h 34"/>
                <a:gd name="T34" fmla="*/ 65 w 80"/>
                <a:gd name="T35" fmla="*/ 4 h 34"/>
                <a:gd name="T36" fmla="*/ 60 w 80"/>
                <a:gd name="T37" fmla="*/ 2 h 34"/>
                <a:gd name="T38" fmla="*/ 55 w 80"/>
                <a:gd name="T39" fmla="*/ 0 h 34"/>
                <a:gd name="T40" fmla="*/ 51 w 80"/>
                <a:gd name="T41" fmla="*/ 0 h 34"/>
                <a:gd name="T42" fmla="*/ 45 w 80"/>
                <a:gd name="T43" fmla="*/ 1 h 34"/>
                <a:gd name="T44" fmla="*/ 41 w 80"/>
                <a:gd name="T45" fmla="*/ 2 h 34"/>
                <a:gd name="T46" fmla="*/ 34 w 80"/>
                <a:gd name="T47" fmla="*/ 2 h 34"/>
                <a:gd name="T48" fmla="*/ 21 w 80"/>
                <a:gd name="T49" fmla="*/ 2 h 34"/>
                <a:gd name="T50" fmla="*/ 13 w 80"/>
                <a:gd name="T51" fmla="*/ 3 h 34"/>
                <a:gd name="T52" fmla="*/ 7 w 80"/>
                <a:gd name="T53" fmla="*/ 5 h 34"/>
                <a:gd name="T54" fmla="*/ 4 w 80"/>
                <a:gd name="T55" fmla="*/ 7 h 34"/>
                <a:gd name="T56" fmla="*/ 2 w 80"/>
                <a:gd name="T57" fmla="*/ 9 h 34"/>
                <a:gd name="T58" fmla="*/ 1 w 80"/>
                <a:gd name="T59" fmla="*/ 11 h 34"/>
                <a:gd name="T60" fmla="*/ 0 w 80"/>
                <a:gd name="T61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34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217" name="Group 282"/>
            <p:cNvGrpSpPr>
              <a:grpSpLocks/>
            </p:cNvGrpSpPr>
            <p:nvPr>
              <p:custDataLst>
                <p:tags r:id="rId768"/>
              </p:custDataLst>
            </p:nvPr>
          </p:nvGrpSpPr>
          <p:grpSpPr bwMode="auto">
            <a:xfrm>
              <a:off x="21248416" y="6456306"/>
              <a:ext cx="542359" cy="966634"/>
              <a:chOff x="5062" y="2295"/>
              <a:chExt cx="177" cy="279"/>
            </a:xfrm>
            <a:grpFill/>
          </p:grpSpPr>
          <p:sp>
            <p:nvSpPr>
              <p:cNvPr id="462" name="Freeform 283"/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39 w 60"/>
                  <a:gd name="T1" fmla="*/ 110 h 110"/>
                  <a:gd name="T2" fmla="*/ 42 w 60"/>
                  <a:gd name="T3" fmla="*/ 109 h 110"/>
                  <a:gd name="T4" fmla="*/ 46 w 60"/>
                  <a:gd name="T5" fmla="*/ 106 h 110"/>
                  <a:gd name="T6" fmla="*/ 49 w 60"/>
                  <a:gd name="T7" fmla="*/ 101 h 110"/>
                  <a:gd name="T8" fmla="*/ 52 w 60"/>
                  <a:gd name="T9" fmla="*/ 96 h 110"/>
                  <a:gd name="T10" fmla="*/ 54 w 60"/>
                  <a:gd name="T11" fmla="*/ 90 h 110"/>
                  <a:gd name="T12" fmla="*/ 57 w 60"/>
                  <a:gd name="T13" fmla="*/ 84 h 110"/>
                  <a:gd name="T14" fmla="*/ 59 w 60"/>
                  <a:gd name="T15" fmla="*/ 78 h 110"/>
                  <a:gd name="T16" fmla="*/ 60 w 60"/>
                  <a:gd name="T17" fmla="*/ 73 h 110"/>
                  <a:gd name="T18" fmla="*/ 59 w 60"/>
                  <a:gd name="T19" fmla="*/ 60 h 110"/>
                  <a:gd name="T20" fmla="*/ 58 w 60"/>
                  <a:gd name="T21" fmla="*/ 48 h 110"/>
                  <a:gd name="T22" fmla="*/ 57 w 60"/>
                  <a:gd name="T23" fmla="*/ 38 h 110"/>
                  <a:gd name="T24" fmla="*/ 54 w 60"/>
                  <a:gd name="T25" fmla="*/ 29 h 110"/>
                  <a:gd name="T26" fmla="*/ 51 w 60"/>
                  <a:gd name="T27" fmla="*/ 21 h 110"/>
                  <a:gd name="T28" fmla="*/ 48 w 60"/>
                  <a:gd name="T29" fmla="*/ 13 h 110"/>
                  <a:gd name="T30" fmla="*/ 45 w 60"/>
                  <a:gd name="T31" fmla="*/ 6 h 110"/>
                  <a:gd name="T32" fmla="*/ 39 w 60"/>
                  <a:gd name="T33" fmla="*/ 0 h 110"/>
                  <a:gd name="T34" fmla="*/ 35 w 60"/>
                  <a:gd name="T35" fmla="*/ 3 h 110"/>
                  <a:gd name="T36" fmla="*/ 30 w 60"/>
                  <a:gd name="T37" fmla="*/ 8 h 110"/>
                  <a:gd name="T38" fmla="*/ 27 w 60"/>
                  <a:gd name="T39" fmla="*/ 13 h 110"/>
                  <a:gd name="T40" fmla="*/ 24 w 60"/>
                  <a:gd name="T41" fmla="*/ 18 h 110"/>
                  <a:gd name="T42" fmla="*/ 18 w 60"/>
                  <a:gd name="T43" fmla="*/ 29 h 110"/>
                  <a:gd name="T44" fmla="*/ 15 w 60"/>
                  <a:gd name="T45" fmla="*/ 40 h 110"/>
                  <a:gd name="T46" fmla="*/ 10 w 60"/>
                  <a:gd name="T47" fmla="*/ 51 h 110"/>
                  <a:gd name="T48" fmla="*/ 7 w 60"/>
                  <a:gd name="T49" fmla="*/ 62 h 110"/>
                  <a:gd name="T50" fmla="*/ 6 w 60"/>
                  <a:gd name="T51" fmla="*/ 66 h 110"/>
                  <a:gd name="T52" fmla="*/ 4 w 60"/>
                  <a:gd name="T53" fmla="*/ 69 h 110"/>
                  <a:gd name="T54" fmla="*/ 2 w 60"/>
                  <a:gd name="T55" fmla="*/ 72 h 110"/>
                  <a:gd name="T56" fmla="*/ 0 w 60"/>
                  <a:gd name="T57" fmla="*/ 73 h 110"/>
                  <a:gd name="T58" fmla="*/ 1 w 60"/>
                  <a:gd name="T59" fmla="*/ 78 h 110"/>
                  <a:gd name="T60" fmla="*/ 3 w 60"/>
                  <a:gd name="T61" fmla="*/ 84 h 110"/>
                  <a:gd name="T62" fmla="*/ 7 w 60"/>
                  <a:gd name="T63" fmla="*/ 90 h 110"/>
                  <a:gd name="T64" fmla="*/ 12 w 60"/>
                  <a:gd name="T65" fmla="*/ 96 h 110"/>
                  <a:gd name="T66" fmla="*/ 18 w 60"/>
                  <a:gd name="T67" fmla="*/ 101 h 110"/>
                  <a:gd name="T68" fmla="*/ 25 w 60"/>
                  <a:gd name="T69" fmla="*/ 106 h 110"/>
                  <a:gd name="T70" fmla="*/ 32 w 60"/>
                  <a:gd name="T71" fmla="*/ 109 h 110"/>
                  <a:gd name="T72" fmla="*/ 39 w 60"/>
                  <a:gd name="T7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63" name="Freeform 284"/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13 h 75"/>
                  <a:gd name="T2" fmla="*/ 8 w 72"/>
                  <a:gd name="T3" fmla="*/ 18 h 75"/>
                  <a:gd name="T4" fmla="*/ 15 w 72"/>
                  <a:gd name="T5" fmla="*/ 25 h 75"/>
                  <a:gd name="T6" fmla="*/ 23 w 72"/>
                  <a:gd name="T7" fmla="*/ 32 h 75"/>
                  <a:gd name="T8" fmla="*/ 31 w 72"/>
                  <a:gd name="T9" fmla="*/ 40 h 75"/>
                  <a:gd name="T10" fmla="*/ 37 w 72"/>
                  <a:gd name="T11" fmla="*/ 48 h 75"/>
                  <a:gd name="T12" fmla="*/ 42 w 72"/>
                  <a:gd name="T13" fmla="*/ 57 h 75"/>
                  <a:gd name="T14" fmla="*/ 45 w 72"/>
                  <a:gd name="T15" fmla="*/ 65 h 75"/>
                  <a:gd name="T16" fmla="*/ 46 w 72"/>
                  <a:gd name="T17" fmla="*/ 75 h 75"/>
                  <a:gd name="T18" fmla="*/ 72 w 72"/>
                  <a:gd name="T19" fmla="*/ 75 h 75"/>
                  <a:gd name="T20" fmla="*/ 65 w 72"/>
                  <a:gd name="T21" fmla="*/ 50 h 75"/>
                  <a:gd name="T22" fmla="*/ 60 w 72"/>
                  <a:gd name="T23" fmla="*/ 34 h 75"/>
                  <a:gd name="T24" fmla="*/ 60 w 72"/>
                  <a:gd name="T25" fmla="*/ 27 h 75"/>
                  <a:gd name="T26" fmla="*/ 63 w 72"/>
                  <a:gd name="T27" fmla="*/ 19 h 75"/>
                  <a:gd name="T28" fmla="*/ 67 w 72"/>
                  <a:gd name="T29" fmla="*/ 11 h 75"/>
                  <a:gd name="T30" fmla="*/ 72 w 72"/>
                  <a:gd name="T31" fmla="*/ 1 h 75"/>
                  <a:gd name="T32" fmla="*/ 52 w 72"/>
                  <a:gd name="T33" fmla="*/ 0 h 75"/>
                  <a:gd name="T34" fmla="*/ 32 w 72"/>
                  <a:gd name="T35" fmla="*/ 0 h 75"/>
                  <a:gd name="T36" fmla="*/ 22 w 72"/>
                  <a:gd name="T37" fmla="*/ 1 h 75"/>
                  <a:gd name="T38" fmla="*/ 13 w 72"/>
                  <a:gd name="T39" fmla="*/ 3 h 75"/>
                  <a:gd name="T40" fmla="*/ 9 w 72"/>
                  <a:gd name="T41" fmla="*/ 5 h 75"/>
                  <a:gd name="T42" fmla="*/ 6 w 72"/>
                  <a:gd name="T43" fmla="*/ 7 h 75"/>
                  <a:gd name="T44" fmla="*/ 2 w 72"/>
                  <a:gd name="T45" fmla="*/ 10 h 75"/>
                  <a:gd name="T46" fmla="*/ 0 w 72"/>
                  <a:gd name="T47" fmla="*/ 1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64" name="Freeform 285"/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15 w 15"/>
                  <a:gd name="T1" fmla="*/ 49 h 49"/>
                  <a:gd name="T2" fmla="*/ 15 w 15"/>
                  <a:gd name="T3" fmla="*/ 33 h 49"/>
                  <a:gd name="T4" fmla="*/ 15 w 15"/>
                  <a:gd name="T5" fmla="*/ 19 h 49"/>
                  <a:gd name="T6" fmla="*/ 14 w 15"/>
                  <a:gd name="T7" fmla="*/ 13 h 49"/>
                  <a:gd name="T8" fmla="*/ 13 w 15"/>
                  <a:gd name="T9" fmla="*/ 7 h 49"/>
                  <a:gd name="T10" fmla="*/ 11 w 15"/>
                  <a:gd name="T11" fmla="*/ 3 h 49"/>
                  <a:gd name="T12" fmla="*/ 9 w 15"/>
                  <a:gd name="T13" fmla="*/ 0 h 49"/>
                  <a:gd name="T14" fmla="*/ 4 w 15"/>
                  <a:gd name="T15" fmla="*/ 7 h 49"/>
                  <a:gd name="T16" fmla="*/ 2 w 15"/>
                  <a:gd name="T17" fmla="*/ 15 h 49"/>
                  <a:gd name="T18" fmla="*/ 0 w 15"/>
                  <a:gd name="T19" fmla="*/ 23 h 49"/>
                  <a:gd name="T20" fmla="*/ 0 w 15"/>
                  <a:gd name="T21" fmla="*/ 30 h 49"/>
                  <a:gd name="T22" fmla="*/ 1 w 15"/>
                  <a:gd name="T23" fmla="*/ 36 h 49"/>
                  <a:gd name="T24" fmla="*/ 4 w 15"/>
                  <a:gd name="T25" fmla="*/ 42 h 49"/>
                  <a:gd name="T26" fmla="*/ 7 w 15"/>
                  <a:gd name="T27" fmla="*/ 44 h 49"/>
                  <a:gd name="T28" fmla="*/ 9 w 15"/>
                  <a:gd name="T29" fmla="*/ 46 h 49"/>
                  <a:gd name="T30" fmla="*/ 12 w 15"/>
                  <a:gd name="T31" fmla="*/ 48 h 49"/>
                  <a:gd name="T32" fmla="*/ 15 w 15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65" name="Freeform 286"/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20 w 47"/>
                  <a:gd name="T1" fmla="*/ 6 h 40"/>
                  <a:gd name="T2" fmla="*/ 0 w 47"/>
                  <a:gd name="T3" fmla="*/ 37 h 40"/>
                  <a:gd name="T4" fmla="*/ 6 w 47"/>
                  <a:gd name="T5" fmla="*/ 39 h 40"/>
                  <a:gd name="T6" fmla="*/ 12 w 47"/>
                  <a:gd name="T7" fmla="*/ 40 h 40"/>
                  <a:gd name="T8" fmla="*/ 19 w 47"/>
                  <a:gd name="T9" fmla="*/ 39 h 40"/>
                  <a:gd name="T10" fmla="*/ 26 w 47"/>
                  <a:gd name="T11" fmla="*/ 38 h 40"/>
                  <a:gd name="T12" fmla="*/ 32 w 47"/>
                  <a:gd name="T13" fmla="*/ 36 h 40"/>
                  <a:gd name="T14" fmla="*/ 39 w 47"/>
                  <a:gd name="T15" fmla="*/ 33 h 40"/>
                  <a:gd name="T16" fmla="*/ 43 w 47"/>
                  <a:gd name="T17" fmla="*/ 30 h 40"/>
                  <a:gd name="T18" fmla="*/ 47 w 47"/>
                  <a:gd name="T19" fmla="*/ 25 h 40"/>
                  <a:gd name="T20" fmla="*/ 47 w 47"/>
                  <a:gd name="T21" fmla="*/ 0 h 40"/>
                  <a:gd name="T22" fmla="*/ 41 w 47"/>
                  <a:gd name="T23" fmla="*/ 0 h 40"/>
                  <a:gd name="T24" fmla="*/ 33 w 47"/>
                  <a:gd name="T25" fmla="*/ 1 h 40"/>
                  <a:gd name="T26" fmla="*/ 26 w 47"/>
                  <a:gd name="T27" fmla="*/ 3 h 40"/>
                  <a:gd name="T28" fmla="*/ 20 w 47"/>
                  <a:gd name="T29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66" name="Freeform 287"/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3 w 39"/>
                  <a:gd name="T3" fmla="*/ 8 h 31"/>
                  <a:gd name="T4" fmla="*/ 6 w 39"/>
                  <a:gd name="T5" fmla="*/ 13 h 31"/>
                  <a:gd name="T6" fmla="*/ 12 w 39"/>
                  <a:gd name="T7" fmla="*/ 19 h 31"/>
                  <a:gd name="T8" fmla="*/ 17 w 39"/>
                  <a:gd name="T9" fmla="*/ 23 h 31"/>
                  <a:gd name="T10" fmla="*/ 23 w 39"/>
                  <a:gd name="T11" fmla="*/ 26 h 31"/>
                  <a:gd name="T12" fmla="*/ 28 w 39"/>
                  <a:gd name="T13" fmla="*/ 29 h 31"/>
                  <a:gd name="T14" fmla="*/ 34 w 39"/>
                  <a:gd name="T15" fmla="*/ 31 h 31"/>
                  <a:gd name="T16" fmla="*/ 39 w 39"/>
                  <a:gd name="T17" fmla="*/ 31 h 31"/>
                  <a:gd name="T18" fmla="*/ 33 w 39"/>
                  <a:gd name="T19" fmla="*/ 22 h 31"/>
                  <a:gd name="T20" fmla="*/ 25 w 39"/>
                  <a:gd name="T21" fmla="*/ 14 h 31"/>
                  <a:gd name="T22" fmla="*/ 16 w 39"/>
                  <a:gd name="T23" fmla="*/ 7 h 31"/>
                  <a:gd name="T24" fmla="*/ 6 w 39"/>
                  <a:gd name="T2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67" name="Freeform 288"/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34 w 34"/>
                  <a:gd name="T3" fmla="*/ 19 h 19"/>
                  <a:gd name="T4" fmla="*/ 34 w 34"/>
                  <a:gd name="T5" fmla="*/ 0 h 19"/>
                  <a:gd name="T6" fmla="*/ 24 w 34"/>
                  <a:gd name="T7" fmla="*/ 0 h 19"/>
                  <a:gd name="T8" fmla="*/ 14 w 34"/>
                  <a:gd name="T9" fmla="*/ 0 h 19"/>
                  <a:gd name="T10" fmla="*/ 7 w 34"/>
                  <a:gd name="T11" fmla="*/ 0 h 19"/>
                  <a:gd name="T12" fmla="*/ 0 w 3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68" name="Freeform 289"/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19 w 19"/>
                  <a:gd name="T3" fmla="*/ 12 h 12"/>
                  <a:gd name="T4" fmla="*/ 13 w 19"/>
                  <a:gd name="T5" fmla="*/ 6 h 12"/>
                  <a:gd name="T6" fmla="*/ 6 w 19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69" name="Freeform 290"/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113 w 126"/>
                  <a:gd name="T1" fmla="*/ 0 h 166"/>
                  <a:gd name="T2" fmla="*/ 117 w 126"/>
                  <a:gd name="T3" fmla="*/ 5 h 166"/>
                  <a:gd name="T4" fmla="*/ 121 w 126"/>
                  <a:gd name="T5" fmla="*/ 10 h 166"/>
                  <a:gd name="T6" fmla="*/ 124 w 126"/>
                  <a:gd name="T7" fmla="*/ 13 h 166"/>
                  <a:gd name="T8" fmla="*/ 125 w 126"/>
                  <a:gd name="T9" fmla="*/ 17 h 166"/>
                  <a:gd name="T10" fmla="*/ 126 w 126"/>
                  <a:gd name="T11" fmla="*/ 20 h 166"/>
                  <a:gd name="T12" fmla="*/ 126 w 126"/>
                  <a:gd name="T13" fmla="*/ 25 h 166"/>
                  <a:gd name="T14" fmla="*/ 123 w 126"/>
                  <a:gd name="T15" fmla="*/ 32 h 166"/>
                  <a:gd name="T16" fmla="*/ 118 w 126"/>
                  <a:gd name="T17" fmla="*/ 41 h 166"/>
                  <a:gd name="T18" fmla="*/ 113 w 126"/>
                  <a:gd name="T19" fmla="*/ 50 h 166"/>
                  <a:gd name="T20" fmla="*/ 106 w 126"/>
                  <a:gd name="T21" fmla="*/ 61 h 166"/>
                  <a:gd name="T22" fmla="*/ 91 w 126"/>
                  <a:gd name="T23" fmla="*/ 83 h 166"/>
                  <a:gd name="T24" fmla="*/ 72 w 126"/>
                  <a:gd name="T25" fmla="*/ 104 h 166"/>
                  <a:gd name="T26" fmla="*/ 53 w 126"/>
                  <a:gd name="T27" fmla="*/ 126 h 166"/>
                  <a:gd name="T28" fmla="*/ 34 w 126"/>
                  <a:gd name="T29" fmla="*/ 144 h 166"/>
                  <a:gd name="T30" fmla="*/ 25 w 126"/>
                  <a:gd name="T31" fmla="*/ 152 h 166"/>
                  <a:gd name="T32" fmla="*/ 16 w 126"/>
                  <a:gd name="T33" fmla="*/ 158 h 166"/>
                  <a:gd name="T34" fmla="*/ 7 w 126"/>
                  <a:gd name="T35" fmla="*/ 163 h 166"/>
                  <a:gd name="T36" fmla="*/ 0 w 126"/>
                  <a:gd name="T37" fmla="*/ 166 h 166"/>
                  <a:gd name="T38" fmla="*/ 0 w 126"/>
                  <a:gd name="T39" fmla="*/ 160 h 166"/>
                  <a:gd name="T40" fmla="*/ 0 w 126"/>
                  <a:gd name="T41" fmla="*/ 153 h 166"/>
                  <a:gd name="T42" fmla="*/ 0 w 126"/>
                  <a:gd name="T43" fmla="*/ 145 h 166"/>
                  <a:gd name="T44" fmla="*/ 0 w 126"/>
                  <a:gd name="T45" fmla="*/ 136 h 166"/>
                  <a:gd name="T46" fmla="*/ 3 w 126"/>
                  <a:gd name="T47" fmla="*/ 131 h 166"/>
                  <a:gd name="T48" fmla="*/ 6 w 126"/>
                  <a:gd name="T49" fmla="*/ 128 h 166"/>
                  <a:gd name="T50" fmla="*/ 12 w 126"/>
                  <a:gd name="T51" fmla="*/ 124 h 166"/>
                  <a:gd name="T52" fmla="*/ 16 w 126"/>
                  <a:gd name="T53" fmla="*/ 121 h 166"/>
                  <a:gd name="T54" fmla="*/ 26 w 126"/>
                  <a:gd name="T55" fmla="*/ 116 h 166"/>
                  <a:gd name="T56" fmla="*/ 33 w 126"/>
                  <a:gd name="T57" fmla="*/ 110 h 166"/>
                  <a:gd name="T58" fmla="*/ 40 w 126"/>
                  <a:gd name="T59" fmla="*/ 104 h 166"/>
                  <a:gd name="T60" fmla="*/ 48 w 126"/>
                  <a:gd name="T61" fmla="*/ 96 h 166"/>
                  <a:gd name="T62" fmla="*/ 53 w 126"/>
                  <a:gd name="T63" fmla="*/ 89 h 166"/>
                  <a:gd name="T64" fmla="*/ 58 w 126"/>
                  <a:gd name="T65" fmla="*/ 82 h 166"/>
                  <a:gd name="T66" fmla="*/ 67 w 126"/>
                  <a:gd name="T67" fmla="*/ 66 h 166"/>
                  <a:gd name="T68" fmla="*/ 72 w 126"/>
                  <a:gd name="T69" fmla="*/ 50 h 166"/>
                  <a:gd name="T70" fmla="*/ 79 w 126"/>
                  <a:gd name="T71" fmla="*/ 36 h 166"/>
                  <a:gd name="T72" fmla="*/ 87 w 126"/>
                  <a:gd name="T73" fmla="*/ 23 h 166"/>
                  <a:gd name="T74" fmla="*/ 92 w 126"/>
                  <a:gd name="T75" fmla="*/ 16 h 166"/>
                  <a:gd name="T76" fmla="*/ 97 w 126"/>
                  <a:gd name="T77" fmla="*/ 11 h 166"/>
                  <a:gd name="T78" fmla="*/ 104 w 126"/>
                  <a:gd name="T79" fmla="*/ 5 h 166"/>
                  <a:gd name="T80" fmla="*/ 113 w 126"/>
                  <a:gd name="T81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70" name="Freeform 291"/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8 w 259"/>
                  <a:gd name="T1" fmla="*/ 182 h 259"/>
                  <a:gd name="T2" fmla="*/ 1 w 259"/>
                  <a:gd name="T3" fmla="*/ 163 h 259"/>
                  <a:gd name="T4" fmla="*/ 0 w 259"/>
                  <a:gd name="T5" fmla="*/ 142 h 259"/>
                  <a:gd name="T6" fmla="*/ 6 w 259"/>
                  <a:gd name="T7" fmla="*/ 130 h 259"/>
                  <a:gd name="T8" fmla="*/ 19 w 259"/>
                  <a:gd name="T9" fmla="*/ 126 h 259"/>
                  <a:gd name="T10" fmla="*/ 34 w 259"/>
                  <a:gd name="T11" fmla="*/ 117 h 259"/>
                  <a:gd name="T12" fmla="*/ 48 w 259"/>
                  <a:gd name="T13" fmla="*/ 100 h 259"/>
                  <a:gd name="T14" fmla="*/ 60 w 259"/>
                  <a:gd name="T15" fmla="*/ 91 h 259"/>
                  <a:gd name="T16" fmla="*/ 68 w 259"/>
                  <a:gd name="T17" fmla="*/ 87 h 259"/>
                  <a:gd name="T18" fmla="*/ 83 w 259"/>
                  <a:gd name="T19" fmla="*/ 87 h 259"/>
                  <a:gd name="T20" fmla="*/ 94 w 259"/>
                  <a:gd name="T21" fmla="*/ 93 h 259"/>
                  <a:gd name="T22" fmla="*/ 101 w 259"/>
                  <a:gd name="T23" fmla="*/ 105 h 259"/>
                  <a:gd name="T24" fmla="*/ 108 w 259"/>
                  <a:gd name="T25" fmla="*/ 110 h 259"/>
                  <a:gd name="T26" fmla="*/ 120 w 259"/>
                  <a:gd name="T27" fmla="*/ 110 h 259"/>
                  <a:gd name="T28" fmla="*/ 135 w 259"/>
                  <a:gd name="T29" fmla="*/ 104 h 259"/>
                  <a:gd name="T30" fmla="*/ 148 w 259"/>
                  <a:gd name="T31" fmla="*/ 93 h 259"/>
                  <a:gd name="T32" fmla="*/ 160 w 259"/>
                  <a:gd name="T33" fmla="*/ 78 h 259"/>
                  <a:gd name="T34" fmla="*/ 174 w 259"/>
                  <a:gd name="T35" fmla="*/ 51 h 259"/>
                  <a:gd name="T36" fmla="*/ 188 w 259"/>
                  <a:gd name="T37" fmla="*/ 16 h 259"/>
                  <a:gd name="T38" fmla="*/ 195 w 259"/>
                  <a:gd name="T39" fmla="*/ 4 h 259"/>
                  <a:gd name="T40" fmla="*/ 202 w 259"/>
                  <a:gd name="T41" fmla="*/ 12 h 259"/>
                  <a:gd name="T42" fmla="*/ 213 w 259"/>
                  <a:gd name="T43" fmla="*/ 18 h 259"/>
                  <a:gd name="T44" fmla="*/ 219 w 259"/>
                  <a:gd name="T45" fmla="*/ 32 h 259"/>
                  <a:gd name="T46" fmla="*/ 219 w 259"/>
                  <a:gd name="T47" fmla="*/ 52 h 259"/>
                  <a:gd name="T48" fmla="*/ 227 w 259"/>
                  <a:gd name="T49" fmla="*/ 61 h 259"/>
                  <a:gd name="T50" fmla="*/ 234 w 259"/>
                  <a:gd name="T51" fmla="*/ 70 h 259"/>
                  <a:gd name="T52" fmla="*/ 234 w 259"/>
                  <a:gd name="T53" fmla="*/ 88 h 259"/>
                  <a:gd name="T54" fmla="*/ 234 w 259"/>
                  <a:gd name="T55" fmla="*/ 104 h 259"/>
                  <a:gd name="T56" fmla="*/ 237 w 259"/>
                  <a:gd name="T57" fmla="*/ 110 h 259"/>
                  <a:gd name="T58" fmla="*/ 243 w 259"/>
                  <a:gd name="T59" fmla="*/ 121 h 259"/>
                  <a:gd name="T60" fmla="*/ 249 w 259"/>
                  <a:gd name="T61" fmla="*/ 137 h 259"/>
                  <a:gd name="T62" fmla="*/ 254 w 259"/>
                  <a:gd name="T63" fmla="*/ 161 h 259"/>
                  <a:gd name="T64" fmla="*/ 245 w 259"/>
                  <a:gd name="T65" fmla="*/ 235 h 259"/>
                  <a:gd name="T66" fmla="*/ 239 w 259"/>
                  <a:gd name="T67" fmla="*/ 222 h 259"/>
                  <a:gd name="T68" fmla="*/ 237 w 259"/>
                  <a:gd name="T69" fmla="*/ 208 h 259"/>
                  <a:gd name="T70" fmla="*/ 239 w 259"/>
                  <a:gd name="T71" fmla="*/ 192 h 259"/>
                  <a:gd name="T72" fmla="*/ 222 w 259"/>
                  <a:gd name="T73" fmla="*/ 188 h 259"/>
                  <a:gd name="T74" fmla="*/ 206 w 259"/>
                  <a:gd name="T75" fmla="*/ 179 h 259"/>
                  <a:gd name="T76" fmla="*/ 194 w 259"/>
                  <a:gd name="T77" fmla="*/ 199 h 259"/>
                  <a:gd name="T78" fmla="*/ 188 w 259"/>
                  <a:gd name="T79" fmla="*/ 219 h 259"/>
                  <a:gd name="T80" fmla="*/ 185 w 259"/>
                  <a:gd name="T81" fmla="*/ 259 h 259"/>
                  <a:gd name="T82" fmla="*/ 124 w 259"/>
                  <a:gd name="T83" fmla="*/ 242 h 259"/>
                  <a:gd name="T84" fmla="*/ 110 w 259"/>
                  <a:gd name="T85" fmla="*/ 220 h 259"/>
                  <a:gd name="T86" fmla="*/ 99 w 259"/>
                  <a:gd name="T87" fmla="*/ 209 h 259"/>
                  <a:gd name="T88" fmla="*/ 97 w 259"/>
                  <a:gd name="T89" fmla="*/ 196 h 259"/>
                  <a:gd name="T90" fmla="*/ 105 w 259"/>
                  <a:gd name="T91" fmla="*/ 186 h 259"/>
                  <a:gd name="T92" fmla="*/ 112 w 259"/>
                  <a:gd name="T93" fmla="*/ 180 h 259"/>
                  <a:gd name="T94" fmla="*/ 117 w 259"/>
                  <a:gd name="T95" fmla="*/ 173 h 259"/>
                  <a:gd name="T96" fmla="*/ 93 w 259"/>
                  <a:gd name="T97" fmla="*/ 154 h 259"/>
                  <a:gd name="T98" fmla="*/ 28 w 259"/>
                  <a:gd name="T99" fmla="*/ 155 h 259"/>
                  <a:gd name="T100" fmla="*/ 20 w 259"/>
                  <a:gd name="T101" fmla="*/ 163 h 259"/>
                  <a:gd name="T102" fmla="*/ 16 w 259"/>
                  <a:gd name="T103" fmla="*/ 175 h 259"/>
                  <a:gd name="T104" fmla="*/ 13 w 259"/>
                  <a:gd name="T105" fmla="*/ 187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71" name="Freeform 292"/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72 w 72"/>
                  <a:gd name="T1" fmla="*/ 43 h 92"/>
                  <a:gd name="T2" fmla="*/ 72 w 72"/>
                  <a:gd name="T3" fmla="*/ 92 h 92"/>
                  <a:gd name="T4" fmla="*/ 65 w 72"/>
                  <a:gd name="T5" fmla="*/ 86 h 92"/>
                  <a:gd name="T6" fmla="*/ 58 w 72"/>
                  <a:gd name="T7" fmla="*/ 81 h 92"/>
                  <a:gd name="T8" fmla="*/ 51 w 72"/>
                  <a:gd name="T9" fmla="*/ 75 h 92"/>
                  <a:gd name="T10" fmla="*/ 46 w 72"/>
                  <a:gd name="T11" fmla="*/ 69 h 92"/>
                  <a:gd name="T12" fmla="*/ 38 w 72"/>
                  <a:gd name="T13" fmla="*/ 58 h 92"/>
                  <a:gd name="T14" fmla="*/ 32 w 72"/>
                  <a:gd name="T15" fmla="*/ 46 h 92"/>
                  <a:gd name="T16" fmla="*/ 25 w 72"/>
                  <a:gd name="T17" fmla="*/ 34 h 92"/>
                  <a:gd name="T18" fmla="*/ 19 w 72"/>
                  <a:gd name="T19" fmla="*/ 23 h 92"/>
                  <a:gd name="T20" fmla="*/ 11 w 72"/>
                  <a:gd name="T21" fmla="*/ 12 h 92"/>
                  <a:gd name="T22" fmla="*/ 0 w 72"/>
                  <a:gd name="T23" fmla="*/ 0 h 92"/>
                  <a:gd name="T24" fmla="*/ 25 w 72"/>
                  <a:gd name="T25" fmla="*/ 12 h 92"/>
                  <a:gd name="T26" fmla="*/ 44 w 72"/>
                  <a:gd name="T27" fmla="*/ 21 h 92"/>
                  <a:gd name="T28" fmla="*/ 51 w 72"/>
                  <a:gd name="T29" fmla="*/ 26 h 92"/>
                  <a:gd name="T30" fmla="*/ 58 w 72"/>
                  <a:gd name="T31" fmla="*/ 31 h 92"/>
                  <a:gd name="T32" fmla="*/ 66 w 72"/>
                  <a:gd name="T33" fmla="*/ 36 h 92"/>
                  <a:gd name="T34" fmla="*/ 72 w 72"/>
                  <a:gd name="T35" fmla="*/ 4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72" name="Freeform 293"/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6 w 46"/>
                  <a:gd name="T1" fmla="*/ 6 h 62"/>
                  <a:gd name="T2" fmla="*/ 19 w 46"/>
                  <a:gd name="T3" fmla="*/ 5 h 62"/>
                  <a:gd name="T4" fmla="*/ 31 w 46"/>
                  <a:gd name="T5" fmla="*/ 3 h 62"/>
                  <a:gd name="T6" fmla="*/ 39 w 46"/>
                  <a:gd name="T7" fmla="*/ 1 h 62"/>
                  <a:gd name="T8" fmla="*/ 46 w 46"/>
                  <a:gd name="T9" fmla="*/ 0 h 62"/>
                  <a:gd name="T10" fmla="*/ 46 w 46"/>
                  <a:gd name="T11" fmla="*/ 9 h 62"/>
                  <a:gd name="T12" fmla="*/ 46 w 46"/>
                  <a:gd name="T13" fmla="*/ 18 h 62"/>
                  <a:gd name="T14" fmla="*/ 46 w 46"/>
                  <a:gd name="T15" fmla="*/ 27 h 62"/>
                  <a:gd name="T16" fmla="*/ 46 w 46"/>
                  <a:gd name="T17" fmla="*/ 38 h 62"/>
                  <a:gd name="T18" fmla="*/ 45 w 46"/>
                  <a:gd name="T19" fmla="*/ 46 h 62"/>
                  <a:gd name="T20" fmla="*/ 41 w 46"/>
                  <a:gd name="T21" fmla="*/ 54 h 62"/>
                  <a:gd name="T22" fmla="*/ 39 w 46"/>
                  <a:gd name="T23" fmla="*/ 57 h 62"/>
                  <a:gd name="T24" fmla="*/ 37 w 46"/>
                  <a:gd name="T25" fmla="*/ 60 h 62"/>
                  <a:gd name="T26" fmla="*/ 35 w 46"/>
                  <a:gd name="T27" fmla="*/ 61 h 62"/>
                  <a:gd name="T28" fmla="*/ 33 w 46"/>
                  <a:gd name="T29" fmla="*/ 62 h 62"/>
                  <a:gd name="T30" fmla="*/ 27 w 46"/>
                  <a:gd name="T31" fmla="*/ 61 h 62"/>
                  <a:gd name="T32" fmla="*/ 22 w 46"/>
                  <a:gd name="T33" fmla="*/ 60 h 62"/>
                  <a:gd name="T34" fmla="*/ 17 w 46"/>
                  <a:gd name="T35" fmla="*/ 59 h 62"/>
                  <a:gd name="T36" fmla="*/ 14 w 46"/>
                  <a:gd name="T37" fmla="*/ 57 h 62"/>
                  <a:gd name="T38" fmla="*/ 11 w 46"/>
                  <a:gd name="T39" fmla="*/ 54 h 62"/>
                  <a:gd name="T40" fmla="*/ 7 w 46"/>
                  <a:gd name="T41" fmla="*/ 51 h 62"/>
                  <a:gd name="T42" fmla="*/ 5 w 46"/>
                  <a:gd name="T43" fmla="*/ 47 h 62"/>
                  <a:gd name="T44" fmla="*/ 4 w 46"/>
                  <a:gd name="T45" fmla="*/ 44 h 62"/>
                  <a:gd name="T46" fmla="*/ 1 w 46"/>
                  <a:gd name="T47" fmla="*/ 34 h 62"/>
                  <a:gd name="T48" fmla="*/ 0 w 46"/>
                  <a:gd name="T49" fmla="*/ 25 h 62"/>
                  <a:gd name="T50" fmla="*/ 0 w 46"/>
                  <a:gd name="T51" fmla="*/ 16 h 62"/>
                  <a:gd name="T52" fmla="*/ 0 w 46"/>
                  <a:gd name="T53" fmla="*/ 6 h 62"/>
                  <a:gd name="T54" fmla="*/ 6 w 46"/>
                  <a:gd name="T55" fmla="*/ 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73" name="Freeform 294"/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59 w 152"/>
                  <a:gd name="T1" fmla="*/ 0 h 296"/>
                  <a:gd name="T2" fmla="*/ 66 w 152"/>
                  <a:gd name="T3" fmla="*/ 9 h 296"/>
                  <a:gd name="T4" fmla="*/ 77 w 152"/>
                  <a:gd name="T5" fmla="*/ 17 h 296"/>
                  <a:gd name="T6" fmla="*/ 88 w 152"/>
                  <a:gd name="T7" fmla="*/ 23 h 296"/>
                  <a:gd name="T8" fmla="*/ 99 w 152"/>
                  <a:gd name="T9" fmla="*/ 25 h 296"/>
                  <a:gd name="T10" fmla="*/ 108 w 152"/>
                  <a:gd name="T11" fmla="*/ 21 h 296"/>
                  <a:gd name="T12" fmla="*/ 118 w 152"/>
                  <a:gd name="T13" fmla="*/ 12 h 296"/>
                  <a:gd name="T14" fmla="*/ 122 w 152"/>
                  <a:gd name="T15" fmla="*/ 35 h 296"/>
                  <a:gd name="T16" fmla="*/ 130 w 152"/>
                  <a:gd name="T17" fmla="*/ 62 h 296"/>
                  <a:gd name="T18" fmla="*/ 141 w 152"/>
                  <a:gd name="T19" fmla="*/ 86 h 296"/>
                  <a:gd name="T20" fmla="*/ 147 w 152"/>
                  <a:gd name="T21" fmla="*/ 94 h 296"/>
                  <a:gd name="T22" fmla="*/ 152 w 152"/>
                  <a:gd name="T23" fmla="*/ 99 h 296"/>
                  <a:gd name="T24" fmla="*/ 143 w 152"/>
                  <a:gd name="T25" fmla="*/ 120 h 296"/>
                  <a:gd name="T26" fmla="*/ 129 w 152"/>
                  <a:gd name="T27" fmla="*/ 140 h 296"/>
                  <a:gd name="T28" fmla="*/ 117 w 152"/>
                  <a:gd name="T29" fmla="*/ 157 h 296"/>
                  <a:gd name="T30" fmla="*/ 112 w 152"/>
                  <a:gd name="T31" fmla="*/ 172 h 296"/>
                  <a:gd name="T32" fmla="*/ 115 w 152"/>
                  <a:gd name="T33" fmla="*/ 197 h 296"/>
                  <a:gd name="T34" fmla="*/ 115 w 152"/>
                  <a:gd name="T35" fmla="*/ 205 h 296"/>
                  <a:gd name="T36" fmla="*/ 112 w 152"/>
                  <a:gd name="T37" fmla="*/ 216 h 296"/>
                  <a:gd name="T38" fmla="*/ 126 w 152"/>
                  <a:gd name="T39" fmla="*/ 216 h 296"/>
                  <a:gd name="T40" fmla="*/ 146 w 152"/>
                  <a:gd name="T41" fmla="*/ 216 h 296"/>
                  <a:gd name="T42" fmla="*/ 136 w 152"/>
                  <a:gd name="T43" fmla="*/ 252 h 296"/>
                  <a:gd name="T44" fmla="*/ 136 w 152"/>
                  <a:gd name="T45" fmla="*/ 267 h 296"/>
                  <a:gd name="T46" fmla="*/ 146 w 152"/>
                  <a:gd name="T47" fmla="*/ 283 h 296"/>
                  <a:gd name="T48" fmla="*/ 125 w 152"/>
                  <a:gd name="T49" fmla="*/ 291 h 296"/>
                  <a:gd name="T50" fmla="*/ 105 w 152"/>
                  <a:gd name="T51" fmla="*/ 296 h 296"/>
                  <a:gd name="T52" fmla="*/ 85 w 152"/>
                  <a:gd name="T53" fmla="*/ 294 h 296"/>
                  <a:gd name="T54" fmla="*/ 73 w 152"/>
                  <a:gd name="T55" fmla="*/ 288 h 296"/>
                  <a:gd name="T56" fmla="*/ 67 w 152"/>
                  <a:gd name="T57" fmla="*/ 280 h 296"/>
                  <a:gd name="T58" fmla="*/ 66 w 152"/>
                  <a:gd name="T59" fmla="*/ 271 h 296"/>
                  <a:gd name="T60" fmla="*/ 85 w 152"/>
                  <a:gd name="T61" fmla="*/ 253 h 296"/>
                  <a:gd name="T62" fmla="*/ 69 w 152"/>
                  <a:gd name="T63" fmla="*/ 249 h 296"/>
                  <a:gd name="T64" fmla="*/ 52 w 152"/>
                  <a:gd name="T65" fmla="*/ 242 h 296"/>
                  <a:gd name="T66" fmla="*/ 38 w 152"/>
                  <a:gd name="T67" fmla="*/ 231 h 296"/>
                  <a:gd name="T68" fmla="*/ 25 w 152"/>
                  <a:gd name="T69" fmla="*/ 219 h 296"/>
                  <a:gd name="T70" fmla="*/ 14 w 152"/>
                  <a:gd name="T71" fmla="*/ 205 h 296"/>
                  <a:gd name="T72" fmla="*/ 6 w 152"/>
                  <a:gd name="T73" fmla="*/ 190 h 296"/>
                  <a:gd name="T74" fmla="*/ 1 w 152"/>
                  <a:gd name="T75" fmla="*/ 172 h 296"/>
                  <a:gd name="T76" fmla="*/ 0 w 152"/>
                  <a:gd name="T77" fmla="*/ 154 h 296"/>
                  <a:gd name="T78" fmla="*/ 0 w 152"/>
                  <a:gd name="T79" fmla="*/ 130 h 296"/>
                  <a:gd name="T80" fmla="*/ 27 w 152"/>
                  <a:gd name="T81" fmla="*/ 106 h 296"/>
                  <a:gd name="T82" fmla="*/ 32 w 152"/>
                  <a:gd name="T83" fmla="*/ 46 h 296"/>
                  <a:gd name="T84" fmla="*/ 31 w 152"/>
                  <a:gd name="T85" fmla="*/ 18 h 296"/>
                  <a:gd name="T86" fmla="*/ 28 w 152"/>
                  <a:gd name="T87" fmla="*/ 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74" name="Freeform 295"/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26 w 26"/>
                  <a:gd name="T1" fmla="*/ 38 h 38"/>
                  <a:gd name="T2" fmla="*/ 26 w 26"/>
                  <a:gd name="T3" fmla="*/ 0 h 38"/>
                  <a:gd name="T4" fmla="*/ 21 w 26"/>
                  <a:gd name="T5" fmla="*/ 1 h 38"/>
                  <a:gd name="T6" fmla="*/ 13 w 26"/>
                  <a:gd name="T7" fmla="*/ 4 h 38"/>
                  <a:gd name="T8" fmla="*/ 6 w 26"/>
                  <a:gd name="T9" fmla="*/ 8 h 38"/>
                  <a:gd name="T10" fmla="*/ 0 w 26"/>
                  <a:gd name="T11" fmla="*/ 13 h 38"/>
                  <a:gd name="T12" fmla="*/ 18 w 26"/>
                  <a:gd name="T13" fmla="*/ 30 h 38"/>
                  <a:gd name="T14" fmla="*/ 26 w 26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75" name="Freeform 296"/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18 h 31"/>
                  <a:gd name="T2" fmla="*/ 8 w 34"/>
                  <a:gd name="T3" fmla="*/ 22 h 31"/>
                  <a:gd name="T4" fmla="*/ 17 w 34"/>
                  <a:gd name="T5" fmla="*/ 26 h 31"/>
                  <a:gd name="T6" fmla="*/ 27 w 34"/>
                  <a:gd name="T7" fmla="*/ 30 h 31"/>
                  <a:gd name="T8" fmla="*/ 34 w 34"/>
                  <a:gd name="T9" fmla="*/ 31 h 31"/>
                  <a:gd name="T10" fmla="*/ 33 w 34"/>
                  <a:gd name="T11" fmla="*/ 24 h 31"/>
                  <a:gd name="T12" fmla="*/ 30 w 34"/>
                  <a:gd name="T13" fmla="*/ 15 h 31"/>
                  <a:gd name="T14" fmla="*/ 26 w 34"/>
                  <a:gd name="T15" fmla="*/ 6 h 31"/>
                  <a:gd name="T16" fmla="*/ 20 w 34"/>
                  <a:gd name="T17" fmla="*/ 0 h 31"/>
                  <a:gd name="T18" fmla="*/ 16 w 34"/>
                  <a:gd name="T19" fmla="*/ 5 h 31"/>
                  <a:gd name="T20" fmla="*/ 10 w 34"/>
                  <a:gd name="T21" fmla="*/ 11 h 31"/>
                  <a:gd name="T22" fmla="*/ 8 w 34"/>
                  <a:gd name="T23" fmla="*/ 14 h 31"/>
                  <a:gd name="T24" fmla="*/ 6 w 34"/>
                  <a:gd name="T25" fmla="*/ 16 h 31"/>
                  <a:gd name="T26" fmla="*/ 4 w 34"/>
                  <a:gd name="T27" fmla="*/ 18 h 31"/>
                  <a:gd name="T28" fmla="*/ 0 w 34"/>
                  <a:gd name="T2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76" name="Freeform 297"/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6 h 37"/>
                  <a:gd name="T2" fmla="*/ 0 w 20"/>
                  <a:gd name="T3" fmla="*/ 37 h 37"/>
                  <a:gd name="T4" fmla="*/ 7 w 20"/>
                  <a:gd name="T5" fmla="*/ 33 h 37"/>
                  <a:gd name="T6" fmla="*/ 20 w 20"/>
                  <a:gd name="T7" fmla="*/ 30 h 37"/>
                  <a:gd name="T8" fmla="*/ 20 w 20"/>
                  <a:gd name="T9" fmla="*/ 0 h 37"/>
                  <a:gd name="T10" fmla="*/ 0 w 20"/>
                  <a:gd name="T11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77" name="Line 298"/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78" name="Freeform 299"/>
              <p:cNvSpPr>
                <a:spLocks/>
              </p:cNvSpPr>
              <p:nvPr/>
            </p:nvSpPr>
            <p:spPr bwMode="auto">
              <a:xfrm>
                <a:off x="5180" y="2453"/>
                <a:ext cx="4" cy="6"/>
              </a:xfrm>
              <a:custGeom>
                <a:avLst/>
                <a:gdLst>
                  <a:gd name="T0" fmla="*/ 0 w 13"/>
                  <a:gd name="T1" fmla="*/ 18 h 18"/>
                  <a:gd name="T2" fmla="*/ 1 w 13"/>
                  <a:gd name="T3" fmla="*/ 13 h 18"/>
                  <a:gd name="T4" fmla="*/ 3 w 13"/>
                  <a:gd name="T5" fmla="*/ 9 h 18"/>
                  <a:gd name="T6" fmla="*/ 7 w 13"/>
                  <a:gd name="T7" fmla="*/ 4 h 18"/>
                  <a:gd name="T8" fmla="*/ 13 w 13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79" name="Line 300"/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80" name="Freeform 301"/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20 w 27"/>
                  <a:gd name="T3" fmla="*/ 31 h 31"/>
                  <a:gd name="T4" fmla="*/ 27 w 27"/>
                  <a:gd name="T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81" name="Freeform 302"/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20 w 20"/>
                  <a:gd name="T1" fmla="*/ 10 w 20"/>
                  <a:gd name="T2" fmla="*/ 0 w 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82" name="Freeform 303"/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13 h 13"/>
                  <a:gd name="T2" fmla="*/ 6 w 34"/>
                  <a:gd name="T3" fmla="*/ 13 h 13"/>
                  <a:gd name="T4" fmla="*/ 10 w 34"/>
                  <a:gd name="T5" fmla="*/ 11 h 13"/>
                  <a:gd name="T6" fmla="*/ 16 w 34"/>
                  <a:gd name="T7" fmla="*/ 10 h 13"/>
                  <a:gd name="T8" fmla="*/ 20 w 34"/>
                  <a:gd name="T9" fmla="*/ 7 h 13"/>
                  <a:gd name="T10" fmla="*/ 28 w 34"/>
                  <a:gd name="T11" fmla="*/ 2 h 13"/>
                  <a:gd name="T12" fmla="*/ 34 w 34"/>
                  <a:gd name="T13" fmla="*/ 0 h 13"/>
                  <a:gd name="T14" fmla="*/ 25 w 34"/>
                  <a:gd name="T15" fmla="*/ 0 h 13"/>
                  <a:gd name="T16" fmla="*/ 15 w 34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83" name="Freeform 304"/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34 w 34"/>
                  <a:gd name="T1" fmla="*/ 18 h 18"/>
                  <a:gd name="T2" fmla="*/ 34 w 34"/>
                  <a:gd name="T3" fmla="*/ 0 h 18"/>
                  <a:gd name="T4" fmla="*/ 28 w 34"/>
                  <a:gd name="T5" fmla="*/ 0 h 18"/>
                  <a:gd name="T6" fmla="*/ 20 w 34"/>
                  <a:gd name="T7" fmla="*/ 0 h 18"/>
                  <a:gd name="T8" fmla="*/ 10 w 34"/>
                  <a:gd name="T9" fmla="*/ 0 h 18"/>
                  <a:gd name="T10" fmla="*/ 0 w 34"/>
                  <a:gd name="T11" fmla="*/ 0 h 18"/>
                  <a:gd name="T12" fmla="*/ 34 w 3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84" name="Freeform 305"/>
              <p:cNvSpPr>
                <a:spLocks/>
              </p:cNvSpPr>
              <p:nvPr/>
            </p:nvSpPr>
            <p:spPr bwMode="auto">
              <a:xfrm>
                <a:off x="5141" y="2535"/>
                <a:ext cx="20" cy="8"/>
              </a:xfrm>
              <a:custGeom>
                <a:avLst/>
                <a:gdLst>
                  <a:gd name="T0" fmla="*/ 53 w 59"/>
                  <a:gd name="T1" fmla="*/ 25 h 25"/>
                  <a:gd name="T2" fmla="*/ 56 w 59"/>
                  <a:gd name="T3" fmla="*/ 12 h 25"/>
                  <a:gd name="T4" fmla="*/ 59 w 59"/>
                  <a:gd name="T5" fmla="*/ 0 h 25"/>
                  <a:gd name="T6" fmla="*/ 44 w 59"/>
                  <a:gd name="T7" fmla="*/ 0 h 25"/>
                  <a:gd name="T8" fmla="*/ 27 w 59"/>
                  <a:gd name="T9" fmla="*/ 0 h 25"/>
                  <a:gd name="T10" fmla="*/ 19 w 59"/>
                  <a:gd name="T11" fmla="*/ 1 h 25"/>
                  <a:gd name="T12" fmla="*/ 12 w 59"/>
                  <a:gd name="T13" fmla="*/ 2 h 25"/>
                  <a:gd name="T14" fmla="*/ 5 w 59"/>
                  <a:gd name="T15" fmla="*/ 4 h 25"/>
                  <a:gd name="T16" fmla="*/ 0 w 59"/>
                  <a:gd name="T17" fmla="*/ 6 h 25"/>
                  <a:gd name="T18" fmla="*/ 13 w 59"/>
                  <a:gd name="T19" fmla="*/ 14 h 25"/>
                  <a:gd name="T20" fmla="*/ 26 w 59"/>
                  <a:gd name="T21" fmla="*/ 20 h 25"/>
                  <a:gd name="T22" fmla="*/ 33 w 59"/>
                  <a:gd name="T23" fmla="*/ 22 h 25"/>
                  <a:gd name="T24" fmla="*/ 38 w 59"/>
                  <a:gd name="T25" fmla="*/ 24 h 25"/>
                  <a:gd name="T26" fmla="*/ 46 w 59"/>
                  <a:gd name="T27" fmla="*/ 25 h 25"/>
                  <a:gd name="T28" fmla="*/ 53 w 59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" h="25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85" name="Line 306"/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grpSp>
          <p:nvGrpSpPr>
            <p:cNvPr id="282" name="Group 391"/>
            <p:cNvGrpSpPr>
              <a:grpSpLocks/>
            </p:cNvGrpSpPr>
            <p:nvPr>
              <p:custDataLst>
                <p:tags r:id="rId769"/>
              </p:custDataLst>
            </p:nvPr>
          </p:nvGrpSpPr>
          <p:grpSpPr bwMode="auto">
            <a:xfrm>
              <a:off x="7888632" y="2359457"/>
              <a:ext cx="4408987" cy="2491610"/>
              <a:chOff x="527" y="1110"/>
              <a:chExt cx="1410" cy="709"/>
            </a:xfrm>
            <a:grpFill/>
          </p:grpSpPr>
          <p:sp>
            <p:nvSpPr>
              <p:cNvPr id="400" name="Freeform 392"/>
              <p:cNvSpPr>
                <a:spLocks/>
              </p:cNvSpPr>
              <p:nvPr/>
            </p:nvSpPr>
            <p:spPr bwMode="auto">
              <a:xfrm>
                <a:off x="1401" y="1427"/>
                <a:ext cx="31" cy="17"/>
              </a:xfrm>
              <a:custGeom>
                <a:avLst/>
                <a:gdLst>
                  <a:gd name="T0" fmla="*/ 0 w 98"/>
                  <a:gd name="T1" fmla="*/ 41 h 54"/>
                  <a:gd name="T2" fmla="*/ 5 w 98"/>
                  <a:gd name="T3" fmla="*/ 46 h 54"/>
                  <a:gd name="T4" fmla="*/ 13 w 98"/>
                  <a:gd name="T5" fmla="*/ 50 h 54"/>
                  <a:gd name="T6" fmla="*/ 23 w 98"/>
                  <a:gd name="T7" fmla="*/ 53 h 54"/>
                  <a:gd name="T8" fmla="*/ 32 w 98"/>
                  <a:gd name="T9" fmla="*/ 54 h 54"/>
                  <a:gd name="T10" fmla="*/ 38 w 98"/>
                  <a:gd name="T11" fmla="*/ 54 h 54"/>
                  <a:gd name="T12" fmla="*/ 45 w 98"/>
                  <a:gd name="T13" fmla="*/ 53 h 54"/>
                  <a:gd name="T14" fmla="*/ 50 w 98"/>
                  <a:gd name="T15" fmla="*/ 51 h 54"/>
                  <a:gd name="T16" fmla="*/ 56 w 98"/>
                  <a:gd name="T17" fmla="*/ 49 h 54"/>
                  <a:gd name="T18" fmla="*/ 67 w 98"/>
                  <a:gd name="T19" fmla="*/ 42 h 54"/>
                  <a:gd name="T20" fmla="*/ 75 w 98"/>
                  <a:gd name="T21" fmla="*/ 35 h 54"/>
                  <a:gd name="T22" fmla="*/ 84 w 98"/>
                  <a:gd name="T23" fmla="*/ 28 h 54"/>
                  <a:gd name="T24" fmla="*/ 91 w 98"/>
                  <a:gd name="T25" fmla="*/ 20 h 54"/>
                  <a:gd name="T26" fmla="*/ 95 w 98"/>
                  <a:gd name="T27" fmla="*/ 12 h 54"/>
                  <a:gd name="T28" fmla="*/ 98 w 98"/>
                  <a:gd name="T29" fmla="*/ 4 h 54"/>
                  <a:gd name="T30" fmla="*/ 91 w 98"/>
                  <a:gd name="T31" fmla="*/ 2 h 54"/>
                  <a:gd name="T32" fmla="*/ 83 w 98"/>
                  <a:gd name="T33" fmla="*/ 0 h 54"/>
                  <a:gd name="T34" fmla="*/ 75 w 98"/>
                  <a:gd name="T35" fmla="*/ 0 h 54"/>
                  <a:gd name="T36" fmla="*/ 68 w 98"/>
                  <a:gd name="T37" fmla="*/ 0 h 54"/>
                  <a:gd name="T38" fmla="*/ 59 w 98"/>
                  <a:gd name="T39" fmla="*/ 1 h 54"/>
                  <a:gd name="T40" fmla="*/ 51 w 98"/>
                  <a:gd name="T41" fmla="*/ 3 h 54"/>
                  <a:gd name="T42" fmla="*/ 43 w 98"/>
                  <a:gd name="T43" fmla="*/ 6 h 54"/>
                  <a:gd name="T44" fmla="*/ 37 w 98"/>
                  <a:gd name="T45" fmla="*/ 9 h 54"/>
                  <a:gd name="T46" fmla="*/ 23 w 98"/>
                  <a:gd name="T47" fmla="*/ 17 h 54"/>
                  <a:gd name="T48" fmla="*/ 12 w 98"/>
                  <a:gd name="T49" fmla="*/ 25 h 54"/>
                  <a:gd name="T50" fmla="*/ 7 w 98"/>
                  <a:gd name="T51" fmla="*/ 29 h 54"/>
                  <a:gd name="T52" fmla="*/ 4 w 98"/>
                  <a:gd name="T53" fmla="*/ 33 h 54"/>
                  <a:gd name="T54" fmla="*/ 1 w 98"/>
                  <a:gd name="T55" fmla="*/ 37 h 54"/>
                  <a:gd name="T56" fmla="*/ 0 w 98"/>
                  <a:gd name="T57" fmla="*/ 4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01" name="Freeform 393"/>
              <p:cNvSpPr>
                <a:spLocks/>
              </p:cNvSpPr>
              <p:nvPr/>
            </p:nvSpPr>
            <p:spPr bwMode="auto">
              <a:xfrm>
                <a:off x="1387" y="1551"/>
                <a:ext cx="21" cy="8"/>
              </a:xfrm>
              <a:custGeom>
                <a:avLst/>
                <a:gdLst>
                  <a:gd name="T0" fmla="*/ 0 w 67"/>
                  <a:gd name="T1" fmla="*/ 27 h 28"/>
                  <a:gd name="T2" fmla="*/ 11 w 67"/>
                  <a:gd name="T3" fmla="*/ 28 h 28"/>
                  <a:gd name="T4" fmla="*/ 21 w 67"/>
                  <a:gd name="T5" fmla="*/ 27 h 28"/>
                  <a:gd name="T6" fmla="*/ 31 w 67"/>
                  <a:gd name="T7" fmla="*/ 25 h 28"/>
                  <a:gd name="T8" fmla="*/ 41 w 67"/>
                  <a:gd name="T9" fmla="*/ 21 h 28"/>
                  <a:gd name="T10" fmla="*/ 49 w 67"/>
                  <a:gd name="T11" fmla="*/ 17 h 28"/>
                  <a:gd name="T12" fmla="*/ 57 w 67"/>
                  <a:gd name="T13" fmla="*/ 12 h 28"/>
                  <a:gd name="T14" fmla="*/ 63 w 67"/>
                  <a:gd name="T15" fmla="*/ 7 h 28"/>
                  <a:gd name="T16" fmla="*/ 67 w 67"/>
                  <a:gd name="T17" fmla="*/ 3 h 28"/>
                  <a:gd name="T18" fmla="*/ 57 w 67"/>
                  <a:gd name="T19" fmla="*/ 1 h 28"/>
                  <a:gd name="T20" fmla="*/ 46 w 67"/>
                  <a:gd name="T21" fmla="*/ 0 h 28"/>
                  <a:gd name="T22" fmla="*/ 36 w 67"/>
                  <a:gd name="T23" fmla="*/ 1 h 28"/>
                  <a:gd name="T24" fmla="*/ 26 w 67"/>
                  <a:gd name="T25" fmla="*/ 3 h 28"/>
                  <a:gd name="T26" fmla="*/ 17 w 67"/>
                  <a:gd name="T27" fmla="*/ 7 h 28"/>
                  <a:gd name="T28" fmla="*/ 10 w 67"/>
                  <a:gd name="T29" fmla="*/ 12 h 28"/>
                  <a:gd name="T30" fmla="*/ 7 w 67"/>
                  <a:gd name="T31" fmla="*/ 15 h 28"/>
                  <a:gd name="T32" fmla="*/ 4 w 67"/>
                  <a:gd name="T33" fmla="*/ 19 h 28"/>
                  <a:gd name="T34" fmla="*/ 2 w 67"/>
                  <a:gd name="T35" fmla="*/ 22 h 28"/>
                  <a:gd name="T36" fmla="*/ 0 w 67"/>
                  <a:gd name="T37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" h="28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02" name="Freeform 394"/>
              <p:cNvSpPr>
                <a:spLocks/>
              </p:cNvSpPr>
              <p:nvPr/>
            </p:nvSpPr>
            <p:spPr bwMode="auto">
              <a:xfrm>
                <a:off x="1332" y="1608"/>
                <a:ext cx="11" cy="11"/>
              </a:xfrm>
              <a:custGeom>
                <a:avLst/>
                <a:gdLst>
                  <a:gd name="T0" fmla="*/ 0 w 32"/>
                  <a:gd name="T1" fmla="*/ 18 h 36"/>
                  <a:gd name="T2" fmla="*/ 1 w 32"/>
                  <a:gd name="T3" fmla="*/ 24 h 36"/>
                  <a:gd name="T4" fmla="*/ 4 w 32"/>
                  <a:gd name="T5" fmla="*/ 29 h 36"/>
                  <a:gd name="T6" fmla="*/ 6 w 32"/>
                  <a:gd name="T7" fmla="*/ 32 h 36"/>
                  <a:gd name="T8" fmla="*/ 8 w 32"/>
                  <a:gd name="T9" fmla="*/ 34 h 36"/>
                  <a:gd name="T10" fmla="*/ 11 w 32"/>
                  <a:gd name="T11" fmla="*/ 36 h 36"/>
                  <a:gd name="T12" fmla="*/ 13 w 32"/>
                  <a:gd name="T13" fmla="*/ 36 h 36"/>
                  <a:gd name="T14" fmla="*/ 32 w 32"/>
                  <a:gd name="T15" fmla="*/ 36 h 36"/>
                  <a:gd name="T16" fmla="*/ 32 w 32"/>
                  <a:gd name="T17" fmla="*/ 22 h 36"/>
                  <a:gd name="T18" fmla="*/ 31 w 32"/>
                  <a:gd name="T19" fmla="*/ 14 h 36"/>
                  <a:gd name="T20" fmla="*/ 30 w 32"/>
                  <a:gd name="T21" fmla="*/ 7 h 36"/>
                  <a:gd name="T22" fmla="*/ 26 w 32"/>
                  <a:gd name="T23" fmla="*/ 0 h 36"/>
                  <a:gd name="T24" fmla="*/ 19 w 32"/>
                  <a:gd name="T25" fmla="*/ 2 h 36"/>
                  <a:gd name="T26" fmla="*/ 11 w 32"/>
                  <a:gd name="T27" fmla="*/ 7 h 36"/>
                  <a:gd name="T28" fmla="*/ 6 w 32"/>
                  <a:gd name="T29" fmla="*/ 10 h 36"/>
                  <a:gd name="T30" fmla="*/ 3 w 32"/>
                  <a:gd name="T31" fmla="*/ 13 h 36"/>
                  <a:gd name="T32" fmla="*/ 1 w 32"/>
                  <a:gd name="T33" fmla="*/ 16 h 36"/>
                  <a:gd name="T34" fmla="*/ 0 w 32"/>
                  <a:gd name="T35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36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03" name="Freeform 395"/>
              <p:cNvSpPr>
                <a:spLocks/>
              </p:cNvSpPr>
              <p:nvPr/>
            </p:nvSpPr>
            <p:spPr bwMode="auto">
              <a:xfrm>
                <a:off x="1279" y="1314"/>
                <a:ext cx="46" cy="17"/>
              </a:xfrm>
              <a:custGeom>
                <a:avLst/>
                <a:gdLst>
                  <a:gd name="T0" fmla="*/ 0 w 146"/>
                  <a:gd name="T1" fmla="*/ 43 h 52"/>
                  <a:gd name="T2" fmla="*/ 11 w 146"/>
                  <a:gd name="T3" fmla="*/ 46 h 52"/>
                  <a:gd name="T4" fmla="*/ 22 w 146"/>
                  <a:gd name="T5" fmla="*/ 48 h 52"/>
                  <a:gd name="T6" fmla="*/ 33 w 146"/>
                  <a:gd name="T7" fmla="*/ 51 h 52"/>
                  <a:gd name="T8" fmla="*/ 43 w 146"/>
                  <a:gd name="T9" fmla="*/ 52 h 52"/>
                  <a:gd name="T10" fmla="*/ 63 w 146"/>
                  <a:gd name="T11" fmla="*/ 52 h 52"/>
                  <a:gd name="T12" fmla="*/ 82 w 146"/>
                  <a:gd name="T13" fmla="*/ 51 h 52"/>
                  <a:gd name="T14" fmla="*/ 117 w 146"/>
                  <a:gd name="T15" fmla="*/ 46 h 52"/>
                  <a:gd name="T16" fmla="*/ 146 w 146"/>
                  <a:gd name="T17" fmla="*/ 43 h 52"/>
                  <a:gd name="T18" fmla="*/ 144 w 146"/>
                  <a:gd name="T19" fmla="*/ 36 h 52"/>
                  <a:gd name="T20" fmla="*/ 142 w 146"/>
                  <a:gd name="T21" fmla="*/ 30 h 52"/>
                  <a:gd name="T22" fmla="*/ 139 w 146"/>
                  <a:gd name="T23" fmla="*/ 24 h 52"/>
                  <a:gd name="T24" fmla="*/ 137 w 146"/>
                  <a:gd name="T25" fmla="*/ 19 h 52"/>
                  <a:gd name="T26" fmla="*/ 134 w 146"/>
                  <a:gd name="T27" fmla="*/ 15 h 52"/>
                  <a:gd name="T28" fmla="*/ 129 w 146"/>
                  <a:gd name="T29" fmla="*/ 11 h 52"/>
                  <a:gd name="T30" fmla="*/ 125 w 146"/>
                  <a:gd name="T31" fmla="*/ 8 h 52"/>
                  <a:gd name="T32" fmla="*/ 121 w 146"/>
                  <a:gd name="T33" fmla="*/ 6 h 52"/>
                  <a:gd name="T34" fmla="*/ 111 w 146"/>
                  <a:gd name="T35" fmla="*/ 2 h 52"/>
                  <a:gd name="T36" fmla="*/ 101 w 146"/>
                  <a:gd name="T37" fmla="*/ 0 h 52"/>
                  <a:gd name="T38" fmla="*/ 89 w 146"/>
                  <a:gd name="T39" fmla="*/ 1 h 52"/>
                  <a:gd name="T40" fmla="*/ 78 w 146"/>
                  <a:gd name="T41" fmla="*/ 2 h 52"/>
                  <a:gd name="T42" fmla="*/ 66 w 146"/>
                  <a:gd name="T43" fmla="*/ 5 h 52"/>
                  <a:gd name="T44" fmla="*/ 54 w 146"/>
                  <a:gd name="T45" fmla="*/ 9 h 52"/>
                  <a:gd name="T46" fmla="*/ 43 w 146"/>
                  <a:gd name="T47" fmla="*/ 14 h 52"/>
                  <a:gd name="T48" fmla="*/ 32 w 146"/>
                  <a:gd name="T49" fmla="*/ 19 h 52"/>
                  <a:gd name="T50" fmla="*/ 22 w 146"/>
                  <a:gd name="T51" fmla="*/ 25 h 52"/>
                  <a:gd name="T52" fmla="*/ 13 w 146"/>
                  <a:gd name="T53" fmla="*/ 31 h 52"/>
                  <a:gd name="T54" fmla="*/ 5 w 146"/>
                  <a:gd name="T55" fmla="*/ 37 h 52"/>
                  <a:gd name="T56" fmla="*/ 0 w 146"/>
                  <a:gd name="T57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6" h="52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04" name="Freeform 396"/>
              <p:cNvSpPr>
                <a:spLocks/>
              </p:cNvSpPr>
              <p:nvPr/>
            </p:nvSpPr>
            <p:spPr bwMode="auto">
              <a:xfrm>
                <a:off x="1261" y="1252"/>
                <a:ext cx="20" cy="10"/>
              </a:xfrm>
              <a:custGeom>
                <a:avLst/>
                <a:gdLst>
                  <a:gd name="T0" fmla="*/ 60 w 60"/>
                  <a:gd name="T1" fmla="*/ 0 h 31"/>
                  <a:gd name="T2" fmla="*/ 49 w 60"/>
                  <a:gd name="T3" fmla="*/ 0 h 31"/>
                  <a:gd name="T4" fmla="*/ 38 w 60"/>
                  <a:gd name="T5" fmla="*/ 0 h 31"/>
                  <a:gd name="T6" fmla="*/ 31 w 60"/>
                  <a:gd name="T7" fmla="*/ 0 h 31"/>
                  <a:gd name="T8" fmla="*/ 27 w 60"/>
                  <a:gd name="T9" fmla="*/ 0 h 31"/>
                  <a:gd name="T10" fmla="*/ 18 w 60"/>
                  <a:gd name="T11" fmla="*/ 0 h 31"/>
                  <a:gd name="T12" fmla="*/ 9 w 60"/>
                  <a:gd name="T13" fmla="*/ 2 h 31"/>
                  <a:gd name="T14" fmla="*/ 5 w 60"/>
                  <a:gd name="T15" fmla="*/ 3 h 31"/>
                  <a:gd name="T16" fmla="*/ 2 w 60"/>
                  <a:gd name="T17" fmla="*/ 5 h 31"/>
                  <a:gd name="T18" fmla="*/ 1 w 60"/>
                  <a:gd name="T19" fmla="*/ 8 h 31"/>
                  <a:gd name="T20" fmla="*/ 0 w 60"/>
                  <a:gd name="T21" fmla="*/ 12 h 31"/>
                  <a:gd name="T22" fmla="*/ 1 w 60"/>
                  <a:gd name="T23" fmla="*/ 15 h 31"/>
                  <a:gd name="T24" fmla="*/ 2 w 60"/>
                  <a:gd name="T25" fmla="*/ 18 h 31"/>
                  <a:gd name="T26" fmla="*/ 5 w 60"/>
                  <a:gd name="T27" fmla="*/ 22 h 31"/>
                  <a:gd name="T28" fmla="*/ 9 w 60"/>
                  <a:gd name="T29" fmla="*/ 24 h 31"/>
                  <a:gd name="T30" fmla="*/ 12 w 60"/>
                  <a:gd name="T31" fmla="*/ 27 h 31"/>
                  <a:gd name="T32" fmla="*/ 18 w 60"/>
                  <a:gd name="T33" fmla="*/ 29 h 31"/>
                  <a:gd name="T34" fmla="*/ 22 w 60"/>
                  <a:gd name="T35" fmla="*/ 31 h 31"/>
                  <a:gd name="T36" fmla="*/ 27 w 60"/>
                  <a:gd name="T37" fmla="*/ 31 h 31"/>
                  <a:gd name="T38" fmla="*/ 32 w 60"/>
                  <a:gd name="T39" fmla="*/ 30 h 31"/>
                  <a:gd name="T40" fmla="*/ 37 w 60"/>
                  <a:gd name="T41" fmla="*/ 28 h 31"/>
                  <a:gd name="T42" fmla="*/ 43 w 60"/>
                  <a:gd name="T43" fmla="*/ 24 h 31"/>
                  <a:gd name="T44" fmla="*/ 48 w 60"/>
                  <a:gd name="T45" fmla="*/ 18 h 31"/>
                  <a:gd name="T46" fmla="*/ 57 w 60"/>
                  <a:gd name="T47" fmla="*/ 10 h 31"/>
                  <a:gd name="T48" fmla="*/ 60 w 60"/>
                  <a:gd name="T49" fmla="*/ 6 h 31"/>
                  <a:gd name="T50" fmla="*/ 60 w 60"/>
                  <a:gd name="T5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05" name="Freeform 397"/>
              <p:cNvSpPr>
                <a:spLocks/>
              </p:cNvSpPr>
              <p:nvPr/>
            </p:nvSpPr>
            <p:spPr bwMode="auto">
              <a:xfrm>
                <a:off x="1730" y="1713"/>
                <a:ext cx="26" cy="20"/>
              </a:xfrm>
              <a:custGeom>
                <a:avLst/>
                <a:gdLst>
                  <a:gd name="T0" fmla="*/ 0 w 80"/>
                  <a:gd name="T1" fmla="*/ 43 h 62"/>
                  <a:gd name="T2" fmla="*/ 1 w 80"/>
                  <a:gd name="T3" fmla="*/ 46 h 62"/>
                  <a:gd name="T4" fmla="*/ 1 w 80"/>
                  <a:gd name="T5" fmla="*/ 49 h 62"/>
                  <a:gd name="T6" fmla="*/ 3 w 80"/>
                  <a:gd name="T7" fmla="*/ 51 h 62"/>
                  <a:gd name="T8" fmla="*/ 4 w 80"/>
                  <a:gd name="T9" fmla="*/ 53 h 62"/>
                  <a:gd name="T10" fmla="*/ 10 w 80"/>
                  <a:gd name="T11" fmla="*/ 57 h 62"/>
                  <a:gd name="T12" fmla="*/ 15 w 80"/>
                  <a:gd name="T13" fmla="*/ 59 h 62"/>
                  <a:gd name="T14" fmla="*/ 28 w 80"/>
                  <a:gd name="T15" fmla="*/ 62 h 62"/>
                  <a:gd name="T16" fmla="*/ 40 w 80"/>
                  <a:gd name="T17" fmla="*/ 62 h 62"/>
                  <a:gd name="T18" fmla="*/ 45 w 80"/>
                  <a:gd name="T19" fmla="*/ 62 h 62"/>
                  <a:gd name="T20" fmla="*/ 49 w 80"/>
                  <a:gd name="T21" fmla="*/ 59 h 62"/>
                  <a:gd name="T22" fmla="*/ 54 w 80"/>
                  <a:gd name="T23" fmla="*/ 57 h 62"/>
                  <a:gd name="T24" fmla="*/ 58 w 80"/>
                  <a:gd name="T25" fmla="*/ 54 h 62"/>
                  <a:gd name="T26" fmla="*/ 65 w 80"/>
                  <a:gd name="T27" fmla="*/ 47 h 62"/>
                  <a:gd name="T28" fmla="*/ 70 w 80"/>
                  <a:gd name="T29" fmla="*/ 38 h 62"/>
                  <a:gd name="T30" fmla="*/ 74 w 80"/>
                  <a:gd name="T31" fmla="*/ 28 h 62"/>
                  <a:gd name="T32" fmla="*/ 78 w 80"/>
                  <a:gd name="T33" fmla="*/ 18 h 62"/>
                  <a:gd name="T34" fmla="*/ 79 w 80"/>
                  <a:gd name="T35" fmla="*/ 8 h 62"/>
                  <a:gd name="T36" fmla="*/ 80 w 80"/>
                  <a:gd name="T37" fmla="*/ 0 h 62"/>
                  <a:gd name="T38" fmla="*/ 71 w 80"/>
                  <a:gd name="T39" fmla="*/ 0 h 62"/>
                  <a:gd name="T40" fmla="*/ 59 w 80"/>
                  <a:gd name="T41" fmla="*/ 3 h 62"/>
                  <a:gd name="T42" fmla="*/ 46 w 80"/>
                  <a:gd name="T43" fmla="*/ 8 h 62"/>
                  <a:gd name="T44" fmla="*/ 33 w 80"/>
                  <a:gd name="T45" fmla="*/ 13 h 62"/>
                  <a:gd name="T46" fmla="*/ 21 w 80"/>
                  <a:gd name="T47" fmla="*/ 19 h 62"/>
                  <a:gd name="T48" fmla="*/ 10 w 80"/>
                  <a:gd name="T49" fmla="*/ 26 h 62"/>
                  <a:gd name="T50" fmla="*/ 6 w 80"/>
                  <a:gd name="T51" fmla="*/ 30 h 62"/>
                  <a:gd name="T52" fmla="*/ 3 w 80"/>
                  <a:gd name="T53" fmla="*/ 34 h 62"/>
                  <a:gd name="T54" fmla="*/ 1 w 80"/>
                  <a:gd name="T55" fmla="*/ 39 h 62"/>
                  <a:gd name="T56" fmla="*/ 0 w 80"/>
                  <a:gd name="T57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" h="62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06" name="Freeform 398"/>
              <p:cNvSpPr>
                <a:spLocks/>
              </p:cNvSpPr>
              <p:nvPr/>
            </p:nvSpPr>
            <p:spPr bwMode="auto">
              <a:xfrm>
                <a:off x="1583" y="1674"/>
                <a:ext cx="33" cy="16"/>
              </a:xfrm>
              <a:custGeom>
                <a:avLst/>
                <a:gdLst>
                  <a:gd name="T0" fmla="*/ 80 w 106"/>
                  <a:gd name="T1" fmla="*/ 13 h 49"/>
                  <a:gd name="T2" fmla="*/ 72 w 106"/>
                  <a:gd name="T3" fmla="*/ 12 h 49"/>
                  <a:gd name="T4" fmla="*/ 66 w 106"/>
                  <a:gd name="T5" fmla="*/ 11 h 49"/>
                  <a:gd name="T6" fmla="*/ 59 w 106"/>
                  <a:gd name="T7" fmla="*/ 8 h 49"/>
                  <a:gd name="T8" fmla="*/ 53 w 106"/>
                  <a:gd name="T9" fmla="*/ 6 h 49"/>
                  <a:gd name="T10" fmla="*/ 47 w 106"/>
                  <a:gd name="T11" fmla="*/ 4 h 49"/>
                  <a:gd name="T12" fmla="*/ 41 w 106"/>
                  <a:gd name="T13" fmla="*/ 2 h 49"/>
                  <a:gd name="T14" fmla="*/ 34 w 106"/>
                  <a:gd name="T15" fmla="*/ 0 h 49"/>
                  <a:gd name="T16" fmla="*/ 26 w 106"/>
                  <a:gd name="T17" fmla="*/ 0 h 49"/>
                  <a:gd name="T18" fmla="*/ 15 w 106"/>
                  <a:gd name="T19" fmla="*/ 0 h 49"/>
                  <a:gd name="T20" fmla="*/ 0 w 106"/>
                  <a:gd name="T21" fmla="*/ 0 h 49"/>
                  <a:gd name="T22" fmla="*/ 9 w 106"/>
                  <a:gd name="T23" fmla="*/ 11 h 49"/>
                  <a:gd name="T24" fmla="*/ 17 w 106"/>
                  <a:gd name="T25" fmla="*/ 21 h 49"/>
                  <a:gd name="T26" fmla="*/ 26 w 106"/>
                  <a:gd name="T27" fmla="*/ 29 h 49"/>
                  <a:gd name="T28" fmla="*/ 34 w 106"/>
                  <a:gd name="T29" fmla="*/ 36 h 49"/>
                  <a:gd name="T30" fmla="*/ 42 w 106"/>
                  <a:gd name="T31" fmla="*/ 42 h 49"/>
                  <a:gd name="T32" fmla="*/ 52 w 106"/>
                  <a:gd name="T33" fmla="*/ 46 h 49"/>
                  <a:gd name="T34" fmla="*/ 61 w 106"/>
                  <a:gd name="T35" fmla="*/ 48 h 49"/>
                  <a:gd name="T36" fmla="*/ 72 w 106"/>
                  <a:gd name="T37" fmla="*/ 49 h 49"/>
                  <a:gd name="T38" fmla="*/ 79 w 106"/>
                  <a:gd name="T39" fmla="*/ 48 h 49"/>
                  <a:gd name="T40" fmla="*/ 87 w 106"/>
                  <a:gd name="T41" fmla="*/ 45 h 49"/>
                  <a:gd name="T42" fmla="*/ 97 w 106"/>
                  <a:gd name="T43" fmla="*/ 39 h 49"/>
                  <a:gd name="T44" fmla="*/ 106 w 106"/>
                  <a:gd name="T45" fmla="*/ 31 h 49"/>
                  <a:gd name="T46" fmla="*/ 101 w 106"/>
                  <a:gd name="T47" fmla="*/ 30 h 49"/>
                  <a:gd name="T48" fmla="*/ 98 w 106"/>
                  <a:gd name="T49" fmla="*/ 28 h 49"/>
                  <a:gd name="T50" fmla="*/ 93 w 106"/>
                  <a:gd name="T51" fmla="*/ 25 h 49"/>
                  <a:gd name="T52" fmla="*/ 90 w 106"/>
                  <a:gd name="T53" fmla="*/ 22 h 49"/>
                  <a:gd name="T54" fmla="*/ 88 w 106"/>
                  <a:gd name="T55" fmla="*/ 19 h 49"/>
                  <a:gd name="T56" fmla="*/ 84 w 106"/>
                  <a:gd name="T57" fmla="*/ 16 h 49"/>
                  <a:gd name="T58" fmla="*/ 82 w 106"/>
                  <a:gd name="T59" fmla="*/ 14 h 49"/>
                  <a:gd name="T60" fmla="*/ 80 w 106"/>
                  <a:gd name="T61" fmla="*/ 1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6" h="49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07" name="Freeform 399"/>
              <p:cNvSpPr>
                <a:spLocks/>
              </p:cNvSpPr>
              <p:nvPr/>
            </p:nvSpPr>
            <p:spPr bwMode="auto">
              <a:xfrm>
                <a:off x="1599" y="1713"/>
                <a:ext cx="15" cy="7"/>
              </a:xfrm>
              <a:custGeom>
                <a:avLst/>
                <a:gdLst>
                  <a:gd name="T0" fmla="*/ 0 w 47"/>
                  <a:gd name="T1" fmla="*/ 19 h 22"/>
                  <a:gd name="T2" fmla="*/ 5 w 47"/>
                  <a:gd name="T3" fmla="*/ 21 h 22"/>
                  <a:gd name="T4" fmla="*/ 12 w 47"/>
                  <a:gd name="T5" fmla="*/ 22 h 22"/>
                  <a:gd name="T6" fmla="*/ 18 w 47"/>
                  <a:gd name="T7" fmla="*/ 22 h 22"/>
                  <a:gd name="T8" fmla="*/ 26 w 47"/>
                  <a:gd name="T9" fmla="*/ 21 h 22"/>
                  <a:gd name="T10" fmla="*/ 33 w 47"/>
                  <a:gd name="T11" fmla="*/ 19 h 22"/>
                  <a:gd name="T12" fmla="*/ 38 w 47"/>
                  <a:gd name="T13" fmla="*/ 15 h 22"/>
                  <a:gd name="T14" fmla="*/ 41 w 47"/>
                  <a:gd name="T15" fmla="*/ 12 h 22"/>
                  <a:gd name="T16" fmla="*/ 44 w 47"/>
                  <a:gd name="T17" fmla="*/ 9 h 22"/>
                  <a:gd name="T18" fmla="*/ 45 w 47"/>
                  <a:gd name="T19" fmla="*/ 5 h 22"/>
                  <a:gd name="T20" fmla="*/ 47 w 47"/>
                  <a:gd name="T21" fmla="*/ 0 h 22"/>
                  <a:gd name="T22" fmla="*/ 0 w 47"/>
                  <a:gd name="T23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" h="22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08" name="Freeform 400"/>
              <p:cNvSpPr>
                <a:spLocks/>
              </p:cNvSpPr>
              <p:nvPr/>
            </p:nvSpPr>
            <p:spPr bwMode="auto">
              <a:xfrm>
                <a:off x="1608" y="1742"/>
                <a:ext cx="17" cy="11"/>
              </a:xfrm>
              <a:custGeom>
                <a:avLst/>
                <a:gdLst>
                  <a:gd name="T0" fmla="*/ 53 w 53"/>
                  <a:gd name="T1" fmla="*/ 0 h 32"/>
                  <a:gd name="T2" fmla="*/ 37 w 53"/>
                  <a:gd name="T3" fmla="*/ 9 h 32"/>
                  <a:gd name="T4" fmla="*/ 23 w 53"/>
                  <a:gd name="T5" fmla="*/ 18 h 32"/>
                  <a:gd name="T6" fmla="*/ 11 w 53"/>
                  <a:gd name="T7" fmla="*/ 26 h 32"/>
                  <a:gd name="T8" fmla="*/ 0 w 53"/>
                  <a:gd name="T9" fmla="*/ 32 h 32"/>
                  <a:gd name="T10" fmla="*/ 13 w 53"/>
                  <a:gd name="T11" fmla="*/ 32 h 32"/>
                  <a:gd name="T12" fmla="*/ 26 w 53"/>
                  <a:gd name="T13" fmla="*/ 32 h 32"/>
                  <a:gd name="T14" fmla="*/ 39 w 53"/>
                  <a:gd name="T15" fmla="*/ 32 h 32"/>
                  <a:gd name="T16" fmla="*/ 53 w 53"/>
                  <a:gd name="T17" fmla="*/ 32 h 32"/>
                  <a:gd name="T18" fmla="*/ 53 w 53"/>
                  <a:gd name="T19" fmla="*/ 24 h 32"/>
                  <a:gd name="T20" fmla="*/ 53 w 53"/>
                  <a:gd name="T21" fmla="*/ 16 h 32"/>
                  <a:gd name="T22" fmla="*/ 53 w 53"/>
                  <a:gd name="T23" fmla="*/ 9 h 32"/>
                  <a:gd name="T24" fmla="*/ 53 w 53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09" name="Freeform 401"/>
              <p:cNvSpPr>
                <a:spLocks/>
              </p:cNvSpPr>
              <p:nvPr/>
            </p:nvSpPr>
            <p:spPr bwMode="auto">
              <a:xfrm>
                <a:off x="1450" y="1438"/>
                <a:ext cx="14" cy="12"/>
              </a:xfrm>
              <a:custGeom>
                <a:avLst/>
                <a:gdLst>
                  <a:gd name="T0" fmla="*/ 27 w 46"/>
                  <a:gd name="T1" fmla="*/ 3 h 34"/>
                  <a:gd name="T2" fmla="*/ 0 w 46"/>
                  <a:gd name="T3" fmla="*/ 16 h 34"/>
                  <a:gd name="T4" fmla="*/ 0 w 46"/>
                  <a:gd name="T5" fmla="*/ 34 h 34"/>
                  <a:gd name="T6" fmla="*/ 27 w 46"/>
                  <a:gd name="T7" fmla="*/ 34 h 34"/>
                  <a:gd name="T8" fmla="*/ 31 w 46"/>
                  <a:gd name="T9" fmla="*/ 32 h 34"/>
                  <a:gd name="T10" fmla="*/ 35 w 46"/>
                  <a:gd name="T11" fmla="*/ 28 h 34"/>
                  <a:gd name="T12" fmla="*/ 39 w 46"/>
                  <a:gd name="T13" fmla="*/ 25 h 34"/>
                  <a:gd name="T14" fmla="*/ 42 w 46"/>
                  <a:gd name="T15" fmla="*/ 21 h 34"/>
                  <a:gd name="T16" fmla="*/ 44 w 46"/>
                  <a:gd name="T17" fmla="*/ 17 h 34"/>
                  <a:gd name="T18" fmla="*/ 45 w 46"/>
                  <a:gd name="T19" fmla="*/ 13 h 34"/>
                  <a:gd name="T20" fmla="*/ 46 w 46"/>
                  <a:gd name="T21" fmla="*/ 8 h 34"/>
                  <a:gd name="T22" fmla="*/ 46 w 46"/>
                  <a:gd name="T23" fmla="*/ 3 h 34"/>
                  <a:gd name="T24" fmla="*/ 46 w 46"/>
                  <a:gd name="T25" fmla="*/ 1 h 34"/>
                  <a:gd name="T26" fmla="*/ 44 w 46"/>
                  <a:gd name="T27" fmla="*/ 0 h 34"/>
                  <a:gd name="T28" fmla="*/ 42 w 46"/>
                  <a:gd name="T29" fmla="*/ 0 h 34"/>
                  <a:gd name="T30" fmla="*/ 39 w 46"/>
                  <a:gd name="T31" fmla="*/ 0 h 34"/>
                  <a:gd name="T32" fmla="*/ 32 w 46"/>
                  <a:gd name="T33" fmla="*/ 2 h 34"/>
                  <a:gd name="T34" fmla="*/ 27 w 46"/>
                  <a:gd name="T35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34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0" name="Freeform 402"/>
              <p:cNvSpPr>
                <a:spLocks/>
              </p:cNvSpPr>
              <p:nvPr/>
            </p:nvSpPr>
            <p:spPr bwMode="auto">
              <a:xfrm>
                <a:off x="1305" y="1224"/>
                <a:ext cx="16" cy="8"/>
              </a:xfrm>
              <a:custGeom>
                <a:avLst/>
                <a:gdLst>
                  <a:gd name="T0" fmla="*/ 0 w 48"/>
                  <a:gd name="T1" fmla="*/ 25 h 25"/>
                  <a:gd name="T2" fmla="*/ 14 w 48"/>
                  <a:gd name="T3" fmla="*/ 25 h 25"/>
                  <a:gd name="T4" fmla="*/ 28 w 48"/>
                  <a:gd name="T5" fmla="*/ 25 h 25"/>
                  <a:gd name="T6" fmla="*/ 30 w 48"/>
                  <a:gd name="T7" fmla="*/ 24 h 25"/>
                  <a:gd name="T8" fmla="*/ 33 w 48"/>
                  <a:gd name="T9" fmla="*/ 22 h 25"/>
                  <a:gd name="T10" fmla="*/ 37 w 48"/>
                  <a:gd name="T11" fmla="*/ 18 h 25"/>
                  <a:gd name="T12" fmla="*/ 40 w 48"/>
                  <a:gd name="T13" fmla="*/ 15 h 25"/>
                  <a:gd name="T14" fmla="*/ 45 w 48"/>
                  <a:gd name="T15" fmla="*/ 7 h 25"/>
                  <a:gd name="T16" fmla="*/ 48 w 48"/>
                  <a:gd name="T17" fmla="*/ 0 h 25"/>
                  <a:gd name="T18" fmla="*/ 40 w 48"/>
                  <a:gd name="T19" fmla="*/ 1 h 25"/>
                  <a:gd name="T20" fmla="*/ 33 w 48"/>
                  <a:gd name="T21" fmla="*/ 2 h 25"/>
                  <a:gd name="T22" fmla="*/ 28 w 48"/>
                  <a:gd name="T23" fmla="*/ 5 h 25"/>
                  <a:gd name="T24" fmla="*/ 21 w 48"/>
                  <a:gd name="T25" fmla="*/ 8 h 25"/>
                  <a:gd name="T26" fmla="*/ 11 w 48"/>
                  <a:gd name="T27" fmla="*/ 16 h 25"/>
                  <a:gd name="T28" fmla="*/ 0 w 48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1" name="Freeform 403"/>
              <p:cNvSpPr>
                <a:spLocks/>
              </p:cNvSpPr>
              <p:nvPr/>
            </p:nvSpPr>
            <p:spPr bwMode="auto">
              <a:xfrm>
                <a:off x="1343" y="1188"/>
                <a:ext cx="8" cy="11"/>
              </a:xfrm>
              <a:custGeom>
                <a:avLst/>
                <a:gdLst>
                  <a:gd name="T0" fmla="*/ 0 w 30"/>
                  <a:gd name="T1" fmla="*/ 0 h 37"/>
                  <a:gd name="T2" fmla="*/ 0 w 30"/>
                  <a:gd name="T3" fmla="*/ 37 h 37"/>
                  <a:gd name="T4" fmla="*/ 11 w 30"/>
                  <a:gd name="T5" fmla="*/ 36 h 37"/>
                  <a:gd name="T6" fmla="*/ 20 w 30"/>
                  <a:gd name="T7" fmla="*/ 34 h 37"/>
                  <a:gd name="T8" fmla="*/ 22 w 30"/>
                  <a:gd name="T9" fmla="*/ 33 h 37"/>
                  <a:gd name="T10" fmla="*/ 26 w 30"/>
                  <a:gd name="T11" fmla="*/ 32 h 37"/>
                  <a:gd name="T12" fmla="*/ 28 w 30"/>
                  <a:gd name="T13" fmla="*/ 30 h 37"/>
                  <a:gd name="T14" fmla="*/ 29 w 30"/>
                  <a:gd name="T15" fmla="*/ 28 h 37"/>
                  <a:gd name="T16" fmla="*/ 30 w 30"/>
                  <a:gd name="T17" fmla="*/ 23 h 37"/>
                  <a:gd name="T18" fmla="*/ 30 w 30"/>
                  <a:gd name="T19" fmla="*/ 16 h 37"/>
                  <a:gd name="T20" fmla="*/ 29 w 30"/>
                  <a:gd name="T21" fmla="*/ 9 h 37"/>
                  <a:gd name="T22" fmla="*/ 27 w 30"/>
                  <a:gd name="T23" fmla="*/ 0 h 37"/>
                  <a:gd name="T24" fmla="*/ 0 w 3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37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2" name="Freeform 404"/>
              <p:cNvSpPr>
                <a:spLocks/>
              </p:cNvSpPr>
              <p:nvPr/>
            </p:nvSpPr>
            <p:spPr bwMode="auto">
              <a:xfrm>
                <a:off x="1334" y="1208"/>
                <a:ext cx="36" cy="16"/>
              </a:xfrm>
              <a:custGeom>
                <a:avLst/>
                <a:gdLst>
                  <a:gd name="T0" fmla="*/ 33 w 113"/>
                  <a:gd name="T1" fmla="*/ 3 h 46"/>
                  <a:gd name="T2" fmla="*/ 22 w 113"/>
                  <a:gd name="T3" fmla="*/ 3 h 46"/>
                  <a:gd name="T4" fmla="*/ 12 w 113"/>
                  <a:gd name="T5" fmla="*/ 5 h 46"/>
                  <a:gd name="T6" fmla="*/ 7 w 113"/>
                  <a:gd name="T7" fmla="*/ 7 h 46"/>
                  <a:gd name="T8" fmla="*/ 3 w 113"/>
                  <a:gd name="T9" fmla="*/ 11 h 46"/>
                  <a:gd name="T10" fmla="*/ 1 w 113"/>
                  <a:gd name="T11" fmla="*/ 15 h 46"/>
                  <a:gd name="T12" fmla="*/ 0 w 113"/>
                  <a:gd name="T13" fmla="*/ 21 h 46"/>
                  <a:gd name="T14" fmla="*/ 6 w 113"/>
                  <a:gd name="T15" fmla="*/ 27 h 46"/>
                  <a:gd name="T16" fmla="*/ 10 w 113"/>
                  <a:gd name="T17" fmla="*/ 33 h 46"/>
                  <a:gd name="T18" fmla="*/ 16 w 113"/>
                  <a:gd name="T19" fmla="*/ 37 h 46"/>
                  <a:gd name="T20" fmla="*/ 20 w 113"/>
                  <a:gd name="T21" fmla="*/ 41 h 46"/>
                  <a:gd name="T22" fmla="*/ 25 w 113"/>
                  <a:gd name="T23" fmla="*/ 43 h 46"/>
                  <a:gd name="T24" fmla="*/ 30 w 113"/>
                  <a:gd name="T25" fmla="*/ 45 h 46"/>
                  <a:gd name="T26" fmla="*/ 35 w 113"/>
                  <a:gd name="T27" fmla="*/ 46 h 46"/>
                  <a:gd name="T28" fmla="*/ 40 w 113"/>
                  <a:gd name="T29" fmla="*/ 46 h 46"/>
                  <a:gd name="T30" fmla="*/ 56 w 113"/>
                  <a:gd name="T31" fmla="*/ 46 h 46"/>
                  <a:gd name="T32" fmla="*/ 70 w 113"/>
                  <a:gd name="T33" fmla="*/ 43 h 46"/>
                  <a:gd name="T34" fmla="*/ 76 w 113"/>
                  <a:gd name="T35" fmla="*/ 41 h 46"/>
                  <a:gd name="T36" fmla="*/ 81 w 113"/>
                  <a:gd name="T37" fmla="*/ 38 h 46"/>
                  <a:gd name="T38" fmla="*/ 87 w 113"/>
                  <a:gd name="T39" fmla="*/ 36 h 46"/>
                  <a:gd name="T40" fmla="*/ 91 w 113"/>
                  <a:gd name="T41" fmla="*/ 33 h 46"/>
                  <a:gd name="T42" fmla="*/ 99 w 113"/>
                  <a:gd name="T43" fmla="*/ 27 h 46"/>
                  <a:gd name="T44" fmla="*/ 106 w 113"/>
                  <a:gd name="T45" fmla="*/ 20 h 46"/>
                  <a:gd name="T46" fmla="*/ 110 w 113"/>
                  <a:gd name="T47" fmla="*/ 12 h 46"/>
                  <a:gd name="T48" fmla="*/ 113 w 113"/>
                  <a:gd name="T49" fmla="*/ 3 h 46"/>
                  <a:gd name="T50" fmla="*/ 99 w 113"/>
                  <a:gd name="T51" fmla="*/ 1 h 46"/>
                  <a:gd name="T52" fmla="*/ 87 w 113"/>
                  <a:gd name="T53" fmla="*/ 0 h 46"/>
                  <a:gd name="T54" fmla="*/ 76 w 113"/>
                  <a:gd name="T55" fmla="*/ 0 h 46"/>
                  <a:gd name="T56" fmla="*/ 66 w 113"/>
                  <a:gd name="T57" fmla="*/ 1 h 46"/>
                  <a:gd name="T58" fmla="*/ 48 w 113"/>
                  <a:gd name="T59" fmla="*/ 2 h 46"/>
                  <a:gd name="T60" fmla="*/ 33 w 113"/>
                  <a:gd name="T61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3" h="46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3" name="Freeform 405"/>
              <p:cNvSpPr>
                <a:spLocks/>
              </p:cNvSpPr>
              <p:nvPr/>
            </p:nvSpPr>
            <p:spPr bwMode="auto">
              <a:xfrm>
                <a:off x="1365" y="1201"/>
                <a:ext cx="49" cy="28"/>
              </a:xfrm>
              <a:custGeom>
                <a:avLst/>
                <a:gdLst>
                  <a:gd name="T0" fmla="*/ 0 w 153"/>
                  <a:gd name="T1" fmla="*/ 79 h 82"/>
                  <a:gd name="T2" fmla="*/ 2 w 153"/>
                  <a:gd name="T3" fmla="*/ 81 h 82"/>
                  <a:gd name="T4" fmla="*/ 6 w 153"/>
                  <a:gd name="T5" fmla="*/ 82 h 82"/>
                  <a:gd name="T6" fmla="*/ 10 w 153"/>
                  <a:gd name="T7" fmla="*/ 82 h 82"/>
                  <a:gd name="T8" fmla="*/ 14 w 153"/>
                  <a:gd name="T9" fmla="*/ 82 h 82"/>
                  <a:gd name="T10" fmla="*/ 23 w 153"/>
                  <a:gd name="T11" fmla="*/ 80 h 82"/>
                  <a:gd name="T12" fmla="*/ 33 w 153"/>
                  <a:gd name="T13" fmla="*/ 79 h 82"/>
                  <a:gd name="T14" fmla="*/ 40 w 153"/>
                  <a:gd name="T15" fmla="*/ 79 h 82"/>
                  <a:gd name="T16" fmla="*/ 47 w 153"/>
                  <a:gd name="T17" fmla="*/ 78 h 82"/>
                  <a:gd name="T18" fmla="*/ 56 w 153"/>
                  <a:gd name="T19" fmla="*/ 76 h 82"/>
                  <a:gd name="T20" fmla="*/ 65 w 153"/>
                  <a:gd name="T21" fmla="*/ 74 h 82"/>
                  <a:gd name="T22" fmla="*/ 83 w 153"/>
                  <a:gd name="T23" fmla="*/ 68 h 82"/>
                  <a:gd name="T24" fmla="*/ 103 w 153"/>
                  <a:gd name="T25" fmla="*/ 59 h 82"/>
                  <a:gd name="T26" fmla="*/ 112 w 153"/>
                  <a:gd name="T27" fmla="*/ 54 h 82"/>
                  <a:gd name="T28" fmla="*/ 121 w 153"/>
                  <a:gd name="T29" fmla="*/ 49 h 82"/>
                  <a:gd name="T30" fmla="*/ 129 w 153"/>
                  <a:gd name="T31" fmla="*/ 43 h 82"/>
                  <a:gd name="T32" fmla="*/ 136 w 153"/>
                  <a:gd name="T33" fmla="*/ 38 h 82"/>
                  <a:gd name="T34" fmla="*/ 142 w 153"/>
                  <a:gd name="T35" fmla="*/ 32 h 82"/>
                  <a:gd name="T36" fmla="*/ 147 w 153"/>
                  <a:gd name="T37" fmla="*/ 25 h 82"/>
                  <a:gd name="T38" fmla="*/ 150 w 153"/>
                  <a:gd name="T39" fmla="*/ 19 h 82"/>
                  <a:gd name="T40" fmla="*/ 153 w 153"/>
                  <a:gd name="T41" fmla="*/ 12 h 82"/>
                  <a:gd name="T42" fmla="*/ 134 w 153"/>
                  <a:gd name="T43" fmla="*/ 8 h 82"/>
                  <a:gd name="T44" fmla="*/ 115 w 153"/>
                  <a:gd name="T45" fmla="*/ 3 h 82"/>
                  <a:gd name="T46" fmla="*/ 96 w 153"/>
                  <a:gd name="T47" fmla="*/ 1 h 82"/>
                  <a:gd name="T48" fmla="*/ 77 w 153"/>
                  <a:gd name="T49" fmla="*/ 0 h 82"/>
                  <a:gd name="T50" fmla="*/ 68 w 153"/>
                  <a:gd name="T51" fmla="*/ 1 h 82"/>
                  <a:gd name="T52" fmla="*/ 60 w 153"/>
                  <a:gd name="T53" fmla="*/ 1 h 82"/>
                  <a:gd name="T54" fmla="*/ 52 w 153"/>
                  <a:gd name="T55" fmla="*/ 2 h 82"/>
                  <a:gd name="T56" fmla="*/ 45 w 153"/>
                  <a:gd name="T57" fmla="*/ 4 h 82"/>
                  <a:gd name="T58" fmla="*/ 38 w 153"/>
                  <a:gd name="T59" fmla="*/ 7 h 82"/>
                  <a:gd name="T60" fmla="*/ 34 w 153"/>
                  <a:gd name="T61" fmla="*/ 10 h 82"/>
                  <a:gd name="T62" fmla="*/ 30 w 153"/>
                  <a:gd name="T63" fmla="*/ 14 h 82"/>
                  <a:gd name="T64" fmla="*/ 26 w 153"/>
                  <a:gd name="T65" fmla="*/ 18 h 82"/>
                  <a:gd name="T66" fmla="*/ 32 w 153"/>
                  <a:gd name="T67" fmla="*/ 23 h 82"/>
                  <a:gd name="T68" fmla="*/ 36 w 153"/>
                  <a:gd name="T69" fmla="*/ 29 h 82"/>
                  <a:gd name="T70" fmla="*/ 38 w 153"/>
                  <a:gd name="T71" fmla="*/ 32 h 82"/>
                  <a:gd name="T72" fmla="*/ 42 w 153"/>
                  <a:gd name="T73" fmla="*/ 34 h 82"/>
                  <a:gd name="T74" fmla="*/ 44 w 153"/>
                  <a:gd name="T75" fmla="*/ 36 h 82"/>
                  <a:gd name="T76" fmla="*/ 46 w 153"/>
                  <a:gd name="T77" fmla="*/ 36 h 82"/>
                  <a:gd name="T78" fmla="*/ 40 w 153"/>
                  <a:gd name="T79" fmla="*/ 41 h 82"/>
                  <a:gd name="T80" fmla="*/ 33 w 153"/>
                  <a:gd name="T81" fmla="*/ 46 h 82"/>
                  <a:gd name="T82" fmla="*/ 29 w 153"/>
                  <a:gd name="T83" fmla="*/ 52 h 82"/>
                  <a:gd name="T84" fmla="*/ 23 w 153"/>
                  <a:gd name="T85" fmla="*/ 57 h 82"/>
                  <a:gd name="T86" fmla="*/ 18 w 153"/>
                  <a:gd name="T87" fmla="*/ 64 h 82"/>
                  <a:gd name="T88" fmla="*/ 13 w 153"/>
                  <a:gd name="T89" fmla="*/ 69 h 82"/>
                  <a:gd name="T90" fmla="*/ 7 w 153"/>
                  <a:gd name="T91" fmla="*/ 75 h 82"/>
                  <a:gd name="T92" fmla="*/ 0 w 153"/>
                  <a:gd name="T93" fmla="*/ 7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3" h="82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4" name="Freeform 406"/>
              <p:cNvSpPr>
                <a:spLocks/>
              </p:cNvSpPr>
              <p:nvPr/>
            </p:nvSpPr>
            <p:spPr bwMode="auto">
              <a:xfrm>
                <a:off x="1414" y="1217"/>
                <a:ext cx="29" cy="17"/>
              </a:xfrm>
              <a:custGeom>
                <a:avLst/>
                <a:gdLst>
                  <a:gd name="T0" fmla="*/ 0 w 86"/>
                  <a:gd name="T1" fmla="*/ 37 h 50"/>
                  <a:gd name="T2" fmla="*/ 5 w 86"/>
                  <a:gd name="T3" fmla="*/ 41 h 50"/>
                  <a:gd name="T4" fmla="*/ 11 w 86"/>
                  <a:gd name="T5" fmla="*/ 44 h 50"/>
                  <a:gd name="T6" fmla="*/ 16 w 86"/>
                  <a:gd name="T7" fmla="*/ 47 h 50"/>
                  <a:gd name="T8" fmla="*/ 23 w 86"/>
                  <a:gd name="T9" fmla="*/ 48 h 50"/>
                  <a:gd name="T10" fmla="*/ 35 w 86"/>
                  <a:gd name="T11" fmla="*/ 49 h 50"/>
                  <a:gd name="T12" fmla="*/ 46 w 86"/>
                  <a:gd name="T13" fmla="*/ 50 h 50"/>
                  <a:gd name="T14" fmla="*/ 58 w 86"/>
                  <a:gd name="T15" fmla="*/ 49 h 50"/>
                  <a:gd name="T16" fmla="*/ 67 w 86"/>
                  <a:gd name="T17" fmla="*/ 48 h 50"/>
                  <a:gd name="T18" fmla="*/ 73 w 86"/>
                  <a:gd name="T19" fmla="*/ 47 h 50"/>
                  <a:gd name="T20" fmla="*/ 79 w 86"/>
                  <a:gd name="T21" fmla="*/ 44 h 50"/>
                  <a:gd name="T22" fmla="*/ 82 w 86"/>
                  <a:gd name="T23" fmla="*/ 41 h 50"/>
                  <a:gd name="T24" fmla="*/ 84 w 86"/>
                  <a:gd name="T25" fmla="*/ 37 h 50"/>
                  <a:gd name="T26" fmla="*/ 85 w 86"/>
                  <a:gd name="T27" fmla="*/ 32 h 50"/>
                  <a:gd name="T28" fmla="*/ 86 w 86"/>
                  <a:gd name="T29" fmla="*/ 25 h 50"/>
                  <a:gd name="T30" fmla="*/ 85 w 86"/>
                  <a:gd name="T31" fmla="*/ 17 h 50"/>
                  <a:gd name="T32" fmla="*/ 84 w 86"/>
                  <a:gd name="T33" fmla="*/ 10 h 50"/>
                  <a:gd name="T34" fmla="*/ 83 w 86"/>
                  <a:gd name="T35" fmla="*/ 7 h 50"/>
                  <a:gd name="T36" fmla="*/ 81 w 86"/>
                  <a:gd name="T37" fmla="*/ 5 h 50"/>
                  <a:gd name="T38" fmla="*/ 77 w 86"/>
                  <a:gd name="T39" fmla="*/ 2 h 50"/>
                  <a:gd name="T40" fmla="*/ 73 w 86"/>
                  <a:gd name="T41" fmla="*/ 0 h 50"/>
                  <a:gd name="T42" fmla="*/ 0 w 86"/>
                  <a:gd name="T43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5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5" name="Freeform 407"/>
              <p:cNvSpPr>
                <a:spLocks/>
              </p:cNvSpPr>
              <p:nvPr/>
            </p:nvSpPr>
            <p:spPr bwMode="auto">
              <a:xfrm>
                <a:off x="1379" y="1163"/>
                <a:ext cx="55" cy="25"/>
              </a:xfrm>
              <a:custGeom>
                <a:avLst/>
                <a:gdLst>
                  <a:gd name="T0" fmla="*/ 119 w 172"/>
                  <a:gd name="T1" fmla="*/ 61 h 74"/>
                  <a:gd name="T2" fmla="*/ 109 w 172"/>
                  <a:gd name="T3" fmla="*/ 61 h 74"/>
                  <a:gd name="T4" fmla="*/ 99 w 172"/>
                  <a:gd name="T5" fmla="*/ 61 h 74"/>
                  <a:gd name="T6" fmla="*/ 90 w 172"/>
                  <a:gd name="T7" fmla="*/ 61 h 74"/>
                  <a:gd name="T8" fmla="*/ 80 w 172"/>
                  <a:gd name="T9" fmla="*/ 61 h 74"/>
                  <a:gd name="T10" fmla="*/ 60 w 172"/>
                  <a:gd name="T11" fmla="*/ 74 h 74"/>
                  <a:gd name="T12" fmla="*/ 33 w 172"/>
                  <a:gd name="T13" fmla="*/ 74 h 74"/>
                  <a:gd name="T14" fmla="*/ 36 w 172"/>
                  <a:gd name="T15" fmla="*/ 61 h 74"/>
                  <a:gd name="T16" fmla="*/ 39 w 172"/>
                  <a:gd name="T17" fmla="*/ 49 h 74"/>
                  <a:gd name="T18" fmla="*/ 30 w 172"/>
                  <a:gd name="T19" fmla="*/ 49 h 74"/>
                  <a:gd name="T20" fmla="*/ 23 w 172"/>
                  <a:gd name="T21" fmla="*/ 48 h 74"/>
                  <a:gd name="T22" fmla="*/ 15 w 172"/>
                  <a:gd name="T23" fmla="*/ 47 h 74"/>
                  <a:gd name="T24" fmla="*/ 9 w 172"/>
                  <a:gd name="T25" fmla="*/ 45 h 74"/>
                  <a:gd name="T26" fmla="*/ 5 w 172"/>
                  <a:gd name="T27" fmla="*/ 42 h 74"/>
                  <a:gd name="T28" fmla="*/ 2 w 172"/>
                  <a:gd name="T29" fmla="*/ 39 h 74"/>
                  <a:gd name="T30" fmla="*/ 1 w 172"/>
                  <a:gd name="T31" fmla="*/ 35 h 74"/>
                  <a:gd name="T32" fmla="*/ 0 w 172"/>
                  <a:gd name="T33" fmla="*/ 31 h 74"/>
                  <a:gd name="T34" fmla="*/ 1 w 172"/>
                  <a:gd name="T35" fmla="*/ 26 h 74"/>
                  <a:gd name="T36" fmla="*/ 2 w 172"/>
                  <a:gd name="T37" fmla="*/ 21 h 74"/>
                  <a:gd name="T38" fmla="*/ 5 w 172"/>
                  <a:gd name="T39" fmla="*/ 17 h 74"/>
                  <a:gd name="T40" fmla="*/ 8 w 172"/>
                  <a:gd name="T41" fmla="*/ 14 h 74"/>
                  <a:gd name="T42" fmla="*/ 13 w 172"/>
                  <a:gd name="T43" fmla="*/ 10 h 74"/>
                  <a:gd name="T44" fmla="*/ 18 w 172"/>
                  <a:gd name="T45" fmla="*/ 7 h 74"/>
                  <a:gd name="T46" fmla="*/ 24 w 172"/>
                  <a:gd name="T47" fmla="*/ 5 h 74"/>
                  <a:gd name="T48" fmla="*/ 29 w 172"/>
                  <a:gd name="T49" fmla="*/ 4 h 74"/>
                  <a:gd name="T50" fmla="*/ 42 w 172"/>
                  <a:gd name="T51" fmla="*/ 1 h 74"/>
                  <a:gd name="T52" fmla="*/ 56 w 172"/>
                  <a:gd name="T53" fmla="*/ 0 h 74"/>
                  <a:gd name="T54" fmla="*/ 69 w 172"/>
                  <a:gd name="T55" fmla="*/ 0 h 74"/>
                  <a:gd name="T56" fmla="*/ 80 w 172"/>
                  <a:gd name="T57" fmla="*/ 0 h 74"/>
                  <a:gd name="T58" fmla="*/ 94 w 172"/>
                  <a:gd name="T59" fmla="*/ 1 h 74"/>
                  <a:gd name="T60" fmla="*/ 106 w 172"/>
                  <a:gd name="T61" fmla="*/ 4 h 74"/>
                  <a:gd name="T62" fmla="*/ 117 w 172"/>
                  <a:gd name="T63" fmla="*/ 7 h 74"/>
                  <a:gd name="T64" fmla="*/ 128 w 172"/>
                  <a:gd name="T65" fmla="*/ 13 h 74"/>
                  <a:gd name="T66" fmla="*/ 139 w 172"/>
                  <a:gd name="T67" fmla="*/ 17 h 74"/>
                  <a:gd name="T68" fmla="*/ 150 w 172"/>
                  <a:gd name="T69" fmla="*/ 21 h 74"/>
                  <a:gd name="T70" fmla="*/ 161 w 172"/>
                  <a:gd name="T71" fmla="*/ 24 h 74"/>
                  <a:gd name="T72" fmla="*/ 172 w 172"/>
                  <a:gd name="T73" fmla="*/ 25 h 74"/>
                  <a:gd name="T74" fmla="*/ 172 w 172"/>
                  <a:gd name="T75" fmla="*/ 43 h 74"/>
                  <a:gd name="T76" fmla="*/ 169 w 172"/>
                  <a:gd name="T77" fmla="*/ 48 h 74"/>
                  <a:gd name="T78" fmla="*/ 165 w 172"/>
                  <a:gd name="T79" fmla="*/ 53 h 74"/>
                  <a:gd name="T80" fmla="*/ 161 w 172"/>
                  <a:gd name="T81" fmla="*/ 57 h 74"/>
                  <a:gd name="T82" fmla="*/ 158 w 172"/>
                  <a:gd name="T83" fmla="*/ 60 h 74"/>
                  <a:gd name="T84" fmla="*/ 153 w 172"/>
                  <a:gd name="T85" fmla="*/ 62 h 74"/>
                  <a:gd name="T86" fmla="*/ 149 w 172"/>
                  <a:gd name="T87" fmla="*/ 63 h 74"/>
                  <a:gd name="T88" fmla="*/ 146 w 172"/>
                  <a:gd name="T89" fmla="*/ 65 h 74"/>
                  <a:gd name="T90" fmla="*/ 141 w 172"/>
                  <a:gd name="T91" fmla="*/ 65 h 74"/>
                  <a:gd name="T92" fmla="*/ 131 w 172"/>
                  <a:gd name="T93" fmla="*/ 65 h 74"/>
                  <a:gd name="T94" fmla="*/ 121 w 172"/>
                  <a:gd name="T95" fmla="*/ 63 h 74"/>
                  <a:gd name="T96" fmla="*/ 112 w 172"/>
                  <a:gd name="T97" fmla="*/ 59 h 74"/>
                  <a:gd name="T98" fmla="*/ 99 w 172"/>
                  <a:gd name="T99" fmla="*/ 55 h 74"/>
                  <a:gd name="T100" fmla="*/ 106 w 172"/>
                  <a:gd name="T101" fmla="*/ 55 h 74"/>
                  <a:gd name="T102" fmla="*/ 119 w 172"/>
                  <a:gd name="T103" fmla="*/ 6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2" h="74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6" name="Freeform 408"/>
              <p:cNvSpPr>
                <a:spLocks/>
              </p:cNvSpPr>
              <p:nvPr/>
            </p:nvSpPr>
            <p:spPr bwMode="auto">
              <a:xfrm>
                <a:off x="1450" y="1171"/>
                <a:ext cx="38" cy="17"/>
              </a:xfrm>
              <a:custGeom>
                <a:avLst/>
                <a:gdLst>
                  <a:gd name="T0" fmla="*/ 27 w 120"/>
                  <a:gd name="T1" fmla="*/ 49 h 49"/>
                  <a:gd name="T2" fmla="*/ 47 w 120"/>
                  <a:gd name="T3" fmla="*/ 49 h 49"/>
                  <a:gd name="T4" fmla="*/ 64 w 120"/>
                  <a:gd name="T5" fmla="*/ 48 h 49"/>
                  <a:gd name="T6" fmla="*/ 78 w 120"/>
                  <a:gd name="T7" fmla="*/ 46 h 49"/>
                  <a:gd name="T8" fmla="*/ 90 w 120"/>
                  <a:gd name="T9" fmla="*/ 43 h 49"/>
                  <a:gd name="T10" fmla="*/ 96 w 120"/>
                  <a:gd name="T11" fmla="*/ 39 h 49"/>
                  <a:gd name="T12" fmla="*/ 100 w 120"/>
                  <a:gd name="T13" fmla="*/ 37 h 49"/>
                  <a:gd name="T14" fmla="*/ 104 w 120"/>
                  <a:gd name="T15" fmla="*/ 34 h 49"/>
                  <a:gd name="T16" fmla="*/ 108 w 120"/>
                  <a:gd name="T17" fmla="*/ 31 h 49"/>
                  <a:gd name="T18" fmla="*/ 114 w 120"/>
                  <a:gd name="T19" fmla="*/ 22 h 49"/>
                  <a:gd name="T20" fmla="*/ 120 w 120"/>
                  <a:gd name="T21" fmla="*/ 12 h 49"/>
                  <a:gd name="T22" fmla="*/ 102 w 120"/>
                  <a:gd name="T23" fmla="*/ 6 h 49"/>
                  <a:gd name="T24" fmla="*/ 84 w 120"/>
                  <a:gd name="T25" fmla="*/ 3 h 49"/>
                  <a:gd name="T26" fmla="*/ 66 w 120"/>
                  <a:gd name="T27" fmla="*/ 1 h 49"/>
                  <a:gd name="T28" fmla="*/ 50 w 120"/>
                  <a:gd name="T29" fmla="*/ 0 h 49"/>
                  <a:gd name="T30" fmla="*/ 34 w 120"/>
                  <a:gd name="T31" fmla="*/ 1 h 49"/>
                  <a:gd name="T32" fmla="*/ 20 w 120"/>
                  <a:gd name="T33" fmla="*/ 2 h 49"/>
                  <a:gd name="T34" fmla="*/ 9 w 120"/>
                  <a:gd name="T35" fmla="*/ 4 h 49"/>
                  <a:gd name="T36" fmla="*/ 0 w 120"/>
                  <a:gd name="T37" fmla="*/ 6 h 49"/>
                  <a:gd name="T38" fmla="*/ 0 w 120"/>
                  <a:gd name="T39" fmla="*/ 30 h 49"/>
                  <a:gd name="T40" fmla="*/ 2 w 120"/>
                  <a:gd name="T41" fmla="*/ 35 h 49"/>
                  <a:gd name="T42" fmla="*/ 6 w 120"/>
                  <a:gd name="T43" fmla="*/ 38 h 49"/>
                  <a:gd name="T44" fmla="*/ 9 w 120"/>
                  <a:gd name="T45" fmla="*/ 41 h 49"/>
                  <a:gd name="T46" fmla="*/ 13 w 120"/>
                  <a:gd name="T47" fmla="*/ 45 h 49"/>
                  <a:gd name="T48" fmla="*/ 20 w 120"/>
                  <a:gd name="T49" fmla="*/ 48 h 49"/>
                  <a:gd name="T50" fmla="*/ 27 w 120"/>
                  <a:gd name="T5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0" h="49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7" name="Freeform 409"/>
              <p:cNvSpPr>
                <a:spLocks/>
              </p:cNvSpPr>
              <p:nvPr/>
            </p:nvSpPr>
            <p:spPr bwMode="auto">
              <a:xfrm>
                <a:off x="1441" y="1194"/>
                <a:ext cx="26" cy="19"/>
              </a:xfrm>
              <a:custGeom>
                <a:avLst/>
                <a:gdLst>
                  <a:gd name="T0" fmla="*/ 33 w 85"/>
                  <a:gd name="T1" fmla="*/ 0 h 61"/>
                  <a:gd name="T2" fmla="*/ 22 w 85"/>
                  <a:gd name="T3" fmla="*/ 5 h 61"/>
                  <a:gd name="T4" fmla="*/ 11 w 85"/>
                  <a:gd name="T5" fmla="*/ 12 h 61"/>
                  <a:gd name="T6" fmla="*/ 6 w 85"/>
                  <a:gd name="T7" fmla="*/ 17 h 61"/>
                  <a:gd name="T8" fmla="*/ 3 w 85"/>
                  <a:gd name="T9" fmla="*/ 21 h 61"/>
                  <a:gd name="T10" fmla="*/ 0 w 85"/>
                  <a:gd name="T11" fmla="*/ 25 h 61"/>
                  <a:gd name="T12" fmla="*/ 0 w 85"/>
                  <a:gd name="T13" fmla="*/ 31 h 61"/>
                  <a:gd name="T14" fmla="*/ 0 w 85"/>
                  <a:gd name="T15" fmla="*/ 34 h 61"/>
                  <a:gd name="T16" fmla="*/ 1 w 85"/>
                  <a:gd name="T17" fmla="*/ 37 h 61"/>
                  <a:gd name="T18" fmla="*/ 2 w 85"/>
                  <a:gd name="T19" fmla="*/ 40 h 61"/>
                  <a:gd name="T20" fmla="*/ 5 w 85"/>
                  <a:gd name="T21" fmla="*/ 43 h 61"/>
                  <a:gd name="T22" fmla="*/ 11 w 85"/>
                  <a:gd name="T23" fmla="*/ 48 h 61"/>
                  <a:gd name="T24" fmla="*/ 18 w 85"/>
                  <a:gd name="T25" fmla="*/ 53 h 61"/>
                  <a:gd name="T26" fmla="*/ 27 w 85"/>
                  <a:gd name="T27" fmla="*/ 56 h 61"/>
                  <a:gd name="T28" fmla="*/ 36 w 85"/>
                  <a:gd name="T29" fmla="*/ 59 h 61"/>
                  <a:gd name="T30" fmla="*/ 45 w 85"/>
                  <a:gd name="T31" fmla="*/ 61 h 61"/>
                  <a:gd name="T32" fmla="*/ 53 w 85"/>
                  <a:gd name="T33" fmla="*/ 61 h 61"/>
                  <a:gd name="T34" fmla="*/ 56 w 85"/>
                  <a:gd name="T35" fmla="*/ 61 h 61"/>
                  <a:gd name="T36" fmla="*/ 59 w 85"/>
                  <a:gd name="T37" fmla="*/ 60 h 61"/>
                  <a:gd name="T38" fmla="*/ 62 w 85"/>
                  <a:gd name="T39" fmla="*/ 59 h 61"/>
                  <a:gd name="T40" fmla="*/ 66 w 85"/>
                  <a:gd name="T41" fmla="*/ 57 h 61"/>
                  <a:gd name="T42" fmla="*/ 72 w 85"/>
                  <a:gd name="T43" fmla="*/ 52 h 61"/>
                  <a:gd name="T44" fmla="*/ 77 w 85"/>
                  <a:gd name="T45" fmla="*/ 47 h 61"/>
                  <a:gd name="T46" fmla="*/ 80 w 85"/>
                  <a:gd name="T47" fmla="*/ 40 h 61"/>
                  <a:gd name="T48" fmla="*/ 83 w 85"/>
                  <a:gd name="T49" fmla="*/ 33 h 61"/>
                  <a:gd name="T50" fmla="*/ 85 w 85"/>
                  <a:gd name="T51" fmla="*/ 25 h 61"/>
                  <a:gd name="T52" fmla="*/ 85 w 85"/>
                  <a:gd name="T53" fmla="*/ 18 h 61"/>
                  <a:gd name="T54" fmla="*/ 33 w 85"/>
                  <a:gd name="T5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5" h="61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8" name="Freeform 410"/>
              <p:cNvSpPr>
                <a:spLocks/>
              </p:cNvSpPr>
              <p:nvPr/>
            </p:nvSpPr>
            <p:spPr bwMode="auto">
              <a:xfrm>
                <a:off x="1254" y="1188"/>
                <a:ext cx="31" cy="6"/>
              </a:xfrm>
              <a:custGeom>
                <a:avLst/>
                <a:gdLst>
                  <a:gd name="T0" fmla="*/ 0 w 100"/>
                  <a:gd name="T1" fmla="*/ 6 h 19"/>
                  <a:gd name="T2" fmla="*/ 7 w 100"/>
                  <a:gd name="T3" fmla="*/ 11 h 19"/>
                  <a:gd name="T4" fmla="*/ 13 w 100"/>
                  <a:gd name="T5" fmla="*/ 15 h 19"/>
                  <a:gd name="T6" fmla="*/ 21 w 100"/>
                  <a:gd name="T7" fmla="*/ 18 h 19"/>
                  <a:gd name="T8" fmla="*/ 27 w 100"/>
                  <a:gd name="T9" fmla="*/ 19 h 19"/>
                  <a:gd name="T10" fmla="*/ 100 w 100"/>
                  <a:gd name="T11" fmla="*/ 6 h 19"/>
                  <a:gd name="T12" fmla="*/ 73 w 100"/>
                  <a:gd name="T13" fmla="*/ 2 h 19"/>
                  <a:gd name="T14" fmla="*/ 47 w 100"/>
                  <a:gd name="T15" fmla="*/ 0 h 19"/>
                  <a:gd name="T16" fmla="*/ 36 w 100"/>
                  <a:gd name="T17" fmla="*/ 0 h 19"/>
                  <a:gd name="T18" fmla="*/ 24 w 100"/>
                  <a:gd name="T19" fmla="*/ 1 h 19"/>
                  <a:gd name="T20" fmla="*/ 12 w 100"/>
                  <a:gd name="T21" fmla="*/ 3 h 19"/>
                  <a:gd name="T22" fmla="*/ 0 w 100"/>
                  <a:gd name="T23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" h="19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9" name="Freeform 411"/>
              <p:cNvSpPr>
                <a:spLocks/>
              </p:cNvSpPr>
              <p:nvPr/>
            </p:nvSpPr>
            <p:spPr bwMode="auto">
              <a:xfrm>
                <a:off x="1272" y="1168"/>
                <a:ext cx="53" cy="15"/>
              </a:xfrm>
              <a:custGeom>
                <a:avLst/>
                <a:gdLst>
                  <a:gd name="T0" fmla="*/ 0 w 166"/>
                  <a:gd name="T1" fmla="*/ 27 h 45"/>
                  <a:gd name="T2" fmla="*/ 0 w 166"/>
                  <a:gd name="T3" fmla="*/ 29 h 45"/>
                  <a:gd name="T4" fmla="*/ 3 w 166"/>
                  <a:gd name="T5" fmla="*/ 31 h 45"/>
                  <a:gd name="T6" fmla="*/ 8 w 166"/>
                  <a:gd name="T7" fmla="*/ 33 h 45"/>
                  <a:gd name="T8" fmla="*/ 13 w 166"/>
                  <a:gd name="T9" fmla="*/ 35 h 45"/>
                  <a:gd name="T10" fmla="*/ 27 w 166"/>
                  <a:gd name="T11" fmla="*/ 38 h 45"/>
                  <a:gd name="T12" fmla="*/ 44 w 166"/>
                  <a:gd name="T13" fmla="*/ 41 h 45"/>
                  <a:gd name="T14" fmla="*/ 75 w 166"/>
                  <a:gd name="T15" fmla="*/ 44 h 45"/>
                  <a:gd name="T16" fmla="*/ 92 w 166"/>
                  <a:gd name="T17" fmla="*/ 45 h 45"/>
                  <a:gd name="T18" fmla="*/ 166 w 166"/>
                  <a:gd name="T19" fmla="*/ 27 h 45"/>
                  <a:gd name="T20" fmla="*/ 157 w 166"/>
                  <a:gd name="T21" fmla="*/ 25 h 45"/>
                  <a:gd name="T22" fmla="*/ 137 w 166"/>
                  <a:gd name="T23" fmla="*/ 19 h 45"/>
                  <a:gd name="T24" fmla="*/ 110 w 166"/>
                  <a:gd name="T25" fmla="*/ 11 h 45"/>
                  <a:gd name="T26" fmla="*/ 80 w 166"/>
                  <a:gd name="T27" fmla="*/ 4 h 45"/>
                  <a:gd name="T28" fmla="*/ 65 w 166"/>
                  <a:gd name="T29" fmla="*/ 2 h 45"/>
                  <a:gd name="T30" fmla="*/ 50 w 166"/>
                  <a:gd name="T31" fmla="*/ 1 h 45"/>
                  <a:gd name="T32" fmla="*/ 36 w 166"/>
                  <a:gd name="T33" fmla="*/ 0 h 45"/>
                  <a:gd name="T34" fmla="*/ 24 w 166"/>
                  <a:gd name="T35" fmla="*/ 2 h 45"/>
                  <a:gd name="T36" fmla="*/ 19 w 166"/>
                  <a:gd name="T37" fmla="*/ 3 h 45"/>
                  <a:gd name="T38" fmla="*/ 14 w 166"/>
                  <a:gd name="T39" fmla="*/ 5 h 45"/>
                  <a:gd name="T40" fmla="*/ 10 w 166"/>
                  <a:gd name="T41" fmla="*/ 7 h 45"/>
                  <a:gd name="T42" fmla="*/ 7 w 166"/>
                  <a:gd name="T43" fmla="*/ 10 h 45"/>
                  <a:gd name="T44" fmla="*/ 3 w 166"/>
                  <a:gd name="T45" fmla="*/ 13 h 45"/>
                  <a:gd name="T46" fmla="*/ 1 w 166"/>
                  <a:gd name="T47" fmla="*/ 17 h 45"/>
                  <a:gd name="T48" fmla="*/ 0 w 166"/>
                  <a:gd name="T49" fmla="*/ 22 h 45"/>
                  <a:gd name="T50" fmla="*/ 0 w 166"/>
                  <a:gd name="T51" fmla="*/ 2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6" h="45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20" name="Freeform 412"/>
              <p:cNvSpPr>
                <a:spLocks/>
              </p:cNvSpPr>
              <p:nvPr/>
            </p:nvSpPr>
            <p:spPr bwMode="auto">
              <a:xfrm>
                <a:off x="1488" y="1422"/>
                <a:ext cx="11" cy="8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9 h 25"/>
                  <a:gd name="T4" fmla="*/ 3 w 33"/>
                  <a:gd name="T5" fmla="*/ 15 h 25"/>
                  <a:gd name="T6" fmla="*/ 6 w 33"/>
                  <a:gd name="T7" fmla="*/ 20 h 25"/>
                  <a:gd name="T8" fmla="*/ 11 w 33"/>
                  <a:gd name="T9" fmla="*/ 22 h 25"/>
                  <a:gd name="T10" fmla="*/ 16 w 33"/>
                  <a:gd name="T11" fmla="*/ 24 h 25"/>
                  <a:gd name="T12" fmla="*/ 22 w 33"/>
                  <a:gd name="T13" fmla="*/ 25 h 25"/>
                  <a:gd name="T14" fmla="*/ 27 w 33"/>
                  <a:gd name="T15" fmla="*/ 25 h 25"/>
                  <a:gd name="T16" fmla="*/ 33 w 33"/>
                  <a:gd name="T17" fmla="*/ 25 h 25"/>
                  <a:gd name="T18" fmla="*/ 33 w 33"/>
                  <a:gd name="T19" fmla="*/ 0 h 25"/>
                  <a:gd name="T20" fmla="*/ 24 w 33"/>
                  <a:gd name="T21" fmla="*/ 0 h 25"/>
                  <a:gd name="T22" fmla="*/ 16 w 33"/>
                  <a:gd name="T23" fmla="*/ 0 h 25"/>
                  <a:gd name="T24" fmla="*/ 9 w 33"/>
                  <a:gd name="T25" fmla="*/ 0 h 25"/>
                  <a:gd name="T26" fmla="*/ 0 w 33"/>
                  <a:gd name="T2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21" name="Freeform 413"/>
              <p:cNvSpPr>
                <a:spLocks/>
              </p:cNvSpPr>
              <p:nvPr/>
            </p:nvSpPr>
            <p:spPr bwMode="auto">
              <a:xfrm>
                <a:off x="1605" y="1729"/>
                <a:ext cx="16" cy="20"/>
              </a:xfrm>
              <a:custGeom>
                <a:avLst/>
                <a:gdLst>
                  <a:gd name="T0" fmla="*/ 0 w 48"/>
                  <a:gd name="T1" fmla="*/ 62 h 62"/>
                  <a:gd name="T2" fmla="*/ 12 w 48"/>
                  <a:gd name="T3" fmla="*/ 56 h 62"/>
                  <a:gd name="T4" fmla="*/ 22 w 48"/>
                  <a:gd name="T5" fmla="*/ 50 h 62"/>
                  <a:gd name="T6" fmla="*/ 30 w 48"/>
                  <a:gd name="T7" fmla="*/ 43 h 62"/>
                  <a:gd name="T8" fmla="*/ 37 w 48"/>
                  <a:gd name="T9" fmla="*/ 36 h 62"/>
                  <a:gd name="T10" fmla="*/ 41 w 48"/>
                  <a:gd name="T11" fmla="*/ 28 h 62"/>
                  <a:gd name="T12" fmla="*/ 44 w 48"/>
                  <a:gd name="T13" fmla="*/ 19 h 62"/>
                  <a:gd name="T14" fmla="*/ 47 w 48"/>
                  <a:gd name="T15" fmla="*/ 9 h 62"/>
                  <a:gd name="T16" fmla="*/ 48 w 48"/>
                  <a:gd name="T17" fmla="*/ 0 h 62"/>
                  <a:gd name="T18" fmla="*/ 40 w 48"/>
                  <a:gd name="T19" fmla="*/ 3 h 62"/>
                  <a:gd name="T20" fmla="*/ 32 w 48"/>
                  <a:gd name="T21" fmla="*/ 6 h 62"/>
                  <a:gd name="T22" fmla="*/ 23 w 48"/>
                  <a:gd name="T23" fmla="*/ 10 h 62"/>
                  <a:gd name="T24" fmla="*/ 17 w 48"/>
                  <a:gd name="T25" fmla="*/ 15 h 62"/>
                  <a:gd name="T26" fmla="*/ 10 w 48"/>
                  <a:gd name="T27" fmla="*/ 21 h 62"/>
                  <a:gd name="T28" fmla="*/ 6 w 48"/>
                  <a:gd name="T29" fmla="*/ 27 h 62"/>
                  <a:gd name="T30" fmla="*/ 4 w 48"/>
                  <a:gd name="T31" fmla="*/ 31 h 62"/>
                  <a:gd name="T32" fmla="*/ 3 w 48"/>
                  <a:gd name="T33" fmla="*/ 35 h 62"/>
                  <a:gd name="T34" fmla="*/ 1 w 48"/>
                  <a:gd name="T35" fmla="*/ 39 h 62"/>
                  <a:gd name="T36" fmla="*/ 0 w 48"/>
                  <a:gd name="T37" fmla="*/ 43 h 62"/>
                  <a:gd name="T38" fmla="*/ 0 w 48"/>
                  <a:gd name="T39" fmla="*/ 52 h 62"/>
                  <a:gd name="T40" fmla="*/ 0 w 48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62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22" name="Freeform 414"/>
              <p:cNvSpPr>
                <a:spLocks/>
              </p:cNvSpPr>
              <p:nvPr/>
            </p:nvSpPr>
            <p:spPr bwMode="auto">
              <a:xfrm>
                <a:off x="1554" y="1729"/>
                <a:ext cx="36" cy="20"/>
              </a:xfrm>
              <a:custGeom>
                <a:avLst/>
                <a:gdLst>
                  <a:gd name="T0" fmla="*/ 47 w 113"/>
                  <a:gd name="T1" fmla="*/ 0 h 62"/>
                  <a:gd name="T2" fmla="*/ 36 w 113"/>
                  <a:gd name="T3" fmla="*/ 7 h 62"/>
                  <a:gd name="T4" fmla="*/ 23 w 113"/>
                  <a:gd name="T5" fmla="*/ 17 h 62"/>
                  <a:gd name="T6" fmla="*/ 11 w 113"/>
                  <a:gd name="T7" fmla="*/ 27 h 62"/>
                  <a:gd name="T8" fmla="*/ 0 w 113"/>
                  <a:gd name="T9" fmla="*/ 37 h 62"/>
                  <a:gd name="T10" fmla="*/ 22 w 113"/>
                  <a:gd name="T11" fmla="*/ 46 h 62"/>
                  <a:gd name="T12" fmla="*/ 41 w 113"/>
                  <a:gd name="T13" fmla="*/ 54 h 62"/>
                  <a:gd name="T14" fmla="*/ 51 w 113"/>
                  <a:gd name="T15" fmla="*/ 57 h 62"/>
                  <a:gd name="T16" fmla="*/ 62 w 113"/>
                  <a:gd name="T17" fmla="*/ 59 h 62"/>
                  <a:gd name="T18" fmla="*/ 73 w 113"/>
                  <a:gd name="T19" fmla="*/ 61 h 62"/>
                  <a:gd name="T20" fmla="*/ 87 w 113"/>
                  <a:gd name="T21" fmla="*/ 62 h 62"/>
                  <a:gd name="T22" fmla="*/ 97 w 113"/>
                  <a:gd name="T23" fmla="*/ 61 h 62"/>
                  <a:gd name="T24" fmla="*/ 106 w 113"/>
                  <a:gd name="T25" fmla="*/ 58 h 62"/>
                  <a:gd name="T26" fmla="*/ 109 w 113"/>
                  <a:gd name="T27" fmla="*/ 56 h 62"/>
                  <a:gd name="T28" fmla="*/ 111 w 113"/>
                  <a:gd name="T29" fmla="*/ 54 h 62"/>
                  <a:gd name="T30" fmla="*/ 113 w 113"/>
                  <a:gd name="T31" fmla="*/ 52 h 62"/>
                  <a:gd name="T32" fmla="*/ 113 w 113"/>
                  <a:gd name="T33" fmla="*/ 49 h 62"/>
                  <a:gd name="T34" fmla="*/ 91 w 113"/>
                  <a:gd name="T35" fmla="*/ 41 h 62"/>
                  <a:gd name="T36" fmla="*/ 70 w 113"/>
                  <a:gd name="T37" fmla="*/ 32 h 62"/>
                  <a:gd name="T38" fmla="*/ 65 w 113"/>
                  <a:gd name="T39" fmla="*/ 29 h 62"/>
                  <a:gd name="T40" fmla="*/ 61 w 113"/>
                  <a:gd name="T41" fmla="*/ 26 h 62"/>
                  <a:gd name="T42" fmla="*/ 57 w 113"/>
                  <a:gd name="T43" fmla="*/ 23 h 62"/>
                  <a:gd name="T44" fmla="*/ 54 w 113"/>
                  <a:gd name="T45" fmla="*/ 20 h 62"/>
                  <a:gd name="T46" fmla="*/ 51 w 113"/>
                  <a:gd name="T47" fmla="*/ 16 h 62"/>
                  <a:gd name="T48" fmla="*/ 48 w 113"/>
                  <a:gd name="T49" fmla="*/ 10 h 62"/>
                  <a:gd name="T50" fmla="*/ 47 w 113"/>
                  <a:gd name="T51" fmla="*/ 5 h 62"/>
                  <a:gd name="T52" fmla="*/ 47 w 113"/>
                  <a:gd name="T5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3" h="62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23" name="Freeform 415"/>
              <p:cNvSpPr>
                <a:spLocks/>
              </p:cNvSpPr>
              <p:nvPr/>
            </p:nvSpPr>
            <p:spPr bwMode="auto">
              <a:xfrm>
                <a:off x="1748" y="1188"/>
                <a:ext cx="29" cy="15"/>
              </a:xfrm>
              <a:custGeom>
                <a:avLst/>
                <a:gdLst>
                  <a:gd name="T0" fmla="*/ 0 w 93"/>
                  <a:gd name="T1" fmla="*/ 0 h 50"/>
                  <a:gd name="T2" fmla="*/ 15 w 93"/>
                  <a:gd name="T3" fmla="*/ 0 h 50"/>
                  <a:gd name="T4" fmla="*/ 30 w 93"/>
                  <a:gd name="T5" fmla="*/ 1 h 50"/>
                  <a:gd name="T6" fmla="*/ 45 w 93"/>
                  <a:gd name="T7" fmla="*/ 2 h 50"/>
                  <a:gd name="T8" fmla="*/ 59 w 93"/>
                  <a:gd name="T9" fmla="*/ 5 h 50"/>
                  <a:gd name="T10" fmla="*/ 64 w 93"/>
                  <a:gd name="T11" fmla="*/ 7 h 50"/>
                  <a:gd name="T12" fmla="*/ 71 w 93"/>
                  <a:gd name="T13" fmla="*/ 9 h 50"/>
                  <a:gd name="T14" fmla="*/ 75 w 93"/>
                  <a:gd name="T15" fmla="*/ 12 h 50"/>
                  <a:gd name="T16" fmla="*/ 81 w 93"/>
                  <a:gd name="T17" fmla="*/ 16 h 50"/>
                  <a:gd name="T18" fmla="*/ 85 w 93"/>
                  <a:gd name="T19" fmla="*/ 20 h 50"/>
                  <a:gd name="T20" fmla="*/ 89 w 93"/>
                  <a:gd name="T21" fmla="*/ 25 h 50"/>
                  <a:gd name="T22" fmla="*/ 91 w 93"/>
                  <a:gd name="T23" fmla="*/ 30 h 50"/>
                  <a:gd name="T24" fmla="*/ 93 w 93"/>
                  <a:gd name="T25" fmla="*/ 37 h 50"/>
                  <a:gd name="T26" fmla="*/ 79 w 93"/>
                  <a:gd name="T27" fmla="*/ 37 h 50"/>
                  <a:gd name="T28" fmla="*/ 68 w 93"/>
                  <a:gd name="T29" fmla="*/ 39 h 50"/>
                  <a:gd name="T30" fmla="*/ 60 w 93"/>
                  <a:gd name="T31" fmla="*/ 41 h 50"/>
                  <a:gd name="T32" fmla="*/ 52 w 93"/>
                  <a:gd name="T33" fmla="*/ 43 h 50"/>
                  <a:gd name="T34" fmla="*/ 42 w 93"/>
                  <a:gd name="T35" fmla="*/ 47 h 50"/>
                  <a:gd name="T36" fmla="*/ 33 w 93"/>
                  <a:gd name="T37" fmla="*/ 50 h 50"/>
                  <a:gd name="T38" fmla="*/ 30 w 93"/>
                  <a:gd name="T39" fmla="*/ 50 h 50"/>
                  <a:gd name="T40" fmla="*/ 28 w 93"/>
                  <a:gd name="T41" fmla="*/ 48 h 50"/>
                  <a:gd name="T42" fmla="*/ 26 w 93"/>
                  <a:gd name="T43" fmla="*/ 47 h 50"/>
                  <a:gd name="T44" fmla="*/ 25 w 93"/>
                  <a:gd name="T45" fmla="*/ 45 h 50"/>
                  <a:gd name="T46" fmla="*/ 23 w 93"/>
                  <a:gd name="T47" fmla="*/ 41 h 50"/>
                  <a:gd name="T48" fmla="*/ 22 w 93"/>
                  <a:gd name="T49" fmla="*/ 36 h 50"/>
                  <a:gd name="T50" fmla="*/ 22 w 93"/>
                  <a:gd name="T51" fmla="*/ 31 h 50"/>
                  <a:gd name="T52" fmla="*/ 23 w 93"/>
                  <a:gd name="T53" fmla="*/ 26 h 50"/>
                  <a:gd name="T54" fmla="*/ 24 w 93"/>
                  <a:gd name="T55" fmla="*/ 22 h 50"/>
                  <a:gd name="T56" fmla="*/ 26 w 93"/>
                  <a:gd name="T57" fmla="*/ 19 h 50"/>
                  <a:gd name="T58" fmla="*/ 0 w 93"/>
                  <a:gd name="T59" fmla="*/ 19 h 50"/>
                  <a:gd name="T60" fmla="*/ 0 w 93"/>
                  <a:gd name="T6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5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24" name="Freeform 416"/>
              <p:cNvSpPr>
                <a:spLocks/>
              </p:cNvSpPr>
              <p:nvPr/>
            </p:nvSpPr>
            <p:spPr bwMode="auto">
              <a:xfrm>
                <a:off x="1436" y="1246"/>
                <a:ext cx="331" cy="198"/>
              </a:xfrm>
              <a:custGeom>
                <a:avLst/>
                <a:gdLst>
                  <a:gd name="T0" fmla="*/ 20 w 1029"/>
                  <a:gd name="T1" fmla="*/ 112 h 604"/>
                  <a:gd name="T2" fmla="*/ 67 w 1029"/>
                  <a:gd name="T3" fmla="*/ 60 h 604"/>
                  <a:gd name="T4" fmla="*/ 266 w 1029"/>
                  <a:gd name="T5" fmla="*/ 0 h 604"/>
                  <a:gd name="T6" fmla="*/ 205 w 1029"/>
                  <a:gd name="T7" fmla="*/ 47 h 604"/>
                  <a:gd name="T8" fmla="*/ 180 w 1029"/>
                  <a:gd name="T9" fmla="*/ 105 h 604"/>
                  <a:gd name="T10" fmla="*/ 274 w 1029"/>
                  <a:gd name="T11" fmla="*/ 60 h 604"/>
                  <a:gd name="T12" fmla="*/ 397 w 1029"/>
                  <a:gd name="T13" fmla="*/ 14 h 604"/>
                  <a:gd name="T14" fmla="*/ 438 w 1029"/>
                  <a:gd name="T15" fmla="*/ 23 h 604"/>
                  <a:gd name="T16" fmla="*/ 433 w 1029"/>
                  <a:gd name="T17" fmla="*/ 71 h 604"/>
                  <a:gd name="T18" fmla="*/ 581 w 1029"/>
                  <a:gd name="T19" fmla="*/ 80 h 604"/>
                  <a:gd name="T20" fmla="*/ 675 w 1029"/>
                  <a:gd name="T21" fmla="*/ 89 h 604"/>
                  <a:gd name="T22" fmla="*/ 749 w 1029"/>
                  <a:gd name="T23" fmla="*/ 111 h 604"/>
                  <a:gd name="T24" fmla="*/ 749 w 1029"/>
                  <a:gd name="T25" fmla="*/ 134 h 604"/>
                  <a:gd name="T26" fmla="*/ 711 w 1029"/>
                  <a:gd name="T27" fmla="*/ 184 h 604"/>
                  <a:gd name="T28" fmla="*/ 799 w 1029"/>
                  <a:gd name="T29" fmla="*/ 168 h 604"/>
                  <a:gd name="T30" fmla="*/ 866 w 1029"/>
                  <a:gd name="T31" fmla="*/ 191 h 604"/>
                  <a:gd name="T32" fmla="*/ 856 w 1029"/>
                  <a:gd name="T33" fmla="*/ 239 h 604"/>
                  <a:gd name="T34" fmla="*/ 788 w 1029"/>
                  <a:gd name="T35" fmla="*/ 248 h 604"/>
                  <a:gd name="T36" fmla="*/ 859 w 1029"/>
                  <a:gd name="T37" fmla="*/ 284 h 604"/>
                  <a:gd name="T38" fmla="*/ 903 w 1029"/>
                  <a:gd name="T39" fmla="*/ 327 h 604"/>
                  <a:gd name="T40" fmla="*/ 977 w 1029"/>
                  <a:gd name="T41" fmla="*/ 329 h 604"/>
                  <a:gd name="T42" fmla="*/ 1029 w 1029"/>
                  <a:gd name="T43" fmla="*/ 351 h 604"/>
                  <a:gd name="T44" fmla="*/ 939 w 1029"/>
                  <a:gd name="T45" fmla="*/ 409 h 604"/>
                  <a:gd name="T46" fmla="*/ 899 w 1029"/>
                  <a:gd name="T47" fmla="*/ 417 h 604"/>
                  <a:gd name="T48" fmla="*/ 874 w 1029"/>
                  <a:gd name="T49" fmla="*/ 443 h 604"/>
                  <a:gd name="T50" fmla="*/ 830 w 1029"/>
                  <a:gd name="T51" fmla="*/ 414 h 604"/>
                  <a:gd name="T52" fmla="*/ 851 w 1029"/>
                  <a:gd name="T53" fmla="*/ 393 h 604"/>
                  <a:gd name="T54" fmla="*/ 792 w 1029"/>
                  <a:gd name="T55" fmla="*/ 379 h 604"/>
                  <a:gd name="T56" fmla="*/ 759 w 1029"/>
                  <a:gd name="T57" fmla="*/ 364 h 604"/>
                  <a:gd name="T58" fmla="*/ 744 w 1029"/>
                  <a:gd name="T59" fmla="*/ 394 h 604"/>
                  <a:gd name="T60" fmla="*/ 747 w 1029"/>
                  <a:gd name="T61" fmla="*/ 445 h 604"/>
                  <a:gd name="T62" fmla="*/ 795 w 1029"/>
                  <a:gd name="T63" fmla="*/ 523 h 604"/>
                  <a:gd name="T64" fmla="*/ 771 w 1029"/>
                  <a:gd name="T65" fmla="*/ 547 h 604"/>
                  <a:gd name="T66" fmla="*/ 708 w 1029"/>
                  <a:gd name="T67" fmla="*/ 556 h 604"/>
                  <a:gd name="T68" fmla="*/ 618 w 1029"/>
                  <a:gd name="T69" fmla="*/ 517 h 604"/>
                  <a:gd name="T70" fmla="*/ 668 w 1029"/>
                  <a:gd name="T71" fmla="*/ 567 h 604"/>
                  <a:gd name="T72" fmla="*/ 665 w 1029"/>
                  <a:gd name="T73" fmla="*/ 604 h 604"/>
                  <a:gd name="T74" fmla="*/ 518 w 1029"/>
                  <a:gd name="T75" fmla="*/ 570 h 604"/>
                  <a:gd name="T76" fmla="*/ 471 w 1029"/>
                  <a:gd name="T77" fmla="*/ 523 h 604"/>
                  <a:gd name="T78" fmla="*/ 410 w 1029"/>
                  <a:gd name="T79" fmla="*/ 473 h 604"/>
                  <a:gd name="T80" fmla="*/ 367 w 1029"/>
                  <a:gd name="T81" fmla="*/ 453 h 604"/>
                  <a:gd name="T82" fmla="*/ 392 w 1029"/>
                  <a:gd name="T83" fmla="*/ 433 h 604"/>
                  <a:gd name="T84" fmla="*/ 459 w 1029"/>
                  <a:gd name="T85" fmla="*/ 399 h 604"/>
                  <a:gd name="T86" fmla="*/ 500 w 1029"/>
                  <a:gd name="T87" fmla="*/ 378 h 604"/>
                  <a:gd name="T88" fmla="*/ 577 w 1029"/>
                  <a:gd name="T89" fmla="*/ 380 h 604"/>
                  <a:gd name="T90" fmla="*/ 614 w 1029"/>
                  <a:gd name="T91" fmla="*/ 395 h 604"/>
                  <a:gd name="T92" fmla="*/ 687 w 1029"/>
                  <a:gd name="T93" fmla="*/ 387 h 604"/>
                  <a:gd name="T94" fmla="*/ 581 w 1029"/>
                  <a:gd name="T95" fmla="*/ 355 h 604"/>
                  <a:gd name="T96" fmla="*/ 542 w 1029"/>
                  <a:gd name="T97" fmla="*/ 361 h 604"/>
                  <a:gd name="T98" fmla="*/ 539 w 1029"/>
                  <a:gd name="T99" fmla="*/ 350 h 604"/>
                  <a:gd name="T100" fmla="*/ 576 w 1029"/>
                  <a:gd name="T101" fmla="*/ 306 h 604"/>
                  <a:gd name="T102" fmla="*/ 576 w 1029"/>
                  <a:gd name="T103" fmla="*/ 274 h 604"/>
                  <a:gd name="T104" fmla="*/ 524 w 1029"/>
                  <a:gd name="T105" fmla="*/ 254 h 604"/>
                  <a:gd name="T106" fmla="*/ 473 w 1029"/>
                  <a:gd name="T107" fmla="*/ 198 h 604"/>
                  <a:gd name="T108" fmla="*/ 434 w 1029"/>
                  <a:gd name="T109" fmla="*/ 168 h 604"/>
                  <a:gd name="T110" fmla="*/ 408 w 1029"/>
                  <a:gd name="T111" fmla="*/ 163 h 604"/>
                  <a:gd name="T112" fmla="*/ 378 w 1029"/>
                  <a:gd name="T113" fmla="*/ 203 h 604"/>
                  <a:gd name="T114" fmla="*/ 207 w 1029"/>
                  <a:gd name="T115" fmla="*/ 174 h 604"/>
                  <a:gd name="T116" fmla="*/ 114 w 1029"/>
                  <a:gd name="T117" fmla="*/ 189 h 604"/>
                  <a:gd name="T118" fmla="*/ 79 w 1029"/>
                  <a:gd name="T119" fmla="*/ 187 h 604"/>
                  <a:gd name="T120" fmla="*/ 16 w 1029"/>
                  <a:gd name="T121" fmla="*/ 180 h 604"/>
                  <a:gd name="T122" fmla="*/ 9 w 1029"/>
                  <a:gd name="T123" fmla="*/ 158 h 604"/>
                  <a:gd name="T124" fmla="*/ 75 w 1029"/>
                  <a:gd name="T125" fmla="*/ 149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29" h="604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25" name="Freeform 417"/>
              <p:cNvSpPr>
                <a:spLocks/>
              </p:cNvSpPr>
              <p:nvPr/>
            </p:nvSpPr>
            <p:spPr bwMode="auto">
              <a:xfrm>
                <a:off x="1528" y="1110"/>
                <a:ext cx="409" cy="105"/>
              </a:xfrm>
              <a:custGeom>
                <a:avLst/>
                <a:gdLst>
                  <a:gd name="T0" fmla="*/ 797 w 1268"/>
                  <a:gd name="T1" fmla="*/ 38 h 321"/>
                  <a:gd name="T2" fmla="*/ 813 w 1268"/>
                  <a:gd name="T3" fmla="*/ 16 h 321"/>
                  <a:gd name="T4" fmla="*/ 846 w 1268"/>
                  <a:gd name="T5" fmla="*/ 10 h 321"/>
                  <a:gd name="T6" fmla="*/ 865 w 1268"/>
                  <a:gd name="T7" fmla="*/ 25 h 321"/>
                  <a:gd name="T8" fmla="*/ 938 w 1268"/>
                  <a:gd name="T9" fmla="*/ 14 h 321"/>
                  <a:gd name="T10" fmla="*/ 1020 w 1268"/>
                  <a:gd name="T11" fmla="*/ 1 h 321"/>
                  <a:gd name="T12" fmla="*/ 1084 w 1268"/>
                  <a:gd name="T13" fmla="*/ 17 h 321"/>
                  <a:gd name="T14" fmla="*/ 1133 w 1268"/>
                  <a:gd name="T15" fmla="*/ 20 h 321"/>
                  <a:gd name="T16" fmla="*/ 1268 w 1268"/>
                  <a:gd name="T17" fmla="*/ 32 h 321"/>
                  <a:gd name="T18" fmla="*/ 1242 w 1268"/>
                  <a:gd name="T19" fmla="*/ 50 h 321"/>
                  <a:gd name="T20" fmla="*/ 1163 w 1268"/>
                  <a:gd name="T21" fmla="*/ 64 h 321"/>
                  <a:gd name="T22" fmla="*/ 1053 w 1268"/>
                  <a:gd name="T23" fmla="*/ 77 h 321"/>
                  <a:gd name="T24" fmla="*/ 1029 w 1268"/>
                  <a:gd name="T25" fmla="*/ 96 h 321"/>
                  <a:gd name="T26" fmla="*/ 999 w 1268"/>
                  <a:gd name="T27" fmla="*/ 104 h 321"/>
                  <a:gd name="T28" fmla="*/ 942 w 1268"/>
                  <a:gd name="T29" fmla="*/ 102 h 321"/>
                  <a:gd name="T30" fmla="*/ 930 w 1268"/>
                  <a:gd name="T31" fmla="*/ 118 h 321"/>
                  <a:gd name="T32" fmla="*/ 747 w 1268"/>
                  <a:gd name="T33" fmla="*/ 133 h 321"/>
                  <a:gd name="T34" fmla="*/ 666 w 1268"/>
                  <a:gd name="T35" fmla="*/ 156 h 321"/>
                  <a:gd name="T36" fmla="*/ 635 w 1268"/>
                  <a:gd name="T37" fmla="*/ 181 h 321"/>
                  <a:gd name="T38" fmla="*/ 591 w 1268"/>
                  <a:gd name="T39" fmla="*/ 167 h 321"/>
                  <a:gd name="T40" fmla="*/ 570 w 1268"/>
                  <a:gd name="T41" fmla="*/ 181 h 321"/>
                  <a:gd name="T42" fmla="*/ 590 w 1268"/>
                  <a:gd name="T43" fmla="*/ 207 h 321"/>
                  <a:gd name="T44" fmla="*/ 545 w 1268"/>
                  <a:gd name="T45" fmla="*/ 237 h 321"/>
                  <a:gd name="T46" fmla="*/ 483 w 1268"/>
                  <a:gd name="T47" fmla="*/ 236 h 321"/>
                  <a:gd name="T48" fmla="*/ 404 w 1268"/>
                  <a:gd name="T49" fmla="*/ 242 h 321"/>
                  <a:gd name="T50" fmla="*/ 405 w 1268"/>
                  <a:gd name="T51" fmla="*/ 257 h 321"/>
                  <a:gd name="T52" fmla="*/ 392 w 1268"/>
                  <a:gd name="T53" fmla="*/ 293 h 321"/>
                  <a:gd name="T54" fmla="*/ 333 w 1268"/>
                  <a:gd name="T55" fmla="*/ 320 h 321"/>
                  <a:gd name="T56" fmla="*/ 290 w 1268"/>
                  <a:gd name="T57" fmla="*/ 296 h 321"/>
                  <a:gd name="T58" fmla="*/ 253 w 1268"/>
                  <a:gd name="T59" fmla="*/ 285 h 321"/>
                  <a:gd name="T60" fmla="*/ 96 w 1268"/>
                  <a:gd name="T61" fmla="*/ 276 h 321"/>
                  <a:gd name="T62" fmla="*/ 0 w 1268"/>
                  <a:gd name="T63" fmla="*/ 285 h 321"/>
                  <a:gd name="T64" fmla="*/ 10 w 1268"/>
                  <a:gd name="T65" fmla="*/ 266 h 321"/>
                  <a:gd name="T66" fmla="*/ 56 w 1268"/>
                  <a:gd name="T67" fmla="*/ 246 h 321"/>
                  <a:gd name="T68" fmla="*/ 143 w 1268"/>
                  <a:gd name="T69" fmla="*/ 235 h 321"/>
                  <a:gd name="T70" fmla="*/ 170 w 1268"/>
                  <a:gd name="T71" fmla="*/ 225 h 321"/>
                  <a:gd name="T72" fmla="*/ 190 w 1268"/>
                  <a:gd name="T73" fmla="*/ 217 h 321"/>
                  <a:gd name="T74" fmla="*/ 219 w 1268"/>
                  <a:gd name="T75" fmla="*/ 232 h 321"/>
                  <a:gd name="T76" fmla="*/ 247 w 1268"/>
                  <a:gd name="T77" fmla="*/ 247 h 321"/>
                  <a:gd name="T78" fmla="*/ 208 w 1268"/>
                  <a:gd name="T79" fmla="*/ 207 h 321"/>
                  <a:gd name="T80" fmla="*/ 193 w 1268"/>
                  <a:gd name="T81" fmla="*/ 200 h 321"/>
                  <a:gd name="T82" fmla="*/ 197 w 1268"/>
                  <a:gd name="T83" fmla="*/ 181 h 321"/>
                  <a:gd name="T84" fmla="*/ 246 w 1268"/>
                  <a:gd name="T85" fmla="*/ 174 h 321"/>
                  <a:gd name="T86" fmla="*/ 365 w 1268"/>
                  <a:gd name="T87" fmla="*/ 186 h 321"/>
                  <a:gd name="T88" fmla="*/ 418 w 1268"/>
                  <a:gd name="T89" fmla="*/ 174 h 321"/>
                  <a:gd name="T90" fmla="*/ 322 w 1268"/>
                  <a:gd name="T91" fmla="*/ 169 h 321"/>
                  <a:gd name="T92" fmla="*/ 299 w 1268"/>
                  <a:gd name="T93" fmla="*/ 149 h 321"/>
                  <a:gd name="T94" fmla="*/ 378 w 1268"/>
                  <a:gd name="T95" fmla="*/ 137 h 321"/>
                  <a:gd name="T96" fmla="*/ 438 w 1268"/>
                  <a:gd name="T97" fmla="*/ 155 h 321"/>
                  <a:gd name="T98" fmla="*/ 478 w 1268"/>
                  <a:gd name="T99" fmla="*/ 124 h 321"/>
                  <a:gd name="T100" fmla="*/ 664 w 1268"/>
                  <a:gd name="T101" fmla="*/ 87 h 321"/>
                  <a:gd name="T102" fmla="*/ 589 w 1268"/>
                  <a:gd name="T103" fmla="*/ 110 h 321"/>
                  <a:gd name="T104" fmla="*/ 449 w 1268"/>
                  <a:gd name="T105" fmla="*/ 111 h 321"/>
                  <a:gd name="T106" fmla="*/ 312 w 1268"/>
                  <a:gd name="T107" fmla="*/ 116 h 321"/>
                  <a:gd name="T108" fmla="*/ 253 w 1268"/>
                  <a:gd name="T109" fmla="*/ 101 h 321"/>
                  <a:gd name="T110" fmla="*/ 219 w 1268"/>
                  <a:gd name="T111" fmla="*/ 80 h 321"/>
                  <a:gd name="T112" fmla="*/ 253 w 1268"/>
                  <a:gd name="T113" fmla="*/ 71 h 321"/>
                  <a:gd name="T114" fmla="*/ 446 w 1268"/>
                  <a:gd name="T115" fmla="*/ 47 h 321"/>
                  <a:gd name="T116" fmla="*/ 618 w 1268"/>
                  <a:gd name="T117" fmla="*/ 32 h 321"/>
                  <a:gd name="T118" fmla="*/ 674 w 1268"/>
                  <a:gd name="T119" fmla="*/ 20 h 321"/>
                  <a:gd name="T120" fmla="*/ 757 w 1268"/>
                  <a:gd name="T121" fmla="*/ 26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8" h="321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26" name="Freeform 418"/>
              <p:cNvSpPr>
                <a:spLocks/>
              </p:cNvSpPr>
              <p:nvPr/>
            </p:nvSpPr>
            <p:spPr bwMode="auto">
              <a:xfrm>
                <a:off x="553" y="1660"/>
                <a:ext cx="51" cy="38"/>
              </a:xfrm>
              <a:custGeom>
                <a:avLst/>
                <a:gdLst>
                  <a:gd name="T0" fmla="*/ 0 w 160"/>
                  <a:gd name="T1" fmla="*/ 0 h 117"/>
                  <a:gd name="T2" fmla="*/ 1 w 160"/>
                  <a:gd name="T3" fmla="*/ 10 h 117"/>
                  <a:gd name="T4" fmla="*/ 4 w 160"/>
                  <a:gd name="T5" fmla="*/ 19 h 117"/>
                  <a:gd name="T6" fmla="*/ 9 w 160"/>
                  <a:gd name="T7" fmla="*/ 29 h 117"/>
                  <a:gd name="T8" fmla="*/ 15 w 160"/>
                  <a:gd name="T9" fmla="*/ 39 h 117"/>
                  <a:gd name="T10" fmla="*/ 22 w 160"/>
                  <a:gd name="T11" fmla="*/ 48 h 117"/>
                  <a:gd name="T12" fmla="*/ 31 w 160"/>
                  <a:gd name="T13" fmla="*/ 59 h 117"/>
                  <a:gd name="T14" fmla="*/ 41 w 160"/>
                  <a:gd name="T15" fmla="*/ 68 h 117"/>
                  <a:gd name="T16" fmla="*/ 51 w 160"/>
                  <a:gd name="T17" fmla="*/ 77 h 117"/>
                  <a:gd name="T18" fmla="*/ 62 w 160"/>
                  <a:gd name="T19" fmla="*/ 85 h 117"/>
                  <a:gd name="T20" fmla="*/ 73 w 160"/>
                  <a:gd name="T21" fmla="*/ 93 h 117"/>
                  <a:gd name="T22" fmla="*/ 84 w 160"/>
                  <a:gd name="T23" fmla="*/ 99 h 117"/>
                  <a:gd name="T24" fmla="*/ 95 w 160"/>
                  <a:gd name="T25" fmla="*/ 105 h 117"/>
                  <a:gd name="T26" fmla="*/ 106 w 160"/>
                  <a:gd name="T27" fmla="*/ 111 h 117"/>
                  <a:gd name="T28" fmla="*/ 116 w 160"/>
                  <a:gd name="T29" fmla="*/ 114 h 117"/>
                  <a:gd name="T30" fmla="*/ 124 w 160"/>
                  <a:gd name="T31" fmla="*/ 117 h 117"/>
                  <a:gd name="T32" fmla="*/ 133 w 160"/>
                  <a:gd name="T33" fmla="*/ 117 h 117"/>
                  <a:gd name="T34" fmla="*/ 139 w 160"/>
                  <a:gd name="T35" fmla="*/ 116 h 117"/>
                  <a:gd name="T36" fmla="*/ 146 w 160"/>
                  <a:gd name="T37" fmla="*/ 113 h 117"/>
                  <a:gd name="T38" fmla="*/ 153 w 160"/>
                  <a:gd name="T39" fmla="*/ 110 h 117"/>
                  <a:gd name="T40" fmla="*/ 160 w 160"/>
                  <a:gd name="T41" fmla="*/ 104 h 117"/>
                  <a:gd name="T42" fmla="*/ 150 w 160"/>
                  <a:gd name="T43" fmla="*/ 91 h 117"/>
                  <a:gd name="T44" fmla="*/ 141 w 160"/>
                  <a:gd name="T45" fmla="*/ 79 h 117"/>
                  <a:gd name="T46" fmla="*/ 138 w 160"/>
                  <a:gd name="T47" fmla="*/ 73 h 117"/>
                  <a:gd name="T48" fmla="*/ 135 w 160"/>
                  <a:gd name="T49" fmla="*/ 66 h 117"/>
                  <a:gd name="T50" fmla="*/ 133 w 160"/>
                  <a:gd name="T51" fmla="*/ 58 h 117"/>
                  <a:gd name="T52" fmla="*/ 133 w 160"/>
                  <a:gd name="T53" fmla="*/ 49 h 117"/>
                  <a:gd name="T54" fmla="*/ 127 w 160"/>
                  <a:gd name="T55" fmla="*/ 48 h 117"/>
                  <a:gd name="T56" fmla="*/ 118 w 160"/>
                  <a:gd name="T57" fmla="*/ 45 h 117"/>
                  <a:gd name="T58" fmla="*/ 108 w 160"/>
                  <a:gd name="T59" fmla="*/ 40 h 117"/>
                  <a:gd name="T60" fmla="*/ 97 w 160"/>
                  <a:gd name="T61" fmla="*/ 34 h 117"/>
                  <a:gd name="T62" fmla="*/ 87 w 160"/>
                  <a:gd name="T63" fmla="*/ 28 h 117"/>
                  <a:gd name="T64" fmla="*/ 77 w 160"/>
                  <a:gd name="T65" fmla="*/ 21 h 117"/>
                  <a:gd name="T66" fmla="*/ 74 w 160"/>
                  <a:gd name="T67" fmla="*/ 17 h 117"/>
                  <a:gd name="T68" fmla="*/ 71 w 160"/>
                  <a:gd name="T69" fmla="*/ 13 h 117"/>
                  <a:gd name="T70" fmla="*/ 68 w 160"/>
                  <a:gd name="T71" fmla="*/ 10 h 117"/>
                  <a:gd name="T72" fmla="*/ 66 w 160"/>
                  <a:gd name="T73" fmla="*/ 6 h 117"/>
                  <a:gd name="T74" fmla="*/ 60 w 160"/>
                  <a:gd name="T75" fmla="*/ 6 h 117"/>
                  <a:gd name="T76" fmla="*/ 52 w 160"/>
                  <a:gd name="T77" fmla="*/ 6 h 117"/>
                  <a:gd name="T78" fmla="*/ 43 w 160"/>
                  <a:gd name="T79" fmla="*/ 4 h 117"/>
                  <a:gd name="T80" fmla="*/ 33 w 160"/>
                  <a:gd name="T81" fmla="*/ 0 h 117"/>
                  <a:gd name="T82" fmla="*/ 0 w 160"/>
                  <a:gd name="T83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0" h="117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27" name="Freeform 419"/>
              <p:cNvSpPr>
                <a:spLocks/>
              </p:cNvSpPr>
              <p:nvPr/>
            </p:nvSpPr>
            <p:spPr bwMode="auto">
              <a:xfrm>
                <a:off x="527" y="1592"/>
                <a:ext cx="26" cy="46"/>
              </a:xfrm>
              <a:custGeom>
                <a:avLst/>
                <a:gdLst>
                  <a:gd name="T0" fmla="*/ 40 w 80"/>
                  <a:gd name="T1" fmla="*/ 123 h 141"/>
                  <a:gd name="T2" fmla="*/ 80 w 80"/>
                  <a:gd name="T3" fmla="*/ 36 h 141"/>
                  <a:gd name="T4" fmla="*/ 80 w 80"/>
                  <a:gd name="T5" fmla="*/ 18 h 141"/>
                  <a:gd name="T6" fmla="*/ 68 w 80"/>
                  <a:gd name="T7" fmla="*/ 17 h 141"/>
                  <a:gd name="T8" fmla="*/ 59 w 80"/>
                  <a:gd name="T9" fmla="*/ 16 h 141"/>
                  <a:gd name="T10" fmla="*/ 53 w 80"/>
                  <a:gd name="T11" fmla="*/ 14 h 141"/>
                  <a:gd name="T12" fmla="*/ 47 w 80"/>
                  <a:gd name="T13" fmla="*/ 11 h 141"/>
                  <a:gd name="T14" fmla="*/ 44 w 80"/>
                  <a:gd name="T15" fmla="*/ 8 h 141"/>
                  <a:gd name="T16" fmla="*/ 42 w 80"/>
                  <a:gd name="T17" fmla="*/ 5 h 141"/>
                  <a:gd name="T18" fmla="*/ 41 w 80"/>
                  <a:gd name="T19" fmla="*/ 2 h 141"/>
                  <a:gd name="T20" fmla="*/ 40 w 80"/>
                  <a:gd name="T21" fmla="*/ 0 h 141"/>
                  <a:gd name="T22" fmla="*/ 0 w 80"/>
                  <a:gd name="T23" fmla="*/ 0 h 141"/>
                  <a:gd name="T24" fmla="*/ 0 w 80"/>
                  <a:gd name="T25" fmla="*/ 23 h 141"/>
                  <a:gd name="T26" fmla="*/ 0 w 80"/>
                  <a:gd name="T27" fmla="*/ 40 h 141"/>
                  <a:gd name="T28" fmla="*/ 0 w 80"/>
                  <a:gd name="T29" fmla="*/ 52 h 141"/>
                  <a:gd name="T30" fmla="*/ 0 w 80"/>
                  <a:gd name="T31" fmla="*/ 61 h 141"/>
                  <a:gd name="T32" fmla="*/ 1 w 80"/>
                  <a:gd name="T33" fmla="*/ 69 h 141"/>
                  <a:gd name="T34" fmla="*/ 3 w 80"/>
                  <a:gd name="T35" fmla="*/ 78 h 141"/>
                  <a:gd name="T36" fmla="*/ 7 w 80"/>
                  <a:gd name="T37" fmla="*/ 88 h 141"/>
                  <a:gd name="T38" fmla="*/ 11 w 80"/>
                  <a:gd name="T39" fmla="*/ 99 h 141"/>
                  <a:gd name="T40" fmla="*/ 20 w 80"/>
                  <a:gd name="T41" fmla="*/ 121 h 141"/>
                  <a:gd name="T42" fmla="*/ 27 w 80"/>
                  <a:gd name="T43" fmla="*/ 141 h 141"/>
                  <a:gd name="T44" fmla="*/ 31 w 80"/>
                  <a:gd name="T45" fmla="*/ 135 h 141"/>
                  <a:gd name="T46" fmla="*/ 33 w 80"/>
                  <a:gd name="T47" fmla="*/ 129 h 141"/>
                  <a:gd name="T48" fmla="*/ 34 w 80"/>
                  <a:gd name="T49" fmla="*/ 127 h 141"/>
                  <a:gd name="T50" fmla="*/ 36 w 80"/>
                  <a:gd name="T51" fmla="*/ 125 h 141"/>
                  <a:gd name="T52" fmla="*/ 38 w 80"/>
                  <a:gd name="T53" fmla="*/ 123 h 141"/>
                  <a:gd name="T54" fmla="*/ 40 w 80"/>
                  <a:gd name="T55" fmla="*/ 12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41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28" name="Freeform 420"/>
              <p:cNvSpPr>
                <a:spLocks/>
              </p:cNvSpPr>
              <p:nvPr/>
            </p:nvSpPr>
            <p:spPr bwMode="auto">
              <a:xfrm>
                <a:off x="1379" y="1383"/>
                <a:ext cx="83" cy="41"/>
              </a:xfrm>
              <a:custGeom>
                <a:avLst/>
                <a:gdLst>
                  <a:gd name="T0" fmla="*/ 0 w 259"/>
                  <a:gd name="T1" fmla="*/ 93 h 124"/>
                  <a:gd name="T2" fmla="*/ 0 w 259"/>
                  <a:gd name="T3" fmla="*/ 96 h 124"/>
                  <a:gd name="T4" fmla="*/ 2 w 259"/>
                  <a:gd name="T5" fmla="*/ 100 h 124"/>
                  <a:gd name="T6" fmla="*/ 4 w 259"/>
                  <a:gd name="T7" fmla="*/ 103 h 124"/>
                  <a:gd name="T8" fmla="*/ 6 w 259"/>
                  <a:gd name="T9" fmla="*/ 106 h 124"/>
                  <a:gd name="T10" fmla="*/ 14 w 259"/>
                  <a:gd name="T11" fmla="*/ 111 h 124"/>
                  <a:gd name="T12" fmla="*/ 23 w 259"/>
                  <a:gd name="T13" fmla="*/ 115 h 124"/>
                  <a:gd name="T14" fmla="*/ 31 w 259"/>
                  <a:gd name="T15" fmla="*/ 120 h 124"/>
                  <a:gd name="T16" fmla="*/ 41 w 259"/>
                  <a:gd name="T17" fmla="*/ 122 h 124"/>
                  <a:gd name="T18" fmla="*/ 51 w 259"/>
                  <a:gd name="T19" fmla="*/ 124 h 124"/>
                  <a:gd name="T20" fmla="*/ 60 w 259"/>
                  <a:gd name="T21" fmla="*/ 124 h 124"/>
                  <a:gd name="T22" fmla="*/ 68 w 259"/>
                  <a:gd name="T23" fmla="*/ 124 h 124"/>
                  <a:gd name="T24" fmla="*/ 75 w 259"/>
                  <a:gd name="T25" fmla="*/ 123 h 124"/>
                  <a:gd name="T26" fmla="*/ 81 w 259"/>
                  <a:gd name="T27" fmla="*/ 122 h 124"/>
                  <a:gd name="T28" fmla="*/ 87 w 259"/>
                  <a:gd name="T29" fmla="*/ 120 h 124"/>
                  <a:gd name="T30" fmla="*/ 97 w 259"/>
                  <a:gd name="T31" fmla="*/ 114 h 124"/>
                  <a:gd name="T32" fmla="*/ 106 w 259"/>
                  <a:gd name="T33" fmla="*/ 108 h 124"/>
                  <a:gd name="T34" fmla="*/ 115 w 259"/>
                  <a:gd name="T35" fmla="*/ 103 h 124"/>
                  <a:gd name="T36" fmla="*/ 125 w 259"/>
                  <a:gd name="T37" fmla="*/ 98 h 124"/>
                  <a:gd name="T38" fmla="*/ 130 w 259"/>
                  <a:gd name="T39" fmla="*/ 96 h 124"/>
                  <a:gd name="T40" fmla="*/ 137 w 259"/>
                  <a:gd name="T41" fmla="*/ 94 h 124"/>
                  <a:gd name="T42" fmla="*/ 145 w 259"/>
                  <a:gd name="T43" fmla="*/ 93 h 124"/>
                  <a:gd name="T44" fmla="*/ 152 w 259"/>
                  <a:gd name="T45" fmla="*/ 93 h 124"/>
                  <a:gd name="T46" fmla="*/ 162 w 259"/>
                  <a:gd name="T47" fmla="*/ 94 h 124"/>
                  <a:gd name="T48" fmla="*/ 171 w 259"/>
                  <a:gd name="T49" fmla="*/ 96 h 124"/>
                  <a:gd name="T50" fmla="*/ 180 w 259"/>
                  <a:gd name="T51" fmla="*/ 99 h 124"/>
                  <a:gd name="T52" fmla="*/ 188 w 259"/>
                  <a:gd name="T53" fmla="*/ 103 h 124"/>
                  <a:gd name="T54" fmla="*/ 204 w 259"/>
                  <a:gd name="T55" fmla="*/ 111 h 124"/>
                  <a:gd name="T56" fmla="*/ 219 w 259"/>
                  <a:gd name="T57" fmla="*/ 117 h 124"/>
                  <a:gd name="T58" fmla="*/ 259 w 259"/>
                  <a:gd name="T59" fmla="*/ 117 h 124"/>
                  <a:gd name="T60" fmla="*/ 259 w 259"/>
                  <a:gd name="T61" fmla="*/ 99 h 124"/>
                  <a:gd name="T62" fmla="*/ 252 w 259"/>
                  <a:gd name="T63" fmla="*/ 98 h 124"/>
                  <a:gd name="T64" fmla="*/ 244 w 259"/>
                  <a:gd name="T65" fmla="*/ 96 h 124"/>
                  <a:gd name="T66" fmla="*/ 236 w 259"/>
                  <a:gd name="T67" fmla="*/ 94 h 124"/>
                  <a:gd name="T68" fmla="*/ 226 w 259"/>
                  <a:gd name="T69" fmla="*/ 93 h 124"/>
                  <a:gd name="T70" fmla="*/ 230 w 259"/>
                  <a:gd name="T71" fmla="*/ 85 h 124"/>
                  <a:gd name="T72" fmla="*/ 236 w 259"/>
                  <a:gd name="T73" fmla="*/ 79 h 124"/>
                  <a:gd name="T74" fmla="*/ 240 w 259"/>
                  <a:gd name="T75" fmla="*/ 74 h 124"/>
                  <a:gd name="T76" fmla="*/ 246 w 259"/>
                  <a:gd name="T77" fmla="*/ 69 h 124"/>
                  <a:gd name="T78" fmla="*/ 238 w 259"/>
                  <a:gd name="T79" fmla="*/ 61 h 124"/>
                  <a:gd name="T80" fmla="*/ 230 w 259"/>
                  <a:gd name="T81" fmla="*/ 56 h 124"/>
                  <a:gd name="T82" fmla="*/ 222 w 259"/>
                  <a:gd name="T83" fmla="*/ 50 h 124"/>
                  <a:gd name="T84" fmla="*/ 214 w 259"/>
                  <a:gd name="T85" fmla="*/ 46 h 124"/>
                  <a:gd name="T86" fmla="*/ 197 w 259"/>
                  <a:gd name="T87" fmla="*/ 37 h 124"/>
                  <a:gd name="T88" fmla="*/ 182 w 259"/>
                  <a:gd name="T89" fmla="*/ 30 h 124"/>
                  <a:gd name="T90" fmla="*/ 166 w 259"/>
                  <a:gd name="T91" fmla="*/ 23 h 124"/>
                  <a:gd name="T92" fmla="*/ 153 w 259"/>
                  <a:gd name="T93" fmla="*/ 17 h 124"/>
                  <a:gd name="T94" fmla="*/ 147 w 259"/>
                  <a:gd name="T95" fmla="*/ 13 h 124"/>
                  <a:gd name="T96" fmla="*/ 141 w 259"/>
                  <a:gd name="T97" fmla="*/ 10 h 124"/>
                  <a:gd name="T98" fmla="*/ 137 w 259"/>
                  <a:gd name="T99" fmla="*/ 5 h 124"/>
                  <a:gd name="T100" fmla="*/ 132 w 259"/>
                  <a:gd name="T101" fmla="*/ 0 h 124"/>
                  <a:gd name="T102" fmla="*/ 124 w 259"/>
                  <a:gd name="T103" fmla="*/ 3 h 124"/>
                  <a:gd name="T104" fmla="*/ 114 w 259"/>
                  <a:gd name="T105" fmla="*/ 7 h 124"/>
                  <a:gd name="T106" fmla="*/ 105 w 259"/>
                  <a:gd name="T107" fmla="*/ 12 h 124"/>
                  <a:gd name="T108" fmla="*/ 95 w 259"/>
                  <a:gd name="T109" fmla="*/ 17 h 124"/>
                  <a:gd name="T110" fmla="*/ 75 w 259"/>
                  <a:gd name="T111" fmla="*/ 29 h 124"/>
                  <a:gd name="T112" fmla="*/ 57 w 259"/>
                  <a:gd name="T113" fmla="*/ 42 h 124"/>
                  <a:gd name="T114" fmla="*/ 38 w 259"/>
                  <a:gd name="T115" fmla="*/ 56 h 124"/>
                  <a:gd name="T116" fmla="*/ 23 w 259"/>
                  <a:gd name="T117" fmla="*/ 70 h 124"/>
                  <a:gd name="T118" fmla="*/ 9 w 259"/>
                  <a:gd name="T119" fmla="*/ 83 h 124"/>
                  <a:gd name="T120" fmla="*/ 0 w 259"/>
                  <a:gd name="T121" fmla="*/ 9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9" h="124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29" name="Freeform 421"/>
              <p:cNvSpPr>
                <a:spLocks/>
              </p:cNvSpPr>
              <p:nvPr/>
            </p:nvSpPr>
            <p:spPr bwMode="auto">
              <a:xfrm>
                <a:off x="1509" y="1389"/>
                <a:ext cx="38" cy="19"/>
              </a:xfrm>
              <a:custGeom>
                <a:avLst/>
                <a:gdLst>
                  <a:gd name="T0" fmla="*/ 0 w 119"/>
                  <a:gd name="T1" fmla="*/ 32 h 57"/>
                  <a:gd name="T2" fmla="*/ 7 w 119"/>
                  <a:gd name="T3" fmla="*/ 35 h 57"/>
                  <a:gd name="T4" fmla="*/ 14 w 119"/>
                  <a:gd name="T5" fmla="*/ 38 h 57"/>
                  <a:gd name="T6" fmla="*/ 20 w 119"/>
                  <a:gd name="T7" fmla="*/ 42 h 57"/>
                  <a:gd name="T8" fmla="*/ 26 w 119"/>
                  <a:gd name="T9" fmla="*/ 47 h 57"/>
                  <a:gd name="T10" fmla="*/ 32 w 119"/>
                  <a:gd name="T11" fmla="*/ 51 h 57"/>
                  <a:gd name="T12" fmla="*/ 36 w 119"/>
                  <a:gd name="T13" fmla="*/ 54 h 57"/>
                  <a:gd name="T14" fmla="*/ 41 w 119"/>
                  <a:gd name="T15" fmla="*/ 56 h 57"/>
                  <a:gd name="T16" fmla="*/ 47 w 119"/>
                  <a:gd name="T17" fmla="*/ 57 h 57"/>
                  <a:gd name="T18" fmla="*/ 55 w 119"/>
                  <a:gd name="T19" fmla="*/ 57 h 57"/>
                  <a:gd name="T20" fmla="*/ 62 w 119"/>
                  <a:gd name="T21" fmla="*/ 56 h 57"/>
                  <a:gd name="T22" fmla="*/ 70 w 119"/>
                  <a:gd name="T23" fmla="*/ 55 h 57"/>
                  <a:gd name="T24" fmla="*/ 77 w 119"/>
                  <a:gd name="T25" fmla="*/ 53 h 57"/>
                  <a:gd name="T26" fmla="*/ 83 w 119"/>
                  <a:gd name="T27" fmla="*/ 50 h 57"/>
                  <a:gd name="T28" fmla="*/ 89 w 119"/>
                  <a:gd name="T29" fmla="*/ 48 h 57"/>
                  <a:gd name="T30" fmla="*/ 93 w 119"/>
                  <a:gd name="T31" fmla="*/ 44 h 57"/>
                  <a:gd name="T32" fmla="*/ 97 w 119"/>
                  <a:gd name="T33" fmla="*/ 40 h 57"/>
                  <a:gd name="T34" fmla="*/ 106 w 119"/>
                  <a:gd name="T35" fmla="*/ 32 h 57"/>
                  <a:gd name="T36" fmla="*/ 112 w 119"/>
                  <a:gd name="T37" fmla="*/ 23 h 57"/>
                  <a:gd name="T38" fmla="*/ 116 w 119"/>
                  <a:gd name="T39" fmla="*/ 13 h 57"/>
                  <a:gd name="T40" fmla="*/ 119 w 119"/>
                  <a:gd name="T41" fmla="*/ 1 h 57"/>
                  <a:gd name="T42" fmla="*/ 101 w 119"/>
                  <a:gd name="T43" fmla="*/ 0 h 57"/>
                  <a:gd name="T44" fmla="*/ 82 w 119"/>
                  <a:gd name="T45" fmla="*/ 0 h 57"/>
                  <a:gd name="T46" fmla="*/ 63 w 119"/>
                  <a:gd name="T47" fmla="*/ 2 h 57"/>
                  <a:gd name="T48" fmla="*/ 45 w 119"/>
                  <a:gd name="T49" fmla="*/ 5 h 57"/>
                  <a:gd name="T50" fmla="*/ 36 w 119"/>
                  <a:gd name="T51" fmla="*/ 7 h 57"/>
                  <a:gd name="T52" fmla="*/ 28 w 119"/>
                  <a:gd name="T53" fmla="*/ 10 h 57"/>
                  <a:gd name="T54" fmla="*/ 22 w 119"/>
                  <a:gd name="T55" fmla="*/ 13 h 57"/>
                  <a:gd name="T56" fmla="*/ 15 w 119"/>
                  <a:gd name="T57" fmla="*/ 16 h 57"/>
                  <a:gd name="T58" fmla="*/ 10 w 119"/>
                  <a:gd name="T59" fmla="*/ 19 h 57"/>
                  <a:gd name="T60" fmla="*/ 5 w 119"/>
                  <a:gd name="T61" fmla="*/ 23 h 57"/>
                  <a:gd name="T62" fmla="*/ 2 w 119"/>
                  <a:gd name="T63" fmla="*/ 27 h 57"/>
                  <a:gd name="T64" fmla="*/ 0 w 119"/>
                  <a:gd name="T65" fmla="*/ 3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9" h="57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30" name="Freeform 422"/>
              <p:cNvSpPr>
                <a:spLocks/>
              </p:cNvSpPr>
              <p:nvPr/>
            </p:nvSpPr>
            <p:spPr bwMode="auto">
              <a:xfrm>
                <a:off x="1554" y="1335"/>
                <a:ext cx="34" cy="17"/>
              </a:xfrm>
              <a:custGeom>
                <a:avLst/>
                <a:gdLst>
                  <a:gd name="T0" fmla="*/ 0 w 107"/>
                  <a:gd name="T1" fmla="*/ 50 h 52"/>
                  <a:gd name="T2" fmla="*/ 6 w 107"/>
                  <a:gd name="T3" fmla="*/ 51 h 52"/>
                  <a:gd name="T4" fmla="*/ 9 w 107"/>
                  <a:gd name="T5" fmla="*/ 52 h 52"/>
                  <a:gd name="T6" fmla="*/ 13 w 107"/>
                  <a:gd name="T7" fmla="*/ 52 h 52"/>
                  <a:gd name="T8" fmla="*/ 17 w 107"/>
                  <a:gd name="T9" fmla="*/ 52 h 52"/>
                  <a:gd name="T10" fmla="*/ 24 w 107"/>
                  <a:gd name="T11" fmla="*/ 50 h 52"/>
                  <a:gd name="T12" fmla="*/ 34 w 107"/>
                  <a:gd name="T13" fmla="*/ 50 h 52"/>
                  <a:gd name="T14" fmla="*/ 43 w 107"/>
                  <a:gd name="T15" fmla="*/ 49 h 52"/>
                  <a:gd name="T16" fmla="*/ 53 w 107"/>
                  <a:gd name="T17" fmla="*/ 48 h 52"/>
                  <a:gd name="T18" fmla="*/ 62 w 107"/>
                  <a:gd name="T19" fmla="*/ 47 h 52"/>
                  <a:gd name="T20" fmla="*/ 70 w 107"/>
                  <a:gd name="T21" fmla="*/ 43 h 52"/>
                  <a:gd name="T22" fmla="*/ 79 w 107"/>
                  <a:gd name="T23" fmla="*/ 40 h 52"/>
                  <a:gd name="T24" fmla="*/ 88 w 107"/>
                  <a:gd name="T25" fmla="*/ 36 h 52"/>
                  <a:gd name="T26" fmla="*/ 97 w 107"/>
                  <a:gd name="T27" fmla="*/ 31 h 52"/>
                  <a:gd name="T28" fmla="*/ 107 w 107"/>
                  <a:gd name="T29" fmla="*/ 24 h 52"/>
                  <a:gd name="T30" fmla="*/ 107 w 107"/>
                  <a:gd name="T31" fmla="*/ 0 h 52"/>
                  <a:gd name="T32" fmla="*/ 98 w 107"/>
                  <a:gd name="T33" fmla="*/ 1 h 52"/>
                  <a:gd name="T34" fmla="*/ 86 w 107"/>
                  <a:gd name="T35" fmla="*/ 3 h 52"/>
                  <a:gd name="T36" fmla="*/ 72 w 107"/>
                  <a:gd name="T37" fmla="*/ 7 h 52"/>
                  <a:gd name="T38" fmla="*/ 56 w 107"/>
                  <a:gd name="T39" fmla="*/ 13 h 52"/>
                  <a:gd name="T40" fmla="*/ 41 w 107"/>
                  <a:gd name="T41" fmla="*/ 20 h 52"/>
                  <a:gd name="T42" fmla="*/ 25 w 107"/>
                  <a:gd name="T43" fmla="*/ 28 h 52"/>
                  <a:gd name="T44" fmla="*/ 19 w 107"/>
                  <a:gd name="T45" fmla="*/ 33 h 52"/>
                  <a:gd name="T46" fmla="*/ 12 w 107"/>
                  <a:gd name="T47" fmla="*/ 38 h 52"/>
                  <a:gd name="T48" fmla="*/ 6 w 107"/>
                  <a:gd name="T49" fmla="*/ 43 h 52"/>
                  <a:gd name="T50" fmla="*/ 0 w 107"/>
                  <a:gd name="T51" fmla="*/ 5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7" h="52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31" name="Freeform 423"/>
              <p:cNvSpPr>
                <a:spLocks/>
              </p:cNvSpPr>
              <p:nvPr/>
            </p:nvSpPr>
            <p:spPr bwMode="auto">
              <a:xfrm>
                <a:off x="1381" y="1244"/>
                <a:ext cx="79" cy="32"/>
              </a:xfrm>
              <a:custGeom>
                <a:avLst/>
                <a:gdLst>
                  <a:gd name="T0" fmla="*/ 27 w 246"/>
                  <a:gd name="T1" fmla="*/ 99 h 99"/>
                  <a:gd name="T2" fmla="*/ 22 w 246"/>
                  <a:gd name="T3" fmla="*/ 97 h 99"/>
                  <a:gd name="T4" fmla="*/ 17 w 246"/>
                  <a:gd name="T5" fmla="*/ 96 h 99"/>
                  <a:gd name="T6" fmla="*/ 12 w 246"/>
                  <a:gd name="T7" fmla="*/ 93 h 99"/>
                  <a:gd name="T8" fmla="*/ 9 w 246"/>
                  <a:gd name="T9" fmla="*/ 90 h 99"/>
                  <a:gd name="T10" fmla="*/ 6 w 246"/>
                  <a:gd name="T11" fmla="*/ 86 h 99"/>
                  <a:gd name="T12" fmla="*/ 2 w 246"/>
                  <a:gd name="T13" fmla="*/ 82 h 99"/>
                  <a:gd name="T14" fmla="*/ 1 w 246"/>
                  <a:gd name="T15" fmla="*/ 78 h 99"/>
                  <a:gd name="T16" fmla="*/ 0 w 246"/>
                  <a:gd name="T17" fmla="*/ 73 h 99"/>
                  <a:gd name="T18" fmla="*/ 0 w 246"/>
                  <a:gd name="T19" fmla="*/ 69 h 99"/>
                  <a:gd name="T20" fmla="*/ 1 w 246"/>
                  <a:gd name="T21" fmla="*/ 65 h 99"/>
                  <a:gd name="T22" fmla="*/ 3 w 246"/>
                  <a:gd name="T23" fmla="*/ 60 h 99"/>
                  <a:gd name="T24" fmla="*/ 5 w 246"/>
                  <a:gd name="T25" fmla="*/ 56 h 99"/>
                  <a:gd name="T26" fmla="*/ 10 w 246"/>
                  <a:gd name="T27" fmla="*/ 49 h 99"/>
                  <a:gd name="T28" fmla="*/ 18 w 246"/>
                  <a:gd name="T29" fmla="*/ 41 h 99"/>
                  <a:gd name="T30" fmla="*/ 25 w 246"/>
                  <a:gd name="T31" fmla="*/ 34 h 99"/>
                  <a:gd name="T32" fmla="*/ 35 w 246"/>
                  <a:gd name="T33" fmla="*/ 28 h 99"/>
                  <a:gd name="T34" fmla="*/ 46 w 246"/>
                  <a:gd name="T35" fmla="*/ 23 h 99"/>
                  <a:gd name="T36" fmla="*/ 57 w 246"/>
                  <a:gd name="T37" fmla="*/ 18 h 99"/>
                  <a:gd name="T38" fmla="*/ 69 w 246"/>
                  <a:gd name="T39" fmla="*/ 14 h 99"/>
                  <a:gd name="T40" fmla="*/ 81 w 246"/>
                  <a:gd name="T41" fmla="*/ 10 h 99"/>
                  <a:gd name="T42" fmla="*/ 92 w 246"/>
                  <a:gd name="T43" fmla="*/ 7 h 99"/>
                  <a:gd name="T44" fmla="*/ 104 w 246"/>
                  <a:gd name="T45" fmla="*/ 4 h 99"/>
                  <a:gd name="T46" fmla="*/ 124 w 246"/>
                  <a:gd name="T47" fmla="*/ 1 h 99"/>
                  <a:gd name="T48" fmla="*/ 140 w 246"/>
                  <a:gd name="T49" fmla="*/ 0 h 99"/>
                  <a:gd name="T50" fmla="*/ 168 w 246"/>
                  <a:gd name="T51" fmla="*/ 0 h 99"/>
                  <a:gd name="T52" fmla="*/ 193 w 246"/>
                  <a:gd name="T53" fmla="*/ 1 h 99"/>
                  <a:gd name="T54" fmla="*/ 219 w 246"/>
                  <a:gd name="T55" fmla="*/ 2 h 99"/>
                  <a:gd name="T56" fmla="*/ 246 w 246"/>
                  <a:gd name="T57" fmla="*/ 6 h 99"/>
                  <a:gd name="T58" fmla="*/ 244 w 246"/>
                  <a:gd name="T59" fmla="*/ 11 h 99"/>
                  <a:gd name="T60" fmla="*/ 241 w 246"/>
                  <a:gd name="T61" fmla="*/ 15 h 99"/>
                  <a:gd name="T62" fmla="*/ 236 w 246"/>
                  <a:gd name="T63" fmla="*/ 20 h 99"/>
                  <a:gd name="T64" fmla="*/ 231 w 246"/>
                  <a:gd name="T65" fmla="*/ 26 h 99"/>
                  <a:gd name="T66" fmla="*/ 215 w 246"/>
                  <a:gd name="T67" fmla="*/ 36 h 99"/>
                  <a:gd name="T68" fmla="*/ 199 w 246"/>
                  <a:gd name="T69" fmla="*/ 46 h 99"/>
                  <a:gd name="T70" fmla="*/ 180 w 246"/>
                  <a:gd name="T71" fmla="*/ 55 h 99"/>
                  <a:gd name="T72" fmla="*/ 162 w 246"/>
                  <a:gd name="T73" fmla="*/ 61 h 99"/>
                  <a:gd name="T74" fmla="*/ 152 w 246"/>
                  <a:gd name="T75" fmla="*/ 64 h 99"/>
                  <a:gd name="T76" fmla="*/ 143 w 246"/>
                  <a:gd name="T77" fmla="*/ 66 h 99"/>
                  <a:gd name="T78" fmla="*/ 134 w 246"/>
                  <a:gd name="T79" fmla="*/ 67 h 99"/>
                  <a:gd name="T80" fmla="*/ 126 w 246"/>
                  <a:gd name="T81" fmla="*/ 67 h 99"/>
                  <a:gd name="T82" fmla="*/ 120 w 246"/>
                  <a:gd name="T83" fmla="*/ 67 h 99"/>
                  <a:gd name="T84" fmla="*/ 110 w 246"/>
                  <a:gd name="T85" fmla="*/ 67 h 99"/>
                  <a:gd name="T86" fmla="*/ 100 w 246"/>
                  <a:gd name="T87" fmla="*/ 67 h 99"/>
                  <a:gd name="T88" fmla="*/ 93 w 246"/>
                  <a:gd name="T89" fmla="*/ 67 h 99"/>
                  <a:gd name="T90" fmla="*/ 88 w 246"/>
                  <a:gd name="T91" fmla="*/ 69 h 99"/>
                  <a:gd name="T92" fmla="*/ 80 w 246"/>
                  <a:gd name="T93" fmla="*/ 72 h 99"/>
                  <a:gd name="T94" fmla="*/ 72 w 246"/>
                  <a:gd name="T95" fmla="*/ 77 h 99"/>
                  <a:gd name="T96" fmla="*/ 63 w 246"/>
                  <a:gd name="T97" fmla="*/ 83 h 99"/>
                  <a:gd name="T98" fmla="*/ 53 w 246"/>
                  <a:gd name="T99" fmla="*/ 88 h 99"/>
                  <a:gd name="T100" fmla="*/ 44 w 246"/>
                  <a:gd name="T101" fmla="*/ 93 h 99"/>
                  <a:gd name="T102" fmla="*/ 35 w 246"/>
                  <a:gd name="T103" fmla="*/ 96 h 99"/>
                  <a:gd name="T104" fmla="*/ 27 w 246"/>
                  <a:gd name="T105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6" h="99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32" name="Freeform 424"/>
              <p:cNvSpPr>
                <a:spLocks/>
              </p:cNvSpPr>
              <p:nvPr/>
            </p:nvSpPr>
            <p:spPr bwMode="auto">
              <a:xfrm>
                <a:off x="1294" y="1248"/>
                <a:ext cx="76" cy="40"/>
              </a:xfrm>
              <a:custGeom>
                <a:avLst/>
                <a:gdLst>
                  <a:gd name="T0" fmla="*/ 33 w 233"/>
                  <a:gd name="T1" fmla="*/ 88 h 123"/>
                  <a:gd name="T2" fmla="*/ 10 w 233"/>
                  <a:gd name="T3" fmla="*/ 78 h 123"/>
                  <a:gd name="T4" fmla="*/ 0 w 233"/>
                  <a:gd name="T5" fmla="*/ 55 h 123"/>
                  <a:gd name="T6" fmla="*/ 20 w 233"/>
                  <a:gd name="T7" fmla="*/ 37 h 123"/>
                  <a:gd name="T8" fmla="*/ 40 w 233"/>
                  <a:gd name="T9" fmla="*/ 37 h 123"/>
                  <a:gd name="T10" fmla="*/ 61 w 233"/>
                  <a:gd name="T11" fmla="*/ 37 h 123"/>
                  <a:gd name="T12" fmla="*/ 72 w 233"/>
                  <a:gd name="T13" fmla="*/ 36 h 123"/>
                  <a:gd name="T14" fmla="*/ 83 w 233"/>
                  <a:gd name="T15" fmla="*/ 33 h 123"/>
                  <a:gd name="T16" fmla="*/ 104 w 233"/>
                  <a:gd name="T17" fmla="*/ 23 h 123"/>
                  <a:gd name="T18" fmla="*/ 123 w 233"/>
                  <a:gd name="T19" fmla="*/ 11 h 123"/>
                  <a:gd name="T20" fmla="*/ 146 w 233"/>
                  <a:gd name="T21" fmla="*/ 0 h 123"/>
                  <a:gd name="T22" fmla="*/ 161 w 233"/>
                  <a:gd name="T23" fmla="*/ 8 h 123"/>
                  <a:gd name="T24" fmla="*/ 181 w 233"/>
                  <a:gd name="T25" fmla="*/ 12 h 123"/>
                  <a:gd name="T26" fmla="*/ 190 w 233"/>
                  <a:gd name="T27" fmla="*/ 10 h 123"/>
                  <a:gd name="T28" fmla="*/ 201 w 233"/>
                  <a:gd name="T29" fmla="*/ 6 h 123"/>
                  <a:gd name="T30" fmla="*/ 213 w 233"/>
                  <a:gd name="T31" fmla="*/ 0 h 123"/>
                  <a:gd name="T32" fmla="*/ 232 w 233"/>
                  <a:gd name="T33" fmla="*/ 6 h 123"/>
                  <a:gd name="T34" fmla="*/ 228 w 233"/>
                  <a:gd name="T35" fmla="*/ 18 h 123"/>
                  <a:gd name="T36" fmla="*/ 219 w 233"/>
                  <a:gd name="T37" fmla="*/ 25 h 123"/>
                  <a:gd name="T38" fmla="*/ 207 w 233"/>
                  <a:gd name="T39" fmla="*/ 30 h 123"/>
                  <a:gd name="T40" fmla="*/ 201 w 233"/>
                  <a:gd name="T41" fmla="*/ 43 h 123"/>
                  <a:gd name="T42" fmla="*/ 206 w 233"/>
                  <a:gd name="T43" fmla="*/ 62 h 123"/>
                  <a:gd name="T44" fmla="*/ 185 w 233"/>
                  <a:gd name="T45" fmla="*/ 85 h 123"/>
                  <a:gd name="T46" fmla="*/ 157 w 233"/>
                  <a:gd name="T47" fmla="*/ 96 h 123"/>
                  <a:gd name="T48" fmla="*/ 139 w 233"/>
                  <a:gd name="T49" fmla="*/ 98 h 123"/>
                  <a:gd name="T50" fmla="*/ 116 w 233"/>
                  <a:gd name="T51" fmla="*/ 100 h 123"/>
                  <a:gd name="T52" fmla="*/ 96 w 233"/>
                  <a:gd name="T53" fmla="*/ 106 h 123"/>
                  <a:gd name="T54" fmla="*/ 82 w 233"/>
                  <a:gd name="T55" fmla="*/ 115 h 123"/>
                  <a:gd name="T56" fmla="*/ 67 w 233"/>
                  <a:gd name="T57" fmla="*/ 122 h 123"/>
                  <a:gd name="T58" fmla="*/ 58 w 233"/>
                  <a:gd name="T59" fmla="*/ 122 h 123"/>
                  <a:gd name="T60" fmla="*/ 53 w 233"/>
                  <a:gd name="T61" fmla="*/ 115 h 123"/>
                  <a:gd name="T62" fmla="*/ 48 w 233"/>
                  <a:gd name="T63" fmla="*/ 10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3" h="123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33" name="Freeform 425"/>
              <p:cNvSpPr>
                <a:spLocks/>
              </p:cNvSpPr>
              <p:nvPr/>
            </p:nvSpPr>
            <p:spPr bwMode="auto">
              <a:xfrm>
                <a:off x="983" y="1236"/>
                <a:ext cx="157" cy="56"/>
              </a:xfrm>
              <a:custGeom>
                <a:avLst/>
                <a:gdLst>
                  <a:gd name="T0" fmla="*/ 0 w 484"/>
                  <a:gd name="T1" fmla="*/ 147 h 172"/>
                  <a:gd name="T2" fmla="*/ 3 w 484"/>
                  <a:gd name="T3" fmla="*/ 156 h 172"/>
                  <a:gd name="T4" fmla="*/ 9 w 484"/>
                  <a:gd name="T5" fmla="*/ 162 h 172"/>
                  <a:gd name="T6" fmla="*/ 17 w 484"/>
                  <a:gd name="T7" fmla="*/ 167 h 172"/>
                  <a:gd name="T8" fmla="*/ 31 w 484"/>
                  <a:gd name="T9" fmla="*/ 170 h 172"/>
                  <a:gd name="T10" fmla="*/ 51 w 484"/>
                  <a:gd name="T11" fmla="*/ 172 h 172"/>
                  <a:gd name="T12" fmla="*/ 73 w 484"/>
                  <a:gd name="T13" fmla="*/ 172 h 172"/>
                  <a:gd name="T14" fmla="*/ 99 w 484"/>
                  <a:gd name="T15" fmla="*/ 167 h 172"/>
                  <a:gd name="T16" fmla="*/ 139 w 484"/>
                  <a:gd name="T17" fmla="*/ 156 h 172"/>
                  <a:gd name="T18" fmla="*/ 189 w 484"/>
                  <a:gd name="T19" fmla="*/ 135 h 172"/>
                  <a:gd name="T20" fmla="*/ 240 w 484"/>
                  <a:gd name="T21" fmla="*/ 113 h 172"/>
                  <a:gd name="T22" fmla="*/ 287 w 484"/>
                  <a:gd name="T23" fmla="*/ 100 h 172"/>
                  <a:gd name="T24" fmla="*/ 350 w 484"/>
                  <a:gd name="T25" fmla="*/ 87 h 172"/>
                  <a:gd name="T26" fmla="*/ 401 w 484"/>
                  <a:gd name="T27" fmla="*/ 75 h 172"/>
                  <a:gd name="T28" fmla="*/ 434 w 484"/>
                  <a:gd name="T29" fmla="*/ 64 h 172"/>
                  <a:gd name="T30" fmla="*/ 461 w 484"/>
                  <a:gd name="T31" fmla="*/ 52 h 172"/>
                  <a:gd name="T32" fmla="*/ 475 w 484"/>
                  <a:gd name="T33" fmla="*/ 42 h 172"/>
                  <a:gd name="T34" fmla="*/ 482 w 484"/>
                  <a:gd name="T35" fmla="*/ 35 h 172"/>
                  <a:gd name="T36" fmla="*/ 449 w 484"/>
                  <a:gd name="T37" fmla="*/ 26 h 172"/>
                  <a:gd name="T38" fmla="*/ 387 w 484"/>
                  <a:gd name="T39" fmla="*/ 16 h 172"/>
                  <a:gd name="T40" fmla="*/ 331 w 484"/>
                  <a:gd name="T41" fmla="*/ 6 h 172"/>
                  <a:gd name="T42" fmla="*/ 272 w 484"/>
                  <a:gd name="T43" fmla="*/ 0 h 172"/>
                  <a:gd name="T44" fmla="*/ 225 w 484"/>
                  <a:gd name="T45" fmla="*/ 0 h 172"/>
                  <a:gd name="T46" fmla="*/ 203 w 484"/>
                  <a:gd name="T47" fmla="*/ 4 h 172"/>
                  <a:gd name="T48" fmla="*/ 186 w 484"/>
                  <a:gd name="T49" fmla="*/ 8 h 172"/>
                  <a:gd name="T50" fmla="*/ 176 w 484"/>
                  <a:gd name="T51" fmla="*/ 6 h 172"/>
                  <a:gd name="T52" fmla="*/ 169 w 484"/>
                  <a:gd name="T53" fmla="*/ 3 h 172"/>
                  <a:gd name="T54" fmla="*/ 165 w 484"/>
                  <a:gd name="T55" fmla="*/ 8 h 172"/>
                  <a:gd name="T56" fmla="*/ 161 w 484"/>
                  <a:gd name="T57" fmla="*/ 24 h 172"/>
                  <a:gd name="T58" fmla="*/ 154 w 484"/>
                  <a:gd name="T59" fmla="*/ 36 h 172"/>
                  <a:gd name="T60" fmla="*/ 144 w 484"/>
                  <a:gd name="T61" fmla="*/ 46 h 172"/>
                  <a:gd name="T62" fmla="*/ 127 w 484"/>
                  <a:gd name="T63" fmla="*/ 58 h 172"/>
                  <a:gd name="T64" fmla="*/ 97 w 484"/>
                  <a:gd name="T65" fmla="*/ 69 h 172"/>
                  <a:gd name="T66" fmla="*/ 66 w 484"/>
                  <a:gd name="T67" fmla="*/ 78 h 172"/>
                  <a:gd name="T68" fmla="*/ 38 w 484"/>
                  <a:gd name="T69" fmla="*/ 88 h 172"/>
                  <a:gd name="T70" fmla="*/ 19 w 484"/>
                  <a:gd name="T71" fmla="*/ 98 h 172"/>
                  <a:gd name="T72" fmla="*/ 10 w 484"/>
                  <a:gd name="T73" fmla="*/ 107 h 172"/>
                  <a:gd name="T74" fmla="*/ 3 w 484"/>
                  <a:gd name="T75" fmla="*/ 119 h 172"/>
                  <a:gd name="T76" fmla="*/ 0 w 484"/>
                  <a:gd name="T77" fmla="*/ 13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84" h="172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34" name="Freeform 426"/>
              <p:cNvSpPr>
                <a:spLocks/>
              </p:cNvSpPr>
              <p:nvPr/>
            </p:nvSpPr>
            <p:spPr bwMode="auto">
              <a:xfrm>
                <a:off x="1043" y="1255"/>
                <a:ext cx="221" cy="79"/>
              </a:xfrm>
              <a:custGeom>
                <a:avLst/>
                <a:gdLst>
                  <a:gd name="T0" fmla="*/ 317 w 684"/>
                  <a:gd name="T1" fmla="*/ 5 h 240"/>
                  <a:gd name="T2" fmla="*/ 304 w 684"/>
                  <a:gd name="T3" fmla="*/ 27 h 240"/>
                  <a:gd name="T4" fmla="*/ 297 w 684"/>
                  <a:gd name="T5" fmla="*/ 41 h 240"/>
                  <a:gd name="T6" fmla="*/ 299 w 684"/>
                  <a:gd name="T7" fmla="*/ 43 h 240"/>
                  <a:gd name="T8" fmla="*/ 337 w 684"/>
                  <a:gd name="T9" fmla="*/ 39 h 240"/>
                  <a:gd name="T10" fmla="*/ 372 w 684"/>
                  <a:gd name="T11" fmla="*/ 19 h 240"/>
                  <a:gd name="T12" fmla="*/ 379 w 684"/>
                  <a:gd name="T13" fmla="*/ 38 h 240"/>
                  <a:gd name="T14" fmla="*/ 377 w 684"/>
                  <a:gd name="T15" fmla="*/ 55 h 240"/>
                  <a:gd name="T16" fmla="*/ 405 w 684"/>
                  <a:gd name="T17" fmla="*/ 69 h 240"/>
                  <a:gd name="T18" fmla="*/ 511 w 684"/>
                  <a:gd name="T19" fmla="*/ 51 h 240"/>
                  <a:gd name="T20" fmla="*/ 514 w 684"/>
                  <a:gd name="T21" fmla="*/ 70 h 240"/>
                  <a:gd name="T22" fmla="*/ 541 w 684"/>
                  <a:gd name="T23" fmla="*/ 63 h 240"/>
                  <a:gd name="T24" fmla="*/ 557 w 684"/>
                  <a:gd name="T25" fmla="*/ 45 h 240"/>
                  <a:gd name="T26" fmla="*/ 558 w 684"/>
                  <a:gd name="T27" fmla="*/ 19 h 240"/>
                  <a:gd name="T28" fmla="*/ 563 w 684"/>
                  <a:gd name="T29" fmla="*/ 8 h 240"/>
                  <a:gd name="T30" fmla="*/ 579 w 684"/>
                  <a:gd name="T31" fmla="*/ 0 h 240"/>
                  <a:gd name="T32" fmla="*/ 624 w 684"/>
                  <a:gd name="T33" fmla="*/ 3 h 240"/>
                  <a:gd name="T34" fmla="*/ 645 w 684"/>
                  <a:gd name="T35" fmla="*/ 0 h 240"/>
                  <a:gd name="T36" fmla="*/ 657 w 684"/>
                  <a:gd name="T37" fmla="*/ 39 h 240"/>
                  <a:gd name="T38" fmla="*/ 653 w 684"/>
                  <a:gd name="T39" fmla="*/ 70 h 240"/>
                  <a:gd name="T40" fmla="*/ 637 w 684"/>
                  <a:gd name="T41" fmla="*/ 101 h 240"/>
                  <a:gd name="T42" fmla="*/ 618 w 684"/>
                  <a:gd name="T43" fmla="*/ 124 h 240"/>
                  <a:gd name="T44" fmla="*/ 648 w 684"/>
                  <a:gd name="T45" fmla="*/ 137 h 240"/>
                  <a:gd name="T46" fmla="*/ 672 w 684"/>
                  <a:gd name="T47" fmla="*/ 145 h 240"/>
                  <a:gd name="T48" fmla="*/ 684 w 684"/>
                  <a:gd name="T49" fmla="*/ 180 h 240"/>
                  <a:gd name="T50" fmla="*/ 639 w 684"/>
                  <a:gd name="T51" fmla="*/ 185 h 240"/>
                  <a:gd name="T52" fmla="*/ 608 w 684"/>
                  <a:gd name="T53" fmla="*/ 181 h 240"/>
                  <a:gd name="T54" fmla="*/ 574 w 684"/>
                  <a:gd name="T55" fmla="*/ 180 h 240"/>
                  <a:gd name="T56" fmla="*/ 564 w 684"/>
                  <a:gd name="T57" fmla="*/ 184 h 240"/>
                  <a:gd name="T58" fmla="*/ 542 w 684"/>
                  <a:gd name="T59" fmla="*/ 200 h 240"/>
                  <a:gd name="T60" fmla="*/ 524 w 684"/>
                  <a:gd name="T61" fmla="*/ 209 h 240"/>
                  <a:gd name="T62" fmla="*/ 493 w 684"/>
                  <a:gd name="T63" fmla="*/ 209 h 240"/>
                  <a:gd name="T64" fmla="*/ 452 w 684"/>
                  <a:gd name="T65" fmla="*/ 204 h 240"/>
                  <a:gd name="T66" fmla="*/ 422 w 684"/>
                  <a:gd name="T67" fmla="*/ 198 h 240"/>
                  <a:gd name="T68" fmla="*/ 337 w 684"/>
                  <a:gd name="T69" fmla="*/ 211 h 240"/>
                  <a:gd name="T70" fmla="*/ 231 w 684"/>
                  <a:gd name="T71" fmla="*/ 230 h 240"/>
                  <a:gd name="T72" fmla="*/ 169 w 684"/>
                  <a:gd name="T73" fmla="*/ 238 h 240"/>
                  <a:gd name="T74" fmla="*/ 124 w 684"/>
                  <a:gd name="T75" fmla="*/ 238 h 240"/>
                  <a:gd name="T76" fmla="*/ 100 w 684"/>
                  <a:gd name="T77" fmla="*/ 228 h 240"/>
                  <a:gd name="T78" fmla="*/ 67 w 684"/>
                  <a:gd name="T79" fmla="*/ 208 h 240"/>
                  <a:gd name="T80" fmla="*/ 29 w 684"/>
                  <a:gd name="T81" fmla="*/ 196 h 240"/>
                  <a:gd name="T82" fmla="*/ 0 w 684"/>
                  <a:gd name="T83" fmla="*/ 173 h 240"/>
                  <a:gd name="T84" fmla="*/ 64 w 684"/>
                  <a:gd name="T85" fmla="*/ 159 h 240"/>
                  <a:gd name="T86" fmla="*/ 100 w 684"/>
                  <a:gd name="T87" fmla="*/ 154 h 240"/>
                  <a:gd name="T88" fmla="*/ 156 w 684"/>
                  <a:gd name="T89" fmla="*/ 160 h 240"/>
                  <a:gd name="T90" fmla="*/ 201 w 684"/>
                  <a:gd name="T91" fmla="*/ 165 h 240"/>
                  <a:gd name="T92" fmla="*/ 224 w 684"/>
                  <a:gd name="T93" fmla="*/ 162 h 240"/>
                  <a:gd name="T94" fmla="*/ 26 w 684"/>
                  <a:gd name="T95" fmla="*/ 136 h 240"/>
                  <a:gd name="T96" fmla="*/ 52 w 684"/>
                  <a:gd name="T97" fmla="*/ 128 h 240"/>
                  <a:gd name="T98" fmla="*/ 109 w 684"/>
                  <a:gd name="T99" fmla="*/ 117 h 240"/>
                  <a:gd name="T100" fmla="*/ 165 w 684"/>
                  <a:gd name="T101" fmla="*/ 108 h 240"/>
                  <a:gd name="T102" fmla="*/ 187 w 684"/>
                  <a:gd name="T103" fmla="*/ 99 h 240"/>
                  <a:gd name="T104" fmla="*/ 166 w 684"/>
                  <a:gd name="T105" fmla="*/ 93 h 240"/>
                  <a:gd name="T106" fmla="*/ 125 w 684"/>
                  <a:gd name="T107" fmla="*/ 98 h 240"/>
                  <a:gd name="T108" fmla="*/ 71 w 684"/>
                  <a:gd name="T109" fmla="*/ 110 h 240"/>
                  <a:gd name="T110" fmla="*/ 52 w 684"/>
                  <a:gd name="T111" fmla="*/ 106 h 240"/>
                  <a:gd name="T112" fmla="*/ 55 w 684"/>
                  <a:gd name="T113" fmla="*/ 90 h 240"/>
                  <a:gd name="T114" fmla="*/ 54 w 684"/>
                  <a:gd name="T115" fmla="*/ 81 h 240"/>
                  <a:gd name="T116" fmla="*/ 59 w 684"/>
                  <a:gd name="T117" fmla="*/ 78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84" h="24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35" name="Freeform 427"/>
              <p:cNvSpPr>
                <a:spLocks/>
              </p:cNvSpPr>
              <p:nvPr/>
            </p:nvSpPr>
            <p:spPr bwMode="auto">
              <a:xfrm>
                <a:off x="1645" y="1643"/>
                <a:ext cx="108" cy="93"/>
              </a:xfrm>
              <a:custGeom>
                <a:avLst/>
                <a:gdLst>
                  <a:gd name="T0" fmla="*/ 180 w 332"/>
                  <a:gd name="T1" fmla="*/ 38 h 287"/>
                  <a:gd name="T2" fmla="*/ 202 w 332"/>
                  <a:gd name="T3" fmla="*/ 24 h 287"/>
                  <a:gd name="T4" fmla="*/ 226 w 332"/>
                  <a:gd name="T5" fmla="*/ 7 h 287"/>
                  <a:gd name="T6" fmla="*/ 240 w 332"/>
                  <a:gd name="T7" fmla="*/ 1 h 287"/>
                  <a:gd name="T8" fmla="*/ 246 w 332"/>
                  <a:gd name="T9" fmla="*/ 1 h 287"/>
                  <a:gd name="T10" fmla="*/ 245 w 332"/>
                  <a:gd name="T11" fmla="*/ 12 h 287"/>
                  <a:gd name="T12" fmla="*/ 234 w 332"/>
                  <a:gd name="T13" fmla="*/ 33 h 287"/>
                  <a:gd name="T14" fmla="*/ 217 w 332"/>
                  <a:gd name="T15" fmla="*/ 55 h 287"/>
                  <a:gd name="T16" fmla="*/ 202 w 332"/>
                  <a:gd name="T17" fmla="*/ 67 h 287"/>
                  <a:gd name="T18" fmla="*/ 191 w 332"/>
                  <a:gd name="T19" fmla="*/ 71 h 287"/>
                  <a:gd name="T20" fmla="*/ 191 w 332"/>
                  <a:gd name="T21" fmla="*/ 73 h 287"/>
                  <a:gd name="T22" fmla="*/ 201 w 332"/>
                  <a:gd name="T23" fmla="*/ 74 h 287"/>
                  <a:gd name="T24" fmla="*/ 216 w 332"/>
                  <a:gd name="T25" fmla="*/ 72 h 287"/>
                  <a:gd name="T26" fmla="*/ 224 w 332"/>
                  <a:gd name="T27" fmla="*/ 77 h 287"/>
                  <a:gd name="T28" fmla="*/ 217 w 332"/>
                  <a:gd name="T29" fmla="*/ 88 h 287"/>
                  <a:gd name="T30" fmla="*/ 214 w 332"/>
                  <a:gd name="T31" fmla="*/ 97 h 287"/>
                  <a:gd name="T32" fmla="*/ 217 w 332"/>
                  <a:gd name="T33" fmla="*/ 105 h 287"/>
                  <a:gd name="T34" fmla="*/ 249 w 332"/>
                  <a:gd name="T35" fmla="*/ 113 h 287"/>
                  <a:gd name="T36" fmla="*/ 308 w 332"/>
                  <a:gd name="T37" fmla="*/ 124 h 287"/>
                  <a:gd name="T38" fmla="*/ 322 w 332"/>
                  <a:gd name="T39" fmla="*/ 131 h 287"/>
                  <a:gd name="T40" fmla="*/ 315 w 332"/>
                  <a:gd name="T41" fmla="*/ 140 h 287"/>
                  <a:gd name="T42" fmla="*/ 303 w 332"/>
                  <a:gd name="T43" fmla="*/ 149 h 287"/>
                  <a:gd name="T44" fmla="*/ 299 w 332"/>
                  <a:gd name="T45" fmla="*/ 154 h 287"/>
                  <a:gd name="T46" fmla="*/ 302 w 332"/>
                  <a:gd name="T47" fmla="*/ 160 h 287"/>
                  <a:gd name="T48" fmla="*/ 308 w 332"/>
                  <a:gd name="T49" fmla="*/ 168 h 287"/>
                  <a:gd name="T50" fmla="*/ 319 w 332"/>
                  <a:gd name="T51" fmla="*/ 176 h 287"/>
                  <a:gd name="T52" fmla="*/ 329 w 332"/>
                  <a:gd name="T53" fmla="*/ 184 h 287"/>
                  <a:gd name="T54" fmla="*/ 290 w 332"/>
                  <a:gd name="T55" fmla="*/ 211 h 287"/>
                  <a:gd name="T56" fmla="*/ 241 w 332"/>
                  <a:gd name="T57" fmla="*/ 241 h 287"/>
                  <a:gd name="T58" fmla="*/ 207 w 332"/>
                  <a:gd name="T59" fmla="*/ 268 h 287"/>
                  <a:gd name="T60" fmla="*/ 173 w 332"/>
                  <a:gd name="T61" fmla="*/ 244 h 287"/>
                  <a:gd name="T62" fmla="*/ 182 w 332"/>
                  <a:gd name="T63" fmla="*/ 243 h 287"/>
                  <a:gd name="T64" fmla="*/ 189 w 332"/>
                  <a:gd name="T65" fmla="*/ 240 h 287"/>
                  <a:gd name="T66" fmla="*/ 200 w 332"/>
                  <a:gd name="T67" fmla="*/ 232 h 287"/>
                  <a:gd name="T68" fmla="*/ 149 w 332"/>
                  <a:gd name="T69" fmla="*/ 232 h 287"/>
                  <a:gd name="T70" fmla="*/ 101 w 332"/>
                  <a:gd name="T71" fmla="*/ 232 h 287"/>
                  <a:gd name="T72" fmla="*/ 58 w 332"/>
                  <a:gd name="T73" fmla="*/ 232 h 287"/>
                  <a:gd name="T74" fmla="*/ 27 w 332"/>
                  <a:gd name="T75" fmla="*/ 232 h 287"/>
                  <a:gd name="T76" fmla="*/ 11 w 332"/>
                  <a:gd name="T77" fmla="*/ 227 h 287"/>
                  <a:gd name="T78" fmla="*/ 3 w 332"/>
                  <a:gd name="T79" fmla="*/ 222 h 287"/>
                  <a:gd name="T80" fmla="*/ 0 w 332"/>
                  <a:gd name="T81" fmla="*/ 213 h 287"/>
                  <a:gd name="T82" fmla="*/ 4 w 332"/>
                  <a:gd name="T83" fmla="*/ 205 h 287"/>
                  <a:gd name="T84" fmla="*/ 13 w 332"/>
                  <a:gd name="T85" fmla="*/ 197 h 287"/>
                  <a:gd name="T86" fmla="*/ 41 w 332"/>
                  <a:gd name="T87" fmla="*/ 179 h 287"/>
                  <a:gd name="T88" fmla="*/ 73 w 332"/>
                  <a:gd name="T89" fmla="*/ 162 h 287"/>
                  <a:gd name="T90" fmla="*/ 85 w 332"/>
                  <a:gd name="T91" fmla="*/ 152 h 287"/>
                  <a:gd name="T92" fmla="*/ 93 w 332"/>
                  <a:gd name="T93" fmla="*/ 145 h 287"/>
                  <a:gd name="T94" fmla="*/ 106 w 332"/>
                  <a:gd name="T95" fmla="*/ 130 h 287"/>
                  <a:gd name="T96" fmla="*/ 116 w 332"/>
                  <a:gd name="T97" fmla="*/ 114 h 287"/>
                  <a:gd name="T98" fmla="*/ 130 w 332"/>
                  <a:gd name="T99" fmla="*/ 79 h 287"/>
                  <a:gd name="T100" fmla="*/ 138 w 332"/>
                  <a:gd name="T101" fmla="*/ 64 h 287"/>
                  <a:gd name="T102" fmla="*/ 147 w 332"/>
                  <a:gd name="T103" fmla="*/ 52 h 287"/>
                  <a:gd name="T104" fmla="*/ 158 w 332"/>
                  <a:gd name="T105" fmla="*/ 43 h 287"/>
                  <a:gd name="T106" fmla="*/ 173 w 332"/>
                  <a:gd name="T107" fmla="*/ 4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2" h="287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36" name="Freeform 428"/>
              <p:cNvSpPr>
                <a:spLocks/>
              </p:cNvSpPr>
              <p:nvPr/>
            </p:nvSpPr>
            <p:spPr bwMode="auto">
              <a:xfrm>
                <a:off x="1102" y="1190"/>
                <a:ext cx="111" cy="27"/>
              </a:xfrm>
              <a:custGeom>
                <a:avLst/>
                <a:gdLst>
                  <a:gd name="T0" fmla="*/ 106 w 345"/>
                  <a:gd name="T1" fmla="*/ 86 h 86"/>
                  <a:gd name="T2" fmla="*/ 119 w 345"/>
                  <a:gd name="T3" fmla="*/ 81 h 86"/>
                  <a:gd name="T4" fmla="*/ 133 w 345"/>
                  <a:gd name="T5" fmla="*/ 76 h 86"/>
                  <a:gd name="T6" fmla="*/ 148 w 345"/>
                  <a:gd name="T7" fmla="*/ 72 h 86"/>
                  <a:gd name="T8" fmla="*/ 164 w 345"/>
                  <a:gd name="T9" fmla="*/ 69 h 86"/>
                  <a:gd name="T10" fmla="*/ 197 w 345"/>
                  <a:gd name="T11" fmla="*/ 63 h 86"/>
                  <a:gd name="T12" fmla="*/ 231 w 345"/>
                  <a:gd name="T13" fmla="*/ 57 h 86"/>
                  <a:gd name="T14" fmla="*/ 247 w 345"/>
                  <a:gd name="T15" fmla="*/ 53 h 86"/>
                  <a:gd name="T16" fmla="*/ 264 w 345"/>
                  <a:gd name="T17" fmla="*/ 50 h 86"/>
                  <a:gd name="T18" fmla="*/ 279 w 345"/>
                  <a:gd name="T19" fmla="*/ 46 h 86"/>
                  <a:gd name="T20" fmla="*/ 294 w 345"/>
                  <a:gd name="T21" fmla="*/ 40 h 86"/>
                  <a:gd name="T22" fmla="*/ 309 w 345"/>
                  <a:gd name="T23" fmla="*/ 35 h 86"/>
                  <a:gd name="T24" fmla="*/ 322 w 345"/>
                  <a:gd name="T25" fmla="*/ 28 h 86"/>
                  <a:gd name="T26" fmla="*/ 334 w 345"/>
                  <a:gd name="T27" fmla="*/ 21 h 86"/>
                  <a:gd name="T28" fmla="*/ 345 w 345"/>
                  <a:gd name="T29" fmla="*/ 13 h 86"/>
                  <a:gd name="T30" fmla="*/ 335 w 345"/>
                  <a:gd name="T31" fmla="*/ 12 h 86"/>
                  <a:gd name="T32" fmla="*/ 326 w 345"/>
                  <a:gd name="T33" fmla="*/ 11 h 86"/>
                  <a:gd name="T34" fmla="*/ 317 w 345"/>
                  <a:gd name="T35" fmla="*/ 9 h 86"/>
                  <a:gd name="T36" fmla="*/ 309 w 345"/>
                  <a:gd name="T37" fmla="*/ 6 h 86"/>
                  <a:gd name="T38" fmla="*/ 300 w 345"/>
                  <a:gd name="T39" fmla="*/ 4 h 86"/>
                  <a:gd name="T40" fmla="*/ 291 w 345"/>
                  <a:gd name="T41" fmla="*/ 2 h 86"/>
                  <a:gd name="T42" fmla="*/ 281 w 345"/>
                  <a:gd name="T43" fmla="*/ 1 h 86"/>
                  <a:gd name="T44" fmla="*/ 272 w 345"/>
                  <a:gd name="T45" fmla="*/ 0 h 86"/>
                  <a:gd name="T46" fmla="*/ 259 w 345"/>
                  <a:gd name="T47" fmla="*/ 1 h 86"/>
                  <a:gd name="T48" fmla="*/ 245 w 345"/>
                  <a:gd name="T49" fmla="*/ 3 h 86"/>
                  <a:gd name="T50" fmla="*/ 227 w 345"/>
                  <a:gd name="T51" fmla="*/ 5 h 86"/>
                  <a:gd name="T52" fmla="*/ 209 w 345"/>
                  <a:gd name="T53" fmla="*/ 9 h 86"/>
                  <a:gd name="T54" fmla="*/ 168 w 345"/>
                  <a:gd name="T55" fmla="*/ 18 h 86"/>
                  <a:gd name="T56" fmla="*/ 126 w 345"/>
                  <a:gd name="T57" fmla="*/ 29 h 86"/>
                  <a:gd name="T58" fmla="*/ 104 w 345"/>
                  <a:gd name="T59" fmla="*/ 36 h 86"/>
                  <a:gd name="T60" fmla="*/ 85 w 345"/>
                  <a:gd name="T61" fmla="*/ 42 h 86"/>
                  <a:gd name="T62" fmla="*/ 66 w 345"/>
                  <a:gd name="T63" fmla="*/ 50 h 86"/>
                  <a:gd name="T64" fmla="*/ 47 w 345"/>
                  <a:gd name="T65" fmla="*/ 58 h 86"/>
                  <a:gd name="T66" fmla="*/ 32 w 345"/>
                  <a:gd name="T67" fmla="*/ 65 h 86"/>
                  <a:gd name="T68" fmla="*/ 19 w 345"/>
                  <a:gd name="T69" fmla="*/ 72 h 86"/>
                  <a:gd name="T70" fmla="*/ 8 w 345"/>
                  <a:gd name="T71" fmla="*/ 79 h 86"/>
                  <a:gd name="T72" fmla="*/ 0 w 345"/>
                  <a:gd name="T73" fmla="*/ 86 h 86"/>
                  <a:gd name="T74" fmla="*/ 106 w 345"/>
                  <a:gd name="T75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45" h="86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37" name="Freeform 429"/>
              <p:cNvSpPr>
                <a:spLocks/>
              </p:cNvSpPr>
              <p:nvPr/>
            </p:nvSpPr>
            <p:spPr bwMode="auto">
              <a:xfrm>
                <a:off x="1158" y="1199"/>
                <a:ext cx="149" cy="43"/>
              </a:xfrm>
              <a:custGeom>
                <a:avLst/>
                <a:gdLst>
                  <a:gd name="T0" fmla="*/ 19 w 464"/>
                  <a:gd name="T1" fmla="*/ 86 h 130"/>
                  <a:gd name="T2" fmla="*/ 77 w 464"/>
                  <a:gd name="T3" fmla="*/ 81 h 130"/>
                  <a:gd name="T4" fmla="*/ 103 w 464"/>
                  <a:gd name="T5" fmla="*/ 81 h 130"/>
                  <a:gd name="T6" fmla="*/ 92 w 464"/>
                  <a:gd name="T7" fmla="*/ 89 h 130"/>
                  <a:gd name="T8" fmla="*/ 81 w 464"/>
                  <a:gd name="T9" fmla="*/ 100 h 130"/>
                  <a:gd name="T10" fmla="*/ 73 w 464"/>
                  <a:gd name="T11" fmla="*/ 112 h 130"/>
                  <a:gd name="T12" fmla="*/ 73 w 464"/>
                  <a:gd name="T13" fmla="*/ 119 h 130"/>
                  <a:gd name="T14" fmla="*/ 79 w 464"/>
                  <a:gd name="T15" fmla="*/ 124 h 130"/>
                  <a:gd name="T16" fmla="*/ 92 w 464"/>
                  <a:gd name="T17" fmla="*/ 129 h 130"/>
                  <a:gd name="T18" fmla="*/ 109 w 464"/>
                  <a:gd name="T19" fmla="*/ 129 h 130"/>
                  <a:gd name="T20" fmla="*/ 128 w 464"/>
                  <a:gd name="T21" fmla="*/ 127 h 130"/>
                  <a:gd name="T22" fmla="*/ 157 w 464"/>
                  <a:gd name="T23" fmla="*/ 119 h 130"/>
                  <a:gd name="T24" fmla="*/ 196 w 464"/>
                  <a:gd name="T25" fmla="*/ 108 h 130"/>
                  <a:gd name="T26" fmla="*/ 226 w 464"/>
                  <a:gd name="T27" fmla="*/ 101 h 130"/>
                  <a:gd name="T28" fmla="*/ 248 w 464"/>
                  <a:gd name="T29" fmla="*/ 99 h 130"/>
                  <a:gd name="T30" fmla="*/ 266 w 464"/>
                  <a:gd name="T31" fmla="*/ 99 h 130"/>
                  <a:gd name="T32" fmla="*/ 304 w 464"/>
                  <a:gd name="T33" fmla="*/ 99 h 130"/>
                  <a:gd name="T34" fmla="*/ 333 w 464"/>
                  <a:gd name="T35" fmla="*/ 98 h 130"/>
                  <a:gd name="T36" fmla="*/ 376 w 464"/>
                  <a:gd name="T37" fmla="*/ 93 h 130"/>
                  <a:gd name="T38" fmla="*/ 415 w 464"/>
                  <a:gd name="T39" fmla="*/ 83 h 130"/>
                  <a:gd name="T40" fmla="*/ 449 w 464"/>
                  <a:gd name="T41" fmla="*/ 66 h 130"/>
                  <a:gd name="T42" fmla="*/ 455 w 464"/>
                  <a:gd name="T43" fmla="*/ 51 h 130"/>
                  <a:gd name="T44" fmla="*/ 439 w 464"/>
                  <a:gd name="T45" fmla="*/ 48 h 130"/>
                  <a:gd name="T46" fmla="*/ 413 w 464"/>
                  <a:gd name="T47" fmla="*/ 48 h 130"/>
                  <a:gd name="T48" fmla="*/ 396 w 464"/>
                  <a:gd name="T49" fmla="*/ 46 h 130"/>
                  <a:gd name="T50" fmla="*/ 406 w 464"/>
                  <a:gd name="T51" fmla="*/ 36 h 130"/>
                  <a:gd name="T52" fmla="*/ 413 w 464"/>
                  <a:gd name="T53" fmla="*/ 22 h 130"/>
                  <a:gd name="T54" fmla="*/ 418 w 464"/>
                  <a:gd name="T55" fmla="*/ 7 h 130"/>
                  <a:gd name="T56" fmla="*/ 378 w 464"/>
                  <a:gd name="T57" fmla="*/ 0 h 130"/>
                  <a:gd name="T58" fmla="*/ 360 w 464"/>
                  <a:gd name="T59" fmla="*/ 19 h 130"/>
                  <a:gd name="T60" fmla="*/ 343 w 464"/>
                  <a:gd name="T61" fmla="*/ 41 h 130"/>
                  <a:gd name="T62" fmla="*/ 323 w 464"/>
                  <a:gd name="T63" fmla="*/ 59 h 130"/>
                  <a:gd name="T64" fmla="*/ 312 w 464"/>
                  <a:gd name="T65" fmla="*/ 65 h 130"/>
                  <a:gd name="T66" fmla="*/ 298 w 464"/>
                  <a:gd name="T67" fmla="*/ 68 h 130"/>
                  <a:gd name="T68" fmla="*/ 278 w 464"/>
                  <a:gd name="T69" fmla="*/ 66 h 130"/>
                  <a:gd name="T70" fmla="*/ 262 w 464"/>
                  <a:gd name="T71" fmla="*/ 63 h 130"/>
                  <a:gd name="T72" fmla="*/ 239 w 464"/>
                  <a:gd name="T73" fmla="*/ 54 h 130"/>
                  <a:gd name="T74" fmla="*/ 205 w 464"/>
                  <a:gd name="T75" fmla="*/ 31 h 130"/>
                  <a:gd name="T76" fmla="*/ 180 w 464"/>
                  <a:gd name="T77" fmla="*/ 29 h 130"/>
                  <a:gd name="T78" fmla="*/ 150 w 464"/>
                  <a:gd name="T79" fmla="*/ 31 h 130"/>
                  <a:gd name="T80" fmla="*/ 117 w 464"/>
                  <a:gd name="T81" fmla="*/ 37 h 130"/>
                  <a:gd name="T82" fmla="*/ 85 w 464"/>
                  <a:gd name="T83" fmla="*/ 45 h 130"/>
                  <a:gd name="T84" fmla="*/ 54 w 464"/>
                  <a:gd name="T85" fmla="*/ 54 h 130"/>
                  <a:gd name="T86" fmla="*/ 29 w 464"/>
                  <a:gd name="T87" fmla="*/ 65 h 130"/>
                  <a:gd name="T88" fmla="*/ 9 w 464"/>
                  <a:gd name="T89" fmla="*/ 77 h 130"/>
                  <a:gd name="T90" fmla="*/ 0 w 464"/>
                  <a:gd name="T91" fmla="*/ 8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4" h="13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38" name="Freeform 430"/>
              <p:cNvSpPr>
                <a:spLocks/>
              </p:cNvSpPr>
              <p:nvPr/>
            </p:nvSpPr>
            <p:spPr bwMode="auto">
              <a:xfrm>
                <a:off x="1472" y="1205"/>
                <a:ext cx="153" cy="31"/>
              </a:xfrm>
              <a:custGeom>
                <a:avLst/>
                <a:gdLst>
                  <a:gd name="T0" fmla="*/ 63 w 472"/>
                  <a:gd name="T1" fmla="*/ 0 h 92"/>
                  <a:gd name="T2" fmla="*/ 44 w 472"/>
                  <a:gd name="T3" fmla="*/ 0 h 92"/>
                  <a:gd name="T4" fmla="*/ 24 w 472"/>
                  <a:gd name="T5" fmla="*/ 0 h 92"/>
                  <a:gd name="T6" fmla="*/ 12 w 472"/>
                  <a:gd name="T7" fmla="*/ 3 h 92"/>
                  <a:gd name="T8" fmla="*/ 7 w 472"/>
                  <a:gd name="T9" fmla="*/ 8 h 92"/>
                  <a:gd name="T10" fmla="*/ 7 w 472"/>
                  <a:gd name="T11" fmla="*/ 16 h 92"/>
                  <a:gd name="T12" fmla="*/ 10 w 472"/>
                  <a:gd name="T13" fmla="*/ 23 h 92"/>
                  <a:gd name="T14" fmla="*/ 15 w 472"/>
                  <a:gd name="T15" fmla="*/ 32 h 92"/>
                  <a:gd name="T16" fmla="*/ 14 w 472"/>
                  <a:gd name="T17" fmla="*/ 41 h 92"/>
                  <a:gd name="T18" fmla="*/ 4 w 472"/>
                  <a:gd name="T19" fmla="*/ 50 h 92"/>
                  <a:gd name="T20" fmla="*/ 1 w 472"/>
                  <a:gd name="T21" fmla="*/ 57 h 92"/>
                  <a:gd name="T22" fmla="*/ 2 w 472"/>
                  <a:gd name="T23" fmla="*/ 64 h 92"/>
                  <a:gd name="T24" fmla="*/ 14 w 472"/>
                  <a:gd name="T25" fmla="*/ 69 h 92"/>
                  <a:gd name="T26" fmla="*/ 48 w 472"/>
                  <a:gd name="T27" fmla="*/ 76 h 92"/>
                  <a:gd name="T28" fmla="*/ 109 w 472"/>
                  <a:gd name="T29" fmla="*/ 85 h 92"/>
                  <a:gd name="T30" fmla="*/ 167 w 472"/>
                  <a:gd name="T31" fmla="*/ 91 h 92"/>
                  <a:gd name="T32" fmla="*/ 365 w 472"/>
                  <a:gd name="T33" fmla="*/ 92 h 92"/>
                  <a:gd name="T34" fmla="*/ 374 w 472"/>
                  <a:gd name="T35" fmla="*/ 81 h 92"/>
                  <a:gd name="T36" fmla="*/ 385 w 472"/>
                  <a:gd name="T37" fmla="*/ 75 h 92"/>
                  <a:gd name="T38" fmla="*/ 397 w 472"/>
                  <a:gd name="T39" fmla="*/ 73 h 92"/>
                  <a:gd name="T40" fmla="*/ 411 w 472"/>
                  <a:gd name="T41" fmla="*/ 73 h 92"/>
                  <a:gd name="T42" fmla="*/ 441 w 472"/>
                  <a:gd name="T43" fmla="*/ 76 h 92"/>
                  <a:gd name="T44" fmla="*/ 456 w 472"/>
                  <a:gd name="T45" fmla="*/ 76 h 92"/>
                  <a:gd name="T46" fmla="*/ 472 w 472"/>
                  <a:gd name="T47" fmla="*/ 73 h 92"/>
                  <a:gd name="T48" fmla="*/ 465 w 472"/>
                  <a:gd name="T49" fmla="*/ 33 h 92"/>
                  <a:gd name="T50" fmla="*/ 453 w 472"/>
                  <a:gd name="T51" fmla="*/ 26 h 92"/>
                  <a:gd name="T52" fmla="*/ 443 w 472"/>
                  <a:gd name="T53" fmla="*/ 18 h 92"/>
                  <a:gd name="T54" fmla="*/ 432 w 472"/>
                  <a:gd name="T55" fmla="*/ 13 h 92"/>
                  <a:gd name="T56" fmla="*/ 416 w 472"/>
                  <a:gd name="T57" fmla="*/ 12 h 92"/>
                  <a:gd name="T58" fmla="*/ 396 w 472"/>
                  <a:gd name="T59" fmla="*/ 15 h 92"/>
                  <a:gd name="T60" fmla="*/ 367 w 472"/>
                  <a:gd name="T61" fmla="*/ 22 h 92"/>
                  <a:gd name="T62" fmla="*/ 328 w 472"/>
                  <a:gd name="T63" fmla="*/ 33 h 92"/>
                  <a:gd name="T64" fmla="*/ 298 w 472"/>
                  <a:gd name="T65" fmla="*/ 39 h 92"/>
                  <a:gd name="T66" fmla="*/ 276 w 472"/>
                  <a:gd name="T67" fmla="*/ 42 h 92"/>
                  <a:gd name="T68" fmla="*/ 236 w 472"/>
                  <a:gd name="T69" fmla="*/ 42 h 92"/>
                  <a:gd name="T70" fmla="*/ 191 w 472"/>
                  <a:gd name="T71" fmla="*/ 42 h 92"/>
                  <a:gd name="T72" fmla="*/ 156 w 472"/>
                  <a:gd name="T73" fmla="*/ 42 h 92"/>
                  <a:gd name="T74" fmla="*/ 120 w 472"/>
                  <a:gd name="T75" fmla="*/ 42 h 92"/>
                  <a:gd name="T76" fmla="*/ 91 w 472"/>
                  <a:gd name="T77" fmla="*/ 41 h 92"/>
                  <a:gd name="T78" fmla="*/ 78 w 472"/>
                  <a:gd name="T79" fmla="*/ 36 h 92"/>
                  <a:gd name="T80" fmla="*/ 70 w 472"/>
                  <a:gd name="T81" fmla="*/ 27 h 92"/>
                  <a:gd name="T82" fmla="*/ 67 w 472"/>
                  <a:gd name="T83" fmla="*/ 17 h 92"/>
                  <a:gd name="T84" fmla="*/ 69 w 472"/>
                  <a:gd name="T85" fmla="*/ 8 h 92"/>
                  <a:gd name="T86" fmla="*/ 74 w 472"/>
                  <a:gd name="T87" fmla="*/ 2 h 92"/>
                  <a:gd name="T88" fmla="*/ 74 w 472"/>
                  <a:gd name="T8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72" h="92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39" name="Freeform 431"/>
              <p:cNvSpPr>
                <a:spLocks/>
              </p:cNvSpPr>
              <p:nvPr/>
            </p:nvSpPr>
            <p:spPr bwMode="auto">
              <a:xfrm>
                <a:off x="1513" y="1136"/>
                <a:ext cx="106" cy="45"/>
              </a:xfrm>
              <a:custGeom>
                <a:avLst/>
                <a:gdLst>
                  <a:gd name="T0" fmla="*/ 145 w 326"/>
                  <a:gd name="T1" fmla="*/ 107 h 135"/>
                  <a:gd name="T2" fmla="*/ 203 w 326"/>
                  <a:gd name="T3" fmla="*/ 97 h 135"/>
                  <a:gd name="T4" fmla="*/ 262 w 326"/>
                  <a:gd name="T5" fmla="*/ 84 h 135"/>
                  <a:gd name="T6" fmla="*/ 300 w 326"/>
                  <a:gd name="T7" fmla="*/ 74 h 135"/>
                  <a:gd name="T8" fmla="*/ 318 w 326"/>
                  <a:gd name="T9" fmla="*/ 66 h 135"/>
                  <a:gd name="T10" fmla="*/ 322 w 326"/>
                  <a:gd name="T11" fmla="*/ 56 h 135"/>
                  <a:gd name="T12" fmla="*/ 312 w 326"/>
                  <a:gd name="T13" fmla="*/ 48 h 135"/>
                  <a:gd name="T14" fmla="*/ 300 w 326"/>
                  <a:gd name="T15" fmla="*/ 41 h 135"/>
                  <a:gd name="T16" fmla="*/ 286 w 326"/>
                  <a:gd name="T17" fmla="*/ 37 h 135"/>
                  <a:gd name="T18" fmla="*/ 263 w 326"/>
                  <a:gd name="T19" fmla="*/ 32 h 135"/>
                  <a:gd name="T20" fmla="*/ 230 w 326"/>
                  <a:gd name="T21" fmla="*/ 30 h 135"/>
                  <a:gd name="T22" fmla="*/ 209 w 326"/>
                  <a:gd name="T23" fmla="*/ 30 h 135"/>
                  <a:gd name="T24" fmla="*/ 202 w 326"/>
                  <a:gd name="T25" fmla="*/ 24 h 135"/>
                  <a:gd name="T26" fmla="*/ 196 w 326"/>
                  <a:gd name="T27" fmla="*/ 17 h 135"/>
                  <a:gd name="T28" fmla="*/ 191 w 326"/>
                  <a:gd name="T29" fmla="*/ 9 h 135"/>
                  <a:gd name="T30" fmla="*/ 180 w 326"/>
                  <a:gd name="T31" fmla="*/ 5 h 135"/>
                  <a:gd name="T32" fmla="*/ 162 w 326"/>
                  <a:gd name="T33" fmla="*/ 1 h 135"/>
                  <a:gd name="T34" fmla="*/ 135 w 326"/>
                  <a:gd name="T35" fmla="*/ 1 h 135"/>
                  <a:gd name="T36" fmla="*/ 87 w 326"/>
                  <a:gd name="T37" fmla="*/ 8 h 135"/>
                  <a:gd name="T38" fmla="*/ 49 w 326"/>
                  <a:gd name="T39" fmla="*/ 17 h 135"/>
                  <a:gd name="T40" fmla="*/ 27 w 326"/>
                  <a:gd name="T41" fmla="*/ 26 h 135"/>
                  <a:gd name="T42" fmla="*/ 11 w 326"/>
                  <a:gd name="T43" fmla="*/ 37 h 135"/>
                  <a:gd name="T44" fmla="*/ 3 w 326"/>
                  <a:gd name="T45" fmla="*/ 46 h 135"/>
                  <a:gd name="T46" fmla="*/ 1 w 326"/>
                  <a:gd name="T47" fmla="*/ 52 h 135"/>
                  <a:gd name="T48" fmla="*/ 34 w 326"/>
                  <a:gd name="T49" fmla="*/ 74 h 135"/>
                  <a:gd name="T50" fmla="*/ 56 w 326"/>
                  <a:gd name="T51" fmla="*/ 81 h 135"/>
                  <a:gd name="T52" fmla="*/ 41 w 326"/>
                  <a:gd name="T53" fmla="*/ 90 h 135"/>
                  <a:gd name="T54" fmla="*/ 38 w 326"/>
                  <a:gd name="T55" fmla="*/ 99 h 135"/>
                  <a:gd name="T56" fmla="*/ 44 w 326"/>
                  <a:gd name="T57" fmla="*/ 114 h 135"/>
                  <a:gd name="T58" fmla="*/ 48 w 326"/>
                  <a:gd name="T59" fmla="*/ 128 h 135"/>
                  <a:gd name="T60" fmla="*/ 55 w 326"/>
                  <a:gd name="T61" fmla="*/ 134 h 135"/>
                  <a:gd name="T62" fmla="*/ 69 w 326"/>
                  <a:gd name="T63" fmla="*/ 135 h 135"/>
                  <a:gd name="T64" fmla="*/ 86 w 326"/>
                  <a:gd name="T65" fmla="*/ 131 h 135"/>
                  <a:gd name="T66" fmla="*/ 101 w 326"/>
                  <a:gd name="T67" fmla="*/ 127 h 135"/>
                  <a:gd name="T68" fmla="*/ 117 w 326"/>
                  <a:gd name="T69" fmla="*/ 124 h 135"/>
                  <a:gd name="T70" fmla="*/ 120 w 326"/>
                  <a:gd name="T71" fmla="*/ 111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6" h="135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40" name="Freeform 432"/>
              <p:cNvSpPr>
                <a:spLocks/>
              </p:cNvSpPr>
              <p:nvPr/>
            </p:nvSpPr>
            <p:spPr bwMode="auto">
              <a:xfrm>
                <a:off x="1584" y="1245"/>
                <a:ext cx="51" cy="18"/>
              </a:xfrm>
              <a:custGeom>
                <a:avLst/>
                <a:gdLst>
                  <a:gd name="T0" fmla="*/ 46 w 159"/>
                  <a:gd name="T1" fmla="*/ 53 h 56"/>
                  <a:gd name="T2" fmla="*/ 40 w 159"/>
                  <a:gd name="T3" fmla="*/ 52 h 56"/>
                  <a:gd name="T4" fmla="*/ 34 w 159"/>
                  <a:gd name="T5" fmla="*/ 49 h 56"/>
                  <a:gd name="T6" fmla="*/ 26 w 159"/>
                  <a:gd name="T7" fmla="*/ 45 h 56"/>
                  <a:gd name="T8" fmla="*/ 18 w 159"/>
                  <a:gd name="T9" fmla="*/ 38 h 56"/>
                  <a:gd name="T10" fmla="*/ 10 w 159"/>
                  <a:gd name="T11" fmla="*/ 31 h 56"/>
                  <a:gd name="T12" fmla="*/ 5 w 159"/>
                  <a:gd name="T13" fmla="*/ 24 h 56"/>
                  <a:gd name="T14" fmla="*/ 3 w 159"/>
                  <a:gd name="T15" fmla="*/ 21 h 56"/>
                  <a:gd name="T16" fmla="*/ 1 w 159"/>
                  <a:gd name="T17" fmla="*/ 17 h 56"/>
                  <a:gd name="T18" fmla="*/ 0 w 159"/>
                  <a:gd name="T19" fmla="*/ 13 h 56"/>
                  <a:gd name="T20" fmla="*/ 0 w 159"/>
                  <a:gd name="T21" fmla="*/ 10 h 56"/>
                  <a:gd name="T22" fmla="*/ 21 w 159"/>
                  <a:gd name="T23" fmla="*/ 10 h 56"/>
                  <a:gd name="T24" fmla="*/ 39 w 159"/>
                  <a:gd name="T25" fmla="*/ 10 h 56"/>
                  <a:gd name="T26" fmla="*/ 52 w 159"/>
                  <a:gd name="T27" fmla="*/ 10 h 56"/>
                  <a:gd name="T28" fmla="*/ 59 w 159"/>
                  <a:gd name="T29" fmla="*/ 10 h 56"/>
                  <a:gd name="T30" fmla="*/ 83 w 159"/>
                  <a:gd name="T31" fmla="*/ 6 h 56"/>
                  <a:gd name="T32" fmla="*/ 117 w 159"/>
                  <a:gd name="T33" fmla="*/ 0 h 56"/>
                  <a:gd name="T34" fmla="*/ 125 w 159"/>
                  <a:gd name="T35" fmla="*/ 0 h 56"/>
                  <a:gd name="T36" fmla="*/ 132 w 159"/>
                  <a:gd name="T37" fmla="*/ 0 h 56"/>
                  <a:gd name="T38" fmla="*/ 140 w 159"/>
                  <a:gd name="T39" fmla="*/ 0 h 56"/>
                  <a:gd name="T40" fmla="*/ 147 w 159"/>
                  <a:gd name="T41" fmla="*/ 2 h 56"/>
                  <a:gd name="T42" fmla="*/ 151 w 159"/>
                  <a:gd name="T43" fmla="*/ 5 h 56"/>
                  <a:gd name="T44" fmla="*/ 155 w 159"/>
                  <a:gd name="T45" fmla="*/ 9 h 56"/>
                  <a:gd name="T46" fmla="*/ 158 w 159"/>
                  <a:gd name="T47" fmla="*/ 15 h 56"/>
                  <a:gd name="T48" fmla="*/ 159 w 159"/>
                  <a:gd name="T49" fmla="*/ 22 h 56"/>
                  <a:gd name="T50" fmla="*/ 158 w 159"/>
                  <a:gd name="T51" fmla="*/ 30 h 56"/>
                  <a:gd name="T52" fmla="*/ 155 w 159"/>
                  <a:gd name="T53" fmla="*/ 37 h 56"/>
                  <a:gd name="T54" fmla="*/ 151 w 159"/>
                  <a:gd name="T55" fmla="*/ 44 h 56"/>
                  <a:gd name="T56" fmla="*/ 146 w 159"/>
                  <a:gd name="T57" fmla="*/ 48 h 56"/>
                  <a:gd name="T58" fmla="*/ 139 w 159"/>
                  <a:gd name="T59" fmla="*/ 52 h 56"/>
                  <a:gd name="T60" fmla="*/ 132 w 159"/>
                  <a:gd name="T61" fmla="*/ 54 h 56"/>
                  <a:gd name="T62" fmla="*/ 124 w 159"/>
                  <a:gd name="T63" fmla="*/ 55 h 56"/>
                  <a:gd name="T64" fmla="*/ 115 w 159"/>
                  <a:gd name="T65" fmla="*/ 56 h 56"/>
                  <a:gd name="T66" fmla="*/ 77 w 159"/>
                  <a:gd name="T67" fmla="*/ 55 h 56"/>
                  <a:gd name="T68" fmla="*/ 46 w 159"/>
                  <a:gd name="T69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9" h="56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41" name="Freeform 433"/>
              <p:cNvSpPr>
                <a:spLocks/>
              </p:cNvSpPr>
              <p:nvPr/>
            </p:nvSpPr>
            <p:spPr bwMode="auto">
              <a:xfrm>
                <a:off x="534" y="1280"/>
                <a:ext cx="1205" cy="539"/>
              </a:xfrm>
              <a:custGeom>
                <a:avLst/>
                <a:gdLst>
                  <a:gd name="T0" fmla="*/ 2931 w 3734"/>
                  <a:gd name="T1" fmla="*/ 1362 h 1644"/>
                  <a:gd name="T2" fmla="*/ 2556 w 3734"/>
                  <a:gd name="T3" fmla="*/ 1522 h 1644"/>
                  <a:gd name="T4" fmla="*/ 2312 w 3734"/>
                  <a:gd name="T5" fmla="*/ 1592 h 1644"/>
                  <a:gd name="T6" fmla="*/ 2294 w 3734"/>
                  <a:gd name="T7" fmla="*/ 1634 h 1644"/>
                  <a:gd name="T8" fmla="*/ 2177 w 3734"/>
                  <a:gd name="T9" fmla="*/ 1607 h 1644"/>
                  <a:gd name="T10" fmla="*/ 2279 w 3734"/>
                  <a:gd name="T11" fmla="*/ 1512 h 1644"/>
                  <a:gd name="T12" fmla="*/ 2166 w 3734"/>
                  <a:gd name="T13" fmla="*/ 1416 h 1644"/>
                  <a:gd name="T14" fmla="*/ 2094 w 3734"/>
                  <a:gd name="T15" fmla="*/ 1295 h 1644"/>
                  <a:gd name="T16" fmla="*/ 1947 w 3734"/>
                  <a:gd name="T17" fmla="*/ 1317 h 1644"/>
                  <a:gd name="T18" fmla="*/ 1771 w 3734"/>
                  <a:gd name="T19" fmla="*/ 1281 h 1644"/>
                  <a:gd name="T20" fmla="*/ 261 w 3734"/>
                  <a:gd name="T21" fmla="*/ 1235 h 1644"/>
                  <a:gd name="T22" fmla="*/ 127 w 3734"/>
                  <a:gd name="T23" fmla="*/ 1125 h 1644"/>
                  <a:gd name="T24" fmla="*/ 151 w 3734"/>
                  <a:gd name="T25" fmla="*/ 1040 h 1644"/>
                  <a:gd name="T26" fmla="*/ 147 w 3734"/>
                  <a:gd name="T27" fmla="*/ 927 h 1644"/>
                  <a:gd name="T28" fmla="*/ 259 w 3734"/>
                  <a:gd name="T29" fmla="*/ 859 h 1644"/>
                  <a:gd name="T30" fmla="*/ 250 w 3734"/>
                  <a:gd name="T31" fmla="*/ 747 h 1644"/>
                  <a:gd name="T32" fmla="*/ 128 w 3734"/>
                  <a:gd name="T33" fmla="*/ 665 h 1644"/>
                  <a:gd name="T34" fmla="*/ 602 w 3734"/>
                  <a:gd name="T35" fmla="*/ 114 h 1644"/>
                  <a:gd name="T36" fmla="*/ 1146 w 3734"/>
                  <a:gd name="T37" fmla="*/ 105 h 1644"/>
                  <a:gd name="T38" fmla="*/ 1296 w 3734"/>
                  <a:gd name="T39" fmla="*/ 117 h 1644"/>
                  <a:gd name="T40" fmla="*/ 1641 w 3734"/>
                  <a:gd name="T41" fmla="*/ 166 h 1644"/>
                  <a:gd name="T42" fmla="*/ 1771 w 3734"/>
                  <a:gd name="T43" fmla="*/ 206 h 1644"/>
                  <a:gd name="T44" fmla="*/ 2076 w 3734"/>
                  <a:gd name="T45" fmla="*/ 193 h 1644"/>
                  <a:gd name="T46" fmla="*/ 2286 w 3734"/>
                  <a:gd name="T47" fmla="*/ 216 h 1644"/>
                  <a:gd name="T48" fmla="*/ 2365 w 3734"/>
                  <a:gd name="T49" fmla="*/ 216 h 1644"/>
                  <a:gd name="T50" fmla="*/ 2518 w 3734"/>
                  <a:gd name="T51" fmla="*/ 123 h 1644"/>
                  <a:gd name="T52" fmla="*/ 2587 w 3734"/>
                  <a:gd name="T53" fmla="*/ 2 h 1644"/>
                  <a:gd name="T54" fmla="*/ 2644 w 3734"/>
                  <a:gd name="T55" fmla="*/ 105 h 1644"/>
                  <a:gd name="T56" fmla="*/ 2664 w 3734"/>
                  <a:gd name="T57" fmla="*/ 166 h 1644"/>
                  <a:gd name="T58" fmla="*/ 2716 w 3734"/>
                  <a:gd name="T59" fmla="*/ 196 h 1644"/>
                  <a:gd name="T60" fmla="*/ 2891 w 3734"/>
                  <a:gd name="T61" fmla="*/ 121 h 1644"/>
                  <a:gd name="T62" fmla="*/ 3036 w 3734"/>
                  <a:gd name="T63" fmla="*/ 135 h 1644"/>
                  <a:gd name="T64" fmla="*/ 2883 w 3734"/>
                  <a:gd name="T65" fmla="*/ 271 h 1644"/>
                  <a:gd name="T66" fmla="*/ 2790 w 3734"/>
                  <a:gd name="T67" fmla="*/ 289 h 1644"/>
                  <a:gd name="T68" fmla="*/ 2569 w 3734"/>
                  <a:gd name="T69" fmla="*/ 304 h 1644"/>
                  <a:gd name="T70" fmla="*/ 2501 w 3734"/>
                  <a:gd name="T71" fmla="*/ 402 h 1644"/>
                  <a:gd name="T72" fmla="*/ 2333 w 3734"/>
                  <a:gd name="T73" fmla="*/ 471 h 1644"/>
                  <a:gd name="T74" fmla="*/ 2087 w 3734"/>
                  <a:gd name="T75" fmla="*/ 625 h 1644"/>
                  <a:gd name="T76" fmla="*/ 2106 w 3734"/>
                  <a:gd name="T77" fmla="*/ 793 h 1644"/>
                  <a:gd name="T78" fmla="*/ 2360 w 3734"/>
                  <a:gd name="T79" fmla="*/ 907 h 1644"/>
                  <a:gd name="T80" fmla="*/ 2443 w 3734"/>
                  <a:gd name="T81" fmla="*/ 1059 h 1644"/>
                  <a:gd name="T82" fmla="*/ 2614 w 3734"/>
                  <a:gd name="T83" fmla="*/ 987 h 1644"/>
                  <a:gd name="T84" fmla="*/ 2848 w 3734"/>
                  <a:gd name="T85" fmla="*/ 785 h 1644"/>
                  <a:gd name="T86" fmla="*/ 2896 w 3734"/>
                  <a:gd name="T87" fmla="*/ 597 h 1644"/>
                  <a:gd name="T88" fmla="*/ 3156 w 3734"/>
                  <a:gd name="T89" fmla="*/ 500 h 1644"/>
                  <a:gd name="T90" fmla="*/ 3276 w 3734"/>
                  <a:gd name="T91" fmla="*/ 592 h 1644"/>
                  <a:gd name="T92" fmla="*/ 3226 w 3734"/>
                  <a:gd name="T93" fmla="*/ 736 h 1644"/>
                  <a:gd name="T94" fmla="*/ 3492 w 3734"/>
                  <a:gd name="T95" fmla="*/ 613 h 1644"/>
                  <a:gd name="T96" fmla="*/ 3545 w 3734"/>
                  <a:gd name="T97" fmla="*/ 774 h 1644"/>
                  <a:gd name="T98" fmla="*/ 3662 w 3734"/>
                  <a:gd name="T99" fmla="*/ 924 h 1644"/>
                  <a:gd name="T100" fmla="*/ 3616 w 3734"/>
                  <a:gd name="T101" fmla="*/ 961 h 1644"/>
                  <a:gd name="T102" fmla="*/ 3694 w 3734"/>
                  <a:gd name="T103" fmla="*/ 1028 h 1644"/>
                  <a:gd name="T104" fmla="*/ 3556 w 3734"/>
                  <a:gd name="T105" fmla="*/ 1108 h 1644"/>
                  <a:gd name="T106" fmla="*/ 3151 w 3734"/>
                  <a:gd name="T107" fmla="*/ 1168 h 1644"/>
                  <a:gd name="T108" fmla="*/ 2853 w 3734"/>
                  <a:gd name="T109" fmla="*/ 1335 h 1644"/>
                  <a:gd name="T110" fmla="*/ 2905 w 3734"/>
                  <a:gd name="T111" fmla="*/ 1337 h 1644"/>
                  <a:gd name="T112" fmla="*/ 3216 w 3734"/>
                  <a:gd name="T113" fmla="*/ 1256 h 1644"/>
                  <a:gd name="T114" fmla="*/ 3066 w 3734"/>
                  <a:gd name="T115" fmla="*/ 1298 h 1644"/>
                  <a:gd name="T116" fmla="*/ 3138 w 3734"/>
                  <a:gd name="T117" fmla="*/ 1391 h 1644"/>
                  <a:gd name="T118" fmla="*/ 3248 w 3734"/>
                  <a:gd name="T119" fmla="*/ 1473 h 1644"/>
                  <a:gd name="T120" fmla="*/ 3018 w 3734"/>
                  <a:gd name="T121" fmla="*/ 1564 h 1644"/>
                  <a:gd name="T122" fmla="*/ 3189 w 3734"/>
                  <a:gd name="T123" fmla="*/ 1466 h 1644"/>
                  <a:gd name="T124" fmla="*/ 3016 w 3734"/>
                  <a:gd name="T125" fmla="*/ 1484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34" h="1644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grpSp>
          <p:nvGrpSpPr>
            <p:cNvPr id="287" name="Group 438"/>
            <p:cNvGrpSpPr>
              <a:grpSpLocks/>
            </p:cNvGrpSpPr>
            <p:nvPr>
              <p:custDataLst>
                <p:tags r:id="rId770"/>
              </p:custDataLst>
            </p:nvPr>
          </p:nvGrpSpPr>
          <p:grpSpPr bwMode="auto">
            <a:xfrm>
              <a:off x="10545093" y="9338757"/>
              <a:ext cx="892866" cy="2268273"/>
              <a:chOff x="1589" y="3126"/>
              <a:chExt cx="290" cy="657"/>
            </a:xfrm>
            <a:grpFill/>
          </p:grpSpPr>
          <p:sp>
            <p:nvSpPr>
              <p:cNvPr id="397" name="Freeform 439"/>
              <p:cNvSpPr>
                <a:spLocks/>
              </p:cNvSpPr>
              <p:nvPr/>
            </p:nvSpPr>
            <p:spPr bwMode="auto">
              <a:xfrm>
                <a:off x="1748" y="3531"/>
                <a:ext cx="15" cy="17"/>
              </a:xfrm>
              <a:custGeom>
                <a:avLst/>
                <a:gdLst>
                  <a:gd name="T0" fmla="*/ 46 w 46"/>
                  <a:gd name="T1" fmla="*/ 12 h 51"/>
                  <a:gd name="T2" fmla="*/ 19 w 46"/>
                  <a:gd name="T3" fmla="*/ 0 h 51"/>
                  <a:gd name="T4" fmla="*/ 13 w 46"/>
                  <a:gd name="T5" fmla="*/ 5 h 51"/>
                  <a:gd name="T6" fmla="*/ 7 w 46"/>
                  <a:gd name="T7" fmla="*/ 9 h 51"/>
                  <a:gd name="T8" fmla="*/ 4 w 46"/>
                  <a:gd name="T9" fmla="*/ 12 h 51"/>
                  <a:gd name="T10" fmla="*/ 2 w 46"/>
                  <a:gd name="T11" fmla="*/ 14 h 51"/>
                  <a:gd name="T12" fmla="*/ 0 w 46"/>
                  <a:gd name="T13" fmla="*/ 16 h 51"/>
                  <a:gd name="T14" fmla="*/ 0 w 46"/>
                  <a:gd name="T15" fmla="*/ 19 h 51"/>
                  <a:gd name="T16" fmla="*/ 0 w 46"/>
                  <a:gd name="T17" fmla="*/ 24 h 51"/>
                  <a:gd name="T18" fmla="*/ 2 w 46"/>
                  <a:gd name="T19" fmla="*/ 29 h 51"/>
                  <a:gd name="T20" fmla="*/ 4 w 46"/>
                  <a:gd name="T21" fmla="*/ 36 h 51"/>
                  <a:gd name="T22" fmla="*/ 7 w 46"/>
                  <a:gd name="T23" fmla="*/ 41 h 51"/>
                  <a:gd name="T24" fmla="*/ 10 w 46"/>
                  <a:gd name="T25" fmla="*/ 46 h 51"/>
                  <a:gd name="T26" fmla="*/ 13 w 46"/>
                  <a:gd name="T27" fmla="*/ 49 h 51"/>
                  <a:gd name="T28" fmla="*/ 15 w 46"/>
                  <a:gd name="T29" fmla="*/ 50 h 51"/>
                  <a:gd name="T30" fmla="*/ 16 w 46"/>
                  <a:gd name="T31" fmla="*/ 51 h 51"/>
                  <a:gd name="T32" fmla="*/ 18 w 46"/>
                  <a:gd name="T33" fmla="*/ 51 h 51"/>
                  <a:gd name="T34" fmla="*/ 19 w 46"/>
                  <a:gd name="T35" fmla="*/ 50 h 51"/>
                  <a:gd name="T36" fmla="*/ 35 w 46"/>
                  <a:gd name="T37" fmla="*/ 50 h 51"/>
                  <a:gd name="T38" fmla="*/ 46 w 46"/>
                  <a:gd name="T39" fmla="*/ 50 h 51"/>
                  <a:gd name="T40" fmla="*/ 46 w 46"/>
                  <a:gd name="T41" fmla="*/ 37 h 51"/>
                  <a:gd name="T42" fmla="*/ 46 w 46"/>
                  <a:gd name="T43" fmla="*/ 26 h 51"/>
                  <a:gd name="T44" fmla="*/ 46 w 46"/>
                  <a:gd name="T45" fmla="*/ 18 h 51"/>
                  <a:gd name="T46" fmla="*/ 46 w 46"/>
                  <a:gd name="T47" fmla="*/ 1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1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398" name="Freeform 440"/>
              <p:cNvSpPr>
                <a:spLocks/>
              </p:cNvSpPr>
              <p:nvPr/>
            </p:nvSpPr>
            <p:spPr bwMode="auto">
              <a:xfrm>
                <a:off x="1759" y="3730"/>
                <a:ext cx="63" cy="53"/>
              </a:xfrm>
              <a:custGeom>
                <a:avLst/>
                <a:gdLst>
                  <a:gd name="T0" fmla="*/ 0 w 192"/>
                  <a:gd name="T1" fmla="*/ 0 h 158"/>
                  <a:gd name="T2" fmla="*/ 0 w 192"/>
                  <a:gd name="T3" fmla="*/ 14 h 158"/>
                  <a:gd name="T4" fmla="*/ 2 w 192"/>
                  <a:gd name="T5" fmla="*/ 26 h 158"/>
                  <a:gd name="T6" fmla="*/ 4 w 192"/>
                  <a:gd name="T7" fmla="*/ 38 h 158"/>
                  <a:gd name="T8" fmla="*/ 7 w 192"/>
                  <a:gd name="T9" fmla="*/ 50 h 158"/>
                  <a:gd name="T10" fmla="*/ 11 w 192"/>
                  <a:gd name="T11" fmla="*/ 61 h 158"/>
                  <a:gd name="T12" fmla="*/ 15 w 192"/>
                  <a:gd name="T13" fmla="*/ 71 h 158"/>
                  <a:gd name="T14" fmla="*/ 21 w 192"/>
                  <a:gd name="T15" fmla="*/ 81 h 158"/>
                  <a:gd name="T16" fmla="*/ 25 w 192"/>
                  <a:gd name="T17" fmla="*/ 90 h 158"/>
                  <a:gd name="T18" fmla="*/ 47 w 192"/>
                  <a:gd name="T19" fmla="*/ 122 h 158"/>
                  <a:gd name="T20" fmla="*/ 66 w 192"/>
                  <a:gd name="T21" fmla="*/ 148 h 158"/>
                  <a:gd name="T22" fmla="*/ 72 w 192"/>
                  <a:gd name="T23" fmla="*/ 151 h 158"/>
                  <a:gd name="T24" fmla="*/ 79 w 192"/>
                  <a:gd name="T25" fmla="*/ 153 h 158"/>
                  <a:gd name="T26" fmla="*/ 85 w 192"/>
                  <a:gd name="T27" fmla="*/ 155 h 158"/>
                  <a:gd name="T28" fmla="*/ 92 w 192"/>
                  <a:gd name="T29" fmla="*/ 156 h 158"/>
                  <a:gd name="T30" fmla="*/ 105 w 192"/>
                  <a:gd name="T31" fmla="*/ 158 h 158"/>
                  <a:gd name="T32" fmla="*/ 119 w 192"/>
                  <a:gd name="T33" fmla="*/ 158 h 158"/>
                  <a:gd name="T34" fmla="*/ 152 w 192"/>
                  <a:gd name="T35" fmla="*/ 155 h 158"/>
                  <a:gd name="T36" fmla="*/ 192 w 192"/>
                  <a:gd name="T37" fmla="*/ 154 h 158"/>
                  <a:gd name="T38" fmla="*/ 184 w 192"/>
                  <a:gd name="T39" fmla="*/ 153 h 158"/>
                  <a:gd name="T40" fmla="*/ 176 w 192"/>
                  <a:gd name="T41" fmla="*/ 152 h 158"/>
                  <a:gd name="T42" fmla="*/ 168 w 192"/>
                  <a:gd name="T43" fmla="*/ 151 h 158"/>
                  <a:gd name="T44" fmla="*/ 160 w 192"/>
                  <a:gd name="T45" fmla="*/ 149 h 158"/>
                  <a:gd name="T46" fmla="*/ 145 w 192"/>
                  <a:gd name="T47" fmla="*/ 144 h 158"/>
                  <a:gd name="T48" fmla="*/ 129 w 192"/>
                  <a:gd name="T49" fmla="*/ 138 h 158"/>
                  <a:gd name="T50" fmla="*/ 115 w 192"/>
                  <a:gd name="T51" fmla="*/ 130 h 158"/>
                  <a:gd name="T52" fmla="*/ 101 w 192"/>
                  <a:gd name="T53" fmla="*/ 120 h 158"/>
                  <a:gd name="T54" fmla="*/ 87 w 192"/>
                  <a:gd name="T55" fmla="*/ 110 h 158"/>
                  <a:gd name="T56" fmla="*/ 75 w 192"/>
                  <a:gd name="T57" fmla="*/ 98 h 158"/>
                  <a:gd name="T58" fmla="*/ 63 w 192"/>
                  <a:gd name="T59" fmla="*/ 87 h 158"/>
                  <a:gd name="T60" fmla="*/ 52 w 192"/>
                  <a:gd name="T61" fmla="*/ 75 h 158"/>
                  <a:gd name="T62" fmla="*/ 42 w 192"/>
                  <a:gd name="T63" fmla="*/ 63 h 158"/>
                  <a:gd name="T64" fmla="*/ 35 w 192"/>
                  <a:gd name="T65" fmla="*/ 50 h 158"/>
                  <a:gd name="T66" fmla="*/ 27 w 192"/>
                  <a:gd name="T67" fmla="*/ 38 h 158"/>
                  <a:gd name="T68" fmla="*/ 21 w 192"/>
                  <a:gd name="T69" fmla="*/ 26 h 158"/>
                  <a:gd name="T70" fmla="*/ 16 w 192"/>
                  <a:gd name="T71" fmla="*/ 16 h 158"/>
                  <a:gd name="T72" fmla="*/ 13 w 192"/>
                  <a:gd name="T73" fmla="*/ 6 h 158"/>
                  <a:gd name="T74" fmla="*/ 0 w 192"/>
                  <a:gd name="T7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58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399" name="Freeform 441"/>
              <p:cNvSpPr>
                <a:spLocks/>
              </p:cNvSpPr>
              <p:nvPr/>
            </p:nvSpPr>
            <p:spPr bwMode="auto">
              <a:xfrm>
                <a:off x="1589" y="3126"/>
                <a:ext cx="290" cy="606"/>
              </a:xfrm>
              <a:custGeom>
                <a:avLst/>
                <a:gdLst>
                  <a:gd name="T0" fmla="*/ 772 w 884"/>
                  <a:gd name="T1" fmla="*/ 415 h 1818"/>
                  <a:gd name="T2" fmla="*/ 873 w 884"/>
                  <a:gd name="T3" fmla="*/ 342 h 1818"/>
                  <a:gd name="T4" fmla="*/ 884 w 884"/>
                  <a:gd name="T5" fmla="*/ 232 h 1818"/>
                  <a:gd name="T6" fmla="*/ 840 w 884"/>
                  <a:gd name="T7" fmla="*/ 192 h 1818"/>
                  <a:gd name="T8" fmla="*/ 841 w 884"/>
                  <a:gd name="T9" fmla="*/ 262 h 1818"/>
                  <a:gd name="T10" fmla="*/ 774 w 884"/>
                  <a:gd name="T11" fmla="*/ 328 h 1818"/>
                  <a:gd name="T12" fmla="*/ 667 w 884"/>
                  <a:gd name="T13" fmla="*/ 331 h 1818"/>
                  <a:gd name="T14" fmla="*/ 625 w 884"/>
                  <a:gd name="T15" fmla="*/ 290 h 1818"/>
                  <a:gd name="T16" fmla="*/ 658 w 884"/>
                  <a:gd name="T17" fmla="*/ 215 h 1818"/>
                  <a:gd name="T18" fmla="*/ 544 w 884"/>
                  <a:gd name="T19" fmla="*/ 148 h 1818"/>
                  <a:gd name="T20" fmla="*/ 425 w 884"/>
                  <a:gd name="T21" fmla="*/ 87 h 1818"/>
                  <a:gd name="T22" fmla="*/ 373 w 884"/>
                  <a:gd name="T23" fmla="*/ 10 h 1818"/>
                  <a:gd name="T24" fmla="*/ 286 w 884"/>
                  <a:gd name="T25" fmla="*/ 22 h 1818"/>
                  <a:gd name="T26" fmla="*/ 234 w 884"/>
                  <a:gd name="T27" fmla="*/ 24 h 1818"/>
                  <a:gd name="T28" fmla="*/ 171 w 884"/>
                  <a:gd name="T29" fmla="*/ 8 h 1818"/>
                  <a:gd name="T30" fmla="*/ 98 w 884"/>
                  <a:gd name="T31" fmla="*/ 54 h 1818"/>
                  <a:gd name="T32" fmla="*/ 67 w 884"/>
                  <a:gd name="T33" fmla="*/ 116 h 1818"/>
                  <a:gd name="T34" fmla="*/ 27 w 884"/>
                  <a:gd name="T35" fmla="*/ 179 h 1818"/>
                  <a:gd name="T36" fmla="*/ 55 w 884"/>
                  <a:gd name="T37" fmla="*/ 251 h 1818"/>
                  <a:gd name="T38" fmla="*/ 51 w 884"/>
                  <a:gd name="T39" fmla="*/ 319 h 1818"/>
                  <a:gd name="T40" fmla="*/ 0 w 884"/>
                  <a:gd name="T41" fmla="*/ 432 h 1818"/>
                  <a:gd name="T42" fmla="*/ 12 w 884"/>
                  <a:gd name="T43" fmla="*/ 609 h 1818"/>
                  <a:gd name="T44" fmla="*/ 76 w 884"/>
                  <a:gd name="T45" fmla="*/ 696 h 1818"/>
                  <a:gd name="T46" fmla="*/ 60 w 884"/>
                  <a:gd name="T47" fmla="*/ 753 h 1818"/>
                  <a:gd name="T48" fmla="*/ 60 w 884"/>
                  <a:gd name="T49" fmla="*/ 808 h 1818"/>
                  <a:gd name="T50" fmla="*/ 81 w 884"/>
                  <a:gd name="T51" fmla="*/ 850 h 1818"/>
                  <a:gd name="T52" fmla="*/ 53 w 884"/>
                  <a:gd name="T53" fmla="*/ 900 h 1818"/>
                  <a:gd name="T54" fmla="*/ 82 w 884"/>
                  <a:gd name="T55" fmla="*/ 983 h 1818"/>
                  <a:gd name="T56" fmla="*/ 81 w 884"/>
                  <a:gd name="T57" fmla="*/ 1055 h 1818"/>
                  <a:gd name="T58" fmla="*/ 78 w 884"/>
                  <a:gd name="T59" fmla="*/ 1152 h 1818"/>
                  <a:gd name="T60" fmla="*/ 137 w 884"/>
                  <a:gd name="T61" fmla="*/ 1265 h 1818"/>
                  <a:gd name="T62" fmla="*/ 198 w 884"/>
                  <a:gd name="T63" fmla="*/ 1394 h 1818"/>
                  <a:gd name="T64" fmla="*/ 217 w 884"/>
                  <a:gd name="T65" fmla="*/ 1463 h 1818"/>
                  <a:gd name="T66" fmla="*/ 230 w 884"/>
                  <a:gd name="T67" fmla="*/ 1526 h 1818"/>
                  <a:gd name="T68" fmla="*/ 213 w 884"/>
                  <a:gd name="T69" fmla="*/ 1590 h 1818"/>
                  <a:gd name="T70" fmla="*/ 201 w 884"/>
                  <a:gd name="T71" fmla="*/ 1644 h 1818"/>
                  <a:gd name="T72" fmla="*/ 228 w 884"/>
                  <a:gd name="T73" fmla="*/ 1718 h 1818"/>
                  <a:gd name="T74" fmla="*/ 311 w 884"/>
                  <a:gd name="T75" fmla="*/ 1772 h 1818"/>
                  <a:gd name="T76" fmla="*/ 392 w 884"/>
                  <a:gd name="T77" fmla="*/ 1798 h 1818"/>
                  <a:gd name="T78" fmla="*/ 451 w 884"/>
                  <a:gd name="T79" fmla="*/ 1786 h 1818"/>
                  <a:gd name="T80" fmla="*/ 454 w 884"/>
                  <a:gd name="T81" fmla="*/ 1703 h 1818"/>
                  <a:gd name="T82" fmla="*/ 470 w 884"/>
                  <a:gd name="T83" fmla="*/ 1612 h 1818"/>
                  <a:gd name="T84" fmla="*/ 495 w 884"/>
                  <a:gd name="T85" fmla="*/ 1509 h 1818"/>
                  <a:gd name="T86" fmla="*/ 420 w 884"/>
                  <a:gd name="T87" fmla="*/ 1486 h 1818"/>
                  <a:gd name="T88" fmla="*/ 401 w 884"/>
                  <a:gd name="T89" fmla="*/ 1430 h 1818"/>
                  <a:gd name="T90" fmla="*/ 453 w 884"/>
                  <a:gd name="T91" fmla="*/ 1395 h 1818"/>
                  <a:gd name="T92" fmla="*/ 484 w 884"/>
                  <a:gd name="T93" fmla="*/ 1332 h 1818"/>
                  <a:gd name="T94" fmla="*/ 455 w 884"/>
                  <a:gd name="T95" fmla="*/ 1224 h 1818"/>
                  <a:gd name="T96" fmla="*/ 425 w 884"/>
                  <a:gd name="T97" fmla="*/ 1141 h 1818"/>
                  <a:gd name="T98" fmla="*/ 518 w 884"/>
                  <a:gd name="T99" fmla="*/ 1166 h 1818"/>
                  <a:gd name="T100" fmla="*/ 568 w 884"/>
                  <a:gd name="T101" fmla="*/ 1151 h 1818"/>
                  <a:gd name="T102" fmla="*/ 558 w 884"/>
                  <a:gd name="T103" fmla="*/ 1078 h 1818"/>
                  <a:gd name="T104" fmla="*/ 565 w 884"/>
                  <a:gd name="T105" fmla="*/ 1030 h 1818"/>
                  <a:gd name="T106" fmla="*/ 676 w 884"/>
                  <a:gd name="T107" fmla="*/ 1023 h 1818"/>
                  <a:gd name="T108" fmla="*/ 795 w 884"/>
                  <a:gd name="T109" fmla="*/ 973 h 1818"/>
                  <a:gd name="T110" fmla="*/ 816 w 884"/>
                  <a:gd name="T111" fmla="*/ 882 h 1818"/>
                  <a:gd name="T112" fmla="*/ 781 w 884"/>
                  <a:gd name="T113" fmla="*/ 852 h 1818"/>
                  <a:gd name="T114" fmla="*/ 758 w 884"/>
                  <a:gd name="T115" fmla="*/ 810 h 1818"/>
                  <a:gd name="T116" fmla="*/ 692 w 884"/>
                  <a:gd name="T117" fmla="*/ 752 h 1818"/>
                  <a:gd name="T118" fmla="*/ 701 w 884"/>
                  <a:gd name="T119" fmla="*/ 532 h 1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4" h="1818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326" name="Freeform 480"/>
            <p:cNvSpPr>
              <a:spLocks/>
            </p:cNvSpPr>
            <p:nvPr>
              <p:custDataLst>
                <p:tags r:id="rId771"/>
              </p:custDataLst>
            </p:nvPr>
          </p:nvSpPr>
          <p:spPr bwMode="auto">
            <a:xfrm>
              <a:off x="16167934" y="7852166"/>
              <a:ext cx="627220" cy="736317"/>
            </a:xfrm>
            <a:custGeom>
              <a:avLst/>
              <a:gdLst>
                <a:gd name="T0" fmla="*/ 146 w 624"/>
                <a:gd name="T1" fmla="*/ 12 h 640"/>
                <a:gd name="T2" fmla="*/ 239 w 624"/>
                <a:gd name="T3" fmla="*/ 12 h 640"/>
                <a:gd name="T4" fmla="*/ 287 w 624"/>
                <a:gd name="T5" fmla="*/ 5 h 640"/>
                <a:gd name="T6" fmla="*/ 326 w 624"/>
                <a:gd name="T7" fmla="*/ 22 h 640"/>
                <a:gd name="T8" fmla="*/ 396 w 624"/>
                <a:gd name="T9" fmla="*/ 66 h 640"/>
                <a:gd name="T10" fmla="*/ 465 w 624"/>
                <a:gd name="T11" fmla="*/ 111 h 640"/>
                <a:gd name="T12" fmla="*/ 469 w 624"/>
                <a:gd name="T13" fmla="*/ 131 h 640"/>
                <a:gd name="T14" fmla="*/ 480 w 624"/>
                <a:gd name="T15" fmla="*/ 153 h 640"/>
                <a:gd name="T16" fmla="*/ 497 w 624"/>
                <a:gd name="T17" fmla="*/ 170 h 640"/>
                <a:gd name="T18" fmla="*/ 519 w 624"/>
                <a:gd name="T19" fmla="*/ 183 h 640"/>
                <a:gd name="T20" fmla="*/ 543 w 624"/>
                <a:gd name="T21" fmla="*/ 190 h 640"/>
                <a:gd name="T22" fmla="*/ 554 w 624"/>
                <a:gd name="T23" fmla="*/ 195 h 640"/>
                <a:gd name="T24" fmla="*/ 565 w 624"/>
                <a:gd name="T25" fmla="*/ 205 h 640"/>
                <a:gd name="T26" fmla="*/ 561 w 624"/>
                <a:gd name="T27" fmla="*/ 227 h 640"/>
                <a:gd name="T28" fmla="*/ 537 w 624"/>
                <a:gd name="T29" fmla="*/ 252 h 640"/>
                <a:gd name="T30" fmla="*/ 525 w 624"/>
                <a:gd name="T31" fmla="*/ 271 h 640"/>
                <a:gd name="T32" fmla="*/ 533 w 624"/>
                <a:gd name="T33" fmla="*/ 287 h 640"/>
                <a:gd name="T34" fmla="*/ 547 w 624"/>
                <a:gd name="T35" fmla="*/ 299 h 640"/>
                <a:gd name="T36" fmla="*/ 552 w 624"/>
                <a:gd name="T37" fmla="*/ 425 h 640"/>
                <a:gd name="T38" fmla="*/ 550 w 624"/>
                <a:gd name="T39" fmla="*/ 439 h 640"/>
                <a:gd name="T40" fmla="*/ 558 w 624"/>
                <a:gd name="T41" fmla="*/ 462 h 640"/>
                <a:gd name="T42" fmla="*/ 558 w 624"/>
                <a:gd name="T43" fmla="*/ 489 h 640"/>
                <a:gd name="T44" fmla="*/ 561 w 624"/>
                <a:gd name="T45" fmla="*/ 515 h 640"/>
                <a:gd name="T46" fmla="*/ 594 w 624"/>
                <a:gd name="T47" fmla="*/ 549 h 640"/>
                <a:gd name="T48" fmla="*/ 616 w 624"/>
                <a:gd name="T49" fmla="*/ 579 h 640"/>
                <a:gd name="T50" fmla="*/ 575 w 624"/>
                <a:gd name="T51" fmla="*/ 600 h 640"/>
                <a:gd name="T52" fmla="*/ 491 w 624"/>
                <a:gd name="T53" fmla="*/ 631 h 640"/>
                <a:gd name="T54" fmla="*/ 443 w 624"/>
                <a:gd name="T55" fmla="*/ 638 h 640"/>
                <a:gd name="T56" fmla="*/ 392 w 624"/>
                <a:gd name="T57" fmla="*/ 628 h 640"/>
                <a:gd name="T58" fmla="*/ 339 w 624"/>
                <a:gd name="T59" fmla="*/ 633 h 640"/>
                <a:gd name="T60" fmla="*/ 306 w 624"/>
                <a:gd name="T61" fmla="*/ 628 h 640"/>
                <a:gd name="T62" fmla="*/ 299 w 624"/>
                <a:gd name="T63" fmla="*/ 614 h 640"/>
                <a:gd name="T64" fmla="*/ 294 w 624"/>
                <a:gd name="T65" fmla="*/ 573 h 640"/>
                <a:gd name="T66" fmla="*/ 288 w 624"/>
                <a:gd name="T67" fmla="*/ 529 h 640"/>
                <a:gd name="T68" fmla="*/ 253 w 624"/>
                <a:gd name="T69" fmla="*/ 517 h 640"/>
                <a:gd name="T70" fmla="*/ 185 w 624"/>
                <a:gd name="T71" fmla="*/ 502 h 640"/>
                <a:gd name="T72" fmla="*/ 90 w 624"/>
                <a:gd name="T73" fmla="*/ 459 h 640"/>
                <a:gd name="T74" fmla="*/ 68 w 624"/>
                <a:gd name="T75" fmla="*/ 446 h 640"/>
                <a:gd name="T76" fmla="*/ 66 w 624"/>
                <a:gd name="T77" fmla="*/ 428 h 640"/>
                <a:gd name="T78" fmla="*/ 65 w 624"/>
                <a:gd name="T79" fmla="*/ 402 h 640"/>
                <a:gd name="T80" fmla="*/ 53 w 624"/>
                <a:gd name="T81" fmla="*/ 377 h 640"/>
                <a:gd name="T82" fmla="*/ 41 w 624"/>
                <a:gd name="T83" fmla="*/ 357 h 640"/>
                <a:gd name="T84" fmla="*/ 27 w 624"/>
                <a:gd name="T85" fmla="*/ 347 h 640"/>
                <a:gd name="T86" fmla="*/ 12 w 624"/>
                <a:gd name="T87" fmla="*/ 332 h 640"/>
                <a:gd name="T88" fmla="*/ 5 w 624"/>
                <a:gd name="T89" fmla="*/ 308 h 640"/>
                <a:gd name="T90" fmla="*/ 0 w 624"/>
                <a:gd name="T91" fmla="*/ 262 h 640"/>
                <a:gd name="T92" fmla="*/ 0 w 624"/>
                <a:gd name="T93" fmla="*/ 234 h 640"/>
                <a:gd name="T94" fmla="*/ 10 w 624"/>
                <a:gd name="T95" fmla="*/ 212 h 640"/>
                <a:gd name="T96" fmla="*/ 38 w 624"/>
                <a:gd name="T97" fmla="*/ 195 h 640"/>
                <a:gd name="T98" fmla="*/ 61 w 624"/>
                <a:gd name="T99" fmla="*/ 173 h 640"/>
                <a:gd name="T100" fmla="*/ 77 w 624"/>
                <a:gd name="T101" fmla="*/ 77 h 640"/>
                <a:gd name="T102" fmla="*/ 84 w 624"/>
                <a:gd name="T103" fmla="*/ 43 h 640"/>
                <a:gd name="T104" fmla="*/ 82 w 624"/>
                <a:gd name="T105" fmla="*/ 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4" h="64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329" name="Freeform 483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1728054" y="5367535"/>
            <a:ext cx="121753" cy="125627"/>
          </a:xfrm>
          <a:custGeom>
            <a:avLst/>
            <a:gdLst>
              <a:gd name="T0" fmla="*/ 33 w 125"/>
              <a:gd name="T1" fmla="*/ 19 h 93"/>
              <a:gd name="T2" fmla="*/ 43 w 125"/>
              <a:gd name="T3" fmla="*/ 19 h 93"/>
              <a:gd name="T4" fmla="*/ 52 w 125"/>
              <a:gd name="T5" fmla="*/ 19 h 93"/>
              <a:gd name="T6" fmla="*/ 55 w 125"/>
              <a:gd name="T7" fmla="*/ 19 h 93"/>
              <a:gd name="T8" fmla="*/ 58 w 125"/>
              <a:gd name="T9" fmla="*/ 17 h 93"/>
              <a:gd name="T10" fmla="*/ 61 w 125"/>
              <a:gd name="T11" fmla="*/ 15 h 93"/>
              <a:gd name="T12" fmla="*/ 65 w 125"/>
              <a:gd name="T13" fmla="*/ 11 h 93"/>
              <a:gd name="T14" fmla="*/ 68 w 125"/>
              <a:gd name="T15" fmla="*/ 8 h 93"/>
              <a:gd name="T16" fmla="*/ 70 w 125"/>
              <a:gd name="T17" fmla="*/ 5 h 93"/>
              <a:gd name="T18" fmla="*/ 72 w 125"/>
              <a:gd name="T19" fmla="*/ 3 h 93"/>
              <a:gd name="T20" fmla="*/ 72 w 125"/>
              <a:gd name="T21" fmla="*/ 0 h 93"/>
              <a:gd name="T22" fmla="*/ 118 w 125"/>
              <a:gd name="T23" fmla="*/ 0 h 93"/>
              <a:gd name="T24" fmla="*/ 122 w 125"/>
              <a:gd name="T25" fmla="*/ 15 h 93"/>
              <a:gd name="T26" fmla="*/ 125 w 125"/>
              <a:gd name="T27" fmla="*/ 25 h 93"/>
              <a:gd name="T28" fmla="*/ 124 w 125"/>
              <a:gd name="T29" fmla="*/ 29 h 93"/>
              <a:gd name="T30" fmla="*/ 122 w 125"/>
              <a:gd name="T31" fmla="*/ 33 h 93"/>
              <a:gd name="T32" fmla="*/ 119 w 125"/>
              <a:gd name="T33" fmla="*/ 35 h 93"/>
              <a:gd name="T34" fmla="*/ 117 w 125"/>
              <a:gd name="T35" fmla="*/ 37 h 93"/>
              <a:gd name="T36" fmla="*/ 111 w 125"/>
              <a:gd name="T37" fmla="*/ 40 h 93"/>
              <a:gd name="T38" fmla="*/ 104 w 125"/>
              <a:gd name="T39" fmla="*/ 41 h 93"/>
              <a:gd name="T40" fmla="*/ 88 w 125"/>
              <a:gd name="T41" fmla="*/ 41 h 93"/>
              <a:gd name="T42" fmla="*/ 72 w 125"/>
              <a:gd name="T43" fmla="*/ 43 h 93"/>
              <a:gd name="T44" fmla="*/ 70 w 125"/>
              <a:gd name="T45" fmla="*/ 47 h 93"/>
              <a:gd name="T46" fmla="*/ 69 w 125"/>
              <a:gd name="T47" fmla="*/ 53 h 93"/>
              <a:gd name="T48" fmla="*/ 67 w 125"/>
              <a:gd name="T49" fmla="*/ 61 h 93"/>
              <a:gd name="T50" fmla="*/ 67 w 125"/>
              <a:gd name="T51" fmla="*/ 71 h 93"/>
              <a:gd name="T52" fmla="*/ 66 w 125"/>
              <a:gd name="T53" fmla="*/ 86 h 93"/>
              <a:gd name="T54" fmla="*/ 66 w 125"/>
              <a:gd name="T55" fmla="*/ 93 h 93"/>
              <a:gd name="T56" fmla="*/ 49 w 125"/>
              <a:gd name="T57" fmla="*/ 85 h 93"/>
              <a:gd name="T58" fmla="*/ 27 w 125"/>
              <a:gd name="T59" fmla="*/ 73 h 93"/>
              <a:gd name="T60" fmla="*/ 16 w 125"/>
              <a:gd name="T61" fmla="*/ 65 h 93"/>
              <a:gd name="T62" fmla="*/ 7 w 125"/>
              <a:gd name="T63" fmla="*/ 58 h 93"/>
              <a:gd name="T64" fmla="*/ 4 w 125"/>
              <a:gd name="T65" fmla="*/ 54 h 93"/>
              <a:gd name="T66" fmla="*/ 2 w 125"/>
              <a:gd name="T67" fmla="*/ 50 h 93"/>
              <a:gd name="T68" fmla="*/ 0 w 125"/>
              <a:gd name="T69" fmla="*/ 47 h 93"/>
              <a:gd name="T70" fmla="*/ 0 w 125"/>
              <a:gd name="T71" fmla="*/ 43 h 93"/>
              <a:gd name="T72" fmla="*/ 7 w 125"/>
              <a:gd name="T73" fmla="*/ 43 h 93"/>
              <a:gd name="T74" fmla="*/ 15 w 125"/>
              <a:gd name="T75" fmla="*/ 41 h 93"/>
              <a:gd name="T76" fmla="*/ 20 w 125"/>
              <a:gd name="T77" fmla="*/ 39 h 93"/>
              <a:gd name="T78" fmla="*/ 23 w 125"/>
              <a:gd name="T79" fmla="*/ 36 h 93"/>
              <a:gd name="T80" fmla="*/ 28 w 125"/>
              <a:gd name="T81" fmla="*/ 28 h 93"/>
              <a:gd name="T82" fmla="*/ 33 w 125"/>
              <a:gd name="T83" fmla="*/ 1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5" h="93">
                <a:moveTo>
                  <a:pt x="33" y="19"/>
                </a:moveTo>
                <a:lnTo>
                  <a:pt x="43" y="19"/>
                </a:lnTo>
                <a:lnTo>
                  <a:pt x="52" y="19"/>
                </a:lnTo>
                <a:lnTo>
                  <a:pt x="55" y="19"/>
                </a:lnTo>
                <a:lnTo>
                  <a:pt x="58" y="17"/>
                </a:lnTo>
                <a:lnTo>
                  <a:pt x="61" y="15"/>
                </a:lnTo>
                <a:lnTo>
                  <a:pt x="65" y="11"/>
                </a:lnTo>
                <a:lnTo>
                  <a:pt x="68" y="8"/>
                </a:lnTo>
                <a:lnTo>
                  <a:pt x="70" y="5"/>
                </a:lnTo>
                <a:lnTo>
                  <a:pt x="72" y="3"/>
                </a:lnTo>
                <a:lnTo>
                  <a:pt x="72" y="0"/>
                </a:lnTo>
                <a:lnTo>
                  <a:pt x="118" y="0"/>
                </a:lnTo>
                <a:lnTo>
                  <a:pt x="122" y="15"/>
                </a:lnTo>
                <a:lnTo>
                  <a:pt x="125" y="25"/>
                </a:lnTo>
                <a:lnTo>
                  <a:pt x="124" y="29"/>
                </a:lnTo>
                <a:lnTo>
                  <a:pt x="122" y="33"/>
                </a:lnTo>
                <a:lnTo>
                  <a:pt x="119" y="35"/>
                </a:lnTo>
                <a:lnTo>
                  <a:pt x="117" y="37"/>
                </a:lnTo>
                <a:lnTo>
                  <a:pt x="111" y="40"/>
                </a:lnTo>
                <a:lnTo>
                  <a:pt x="104" y="41"/>
                </a:lnTo>
                <a:lnTo>
                  <a:pt x="88" y="41"/>
                </a:lnTo>
                <a:lnTo>
                  <a:pt x="72" y="43"/>
                </a:lnTo>
                <a:lnTo>
                  <a:pt x="70" y="47"/>
                </a:lnTo>
                <a:lnTo>
                  <a:pt x="69" y="53"/>
                </a:lnTo>
                <a:lnTo>
                  <a:pt x="67" y="61"/>
                </a:lnTo>
                <a:lnTo>
                  <a:pt x="67" y="71"/>
                </a:lnTo>
                <a:lnTo>
                  <a:pt x="66" y="86"/>
                </a:lnTo>
                <a:lnTo>
                  <a:pt x="66" y="93"/>
                </a:lnTo>
                <a:lnTo>
                  <a:pt x="49" y="85"/>
                </a:lnTo>
                <a:lnTo>
                  <a:pt x="27" y="73"/>
                </a:lnTo>
                <a:lnTo>
                  <a:pt x="16" y="65"/>
                </a:lnTo>
                <a:lnTo>
                  <a:pt x="7" y="58"/>
                </a:lnTo>
                <a:lnTo>
                  <a:pt x="4" y="54"/>
                </a:lnTo>
                <a:lnTo>
                  <a:pt x="2" y="50"/>
                </a:lnTo>
                <a:lnTo>
                  <a:pt x="0" y="47"/>
                </a:lnTo>
                <a:lnTo>
                  <a:pt x="0" y="43"/>
                </a:lnTo>
                <a:lnTo>
                  <a:pt x="7" y="43"/>
                </a:lnTo>
                <a:lnTo>
                  <a:pt x="15" y="41"/>
                </a:lnTo>
                <a:lnTo>
                  <a:pt x="20" y="39"/>
                </a:lnTo>
                <a:lnTo>
                  <a:pt x="23" y="36"/>
                </a:lnTo>
                <a:lnTo>
                  <a:pt x="28" y="28"/>
                </a:lnTo>
                <a:lnTo>
                  <a:pt x="33" y="19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rgbClr val="08248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30" name="Freeform 484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1602610" y="5398943"/>
            <a:ext cx="140202" cy="184950"/>
          </a:xfrm>
          <a:custGeom>
            <a:avLst/>
            <a:gdLst>
              <a:gd name="T0" fmla="*/ 20 w 133"/>
              <a:gd name="T1" fmla="*/ 12 h 154"/>
              <a:gd name="T2" fmla="*/ 24 w 133"/>
              <a:gd name="T3" fmla="*/ 10 h 154"/>
              <a:gd name="T4" fmla="*/ 31 w 133"/>
              <a:gd name="T5" fmla="*/ 6 h 154"/>
              <a:gd name="T6" fmla="*/ 34 w 133"/>
              <a:gd name="T7" fmla="*/ 4 h 154"/>
              <a:gd name="T8" fmla="*/ 37 w 133"/>
              <a:gd name="T9" fmla="*/ 2 h 154"/>
              <a:gd name="T10" fmla="*/ 42 w 133"/>
              <a:gd name="T11" fmla="*/ 1 h 154"/>
              <a:gd name="T12" fmla="*/ 46 w 133"/>
              <a:gd name="T13" fmla="*/ 0 h 154"/>
              <a:gd name="T14" fmla="*/ 59 w 133"/>
              <a:gd name="T15" fmla="*/ 1 h 154"/>
              <a:gd name="T16" fmla="*/ 70 w 133"/>
              <a:gd name="T17" fmla="*/ 4 h 154"/>
              <a:gd name="T18" fmla="*/ 81 w 133"/>
              <a:gd name="T19" fmla="*/ 8 h 154"/>
              <a:gd name="T20" fmla="*/ 90 w 133"/>
              <a:gd name="T21" fmla="*/ 14 h 154"/>
              <a:gd name="T22" fmla="*/ 99 w 133"/>
              <a:gd name="T23" fmla="*/ 21 h 154"/>
              <a:gd name="T24" fmla="*/ 105 w 133"/>
              <a:gd name="T25" fmla="*/ 30 h 154"/>
              <a:gd name="T26" fmla="*/ 112 w 133"/>
              <a:gd name="T27" fmla="*/ 40 h 154"/>
              <a:gd name="T28" fmla="*/ 116 w 133"/>
              <a:gd name="T29" fmla="*/ 50 h 154"/>
              <a:gd name="T30" fmla="*/ 121 w 133"/>
              <a:gd name="T31" fmla="*/ 60 h 154"/>
              <a:gd name="T32" fmla="*/ 124 w 133"/>
              <a:gd name="T33" fmla="*/ 71 h 154"/>
              <a:gd name="T34" fmla="*/ 127 w 133"/>
              <a:gd name="T35" fmla="*/ 82 h 154"/>
              <a:gd name="T36" fmla="*/ 130 w 133"/>
              <a:gd name="T37" fmla="*/ 94 h 154"/>
              <a:gd name="T38" fmla="*/ 132 w 133"/>
              <a:gd name="T39" fmla="*/ 116 h 154"/>
              <a:gd name="T40" fmla="*/ 133 w 133"/>
              <a:gd name="T41" fmla="*/ 135 h 154"/>
              <a:gd name="T42" fmla="*/ 132 w 133"/>
              <a:gd name="T43" fmla="*/ 138 h 154"/>
              <a:gd name="T44" fmla="*/ 130 w 133"/>
              <a:gd name="T45" fmla="*/ 141 h 154"/>
              <a:gd name="T46" fmla="*/ 125 w 133"/>
              <a:gd name="T47" fmla="*/ 144 h 154"/>
              <a:gd name="T48" fmla="*/ 121 w 133"/>
              <a:gd name="T49" fmla="*/ 147 h 154"/>
              <a:gd name="T50" fmla="*/ 115 w 133"/>
              <a:gd name="T51" fmla="*/ 150 h 154"/>
              <a:gd name="T52" fmla="*/ 110 w 133"/>
              <a:gd name="T53" fmla="*/ 153 h 154"/>
              <a:gd name="T54" fmla="*/ 104 w 133"/>
              <a:gd name="T55" fmla="*/ 154 h 154"/>
              <a:gd name="T56" fmla="*/ 99 w 133"/>
              <a:gd name="T57" fmla="*/ 154 h 154"/>
              <a:gd name="T58" fmla="*/ 93 w 133"/>
              <a:gd name="T59" fmla="*/ 153 h 154"/>
              <a:gd name="T60" fmla="*/ 87 w 133"/>
              <a:gd name="T61" fmla="*/ 149 h 154"/>
              <a:gd name="T62" fmla="*/ 79 w 133"/>
              <a:gd name="T63" fmla="*/ 141 h 154"/>
              <a:gd name="T64" fmla="*/ 71 w 133"/>
              <a:gd name="T65" fmla="*/ 134 h 154"/>
              <a:gd name="T66" fmla="*/ 64 w 133"/>
              <a:gd name="T67" fmla="*/ 126 h 154"/>
              <a:gd name="T68" fmla="*/ 58 w 133"/>
              <a:gd name="T69" fmla="*/ 118 h 154"/>
              <a:gd name="T70" fmla="*/ 54 w 133"/>
              <a:gd name="T71" fmla="*/ 111 h 154"/>
              <a:gd name="T72" fmla="*/ 53 w 133"/>
              <a:gd name="T73" fmla="*/ 105 h 154"/>
              <a:gd name="T74" fmla="*/ 54 w 133"/>
              <a:gd name="T75" fmla="*/ 98 h 154"/>
              <a:gd name="T76" fmla="*/ 56 w 133"/>
              <a:gd name="T77" fmla="*/ 83 h 154"/>
              <a:gd name="T78" fmla="*/ 58 w 133"/>
              <a:gd name="T79" fmla="*/ 68 h 154"/>
              <a:gd name="T80" fmla="*/ 59 w 133"/>
              <a:gd name="T81" fmla="*/ 62 h 154"/>
              <a:gd name="T82" fmla="*/ 47 w 133"/>
              <a:gd name="T83" fmla="*/ 61 h 154"/>
              <a:gd name="T84" fmla="*/ 36 w 133"/>
              <a:gd name="T85" fmla="*/ 59 h 154"/>
              <a:gd name="T86" fmla="*/ 25 w 133"/>
              <a:gd name="T87" fmla="*/ 56 h 154"/>
              <a:gd name="T88" fmla="*/ 17 w 133"/>
              <a:gd name="T89" fmla="*/ 52 h 154"/>
              <a:gd name="T90" fmla="*/ 13 w 133"/>
              <a:gd name="T91" fmla="*/ 49 h 154"/>
              <a:gd name="T92" fmla="*/ 10 w 133"/>
              <a:gd name="T93" fmla="*/ 46 h 154"/>
              <a:gd name="T94" fmla="*/ 7 w 133"/>
              <a:gd name="T95" fmla="*/ 43 h 154"/>
              <a:gd name="T96" fmla="*/ 4 w 133"/>
              <a:gd name="T97" fmla="*/ 39 h 154"/>
              <a:gd name="T98" fmla="*/ 2 w 133"/>
              <a:gd name="T99" fmla="*/ 34 h 154"/>
              <a:gd name="T100" fmla="*/ 1 w 133"/>
              <a:gd name="T101" fmla="*/ 29 h 154"/>
              <a:gd name="T102" fmla="*/ 0 w 133"/>
              <a:gd name="T103" fmla="*/ 24 h 154"/>
              <a:gd name="T104" fmla="*/ 0 w 133"/>
              <a:gd name="T105" fmla="*/ 18 h 154"/>
              <a:gd name="T106" fmla="*/ 7 w 133"/>
              <a:gd name="T107" fmla="*/ 15 h 154"/>
              <a:gd name="T108" fmla="*/ 20 w 133"/>
              <a:gd name="T109" fmla="*/ 12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3" h="154">
                <a:moveTo>
                  <a:pt x="20" y="12"/>
                </a:moveTo>
                <a:lnTo>
                  <a:pt x="24" y="10"/>
                </a:lnTo>
                <a:lnTo>
                  <a:pt x="31" y="6"/>
                </a:lnTo>
                <a:lnTo>
                  <a:pt x="34" y="4"/>
                </a:lnTo>
                <a:lnTo>
                  <a:pt x="37" y="2"/>
                </a:lnTo>
                <a:lnTo>
                  <a:pt x="42" y="1"/>
                </a:lnTo>
                <a:lnTo>
                  <a:pt x="46" y="0"/>
                </a:lnTo>
                <a:lnTo>
                  <a:pt x="59" y="1"/>
                </a:lnTo>
                <a:lnTo>
                  <a:pt x="70" y="4"/>
                </a:lnTo>
                <a:lnTo>
                  <a:pt x="81" y="8"/>
                </a:lnTo>
                <a:lnTo>
                  <a:pt x="90" y="14"/>
                </a:lnTo>
                <a:lnTo>
                  <a:pt x="99" y="21"/>
                </a:lnTo>
                <a:lnTo>
                  <a:pt x="105" y="30"/>
                </a:lnTo>
                <a:lnTo>
                  <a:pt x="112" y="40"/>
                </a:lnTo>
                <a:lnTo>
                  <a:pt x="116" y="50"/>
                </a:lnTo>
                <a:lnTo>
                  <a:pt x="121" y="60"/>
                </a:lnTo>
                <a:lnTo>
                  <a:pt x="124" y="71"/>
                </a:lnTo>
                <a:lnTo>
                  <a:pt x="127" y="82"/>
                </a:lnTo>
                <a:lnTo>
                  <a:pt x="130" y="94"/>
                </a:lnTo>
                <a:lnTo>
                  <a:pt x="132" y="116"/>
                </a:lnTo>
                <a:lnTo>
                  <a:pt x="133" y="135"/>
                </a:lnTo>
                <a:lnTo>
                  <a:pt x="132" y="138"/>
                </a:lnTo>
                <a:lnTo>
                  <a:pt x="130" y="141"/>
                </a:lnTo>
                <a:lnTo>
                  <a:pt x="125" y="144"/>
                </a:lnTo>
                <a:lnTo>
                  <a:pt x="121" y="147"/>
                </a:lnTo>
                <a:lnTo>
                  <a:pt x="115" y="150"/>
                </a:lnTo>
                <a:lnTo>
                  <a:pt x="110" y="153"/>
                </a:lnTo>
                <a:lnTo>
                  <a:pt x="104" y="154"/>
                </a:lnTo>
                <a:lnTo>
                  <a:pt x="99" y="154"/>
                </a:lnTo>
                <a:lnTo>
                  <a:pt x="93" y="153"/>
                </a:lnTo>
                <a:lnTo>
                  <a:pt x="87" y="149"/>
                </a:lnTo>
                <a:lnTo>
                  <a:pt x="79" y="141"/>
                </a:lnTo>
                <a:lnTo>
                  <a:pt x="71" y="134"/>
                </a:lnTo>
                <a:lnTo>
                  <a:pt x="64" y="126"/>
                </a:lnTo>
                <a:lnTo>
                  <a:pt x="58" y="118"/>
                </a:lnTo>
                <a:lnTo>
                  <a:pt x="54" y="111"/>
                </a:lnTo>
                <a:lnTo>
                  <a:pt x="53" y="105"/>
                </a:lnTo>
                <a:lnTo>
                  <a:pt x="54" y="98"/>
                </a:lnTo>
                <a:lnTo>
                  <a:pt x="56" y="83"/>
                </a:lnTo>
                <a:lnTo>
                  <a:pt x="58" y="68"/>
                </a:lnTo>
                <a:lnTo>
                  <a:pt x="59" y="62"/>
                </a:lnTo>
                <a:lnTo>
                  <a:pt x="47" y="61"/>
                </a:lnTo>
                <a:lnTo>
                  <a:pt x="36" y="59"/>
                </a:lnTo>
                <a:lnTo>
                  <a:pt x="25" y="56"/>
                </a:lnTo>
                <a:lnTo>
                  <a:pt x="17" y="52"/>
                </a:lnTo>
                <a:lnTo>
                  <a:pt x="13" y="49"/>
                </a:lnTo>
                <a:lnTo>
                  <a:pt x="10" y="46"/>
                </a:lnTo>
                <a:lnTo>
                  <a:pt x="7" y="43"/>
                </a:lnTo>
                <a:lnTo>
                  <a:pt x="4" y="39"/>
                </a:lnTo>
                <a:lnTo>
                  <a:pt x="2" y="34"/>
                </a:lnTo>
                <a:lnTo>
                  <a:pt x="1" y="29"/>
                </a:lnTo>
                <a:lnTo>
                  <a:pt x="0" y="24"/>
                </a:lnTo>
                <a:lnTo>
                  <a:pt x="0" y="18"/>
                </a:lnTo>
                <a:lnTo>
                  <a:pt x="7" y="15"/>
                </a:lnTo>
                <a:lnTo>
                  <a:pt x="20" y="12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rgbClr val="08248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74" name="Freeform 530"/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13622159" y="5754888"/>
            <a:ext cx="66412" cy="125627"/>
          </a:xfrm>
          <a:custGeom>
            <a:avLst/>
            <a:gdLst>
              <a:gd name="T0" fmla="*/ 60 w 60"/>
              <a:gd name="T1" fmla="*/ 0 h 74"/>
              <a:gd name="T2" fmla="*/ 56 w 60"/>
              <a:gd name="T3" fmla="*/ 4 h 74"/>
              <a:gd name="T4" fmla="*/ 51 w 60"/>
              <a:gd name="T5" fmla="*/ 10 h 74"/>
              <a:gd name="T6" fmla="*/ 48 w 60"/>
              <a:gd name="T7" fmla="*/ 15 h 74"/>
              <a:gd name="T8" fmla="*/ 46 w 60"/>
              <a:gd name="T9" fmla="*/ 21 h 74"/>
              <a:gd name="T10" fmla="*/ 41 w 60"/>
              <a:gd name="T11" fmla="*/ 31 h 74"/>
              <a:gd name="T12" fmla="*/ 37 w 60"/>
              <a:gd name="T13" fmla="*/ 42 h 74"/>
              <a:gd name="T14" fmla="*/ 35 w 60"/>
              <a:gd name="T15" fmla="*/ 47 h 74"/>
              <a:gd name="T16" fmla="*/ 32 w 60"/>
              <a:gd name="T17" fmla="*/ 51 h 74"/>
              <a:gd name="T18" fmla="*/ 29 w 60"/>
              <a:gd name="T19" fmla="*/ 56 h 74"/>
              <a:gd name="T20" fmla="*/ 25 w 60"/>
              <a:gd name="T21" fmla="*/ 60 h 74"/>
              <a:gd name="T22" fmla="*/ 20 w 60"/>
              <a:gd name="T23" fmla="*/ 65 h 74"/>
              <a:gd name="T24" fmla="*/ 15 w 60"/>
              <a:gd name="T25" fmla="*/ 69 h 74"/>
              <a:gd name="T26" fmla="*/ 8 w 60"/>
              <a:gd name="T27" fmla="*/ 72 h 74"/>
              <a:gd name="T28" fmla="*/ 0 w 60"/>
              <a:gd name="T29" fmla="*/ 74 h 74"/>
              <a:gd name="T30" fmla="*/ 5 w 60"/>
              <a:gd name="T31" fmla="*/ 60 h 74"/>
              <a:gd name="T32" fmla="*/ 12 w 60"/>
              <a:gd name="T33" fmla="*/ 47 h 74"/>
              <a:gd name="T34" fmla="*/ 19 w 60"/>
              <a:gd name="T35" fmla="*/ 34 h 74"/>
              <a:gd name="T36" fmla="*/ 27 w 60"/>
              <a:gd name="T37" fmla="*/ 23 h 74"/>
              <a:gd name="T38" fmla="*/ 36 w 60"/>
              <a:gd name="T39" fmla="*/ 14 h 74"/>
              <a:gd name="T40" fmla="*/ 43 w 60"/>
              <a:gd name="T41" fmla="*/ 6 h 74"/>
              <a:gd name="T42" fmla="*/ 48 w 60"/>
              <a:gd name="T43" fmla="*/ 3 h 74"/>
              <a:gd name="T44" fmla="*/ 52 w 60"/>
              <a:gd name="T45" fmla="*/ 1 h 74"/>
              <a:gd name="T46" fmla="*/ 56 w 60"/>
              <a:gd name="T47" fmla="*/ 0 h 74"/>
              <a:gd name="T48" fmla="*/ 60 w 60"/>
              <a:gd name="T49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0" h="74">
                <a:moveTo>
                  <a:pt x="60" y="0"/>
                </a:moveTo>
                <a:lnTo>
                  <a:pt x="56" y="4"/>
                </a:lnTo>
                <a:lnTo>
                  <a:pt x="51" y="10"/>
                </a:lnTo>
                <a:lnTo>
                  <a:pt x="48" y="15"/>
                </a:lnTo>
                <a:lnTo>
                  <a:pt x="46" y="21"/>
                </a:lnTo>
                <a:lnTo>
                  <a:pt x="41" y="31"/>
                </a:lnTo>
                <a:lnTo>
                  <a:pt x="37" y="42"/>
                </a:lnTo>
                <a:lnTo>
                  <a:pt x="35" y="47"/>
                </a:lnTo>
                <a:lnTo>
                  <a:pt x="32" y="51"/>
                </a:lnTo>
                <a:lnTo>
                  <a:pt x="29" y="56"/>
                </a:lnTo>
                <a:lnTo>
                  <a:pt x="25" y="60"/>
                </a:lnTo>
                <a:lnTo>
                  <a:pt x="20" y="65"/>
                </a:lnTo>
                <a:lnTo>
                  <a:pt x="15" y="69"/>
                </a:lnTo>
                <a:lnTo>
                  <a:pt x="8" y="72"/>
                </a:lnTo>
                <a:lnTo>
                  <a:pt x="0" y="74"/>
                </a:lnTo>
                <a:lnTo>
                  <a:pt x="5" y="60"/>
                </a:lnTo>
                <a:lnTo>
                  <a:pt x="12" y="47"/>
                </a:lnTo>
                <a:lnTo>
                  <a:pt x="19" y="34"/>
                </a:lnTo>
                <a:lnTo>
                  <a:pt x="27" y="23"/>
                </a:lnTo>
                <a:lnTo>
                  <a:pt x="36" y="14"/>
                </a:lnTo>
                <a:lnTo>
                  <a:pt x="43" y="6"/>
                </a:lnTo>
                <a:lnTo>
                  <a:pt x="48" y="3"/>
                </a:lnTo>
                <a:lnTo>
                  <a:pt x="52" y="1"/>
                </a:lnTo>
                <a:lnTo>
                  <a:pt x="56" y="0"/>
                </a:lnTo>
                <a:lnTo>
                  <a:pt x="60" y="0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rgbClr val="08248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75" name="Freeform 531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13485648" y="5789784"/>
            <a:ext cx="55342" cy="132607"/>
          </a:xfrm>
          <a:custGeom>
            <a:avLst/>
            <a:gdLst>
              <a:gd name="T0" fmla="*/ 13 w 47"/>
              <a:gd name="T1" fmla="*/ 8 h 45"/>
              <a:gd name="T2" fmla="*/ 22 w 47"/>
              <a:gd name="T3" fmla="*/ 8 h 45"/>
              <a:gd name="T4" fmla="*/ 28 w 47"/>
              <a:gd name="T5" fmla="*/ 6 h 45"/>
              <a:gd name="T6" fmla="*/ 32 w 47"/>
              <a:gd name="T7" fmla="*/ 5 h 45"/>
              <a:gd name="T8" fmla="*/ 35 w 47"/>
              <a:gd name="T9" fmla="*/ 3 h 45"/>
              <a:gd name="T10" fmla="*/ 37 w 47"/>
              <a:gd name="T11" fmla="*/ 1 h 45"/>
              <a:gd name="T12" fmla="*/ 39 w 47"/>
              <a:gd name="T13" fmla="*/ 0 h 45"/>
              <a:gd name="T14" fmla="*/ 43 w 47"/>
              <a:gd name="T15" fmla="*/ 1 h 45"/>
              <a:gd name="T16" fmla="*/ 47 w 47"/>
              <a:gd name="T17" fmla="*/ 2 h 45"/>
              <a:gd name="T18" fmla="*/ 46 w 47"/>
              <a:gd name="T19" fmla="*/ 7 h 45"/>
              <a:gd name="T20" fmla="*/ 46 w 47"/>
              <a:gd name="T21" fmla="*/ 11 h 45"/>
              <a:gd name="T22" fmla="*/ 44 w 47"/>
              <a:gd name="T23" fmla="*/ 15 h 45"/>
              <a:gd name="T24" fmla="*/ 43 w 47"/>
              <a:gd name="T25" fmla="*/ 19 h 45"/>
              <a:gd name="T26" fmla="*/ 37 w 47"/>
              <a:gd name="T27" fmla="*/ 26 h 45"/>
              <a:gd name="T28" fmla="*/ 30 w 47"/>
              <a:gd name="T29" fmla="*/ 32 h 45"/>
              <a:gd name="T30" fmla="*/ 24 w 47"/>
              <a:gd name="T31" fmla="*/ 38 h 45"/>
              <a:gd name="T32" fmla="*/ 16 w 47"/>
              <a:gd name="T33" fmla="*/ 42 h 45"/>
              <a:gd name="T34" fmla="*/ 7 w 47"/>
              <a:gd name="T35" fmla="*/ 45 h 45"/>
              <a:gd name="T36" fmla="*/ 0 w 47"/>
              <a:gd name="T37" fmla="*/ 45 h 45"/>
              <a:gd name="T38" fmla="*/ 2 w 47"/>
              <a:gd name="T39" fmla="*/ 38 h 45"/>
              <a:gd name="T40" fmla="*/ 6 w 47"/>
              <a:gd name="T41" fmla="*/ 26 h 45"/>
              <a:gd name="T42" fmla="*/ 11 w 47"/>
              <a:gd name="T43" fmla="*/ 15 h 45"/>
              <a:gd name="T44" fmla="*/ 13 w 47"/>
              <a:gd name="T45" fmla="*/ 8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" h="45">
                <a:moveTo>
                  <a:pt x="13" y="8"/>
                </a:moveTo>
                <a:lnTo>
                  <a:pt x="22" y="8"/>
                </a:lnTo>
                <a:lnTo>
                  <a:pt x="28" y="6"/>
                </a:lnTo>
                <a:lnTo>
                  <a:pt x="32" y="5"/>
                </a:lnTo>
                <a:lnTo>
                  <a:pt x="35" y="3"/>
                </a:lnTo>
                <a:lnTo>
                  <a:pt x="37" y="1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6" y="7"/>
                </a:lnTo>
                <a:lnTo>
                  <a:pt x="46" y="11"/>
                </a:lnTo>
                <a:lnTo>
                  <a:pt x="44" y="15"/>
                </a:lnTo>
                <a:lnTo>
                  <a:pt x="43" y="19"/>
                </a:lnTo>
                <a:lnTo>
                  <a:pt x="37" y="26"/>
                </a:lnTo>
                <a:lnTo>
                  <a:pt x="30" y="32"/>
                </a:lnTo>
                <a:lnTo>
                  <a:pt x="24" y="38"/>
                </a:lnTo>
                <a:lnTo>
                  <a:pt x="16" y="42"/>
                </a:lnTo>
                <a:lnTo>
                  <a:pt x="7" y="45"/>
                </a:lnTo>
                <a:lnTo>
                  <a:pt x="0" y="45"/>
                </a:lnTo>
                <a:lnTo>
                  <a:pt x="2" y="38"/>
                </a:lnTo>
                <a:lnTo>
                  <a:pt x="6" y="26"/>
                </a:lnTo>
                <a:lnTo>
                  <a:pt x="11" y="15"/>
                </a:lnTo>
                <a:lnTo>
                  <a:pt x="13" y="8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rgbClr val="08248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76" name="Freeform 532"/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13426616" y="5775826"/>
            <a:ext cx="14758" cy="125627"/>
          </a:xfrm>
          <a:custGeom>
            <a:avLst/>
            <a:gdLst>
              <a:gd name="T0" fmla="*/ 6 w 26"/>
              <a:gd name="T1" fmla="*/ 36 h 36"/>
              <a:gd name="T2" fmla="*/ 5 w 26"/>
              <a:gd name="T3" fmla="*/ 30 h 36"/>
              <a:gd name="T4" fmla="*/ 3 w 26"/>
              <a:gd name="T5" fmla="*/ 20 h 36"/>
              <a:gd name="T6" fmla="*/ 1 w 26"/>
              <a:gd name="T7" fmla="*/ 10 h 36"/>
              <a:gd name="T8" fmla="*/ 0 w 26"/>
              <a:gd name="T9" fmla="*/ 0 h 36"/>
              <a:gd name="T10" fmla="*/ 26 w 26"/>
              <a:gd name="T11" fmla="*/ 0 h 36"/>
              <a:gd name="T12" fmla="*/ 25 w 26"/>
              <a:gd name="T13" fmla="*/ 12 h 36"/>
              <a:gd name="T14" fmla="*/ 24 w 26"/>
              <a:gd name="T15" fmla="*/ 23 h 36"/>
              <a:gd name="T16" fmla="*/ 23 w 26"/>
              <a:gd name="T17" fmla="*/ 27 h 36"/>
              <a:gd name="T18" fmla="*/ 23 w 26"/>
              <a:gd name="T19" fmla="*/ 31 h 36"/>
              <a:gd name="T20" fmla="*/ 24 w 26"/>
              <a:gd name="T21" fmla="*/ 34 h 36"/>
              <a:gd name="T22" fmla="*/ 26 w 26"/>
              <a:gd name="T23" fmla="*/ 36 h 36"/>
              <a:gd name="T24" fmla="*/ 6 w 26"/>
              <a:gd name="T2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" h="36">
                <a:moveTo>
                  <a:pt x="6" y="36"/>
                </a:moveTo>
                <a:lnTo>
                  <a:pt x="5" y="30"/>
                </a:lnTo>
                <a:lnTo>
                  <a:pt x="3" y="20"/>
                </a:lnTo>
                <a:lnTo>
                  <a:pt x="1" y="10"/>
                </a:lnTo>
                <a:lnTo>
                  <a:pt x="0" y="0"/>
                </a:lnTo>
                <a:lnTo>
                  <a:pt x="26" y="0"/>
                </a:lnTo>
                <a:lnTo>
                  <a:pt x="25" y="12"/>
                </a:lnTo>
                <a:lnTo>
                  <a:pt x="24" y="23"/>
                </a:lnTo>
                <a:lnTo>
                  <a:pt x="23" y="27"/>
                </a:lnTo>
                <a:lnTo>
                  <a:pt x="23" y="31"/>
                </a:lnTo>
                <a:lnTo>
                  <a:pt x="24" y="34"/>
                </a:lnTo>
                <a:lnTo>
                  <a:pt x="26" y="36"/>
                </a:lnTo>
                <a:lnTo>
                  <a:pt x="6" y="36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rgbClr val="08248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78" name="Freeform 534"/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21248416" y="6016610"/>
            <a:ext cx="99616" cy="174483"/>
          </a:xfrm>
          <a:custGeom>
            <a:avLst/>
            <a:gdLst>
              <a:gd name="T0" fmla="*/ 100 w 100"/>
              <a:gd name="T1" fmla="*/ 1 h 155"/>
              <a:gd name="T2" fmla="*/ 100 w 100"/>
              <a:gd name="T3" fmla="*/ 30 h 155"/>
              <a:gd name="T4" fmla="*/ 100 w 100"/>
              <a:gd name="T5" fmla="*/ 55 h 155"/>
              <a:gd name="T6" fmla="*/ 100 w 100"/>
              <a:gd name="T7" fmla="*/ 78 h 155"/>
              <a:gd name="T8" fmla="*/ 100 w 100"/>
              <a:gd name="T9" fmla="*/ 99 h 155"/>
              <a:gd name="T10" fmla="*/ 98 w 100"/>
              <a:gd name="T11" fmla="*/ 109 h 155"/>
              <a:gd name="T12" fmla="*/ 94 w 100"/>
              <a:gd name="T13" fmla="*/ 118 h 155"/>
              <a:gd name="T14" fmla="*/ 89 w 100"/>
              <a:gd name="T15" fmla="*/ 128 h 155"/>
              <a:gd name="T16" fmla="*/ 82 w 100"/>
              <a:gd name="T17" fmla="*/ 137 h 155"/>
              <a:gd name="T18" fmla="*/ 73 w 100"/>
              <a:gd name="T19" fmla="*/ 144 h 155"/>
              <a:gd name="T20" fmla="*/ 62 w 100"/>
              <a:gd name="T21" fmla="*/ 150 h 155"/>
              <a:gd name="T22" fmla="*/ 57 w 100"/>
              <a:gd name="T23" fmla="*/ 152 h 155"/>
              <a:gd name="T24" fmla="*/ 51 w 100"/>
              <a:gd name="T25" fmla="*/ 154 h 155"/>
              <a:gd name="T26" fmla="*/ 46 w 100"/>
              <a:gd name="T27" fmla="*/ 155 h 155"/>
              <a:gd name="T28" fmla="*/ 39 w 100"/>
              <a:gd name="T29" fmla="*/ 155 h 155"/>
              <a:gd name="T30" fmla="*/ 35 w 100"/>
              <a:gd name="T31" fmla="*/ 154 h 155"/>
              <a:gd name="T32" fmla="*/ 30 w 100"/>
              <a:gd name="T33" fmla="*/ 153 h 155"/>
              <a:gd name="T34" fmla="*/ 26 w 100"/>
              <a:gd name="T35" fmla="*/ 151 h 155"/>
              <a:gd name="T36" fmla="*/ 22 w 100"/>
              <a:gd name="T37" fmla="*/ 149 h 155"/>
              <a:gd name="T38" fmla="*/ 15 w 100"/>
              <a:gd name="T39" fmla="*/ 142 h 155"/>
              <a:gd name="T40" fmla="*/ 9 w 100"/>
              <a:gd name="T41" fmla="*/ 134 h 155"/>
              <a:gd name="T42" fmla="*/ 5 w 100"/>
              <a:gd name="T43" fmla="*/ 124 h 155"/>
              <a:gd name="T44" fmla="*/ 2 w 100"/>
              <a:gd name="T45" fmla="*/ 113 h 155"/>
              <a:gd name="T46" fmla="*/ 0 w 100"/>
              <a:gd name="T47" fmla="*/ 103 h 155"/>
              <a:gd name="T48" fmla="*/ 0 w 100"/>
              <a:gd name="T49" fmla="*/ 93 h 155"/>
              <a:gd name="T50" fmla="*/ 0 w 100"/>
              <a:gd name="T51" fmla="*/ 77 h 155"/>
              <a:gd name="T52" fmla="*/ 0 w 100"/>
              <a:gd name="T53" fmla="*/ 65 h 155"/>
              <a:gd name="T54" fmla="*/ 0 w 100"/>
              <a:gd name="T55" fmla="*/ 56 h 155"/>
              <a:gd name="T56" fmla="*/ 0 w 100"/>
              <a:gd name="T57" fmla="*/ 50 h 155"/>
              <a:gd name="T58" fmla="*/ 15 w 100"/>
              <a:gd name="T59" fmla="*/ 50 h 155"/>
              <a:gd name="T60" fmla="*/ 26 w 100"/>
              <a:gd name="T61" fmla="*/ 50 h 155"/>
              <a:gd name="T62" fmla="*/ 26 w 100"/>
              <a:gd name="T63" fmla="*/ 40 h 155"/>
              <a:gd name="T64" fmla="*/ 27 w 100"/>
              <a:gd name="T65" fmla="*/ 31 h 155"/>
              <a:gd name="T66" fmla="*/ 29 w 100"/>
              <a:gd name="T67" fmla="*/ 23 h 155"/>
              <a:gd name="T68" fmla="*/ 31 w 100"/>
              <a:gd name="T69" fmla="*/ 17 h 155"/>
              <a:gd name="T70" fmla="*/ 35 w 100"/>
              <a:gd name="T71" fmla="*/ 12 h 155"/>
              <a:gd name="T72" fmla="*/ 39 w 100"/>
              <a:gd name="T73" fmla="*/ 7 h 155"/>
              <a:gd name="T74" fmla="*/ 42 w 100"/>
              <a:gd name="T75" fmla="*/ 4 h 155"/>
              <a:gd name="T76" fmla="*/ 48 w 100"/>
              <a:gd name="T77" fmla="*/ 2 h 155"/>
              <a:gd name="T78" fmla="*/ 59 w 100"/>
              <a:gd name="T79" fmla="*/ 0 h 155"/>
              <a:gd name="T80" fmla="*/ 71 w 100"/>
              <a:gd name="T81" fmla="*/ 0 h 155"/>
              <a:gd name="T82" fmla="*/ 84 w 100"/>
              <a:gd name="T83" fmla="*/ 0 h 155"/>
              <a:gd name="T84" fmla="*/ 100 w 100"/>
              <a:gd name="T85" fmla="*/ 1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0" h="155">
                <a:moveTo>
                  <a:pt x="100" y="1"/>
                </a:moveTo>
                <a:lnTo>
                  <a:pt x="100" y="30"/>
                </a:lnTo>
                <a:lnTo>
                  <a:pt x="100" y="55"/>
                </a:lnTo>
                <a:lnTo>
                  <a:pt x="100" y="78"/>
                </a:lnTo>
                <a:lnTo>
                  <a:pt x="100" y="99"/>
                </a:lnTo>
                <a:lnTo>
                  <a:pt x="98" y="109"/>
                </a:lnTo>
                <a:lnTo>
                  <a:pt x="94" y="118"/>
                </a:lnTo>
                <a:lnTo>
                  <a:pt x="89" y="128"/>
                </a:lnTo>
                <a:lnTo>
                  <a:pt x="82" y="137"/>
                </a:lnTo>
                <a:lnTo>
                  <a:pt x="73" y="144"/>
                </a:lnTo>
                <a:lnTo>
                  <a:pt x="62" y="150"/>
                </a:lnTo>
                <a:lnTo>
                  <a:pt x="57" y="152"/>
                </a:lnTo>
                <a:lnTo>
                  <a:pt x="51" y="154"/>
                </a:lnTo>
                <a:lnTo>
                  <a:pt x="46" y="155"/>
                </a:lnTo>
                <a:lnTo>
                  <a:pt x="39" y="155"/>
                </a:lnTo>
                <a:lnTo>
                  <a:pt x="35" y="154"/>
                </a:lnTo>
                <a:lnTo>
                  <a:pt x="30" y="153"/>
                </a:lnTo>
                <a:lnTo>
                  <a:pt x="26" y="151"/>
                </a:lnTo>
                <a:lnTo>
                  <a:pt x="22" y="149"/>
                </a:lnTo>
                <a:lnTo>
                  <a:pt x="15" y="142"/>
                </a:lnTo>
                <a:lnTo>
                  <a:pt x="9" y="134"/>
                </a:lnTo>
                <a:lnTo>
                  <a:pt x="5" y="124"/>
                </a:lnTo>
                <a:lnTo>
                  <a:pt x="2" y="113"/>
                </a:lnTo>
                <a:lnTo>
                  <a:pt x="0" y="103"/>
                </a:lnTo>
                <a:lnTo>
                  <a:pt x="0" y="93"/>
                </a:lnTo>
                <a:lnTo>
                  <a:pt x="0" y="77"/>
                </a:lnTo>
                <a:lnTo>
                  <a:pt x="0" y="65"/>
                </a:lnTo>
                <a:lnTo>
                  <a:pt x="0" y="56"/>
                </a:lnTo>
                <a:lnTo>
                  <a:pt x="0" y="50"/>
                </a:lnTo>
                <a:lnTo>
                  <a:pt x="15" y="50"/>
                </a:lnTo>
                <a:lnTo>
                  <a:pt x="26" y="50"/>
                </a:lnTo>
                <a:lnTo>
                  <a:pt x="26" y="40"/>
                </a:lnTo>
                <a:lnTo>
                  <a:pt x="27" y="31"/>
                </a:lnTo>
                <a:lnTo>
                  <a:pt x="29" y="23"/>
                </a:lnTo>
                <a:lnTo>
                  <a:pt x="31" y="17"/>
                </a:lnTo>
                <a:lnTo>
                  <a:pt x="35" y="12"/>
                </a:lnTo>
                <a:lnTo>
                  <a:pt x="39" y="7"/>
                </a:lnTo>
                <a:lnTo>
                  <a:pt x="42" y="4"/>
                </a:lnTo>
                <a:lnTo>
                  <a:pt x="48" y="2"/>
                </a:lnTo>
                <a:lnTo>
                  <a:pt x="59" y="0"/>
                </a:lnTo>
                <a:lnTo>
                  <a:pt x="71" y="0"/>
                </a:lnTo>
                <a:lnTo>
                  <a:pt x="84" y="0"/>
                </a:lnTo>
                <a:lnTo>
                  <a:pt x="100" y="1"/>
                </a:lnTo>
              </a:path>
            </a:pathLst>
          </a:custGeom>
          <a:solidFill>
            <a:schemeClr val="bg1"/>
          </a:solidFill>
          <a:ln w="9525" cmpd="sng">
            <a:solidFill>
              <a:srgbClr val="082484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sp>
        <p:nvSpPr>
          <p:cNvPr id="383" name="Freeform 544"/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17437132" y="6020101"/>
            <a:ext cx="405848" cy="596729"/>
          </a:xfrm>
          <a:custGeom>
            <a:avLst/>
            <a:gdLst>
              <a:gd name="T0" fmla="*/ 200 w 399"/>
              <a:gd name="T1" fmla="*/ 8 h 518"/>
              <a:gd name="T2" fmla="*/ 202 w 399"/>
              <a:gd name="T3" fmla="*/ 22 h 518"/>
              <a:gd name="T4" fmla="*/ 208 w 399"/>
              <a:gd name="T5" fmla="*/ 36 h 518"/>
              <a:gd name="T6" fmla="*/ 214 w 399"/>
              <a:gd name="T7" fmla="*/ 49 h 518"/>
              <a:gd name="T8" fmla="*/ 224 w 399"/>
              <a:gd name="T9" fmla="*/ 63 h 518"/>
              <a:gd name="T10" fmla="*/ 235 w 399"/>
              <a:gd name="T11" fmla="*/ 75 h 518"/>
              <a:gd name="T12" fmla="*/ 249 w 399"/>
              <a:gd name="T13" fmla="*/ 86 h 518"/>
              <a:gd name="T14" fmla="*/ 264 w 399"/>
              <a:gd name="T15" fmla="*/ 95 h 518"/>
              <a:gd name="T16" fmla="*/ 316 w 399"/>
              <a:gd name="T17" fmla="*/ 106 h 518"/>
              <a:gd name="T18" fmla="*/ 365 w 399"/>
              <a:gd name="T19" fmla="*/ 119 h 518"/>
              <a:gd name="T20" fmla="*/ 380 w 399"/>
              <a:gd name="T21" fmla="*/ 127 h 518"/>
              <a:gd name="T22" fmla="*/ 392 w 399"/>
              <a:gd name="T23" fmla="*/ 137 h 518"/>
              <a:gd name="T24" fmla="*/ 398 w 399"/>
              <a:gd name="T25" fmla="*/ 151 h 518"/>
              <a:gd name="T26" fmla="*/ 398 w 399"/>
              <a:gd name="T27" fmla="*/ 174 h 518"/>
              <a:gd name="T28" fmla="*/ 390 w 399"/>
              <a:gd name="T29" fmla="*/ 200 h 518"/>
              <a:gd name="T30" fmla="*/ 369 w 399"/>
              <a:gd name="T31" fmla="*/ 239 h 518"/>
              <a:gd name="T32" fmla="*/ 344 w 399"/>
              <a:gd name="T33" fmla="*/ 276 h 518"/>
              <a:gd name="T34" fmla="*/ 328 w 399"/>
              <a:gd name="T35" fmla="*/ 303 h 518"/>
              <a:gd name="T36" fmla="*/ 314 w 399"/>
              <a:gd name="T37" fmla="*/ 330 h 518"/>
              <a:gd name="T38" fmla="*/ 307 w 399"/>
              <a:gd name="T39" fmla="*/ 360 h 518"/>
              <a:gd name="T40" fmla="*/ 297 w 399"/>
              <a:gd name="T41" fmla="*/ 377 h 518"/>
              <a:gd name="T42" fmla="*/ 268 w 399"/>
              <a:gd name="T43" fmla="*/ 387 h 518"/>
              <a:gd name="T44" fmla="*/ 246 w 399"/>
              <a:gd name="T45" fmla="*/ 399 h 518"/>
              <a:gd name="T46" fmla="*/ 235 w 399"/>
              <a:gd name="T47" fmla="*/ 408 h 518"/>
              <a:gd name="T48" fmla="*/ 227 w 399"/>
              <a:gd name="T49" fmla="*/ 417 h 518"/>
              <a:gd name="T50" fmla="*/ 224 w 399"/>
              <a:gd name="T51" fmla="*/ 427 h 518"/>
              <a:gd name="T52" fmla="*/ 213 w 399"/>
              <a:gd name="T53" fmla="*/ 438 h 518"/>
              <a:gd name="T54" fmla="*/ 188 w 399"/>
              <a:gd name="T55" fmla="*/ 450 h 518"/>
              <a:gd name="T56" fmla="*/ 173 w 399"/>
              <a:gd name="T57" fmla="*/ 456 h 518"/>
              <a:gd name="T58" fmla="*/ 166 w 399"/>
              <a:gd name="T59" fmla="*/ 467 h 518"/>
              <a:gd name="T60" fmla="*/ 158 w 399"/>
              <a:gd name="T61" fmla="*/ 481 h 518"/>
              <a:gd name="T62" fmla="*/ 146 w 399"/>
              <a:gd name="T63" fmla="*/ 490 h 518"/>
              <a:gd name="T64" fmla="*/ 131 w 399"/>
              <a:gd name="T65" fmla="*/ 494 h 518"/>
              <a:gd name="T66" fmla="*/ 102 w 399"/>
              <a:gd name="T67" fmla="*/ 498 h 518"/>
              <a:gd name="T68" fmla="*/ 73 w 399"/>
              <a:gd name="T69" fmla="*/ 504 h 518"/>
              <a:gd name="T70" fmla="*/ 55 w 399"/>
              <a:gd name="T71" fmla="*/ 512 h 518"/>
              <a:gd name="T72" fmla="*/ 46 w 399"/>
              <a:gd name="T73" fmla="*/ 514 h 518"/>
              <a:gd name="T74" fmla="*/ 43 w 399"/>
              <a:gd name="T75" fmla="*/ 506 h 518"/>
              <a:gd name="T76" fmla="*/ 38 w 399"/>
              <a:gd name="T77" fmla="*/ 497 h 518"/>
              <a:gd name="T78" fmla="*/ 34 w 399"/>
              <a:gd name="T79" fmla="*/ 487 h 518"/>
              <a:gd name="T80" fmla="*/ 33 w 399"/>
              <a:gd name="T81" fmla="*/ 468 h 518"/>
              <a:gd name="T82" fmla="*/ 29 w 399"/>
              <a:gd name="T83" fmla="*/ 445 h 518"/>
              <a:gd name="T84" fmla="*/ 17 w 399"/>
              <a:gd name="T85" fmla="*/ 418 h 518"/>
              <a:gd name="T86" fmla="*/ 0 w 399"/>
              <a:gd name="T87" fmla="*/ 358 h 518"/>
              <a:gd name="T88" fmla="*/ 194 w 399"/>
              <a:gd name="T89" fmla="*/ 185 h 518"/>
              <a:gd name="T90" fmla="*/ 200 w 399"/>
              <a:gd name="T91" fmla="*/ 0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99" h="518">
                <a:moveTo>
                  <a:pt x="200" y="0"/>
                </a:moveTo>
                <a:lnTo>
                  <a:pt x="200" y="8"/>
                </a:lnTo>
                <a:lnTo>
                  <a:pt x="201" y="15"/>
                </a:lnTo>
                <a:lnTo>
                  <a:pt x="202" y="22"/>
                </a:lnTo>
                <a:lnTo>
                  <a:pt x="205" y="29"/>
                </a:lnTo>
                <a:lnTo>
                  <a:pt x="208" y="36"/>
                </a:lnTo>
                <a:lnTo>
                  <a:pt x="211" y="42"/>
                </a:lnTo>
                <a:lnTo>
                  <a:pt x="214" y="49"/>
                </a:lnTo>
                <a:lnTo>
                  <a:pt x="219" y="56"/>
                </a:lnTo>
                <a:lnTo>
                  <a:pt x="224" y="63"/>
                </a:lnTo>
                <a:lnTo>
                  <a:pt x="230" y="69"/>
                </a:lnTo>
                <a:lnTo>
                  <a:pt x="235" y="75"/>
                </a:lnTo>
                <a:lnTo>
                  <a:pt x="242" y="81"/>
                </a:lnTo>
                <a:lnTo>
                  <a:pt x="249" y="86"/>
                </a:lnTo>
                <a:lnTo>
                  <a:pt x="256" y="91"/>
                </a:lnTo>
                <a:lnTo>
                  <a:pt x="264" y="95"/>
                </a:lnTo>
                <a:lnTo>
                  <a:pt x="273" y="98"/>
                </a:lnTo>
                <a:lnTo>
                  <a:pt x="316" y="106"/>
                </a:lnTo>
                <a:lnTo>
                  <a:pt x="356" y="116"/>
                </a:lnTo>
                <a:lnTo>
                  <a:pt x="365" y="119"/>
                </a:lnTo>
                <a:lnTo>
                  <a:pt x="374" y="123"/>
                </a:lnTo>
                <a:lnTo>
                  <a:pt x="380" y="127"/>
                </a:lnTo>
                <a:lnTo>
                  <a:pt x="387" y="132"/>
                </a:lnTo>
                <a:lnTo>
                  <a:pt x="392" y="137"/>
                </a:lnTo>
                <a:lnTo>
                  <a:pt x="396" y="144"/>
                </a:lnTo>
                <a:lnTo>
                  <a:pt x="398" y="151"/>
                </a:lnTo>
                <a:lnTo>
                  <a:pt x="399" y="160"/>
                </a:lnTo>
                <a:lnTo>
                  <a:pt x="398" y="174"/>
                </a:lnTo>
                <a:lnTo>
                  <a:pt x="396" y="187"/>
                </a:lnTo>
                <a:lnTo>
                  <a:pt x="390" y="200"/>
                </a:lnTo>
                <a:lnTo>
                  <a:pt x="385" y="213"/>
                </a:lnTo>
                <a:lnTo>
                  <a:pt x="369" y="239"/>
                </a:lnTo>
                <a:lnTo>
                  <a:pt x="353" y="263"/>
                </a:lnTo>
                <a:lnTo>
                  <a:pt x="344" y="276"/>
                </a:lnTo>
                <a:lnTo>
                  <a:pt x="335" y="290"/>
                </a:lnTo>
                <a:lnTo>
                  <a:pt x="328" y="303"/>
                </a:lnTo>
                <a:lnTo>
                  <a:pt x="321" y="316"/>
                </a:lnTo>
                <a:lnTo>
                  <a:pt x="314" y="330"/>
                </a:lnTo>
                <a:lnTo>
                  <a:pt x="310" y="345"/>
                </a:lnTo>
                <a:lnTo>
                  <a:pt x="307" y="360"/>
                </a:lnTo>
                <a:lnTo>
                  <a:pt x="306" y="376"/>
                </a:lnTo>
                <a:lnTo>
                  <a:pt x="297" y="377"/>
                </a:lnTo>
                <a:lnTo>
                  <a:pt x="284" y="381"/>
                </a:lnTo>
                <a:lnTo>
                  <a:pt x="268" y="387"/>
                </a:lnTo>
                <a:lnTo>
                  <a:pt x="254" y="395"/>
                </a:lnTo>
                <a:lnTo>
                  <a:pt x="246" y="399"/>
                </a:lnTo>
                <a:lnTo>
                  <a:pt x="241" y="403"/>
                </a:lnTo>
                <a:lnTo>
                  <a:pt x="235" y="408"/>
                </a:lnTo>
                <a:lnTo>
                  <a:pt x="231" y="413"/>
                </a:lnTo>
                <a:lnTo>
                  <a:pt x="227" y="417"/>
                </a:lnTo>
                <a:lnTo>
                  <a:pt x="225" y="422"/>
                </a:lnTo>
                <a:lnTo>
                  <a:pt x="224" y="427"/>
                </a:lnTo>
                <a:lnTo>
                  <a:pt x="227" y="431"/>
                </a:lnTo>
                <a:lnTo>
                  <a:pt x="213" y="438"/>
                </a:lnTo>
                <a:lnTo>
                  <a:pt x="197" y="446"/>
                </a:lnTo>
                <a:lnTo>
                  <a:pt x="188" y="450"/>
                </a:lnTo>
                <a:lnTo>
                  <a:pt x="179" y="454"/>
                </a:lnTo>
                <a:lnTo>
                  <a:pt x="173" y="456"/>
                </a:lnTo>
                <a:lnTo>
                  <a:pt x="166" y="456"/>
                </a:lnTo>
                <a:lnTo>
                  <a:pt x="166" y="467"/>
                </a:lnTo>
                <a:lnTo>
                  <a:pt x="163" y="475"/>
                </a:lnTo>
                <a:lnTo>
                  <a:pt x="158" y="481"/>
                </a:lnTo>
                <a:lnTo>
                  <a:pt x="153" y="486"/>
                </a:lnTo>
                <a:lnTo>
                  <a:pt x="146" y="490"/>
                </a:lnTo>
                <a:lnTo>
                  <a:pt x="139" y="493"/>
                </a:lnTo>
                <a:lnTo>
                  <a:pt x="131" y="494"/>
                </a:lnTo>
                <a:lnTo>
                  <a:pt x="122" y="496"/>
                </a:lnTo>
                <a:lnTo>
                  <a:pt x="102" y="498"/>
                </a:lnTo>
                <a:lnTo>
                  <a:pt x="83" y="501"/>
                </a:lnTo>
                <a:lnTo>
                  <a:pt x="73" y="504"/>
                </a:lnTo>
                <a:lnTo>
                  <a:pt x="64" y="507"/>
                </a:lnTo>
                <a:lnTo>
                  <a:pt x="55" y="512"/>
                </a:lnTo>
                <a:lnTo>
                  <a:pt x="46" y="518"/>
                </a:lnTo>
                <a:lnTo>
                  <a:pt x="46" y="514"/>
                </a:lnTo>
                <a:lnTo>
                  <a:pt x="45" y="510"/>
                </a:lnTo>
                <a:lnTo>
                  <a:pt x="43" y="506"/>
                </a:lnTo>
                <a:lnTo>
                  <a:pt x="40" y="501"/>
                </a:lnTo>
                <a:lnTo>
                  <a:pt x="38" y="497"/>
                </a:lnTo>
                <a:lnTo>
                  <a:pt x="36" y="492"/>
                </a:lnTo>
                <a:lnTo>
                  <a:pt x="34" y="487"/>
                </a:lnTo>
                <a:lnTo>
                  <a:pt x="33" y="481"/>
                </a:lnTo>
                <a:lnTo>
                  <a:pt x="33" y="468"/>
                </a:lnTo>
                <a:lnTo>
                  <a:pt x="31" y="456"/>
                </a:lnTo>
                <a:lnTo>
                  <a:pt x="29" y="445"/>
                </a:lnTo>
                <a:lnTo>
                  <a:pt x="26" y="436"/>
                </a:lnTo>
                <a:lnTo>
                  <a:pt x="17" y="418"/>
                </a:lnTo>
                <a:lnTo>
                  <a:pt x="7" y="401"/>
                </a:lnTo>
                <a:lnTo>
                  <a:pt x="0" y="358"/>
                </a:lnTo>
                <a:lnTo>
                  <a:pt x="113" y="332"/>
                </a:lnTo>
                <a:lnTo>
                  <a:pt x="194" y="185"/>
                </a:lnTo>
                <a:lnTo>
                  <a:pt x="166" y="136"/>
                </a:lnTo>
                <a:lnTo>
                  <a:pt x="200" y="0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rgbClr val="08248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latin typeface="Arial"/>
              <a:ea typeface="Arial"/>
              <a:cs typeface="Arial"/>
            </a:endParaRPr>
          </a:p>
        </p:txBody>
      </p:sp>
      <p:grpSp>
        <p:nvGrpSpPr>
          <p:cNvPr id="719" name="Group 718"/>
          <p:cNvGrpSpPr/>
          <p:nvPr/>
        </p:nvGrpSpPr>
        <p:grpSpPr>
          <a:xfrm>
            <a:off x="7943977" y="2397844"/>
            <a:ext cx="16193338" cy="9327834"/>
            <a:chOff x="7943977" y="2397844"/>
            <a:chExt cx="16193338" cy="9327834"/>
          </a:xfrm>
        </p:grpSpPr>
        <p:sp>
          <p:nvSpPr>
            <p:cNvPr id="9" name="Freeform 4"/>
            <p:cNvSpPr>
              <a:spLocks/>
            </p:cNvSpPr>
            <p:nvPr>
              <p:custDataLst>
                <p:tags r:id="rId421"/>
              </p:custDataLst>
            </p:nvPr>
          </p:nvSpPr>
          <p:spPr bwMode="auto">
            <a:xfrm>
              <a:off x="10984148" y="11586092"/>
              <a:ext cx="77479" cy="125627"/>
            </a:xfrm>
            <a:custGeom>
              <a:avLst/>
              <a:gdLst>
                <a:gd name="T0" fmla="*/ 0 w 73"/>
                <a:gd name="T1" fmla="*/ 0 h 20"/>
                <a:gd name="T2" fmla="*/ 1 w 73"/>
                <a:gd name="T3" fmla="*/ 5 h 20"/>
                <a:gd name="T4" fmla="*/ 4 w 73"/>
                <a:gd name="T5" fmla="*/ 10 h 20"/>
                <a:gd name="T6" fmla="*/ 8 w 73"/>
                <a:gd name="T7" fmla="*/ 14 h 20"/>
                <a:gd name="T8" fmla="*/ 13 w 73"/>
                <a:gd name="T9" fmla="*/ 20 h 20"/>
                <a:gd name="T10" fmla="*/ 16 w 73"/>
                <a:gd name="T11" fmla="*/ 17 h 20"/>
                <a:gd name="T12" fmla="*/ 19 w 73"/>
                <a:gd name="T13" fmla="*/ 13 h 20"/>
                <a:gd name="T14" fmla="*/ 23 w 73"/>
                <a:gd name="T15" fmla="*/ 11 h 20"/>
                <a:gd name="T16" fmla="*/ 27 w 73"/>
                <a:gd name="T17" fmla="*/ 10 h 20"/>
                <a:gd name="T18" fmla="*/ 36 w 73"/>
                <a:gd name="T19" fmla="*/ 8 h 20"/>
                <a:gd name="T20" fmla="*/ 46 w 73"/>
                <a:gd name="T21" fmla="*/ 7 h 20"/>
                <a:gd name="T22" fmla="*/ 54 w 73"/>
                <a:gd name="T23" fmla="*/ 7 h 20"/>
                <a:gd name="T24" fmla="*/ 63 w 73"/>
                <a:gd name="T25" fmla="*/ 6 h 20"/>
                <a:gd name="T26" fmla="*/ 66 w 73"/>
                <a:gd name="T27" fmla="*/ 5 h 20"/>
                <a:gd name="T28" fmla="*/ 69 w 73"/>
                <a:gd name="T29" fmla="*/ 4 h 20"/>
                <a:gd name="T30" fmla="*/ 71 w 73"/>
                <a:gd name="T31" fmla="*/ 2 h 20"/>
                <a:gd name="T32" fmla="*/ 73 w 73"/>
                <a:gd name="T33" fmla="*/ 0 h 20"/>
                <a:gd name="T34" fmla="*/ 0 w 73"/>
                <a:gd name="T3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2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" name="Freeform 7"/>
            <p:cNvSpPr>
              <a:spLocks/>
            </p:cNvSpPr>
            <p:nvPr>
              <p:custDataLst>
                <p:tags r:id="rId422"/>
              </p:custDataLst>
            </p:nvPr>
          </p:nvSpPr>
          <p:spPr bwMode="auto">
            <a:xfrm>
              <a:off x="9711259" y="7778885"/>
              <a:ext cx="789559" cy="1298150"/>
            </a:xfrm>
            <a:custGeom>
              <a:avLst/>
              <a:gdLst>
                <a:gd name="T0" fmla="*/ 583 w 784"/>
                <a:gd name="T1" fmla="*/ 277 h 1128"/>
                <a:gd name="T2" fmla="*/ 549 w 784"/>
                <a:gd name="T3" fmla="*/ 295 h 1128"/>
                <a:gd name="T4" fmla="*/ 484 w 784"/>
                <a:gd name="T5" fmla="*/ 387 h 1128"/>
                <a:gd name="T6" fmla="*/ 465 w 784"/>
                <a:gd name="T7" fmla="*/ 457 h 1128"/>
                <a:gd name="T8" fmla="*/ 481 w 784"/>
                <a:gd name="T9" fmla="*/ 522 h 1128"/>
                <a:gd name="T10" fmla="*/ 530 w 784"/>
                <a:gd name="T11" fmla="*/ 591 h 1128"/>
                <a:gd name="T12" fmla="*/ 579 w 784"/>
                <a:gd name="T13" fmla="*/ 616 h 1128"/>
                <a:gd name="T14" fmla="*/ 625 w 784"/>
                <a:gd name="T15" fmla="*/ 600 h 1128"/>
                <a:gd name="T16" fmla="*/ 654 w 784"/>
                <a:gd name="T17" fmla="*/ 653 h 1128"/>
                <a:gd name="T18" fmla="*/ 672 w 784"/>
                <a:gd name="T19" fmla="*/ 683 h 1128"/>
                <a:gd name="T20" fmla="*/ 714 w 784"/>
                <a:gd name="T21" fmla="*/ 687 h 1128"/>
                <a:gd name="T22" fmla="*/ 749 w 784"/>
                <a:gd name="T23" fmla="*/ 712 h 1128"/>
                <a:gd name="T24" fmla="*/ 770 w 784"/>
                <a:gd name="T25" fmla="*/ 756 h 1128"/>
                <a:gd name="T26" fmla="*/ 761 w 784"/>
                <a:gd name="T27" fmla="*/ 790 h 1128"/>
                <a:gd name="T28" fmla="*/ 760 w 784"/>
                <a:gd name="T29" fmla="*/ 825 h 1128"/>
                <a:gd name="T30" fmla="*/ 772 w 784"/>
                <a:gd name="T31" fmla="*/ 882 h 1128"/>
                <a:gd name="T32" fmla="*/ 758 w 784"/>
                <a:gd name="T33" fmla="*/ 932 h 1128"/>
                <a:gd name="T34" fmla="*/ 770 w 784"/>
                <a:gd name="T35" fmla="*/ 994 h 1128"/>
                <a:gd name="T36" fmla="*/ 763 w 784"/>
                <a:gd name="T37" fmla="*/ 1054 h 1128"/>
                <a:gd name="T38" fmla="*/ 691 w 784"/>
                <a:gd name="T39" fmla="*/ 1122 h 1128"/>
                <a:gd name="T40" fmla="*/ 648 w 784"/>
                <a:gd name="T41" fmla="*/ 1103 h 1128"/>
                <a:gd name="T42" fmla="*/ 602 w 784"/>
                <a:gd name="T43" fmla="*/ 1056 h 1128"/>
                <a:gd name="T44" fmla="*/ 463 w 784"/>
                <a:gd name="T45" fmla="*/ 998 h 1128"/>
                <a:gd name="T46" fmla="*/ 425 w 784"/>
                <a:gd name="T47" fmla="*/ 967 h 1128"/>
                <a:gd name="T48" fmla="*/ 331 w 784"/>
                <a:gd name="T49" fmla="*/ 894 h 1128"/>
                <a:gd name="T50" fmla="*/ 318 w 784"/>
                <a:gd name="T51" fmla="*/ 867 h 1128"/>
                <a:gd name="T52" fmla="*/ 328 w 784"/>
                <a:gd name="T53" fmla="*/ 815 h 1128"/>
                <a:gd name="T54" fmla="*/ 290 w 784"/>
                <a:gd name="T55" fmla="*/ 778 h 1128"/>
                <a:gd name="T56" fmla="*/ 259 w 784"/>
                <a:gd name="T57" fmla="*/ 745 h 1128"/>
                <a:gd name="T58" fmla="*/ 243 w 784"/>
                <a:gd name="T59" fmla="*/ 689 h 1128"/>
                <a:gd name="T60" fmla="*/ 153 w 784"/>
                <a:gd name="T61" fmla="*/ 530 h 1128"/>
                <a:gd name="T62" fmla="*/ 120 w 784"/>
                <a:gd name="T63" fmla="*/ 487 h 1128"/>
                <a:gd name="T64" fmla="*/ 90 w 784"/>
                <a:gd name="T65" fmla="*/ 432 h 1128"/>
                <a:gd name="T66" fmla="*/ 22 w 784"/>
                <a:gd name="T67" fmla="*/ 397 h 1128"/>
                <a:gd name="T68" fmla="*/ 0 w 784"/>
                <a:gd name="T69" fmla="*/ 363 h 1128"/>
                <a:gd name="T70" fmla="*/ 13 w 784"/>
                <a:gd name="T71" fmla="*/ 276 h 1128"/>
                <a:gd name="T72" fmla="*/ 28 w 784"/>
                <a:gd name="T73" fmla="*/ 246 h 1128"/>
                <a:gd name="T74" fmla="*/ 72 w 784"/>
                <a:gd name="T75" fmla="*/ 222 h 1128"/>
                <a:gd name="T76" fmla="*/ 95 w 784"/>
                <a:gd name="T77" fmla="*/ 272 h 1128"/>
                <a:gd name="T78" fmla="*/ 158 w 784"/>
                <a:gd name="T79" fmla="*/ 307 h 1128"/>
                <a:gd name="T80" fmla="*/ 184 w 784"/>
                <a:gd name="T81" fmla="*/ 271 h 1128"/>
                <a:gd name="T82" fmla="*/ 201 w 784"/>
                <a:gd name="T83" fmla="*/ 225 h 1128"/>
                <a:gd name="T84" fmla="*/ 270 w 784"/>
                <a:gd name="T85" fmla="*/ 170 h 1128"/>
                <a:gd name="T86" fmla="*/ 344 w 784"/>
                <a:gd name="T87" fmla="*/ 120 h 1128"/>
                <a:gd name="T88" fmla="*/ 357 w 784"/>
                <a:gd name="T89" fmla="*/ 70 h 1128"/>
                <a:gd name="T90" fmla="*/ 347 w 784"/>
                <a:gd name="T91" fmla="*/ 5 h 1128"/>
                <a:gd name="T92" fmla="*/ 422 w 784"/>
                <a:gd name="T93" fmla="*/ 53 h 1128"/>
                <a:gd name="T94" fmla="*/ 467 w 784"/>
                <a:gd name="T95" fmla="*/ 107 h 1128"/>
                <a:gd name="T96" fmla="*/ 506 w 784"/>
                <a:gd name="T97" fmla="*/ 154 h 1128"/>
                <a:gd name="T98" fmla="*/ 561 w 784"/>
                <a:gd name="T99" fmla="*/ 157 h 1128"/>
                <a:gd name="T100" fmla="*/ 617 w 784"/>
                <a:gd name="T101" fmla="*/ 149 h 1128"/>
                <a:gd name="T102" fmla="*/ 640 w 784"/>
                <a:gd name="T103" fmla="*/ 156 h 1128"/>
                <a:gd name="T104" fmla="*/ 654 w 784"/>
                <a:gd name="T105" fmla="*/ 193 h 1128"/>
                <a:gd name="T106" fmla="*/ 627 w 784"/>
                <a:gd name="T107" fmla="*/ 210 h 1128"/>
                <a:gd name="T108" fmla="*/ 627 w 784"/>
                <a:gd name="T109" fmla="*/ 240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4" h="1128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" name="Freeform 8"/>
            <p:cNvSpPr>
              <a:spLocks/>
            </p:cNvSpPr>
            <p:nvPr>
              <p:custDataLst>
                <p:tags r:id="rId423"/>
              </p:custDataLst>
            </p:nvPr>
          </p:nvSpPr>
          <p:spPr bwMode="auto">
            <a:xfrm>
              <a:off x="10408581" y="9017709"/>
              <a:ext cx="608771" cy="2484631"/>
            </a:xfrm>
            <a:custGeom>
              <a:avLst/>
              <a:gdLst>
                <a:gd name="T0" fmla="*/ 418 w 598"/>
                <a:gd name="T1" fmla="*/ 2021 h 2158"/>
                <a:gd name="T2" fmla="*/ 342 w 598"/>
                <a:gd name="T3" fmla="*/ 1955 h 2158"/>
                <a:gd name="T4" fmla="*/ 339 w 598"/>
                <a:gd name="T5" fmla="*/ 1893 h 2158"/>
                <a:gd name="T6" fmla="*/ 345 w 598"/>
                <a:gd name="T7" fmla="*/ 1843 h 2158"/>
                <a:gd name="T8" fmla="*/ 362 w 598"/>
                <a:gd name="T9" fmla="*/ 1791 h 2158"/>
                <a:gd name="T10" fmla="*/ 354 w 598"/>
                <a:gd name="T11" fmla="*/ 1740 h 2158"/>
                <a:gd name="T12" fmla="*/ 332 w 598"/>
                <a:gd name="T13" fmla="*/ 1683 h 2158"/>
                <a:gd name="T14" fmla="*/ 303 w 598"/>
                <a:gd name="T15" fmla="*/ 1581 h 2158"/>
                <a:gd name="T16" fmla="*/ 226 w 598"/>
                <a:gd name="T17" fmla="*/ 1460 h 2158"/>
                <a:gd name="T18" fmla="*/ 206 w 598"/>
                <a:gd name="T19" fmla="*/ 1381 h 2158"/>
                <a:gd name="T20" fmla="*/ 217 w 598"/>
                <a:gd name="T21" fmla="*/ 1299 h 2158"/>
                <a:gd name="T22" fmla="*/ 208 w 598"/>
                <a:gd name="T23" fmla="*/ 1235 h 2158"/>
                <a:gd name="T24" fmla="*/ 185 w 598"/>
                <a:gd name="T25" fmla="*/ 1165 h 2158"/>
                <a:gd name="T26" fmla="*/ 211 w 598"/>
                <a:gd name="T27" fmla="*/ 1123 h 2158"/>
                <a:gd name="T28" fmla="*/ 195 w 598"/>
                <a:gd name="T29" fmla="*/ 1082 h 2158"/>
                <a:gd name="T30" fmla="*/ 211 w 598"/>
                <a:gd name="T31" fmla="*/ 1025 h 2158"/>
                <a:gd name="T32" fmla="*/ 210 w 598"/>
                <a:gd name="T33" fmla="*/ 993 h 2158"/>
                <a:gd name="T34" fmla="*/ 187 w 598"/>
                <a:gd name="T35" fmla="*/ 927 h 2158"/>
                <a:gd name="T36" fmla="*/ 136 w 598"/>
                <a:gd name="T37" fmla="*/ 852 h 2158"/>
                <a:gd name="T38" fmla="*/ 134 w 598"/>
                <a:gd name="T39" fmla="*/ 686 h 2158"/>
                <a:gd name="T40" fmla="*/ 183 w 598"/>
                <a:gd name="T41" fmla="*/ 584 h 2158"/>
                <a:gd name="T42" fmla="*/ 189 w 598"/>
                <a:gd name="T43" fmla="*/ 522 h 2158"/>
                <a:gd name="T44" fmla="*/ 160 w 598"/>
                <a:gd name="T45" fmla="*/ 459 h 2158"/>
                <a:gd name="T46" fmla="*/ 182 w 598"/>
                <a:gd name="T47" fmla="*/ 406 h 2158"/>
                <a:gd name="T48" fmla="*/ 229 w 598"/>
                <a:gd name="T49" fmla="*/ 346 h 2158"/>
                <a:gd name="T50" fmla="*/ 200 w 598"/>
                <a:gd name="T51" fmla="*/ 308 h 2158"/>
                <a:gd name="T52" fmla="*/ 148 w 598"/>
                <a:gd name="T53" fmla="*/ 222 h 2158"/>
                <a:gd name="T54" fmla="*/ 129 w 598"/>
                <a:gd name="T55" fmla="*/ 125 h 2158"/>
                <a:gd name="T56" fmla="*/ 91 w 598"/>
                <a:gd name="T57" fmla="*/ 37 h 2158"/>
                <a:gd name="T58" fmla="*/ 0 w 598"/>
                <a:gd name="T59" fmla="*/ 44 h 2158"/>
                <a:gd name="T60" fmla="*/ 31 w 598"/>
                <a:gd name="T61" fmla="*/ 200 h 2158"/>
                <a:gd name="T62" fmla="*/ 42 w 598"/>
                <a:gd name="T63" fmla="*/ 304 h 2158"/>
                <a:gd name="T64" fmla="*/ 27 w 598"/>
                <a:gd name="T65" fmla="*/ 374 h 2158"/>
                <a:gd name="T66" fmla="*/ 52 w 598"/>
                <a:gd name="T67" fmla="*/ 524 h 2158"/>
                <a:gd name="T68" fmla="*/ 46 w 598"/>
                <a:gd name="T69" fmla="*/ 649 h 2158"/>
                <a:gd name="T70" fmla="*/ 36 w 598"/>
                <a:gd name="T71" fmla="*/ 718 h 2158"/>
                <a:gd name="T72" fmla="*/ 52 w 598"/>
                <a:gd name="T73" fmla="*/ 767 h 2158"/>
                <a:gd name="T74" fmla="*/ 64 w 598"/>
                <a:gd name="T75" fmla="*/ 871 h 2158"/>
                <a:gd name="T76" fmla="*/ 81 w 598"/>
                <a:gd name="T77" fmla="*/ 913 h 2158"/>
                <a:gd name="T78" fmla="*/ 73 w 598"/>
                <a:gd name="T79" fmla="*/ 1045 h 2158"/>
                <a:gd name="T80" fmla="*/ 63 w 598"/>
                <a:gd name="T81" fmla="*/ 1152 h 2158"/>
                <a:gd name="T82" fmla="*/ 40 w 598"/>
                <a:gd name="T83" fmla="*/ 1188 h 2158"/>
                <a:gd name="T84" fmla="*/ 60 w 598"/>
                <a:gd name="T85" fmla="*/ 1258 h 2158"/>
                <a:gd name="T86" fmla="*/ 106 w 598"/>
                <a:gd name="T87" fmla="*/ 1343 h 2158"/>
                <a:gd name="T88" fmla="*/ 93 w 598"/>
                <a:gd name="T89" fmla="*/ 1396 h 2158"/>
                <a:gd name="T90" fmla="*/ 106 w 598"/>
                <a:gd name="T91" fmla="*/ 1449 h 2158"/>
                <a:gd name="T92" fmla="*/ 164 w 598"/>
                <a:gd name="T93" fmla="*/ 1467 h 2158"/>
                <a:gd name="T94" fmla="*/ 209 w 598"/>
                <a:gd name="T95" fmla="*/ 1621 h 2158"/>
                <a:gd name="T96" fmla="*/ 227 w 598"/>
                <a:gd name="T97" fmla="*/ 1709 h 2158"/>
                <a:gd name="T98" fmla="*/ 151 w 598"/>
                <a:gd name="T99" fmla="*/ 1749 h 2158"/>
                <a:gd name="T100" fmla="*/ 207 w 598"/>
                <a:gd name="T101" fmla="*/ 1776 h 2158"/>
                <a:gd name="T102" fmla="*/ 250 w 598"/>
                <a:gd name="T103" fmla="*/ 1820 h 2158"/>
                <a:gd name="T104" fmla="*/ 275 w 598"/>
                <a:gd name="T105" fmla="*/ 1871 h 2158"/>
                <a:gd name="T106" fmla="*/ 308 w 598"/>
                <a:gd name="T107" fmla="*/ 1961 h 2158"/>
                <a:gd name="T108" fmla="*/ 359 w 598"/>
                <a:gd name="T109" fmla="*/ 2013 h 2158"/>
                <a:gd name="T110" fmla="*/ 393 w 598"/>
                <a:gd name="T111" fmla="*/ 2048 h 2158"/>
                <a:gd name="T112" fmla="*/ 424 w 598"/>
                <a:gd name="T113" fmla="*/ 2074 h 2158"/>
                <a:gd name="T114" fmla="*/ 465 w 598"/>
                <a:gd name="T115" fmla="*/ 2110 h 2158"/>
                <a:gd name="T116" fmla="*/ 519 w 598"/>
                <a:gd name="T117" fmla="*/ 2140 h 2158"/>
                <a:gd name="T118" fmla="*/ 538 w 598"/>
                <a:gd name="T119" fmla="*/ 2151 h 2158"/>
                <a:gd name="T120" fmla="*/ 586 w 598"/>
                <a:gd name="T121" fmla="*/ 2098 h 2158"/>
                <a:gd name="T122" fmla="*/ 591 w 598"/>
                <a:gd name="T123" fmla="*/ 2071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8" h="2158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" name="Freeform 10"/>
            <p:cNvSpPr>
              <a:spLocks/>
            </p:cNvSpPr>
            <p:nvPr>
              <p:custDataLst>
                <p:tags r:id="rId424"/>
              </p:custDataLst>
            </p:nvPr>
          </p:nvSpPr>
          <p:spPr bwMode="auto">
            <a:xfrm>
              <a:off x="15097971" y="5123260"/>
              <a:ext cx="162339" cy="108180"/>
            </a:xfrm>
            <a:custGeom>
              <a:avLst/>
              <a:gdLst>
                <a:gd name="T0" fmla="*/ 94 w 161"/>
                <a:gd name="T1" fmla="*/ 0 h 93"/>
                <a:gd name="T2" fmla="*/ 107 w 161"/>
                <a:gd name="T3" fmla="*/ 18 h 93"/>
                <a:gd name="T4" fmla="*/ 112 w 161"/>
                <a:gd name="T5" fmla="*/ 12 h 93"/>
                <a:gd name="T6" fmla="*/ 117 w 161"/>
                <a:gd name="T7" fmla="*/ 8 h 93"/>
                <a:gd name="T8" fmla="*/ 122 w 161"/>
                <a:gd name="T9" fmla="*/ 5 h 93"/>
                <a:gd name="T10" fmla="*/ 127 w 161"/>
                <a:gd name="T11" fmla="*/ 3 h 93"/>
                <a:gd name="T12" fmla="*/ 137 w 161"/>
                <a:gd name="T13" fmla="*/ 1 h 93"/>
                <a:gd name="T14" fmla="*/ 148 w 161"/>
                <a:gd name="T15" fmla="*/ 0 h 93"/>
                <a:gd name="T16" fmla="*/ 151 w 161"/>
                <a:gd name="T17" fmla="*/ 0 h 93"/>
                <a:gd name="T18" fmla="*/ 161 w 161"/>
                <a:gd name="T19" fmla="*/ 0 h 93"/>
                <a:gd name="T20" fmla="*/ 161 w 161"/>
                <a:gd name="T21" fmla="*/ 92 h 93"/>
                <a:gd name="T22" fmla="*/ 155 w 161"/>
                <a:gd name="T23" fmla="*/ 93 h 93"/>
                <a:gd name="T24" fmla="*/ 150 w 161"/>
                <a:gd name="T25" fmla="*/ 93 h 93"/>
                <a:gd name="T26" fmla="*/ 145 w 161"/>
                <a:gd name="T27" fmla="*/ 92 h 93"/>
                <a:gd name="T28" fmla="*/ 140 w 161"/>
                <a:gd name="T29" fmla="*/ 91 h 93"/>
                <a:gd name="T30" fmla="*/ 129 w 161"/>
                <a:gd name="T31" fmla="*/ 88 h 93"/>
                <a:gd name="T32" fmla="*/ 120 w 161"/>
                <a:gd name="T33" fmla="*/ 82 h 93"/>
                <a:gd name="T34" fmla="*/ 111 w 161"/>
                <a:gd name="T35" fmla="*/ 75 h 93"/>
                <a:gd name="T36" fmla="*/ 104 w 161"/>
                <a:gd name="T37" fmla="*/ 67 h 93"/>
                <a:gd name="T38" fmla="*/ 97 w 161"/>
                <a:gd name="T39" fmla="*/ 59 h 93"/>
                <a:gd name="T40" fmla="*/ 94 w 161"/>
                <a:gd name="T41" fmla="*/ 49 h 93"/>
                <a:gd name="T42" fmla="*/ 92 w 161"/>
                <a:gd name="T43" fmla="*/ 50 h 93"/>
                <a:gd name="T44" fmla="*/ 89 w 161"/>
                <a:gd name="T45" fmla="*/ 51 h 93"/>
                <a:gd name="T46" fmla="*/ 86 w 161"/>
                <a:gd name="T47" fmla="*/ 51 h 93"/>
                <a:gd name="T48" fmla="*/ 84 w 161"/>
                <a:gd name="T49" fmla="*/ 51 h 93"/>
                <a:gd name="T50" fmla="*/ 78 w 161"/>
                <a:gd name="T51" fmla="*/ 50 h 93"/>
                <a:gd name="T52" fmla="*/ 74 w 161"/>
                <a:gd name="T53" fmla="*/ 49 h 93"/>
                <a:gd name="T54" fmla="*/ 65 w 161"/>
                <a:gd name="T55" fmla="*/ 48 h 93"/>
                <a:gd name="T56" fmla="*/ 55 w 161"/>
                <a:gd name="T57" fmla="*/ 45 h 93"/>
                <a:gd name="T58" fmla="*/ 44 w 161"/>
                <a:gd name="T59" fmla="*/ 40 h 93"/>
                <a:gd name="T60" fmla="*/ 32 w 161"/>
                <a:gd name="T61" fmla="*/ 34 h 93"/>
                <a:gd name="T62" fmla="*/ 21 w 161"/>
                <a:gd name="T63" fmla="*/ 26 h 93"/>
                <a:gd name="T64" fmla="*/ 12 w 161"/>
                <a:gd name="T65" fmla="*/ 18 h 93"/>
                <a:gd name="T66" fmla="*/ 8 w 161"/>
                <a:gd name="T67" fmla="*/ 14 h 93"/>
                <a:gd name="T68" fmla="*/ 5 w 161"/>
                <a:gd name="T69" fmla="*/ 9 h 93"/>
                <a:gd name="T70" fmla="*/ 3 w 161"/>
                <a:gd name="T71" fmla="*/ 5 h 93"/>
                <a:gd name="T72" fmla="*/ 0 w 161"/>
                <a:gd name="T73" fmla="*/ 0 h 93"/>
                <a:gd name="T74" fmla="*/ 94 w 161"/>
                <a:gd name="T7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1" h="93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" name="Freeform 11"/>
            <p:cNvSpPr>
              <a:spLocks/>
            </p:cNvSpPr>
            <p:nvPr>
              <p:custDataLst>
                <p:tags r:id="rId425"/>
              </p:custDataLst>
            </p:nvPr>
          </p:nvSpPr>
          <p:spPr bwMode="auto">
            <a:xfrm>
              <a:off x="13932080" y="4847579"/>
              <a:ext cx="191855" cy="352454"/>
            </a:xfrm>
            <a:custGeom>
              <a:avLst/>
              <a:gdLst>
                <a:gd name="T0" fmla="*/ 38 w 192"/>
                <a:gd name="T1" fmla="*/ 3 h 307"/>
                <a:gd name="T2" fmla="*/ 37 w 192"/>
                <a:gd name="T3" fmla="*/ 0 h 307"/>
                <a:gd name="T4" fmla="*/ 57 w 192"/>
                <a:gd name="T5" fmla="*/ 3 h 307"/>
                <a:gd name="T6" fmla="*/ 110 w 192"/>
                <a:gd name="T7" fmla="*/ 14 h 307"/>
                <a:gd name="T8" fmla="*/ 155 w 192"/>
                <a:gd name="T9" fmla="*/ 25 h 307"/>
                <a:gd name="T10" fmla="*/ 181 w 192"/>
                <a:gd name="T11" fmla="*/ 28 h 307"/>
                <a:gd name="T12" fmla="*/ 192 w 192"/>
                <a:gd name="T13" fmla="*/ 35 h 307"/>
                <a:gd name="T14" fmla="*/ 188 w 192"/>
                <a:gd name="T15" fmla="*/ 47 h 307"/>
                <a:gd name="T16" fmla="*/ 175 w 192"/>
                <a:gd name="T17" fmla="*/ 82 h 307"/>
                <a:gd name="T18" fmla="*/ 158 w 192"/>
                <a:gd name="T19" fmla="*/ 127 h 307"/>
                <a:gd name="T20" fmla="*/ 147 w 192"/>
                <a:gd name="T21" fmla="*/ 165 h 307"/>
                <a:gd name="T22" fmla="*/ 146 w 192"/>
                <a:gd name="T23" fmla="*/ 207 h 307"/>
                <a:gd name="T24" fmla="*/ 144 w 192"/>
                <a:gd name="T25" fmla="*/ 249 h 307"/>
                <a:gd name="T26" fmla="*/ 134 w 192"/>
                <a:gd name="T27" fmla="*/ 277 h 307"/>
                <a:gd name="T28" fmla="*/ 106 w 192"/>
                <a:gd name="T29" fmla="*/ 296 h 307"/>
                <a:gd name="T30" fmla="*/ 83 w 192"/>
                <a:gd name="T31" fmla="*/ 303 h 307"/>
                <a:gd name="T32" fmla="*/ 72 w 192"/>
                <a:gd name="T33" fmla="*/ 307 h 307"/>
                <a:gd name="T34" fmla="*/ 52 w 192"/>
                <a:gd name="T35" fmla="*/ 305 h 307"/>
                <a:gd name="T36" fmla="*/ 32 w 192"/>
                <a:gd name="T37" fmla="*/ 291 h 307"/>
                <a:gd name="T38" fmla="*/ 30 w 192"/>
                <a:gd name="T39" fmla="*/ 277 h 307"/>
                <a:gd name="T40" fmla="*/ 22 w 192"/>
                <a:gd name="T41" fmla="*/ 257 h 307"/>
                <a:gd name="T42" fmla="*/ 10 w 192"/>
                <a:gd name="T43" fmla="*/ 231 h 307"/>
                <a:gd name="T44" fmla="*/ 2 w 192"/>
                <a:gd name="T45" fmla="*/ 211 h 307"/>
                <a:gd name="T46" fmla="*/ 0 w 192"/>
                <a:gd name="T47" fmla="*/ 197 h 307"/>
                <a:gd name="T48" fmla="*/ 0 w 192"/>
                <a:gd name="T49" fmla="*/ 180 h 307"/>
                <a:gd name="T50" fmla="*/ 2 w 192"/>
                <a:gd name="T51" fmla="*/ 165 h 307"/>
                <a:gd name="T52" fmla="*/ 11 w 192"/>
                <a:gd name="T53" fmla="*/ 145 h 307"/>
                <a:gd name="T54" fmla="*/ 33 w 192"/>
                <a:gd name="T55" fmla="*/ 109 h 307"/>
                <a:gd name="T56" fmla="*/ 48 w 192"/>
                <a:gd name="T57" fmla="*/ 81 h 307"/>
                <a:gd name="T58" fmla="*/ 52 w 192"/>
                <a:gd name="T59" fmla="*/ 62 h 307"/>
                <a:gd name="T60" fmla="*/ 53 w 192"/>
                <a:gd name="T61" fmla="*/ 41 h 307"/>
                <a:gd name="T62" fmla="*/ 55 w 192"/>
                <a:gd name="T63" fmla="*/ 30 h 307"/>
                <a:gd name="T64" fmla="*/ 57 w 192"/>
                <a:gd name="T65" fmla="*/ 26 h 307"/>
                <a:gd name="T66" fmla="*/ 60 w 192"/>
                <a:gd name="T67" fmla="*/ 22 h 307"/>
                <a:gd name="T68" fmla="*/ 44 w 192"/>
                <a:gd name="T69" fmla="*/ 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2" h="307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7" name="Freeform 12"/>
            <p:cNvSpPr>
              <a:spLocks/>
            </p:cNvSpPr>
            <p:nvPr>
              <p:custDataLst>
                <p:tags r:id="rId426"/>
              </p:custDataLst>
            </p:nvPr>
          </p:nvSpPr>
          <p:spPr bwMode="auto">
            <a:xfrm>
              <a:off x="14120247" y="3716932"/>
              <a:ext cx="398469" cy="593241"/>
            </a:xfrm>
            <a:custGeom>
              <a:avLst/>
              <a:gdLst>
                <a:gd name="T0" fmla="*/ 26 w 398"/>
                <a:gd name="T1" fmla="*/ 2 h 518"/>
                <a:gd name="T2" fmla="*/ 95 w 398"/>
                <a:gd name="T3" fmla="*/ 13 h 518"/>
                <a:gd name="T4" fmla="*/ 116 w 398"/>
                <a:gd name="T5" fmla="*/ 23 h 518"/>
                <a:gd name="T6" fmla="*/ 80 w 398"/>
                <a:gd name="T7" fmla="*/ 47 h 518"/>
                <a:gd name="T8" fmla="*/ 64 w 398"/>
                <a:gd name="T9" fmla="*/ 62 h 518"/>
                <a:gd name="T10" fmla="*/ 77 w 398"/>
                <a:gd name="T11" fmla="*/ 69 h 518"/>
                <a:gd name="T12" fmla="*/ 167 w 398"/>
                <a:gd name="T13" fmla="*/ 79 h 518"/>
                <a:gd name="T14" fmla="*/ 210 w 398"/>
                <a:gd name="T15" fmla="*/ 109 h 518"/>
                <a:gd name="T16" fmla="*/ 154 w 398"/>
                <a:gd name="T17" fmla="*/ 127 h 518"/>
                <a:gd name="T18" fmla="*/ 147 w 398"/>
                <a:gd name="T19" fmla="*/ 138 h 518"/>
                <a:gd name="T20" fmla="*/ 191 w 398"/>
                <a:gd name="T21" fmla="*/ 143 h 518"/>
                <a:gd name="T22" fmla="*/ 211 w 398"/>
                <a:gd name="T23" fmla="*/ 156 h 518"/>
                <a:gd name="T24" fmla="*/ 243 w 398"/>
                <a:gd name="T25" fmla="*/ 191 h 518"/>
                <a:gd name="T26" fmla="*/ 258 w 398"/>
                <a:gd name="T27" fmla="*/ 212 h 518"/>
                <a:gd name="T28" fmla="*/ 260 w 398"/>
                <a:gd name="T29" fmla="*/ 237 h 518"/>
                <a:gd name="T30" fmla="*/ 272 w 398"/>
                <a:gd name="T31" fmla="*/ 254 h 518"/>
                <a:gd name="T32" fmla="*/ 286 w 398"/>
                <a:gd name="T33" fmla="*/ 279 h 518"/>
                <a:gd name="T34" fmla="*/ 306 w 398"/>
                <a:gd name="T35" fmla="*/ 297 h 518"/>
                <a:gd name="T36" fmla="*/ 327 w 398"/>
                <a:gd name="T37" fmla="*/ 320 h 518"/>
                <a:gd name="T38" fmla="*/ 346 w 398"/>
                <a:gd name="T39" fmla="*/ 337 h 518"/>
                <a:gd name="T40" fmla="*/ 370 w 398"/>
                <a:gd name="T41" fmla="*/ 341 h 518"/>
                <a:gd name="T42" fmla="*/ 396 w 398"/>
                <a:gd name="T43" fmla="*/ 365 h 518"/>
                <a:gd name="T44" fmla="*/ 395 w 398"/>
                <a:gd name="T45" fmla="*/ 395 h 518"/>
                <a:gd name="T46" fmla="*/ 382 w 398"/>
                <a:gd name="T47" fmla="*/ 404 h 518"/>
                <a:gd name="T48" fmla="*/ 367 w 398"/>
                <a:gd name="T49" fmla="*/ 415 h 518"/>
                <a:gd name="T50" fmla="*/ 368 w 398"/>
                <a:gd name="T51" fmla="*/ 426 h 518"/>
                <a:gd name="T52" fmla="*/ 376 w 398"/>
                <a:gd name="T53" fmla="*/ 443 h 518"/>
                <a:gd name="T54" fmla="*/ 359 w 398"/>
                <a:gd name="T55" fmla="*/ 463 h 518"/>
                <a:gd name="T56" fmla="*/ 146 w 398"/>
                <a:gd name="T57" fmla="*/ 500 h 518"/>
                <a:gd name="T58" fmla="*/ 68 w 398"/>
                <a:gd name="T59" fmla="*/ 508 h 518"/>
                <a:gd name="T60" fmla="*/ 53 w 398"/>
                <a:gd name="T61" fmla="*/ 518 h 518"/>
                <a:gd name="T62" fmla="*/ 58 w 398"/>
                <a:gd name="T63" fmla="*/ 493 h 518"/>
                <a:gd name="T64" fmla="*/ 71 w 398"/>
                <a:gd name="T65" fmla="*/ 476 h 518"/>
                <a:gd name="T66" fmla="*/ 114 w 398"/>
                <a:gd name="T67" fmla="*/ 458 h 518"/>
                <a:gd name="T68" fmla="*/ 172 w 398"/>
                <a:gd name="T69" fmla="*/ 439 h 518"/>
                <a:gd name="T70" fmla="*/ 179 w 398"/>
                <a:gd name="T71" fmla="*/ 426 h 518"/>
                <a:gd name="T72" fmla="*/ 171 w 398"/>
                <a:gd name="T73" fmla="*/ 434 h 518"/>
                <a:gd name="T74" fmla="*/ 111 w 398"/>
                <a:gd name="T75" fmla="*/ 432 h 518"/>
                <a:gd name="T76" fmla="*/ 76 w 398"/>
                <a:gd name="T77" fmla="*/ 420 h 518"/>
                <a:gd name="T78" fmla="*/ 77 w 398"/>
                <a:gd name="T79" fmla="*/ 402 h 518"/>
                <a:gd name="T80" fmla="*/ 95 w 398"/>
                <a:gd name="T81" fmla="*/ 391 h 518"/>
                <a:gd name="T82" fmla="*/ 87 w 398"/>
                <a:gd name="T83" fmla="*/ 352 h 518"/>
                <a:gd name="T84" fmla="*/ 105 w 398"/>
                <a:gd name="T85" fmla="*/ 329 h 518"/>
                <a:gd name="T86" fmla="*/ 154 w 398"/>
                <a:gd name="T87" fmla="*/ 309 h 518"/>
                <a:gd name="T88" fmla="*/ 172 w 398"/>
                <a:gd name="T89" fmla="*/ 291 h 518"/>
                <a:gd name="T90" fmla="*/ 148 w 398"/>
                <a:gd name="T91" fmla="*/ 271 h 518"/>
                <a:gd name="T92" fmla="*/ 139 w 398"/>
                <a:gd name="T93" fmla="*/ 247 h 518"/>
                <a:gd name="T94" fmla="*/ 94 w 398"/>
                <a:gd name="T95" fmla="*/ 239 h 518"/>
                <a:gd name="T96" fmla="*/ 80 w 398"/>
                <a:gd name="T97" fmla="*/ 216 h 518"/>
                <a:gd name="T98" fmla="*/ 90 w 398"/>
                <a:gd name="T99" fmla="*/ 192 h 518"/>
                <a:gd name="T100" fmla="*/ 100 w 398"/>
                <a:gd name="T101" fmla="*/ 168 h 518"/>
                <a:gd name="T102" fmla="*/ 73 w 398"/>
                <a:gd name="T103" fmla="*/ 186 h 518"/>
                <a:gd name="T104" fmla="*/ 22 w 398"/>
                <a:gd name="T105" fmla="*/ 162 h 518"/>
                <a:gd name="T106" fmla="*/ 20 w 398"/>
                <a:gd name="T107" fmla="*/ 142 h 518"/>
                <a:gd name="T108" fmla="*/ 14 w 398"/>
                <a:gd name="T109" fmla="*/ 131 h 518"/>
                <a:gd name="T110" fmla="*/ 20 w 398"/>
                <a:gd name="T111" fmla="*/ 63 h 518"/>
                <a:gd name="T112" fmla="*/ 19 w 398"/>
                <a:gd name="T113" fmla="*/ 49 h 518"/>
                <a:gd name="T114" fmla="*/ 4 w 398"/>
                <a:gd name="T115" fmla="*/ 40 h 518"/>
                <a:gd name="T116" fmla="*/ 20 w 398"/>
                <a:gd name="T117" fmla="*/ 19 h 518"/>
                <a:gd name="T118" fmla="*/ 3 w 398"/>
                <a:gd name="T119" fmla="*/ 9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8" h="518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8" name="Freeform 13"/>
            <p:cNvSpPr>
              <a:spLocks/>
            </p:cNvSpPr>
            <p:nvPr>
              <p:custDataLst>
                <p:tags r:id="rId427"/>
              </p:custDataLst>
            </p:nvPr>
          </p:nvSpPr>
          <p:spPr bwMode="auto">
            <a:xfrm>
              <a:off x="14954080" y="4383454"/>
              <a:ext cx="394778" cy="167503"/>
            </a:xfrm>
            <a:custGeom>
              <a:avLst/>
              <a:gdLst>
                <a:gd name="T0" fmla="*/ 190 w 382"/>
                <a:gd name="T1" fmla="*/ 21 h 148"/>
                <a:gd name="T2" fmla="*/ 177 w 382"/>
                <a:gd name="T3" fmla="*/ 31 h 148"/>
                <a:gd name="T4" fmla="*/ 174 w 382"/>
                <a:gd name="T5" fmla="*/ 45 h 148"/>
                <a:gd name="T6" fmla="*/ 168 w 382"/>
                <a:gd name="T7" fmla="*/ 53 h 148"/>
                <a:gd name="T8" fmla="*/ 166 w 382"/>
                <a:gd name="T9" fmla="*/ 61 h 148"/>
                <a:gd name="T10" fmla="*/ 177 w 382"/>
                <a:gd name="T11" fmla="*/ 74 h 148"/>
                <a:gd name="T12" fmla="*/ 155 w 382"/>
                <a:gd name="T13" fmla="*/ 86 h 148"/>
                <a:gd name="T14" fmla="*/ 108 w 382"/>
                <a:gd name="T15" fmla="*/ 96 h 148"/>
                <a:gd name="T16" fmla="*/ 77 w 382"/>
                <a:gd name="T17" fmla="*/ 97 h 148"/>
                <a:gd name="T18" fmla="*/ 52 w 382"/>
                <a:gd name="T19" fmla="*/ 95 h 148"/>
                <a:gd name="T20" fmla="*/ 4 w 382"/>
                <a:gd name="T21" fmla="*/ 111 h 148"/>
                <a:gd name="T22" fmla="*/ 0 w 382"/>
                <a:gd name="T23" fmla="*/ 129 h 148"/>
                <a:gd name="T24" fmla="*/ 4 w 382"/>
                <a:gd name="T25" fmla="*/ 131 h 148"/>
                <a:gd name="T26" fmla="*/ 12 w 382"/>
                <a:gd name="T27" fmla="*/ 131 h 148"/>
                <a:gd name="T28" fmla="*/ 51 w 382"/>
                <a:gd name="T29" fmla="*/ 129 h 148"/>
                <a:gd name="T30" fmla="*/ 114 w 382"/>
                <a:gd name="T31" fmla="*/ 127 h 148"/>
                <a:gd name="T32" fmla="*/ 123 w 382"/>
                <a:gd name="T33" fmla="*/ 134 h 148"/>
                <a:gd name="T34" fmla="*/ 137 w 382"/>
                <a:gd name="T35" fmla="*/ 141 h 148"/>
                <a:gd name="T36" fmla="*/ 159 w 382"/>
                <a:gd name="T37" fmla="*/ 147 h 148"/>
                <a:gd name="T38" fmla="*/ 185 w 382"/>
                <a:gd name="T39" fmla="*/ 148 h 148"/>
                <a:gd name="T40" fmla="*/ 210 w 382"/>
                <a:gd name="T41" fmla="*/ 148 h 148"/>
                <a:gd name="T42" fmla="*/ 233 w 382"/>
                <a:gd name="T43" fmla="*/ 148 h 148"/>
                <a:gd name="T44" fmla="*/ 255 w 382"/>
                <a:gd name="T45" fmla="*/ 148 h 148"/>
                <a:gd name="T46" fmla="*/ 275 w 382"/>
                <a:gd name="T47" fmla="*/ 143 h 148"/>
                <a:gd name="T48" fmla="*/ 301 w 382"/>
                <a:gd name="T49" fmla="*/ 134 h 148"/>
                <a:gd name="T50" fmla="*/ 334 w 382"/>
                <a:gd name="T51" fmla="*/ 121 h 148"/>
                <a:gd name="T52" fmla="*/ 353 w 382"/>
                <a:gd name="T53" fmla="*/ 103 h 148"/>
                <a:gd name="T54" fmla="*/ 372 w 382"/>
                <a:gd name="T55" fmla="*/ 72 h 148"/>
                <a:gd name="T56" fmla="*/ 376 w 382"/>
                <a:gd name="T57" fmla="*/ 52 h 148"/>
                <a:gd name="T58" fmla="*/ 363 w 382"/>
                <a:gd name="T59" fmla="*/ 44 h 148"/>
                <a:gd name="T60" fmla="*/ 357 w 382"/>
                <a:gd name="T61" fmla="*/ 32 h 148"/>
                <a:gd name="T62" fmla="*/ 347 w 382"/>
                <a:gd name="T63" fmla="*/ 22 h 148"/>
                <a:gd name="T64" fmla="*/ 334 w 382"/>
                <a:gd name="T65" fmla="*/ 17 h 148"/>
                <a:gd name="T66" fmla="*/ 319 w 382"/>
                <a:gd name="T67" fmla="*/ 8 h 148"/>
                <a:gd name="T68" fmla="*/ 203 w 382"/>
                <a:gd name="T69" fmla="*/ 1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2" h="148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9" name="Freeform 14"/>
            <p:cNvSpPr>
              <a:spLocks/>
            </p:cNvSpPr>
            <p:nvPr>
              <p:custDataLst>
                <p:tags r:id="rId428"/>
              </p:custDataLst>
            </p:nvPr>
          </p:nvSpPr>
          <p:spPr bwMode="auto">
            <a:xfrm>
              <a:off x="18422237" y="4051938"/>
              <a:ext cx="2977448" cy="2282231"/>
            </a:xfrm>
            <a:custGeom>
              <a:avLst/>
              <a:gdLst>
                <a:gd name="T0" fmla="*/ 373 w 2936"/>
                <a:gd name="T1" fmla="*/ 1071 h 1983"/>
                <a:gd name="T2" fmla="*/ 385 w 2936"/>
                <a:gd name="T3" fmla="*/ 1182 h 1983"/>
                <a:gd name="T4" fmla="*/ 478 w 2936"/>
                <a:gd name="T5" fmla="*/ 1358 h 1983"/>
                <a:gd name="T6" fmla="*/ 768 w 2936"/>
                <a:gd name="T7" fmla="*/ 1492 h 1983"/>
                <a:gd name="T8" fmla="*/ 1036 w 2936"/>
                <a:gd name="T9" fmla="*/ 1552 h 1983"/>
                <a:gd name="T10" fmla="*/ 1124 w 2936"/>
                <a:gd name="T11" fmla="*/ 1529 h 1983"/>
                <a:gd name="T12" fmla="*/ 1401 w 2936"/>
                <a:gd name="T13" fmla="*/ 1448 h 1983"/>
                <a:gd name="T14" fmla="*/ 1547 w 2936"/>
                <a:gd name="T15" fmla="*/ 1542 h 1983"/>
                <a:gd name="T16" fmla="*/ 1577 w 2936"/>
                <a:gd name="T17" fmla="*/ 1697 h 1983"/>
                <a:gd name="T18" fmla="*/ 1607 w 2936"/>
                <a:gd name="T19" fmla="*/ 1773 h 1983"/>
                <a:gd name="T20" fmla="*/ 1706 w 2936"/>
                <a:gd name="T21" fmla="*/ 1912 h 1983"/>
                <a:gd name="T22" fmla="*/ 1842 w 2936"/>
                <a:gd name="T23" fmla="*/ 1859 h 1983"/>
                <a:gd name="T24" fmla="*/ 2072 w 2936"/>
                <a:gd name="T25" fmla="*/ 1854 h 1983"/>
                <a:gd name="T26" fmla="*/ 2265 w 2936"/>
                <a:gd name="T27" fmla="*/ 1983 h 1983"/>
                <a:gd name="T28" fmla="*/ 2357 w 2936"/>
                <a:gd name="T29" fmla="*/ 1910 h 1983"/>
                <a:gd name="T30" fmla="*/ 2457 w 2936"/>
                <a:gd name="T31" fmla="*/ 1866 h 1983"/>
                <a:gd name="T32" fmla="*/ 2546 w 2936"/>
                <a:gd name="T33" fmla="*/ 1826 h 1983"/>
                <a:gd name="T34" fmla="*/ 2683 w 2936"/>
                <a:gd name="T35" fmla="*/ 1732 h 1983"/>
                <a:gd name="T36" fmla="*/ 2719 w 2936"/>
                <a:gd name="T37" fmla="*/ 1616 h 1983"/>
                <a:gd name="T38" fmla="*/ 2794 w 2936"/>
                <a:gd name="T39" fmla="*/ 1420 h 1983"/>
                <a:gd name="T40" fmla="*/ 2705 w 2936"/>
                <a:gd name="T41" fmla="*/ 1375 h 1983"/>
                <a:gd name="T42" fmla="*/ 2640 w 2936"/>
                <a:gd name="T43" fmla="*/ 1273 h 1983"/>
                <a:gd name="T44" fmla="*/ 2669 w 2936"/>
                <a:gd name="T45" fmla="*/ 1227 h 1983"/>
                <a:gd name="T46" fmla="*/ 2532 w 2936"/>
                <a:gd name="T47" fmla="*/ 1061 h 1983"/>
                <a:gd name="T48" fmla="*/ 2583 w 2936"/>
                <a:gd name="T49" fmla="*/ 993 h 1983"/>
                <a:gd name="T50" fmla="*/ 2453 w 2936"/>
                <a:gd name="T51" fmla="*/ 962 h 1983"/>
                <a:gd name="T52" fmla="*/ 2333 w 2936"/>
                <a:gd name="T53" fmla="*/ 887 h 1983"/>
                <a:gd name="T54" fmla="*/ 2368 w 2936"/>
                <a:gd name="T55" fmla="*/ 836 h 1983"/>
                <a:gd name="T56" fmla="*/ 2443 w 2936"/>
                <a:gd name="T57" fmla="*/ 756 h 1983"/>
                <a:gd name="T58" fmla="*/ 2496 w 2936"/>
                <a:gd name="T59" fmla="*/ 780 h 1983"/>
                <a:gd name="T60" fmla="*/ 2532 w 2936"/>
                <a:gd name="T61" fmla="*/ 853 h 1983"/>
                <a:gd name="T62" fmla="*/ 2689 w 2936"/>
                <a:gd name="T63" fmla="*/ 763 h 1983"/>
                <a:gd name="T64" fmla="*/ 2828 w 2936"/>
                <a:gd name="T65" fmla="*/ 673 h 1983"/>
                <a:gd name="T66" fmla="*/ 2886 w 2936"/>
                <a:gd name="T67" fmla="*/ 564 h 1983"/>
                <a:gd name="T68" fmla="*/ 2928 w 2936"/>
                <a:gd name="T69" fmla="*/ 494 h 1983"/>
                <a:gd name="T70" fmla="*/ 2893 w 2936"/>
                <a:gd name="T71" fmla="*/ 307 h 1983"/>
                <a:gd name="T72" fmla="*/ 2722 w 2936"/>
                <a:gd name="T73" fmla="*/ 341 h 1983"/>
                <a:gd name="T74" fmla="*/ 2461 w 2936"/>
                <a:gd name="T75" fmla="*/ 205 h 1983"/>
                <a:gd name="T76" fmla="*/ 2300 w 2936"/>
                <a:gd name="T77" fmla="*/ 89 h 1983"/>
                <a:gd name="T78" fmla="*/ 1980 w 2936"/>
                <a:gd name="T79" fmla="*/ 53 h 1983"/>
                <a:gd name="T80" fmla="*/ 2007 w 2936"/>
                <a:gd name="T81" fmla="*/ 155 h 1983"/>
                <a:gd name="T82" fmla="*/ 1952 w 2936"/>
                <a:gd name="T83" fmla="*/ 227 h 1983"/>
                <a:gd name="T84" fmla="*/ 2025 w 2936"/>
                <a:gd name="T85" fmla="*/ 350 h 1983"/>
                <a:gd name="T86" fmla="*/ 2146 w 2936"/>
                <a:gd name="T87" fmla="*/ 370 h 1983"/>
                <a:gd name="T88" fmla="*/ 2041 w 2936"/>
                <a:gd name="T89" fmla="*/ 455 h 1983"/>
                <a:gd name="T90" fmla="*/ 1891 w 2936"/>
                <a:gd name="T91" fmla="*/ 570 h 1983"/>
                <a:gd name="T92" fmla="*/ 1630 w 2936"/>
                <a:gd name="T93" fmla="*/ 713 h 1983"/>
                <a:gd name="T94" fmla="*/ 1228 w 2936"/>
                <a:gd name="T95" fmla="*/ 659 h 1983"/>
                <a:gd name="T96" fmla="*/ 1036 w 2936"/>
                <a:gd name="T97" fmla="*/ 560 h 1983"/>
                <a:gd name="T98" fmla="*/ 752 w 2936"/>
                <a:gd name="T99" fmla="*/ 495 h 1983"/>
                <a:gd name="T100" fmla="*/ 686 w 2936"/>
                <a:gd name="T101" fmla="*/ 379 h 1983"/>
                <a:gd name="T102" fmla="*/ 512 w 2936"/>
                <a:gd name="T103" fmla="*/ 299 h 1983"/>
                <a:gd name="T104" fmla="*/ 430 w 2936"/>
                <a:gd name="T105" fmla="*/ 311 h 1983"/>
                <a:gd name="T106" fmla="*/ 423 w 2936"/>
                <a:gd name="T107" fmla="*/ 388 h 1983"/>
                <a:gd name="T108" fmla="*/ 305 w 2936"/>
                <a:gd name="T109" fmla="*/ 382 h 1983"/>
                <a:gd name="T110" fmla="*/ 227 w 2936"/>
                <a:gd name="T111" fmla="*/ 507 h 1983"/>
                <a:gd name="T112" fmla="*/ 260 w 2936"/>
                <a:gd name="T113" fmla="*/ 595 h 1983"/>
                <a:gd name="T114" fmla="*/ 252 w 2936"/>
                <a:gd name="T115" fmla="*/ 716 h 1983"/>
                <a:gd name="T116" fmla="*/ 118 w 2936"/>
                <a:gd name="T117" fmla="*/ 781 h 1983"/>
                <a:gd name="T118" fmla="*/ 40 w 2936"/>
                <a:gd name="T119" fmla="*/ 894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36" h="1983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0" name="Freeform 15"/>
            <p:cNvSpPr>
              <a:spLocks/>
            </p:cNvSpPr>
            <p:nvPr>
              <p:custDataLst>
                <p:tags r:id="rId429"/>
              </p:custDataLst>
            </p:nvPr>
          </p:nvSpPr>
          <p:spPr bwMode="auto">
            <a:xfrm>
              <a:off x="15382066" y="3043428"/>
              <a:ext cx="512843" cy="600220"/>
            </a:xfrm>
            <a:custGeom>
              <a:avLst/>
              <a:gdLst>
                <a:gd name="T0" fmla="*/ 345 w 504"/>
                <a:gd name="T1" fmla="*/ 493 h 524"/>
                <a:gd name="T2" fmla="*/ 256 w 504"/>
                <a:gd name="T3" fmla="*/ 505 h 524"/>
                <a:gd name="T4" fmla="*/ 235 w 504"/>
                <a:gd name="T5" fmla="*/ 517 h 524"/>
                <a:gd name="T6" fmla="*/ 210 w 504"/>
                <a:gd name="T7" fmla="*/ 522 h 524"/>
                <a:gd name="T8" fmla="*/ 155 w 504"/>
                <a:gd name="T9" fmla="*/ 524 h 524"/>
                <a:gd name="T10" fmla="*/ 106 w 504"/>
                <a:gd name="T11" fmla="*/ 522 h 524"/>
                <a:gd name="T12" fmla="*/ 94 w 504"/>
                <a:gd name="T13" fmla="*/ 516 h 524"/>
                <a:gd name="T14" fmla="*/ 71 w 504"/>
                <a:gd name="T15" fmla="*/ 509 h 524"/>
                <a:gd name="T16" fmla="*/ 36 w 504"/>
                <a:gd name="T17" fmla="*/ 496 h 524"/>
                <a:gd name="T18" fmla="*/ 22 w 504"/>
                <a:gd name="T19" fmla="*/ 486 h 524"/>
                <a:gd name="T20" fmla="*/ 20 w 504"/>
                <a:gd name="T21" fmla="*/ 477 h 524"/>
                <a:gd name="T22" fmla="*/ 27 w 504"/>
                <a:gd name="T23" fmla="*/ 463 h 524"/>
                <a:gd name="T24" fmla="*/ 32 w 504"/>
                <a:gd name="T25" fmla="*/ 445 h 524"/>
                <a:gd name="T26" fmla="*/ 28 w 504"/>
                <a:gd name="T27" fmla="*/ 432 h 524"/>
                <a:gd name="T28" fmla="*/ 10 w 504"/>
                <a:gd name="T29" fmla="*/ 417 h 524"/>
                <a:gd name="T30" fmla="*/ 1 w 504"/>
                <a:gd name="T31" fmla="*/ 407 h 524"/>
                <a:gd name="T32" fmla="*/ 1 w 504"/>
                <a:gd name="T33" fmla="*/ 391 h 524"/>
                <a:gd name="T34" fmla="*/ 17 w 504"/>
                <a:gd name="T35" fmla="*/ 360 h 524"/>
                <a:gd name="T36" fmla="*/ 48 w 504"/>
                <a:gd name="T37" fmla="*/ 328 h 524"/>
                <a:gd name="T38" fmla="*/ 86 w 504"/>
                <a:gd name="T39" fmla="*/ 299 h 524"/>
                <a:gd name="T40" fmla="*/ 124 w 504"/>
                <a:gd name="T41" fmla="*/ 279 h 524"/>
                <a:gd name="T42" fmla="*/ 160 w 504"/>
                <a:gd name="T43" fmla="*/ 272 h 524"/>
                <a:gd name="T44" fmla="*/ 155 w 504"/>
                <a:gd name="T45" fmla="*/ 264 h 524"/>
                <a:gd name="T46" fmla="*/ 142 w 504"/>
                <a:gd name="T47" fmla="*/ 259 h 524"/>
                <a:gd name="T48" fmla="*/ 133 w 504"/>
                <a:gd name="T49" fmla="*/ 251 h 524"/>
                <a:gd name="T50" fmla="*/ 127 w 504"/>
                <a:gd name="T51" fmla="*/ 229 h 524"/>
                <a:gd name="T52" fmla="*/ 124 w 504"/>
                <a:gd name="T53" fmla="*/ 195 h 524"/>
                <a:gd name="T54" fmla="*/ 115 w 504"/>
                <a:gd name="T55" fmla="*/ 161 h 524"/>
                <a:gd name="T56" fmla="*/ 100 w 504"/>
                <a:gd name="T57" fmla="*/ 134 h 524"/>
                <a:gd name="T58" fmla="*/ 68 w 504"/>
                <a:gd name="T59" fmla="*/ 90 h 524"/>
                <a:gd name="T60" fmla="*/ 86 w 504"/>
                <a:gd name="T61" fmla="*/ 60 h 524"/>
                <a:gd name="T62" fmla="*/ 106 w 504"/>
                <a:gd name="T63" fmla="*/ 56 h 524"/>
                <a:gd name="T64" fmla="*/ 130 w 504"/>
                <a:gd name="T65" fmla="*/ 58 h 524"/>
                <a:gd name="T66" fmla="*/ 139 w 504"/>
                <a:gd name="T67" fmla="*/ 61 h 524"/>
                <a:gd name="T68" fmla="*/ 160 w 504"/>
                <a:gd name="T69" fmla="*/ 56 h 524"/>
                <a:gd name="T70" fmla="*/ 164 w 504"/>
                <a:gd name="T71" fmla="*/ 33 h 524"/>
                <a:gd name="T72" fmla="*/ 171 w 504"/>
                <a:gd name="T73" fmla="*/ 13 h 524"/>
                <a:gd name="T74" fmla="*/ 187 w 504"/>
                <a:gd name="T75" fmla="*/ 0 h 524"/>
                <a:gd name="T76" fmla="*/ 225 w 504"/>
                <a:gd name="T77" fmla="*/ 0 h 524"/>
                <a:gd name="T78" fmla="*/ 254 w 504"/>
                <a:gd name="T79" fmla="*/ 8 h 524"/>
                <a:gd name="T80" fmla="*/ 280 w 504"/>
                <a:gd name="T81" fmla="*/ 21 h 524"/>
                <a:gd name="T82" fmla="*/ 279 w 504"/>
                <a:gd name="T83" fmla="*/ 62 h 524"/>
                <a:gd name="T84" fmla="*/ 292 w 504"/>
                <a:gd name="T85" fmla="*/ 77 h 524"/>
                <a:gd name="T86" fmla="*/ 319 w 504"/>
                <a:gd name="T87" fmla="*/ 94 h 524"/>
                <a:gd name="T88" fmla="*/ 356 w 504"/>
                <a:gd name="T89" fmla="*/ 119 h 524"/>
                <a:gd name="T90" fmla="*/ 346 w 504"/>
                <a:gd name="T91" fmla="*/ 135 h 524"/>
                <a:gd name="T92" fmla="*/ 340 w 504"/>
                <a:gd name="T93" fmla="*/ 153 h 524"/>
                <a:gd name="T94" fmla="*/ 344 w 504"/>
                <a:gd name="T95" fmla="*/ 176 h 524"/>
                <a:gd name="T96" fmla="*/ 363 w 504"/>
                <a:gd name="T97" fmla="*/ 200 h 524"/>
                <a:gd name="T98" fmla="*/ 378 w 504"/>
                <a:gd name="T99" fmla="*/ 210 h 524"/>
                <a:gd name="T100" fmla="*/ 386 w 504"/>
                <a:gd name="T101" fmla="*/ 256 h 524"/>
                <a:gd name="T102" fmla="*/ 404 w 504"/>
                <a:gd name="T103" fmla="*/ 289 h 524"/>
                <a:gd name="T104" fmla="*/ 432 w 504"/>
                <a:gd name="T105" fmla="*/ 315 h 524"/>
                <a:gd name="T106" fmla="*/ 463 w 504"/>
                <a:gd name="T107" fmla="*/ 335 h 524"/>
                <a:gd name="T108" fmla="*/ 466 w 504"/>
                <a:gd name="T109" fmla="*/ 390 h 524"/>
                <a:gd name="T110" fmla="*/ 397 w 504"/>
                <a:gd name="T111" fmla="*/ 45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4" h="524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1" name="Freeform 16"/>
            <p:cNvSpPr>
              <a:spLocks/>
            </p:cNvSpPr>
            <p:nvPr>
              <p:custDataLst>
                <p:tags r:id="rId430"/>
              </p:custDataLst>
            </p:nvPr>
          </p:nvSpPr>
          <p:spPr bwMode="auto">
            <a:xfrm>
              <a:off x="14769604" y="3961208"/>
              <a:ext cx="424295" cy="523448"/>
            </a:xfrm>
            <a:custGeom>
              <a:avLst/>
              <a:gdLst>
                <a:gd name="T0" fmla="*/ 426 w 438"/>
                <a:gd name="T1" fmla="*/ 190 h 451"/>
                <a:gd name="T2" fmla="*/ 408 w 438"/>
                <a:gd name="T3" fmla="*/ 128 h 451"/>
                <a:gd name="T4" fmla="*/ 387 w 438"/>
                <a:gd name="T5" fmla="*/ 85 h 451"/>
                <a:gd name="T6" fmla="*/ 367 w 438"/>
                <a:gd name="T7" fmla="*/ 62 h 451"/>
                <a:gd name="T8" fmla="*/ 356 w 438"/>
                <a:gd name="T9" fmla="*/ 58 h 451"/>
                <a:gd name="T10" fmla="*/ 335 w 438"/>
                <a:gd name="T11" fmla="*/ 45 h 451"/>
                <a:gd name="T12" fmla="*/ 314 w 438"/>
                <a:gd name="T13" fmla="*/ 38 h 451"/>
                <a:gd name="T14" fmla="*/ 293 w 438"/>
                <a:gd name="T15" fmla="*/ 38 h 451"/>
                <a:gd name="T16" fmla="*/ 276 w 438"/>
                <a:gd name="T17" fmla="*/ 42 h 451"/>
                <a:gd name="T18" fmla="*/ 251 w 438"/>
                <a:gd name="T19" fmla="*/ 58 h 451"/>
                <a:gd name="T20" fmla="*/ 235 w 438"/>
                <a:gd name="T21" fmla="*/ 67 h 451"/>
                <a:gd name="T22" fmla="*/ 217 w 438"/>
                <a:gd name="T23" fmla="*/ 66 h 451"/>
                <a:gd name="T24" fmla="*/ 174 w 438"/>
                <a:gd name="T25" fmla="*/ 37 h 451"/>
                <a:gd name="T26" fmla="*/ 113 w 438"/>
                <a:gd name="T27" fmla="*/ 0 h 451"/>
                <a:gd name="T28" fmla="*/ 95 w 438"/>
                <a:gd name="T29" fmla="*/ 23 h 451"/>
                <a:gd name="T30" fmla="*/ 93 w 438"/>
                <a:gd name="T31" fmla="*/ 43 h 451"/>
                <a:gd name="T32" fmla="*/ 98 w 438"/>
                <a:gd name="T33" fmla="*/ 52 h 451"/>
                <a:gd name="T34" fmla="*/ 119 w 438"/>
                <a:gd name="T35" fmla="*/ 69 h 451"/>
                <a:gd name="T36" fmla="*/ 99 w 438"/>
                <a:gd name="T37" fmla="*/ 73 h 451"/>
                <a:gd name="T38" fmla="*/ 66 w 438"/>
                <a:gd name="T39" fmla="*/ 93 h 451"/>
                <a:gd name="T40" fmla="*/ 58 w 438"/>
                <a:gd name="T41" fmla="*/ 119 h 451"/>
                <a:gd name="T42" fmla="*/ 45 w 438"/>
                <a:gd name="T43" fmla="*/ 138 h 451"/>
                <a:gd name="T44" fmla="*/ 35 w 438"/>
                <a:gd name="T45" fmla="*/ 156 h 451"/>
                <a:gd name="T46" fmla="*/ 33 w 438"/>
                <a:gd name="T47" fmla="*/ 179 h 451"/>
                <a:gd name="T48" fmla="*/ 7 w 438"/>
                <a:gd name="T49" fmla="*/ 238 h 451"/>
                <a:gd name="T50" fmla="*/ 15 w 438"/>
                <a:gd name="T51" fmla="*/ 246 h 451"/>
                <a:gd name="T52" fmla="*/ 26 w 438"/>
                <a:gd name="T53" fmla="*/ 247 h 451"/>
                <a:gd name="T54" fmla="*/ 33 w 438"/>
                <a:gd name="T55" fmla="*/ 346 h 451"/>
                <a:gd name="T56" fmla="*/ 93 w 438"/>
                <a:gd name="T57" fmla="*/ 353 h 451"/>
                <a:gd name="T58" fmla="*/ 104 w 438"/>
                <a:gd name="T59" fmla="*/ 376 h 451"/>
                <a:gd name="T60" fmla="*/ 89 w 438"/>
                <a:gd name="T61" fmla="*/ 425 h 451"/>
                <a:gd name="T62" fmla="*/ 109 w 438"/>
                <a:gd name="T63" fmla="*/ 447 h 451"/>
                <a:gd name="T64" fmla="*/ 152 w 438"/>
                <a:gd name="T65" fmla="*/ 447 h 451"/>
                <a:gd name="T66" fmla="*/ 205 w 438"/>
                <a:gd name="T67" fmla="*/ 444 h 451"/>
                <a:gd name="T68" fmla="*/ 276 w 438"/>
                <a:gd name="T69" fmla="*/ 446 h 451"/>
                <a:gd name="T70" fmla="*/ 343 w 438"/>
                <a:gd name="T71" fmla="*/ 442 h 451"/>
                <a:gd name="T72" fmla="*/ 372 w 438"/>
                <a:gd name="T73" fmla="*/ 432 h 451"/>
                <a:gd name="T74" fmla="*/ 359 w 438"/>
                <a:gd name="T75" fmla="*/ 413 h 451"/>
                <a:gd name="T76" fmla="*/ 369 w 438"/>
                <a:gd name="T77" fmla="*/ 403 h 451"/>
                <a:gd name="T78" fmla="*/ 372 w 438"/>
                <a:gd name="T79" fmla="*/ 382 h 451"/>
                <a:gd name="T80" fmla="*/ 380 w 438"/>
                <a:gd name="T81" fmla="*/ 367 h 451"/>
                <a:gd name="T82" fmla="*/ 343 w 438"/>
                <a:gd name="T83" fmla="*/ 344 h 451"/>
                <a:gd name="T84" fmla="*/ 325 w 438"/>
                <a:gd name="T85" fmla="*/ 323 h 451"/>
                <a:gd name="T86" fmla="*/ 311 w 438"/>
                <a:gd name="T87" fmla="*/ 294 h 451"/>
                <a:gd name="T88" fmla="*/ 294 w 438"/>
                <a:gd name="T89" fmla="*/ 277 h 451"/>
                <a:gd name="T90" fmla="*/ 314 w 438"/>
                <a:gd name="T91" fmla="*/ 275 h 451"/>
                <a:gd name="T92" fmla="*/ 346 w 438"/>
                <a:gd name="T93" fmla="*/ 271 h 451"/>
                <a:gd name="T94" fmla="*/ 369 w 438"/>
                <a:gd name="T95" fmla="*/ 260 h 451"/>
                <a:gd name="T96" fmla="*/ 407 w 438"/>
                <a:gd name="T97" fmla="*/ 240 h 451"/>
                <a:gd name="T98" fmla="*/ 438 w 438"/>
                <a:gd name="T99" fmla="*/ 23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8" h="451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2" name="Freeform 17"/>
            <p:cNvSpPr>
              <a:spLocks/>
            </p:cNvSpPr>
            <p:nvPr>
              <p:custDataLst>
                <p:tags r:id="rId431"/>
              </p:custDataLst>
            </p:nvPr>
          </p:nvSpPr>
          <p:spPr bwMode="auto">
            <a:xfrm>
              <a:off x="14828636" y="4526531"/>
              <a:ext cx="582945" cy="603708"/>
            </a:xfrm>
            <a:custGeom>
              <a:avLst/>
              <a:gdLst>
                <a:gd name="T0" fmla="*/ 327 w 578"/>
                <a:gd name="T1" fmla="*/ 88 h 524"/>
                <a:gd name="T2" fmla="*/ 312 w 578"/>
                <a:gd name="T3" fmla="*/ 85 h 524"/>
                <a:gd name="T4" fmla="*/ 301 w 578"/>
                <a:gd name="T5" fmla="*/ 79 h 524"/>
                <a:gd name="T6" fmla="*/ 275 w 578"/>
                <a:gd name="T7" fmla="*/ 66 h 524"/>
                <a:gd name="T8" fmla="*/ 251 w 578"/>
                <a:gd name="T9" fmla="*/ 78 h 524"/>
                <a:gd name="T10" fmla="*/ 246 w 578"/>
                <a:gd name="T11" fmla="*/ 105 h 524"/>
                <a:gd name="T12" fmla="*/ 253 w 578"/>
                <a:gd name="T13" fmla="*/ 153 h 524"/>
                <a:gd name="T14" fmla="*/ 270 w 578"/>
                <a:gd name="T15" fmla="*/ 172 h 524"/>
                <a:gd name="T16" fmla="*/ 287 w 578"/>
                <a:gd name="T17" fmla="*/ 178 h 524"/>
                <a:gd name="T18" fmla="*/ 298 w 578"/>
                <a:gd name="T19" fmla="*/ 191 h 524"/>
                <a:gd name="T20" fmla="*/ 351 w 578"/>
                <a:gd name="T21" fmla="*/ 225 h 524"/>
                <a:gd name="T22" fmla="*/ 449 w 578"/>
                <a:gd name="T23" fmla="*/ 309 h 524"/>
                <a:gd name="T24" fmla="*/ 477 w 578"/>
                <a:gd name="T25" fmla="*/ 322 h 524"/>
                <a:gd name="T26" fmla="*/ 504 w 578"/>
                <a:gd name="T27" fmla="*/ 328 h 524"/>
                <a:gd name="T28" fmla="*/ 536 w 578"/>
                <a:gd name="T29" fmla="*/ 356 h 524"/>
                <a:gd name="T30" fmla="*/ 578 w 578"/>
                <a:gd name="T31" fmla="*/ 376 h 524"/>
                <a:gd name="T32" fmla="*/ 565 w 578"/>
                <a:gd name="T33" fmla="*/ 407 h 524"/>
                <a:gd name="T34" fmla="*/ 526 w 578"/>
                <a:gd name="T35" fmla="*/ 383 h 524"/>
                <a:gd name="T36" fmla="*/ 508 w 578"/>
                <a:gd name="T37" fmla="*/ 376 h 524"/>
                <a:gd name="T38" fmla="*/ 498 w 578"/>
                <a:gd name="T39" fmla="*/ 397 h 524"/>
                <a:gd name="T40" fmla="*/ 506 w 578"/>
                <a:gd name="T41" fmla="*/ 426 h 524"/>
                <a:gd name="T42" fmla="*/ 514 w 578"/>
                <a:gd name="T43" fmla="*/ 442 h 524"/>
                <a:gd name="T44" fmla="*/ 500 w 578"/>
                <a:gd name="T45" fmla="*/ 468 h 524"/>
                <a:gd name="T46" fmla="*/ 483 w 578"/>
                <a:gd name="T47" fmla="*/ 505 h 524"/>
                <a:gd name="T48" fmla="*/ 465 w 578"/>
                <a:gd name="T49" fmla="*/ 522 h 524"/>
                <a:gd name="T50" fmla="*/ 436 w 578"/>
                <a:gd name="T51" fmla="*/ 505 h 524"/>
                <a:gd name="T52" fmla="*/ 456 w 578"/>
                <a:gd name="T53" fmla="*/ 484 h 524"/>
                <a:gd name="T54" fmla="*/ 465 w 578"/>
                <a:gd name="T55" fmla="*/ 467 h 524"/>
                <a:gd name="T56" fmla="*/ 461 w 578"/>
                <a:gd name="T57" fmla="*/ 441 h 524"/>
                <a:gd name="T58" fmla="*/ 427 w 578"/>
                <a:gd name="T59" fmla="*/ 395 h 524"/>
                <a:gd name="T60" fmla="*/ 385 w 578"/>
                <a:gd name="T61" fmla="*/ 369 h 524"/>
                <a:gd name="T62" fmla="*/ 355 w 578"/>
                <a:gd name="T63" fmla="*/ 356 h 524"/>
                <a:gd name="T64" fmla="*/ 318 w 578"/>
                <a:gd name="T65" fmla="*/ 330 h 524"/>
                <a:gd name="T66" fmla="*/ 268 w 578"/>
                <a:gd name="T67" fmla="*/ 315 h 524"/>
                <a:gd name="T68" fmla="*/ 218 w 578"/>
                <a:gd name="T69" fmla="*/ 285 h 524"/>
                <a:gd name="T70" fmla="*/ 162 w 578"/>
                <a:gd name="T71" fmla="*/ 229 h 524"/>
                <a:gd name="T72" fmla="*/ 126 w 578"/>
                <a:gd name="T73" fmla="*/ 168 h 524"/>
                <a:gd name="T74" fmla="*/ 77 w 578"/>
                <a:gd name="T75" fmla="*/ 154 h 524"/>
                <a:gd name="T76" fmla="*/ 51 w 578"/>
                <a:gd name="T77" fmla="*/ 157 h 524"/>
                <a:gd name="T78" fmla="*/ 15 w 578"/>
                <a:gd name="T79" fmla="*/ 165 h 524"/>
                <a:gd name="T80" fmla="*/ 3 w 578"/>
                <a:gd name="T81" fmla="*/ 133 h 524"/>
                <a:gd name="T82" fmla="*/ 1 w 578"/>
                <a:gd name="T83" fmla="*/ 93 h 524"/>
                <a:gd name="T84" fmla="*/ 6 w 578"/>
                <a:gd name="T85" fmla="*/ 49 h 524"/>
                <a:gd name="T86" fmla="*/ 45 w 578"/>
                <a:gd name="T87" fmla="*/ 41 h 524"/>
                <a:gd name="T88" fmla="*/ 68 w 578"/>
                <a:gd name="T89" fmla="*/ 33 h 524"/>
                <a:gd name="T90" fmla="*/ 83 w 578"/>
                <a:gd name="T91" fmla="*/ 48 h 524"/>
                <a:gd name="T92" fmla="*/ 104 w 578"/>
                <a:gd name="T93" fmla="*/ 44 h 524"/>
                <a:gd name="T94" fmla="*/ 149 w 578"/>
                <a:gd name="T95" fmla="*/ 16 h 524"/>
                <a:gd name="T96" fmla="*/ 239 w 578"/>
                <a:gd name="T97" fmla="*/ 0 h 524"/>
                <a:gd name="T98" fmla="*/ 257 w 578"/>
                <a:gd name="T99" fmla="*/ 13 h 524"/>
                <a:gd name="T100" fmla="*/ 332 w 578"/>
                <a:gd name="T101" fmla="*/ 19 h 524"/>
                <a:gd name="T102" fmla="*/ 322 w 578"/>
                <a:gd name="T103" fmla="*/ 65 h 524"/>
                <a:gd name="T104" fmla="*/ 325 w 578"/>
                <a:gd name="T105" fmla="*/ 9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8" h="524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3" name="Freeform 18"/>
            <p:cNvSpPr>
              <a:spLocks/>
            </p:cNvSpPr>
            <p:nvPr>
              <p:custDataLst>
                <p:tags r:id="rId432"/>
              </p:custDataLst>
            </p:nvPr>
          </p:nvSpPr>
          <p:spPr bwMode="auto">
            <a:xfrm>
              <a:off x="14869220" y="4896434"/>
              <a:ext cx="77481" cy="181462"/>
            </a:xfrm>
            <a:custGeom>
              <a:avLst/>
              <a:gdLst>
                <a:gd name="T0" fmla="*/ 0 w 79"/>
                <a:gd name="T1" fmla="*/ 37 h 160"/>
                <a:gd name="T2" fmla="*/ 6 w 79"/>
                <a:gd name="T3" fmla="*/ 37 h 160"/>
                <a:gd name="T4" fmla="*/ 11 w 79"/>
                <a:gd name="T5" fmla="*/ 36 h 160"/>
                <a:gd name="T6" fmla="*/ 16 w 79"/>
                <a:gd name="T7" fmla="*/ 35 h 160"/>
                <a:gd name="T8" fmla="*/ 19 w 79"/>
                <a:gd name="T9" fmla="*/ 33 h 160"/>
                <a:gd name="T10" fmla="*/ 26 w 79"/>
                <a:gd name="T11" fmla="*/ 28 h 160"/>
                <a:gd name="T12" fmla="*/ 31 w 79"/>
                <a:gd name="T13" fmla="*/ 22 h 160"/>
                <a:gd name="T14" fmla="*/ 37 w 79"/>
                <a:gd name="T15" fmla="*/ 16 h 160"/>
                <a:gd name="T16" fmla="*/ 41 w 79"/>
                <a:gd name="T17" fmla="*/ 10 h 160"/>
                <a:gd name="T18" fmla="*/ 46 w 79"/>
                <a:gd name="T19" fmla="*/ 5 h 160"/>
                <a:gd name="T20" fmla="*/ 53 w 79"/>
                <a:gd name="T21" fmla="*/ 0 h 160"/>
                <a:gd name="T22" fmla="*/ 57 w 79"/>
                <a:gd name="T23" fmla="*/ 3 h 160"/>
                <a:gd name="T24" fmla="*/ 62 w 79"/>
                <a:gd name="T25" fmla="*/ 7 h 160"/>
                <a:gd name="T26" fmla="*/ 64 w 79"/>
                <a:gd name="T27" fmla="*/ 10 h 160"/>
                <a:gd name="T28" fmla="*/ 66 w 79"/>
                <a:gd name="T29" fmla="*/ 14 h 160"/>
                <a:gd name="T30" fmla="*/ 69 w 79"/>
                <a:gd name="T31" fmla="*/ 22 h 160"/>
                <a:gd name="T32" fmla="*/ 72 w 79"/>
                <a:gd name="T33" fmla="*/ 32 h 160"/>
                <a:gd name="T34" fmla="*/ 73 w 79"/>
                <a:gd name="T35" fmla="*/ 40 h 160"/>
                <a:gd name="T36" fmla="*/ 74 w 79"/>
                <a:gd name="T37" fmla="*/ 49 h 160"/>
                <a:gd name="T38" fmla="*/ 76 w 79"/>
                <a:gd name="T39" fmla="*/ 58 h 160"/>
                <a:gd name="T40" fmla="*/ 79 w 79"/>
                <a:gd name="T41" fmla="*/ 67 h 160"/>
                <a:gd name="T42" fmla="*/ 79 w 79"/>
                <a:gd name="T43" fmla="*/ 98 h 160"/>
                <a:gd name="T44" fmla="*/ 68 w 79"/>
                <a:gd name="T45" fmla="*/ 115 h 160"/>
                <a:gd name="T46" fmla="*/ 59 w 79"/>
                <a:gd name="T47" fmla="*/ 129 h 160"/>
                <a:gd name="T48" fmla="*/ 53 w 79"/>
                <a:gd name="T49" fmla="*/ 136 h 160"/>
                <a:gd name="T50" fmla="*/ 50 w 79"/>
                <a:gd name="T51" fmla="*/ 144 h 160"/>
                <a:gd name="T52" fmla="*/ 48 w 79"/>
                <a:gd name="T53" fmla="*/ 151 h 160"/>
                <a:gd name="T54" fmla="*/ 46 w 79"/>
                <a:gd name="T55" fmla="*/ 160 h 160"/>
                <a:gd name="T56" fmla="*/ 40 w 79"/>
                <a:gd name="T57" fmla="*/ 155 h 160"/>
                <a:gd name="T58" fmla="*/ 33 w 79"/>
                <a:gd name="T59" fmla="*/ 150 h 160"/>
                <a:gd name="T60" fmla="*/ 28 w 79"/>
                <a:gd name="T61" fmla="*/ 144 h 160"/>
                <a:gd name="T62" fmla="*/ 22 w 79"/>
                <a:gd name="T63" fmla="*/ 137 h 160"/>
                <a:gd name="T64" fmla="*/ 18 w 79"/>
                <a:gd name="T65" fmla="*/ 130 h 160"/>
                <a:gd name="T66" fmla="*/ 15 w 79"/>
                <a:gd name="T67" fmla="*/ 123 h 160"/>
                <a:gd name="T68" fmla="*/ 11 w 79"/>
                <a:gd name="T69" fmla="*/ 115 h 160"/>
                <a:gd name="T70" fmla="*/ 8 w 79"/>
                <a:gd name="T71" fmla="*/ 108 h 160"/>
                <a:gd name="T72" fmla="*/ 4 w 79"/>
                <a:gd name="T73" fmla="*/ 91 h 160"/>
                <a:gd name="T74" fmla="*/ 1 w 79"/>
                <a:gd name="T75" fmla="*/ 73 h 160"/>
                <a:gd name="T76" fmla="*/ 0 w 79"/>
                <a:gd name="T77" fmla="*/ 55 h 160"/>
                <a:gd name="T78" fmla="*/ 0 w 79"/>
                <a:gd name="T79" fmla="*/ 3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16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5" name="Freeform 22"/>
            <p:cNvSpPr>
              <a:spLocks/>
            </p:cNvSpPr>
            <p:nvPr>
              <p:custDataLst>
                <p:tags r:id="rId433"/>
              </p:custDataLst>
            </p:nvPr>
          </p:nvSpPr>
          <p:spPr bwMode="auto">
            <a:xfrm>
              <a:off x="15662470" y="2558368"/>
              <a:ext cx="7124478" cy="2362492"/>
            </a:xfrm>
            <a:custGeom>
              <a:avLst/>
              <a:gdLst>
                <a:gd name="T0" fmla="*/ 725 w 7049"/>
                <a:gd name="T1" fmla="*/ 1733 h 2048"/>
                <a:gd name="T2" fmla="*/ 1070 w 7049"/>
                <a:gd name="T3" fmla="*/ 1937 h 2048"/>
                <a:gd name="T4" fmla="*/ 1212 w 7049"/>
                <a:gd name="T5" fmla="*/ 1814 h 2048"/>
                <a:gd name="T6" fmla="*/ 1674 w 7049"/>
                <a:gd name="T7" fmla="*/ 1469 h 2048"/>
                <a:gd name="T8" fmla="*/ 2618 w 7049"/>
                <a:gd name="T9" fmla="*/ 1315 h 2048"/>
                <a:gd name="T10" fmla="*/ 3350 w 7049"/>
                <a:gd name="T11" fmla="*/ 1494 h 2048"/>
                <a:gd name="T12" fmla="*/ 3676 w 7049"/>
                <a:gd name="T13" fmla="*/ 1438 h 2048"/>
                <a:gd name="T14" fmla="*/ 4136 w 7049"/>
                <a:gd name="T15" fmla="*/ 1492 h 2048"/>
                <a:gd name="T16" fmla="*/ 4577 w 7049"/>
                <a:gd name="T17" fmla="*/ 1509 h 2048"/>
                <a:gd name="T18" fmla="*/ 4759 w 7049"/>
                <a:gd name="T19" fmla="*/ 1372 h 2048"/>
                <a:gd name="T20" fmla="*/ 5156 w 7049"/>
                <a:gd name="T21" fmla="*/ 1476 h 2048"/>
                <a:gd name="T22" fmla="*/ 5614 w 7049"/>
                <a:gd name="T23" fmla="*/ 1598 h 2048"/>
                <a:gd name="T24" fmla="*/ 5604 w 7049"/>
                <a:gd name="T25" fmla="*/ 1844 h 2048"/>
                <a:gd name="T26" fmla="*/ 5853 w 7049"/>
                <a:gd name="T27" fmla="*/ 1612 h 2048"/>
                <a:gd name="T28" fmla="*/ 5570 w 7049"/>
                <a:gd name="T29" fmla="*/ 1256 h 2048"/>
                <a:gd name="T30" fmla="*/ 5331 w 7049"/>
                <a:gd name="T31" fmla="*/ 1147 h 2048"/>
                <a:gd name="T32" fmla="*/ 5857 w 7049"/>
                <a:gd name="T33" fmla="*/ 982 h 2048"/>
                <a:gd name="T34" fmla="*/ 5974 w 7049"/>
                <a:gd name="T35" fmla="*/ 822 h 2048"/>
                <a:gd name="T36" fmla="*/ 6132 w 7049"/>
                <a:gd name="T37" fmla="*/ 761 h 2048"/>
                <a:gd name="T38" fmla="*/ 6195 w 7049"/>
                <a:gd name="T39" fmla="*/ 974 h 2048"/>
                <a:gd name="T40" fmla="*/ 6352 w 7049"/>
                <a:gd name="T41" fmla="*/ 1251 h 2048"/>
                <a:gd name="T42" fmla="*/ 6575 w 7049"/>
                <a:gd name="T43" fmla="*/ 1410 h 2048"/>
                <a:gd name="T44" fmla="*/ 6566 w 7049"/>
                <a:gd name="T45" fmla="*/ 1214 h 2048"/>
                <a:gd name="T46" fmla="*/ 6373 w 7049"/>
                <a:gd name="T47" fmla="*/ 1037 h 2048"/>
                <a:gd name="T48" fmla="*/ 6547 w 7049"/>
                <a:gd name="T49" fmla="*/ 885 h 2048"/>
                <a:gd name="T50" fmla="*/ 6801 w 7049"/>
                <a:gd name="T51" fmla="*/ 784 h 2048"/>
                <a:gd name="T52" fmla="*/ 6628 w 7049"/>
                <a:gd name="T53" fmla="*/ 618 h 2048"/>
                <a:gd name="T54" fmla="*/ 6799 w 7049"/>
                <a:gd name="T55" fmla="*/ 636 h 2048"/>
                <a:gd name="T56" fmla="*/ 6861 w 7049"/>
                <a:gd name="T57" fmla="*/ 543 h 2048"/>
                <a:gd name="T58" fmla="*/ 6500 w 7049"/>
                <a:gd name="T59" fmla="*/ 462 h 2048"/>
                <a:gd name="T60" fmla="*/ 5843 w 7049"/>
                <a:gd name="T61" fmla="*/ 410 h 2048"/>
                <a:gd name="T62" fmla="*/ 5693 w 7049"/>
                <a:gd name="T63" fmla="*/ 415 h 2048"/>
                <a:gd name="T64" fmla="*/ 4991 w 7049"/>
                <a:gd name="T65" fmla="*/ 351 h 2048"/>
                <a:gd name="T66" fmla="*/ 4728 w 7049"/>
                <a:gd name="T67" fmla="*/ 290 h 2048"/>
                <a:gd name="T68" fmla="*/ 4412 w 7049"/>
                <a:gd name="T69" fmla="*/ 290 h 2048"/>
                <a:gd name="T70" fmla="*/ 4009 w 7049"/>
                <a:gd name="T71" fmla="*/ 318 h 2048"/>
                <a:gd name="T72" fmla="*/ 3574 w 7049"/>
                <a:gd name="T73" fmla="*/ 261 h 2048"/>
                <a:gd name="T74" fmla="*/ 3290 w 7049"/>
                <a:gd name="T75" fmla="*/ 244 h 2048"/>
                <a:gd name="T76" fmla="*/ 3008 w 7049"/>
                <a:gd name="T77" fmla="*/ 235 h 2048"/>
                <a:gd name="T78" fmla="*/ 2724 w 7049"/>
                <a:gd name="T79" fmla="*/ 58 h 2048"/>
                <a:gd name="T80" fmla="*/ 2617 w 7049"/>
                <a:gd name="T81" fmla="*/ 140 h 2048"/>
                <a:gd name="T82" fmla="*/ 2134 w 7049"/>
                <a:gd name="T83" fmla="*/ 167 h 2048"/>
                <a:gd name="T84" fmla="*/ 2159 w 7049"/>
                <a:gd name="T85" fmla="*/ 200 h 2048"/>
                <a:gd name="T86" fmla="*/ 2198 w 7049"/>
                <a:gd name="T87" fmla="*/ 342 h 2048"/>
                <a:gd name="T88" fmla="*/ 1933 w 7049"/>
                <a:gd name="T89" fmla="*/ 256 h 2048"/>
                <a:gd name="T90" fmla="*/ 1787 w 7049"/>
                <a:gd name="T91" fmla="*/ 273 h 2048"/>
                <a:gd name="T92" fmla="*/ 1917 w 7049"/>
                <a:gd name="T93" fmla="*/ 446 h 2048"/>
                <a:gd name="T94" fmla="*/ 2076 w 7049"/>
                <a:gd name="T95" fmla="*/ 529 h 2048"/>
                <a:gd name="T96" fmla="*/ 1883 w 7049"/>
                <a:gd name="T97" fmla="*/ 593 h 2048"/>
                <a:gd name="T98" fmla="*/ 1832 w 7049"/>
                <a:gd name="T99" fmla="*/ 464 h 2048"/>
                <a:gd name="T100" fmla="*/ 1621 w 7049"/>
                <a:gd name="T101" fmla="*/ 231 h 2048"/>
                <a:gd name="T102" fmla="*/ 1623 w 7049"/>
                <a:gd name="T103" fmla="*/ 451 h 2048"/>
                <a:gd name="T104" fmla="*/ 1238 w 7049"/>
                <a:gd name="T105" fmla="*/ 397 h 2048"/>
                <a:gd name="T106" fmla="*/ 1198 w 7049"/>
                <a:gd name="T107" fmla="*/ 477 h 2048"/>
                <a:gd name="T108" fmla="*/ 908 w 7049"/>
                <a:gd name="T109" fmla="*/ 500 h 2048"/>
                <a:gd name="T110" fmla="*/ 692 w 7049"/>
                <a:gd name="T111" fmla="*/ 483 h 2048"/>
                <a:gd name="T112" fmla="*/ 602 w 7049"/>
                <a:gd name="T113" fmla="*/ 585 h 2048"/>
                <a:gd name="T114" fmla="*/ 407 w 7049"/>
                <a:gd name="T115" fmla="*/ 739 h 2048"/>
                <a:gd name="T116" fmla="*/ 390 w 7049"/>
                <a:gd name="T117" fmla="*/ 612 h 2048"/>
                <a:gd name="T118" fmla="*/ 150 w 7049"/>
                <a:gd name="T119" fmla="*/ 440 h 2048"/>
                <a:gd name="T120" fmla="*/ 71 w 7049"/>
                <a:gd name="T121" fmla="*/ 605 h 2048"/>
                <a:gd name="T122" fmla="*/ 112 w 7049"/>
                <a:gd name="T123" fmla="*/ 958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49" h="2048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6" name="Freeform 23"/>
            <p:cNvSpPr>
              <a:spLocks/>
            </p:cNvSpPr>
            <p:nvPr>
              <p:custDataLst>
                <p:tags r:id="rId434"/>
              </p:custDataLst>
            </p:nvPr>
          </p:nvSpPr>
          <p:spPr bwMode="auto">
            <a:xfrm>
              <a:off x="13950529" y="4728931"/>
              <a:ext cx="653045" cy="544385"/>
            </a:xfrm>
            <a:custGeom>
              <a:avLst/>
              <a:gdLst>
                <a:gd name="T0" fmla="*/ 406 w 647"/>
                <a:gd name="T1" fmla="*/ 27 h 470"/>
                <a:gd name="T2" fmla="*/ 428 w 647"/>
                <a:gd name="T3" fmla="*/ 45 h 470"/>
                <a:gd name="T4" fmla="*/ 458 w 647"/>
                <a:gd name="T5" fmla="*/ 60 h 470"/>
                <a:gd name="T6" fmla="*/ 512 w 647"/>
                <a:gd name="T7" fmla="*/ 78 h 470"/>
                <a:gd name="T8" fmla="*/ 538 w 647"/>
                <a:gd name="T9" fmla="*/ 81 h 470"/>
                <a:gd name="T10" fmla="*/ 562 w 647"/>
                <a:gd name="T11" fmla="*/ 99 h 470"/>
                <a:gd name="T12" fmla="*/ 567 w 647"/>
                <a:gd name="T13" fmla="*/ 97 h 470"/>
                <a:gd name="T14" fmla="*/ 575 w 647"/>
                <a:gd name="T15" fmla="*/ 85 h 470"/>
                <a:gd name="T16" fmla="*/ 583 w 647"/>
                <a:gd name="T17" fmla="*/ 78 h 470"/>
                <a:gd name="T18" fmla="*/ 603 w 647"/>
                <a:gd name="T19" fmla="*/ 80 h 470"/>
                <a:gd name="T20" fmla="*/ 624 w 647"/>
                <a:gd name="T21" fmla="*/ 79 h 470"/>
                <a:gd name="T22" fmla="*/ 640 w 647"/>
                <a:gd name="T23" fmla="*/ 84 h 470"/>
                <a:gd name="T24" fmla="*/ 646 w 647"/>
                <a:gd name="T25" fmla="*/ 103 h 470"/>
                <a:gd name="T26" fmla="*/ 646 w 647"/>
                <a:gd name="T27" fmla="*/ 123 h 470"/>
                <a:gd name="T28" fmla="*/ 618 w 647"/>
                <a:gd name="T29" fmla="*/ 131 h 470"/>
                <a:gd name="T30" fmla="*/ 586 w 647"/>
                <a:gd name="T31" fmla="*/ 146 h 470"/>
                <a:gd name="T32" fmla="*/ 560 w 647"/>
                <a:gd name="T33" fmla="*/ 165 h 470"/>
                <a:gd name="T34" fmla="*/ 504 w 647"/>
                <a:gd name="T35" fmla="*/ 214 h 470"/>
                <a:gd name="T36" fmla="*/ 489 w 647"/>
                <a:gd name="T37" fmla="*/ 227 h 470"/>
                <a:gd name="T38" fmla="*/ 474 w 647"/>
                <a:gd name="T39" fmla="*/ 254 h 470"/>
                <a:gd name="T40" fmla="*/ 473 w 647"/>
                <a:gd name="T41" fmla="*/ 282 h 470"/>
                <a:gd name="T42" fmla="*/ 473 w 647"/>
                <a:gd name="T43" fmla="*/ 311 h 470"/>
                <a:gd name="T44" fmla="*/ 463 w 647"/>
                <a:gd name="T45" fmla="*/ 340 h 470"/>
                <a:gd name="T46" fmla="*/ 450 w 647"/>
                <a:gd name="T47" fmla="*/ 354 h 470"/>
                <a:gd name="T48" fmla="*/ 411 w 647"/>
                <a:gd name="T49" fmla="*/ 384 h 470"/>
                <a:gd name="T50" fmla="*/ 383 w 647"/>
                <a:gd name="T51" fmla="*/ 411 h 470"/>
                <a:gd name="T52" fmla="*/ 374 w 647"/>
                <a:gd name="T53" fmla="*/ 425 h 470"/>
                <a:gd name="T54" fmla="*/ 369 w 647"/>
                <a:gd name="T55" fmla="*/ 432 h 470"/>
                <a:gd name="T56" fmla="*/ 310 w 647"/>
                <a:gd name="T57" fmla="*/ 429 h 470"/>
                <a:gd name="T58" fmla="*/ 257 w 647"/>
                <a:gd name="T59" fmla="*/ 434 h 470"/>
                <a:gd name="T60" fmla="*/ 224 w 647"/>
                <a:gd name="T61" fmla="*/ 446 h 470"/>
                <a:gd name="T62" fmla="*/ 193 w 647"/>
                <a:gd name="T63" fmla="*/ 467 h 470"/>
                <a:gd name="T64" fmla="*/ 179 w 647"/>
                <a:gd name="T65" fmla="*/ 469 h 470"/>
                <a:gd name="T66" fmla="*/ 169 w 647"/>
                <a:gd name="T67" fmla="*/ 461 h 470"/>
                <a:gd name="T68" fmla="*/ 153 w 647"/>
                <a:gd name="T69" fmla="*/ 432 h 470"/>
                <a:gd name="T70" fmla="*/ 140 w 647"/>
                <a:gd name="T71" fmla="*/ 414 h 470"/>
                <a:gd name="T72" fmla="*/ 122 w 647"/>
                <a:gd name="T73" fmla="*/ 400 h 470"/>
                <a:gd name="T74" fmla="*/ 114 w 647"/>
                <a:gd name="T75" fmla="*/ 379 h 470"/>
                <a:gd name="T76" fmla="*/ 126 w 647"/>
                <a:gd name="T77" fmla="*/ 336 h 470"/>
                <a:gd name="T78" fmla="*/ 127 w 647"/>
                <a:gd name="T79" fmla="*/ 267 h 470"/>
                <a:gd name="T80" fmla="*/ 147 w 647"/>
                <a:gd name="T81" fmla="*/ 206 h 470"/>
                <a:gd name="T82" fmla="*/ 168 w 647"/>
                <a:gd name="T83" fmla="*/ 149 h 470"/>
                <a:gd name="T84" fmla="*/ 172 w 647"/>
                <a:gd name="T85" fmla="*/ 131 h 470"/>
                <a:gd name="T86" fmla="*/ 116 w 647"/>
                <a:gd name="T87" fmla="*/ 123 h 470"/>
                <a:gd name="T88" fmla="*/ 62 w 647"/>
                <a:gd name="T89" fmla="*/ 109 h 470"/>
                <a:gd name="T90" fmla="*/ 17 w 647"/>
                <a:gd name="T91" fmla="*/ 93 h 470"/>
                <a:gd name="T92" fmla="*/ 0 w 647"/>
                <a:gd name="T93" fmla="*/ 38 h 470"/>
                <a:gd name="T94" fmla="*/ 23 w 647"/>
                <a:gd name="T95" fmla="*/ 34 h 470"/>
                <a:gd name="T96" fmla="*/ 51 w 647"/>
                <a:gd name="T97" fmla="*/ 20 h 470"/>
                <a:gd name="T98" fmla="*/ 73 w 647"/>
                <a:gd name="T99" fmla="*/ 4 h 470"/>
                <a:gd name="T100" fmla="*/ 86 w 647"/>
                <a:gd name="T101" fmla="*/ 0 h 470"/>
                <a:gd name="T102" fmla="*/ 132 w 647"/>
                <a:gd name="T103" fmla="*/ 7 h 470"/>
                <a:gd name="T104" fmla="*/ 171 w 647"/>
                <a:gd name="T105" fmla="*/ 17 h 470"/>
                <a:gd name="T106" fmla="*/ 209 w 647"/>
                <a:gd name="T107" fmla="*/ 20 h 470"/>
                <a:gd name="T108" fmla="*/ 235 w 647"/>
                <a:gd name="T109" fmla="*/ 29 h 470"/>
                <a:gd name="T110" fmla="*/ 258 w 647"/>
                <a:gd name="T111" fmla="*/ 37 h 470"/>
                <a:gd name="T112" fmla="*/ 385 w 647"/>
                <a:gd name="T113" fmla="*/ 2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47" h="47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7" name="Freeform 24"/>
            <p:cNvSpPr>
              <a:spLocks/>
            </p:cNvSpPr>
            <p:nvPr>
              <p:custDataLst>
                <p:tags r:id="rId435"/>
              </p:custDataLst>
            </p:nvPr>
          </p:nvSpPr>
          <p:spPr bwMode="auto">
            <a:xfrm>
              <a:off x="20067766" y="6351617"/>
              <a:ext cx="483327" cy="1001531"/>
            </a:xfrm>
            <a:custGeom>
              <a:avLst/>
              <a:gdLst>
                <a:gd name="T0" fmla="*/ 379 w 479"/>
                <a:gd name="T1" fmla="*/ 357 h 868"/>
                <a:gd name="T2" fmla="*/ 333 w 479"/>
                <a:gd name="T3" fmla="*/ 370 h 868"/>
                <a:gd name="T4" fmla="*/ 314 w 479"/>
                <a:gd name="T5" fmla="*/ 390 h 868"/>
                <a:gd name="T6" fmla="*/ 316 w 479"/>
                <a:gd name="T7" fmla="*/ 428 h 868"/>
                <a:gd name="T8" fmla="*/ 352 w 479"/>
                <a:gd name="T9" fmla="*/ 492 h 868"/>
                <a:gd name="T10" fmla="*/ 359 w 479"/>
                <a:gd name="T11" fmla="*/ 530 h 868"/>
                <a:gd name="T12" fmla="*/ 366 w 479"/>
                <a:gd name="T13" fmla="*/ 555 h 868"/>
                <a:gd name="T14" fmla="*/ 323 w 479"/>
                <a:gd name="T15" fmla="*/ 526 h 868"/>
                <a:gd name="T16" fmla="*/ 309 w 479"/>
                <a:gd name="T17" fmla="*/ 492 h 868"/>
                <a:gd name="T18" fmla="*/ 269 w 479"/>
                <a:gd name="T19" fmla="*/ 467 h 868"/>
                <a:gd name="T20" fmla="*/ 210 w 479"/>
                <a:gd name="T21" fmla="*/ 439 h 868"/>
                <a:gd name="T22" fmla="*/ 193 w 479"/>
                <a:gd name="T23" fmla="*/ 406 h 868"/>
                <a:gd name="T24" fmla="*/ 156 w 479"/>
                <a:gd name="T25" fmla="*/ 477 h 868"/>
                <a:gd name="T26" fmla="*/ 156 w 479"/>
                <a:gd name="T27" fmla="*/ 524 h 868"/>
                <a:gd name="T28" fmla="*/ 132 w 479"/>
                <a:gd name="T29" fmla="*/ 575 h 868"/>
                <a:gd name="T30" fmla="*/ 128 w 479"/>
                <a:gd name="T31" fmla="*/ 621 h 868"/>
                <a:gd name="T32" fmla="*/ 154 w 479"/>
                <a:gd name="T33" fmla="*/ 650 h 868"/>
                <a:gd name="T34" fmla="*/ 175 w 479"/>
                <a:gd name="T35" fmla="*/ 685 h 868"/>
                <a:gd name="T36" fmla="*/ 185 w 479"/>
                <a:gd name="T37" fmla="*/ 730 h 868"/>
                <a:gd name="T38" fmla="*/ 226 w 479"/>
                <a:gd name="T39" fmla="*/ 780 h 868"/>
                <a:gd name="T40" fmla="*/ 281 w 479"/>
                <a:gd name="T41" fmla="*/ 825 h 868"/>
                <a:gd name="T42" fmla="*/ 340 w 479"/>
                <a:gd name="T43" fmla="*/ 850 h 868"/>
                <a:gd name="T44" fmla="*/ 298 w 479"/>
                <a:gd name="T45" fmla="*/ 867 h 868"/>
                <a:gd name="T46" fmla="*/ 269 w 479"/>
                <a:gd name="T47" fmla="*/ 864 h 868"/>
                <a:gd name="T48" fmla="*/ 229 w 479"/>
                <a:gd name="T49" fmla="*/ 841 h 868"/>
                <a:gd name="T50" fmla="*/ 200 w 479"/>
                <a:gd name="T51" fmla="*/ 823 h 868"/>
                <a:gd name="T52" fmla="*/ 137 w 479"/>
                <a:gd name="T53" fmla="*/ 759 h 868"/>
                <a:gd name="T54" fmla="*/ 83 w 479"/>
                <a:gd name="T55" fmla="*/ 730 h 868"/>
                <a:gd name="T56" fmla="*/ 74 w 479"/>
                <a:gd name="T57" fmla="*/ 688 h 868"/>
                <a:gd name="T58" fmla="*/ 80 w 479"/>
                <a:gd name="T59" fmla="*/ 653 h 868"/>
                <a:gd name="T60" fmla="*/ 88 w 479"/>
                <a:gd name="T61" fmla="*/ 617 h 868"/>
                <a:gd name="T62" fmla="*/ 120 w 479"/>
                <a:gd name="T63" fmla="*/ 498 h 868"/>
                <a:gd name="T64" fmla="*/ 108 w 479"/>
                <a:gd name="T65" fmla="*/ 404 h 868"/>
                <a:gd name="T66" fmla="*/ 62 w 479"/>
                <a:gd name="T67" fmla="*/ 319 h 868"/>
                <a:gd name="T68" fmla="*/ 64 w 479"/>
                <a:gd name="T69" fmla="*/ 285 h 868"/>
                <a:gd name="T70" fmla="*/ 74 w 479"/>
                <a:gd name="T71" fmla="*/ 265 h 868"/>
                <a:gd name="T72" fmla="*/ 56 w 479"/>
                <a:gd name="T73" fmla="*/ 202 h 868"/>
                <a:gd name="T74" fmla="*/ 23 w 479"/>
                <a:gd name="T75" fmla="*/ 158 h 868"/>
                <a:gd name="T76" fmla="*/ 1 w 479"/>
                <a:gd name="T77" fmla="*/ 102 h 868"/>
                <a:gd name="T78" fmla="*/ 11 w 479"/>
                <a:gd name="T79" fmla="*/ 44 h 868"/>
                <a:gd name="T80" fmla="*/ 49 w 479"/>
                <a:gd name="T81" fmla="*/ 16 h 868"/>
                <a:gd name="T82" fmla="*/ 120 w 479"/>
                <a:gd name="T83" fmla="*/ 0 h 868"/>
                <a:gd name="T84" fmla="*/ 156 w 479"/>
                <a:gd name="T85" fmla="*/ 28 h 868"/>
                <a:gd name="T86" fmla="*/ 179 w 479"/>
                <a:gd name="T87" fmla="*/ 36 h 868"/>
                <a:gd name="T88" fmla="*/ 197 w 479"/>
                <a:gd name="T89" fmla="*/ 136 h 868"/>
                <a:gd name="T90" fmla="*/ 213 w 479"/>
                <a:gd name="T91" fmla="*/ 166 h 868"/>
                <a:gd name="T92" fmla="*/ 231 w 479"/>
                <a:gd name="T93" fmla="*/ 155 h 868"/>
                <a:gd name="T94" fmla="*/ 258 w 479"/>
                <a:gd name="T95" fmla="*/ 126 h 868"/>
                <a:gd name="T96" fmla="*/ 281 w 479"/>
                <a:gd name="T97" fmla="*/ 141 h 868"/>
                <a:gd name="T98" fmla="*/ 298 w 479"/>
                <a:gd name="T99" fmla="*/ 136 h 868"/>
                <a:gd name="T100" fmla="*/ 316 w 479"/>
                <a:gd name="T101" fmla="*/ 108 h 868"/>
                <a:gd name="T102" fmla="*/ 346 w 479"/>
                <a:gd name="T103" fmla="*/ 108 h 868"/>
                <a:gd name="T104" fmla="*/ 387 w 479"/>
                <a:gd name="T105" fmla="*/ 157 h 868"/>
                <a:gd name="T106" fmla="*/ 454 w 479"/>
                <a:gd name="T107" fmla="*/ 246 h 868"/>
                <a:gd name="T108" fmla="*/ 478 w 479"/>
                <a:gd name="T109" fmla="*/ 307 h 868"/>
                <a:gd name="T110" fmla="*/ 468 w 479"/>
                <a:gd name="T111" fmla="*/ 33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9" h="868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8" name="Freeform 25"/>
            <p:cNvSpPr>
              <a:spLocks/>
            </p:cNvSpPr>
            <p:nvPr>
              <p:custDataLst>
                <p:tags r:id="rId436"/>
              </p:custDataLst>
            </p:nvPr>
          </p:nvSpPr>
          <p:spPr bwMode="auto">
            <a:xfrm>
              <a:off x="11024731" y="11600051"/>
              <a:ext cx="55344" cy="125627"/>
            </a:xfrm>
            <a:custGeom>
              <a:avLst/>
              <a:gdLst>
                <a:gd name="T0" fmla="*/ 0 w 53"/>
                <a:gd name="T1" fmla="*/ 8 h 19"/>
                <a:gd name="T2" fmla="*/ 7 w 53"/>
                <a:gd name="T3" fmla="*/ 13 h 19"/>
                <a:gd name="T4" fmla="*/ 14 w 53"/>
                <a:gd name="T5" fmla="*/ 17 h 19"/>
                <a:gd name="T6" fmla="*/ 22 w 53"/>
                <a:gd name="T7" fmla="*/ 19 h 19"/>
                <a:gd name="T8" fmla="*/ 29 w 53"/>
                <a:gd name="T9" fmla="*/ 19 h 19"/>
                <a:gd name="T10" fmla="*/ 35 w 53"/>
                <a:gd name="T11" fmla="*/ 18 h 19"/>
                <a:gd name="T12" fmla="*/ 42 w 53"/>
                <a:gd name="T13" fmla="*/ 15 h 19"/>
                <a:gd name="T14" fmla="*/ 47 w 53"/>
                <a:gd name="T15" fmla="*/ 12 h 19"/>
                <a:gd name="T16" fmla="*/ 53 w 53"/>
                <a:gd name="T17" fmla="*/ 8 h 19"/>
                <a:gd name="T18" fmla="*/ 47 w 53"/>
                <a:gd name="T19" fmla="*/ 5 h 19"/>
                <a:gd name="T20" fmla="*/ 42 w 53"/>
                <a:gd name="T21" fmla="*/ 2 h 19"/>
                <a:gd name="T22" fmla="*/ 35 w 53"/>
                <a:gd name="T23" fmla="*/ 1 h 19"/>
                <a:gd name="T24" fmla="*/ 29 w 53"/>
                <a:gd name="T25" fmla="*/ 0 h 19"/>
                <a:gd name="T26" fmla="*/ 22 w 53"/>
                <a:gd name="T27" fmla="*/ 0 h 19"/>
                <a:gd name="T28" fmla="*/ 14 w 53"/>
                <a:gd name="T29" fmla="*/ 1 h 19"/>
                <a:gd name="T30" fmla="*/ 7 w 53"/>
                <a:gd name="T31" fmla="*/ 3 h 19"/>
                <a:gd name="T32" fmla="*/ 0 w 53"/>
                <a:gd name="T3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3" name="Freeform 30"/>
            <p:cNvSpPr>
              <a:spLocks/>
            </p:cNvSpPr>
            <p:nvPr>
              <p:custDataLst>
                <p:tags r:id="rId437"/>
              </p:custDataLst>
            </p:nvPr>
          </p:nvSpPr>
          <p:spPr bwMode="auto">
            <a:xfrm>
              <a:off x="16846807" y="3961208"/>
              <a:ext cx="2032931" cy="994549"/>
            </a:xfrm>
            <a:custGeom>
              <a:avLst/>
              <a:gdLst>
                <a:gd name="T0" fmla="*/ 433 w 2006"/>
                <a:gd name="T1" fmla="*/ 765 h 863"/>
                <a:gd name="T2" fmla="*/ 412 w 2006"/>
                <a:gd name="T3" fmla="*/ 764 h 863"/>
                <a:gd name="T4" fmla="*/ 390 w 2006"/>
                <a:gd name="T5" fmla="*/ 794 h 863"/>
                <a:gd name="T6" fmla="*/ 375 w 2006"/>
                <a:gd name="T7" fmla="*/ 792 h 863"/>
                <a:gd name="T8" fmla="*/ 370 w 2006"/>
                <a:gd name="T9" fmla="*/ 751 h 863"/>
                <a:gd name="T10" fmla="*/ 324 w 2006"/>
                <a:gd name="T11" fmla="*/ 724 h 863"/>
                <a:gd name="T12" fmla="*/ 312 w 2006"/>
                <a:gd name="T13" fmla="*/ 708 h 863"/>
                <a:gd name="T14" fmla="*/ 288 w 2006"/>
                <a:gd name="T15" fmla="*/ 692 h 863"/>
                <a:gd name="T16" fmla="*/ 251 w 2006"/>
                <a:gd name="T17" fmla="*/ 641 h 863"/>
                <a:gd name="T18" fmla="*/ 232 w 2006"/>
                <a:gd name="T19" fmla="*/ 610 h 863"/>
                <a:gd name="T20" fmla="*/ 253 w 2006"/>
                <a:gd name="T21" fmla="*/ 594 h 863"/>
                <a:gd name="T22" fmla="*/ 279 w 2006"/>
                <a:gd name="T23" fmla="*/ 573 h 863"/>
                <a:gd name="T24" fmla="*/ 338 w 2006"/>
                <a:gd name="T25" fmla="*/ 544 h 863"/>
                <a:gd name="T26" fmla="*/ 319 w 2006"/>
                <a:gd name="T27" fmla="*/ 487 h 863"/>
                <a:gd name="T28" fmla="*/ 258 w 2006"/>
                <a:gd name="T29" fmla="*/ 475 h 863"/>
                <a:gd name="T30" fmla="*/ 209 w 2006"/>
                <a:gd name="T31" fmla="*/ 470 h 863"/>
                <a:gd name="T32" fmla="*/ 157 w 2006"/>
                <a:gd name="T33" fmla="*/ 495 h 863"/>
                <a:gd name="T34" fmla="*/ 106 w 2006"/>
                <a:gd name="T35" fmla="*/ 505 h 863"/>
                <a:gd name="T36" fmla="*/ 27 w 2006"/>
                <a:gd name="T37" fmla="*/ 413 h 863"/>
                <a:gd name="T38" fmla="*/ 20 w 2006"/>
                <a:gd name="T39" fmla="*/ 283 h 863"/>
                <a:gd name="T40" fmla="*/ 113 w 2006"/>
                <a:gd name="T41" fmla="*/ 259 h 863"/>
                <a:gd name="T42" fmla="*/ 292 w 2006"/>
                <a:gd name="T43" fmla="*/ 222 h 863"/>
                <a:gd name="T44" fmla="*/ 498 w 2006"/>
                <a:gd name="T45" fmla="*/ 253 h 863"/>
                <a:gd name="T46" fmla="*/ 717 w 2006"/>
                <a:gd name="T47" fmla="*/ 253 h 863"/>
                <a:gd name="T48" fmla="*/ 658 w 2006"/>
                <a:gd name="T49" fmla="*/ 185 h 863"/>
                <a:gd name="T50" fmla="*/ 830 w 2006"/>
                <a:gd name="T51" fmla="*/ 68 h 863"/>
                <a:gd name="T52" fmla="*/ 1050 w 2006"/>
                <a:gd name="T53" fmla="*/ 13 h 863"/>
                <a:gd name="T54" fmla="*/ 1176 w 2006"/>
                <a:gd name="T55" fmla="*/ 61 h 863"/>
                <a:gd name="T56" fmla="*/ 1296 w 2006"/>
                <a:gd name="T57" fmla="*/ 111 h 863"/>
                <a:gd name="T58" fmla="*/ 1442 w 2006"/>
                <a:gd name="T59" fmla="*/ 99 h 863"/>
                <a:gd name="T60" fmla="*/ 1647 w 2006"/>
                <a:gd name="T61" fmla="*/ 271 h 863"/>
                <a:gd name="T62" fmla="*/ 1793 w 2006"/>
                <a:gd name="T63" fmla="*/ 265 h 863"/>
                <a:gd name="T64" fmla="*/ 2000 w 2006"/>
                <a:gd name="T65" fmla="*/ 339 h 863"/>
                <a:gd name="T66" fmla="*/ 2002 w 2006"/>
                <a:gd name="T67" fmla="*/ 381 h 863"/>
                <a:gd name="T68" fmla="*/ 1981 w 2006"/>
                <a:gd name="T69" fmla="*/ 399 h 863"/>
                <a:gd name="T70" fmla="*/ 1960 w 2006"/>
                <a:gd name="T71" fmla="*/ 404 h 863"/>
                <a:gd name="T72" fmla="*/ 1963 w 2006"/>
                <a:gd name="T73" fmla="*/ 425 h 863"/>
                <a:gd name="T74" fmla="*/ 1985 w 2006"/>
                <a:gd name="T75" fmla="*/ 466 h 863"/>
                <a:gd name="T76" fmla="*/ 1979 w 2006"/>
                <a:gd name="T77" fmla="*/ 478 h 863"/>
                <a:gd name="T78" fmla="*/ 1939 w 2006"/>
                <a:gd name="T79" fmla="*/ 481 h 863"/>
                <a:gd name="T80" fmla="*/ 1893 w 2006"/>
                <a:gd name="T81" fmla="*/ 474 h 863"/>
                <a:gd name="T82" fmla="*/ 1864 w 2006"/>
                <a:gd name="T83" fmla="*/ 474 h 863"/>
                <a:gd name="T84" fmla="*/ 1878 w 2006"/>
                <a:gd name="T85" fmla="*/ 548 h 863"/>
                <a:gd name="T86" fmla="*/ 1880 w 2006"/>
                <a:gd name="T87" fmla="*/ 586 h 863"/>
                <a:gd name="T88" fmla="*/ 1789 w 2006"/>
                <a:gd name="T89" fmla="*/ 588 h 863"/>
                <a:gd name="T90" fmla="*/ 1768 w 2006"/>
                <a:gd name="T91" fmla="*/ 604 h 863"/>
                <a:gd name="T92" fmla="*/ 1795 w 2006"/>
                <a:gd name="T93" fmla="*/ 619 h 863"/>
                <a:gd name="T94" fmla="*/ 1814 w 2006"/>
                <a:gd name="T95" fmla="*/ 650 h 863"/>
                <a:gd name="T96" fmla="*/ 1834 w 2006"/>
                <a:gd name="T97" fmla="*/ 689 h 863"/>
                <a:gd name="T98" fmla="*/ 1837 w 2006"/>
                <a:gd name="T99" fmla="*/ 706 h 863"/>
                <a:gd name="T100" fmla="*/ 1837 w 2006"/>
                <a:gd name="T101" fmla="*/ 754 h 863"/>
                <a:gd name="T102" fmla="*/ 1741 w 2006"/>
                <a:gd name="T103" fmla="*/ 740 h 863"/>
                <a:gd name="T104" fmla="*/ 1475 w 2006"/>
                <a:gd name="T105" fmla="*/ 764 h 863"/>
                <a:gd name="T106" fmla="*/ 1316 w 2006"/>
                <a:gd name="T107" fmla="*/ 795 h 863"/>
                <a:gd name="T108" fmla="*/ 1142 w 2006"/>
                <a:gd name="T109" fmla="*/ 838 h 863"/>
                <a:gd name="T110" fmla="*/ 963 w 2006"/>
                <a:gd name="T111" fmla="*/ 697 h 863"/>
                <a:gd name="T112" fmla="*/ 684 w 2006"/>
                <a:gd name="T113" fmla="*/ 586 h 863"/>
                <a:gd name="T114" fmla="*/ 584 w 2006"/>
                <a:gd name="T115" fmla="*/ 832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06" h="863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4" name="Freeform 31"/>
            <p:cNvSpPr>
              <a:spLocks/>
            </p:cNvSpPr>
            <p:nvPr>
              <p:custDataLst>
                <p:tags r:id="rId438"/>
              </p:custDataLst>
            </p:nvPr>
          </p:nvSpPr>
          <p:spPr bwMode="auto">
            <a:xfrm>
              <a:off x="17381790" y="4627730"/>
              <a:ext cx="951898" cy="547876"/>
            </a:xfrm>
            <a:custGeom>
              <a:avLst/>
              <a:gdLst>
                <a:gd name="T0" fmla="*/ 638 w 950"/>
                <a:gd name="T1" fmla="*/ 443 h 468"/>
                <a:gd name="T2" fmla="*/ 558 w 950"/>
                <a:gd name="T3" fmla="*/ 418 h 468"/>
                <a:gd name="T4" fmla="*/ 471 w 950"/>
                <a:gd name="T5" fmla="*/ 376 h 468"/>
                <a:gd name="T6" fmla="*/ 392 w 950"/>
                <a:gd name="T7" fmla="*/ 307 h 468"/>
                <a:gd name="T8" fmla="*/ 305 w 950"/>
                <a:gd name="T9" fmla="*/ 258 h 468"/>
                <a:gd name="T10" fmla="*/ 253 w 950"/>
                <a:gd name="T11" fmla="*/ 209 h 468"/>
                <a:gd name="T12" fmla="*/ 186 w 950"/>
                <a:gd name="T13" fmla="*/ 172 h 468"/>
                <a:gd name="T14" fmla="*/ 133 w 950"/>
                <a:gd name="T15" fmla="*/ 190 h 468"/>
                <a:gd name="T16" fmla="*/ 99 w 950"/>
                <a:gd name="T17" fmla="*/ 240 h 468"/>
                <a:gd name="T18" fmla="*/ 40 w 950"/>
                <a:gd name="T19" fmla="*/ 246 h 468"/>
                <a:gd name="T20" fmla="*/ 0 w 950"/>
                <a:gd name="T21" fmla="*/ 24 h 468"/>
                <a:gd name="T22" fmla="*/ 79 w 950"/>
                <a:gd name="T23" fmla="*/ 6 h 468"/>
                <a:gd name="T24" fmla="*/ 133 w 950"/>
                <a:gd name="T25" fmla="*/ 55 h 468"/>
                <a:gd name="T26" fmla="*/ 157 w 950"/>
                <a:gd name="T27" fmla="*/ 15 h 468"/>
                <a:gd name="T28" fmla="*/ 332 w 950"/>
                <a:gd name="T29" fmla="*/ 117 h 468"/>
                <a:gd name="T30" fmla="*/ 438 w 950"/>
                <a:gd name="T31" fmla="*/ 117 h 468"/>
                <a:gd name="T32" fmla="*/ 525 w 950"/>
                <a:gd name="T33" fmla="*/ 135 h 468"/>
                <a:gd name="T34" fmla="*/ 597 w 950"/>
                <a:gd name="T35" fmla="*/ 228 h 468"/>
                <a:gd name="T36" fmla="*/ 671 w 950"/>
                <a:gd name="T37" fmla="*/ 252 h 468"/>
                <a:gd name="T38" fmla="*/ 730 w 950"/>
                <a:gd name="T39" fmla="*/ 258 h 468"/>
                <a:gd name="T40" fmla="*/ 791 w 950"/>
                <a:gd name="T41" fmla="*/ 215 h 468"/>
                <a:gd name="T42" fmla="*/ 843 w 950"/>
                <a:gd name="T43" fmla="*/ 196 h 468"/>
                <a:gd name="T44" fmla="*/ 824 w 950"/>
                <a:gd name="T45" fmla="*/ 252 h 468"/>
                <a:gd name="T46" fmla="*/ 870 w 950"/>
                <a:gd name="T47" fmla="*/ 240 h 468"/>
                <a:gd name="T48" fmla="*/ 950 w 950"/>
                <a:gd name="T49" fmla="*/ 283 h 468"/>
                <a:gd name="T50" fmla="*/ 883 w 950"/>
                <a:gd name="T51" fmla="*/ 320 h 468"/>
                <a:gd name="T52" fmla="*/ 824 w 950"/>
                <a:gd name="T53" fmla="*/ 283 h 468"/>
                <a:gd name="T54" fmla="*/ 764 w 950"/>
                <a:gd name="T55" fmla="*/ 277 h 468"/>
                <a:gd name="T56" fmla="*/ 737 w 950"/>
                <a:gd name="T57" fmla="*/ 320 h 468"/>
                <a:gd name="T58" fmla="*/ 684 w 950"/>
                <a:gd name="T59" fmla="*/ 357 h 468"/>
                <a:gd name="T60" fmla="*/ 710 w 950"/>
                <a:gd name="T61" fmla="*/ 388 h 468"/>
                <a:gd name="T62" fmla="*/ 743 w 950"/>
                <a:gd name="T63" fmla="*/ 437 h 468"/>
                <a:gd name="T64" fmla="*/ 717 w 950"/>
                <a:gd name="T65" fmla="*/ 468 h 468"/>
                <a:gd name="T66" fmla="*/ 703 w 950"/>
                <a:gd name="T67" fmla="*/ 465 h 468"/>
                <a:gd name="T68" fmla="*/ 684 w 950"/>
                <a:gd name="T69" fmla="*/ 461 h 468"/>
                <a:gd name="T70" fmla="*/ 658 w 950"/>
                <a:gd name="T71" fmla="*/ 461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50" h="468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5" name="Freeform 32"/>
            <p:cNvSpPr>
              <a:spLocks/>
            </p:cNvSpPr>
            <p:nvPr>
              <p:custDataLst>
                <p:tags r:id="rId439"/>
              </p:custDataLst>
            </p:nvPr>
          </p:nvSpPr>
          <p:spPr bwMode="auto">
            <a:xfrm>
              <a:off x="14610953" y="6833188"/>
              <a:ext cx="689943" cy="635116"/>
            </a:xfrm>
            <a:custGeom>
              <a:avLst/>
              <a:gdLst>
                <a:gd name="T0" fmla="*/ 6 w 671"/>
                <a:gd name="T1" fmla="*/ 383 h 549"/>
                <a:gd name="T2" fmla="*/ 8 w 671"/>
                <a:gd name="T3" fmla="*/ 316 h 549"/>
                <a:gd name="T4" fmla="*/ 17 w 671"/>
                <a:gd name="T5" fmla="*/ 287 h 549"/>
                <a:gd name="T6" fmla="*/ 52 w 671"/>
                <a:gd name="T7" fmla="*/ 238 h 549"/>
                <a:gd name="T8" fmla="*/ 71 w 671"/>
                <a:gd name="T9" fmla="*/ 205 h 549"/>
                <a:gd name="T10" fmla="*/ 73 w 671"/>
                <a:gd name="T11" fmla="*/ 167 h 549"/>
                <a:gd name="T12" fmla="*/ 73 w 671"/>
                <a:gd name="T13" fmla="*/ 137 h 549"/>
                <a:gd name="T14" fmla="*/ 54 w 671"/>
                <a:gd name="T15" fmla="*/ 108 h 549"/>
                <a:gd name="T16" fmla="*/ 61 w 671"/>
                <a:gd name="T17" fmla="*/ 79 h 549"/>
                <a:gd name="T18" fmla="*/ 76 w 671"/>
                <a:gd name="T19" fmla="*/ 50 h 549"/>
                <a:gd name="T20" fmla="*/ 96 w 671"/>
                <a:gd name="T21" fmla="*/ 25 h 549"/>
                <a:gd name="T22" fmla="*/ 120 w 671"/>
                <a:gd name="T23" fmla="*/ 7 h 549"/>
                <a:gd name="T24" fmla="*/ 146 w 671"/>
                <a:gd name="T25" fmla="*/ 0 h 549"/>
                <a:gd name="T26" fmla="*/ 173 w 671"/>
                <a:gd name="T27" fmla="*/ 5 h 549"/>
                <a:gd name="T28" fmla="*/ 206 w 671"/>
                <a:gd name="T29" fmla="*/ 26 h 549"/>
                <a:gd name="T30" fmla="*/ 236 w 671"/>
                <a:gd name="T31" fmla="*/ 45 h 549"/>
                <a:gd name="T32" fmla="*/ 259 w 671"/>
                <a:gd name="T33" fmla="*/ 50 h 549"/>
                <a:gd name="T34" fmla="*/ 272 w 671"/>
                <a:gd name="T35" fmla="*/ 44 h 549"/>
                <a:gd name="T36" fmla="*/ 284 w 671"/>
                <a:gd name="T37" fmla="*/ 35 h 549"/>
                <a:gd name="T38" fmla="*/ 300 w 671"/>
                <a:gd name="T39" fmla="*/ 32 h 549"/>
                <a:gd name="T40" fmla="*/ 318 w 671"/>
                <a:gd name="T41" fmla="*/ 39 h 549"/>
                <a:gd name="T42" fmla="*/ 337 w 671"/>
                <a:gd name="T43" fmla="*/ 65 h 549"/>
                <a:gd name="T44" fmla="*/ 353 w 671"/>
                <a:gd name="T45" fmla="*/ 79 h 549"/>
                <a:gd name="T46" fmla="*/ 370 w 671"/>
                <a:gd name="T47" fmla="*/ 81 h 549"/>
                <a:gd name="T48" fmla="*/ 381 w 671"/>
                <a:gd name="T49" fmla="*/ 75 h 549"/>
                <a:gd name="T50" fmla="*/ 397 w 671"/>
                <a:gd name="T51" fmla="*/ 56 h 549"/>
                <a:gd name="T52" fmla="*/ 419 w 671"/>
                <a:gd name="T53" fmla="*/ 38 h 549"/>
                <a:gd name="T54" fmla="*/ 458 w 671"/>
                <a:gd name="T55" fmla="*/ 22 h 549"/>
                <a:gd name="T56" fmla="*/ 487 w 671"/>
                <a:gd name="T57" fmla="*/ 25 h 549"/>
                <a:gd name="T58" fmla="*/ 511 w 671"/>
                <a:gd name="T59" fmla="*/ 35 h 549"/>
                <a:gd name="T60" fmla="*/ 537 w 671"/>
                <a:gd name="T61" fmla="*/ 43 h 549"/>
                <a:gd name="T62" fmla="*/ 571 w 671"/>
                <a:gd name="T63" fmla="*/ 39 h 549"/>
                <a:gd name="T64" fmla="*/ 646 w 671"/>
                <a:gd name="T65" fmla="*/ 67 h 549"/>
                <a:gd name="T66" fmla="*/ 665 w 671"/>
                <a:gd name="T67" fmla="*/ 105 h 549"/>
                <a:gd name="T68" fmla="*/ 623 w 671"/>
                <a:gd name="T69" fmla="*/ 183 h 549"/>
                <a:gd name="T70" fmla="*/ 593 w 671"/>
                <a:gd name="T71" fmla="*/ 233 h 549"/>
                <a:gd name="T72" fmla="*/ 570 w 671"/>
                <a:gd name="T73" fmla="*/ 291 h 549"/>
                <a:gd name="T74" fmla="*/ 550 w 671"/>
                <a:gd name="T75" fmla="*/ 343 h 549"/>
                <a:gd name="T76" fmla="*/ 525 w 671"/>
                <a:gd name="T77" fmla="*/ 407 h 549"/>
                <a:gd name="T78" fmla="*/ 516 w 671"/>
                <a:gd name="T79" fmla="*/ 422 h 549"/>
                <a:gd name="T80" fmla="*/ 500 w 671"/>
                <a:gd name="T81" fmla="*/ 439 h 549"/>
                <a:gd name="T82" fmla="*/ 482 w 671"/>
                <a:gd name="T83" fmla="*/ 443 h 549"/>
                <a:gd name="T84" fmla="*/ 459 w 671"/>
                <a:gd name="T85" fmla="*/ 432 h 549"/>
                <a:gd name="T86" fmla="*/ 440 w 671"/>
                <a:gd name="T87" fmla="*/ 421 h 549"/>
                <a:gd name="T88" fmla="*/ 408 w 671"/>
                <a:gd name="T89" fmla="*/ 424 h 549"/>
                <a:gd name="T90" fmla="*/ 381 w 671"/>
                <a:gd name="T91" fmla="*/ 441 h 549"/>
                <a:gd name="T92" fmla="*/ 364 w 671"/>
                <a:gd name="T93" fmla="*/ 469 h 549"/>
                <a:gd name="T94" fmla="*/ 342 w 671"/>
                <a:gd name="T95" fmla="*/ 521 h 549"/>
                <a:gd name="T96" fmla="*/ 325 w 671"/>
                <a:gd name="T97" fmla="*/ 549 h 549"/>
                <a:gd name="T98" fmla="*/ 229 w 671"/>
                <a:gd name="T99" fmla="*/ 546 h 549"/>
                <a:gd name="T100" fmla="*/ 217 w 671"/>
                <a:gd name="T101" fmla="*/ 548 h 549"/>
                <a:gd name="T102" fmla="*/ 179 w 671"/>
                <a:gd name="T103" fmla="*/ 543 h 549"/>
                <a:gd name="T104" fmla="*/ 161 w 671"/>
                <a:gd name="T105" fmla="*/ 540 h 549"/>
                <a:gd name="T106" fmla="*/ 144 w 671"/>
                <a:gd name="T107" fmla="*/ 531 h 549"/>
                <a:gd name="T108" fmla="*/ 129 w 671"/>
                <a:gd name="T109" fmla="*/ 515 h 549"/>
                <a:gd name="T110" fmla="*/ 119 w 671"/>
                <a:gd name="T111" fmla="*/ 496 h 549"/>
                <a:gd name="T112" fmla="*/ 113 w 671"/>
                <a:gd name="T113" fmla="*/ 472 h 549"/>
                <a:gd name="T114" fmla="*/ 100 w 671"/>
                <a:gd name="T115" fmla="*/ 460 h 549"/>
                <a:gd name="T116" fmla="*/ 83 w 671"/>
                <a:gd name="T117" fmla="*/ 447 h 549"/>
                <a:gd name="T118" fmla="*/ 63 w 671"/>
                <a:gd name="T119" fmla="*/ 432 h 549"/>
                <a:gd name="T120" fmla="*/ 39 w 671"/>
                <a:gd name="T121" fmla="*/ 429 h 549"/>
                <a:gd name="T122" fmla="*/ 0 w 671"/>
                <a:gd name="T123" fmla="*/ 43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1" h="549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6" name="Freeform 33"/>
            <p:cNvSpPr>
              <a:spLocks/>
            </p:cNvSpPr>
            <p:nvPr>
              <p:custDataLst>
                <p:tags r:id="rId440"/>
              </p:custDataLst>
            </p:nvPr>
          </p:nvSpPr>
          <p:spPr bwMode="auto">
            <a:xfrm>
              <a:off x="16570094" y="6536569"/>
              <a:ext cx="354195" cy="373391"/>
            </a:xfrm>
            <a:custGeom>
              <a:avLst/>
              <a:gdLst>
                <a:gd name="T0" fmla="*/ 326 w 358"/>
                <a:gd name="T1" fmla="*/ 324 h 327"/>
                <a:gd name="T2" fmla="*/ 331 w 358"/>
                <a:gd name="T3" fmla="*/ 321 h 327"/>
                <a:gd name="T4" fmla="*/ 337 w 358"/>
                <a:gd name="T5" fmla="*/ 318 h 327"/>
                <a:gd name="T6" fmla="*/ 346 w 358"/>
                <a:gd name="T7" fmla="*/ 318 h 327"/>
                <a:gd name="T8" fmla="*/ 356 w 358"/>
                <a:gd name="T9" fmla="*/ 324 h 327"/>
                <a:gd name="T10" fmla="*/ 319 w 358"/>
                <a:gd name="T11" fmla="*/ 285 h 327"/>
                <a:gd name="T12" fmla="*/ 278 w 358"/>
                <a:gd name="T13" fmla="*/ 235 h 327"/>
                <a:gd name="T14" fmla="*/ 253 w 358"/>
                <a:gd name="T15" fmla="*/ 204 h 327"/>
                <a:gd name="T16" fmla="*/ 232 w 358"/>
                <a:gd name="T17" fmla="*/ 186 h 327"/>
                <a:gd name="T18" fmla="*/ 219 w 358"/>
                <a:gd name="T19" fmla="*/ 181 h 327"/>
                <a:gd name="T20" fmla="*/ 208 w 358"/>
                <a:gd name="T21" fmla="*/ 180 h 327"/>
                <a:gd name="T22" fmla="*/ 201 w 358"/>
                <a:gd name="T23" fmla="*/ 179 h 327"/>
                <a:gd name="T24" fmla="*/ 199 w 358"/>
                <a:gd name="T25" fmla="*/ 174 h 327"/>
                <a:gd name="T26" fmla="*/ 198 w 358"/>
                <a:gd name="T27" fmla="*/ 170 h 327"/>
                <a:gd name="T28" fmla="*/ 195 w 358"/>
                <a:gd name="T29" fmla="*/ 169 h 327"/>
                <a:gd name="T30" fmla="*/ 184 w 358"/>
                <a:gd name="T31" fmla="*/ 172 h 327"/>
                <a:gd name="T32" fmla="*/ 171 w 358"/>
                <a:gd name="T33" fmla="*/ 172 h 327"/>
                <a:gd name="T34" fmla="*/ 165 w 358"/>
                <a:gd name="T35" fmla="*/ 168 h 327"/>
                <a:gd name="T36" fmla="*/ 160 w 358"/>
                <a:gd name="T37" fmla="*/ 161 h 327"/>
                <a:gd name="T38" fmla="*/ 152 w 358"/>
                <a:gd name="T39" fmla="*/ 144 h 327"/>
                <a:gd name="T40" fmla="*/ 143 w 358"/>
                <a:gd name="T41" fmla="*/ 131 h 327"/>
                <a:gd name="T42" fmla="*/ 133 w 358"/>
                <a:gd name="T43" fmla="*/ 119 h 327"/>
                <a:gd name="T44" fmla="*/ 127 w 358"/>
                <a:gd name="T45" fmla="*/ 105 h 327"/>
                <a:gd name="T46" fmla="*/ 122 w 358"/>
                <a:gd name="T47" fmla="*/ 84 h 327"/>
                <a:gd name="T48" fmla="*/ 119 w 358"/>
                <a:gd name="T49" fmla="*/ 53 h 327"/>
                <a:gd name="T50" fmla="*/ 117 w 358"/>
                <a:gd name="T51" fmla="*/ 23 h 327"/>
                <a:gd name="T52" fmla="*/ 112 w 358"/>
                <a:gd name="T53" fmla="*/ 0 h 327"/>
                <a:gd name="T54" fmla="*/ 73 w 358"/>
                <a:gd name="T55" fmla="*/ 26 h 327"/>
                <a:gd name="T56" fmla="*/ 61 w 358"/>
                <a:gd name="T57" fmla="*/ 33 h 327"/>
                <a:gd name="T58" fmla="*/ 33 w 358"/>
                <a:gd name="T59" fmla="*/ 50 h 327"/>
                <a:gd name="T60" fmla="*/ 21 w 358"/>
                <a:gd name="T61" fmla="*/ 61 h 327"/>
                <a:gd name="T62" fmla="*/ 17 w 358"/>
                <a:gd name="T63" fmla="*/ 72 h 327"/>
                <a:gd name="T64" fmla="*/ 16 w 358"/>
                <a:gd name="T65" fmla="*/ 83 h 327"/>
                <a:gd name="T66" fmla="*/ 20 w 358"/>
                <a:gd name="T67" fmla="*/ 93 h 327"/>
                <a:gd name="T68" fmla="*/ 22 w 358"/>
                <a:gd name="T69" fmla="*/ 100 h 327"/>
                <a:gd name="T70" fmla="*/ 20 w 358"/>
                <a:gd name="T71" fmla="*/ 110 h 327"/>
                <a:gd name="T72" fmla="*/ 15 w 358"/>
                <a:gd name="T73" fmla="*/ 123 h 327"/>
                <a:gd name="T74" fmla="*/ 7 w 358"/>
                <a:gd name="T75" fmla="*/ 136 h 327"/>
                <a:gd name="T76" fmla="*/ 0 w 358"/>
                <a:gd name="T77" fmla="*/ 155 h 327"/>
                <a:gd name="T78" fmla="*/ 0 w 358"/>
                <a:gd name="T79" fmla="*/ 174 h 327"/>
                <a:gd name="T80" fmla="*/ 5 w 358"/>
                <a:gd name="T81" fmla="*/ 182 h 327"/>
                <a:gd name="T82" fmla="*/ 11 w 358"/>
                <a:gd name="T83" fmla="*/ 187 h 327"/>
                <a:gd name="T84" fmla="*/ 20 w 358"/>
                <a:gd name="T85" fmla="*/ 186 h 327"/>
                <a:gd name="T86" fmla="*/ 44 w 358"/>
                <a:gd name="T87" fmla="*/ 168 h 327"/>
                <a:gd name="T88" fmla="*/ 60 w 358"/>
                <a:gd name="T89" fmla="*/ 161 h 327"/>
                <a:gd name="T90" fmla="*/ 76 w 358"/>
                <a:gd name="T91" fmla="*/ 150 h 327"/>
                <a:gd name="T92" fmla="*/ 93 w 358"/>
                <a:gd name="T93" fmla="*/ 159 h 327"/>
                <a:gd name="T94" fmla="*/ 110 w 358"/>
                <a:gd name="T95" fmla="*/ 164 h 327"/>
                <a:gd name="T96" fmla="*/ 142 w 358"/>
                <a:gd name="T97" fmla="*/ 180 h 327"/>
                <a:gd name="T98" fmla="*/ 163 w 358"/>
                <a:gd name="T99" fmla="*/ 190 h 327"/>
                <a:gd name="T100" fmla="*/ 196 w 358"/>
                <a:gd name="T101" fmla="*/ 209 h 327"/>
                <a:gd name="T102" fmla="*/ 219 w 358"/>
                <a:gd name="T103" fmla="*/ 225 h 327"/>
                <a:gd name="T104" fmla="*/ 245 w 358"/>
                <a:gd name="T105" fmla="*/ 244 h 327"/>
                <a:gd name="T106" fmla="*/ 256 w 358"/>
                <a:gd name="T107" fmla="*/ 254 h 327"/>
                <a:gd name="T108" fmla="*/ 267 w 358"/>
                <a:gd name="T109" fmla="*/ 270 h 327"/>
                <a:gd name="T110" fmla="*/ 269 w 358"/>
                <a:gd name="T111" fmla="*/ 279 h 327"/>
                <a:gd name="T112" fmla="*/ 269 w 358"/>
                <a:gd name="T113" fmla="*/ 286 h 327"/>
                <a:gd name="T114" fmla="*/ 270 w 358"/>
                <a:gd name="T115" fmla="*/ 290 h 327"/>
                <a:gd name="T116" fmla="*/ 276 w 358"/>
                <a:gd name="T117" fmla="*/ 292 h 327"/>
                <a:gd name="T118" fmla="*/ 292 w 358"/>
                <a:gd name="T119" fmla="*/ 302 h 327"/>
                <a:gd name="T120" fmla="*/ 318 w 358"/>
                <a:gd name="T121" fmla="*/ 321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8" h="327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7" name="Freeform 34"/>
            <p:cNvSpPr>
              <a:spLocks/>
            </p:cNvSpPr>
            <p:nvPr>
              <p:custDataLst>
                <p:tags r:id="rId441"/>
              </p:custDataLst>
            </p:nvPr>
          </p:nvSpPr>
          <p:spPr bwMode="auto">
            <a:xfrm>
              <a:off x="15319342" y="4348558"/>
              <a:ext cx="291474" cy="125627"/>
            </a:xfrm>
            <a:custGeom>
              <a:avLst/>
              <a:gdLst>
                <a:gd name="T0" fmla="*/ 126 w 292"/>
                <a:gd name="T1" fmla="*/ 0 h 99"/>
                <a:gd name="T2" fmla="*/ 153 w 292"/>
                <a:gd name="T3" fmla="*/ 0 h 99"/>
                <a:gd name="T4" fmla="*/ 198 w 292"/>
                <a:gd name="T5" fmla="*/ 1 h 99"/>
                <a:gd name="T6" fmla="*/ 250 w 292"/>
                <a:gd name="T7" fmla="*/ 6 h 99"/>
                <a:gd name="T8" fmla="*/ 292 w 292"/>
                <a:gd name="T9" fmla="*/ 7 h 99"/>
                <a:gd name="T10" fmla="*/ 290 w 292"/>
                <a:gd name="T11" fmla="*/ 20 h 99"/>
                <a:gd name="T12" fmla="*/ 285 w 292"/>
                <a:gd name="T13" fmla="*/ 33 h 99"/>
                <a:gd name="T14" fmla="*/ 279 w 292"/>
                <a:gd name="T15" fmla="*/ 55 h 99"/>
                <a:gd name="T16" fmla="*/ 135 w 292"/>
                <a:gd name="T17" fmla="*/ 70 h 99"/>
                <a:gd name="T18" fmla="*/ 99 w 292"/>
                <a:gd name="T19" fmla="*/ 89 h 99"/>
                <a:gd name="T20" fmla="*/ 79 w 292"/>
                <a:gd name="T21" fmla="*/ 96 h 99"/>
                <a:gd name="T22" fmla="*/ 66 w 292"/>
                <a:gd name="T23" fmla="*/ 98 h 99"/>
                <a:gd name="T24" fmla="*/ 55 w 292"/>
                <a:gd name="T25" fmla="*/ 98 h 99"/>
                <a:gd name="T26" fmla="*/ 45 w 292"/>
                <a:gd name="T27" fmla="*/ 94 h 99"/>
                <a:gd name="T28" fmla="*/ 33 w 292"/>
                <a:gd name="T29" fmla="*/ 86 h 99"/>
                <a:gd name="T30" fmla="*/ 20 w 292"/>
                <a:gd name="T31" fmla="*/ 77 h 99"/>
                <a:gd name="T32" fmla="*/ 7 w 292"/>
                <a:gd name="T33" fmla="*/ 69 h 99"/>
                <a:gd name="T34" fmla="*/ 1 w 292"/>
                <a:gd name="T35" fmla="*/ 57 h 99"/>
                <a:gd name="T36" fmla="*/ 0 w 292"/>
                <a:gd name="T37" fmla="*/ 42 h 99"/>
                <a:gd name="T38" fmla="*/ 1 w 292"/>
                <a:gd name="T39" fmla="*/ 25 h 99"/>
                <a:gd name="T40" fmla="*/ 3 w 292"/>
                <a:gd name="T41" fmla="*/ 20 h 99"/>
                <a:gd name="T42" fmla="*/ 9 w 292"/>
                <a:gd name="T43" fmla="*/ 18 h 99"/>
                <a:gd name="T44" fmla="*/ 15 w 292"/>
                <a:gd name="T45" fmla="*/ 21 h 99"/>
                <a:gd name="T46" fmla="*/ 25 w 292"/>
                <a:gd name="T47" fmla="*/ 28 h 99"/>
                <a:gd name="T48" fmla="*/ 35 w 292"/>
                <a:gd name="T49" fmla="*/ 32 h 99"/>
                <a:gd name="T50" fmla="*/ 45 w 292"/>
                <a:gd name="T51" fmla="*/ 34 h 99"/>
                <a:gd name="T52" fmla="*/ 54 w 292"/>
                <a:gd name="T53" fmla="*/ 33 h 99"/>
                <a:gd name="T54" fmla="*/ 67 w 292"/>
                <a:gd name="T55" fmla="*/ 29 h 99"/>
                <a:gd name="T56" fmla="*/ 81 w 292"/>
                <a:gd name="T57" fmla="*/ 19 h 99"/>
                <a:gd name="T58" fmla="*/ 88 w 292"/>
                <a:gd name="T59" fmla="*/ 11 h 99"/>
                <a:gd name="T60" fmla="*/ 94 w 292"/>
                <a:gd name="T61" fmla="*/ 6 h 99"/>
                <a:gd name="T62" fmla="*/ 109 w 292"/>
                <a:gd name="T63" fmla="*/ 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2" h="99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40" name="Freeform 37"/>
            <p:cNvSpPr>
              <a:spLocks/>
            </p:cNvSpPr>
            <p:nvPr>
              <p:custDataLst>
                <p:tags r:id="rId442"/>
              </p:custDataLst>
            </p:nvPr>
          </p:nvSpPr>
          <p:spPr bwMode="auto">
            <a:xfrm>
              <a:off x="21060248" y="7395023"/>
              <a:ext cx="103307" cy="125627"/>
            </a:xfrm>
            <a:custGeom>
              <a:avLst/>
              <a:gdLst>
                <a:gd name="T0" fmla="*/ 0 w 106"/>
                <a:gd name="T1" fmla="*/ 7 h 71"/>
                <a:gd name="T2" fmla="*/ 12 w 106"/>
                <a:gd name="T3" fmla="*/ 10 h 71"/>
                <a:gd name="T4" fmla="*/ 24 w 106"/>
                <a:gd name="T5" fmla="*/ 12 h 71"/>
                <a:gd name="T6" fmla="*/ 35 w 106"/>
                <a:gd name="T7" fmla="*/ 13 h 71"/>
                <a:gd name="T8" fmla="*/ 45 w 106"/>
                <a:gd name="T9" fmla="*/ 13 h 71"/>
                <a:gd name="T10" fmla="*/ 54 w 106"/>
                <a:gd name="T11" fmla="*/ 11 h 71"/>
                <a:gd name="T12" fmla="*/ 61 w 106"/>
                <a:gd name="T13" fmla="*/ 8 h 71"/>
                <a:gd name="T14" fmla="*/ 68 w 106"/>
                <a:gd name="T15" fmla="*/ 5 h 71"/>
                <a:gd name="T16" fmla="*/ 74 w 106"/>
                <a:gd name="T17" fmla="*/ 0 h 71"/>
                <a:gd name="T18" fmla="*/ 84 w 106"/>
                <a:gd name="T19" fmla="*/ 16 h 71"/>
                <a:gd name="T20" fmla="*/ 94 w 106"/>
                <a:gd name="T21" fmla="*/ 30 h 71"/>
                <a:gd name="T22" fmla="*/ 101 w 106"/>
                <a:gd name="T23" fmla="*/ 44 h 71"/>
                <a:gd name="T24" fmla="*/ 105 w 106"/>
                <a:gd name="T25" fmla="*/ 55 h 71"/>
                <a:gd name="T26" fmla="*/ 106 w 106"/>
                <a:gd name="T27" fmla="*/ 60 h 71"/>
                <a:gd name="T28" fmla="*/ 106 w 106"/>
                <a:gd name="T29" fmla="*/ 63 h 71"/>
                <a:gd name="T30" fmla="*/ 105 w 106"/>
                <a:gd name="T31" fmla="*/ 67 h 71"/>
                <a:gd name="T32" fmla="*/ 103 w 106"/>
                <a:gd name="T33" fmla="*/ 69 h 71"/>
                <a:gd name="T34" fmla="*/ 101 w 106"/>
                <a:gd name="T35" fmla="*/ 70 h 71"/>
                <a:gd name="T36" fmla="*/ 98 w 106"/>
                <a:gd name="T37" fmla="*/ 70 h 71"/>
                <a:gd name="T38" fmla="*/ 92 w 106"/>
                <a:gd name="T39" fmla="*/ 70 h 71"/>
                <a:gd name="T40" fmla="*/ 87 w 106"/>
                <a:gd name="T41" fmla="*/ 68 h 71"/>
                <a:gd name="T42" fmla="*/ 74 w 106"/>
                <a:gd name="T43" fmla="*/ 70 h 71"/>
                <a:gd name="T44" fmla="*/ 63 w 106"/>
                <a:gd name="T45" fmla="*/ 71 h 71"/>
                <a:gd name="T46" fmla="*/ 53 w 106"/>
                <a:gd name="T47" fmla="*/ 69 h 71"/>
                <a:gd name="T48" fmla="*/ 45 w 106"/>
                <a:gd name="T49" fmla="*/ 66 h 71"/>
                <a:gd name="T50" fmla="*/ 37 w 106"/>
                <a:gd name="T51" fmla="*/ 62 h 71"/>
                <a:gd name="T52" fmla="*/ 32 w 106"/>
                <a:gd name="T53" fmla="*/ 57 h 71"/>
                <a:gd name="T54" fmla="*/ 27 w 106"/>
                <a:gd name="T55" fmla="*/ 51 h 71"/>
                <a:gd name="T56" fmla="*/ 24 w 106"/>
                <a:gd name="T57" fmla="*/ 45 h 71"/>
                <a:gd name="T58" fmla="*/ 21 w 106"/>
                <a:gd name="T59" fmla="*/ 38 h 71"/>
                <a:gd name="T60" fmla="*/ 20 w 106"/>
                <a:gd name="T61" fmla="*/ 30 h 71"/>
                <a:gd name="T62" fmla="*/ 19 w 106"/>
                <a:gd name="T63" fmla="*/ 24 h 71"/>
                <a:gd name="T64" fmla="*/ 18 w 106"/>
                <a:gd name="T65" fmla="*/ 19 h 71"/>
                <a:gd name="T66" fmla="*/ 18 w 106"/>
                <a:gd name="T67" fmla="*/ 14 h 71"/>
                <a:gd name="T68" fmla="*/ 19 w 106"/>
                <a:gd name="T69" fmla="*/ 10 h 71"/>
                <a:gd name="T70" fmla="*/ 20 w 106"/>
                <a:gd name="T71" fmla="*/ 7 h 71"/>
                <a:gd name="T72" fmla="*/ 21 w 106"/>
                <a:gd name="T73" fmla="*/ 7 h 71"/>
                <a:gd name="T74" fmla="*/ 20 w 106"/>
                <a:gd name="T75" fmla="*/ 10 h 71"/>
                <a:gd name="T76" fmla="*/ 19 w 106"/>
                <a:gd name="T77" fmla="*/ 16 h 71"/>
                <a:gd name="T78" fmla="*/ 19 w 106"/>
                <a:gd name="T79" fmla="*/ 17 h 71"/>
                <a:gd name="T80" fmla="*/ 19 w 106"/>
                <a:gd name="T81" fmla="*/ 17 h 71"/>
                <a:gd name="T82" fmla="*/ 20 w 106"/>
                <a:gd name="T83" fmla="*/ 17 h 71"/>
                <a:gd name="T84" fmla="*/ 21 w 106"/>
                <a:gd name="T85" fmla="*/ 17 h 71"/>
                <a:gd name="T86" fmla="*/ 23 w 106"/>
                <a:gd name="T87" fmla="*/ 13 h 71"/>
                <a:gd name="T88" fmla="*/ 27 w 106"/>
                <a:gd name="T89" fmla="*/ 7 h 71"/>
                <a:gd name="T90" fmla="*/ 0 w 106"/>
                <a:gd name="T91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71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41" name="Group 38"/>
            <p:cNvGrpSpPr>
              <a:grpSpLocks/>
            </p:cNvGrpSpPr>
            <p:nvPr>
              <p:custDataLst>
                <p:tags r:id="rId443"/>
              </p:custDataLst>
            </p:nvPr>
          </p:nvGrpSpPr>
          <p:grpSpPr bwMode="auto">
            <a:xfrm>
              <a:off x="11419512" y="11369734"/>
              <a:ext cx="151269" cy="122139"/>
              <a:chOff x="1654" y="3671"/>
              <a:chExt cx="49" cy="17"/>
            </a:xfrm>
            <a:solidFill>
              <a:schemeClr val="bg1"/>
            </a:solidFill>
          </p:grpSpPr>
          <p:sp>
            <p:nvSpPr>
              <p:cNvPr id="552" name="Freeform 39"/>
              <p:cNvSpPr>
                <a:spLocks/>
              </p:cNvSpPr>
              <p:nvPr/>
            </p:nvSpPr>
            <p:spPr bwMode="auto">
              <a:xfrm>
                <a:off x="1654" y="3672"/>
                <a:ext cx="20" cy="14"/>
              </a:xfrm>
              <a:custGeom>
                <a:avLst/>
                <a:gdLst>
                  <a:gd name="T0" fmla="*/ 26 w 59"/>
                  <a:gd name="T1" fmla="*/ 43 h 43"/>
                  <a:gd name="T2" fmla="*/ 59 w 59"/>
                  <a:gd name="T3" fmla="*/ 18 h 43"/>
                  <a:gd name="T4" fmla="*/ 55 w 59"/>
                  <a:gd name="T5" fmla="*/ 14 h 43"/>
                  <a:gd name="T6" fmla="*/ 51 w 59"/>
                  <a:gd name="T7" fmla="*/ 9 h 43"/>
                  <a:gd name="T8" fmla="*/ 47 w 59"/>
                  <a:gd name="T9" fmla="*/ 5 h 43"/>
                  <a:gd name="T10" fmla="*/ 46 w 59"/>
                  <a:gd name="T11" fmla="*/ 0 h 43"/>
                  <a:gd name="T12" fmla="*/ 41 w 59"/>
                  <a:gd name="T13" fmla="*/ 1 h 43"/>
                  <a:gd name="T14" fmla="*/ 34 w 59"/>
                  <a:gd name="T15" fmla="*/ 4 h 43"/>
                  <a:gd name="T16" fmla="*/ 31 w 59"/>
                  <a:gd name="T17" fmla="*/ 6 h 43"/>
                  <a:gd name="T18" fmla="*/ 29 w 59"/>
                  <a:gd name="T19" fmla="*/ 8 h 43"/>
                  <a:gd name="T20" fmla="*/ 26 w 59"/>
                  <a:gd name="T21" fmla="*/ 10 h 43"/>
                  <a:gd name="T22" fmla="*/ 26 w 59"/>
                  <a:gd name="T23" fmla="*/ 12 h 43"/>
                  <a:gd name="T24" fmla="*/ 20 w 59"/>
                  <a:gd name="T25" fmla="*/ 13 h 43"/>
                  <a:gd name="T26" fmla="*/ 13 w 59"/>
                  <a:gd name="T27" fmla="*/ 16 h 43"/>
                  <a:gd name="T28" fmla="*/ 6 w 59"/>
                  <a:gd name="T29" fmla="*/ 20 h 43"/>
                  <a:gd name="T30" fmla="*/ 0 w 59"/>
                  <a:gd name="T31" fmla="*/ 24 h 43"/>
                  <a:gd name="T32" fmla="*/ 5 w 59"/>
                  <a:gd name="T33" fmla="*/ 29 h 43"/>
                  <a:gd name="T34" fmla="*/ 10 w 59"/>
                  <a:gd name="T35" fmla="*/ 34 h 43"/>
                  <a:gd name="T36" fmla="*/ 18 w 59"/>
                  <a:gd name="T37" fmla="*/ 39 h 43"/>
                  <a:gd name="T38" fmla="*/ 26 w 59"/>
                  <a:gd name="T3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43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53" name="Freeform 40"/>
              <p:cNvSpPr>
                <a:spLocks/>
              </p:cNvSpPr>
              <p:nvPr/>
            </p:nvSpPr>
            <p:spPr bwMode="auto">
              <a:xfrm>
                <a:off x="1681" y="3671"/>
                <a:ext cx="22" cy="17"/>
              </a:xfrm>
              <a:custGeom>
                <a:avLst/>
                <a:gdLst>
                  <a:gd name="T0" fmla="*/ 0 w 67"/>
                  <a:gd name="T1" fmla="*/ 2 h 51"/>
                  <a:gd name="T2" fmla="*/ 24 w 67"/>
                  <a:gd name="T3" fmla="*/ 1 h 51"/>
                  <a:gd name="T4" fmla="*/ 39 w 67"/>
                  <a:gd name="T5" fmla="*/ 0 h 51"/>
                  <a:gd name="T6" fmla="*/ 45 w 67"/>
                  <a:gd name="T7" fmla="*/ 1 h 51"/>
                  <a:gd name="T8" fmla="*/ 51 w 67"/>
                  <a:gd name="T9" fmla="*/ 2 h 51"/>
                  <a:gd name="T10" fmla="*/ 58 w 67"/>
                  <a:gd name="T11" fmla="*/ 4 h 51"/>
                  <a:gd name="T12" fmla="*/ 67 w 67"/>
                  <a:gd name="T13" fmla="*/ 8 h 51"/>
                  <a:gd name="T14" fmla="*/ 55 w 67"/>
                  <a:gd name="T15" fmla="*/ 13 h 51"/>
                  <a:gd name="T16" fmla="*/ 46 w 67"/>
                  <a:gd name="T17" fmla="*/ 19 h 51"/>
                  <a:gd name="T18" fmla="*/ 42 w 67"/>
                  <a:gd name="T19" fmla="*/ 22 h 51"/>
                  <a:gd name="T20" fmla="*/ 36 w 67"/>
                  <a:gd name="T21" fmla="*/ 24 h 51"/>
                  <a:gd name="T22" fmla="*/ 29 w 67"/>
                  <a:gd name="T23" fmla="*/ 26 h 51"/>
                  <a:gd name="T24" fmla="*/ 20 w 67"/>
                  <a:gd name="T25" fmla="*/ 26 h 51"/>
                  <a:gd name="T26" fmla="*/ 24 w 67"/>
                  <a:gd name="T27" fmla="*/ 26 h 51"/>
                  <a:gd name="T28" fmla="*/ 34 w 67"/>
                  <a:gd name="T29" fmla="*/ 26 h 51"/>
                  <a:gd name="T30" fmla="*/ 29 w 67"/>
                  <a:gd name="T31" fmla="*/ 34 h 51"/>
                  <a:gd name="T32" fmla="*/ 25 w 67"/>
                  <a:gd name="T33" fmla="*/ 40 h 51"/>
                  <a:gd name="T34" fmla="*/ 22 w 67"/>
                  <a:gd name="T35" fmla="*/ 44 h 51"/>
                  <a:gd name="T36" fmla="*/ 20 w 67"/>
                  <a:gd name="T37" fmla="*/ 46 h 51"/>
                  <a:gd name="T38" fmla="*/ 12 w 67"/>
                  <a:gd name="T39" fmla="*/ 48 h 51"/>
                  <a:gd name="T40" fmla="*/ 0 w 67"/>
                  <a:gd name="T41" fmla="*/ 51 h 51"/>
                  <a:gd name="T42" fmla="*/ 0 w 67"/>
                  <a:gd name="T4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51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43" name="Freeform 42"/>
            <p:cNvSpPr>
              <a:spLocks/>
            </p:cNvSpPr>
            <p:nvPr>
              <p:custDataLst>
                <p:tags r:id="rId444"/>
              </p:custDataLst>
            </p:nvPr>
          </p:nvSpPr>
          <p:spPr bwMode="auto">
            <a:xfrm>
              <a:off x="10729569" y="6536569"/>
              <a:ext cx="3691" cy="129116"/>
            </a:xfrm>
            <a:custGeom>
              <a:avLst/>
              <a:gdLst>
                <a:gd name="T0" fmla="*/ 0 w 7"/>
                <a:gd name="T1" fmla="*/ 0 h 13"/>
                <a:gd name="T2" fmla="*/ 7 w 7"/>
                <a:gd name="T3" fmla="*/ 13 h 13"/>
                <a:gd name="T4" fmla="*/ 7 w 7"/>
                <a:gd name="T5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44" name="Freeform 43"/>
            <p:cNvSpPr>
              <a:spLocks/>
            </p:cNvSpPr>
            <p:nvPr>
              <p:custDataLst>
                <p:tags r:id="rId445"/>
              </p:custDataLst>
            </p:nvPr>
          </p:nvSpPr>
          <p:spPr bwMode="auto">
            <a:xfrm>
              <a:off x="10759085" y="6540058"/>
              <a:ext cx="14758" cy="129118"/>
            </a:xfrm>
            <a:custGeom>
              <a:avLst/>
              <a:gdLst>
                <a:gd name="T0" fmla="*/ 0 w 20"/>
                <a:gd name="T1" fmla="*/ 0 h 6"/>
                <a:gd name="T2" fmla="*/ 7 w 20"/>
                <a:gd name="T3" fmla="*/ 3 h 6"/>
                <a:gd name="T4" fmla="*/ 20 w 20"/>
                <a:gd name="T5" fmla="*/ 6 h 6"/>
                <a:gd name="T6" fmla="*/ 0 w 2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45" name="Freeform 44"/>
            <p:cNvSpPr>
              <a:spLocks/>
            </p:cNvSpPr>
            <p:nvPr>
              <p:custDataLst>
                <p:tags r:id="rId446"/>
              </p:custDataLst>
            </p:nvPr>
          </p:nvSpPr>
          <p:spPr bwMode="auto">
            <a:xfrm>
              <a:off x="10792292" y="6519120"/>
              <a:ext cx="18446" cy="125627"/>
            </a:xfrm>
            <a:custGeom>
              <a:avLst/>
              <a:gdLst>
                <a:gd name="T0" fmla="*/ 0 w 14"/>
                <a:gd name="T1" fmla="*/ 12 h 12"/>
                <a:gd name="T2" fmla="*/ 14 w 14"/>
                <a:gd name="T3" fmla="*/ 0 h 12"/>
                <a:gd name="T4" fmla="*/ 0 w 14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46" name="Freeform 45"/>
            <p:cNvSpPr>
              <a:spLocks/>
            </p:cNvSpPr>
            <p:nvPr>
              <p:custDataLst>
                <p:tags r:id="rId447"/>
              </p:custDataLst>
            </p:nvPr>
          </p:nvSpPr>
          <p:spPr bwMode="auto">
            <a:xfrm>
              <a:off x="10744327" y="6501673"/>
              <a:ext cx="25828" cy="129116"/>
            </a:xfrm>
            <a:custGeom>
              <a:avLst/>
              <a:gdLst>
                <a:gd name="T0" fmla="*/ 0 w 27"/>
                <a:gd name="T1" fmla="*/ 0 h 7"/>
                <a:gd name="T2" fmla="*/ 0 w 27"/>
                <a:gd name="T3" fmla="*/ 4 h 7"/>
                <a:gd name="T4" fmla="*/ 2 w 27"/>
                <a:gd name="T5" fmla="*/ 6 h 7"/>
                <a:gd name="T6" fmla="*/ 7 w 27"/>
                <a:gd name="T7" fmla="*/ 7 h 7"/>
                <a:gd name="T8" fmla="*/ 10 w 27"/>
                <a:gd name="T9" fmla="*/ 7 h 7"/>
                <a:gd name="T10" fmla="*/ 15 w 27"/>
                <a:gd name="T11" fmla="*/ 6 h 7"/>
                <a:gd name="T12" fmla="*/ 19 w 27"/>
                <a:gd name="T13" fmla="*/ 4 h 7"/>
                <a:gd name="T14" fmla="*/ 23 w 27"/>
                <a:gd name="T15" fmla="*/ 2 h 7"/>
                <a:gd name="T16" fmla="*/ 27 w 27"/>
                <a:gd name="T17" fmla="*/ 0 h 7"/>
                <a:gd name="T18" fmla="*/ 0 w 2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47" name="Freeform 46"/>
            <p:cNvSpPr>
              <a:spLocks/>
            </p:cNvSpPr>
            <p:nvPr>
              <p:custDataLst>
                <p:tags r:id="rId448"/>
              </p:custDataLst>
            </p:nvPr>
          </p:nvSpPr>
          <p:spPr bwMode="auto">
            <a:xfrm>
              <a:off x="10858704" y="6564487"/>
              <a:ext cx="33205" cy="132607"/>
            </a:xfrm>
            <a:custGeom>
              <a:avLst/>
              <a:gdLst>
                <a:gd name="T0" fmla="*/ 0 w 27"/>
                <a:gd name="T1" fmla="*/ 0 h 6"/>
                <a:gd name="T2" fmla="*/ 11 w 27"/>
                <a:gd name="T3" fmla="*/ 3 h 6"/>
                <a:gd name="T4" fmla="*/ 27 w 27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6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48" name="Line 47"/>
            <p:cNvSpPr>
              <a:spLocks noChangeShapeType="1"/>
            </p:cNvSpPr>
            <p:nvPr>
              <p:custDataLst>
                <p:tags r:id="rId449"/>
              </p:custDataLst>
            </p:nvPr>
          </p:nvSpPr>
          <p:spPr bwMode="auto">
            <a:xfrm flipH="1" flipV="1">
              <a:off x="10877150" y="6557507"/>
              <a:ext cx="14758" cy="20938"/>
            </a:xfrm>
            <a:prstGeom prst="line">
              <a:avLst/>
            </a:prstGeom>
            <a:noFill/>
            <a:ln w="9525">
              <a:solidFill>
                <a:srgbClr val="0824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49" name="Line 48"/>
            <p:cNvSpPr>
              <a:spLocks noChangeShapeType="1"/>
            </p:cNvSpPr>
            <p:nvPr>
              <p:custDataLst>
                <p:tags r:id="rId450"/>
              </p:custDataLst>
            </p:nvPr>
          </p:nvSpPr>
          <p:spPr bwMode="auto">
            <a:xfrm flipH="1">
              <a:off x="10877150" y="6613342"/>
              <a:ext cx="14758" cy="24426"/>
            </a:xfrm>
            <a:prstGeom prst="line">
              <a:avLst/>
            </a:prstGeom>
            <a:noFill/>
            <a:ln w="9525">
              <a:solidFill>
                <a:srgbClr val="0824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50" name="Freeform 49"/>
            <p:cNvSpPr>
              <a:spLocks/>
            </p:cNvSpPr>
            <p:nvPr>
              <p:custDataLst>
                <p:tags r:id="rId451"/>
              </p:custDataLst>
            </p:nvPr>
          </p:nvSpPr>
          <p:spPr bwMode="auto">
            <a:xfrm>
              <a:off x="10877150" y="6602872"/>
              <a:ext cx="25828" cy="129118"/>
            </a:xfrm>
            <a:custGeom>
              <a:avLst/>
              <a:gdLst>
                <a:gd name="T0" fmla="*/ 0 w 20"/>
                <a:gd name="T1" fmla="*/ 24 h 24"/>
                <a:gd name="T2" fmla="*/ 2 w 20"/>
                <a:gd name="T3" fmla="*/ 24 h 24"/>
                <a:gd name="T4" fmla="*/ 6 w 20"/>
                <a:gd name="T5" fmla="*/ 22 h 24"/>
                <a:gd name="T6" fmla="*/ 9 w 20"/>
                <a:gd name="T7" fmla="*/ 20 h 24"/>
                <a:gd name="T8" fmla="*/ 12 w 20"/>
                <a:gd name="T9" fmla="*/ 16 h 24"/>
                <a:gd name="T10" fmla="*/ 15 w 20"/>
                <a:gd name="T11" fmla="*/ 13 h 24"/>
                <a:gd name="T12" fmla="*/ 18 w 20"/>
                <a:gd name="T13" fmla="*/ 9 h 24"/>
                <a:gd name="T14" fmla="*/ 19 w 20"/>
                <a:gd name="T15" fmla="*/ 4 h 24"/>
                <a:gd name="T16" fmla="*/ 20 w 20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51" name="Freeform 50"/>
            <p:cNvSpPr>
              <a:spLocks/>
            </p:cNvSpPr>
            <p:nvPr>
              <p:custDataLst>
                <p:tags r:id="rId452"/>
              </p:custDataLst>
            </p:nvPr>
          </p:nvSpPr>
          <p:spPr bwMode="auto">
            <a:xfrm>
              <a:off x="10891908" y="6665685"/>
              <a:ext cx="40586" cy="122139"/>
            </a:xfrm>
            <a:custGeom>
              <a:avLst/>
              <a:gdLst>
                <a:gd name="T0" fmla="*/ 13 w 33"/>
                <a:gd name="T1" fmla="*/ 7 h 25"/>
                <a:gd name="T2" fmla="*/ 0 w 33"/>
                <a:gd name="T3" fmla="*/ 19 h 25"/>
                <a:gd name="T4" fmla="*/ 10 w 33"/>
                <a:gd name="T5" fmla="*/ 20 h 25"/>
                <a:gd name="T6" fmla="*/ 19 w 33"/>
                <a:gd name="T7" fmla="*/ 22 h 25"/>
                <a:gd name="T8" fmla="*/ 27 w 33"/>
                <a:gd name="T9" fmla="*/ 25 h 25"/>
                <a:gd name="T10" fmla="*/ 33 w 33"/>
                <a:gd name="T11" fmla="*/ 25 h 25"/>
                <a:gd name="T12" fmla="*/ 33 w 33"/>
                <a:gd name="T13" fmla="*/ 0 h 25"/>
                <a:gd name="T14" fmla="*/ 27 w 33"/>
                <a:gd name="T15" fmla="*/ 0 h 25"/>
                <a:gd name="T16" fmla="*/ 13 w 33"/>
                <a:gd name="T17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5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52" name="Freeform 51"/>
            <p:cNvSpPr>
              <a:spLocks/>
            </p:cNvSpPr>
            <p:nvPr>
              <p:custDataLst>
                <p:tags r:id="rId453"/>
              </p:custDataLst>
            </p:nvPr>
          </p:nvSpPr>
          <p:spPr bwMode="auto">
            <a:xfrm>
              <a:off x="10906667" y="6770375"/>
              <a:ext cx="36895" cy="125627"/>
            </a:xfrm>
            <a:custGeom>
              <a:avLst/>
              <a:gdLst>
                <a:gd name="T0" fmla="*/ 0 w 40"/>
                <a:gd name="T1" fmla="*/ 0 h 18"/>
                <a:gd name="T2" fmla="*/ 3 w 40"/>
                <a:gd name="T3" fmla="*/ 6 h 18"/>
                <a:gd name="T4" fmla="*/ 6 w 40"/>
                <a:gd name="T5" fmla="*/ 11 h 18"/>
                <a:gd name="T6" fmla="*/ 10 w 40"/>
                <a:gd name="T7" fmla="*/ 14 h 18"/>
                <a:gd name="T8" fmla="*/ 15 w 40"/>
                <a:gd name="T9" fmla="*/ 16 h 18"/>
                <a:gd name="T10" fmla="*/ 27 w 40"/>
                <a:gd name="T11" fmla="*/ 18 h 18"/>
                <a:gd name="T12" fmla="*/ 40 w 40"/>
                <a:gd name="T13" fmla="*/ 18 h 18"/>
                <a:gd name="T14" fmla="*/ 40 w 40"/>
                <a:gd name="T15" fmla="*/ 0 h 18"/>
                <a:gd name="T16" fmla="*/ 30 w 40"/>
                <a:gd name="T17" fmla="*/ 0 h 18"/>
                <a:gd name="T18" fmla="*/ 20 w 40"/>
                <a:gd name="T19" fmla="*/ 0 h 18"/>
                <a:gd name="T20" fmla="*/ 10 w 40"/>
                <a:gd name="T21" fmla="*/ 0 h 18"/>
                <a:gd name="T22" fmla="*/ 0 w 40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18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53" name="Freeform 52"/>
            <p:cNvSpPr>
              <a:spLocks/>
            </p:cNvSpPr>
            <p:nvPr>
              <p:custDataLst>
                <p:tags r:id="rId454"/>
              </p:custDataLst>
            </p:nvPr>
          </p:nvSpPr>
          <p:spPr bwMode="auto">
            <a:xfrm>
              <a:off x="10928804" y="6826209"/>
              <a:ext cx="7379" cy="125627"/>
            </a:xfrm>
            <a:custGeom>
              <a:avLst/>
              <a:gdLst>
                <a:gd name="T0" fmla="*/ 4 w 11"/>
                <a:gd name="T1" fmla="*/ 32 h 32"/>
                <a:gd name="T2" fmla="*/ 6 w 11"/>
                <a:gd name="T3" fmla="*/ 28 h 32"/>
                <a:gd name="T4" fmla="*/ 8 w 11"/>
                <a:gd name="T5" fmla="*/ 25 h 32"/>
                <a:gd name="T6" fmla="*/ 9 w 11"/>
                <a:gd name="T7" fmla="*/ 22 h 32"/>
                <a:gd name="T8" fmla="*/ 10 w 11"/>
                <a:gd name="T9" fmla="*/ 18 h 32"/>
                <a:gd name="T10" fmla="*/ 11 w 11"/>
                <a:gd name="T11" fmla="*/ 9 h 32"/>
                <a:gd name="T12" fmla="*/ 11 w 11"/>
                <a:gd name="T13" fmla="*/ 0 h 32"/>
                <a:gd name="T14" fmla="*/ 6 w 11"/>
                <a:gd name="T15" fmla="*/ 3 h 32"/>
                <a:gd name="T16" fmla="*/ 3 w 11"/>
                <a:gd name="T17" fmla="*/ 7 h 32"/>
                <a:gd name="T18" fmla="*/ 1 w 11"/>
                <a:gd name="T19" fmla="*/ 11 h 32"/>
                <a:gd name="T20" fmla="*/ 0 w 11"/>
                <a:gd name="T21" fmla="*/ 16 h 32"/>
                <a:gd name="T22" fmla="*/ 0 w 11"/>
                <a:gd name="T23" fmla="*/ 20 h 32"/>
                <a:gd name="T24" fmla="*/ 1 w 11"/>
                <a:gd name="T25" fmla="*/ 24 h 32"/>
                <a:gd name="T26" fmla="*/ 2 w 11"/>
                <a:gd name="T27" fmla="*/ 28 h 32"/>
                <a:gd name="T28" fmla="*/ 4 w 11"/>
                <a:gd name="T2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32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54" name="Freeform 53"/>
            <p:cNvSpPr>
              <a:spLocks/>
            </p:cNvSpPr>
            <p:nvPr>
              <p:custDataLst>
                <p:tags r:id="rId455"/>
              </p:custDataLst>
            </p:nvPr>
          </p:nvSpPr>
          <p:spPr bwMode="auto">
            <a:xfrm>
              <a:off x="10980457" y="6892514"/>
              <a:ext cx="3691" cy="122137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24 h 24"/>
                <a:gd name="T4" fmla="*/ 14 w 14"/>
                <a:gd name="T5" fmla="*/ 12 h 24"/>
                <a:gd name="T6" fmla="*/ 0 w 1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55" name="Freeform 54"/>
            <p:cNvSpPr>
              <a:spLocks/>
            </p:cNvSpPr>
            <p:nvPr>
              <p:custDataLst>
                <p:tags r:id="rId456"/>
              </p:custDataLst>
            </p:nvPr>
          </p:nvSpPr>
          <p:spPr bwMode="auto">
            <a:xfrm>
              <a:off x="10891908" y="6920431"/>
              <a:ext cx="36895" cy="129116"/>
            </a:xfrm>
            <a:custGeom>
              <a:avLst/>
              <a:gdLst>
                <a:gd name="T0" fmla="*/ 0 w 27"/>
                <a:gd name="T1" fmla="*/ 12 h 18"/>
                <a:gd name="T2" fmla="*/ 7 w 27"/>
                <a:gd name="T3" fmla="*/ 15 h 18"/>
                <a:gd name="T4" fmla="*/ 13 w 27"/>
                <a:gd name="T5" fmla="*/ 18 h 18"/>
                <a:gd name="T6" fmla="*/ 22 w 27"/>
                <a:gd name="T7" fmla="*/ 7 h 18"/>
                <a:gd name="T8" fmla="*/ 27 w 27"/>
                <a:gd name="T9" fmla="*/ 0 h 18"/>
                <a:gd name="T10" fmla="*/ 22 w 27"/>
                <a:gd name="T11" fmla="*/ 0 h 18"/>
                <a:gd name="T12" fmla="*/ 18 w 27"/>
                <a:gd name="T13" fmla="*/ 1 h 18"/>
                <a:gd name="T14" fmla="*/ 13 w 27"/>
                <a:gd name="T15" fmla="*/ 2 h 18"/>
                <a:gd name="T16" fmla="*/ 10 w 27"/>
                <a:gd name="T17" fmla="*/ 4 h 18"/>
                <a:gd name="T18" fmla="*/ 5 w 27"/>
                <a:gd name="T19" fmla="*/ 8 h 18"/>
                <a:gd name="T20" fmla="*/ 0 w 27"/>
                <a:gd name="T2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18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56" name="Freeform 55"/>
            <p:cNvSpPr>
              <a:spLocks/>
            </p:cNvSpPr>
            <p:nvPr>
              <p:custDataLst>
                <p:tags r:id="rId457"/>
              </p:custDataLst>
            </p:nvPr>
          </p:nvSpPr>
          <p:spPr bwMode="auto">
            <a:xfrm>
              <a:off x="10858704" y="7063505"/>
              <a:ext cx="55342" cy="125627"/>
            </a:xfrm>
            <a:custGeom>
              <a:avLst/>
              <a:gdLst>
                <a:gd name="T0" fmla="*/ 0 w 47"/>
                <a:gd name="T1" fmla="*/ 36 h 49"/>
                <a:gd name="T2" fmla="*/ 1 w 47"/>
                <a:gd name="T3" fmla="*/ 39 h 49"/>
                <a:gd name="T4" fmla="*/ 2 w 47"/>
                <a:gd name="T5" fmla="*/ 41 h 49"/>
                <a:gd name="T6" fmla="*/ 4 w 47"/>
                <a:gd name="T7" fmla="*/ 43 h 49"/>
                <a:gd name="T8" fmla="*/ 6 w 47"/>
                <a:gd name="T9" fmla="*/ 45 h 49"/>
                <a:gd name="T10" fmla="*/ 12 w 47"/>
                <a:gd name="T11" fmla="*/ 48 h 49"/>
                <a:gd name="T12" fmla="*/ 14 w 47"/>
                <a:gd name="T13" fmla="*/ 49 h 49"/>
                <a:gd name="T14" fmla="*/ 18 w 47"/>
                <a:gd name="T15" fmla="*/ 49 h 49"/>
                <a:gd name="T16" fmla="*/ 24 w 47"/>
                <a:gd name="T17" fmla="*/ 46 h 49"/>
                <a:gd name="T18" fmla="*/ 29 w 47"/>
                <a:gd name="T19" fmla="*/ 42 h 49"/>
                <a:gd name="T20" fmla="*/ 35 w 47"/>
                <a:gd name="T21" fmla="*/ 39 h 49"/>
                <a:gd name="T22" fmla="*/ 39 w 47"/>
                <a:gd name="T23" fmla="*/ 35 h 49"/>
                <a:gd name="T24" fmla="*/ 44 w 47"/>
                <a:gd name="T25" fmla="*/ 31 h 49"/>
                <a:gd name="T26" fmla="*/ 46 w 47"/>
                <a:gd name="T27" fmla="*/ 27 h 49"/>
                <a:gd name="T28" fmla="*/ 47 w 47"/>
                <a:gd name="T29" fmla="*/ 24 h 49"/>
                <a:gd name="T30" fmla="*/ 47 w 47"/>
                <a:gd name="T31" fmla="*/ 12 h 49"/>
                <a:gd name="T32" fmla="*/ 47 w 47"/>
                <a:gd name="T33" fmla="*/ 0 h 49"/>
                <a:gd name="T34" fmla="*/ 27 w 47"/>
                <a:gd name="T35" fmla="*/ 0 h 49"/>
                <a:gd name="T36" fmla="*/ 17 w 47"/>
                <a:gd name="T37" fmla="*/ 8 h 49"/>
                <a:gd name="T38" fmla="*/ 9 w 47"/>
                <a:gd name="T39" fmla="*/ 16 h 49"/>
                <a:gd name="T40" fmla="*/ 5 w 47"/>
                <a:gd name="T41" fmla="*/ 20 h 49"/>
                <a:gd name="T42" fmla="*/ 2 w 47"/>
                <a:gd name="T43" fmla="*/ 25 h 49"/>
                <a:gd name="T44" fmla="*/ 1 w 47"/>
                <a:gd name="T45" fmla="*/ 30 h 49"/>
                <a:gd name="T46" fmla="*/ 0 w 47"/>
                <a:gd name="T47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9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57" name="Freeform 56"/>
            <p:cNvSpPr>
              <a:spLocks/>
            </p:cNvSpPr>
            <p:nvPr>
              <p:custDataLst>
                <p:tags r:id="rId458"/>
              </p:custDataLst>
            </p:nvPr>
          </p:nvSpPr>
          <p:spPr bwMode="auto">
            <a:xfrm>
              <a:off x="10902978" y="7011162"/>
              <a:ext cx="29516" cy="125627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4 h 9"/>
                <a:gd name="T4" fmla="*/ 3 w 26"/>
                <a:gd name="T5" fmla="*/ 7 h 9"/>
                <a:gd name="T6" fmla="*/ 6 w 26"/>
                <a:gd name="T7" fmla="*/ 8 h 9"/>
                <a:gd name="T8" fmla="*/ 11 w 26"/>
                <a:gd name="T9" fmla="*/ 9 h 9"/>
                <a:gd name="T10" fmla="*/ 15 w 26"/>
                <a:gd name="T11" fmla="*/ 8 h 9"/>
                <a:gd name="T12" fmla="*/ 20 w 26"/>
                <a:gd name="T13" fmla="*/ 7 h 9"/>
                <a:gd name="T14" fmla="*/ 23 w 26"/>
                <a:gd name="T15" fmla="*/ 4 h 9"/>
                <a:gd name="T16" fmla="*/ 26 w 26"/>
                <a:gd name="T17" fmla="*/ 0 h 9"/>
                <a:gd name="T18" fmla="*/ 0 w 26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58" name="Freeform 57"/>
            <p:cNvSpPr>
              <a:spLocks/>
            </p:cNvSpPr>
            <p:nvPr>
              <p:custDataLst>
                <p:tags r:id="rId459"/>
              </p:custDataLst>
            </p:nvPr>
          </p:nvSpPr>
          <p:spPr bwMode="auto">
            <a:xfrm>
              <a:off x="9700192" y="6288803"/>
              <a:ext cx="36895" cy="125627"/>
            </a:xfrm>
            <a:custGeom>
              <a:avLst/>
              <a:gdLst>
                <a:gd name="T0" fmla="*/ 0 w 39"/>
                <a:gd name="T1" fmla="*/ 0 h 18"/>
                <a:gd name="T2" fmla="*/ 0 w 39"/>
                <a:gd name="T3" fmla="*/ 18 h 18"/>
                <a:gd name="T4" fmla="*/ 6 w 39"/>
                <a:gd name="T5" fmla="*/ 18 h 18"/>
                <a:gd name="T6" fmla="*/ 13 w 39"/>
                <a:gd name="T7" fmla="*/ 18 h 18"/>
                <a:gd name="T8" fmla="*/ 23 w 39"/>
                <a:gd name="T9" fmla="*/ 17 h 18"/>
                <a:gd name="T10" fmla="*/ 30 w 39"/>
                <a:gd name="T11" fmla="*/ 14 h 18"/>
                <a:gd name="T12" fmla="*/ 34 w 39"/>
                <a:gd name="T13" fmla="*/ 12 h 18"/>
                <a:gd name="T14" fmla="*/ 37 w 39"/>
                <a:gd name="T15" fmla="*/ 10 h 18"/>
                <a:gd name="T16" fmla="*/ 38 w 39"/>
                <a:gd name="T17" fmla="*/ 8 h 18"/>
                <a:gd name="T18" fmla="*/ 39 w 39"/>
                <a:gd name="T19" fmla="*/ 6 h 18"/>
                <a:gd name="T20" fmla="*/ 29 w 39"/>
                <a:gd name="T21" fmla="*/ 5 h 18"/>
                <a:gd name="T22" fmla="*/ 19 w 39"/>
                <a:gd name="T23" fmla="*/ 3 h 18"/>
                <a:gd name="T24" fmla="*/ 10 w 39"/>
                <a:gd name="T25" fmla="*/ 0 h 18"/>
                <a:gd name="T26" fmla="*/ 0 w 39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8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59" name="Group 58"/>
            <p:cNvGrpSpPr>
              <a:grpSpLocks/>
            </p:cNvGrpSpPr>
            <p:nvPr>
              <p:custDataLst>
                <p:tags r:id="rId460"/>
              </p:custDataLst>
            </p:nvPr>
          </p:nvGrpSpPr>
          <p:grpSpPr bwMode="auto">
            <a:xfrm>
              <a:off x="9991664" y="5922391"/>
              <a:ext cx="306232" cy="429226"/>
              <a:chOff x="1199" y="2121"/>
              <a:chExt cx="97" cy="123"/>
            </a:xfrm>
            <a:solidFill>
              <a:schemeClr val="bg1"/>
            </a:solidFill>
          </p:grpSpPr>
          <p:sp>
            <p:nvSpPr>
              <p:cNvPr id="542" name="Freeform 59"/>
              <p:cNvSpPr>
                <a:spLocks/>
              </p:cNvSpPr>
              <p:nvPr/>
            </p:nvSpPr>
            <p:spPr bwMode="auto">
              <a:xfrm>
                <a:off x="1274" y="2236"/>
                <a:ext cx="16" cy="8"/>
              </a:xfrm>
              <a:custGeom>
                <a:avLst/>
                <a:gdLst>
                  <a:gd name="T0" fmla="*/ 0 w 52"/>
                  <a:gd name="T1" fmla="*/ 25 h 25"/>
                  <a:gd name="T2" fmla="*/ 7 w 52"/>
                  <a:gd name="T3" fmla="*/ 25 h 25"/>
                  <a:gd name="T4" fmla="*/ 15 w 52"/>
                  <a:gd name="T5" fmla="*/ 24 h 25"/>
                  <a:gd name="T6" fmla="*/ 23 w 52"/>
                  <a:gd name="T7" fmla="*/ 22 h 25"/>
                  <a:gd name="T8" fmla="*/ 30 w 52"/>
                  <a:gd name="T9" fmla="*/ 19 h 25"/>
                  <a:gd name="T10" fmla="*/ 38 w 52"/>
                  <a:gd name="T11" fmla="*/ 15 h 25"/>
                  <a:gd name="T12" fmla="*/ 43 w 52"/>
                  <a:gd name="T13" fmla="*/ 11 h 25"/>
                  <a:gd name="T14" fmla="*/ 49 w 52"/>
                  <a:gd name="T15" fmla="*/ 6 h 25"/>
                  <a:gd name="T16" fmla="*/ 52 w 52"/>
                  <a:gd name="T17" fmla="*/ 0 h 25"/>
                  <a:gd name="T18" fmla="*/ 40 w 52"/>
                  <a:gd name="T19" fmla="*/ 0 h 25"/>
                  <a:gd name="T20" fmla="*/ 31 w 52"/>
                  <a:gd name="T21" fmla="*/ 0 h 25"/>
                  <a:gd name="T22" fmla="*/ 23 w 52"/>
                  <a:gd name="T23" fmla="*/ 1 h 25"/>
                  <a:gd name="T24" fmla="*/ 16 w 52"/>
                  <a:gd name="T25" fmla="*/ 3 h 25"/>
                  <a:gd name="T26" fmla="*/ 11 w 52"/>
                  <a:gd name="T27" fmla="*/ 6 h 25"/>
                  <a:gd name="T28" fmla="*/ 5 w 52"/>
                  <a:gd name="T29" fmla="*/ 10 h 25"/>
                  <a:gd name="T30" fmla="*/ 2 w 52"/>
                  <a:gd name="T31" fmla="*/ 16 h 25"/>
                  <a:gd name="T32" fmla="*/ 0 w 52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25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43" name="Freeform 60"/>
              <p:cNvSpPr>
                <a:spLocks/>
              </p:cNvSpPr>
              <p:nvPr/>
            </p:nvSpPr>
            <p:spPr bwMode="auto">
              <a:xfrm>
                <a:off x="1199" y="2131"/>
                <a:ext cx="11" cy="4"/>
              </a:xfrm>
              <a:custGeom>
                <a:avLst/>
                <a:gdLst>
                  <a:gd name="T0" fmla="*/ 0 w 33"/>
                  <a:gd name="T1" fmla="*/ 0 h 13"/>
                  <a:gd name="T2" fmla="*/ 0 w 33"/>
                  <a:gd name="T3" fmla="*/ 6 h 13"/>
                  <a:gd name="T4" fmla="*/ 0 w 33"/>
                  <a:gd name="T5" fmla="*/ 13 h 13"/>
                  <a:gd name="T6" fmla="*/ 9 w 33"/>
                  <a:gd name="T7" fmla="*/ 13 h 13"/>
                  <a:gd name="T8" fmla="*/ 16 w 33"/>
                  <a:gd name="T9" fmla="*/ 13 h 13"/>
                  <a:gd name="T10" fmla="*/ 24 w 33"/>
                  <a:gd name="T11" fmla="*/ 11 h 13"/>
                  <a:gd name="T12" fmla="*/ 33 w 33"/>
                  <a:gd name="T13" fmla="*/ 6 h 13"/>
                  <a:gd name="T14" fmla="*/ 24 w 33"/>
                  <a:gd name="T15" fmla="*/ 3 h 13"/>
                  <a:gd name="T16" fmla="*/ 16 w 33"/>
                  <a:gd name="T17" fmla="*/ 1 h 13"/>
                  <a:gd name="T18" fmla="*/ 9 w 33"/>
                  <a:gd name="T19" fmla="*/ 0 h 13"/>
                  <a:gd name="T20" fmla="*/ 0 w 33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13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44" name="Freeform 61"/>
              <p:cNvSpPr>
                <a:spLocks/>
              </p:cNvSpPr>
              <p:nvPr/>
            </p:nvSpPr>
            <p:spPr bwMode="auto">
              <a:xfrm>
                <a:off x="1210" y="2121"/>
                <a:ext cx="20" cy="28"/>
              </a:xfrm>
              <a:custGeom>
                <a:avLst/>
                <a:gdLst>
                  <a:gd name="T0" fmla="*/ 26 w 67"/>
                  <a:gd name="T1" fmla="*/ 18 h 86"/>
                  <a:gd name="T2" fmla="*/ 0 w 67"/>
                  <a:gd name="T3" fmla="*/ 0 h 86"/>
                  <a:gd name="T4" fmla="*/ 26 w 67"/>
                  <a:gd name="T5" fmla="*/ 0 h 86"/>
                  <a:gd name="T6" fmla="*/ 29 w 67"/>
                  <a:gd name="T7" fmla="*/ 4 h 86"/>
                  <a:gd name="T8" fmla="*/ 33 w 67"/>
                  <a:gd name="T9" fmla="*/ 8 h 86"/>
                  <a:gd name="T10" fmla="*/ 36 w 67"/>
                  <a:gd name="T11" fmla="*/ 11 h 86"/>
                  <a:gd name="T12" fmla="*/ 39 w 67"/>
                  <a:gd name="T13" fmla="*/ 14 h 86"/>
                  <a:gd name="T14" fmla="*/ 47 w 67"/>
                  <a:gd name="T15" fmla="*/ 17 h 86"/>
                  <a:gd name="T16" fmla="*/ 54 w 67"/>
                  <a:gd name="T17" fmla="*/ 18 h 86"/>
                  <a:gd name="T18" fmla="*/ 58 w 67"/>
                  <a:gd name="T19" fmla="*/ 30 h 86"/>
                  <a:gd name="T20" fmla="*/ 62 w 67"/>
                  <a:gd name="T21" fmla="*/ 40 h 86"/>
                  <a:gd name="T22" fmla="*/ 63 w 67"/>
                  <a:gd name="T23" fmla="*/ 45 h 86"/>
                  <a:gd name="T24" fmla="*/ 66 w 67"/>
                  <a:gd name="T25" fmla="*/ 50 h 86"/>
                  <a:gd name="T26" fmla="*/ 66 w 67"/>
                  <a:gd name="T27" fmla="*/ 55 h 86"/>
                  <a:gd name="T28" fmla="*/ 67 w 67"/>
                  <a:gd name="T29" fmla="*/ 61 h 86"/>
                  <a:gd name="T30" fmla="*/ 63 w 67"/>
                  <a:gd name="T31" fmla="*/ 74 h 86"/>
                  <a:gd name="T32" fmla="*/ 60 w 67"/>
                  <a:gd name="T33" fmla="*/ 86 h 86"/>
                  <a:gd name="T34" fmla="*/ 55 w 67"/>
                  <a:gd name="T35" fmla="*/ 69 h 86"/>
                  <a:gd name="T36" fmla="*/ 51 w 67"/>
                  <a:gd name="T37" fmla="*/ 54 h 86"/>
                  <a:gd name="T38" fmla="*/ 50 w 67"/>
                  <a:gd name="T39" fmla="*/ 47 h 86"/>
                  <a:gd name="T40" fmla="*/ 50 w 67"/>
                  <a:gd name="T41" fmla="*/ 41 h 86"/>
                  <a:gd name="T42" fmla="*/ 51 w 67"/>
                  <a:gd name="T43" fmla="*/ 35 h 86"/>
                  <a:gd name="T44" fmla="*/ 54 w 67"/>
                  <a:gd name="T45" fmla="*/ 30 h 86"/>
                  <a:gd name="T46" fmla="*/ 44 w 67"/>
                  <a:gd name="T47" fmla="*/ 30 h 86"/>
                  <a:gd name="T48" fmla="*/ 35 w 67"/>
                  <a:gd name="T49" fmla="*/ 29 h 86"/>
                  <a:gd name="T50" fmla="*/ 32 w 67"/>
                  <a:gd name="T51" fmla="*/ 27 h 86"/>
                  <a:gd name="T52" fmla="*/ 28 w 67"/>
                  <a:gd name="T53" fmla="*/ 25 h 86"/>
                  <a:gd name="T54" fmla="*/ 27 w 67"/>
                  <a:gd name="T55" fmla="*/ 22 h 86"/>
                  <a:gd name="T56" fmla="*/ 26 w 67"/>
                  <a:gd name="T57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" h="86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45" name="Freeform 62"/>
              <p:cNvSpPr>
                <a:spLocks/>
              </p:cNvSpPr>
              <p:nvPr/>
            </p:nvSpPr>
            <p:spPr bwMode="auto">
              <a:xfrm>
                <a:off x="1201" y="2159"/>
                <a:ext cx="16" cy="28"/>
              </a:xfrm>
              <a:custGeom>
                <a:avLst/>
                <a:gdLst>
                  <a:gd name="T0" fmla="*/ 27 w 49"/>
                  <a:gd name="T1" fmla="*/ 12 h 86"/>
                  <a:gd name="T2" fmla="*/ 20 w 49"/>
                  <a:gd name="T3" fmla="*/ 6 h 86"/>
                  <a:gd name="T4" fmla="*/ 14 w 49"/>
                  <a:gd name="T5" fmla="*/ 0 h 86"/>
                  <a:gd name="T6" fmla="*/ 9 w 49"/>
                  <a:gd name="T7" fmla="*/ 5 h 86"/>
                  <a:gd name="T8" fmla="*/ 5 w 49"/>
                  <a:gd name="T9" fmla="*/ 13 h 86"/>
                  <a:gd name="T10" fmla="*/ 1 w 49"/>
                  <a:gd name="T11" fmla="*/ 21 h 86"/>
                  <a:gd name="T12" fmla="*/ 0 w 49"/>
                  <a:gd name="T13" fmla="*/ 30 h 86"/>
                  <a:gd name="T14" fmla="*/ 0 w 49"/>
                  <a:gd name="T15" fmla="*/ 36 h 86"/>
                  <a:gd name="T16" fmla="*/ 3 w 49"/>
                  <a:gd name="T17" fmla="*/ 43 h 86"/>
                  <a:gd name="T18" fmla="*/ 5 w 49"/>
                  <a:gd name="T19" fmla="*/ 50 h 86"/>
                  <a:gd name="T20" fmla="*/ 8 w 49"/>
                  <a:gd name="T21" fmla="*/ 58 h 86"/>
                  <a:gd name="T22" fmla="*/ 12 w 49"/>
                  <a:gd name="T23" fmla="*/ 66 h 86"/>
                  <a:gd name="T24" fmla="*/ 17 w 49"/>
                  <a:gd name="T25" fmla="*/ 74 h 86"/>
                  <a:gd name="T26" fmla="*/ 22 w 49"/>
                  <a:gd name="T27" fmla="*/ 80 h 86"/>
                  <a:gd name="T28" fmla="*/ 27 w 49"/>
                  <a:gd name="T29" fmla="*/ 86 h 86"/>
                  <a:gd name="T30" fmla="*/ 31 w 49"/>
                  <a:gd name="T31" fmla="*/ 79 h 86"/>
                  <a:gd name="T32" fmla="*/ 37 w 49"/>
                  <a:gd name="T33" fmla="*/ 69 h 86"/>
                  <a:gd name="T34" fmla="*/ 42 w 49"/>
                  <a:gd name="T35" fmla="*/ 57 h 86"/>
                  <a:gd name="T36" fmla="*/ 46 w 49"/>
                  <a:gd name="T37" fmla="*/ 45 h 86"/>
                  <a:gd name="T38" fmla="*/ 49 w 49"/>
                  <a:gd name="T39" fmla="*/ 39 h 86"/>
                  <a:gd name="T40" fmla="*/ 49 w 49"/>
                  <a:gd name="T41" fmla="*/ 33 h 86"/>
                  <a:gd name="T42" fmla="*/ 49 w 49"/>
                  <a:gd name="T43" fmla="*/ 26 h 86"/>
                  <a:gd name="T44" fmla="*/ 48 w 49"/>
                  <a:gd name="T45" fmla="*/ 22 h 86"/>
                  <a:gd name="T46" fmla="*/ 44 w 49"/>
                  <a:gd name="T47" fmla="*/ 18 h 86"/>
                  <a:gd name="T48" fmla="*/ 40 w 49"/>
                  <a:gd name="T49" fmla="*/ 15 h 86"/>
                  <a:gd name="T50" fmla="*/ 34 w 49"/>
                  <a:gd name="T51" fmla="*/ 13 h 86"/>
                  <a:gd name="T52" fmla="*/ 27 w 49"/>
                  <a:gd name="T53" fmla="*/ 1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46" name="Freeform 63"/>
              <p:cNvSpPr>
                <a:spLocks/>
              </p:cNvSpPr>
              <p:nvPr/>
            </p:nvSpPr>
            <p:spPr bwMode="auto">
              <a:xfrm>
                <a:off x="1226" y="2161"/>
                <a:ext cx="2" cy="4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4 w 6"/>
                  <a:gd name="T5" fmla="*/ 0 h 12"/>
                  <a:gd name="T6" fmla="*/ 2 w 6"/>
                  <a:gd name="T7" fmla="*/ 2 h 12"/>
                  <a:gd name="T8" fmla="*/ 1 w 6"/>
                  <a:gd name="T9" fmla="*/ 4 h 12"/>
                  <a:gd name="T10" fmla="*/ 0 w 6"/>
                  <a:gd name="T11" fmla="*/ 6 h 12"/>
                  <a:gd name="T12" fmla="*/ 0 w 6"/>
                  <a:gd name="T13" fmla="*/ 10 h 12"/>
                  <a:gd name="T14" fmla="*/ 0 w 6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47" name="Freeform 64"/>
              <p:cNvSpPr>
                <a:spLocks/>
              </p:cNvSpPr>
              <p:nvPr/>
            </p:nvSpPr>
            <p:spPr bwMode="auto">
              <a:xfrm>
                <a:off x="1230" y="2154"/>
                <a:ext cx="13" cy="15"/>
              </a:xfrm>
              <a:custGeom>
                <a:avLst/>
                <a:gdLst>
                  <a:gd name="T0" fmla="*/ 0 w 39"/>
                  <a:gd name="T1" fmla="*/ 0 h 48"/>
                  <a:gd name="T2" fmla="*/ 11 w 39"/>
                  <a:gd name="T3" fmla="*/ 9 h 48"/>
                  <a:gd name="T4" fmla="*/ 22 w 39"/>
                  <a:gd name="T5" fmla="*/ 17 h 48"/>
                  <a:gd name="T6" fmla="*/ 32 w 39"/>
                  <a:gd name="T7" fmla="*/ 24 h 48"/>
                  <a:gd name="T8" fmla="*/ 39 w 39"/>
                  <a:gd name="T9" fmla="*/ 30 h 48"/>
                  <a:gd name="T10" fmla="*/ 36 w 39"/>
                  <a:gd name="T11" fmla="*/ 39 h 48"/>
                  <a:gd name="T12" fmla="*/ 33 w 39"/>
                  <a:gd name="T13" fmla="*/ 48 h 48"/>
                  <a:gd name="T14" fmla="*/ 18 w 39"/>
                  <a:gd name="T15" fmla="*/ 36 h 48"/>
                  <a:gd name="T16" fmla="*/ 8 w 39"/>
                  <a:gd name="T17" fmla="*/ 26 h 48"/>
                  <a:gd name="T18" fmla="*/ 4 w 39"/>
                  <a:gd name="T19" fmla="*/ 21 h 48"/>
                  <a:gd name="T20" fmla="*/ 2 w 39"/>
                  <a:gd name="T21" fmla="*/ 15 h 48"/>
                  <a:gd name="T22" fmla="*/ 0 w 39"/>
                  <a:gd name="T23" fmla="*/ 8 h 48"/>
                  <a:gd name="T24" fmla="*/ 0 w 39"/>
                  <a:gd name="T2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48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48" name="Freeform 65"/>
              <p:cNvSpPr>
                <a:spLocks/>
              </p:cNvSpPr>
              <p:nvPr/>
            </p:nvSpPr>
            <p:spPr bwMode="auto">
              <a:xfrm>
                <a:off x="1247" y="2167"/>
                <a:ext cx="6" cy="14"/>
              </a:xfrm>
              <a:custGeom>
                <a:avLst/>
                <a:gdLst>
                  <a:gd name="T0" fmla="*/ 7 w 16"/>
                  <a:gd name="T1" fmla="*/ 0 h 43"/>
                  <a:gd name="T2" fmla="*/ 11 w 16"/>
                  <a:gd name="T3" fmla="*/ 9 h 43"/>
                  <a:gd name="T4" fmla="*/ 15 w 16"/>
                  <a:gd name="T5" fmla="*/ 16 h 43"/>
                  <a:gd name="T6" fmla="*/ 16 w 16"/>
                  <a:gd name="T7" fmla="*/ 22 h 43"/>
                  <a:gd name="T8" fmla="*/ 16 w 16"/>
                  <a:gd name="T9" fmla="*/ 27 h 43"/>
                  <a:gd name="T10" fmla="*/ 15 w 16"/>
                  <a:gd name="T11" fmla="*/ 31 h 43"/>
                  <a:gd name="T12" fmla="*/ 11 w 16"/>
                  <a:gd name="T13" fmla="*/ 35 h 43"/>
                  <a:gd name="T14" fmla="*/ 7 w 16"/>
                  <a:gd name="T15" fmla="*/ 39 h 43"/>
                  <a:gd name="T16" fmla="*/ 0 w 16"/>
                  <a:gd name="T17" fmla="*/ 43 h 43"/>
                  <a:gd name="T18" fmla="*/ 2 w 16"/>
                  <a:gd name="T19" fmla="*/ 28 h 43"/>
                  <a:gd name="T20" fmla="*/ 4 w 16"/>
                  <a:gd name="T21" fmla="*/ 18 h 43"/>
                  <a:gd name="T22" fmla="*/ 6 w 16"/>
                  <a:gd name="T23" fmla="*/ 9 h 43"/>
                  <a:gd name="T24" fmla="*/ 7 w 16"/>
                  <a:gd name="T2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43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49" name="Freeform 66"/>
              <p:cNvSpPr>
                <a:spLocks/>
              </p:cNvSpPr>
              <p:nvPr/>
            </p:nvSpPr>
            <p:spPr bwMode="auto">
              <a:xfrm>
                <a:off x="1248" y="2190"/>
                <a:ext cx="8" cy="12"/>
              </a:xfrm>
              <a:custGeom>
                <a:avLst/>
                <a:gdLst>
                  <a:gd name="T0" fmla="*/ 24 w 24"/>
                  <a:gd name="T1" fmla="*/ 36 h 37"/>
                  <a:gd name="T2" fmla="*/ 19 w 24"/>
                  <a:gd name="T3" fmla="*/ 27 h 37"/>
                  <a:gd name="T4" fmla="*/ 15 w 24"/>
                  <a:gd name="T5" fmla="*/ 18 h 37"/>
                  <a:gd name="T6" fmla="*/ 12 w 24"/>
                  <a:gd name="T7" fmla="*/ 9 h 37"/>
                  <a:gd name="T8" fmla="*/ 11 w 24"/>
                  <a:gd name="T9" fmla="*/ 0 h 37"/>
                  <a:gd name="T10" fmla="*/ 6 w 24"/>
                  <a:gd name="T11" fmla="*/ 10 h 37"/>
                  <a:gd name="T12" fmla="*/ 3 w 24"/>
                  <a:gd name="T13" fmla="*/ 19 h 37"/>
                  <a:gd name="T14" fmla="*/ 1 w 24"/>
                  <a:gd name="T15" fmla="*/ 26 h 37"/>
                  <a:gd name="T16" fmla="*/ 0 w 24"/>
                  <a:gd name="T17" fmla="*/ 31 h 37"/>
                  <a:gd name="T18" fmla="*/ 1 w 24"/>
                  <a:gd name="T19" fmla="*/ 33 h 37"/>
                  <a:gd name="T20" fmla="*/ 2 w 24"/>
                  <a:gd name="T21" fmla="*/ 35 h 37"/>
                  <a:gd name="T22" fmla="*/ 4 w 24"/>
                  <a:gd name="T23" fmla="*/ 36 h 37"/>
                  <a:gd name="T24" fmla="*/ 6 w 24"/>
                  <a:gd name="T25" fmla="*/ 37 h 37"/>
                  <a:gd name="T26" fmla="*/ 14 w 24"/>
                  <a:gd name="T27" fmla="*/ 37 h 37"/>
                  <a:gd name="T28" fmla="*/ 24 w 24"/>
                  <a:gd name="T2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7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50" name="Freeform 67"/>
              <p:cNvSpPr>
                <a:spLocks/>
              </p:cNvSpPr>
              <p:nvPr/>
            </p:nvSpPr>
            <p:spPr bwMode="auto">
              <a:xfrm>
                <a:off x="1265" y="2204"/>
                <a:ext cx="11" cy="17"/>
              </a:xfrm>
              <a:custGeom>
                <a:avLst/>
                <a:gdLst>
                  <a:gd name="T0" fmla="*/ 34 w 34"/>
                  <a:gd name="T1" fmla="*/ 0 h 55"/>
                  <a:gd name="T2" fmla="*/ 34 w 34"/>
                  <a:gd name="T3" fmla="*/ 13 h 55"/>
                  <a:gd name="T4" fmla="*/ 34 w 34"/>
                  <a:gd name="T5" fmla="*/ 25 h 55"/>
                  <a:gd name="T6" fmla="*/ 33 w 34"/>
                  <a:gd name="T7" fmla="*/ 32 h 55"/>
                  <a:gd name="T8" fmla="*/ 31 w 34"/>
                  <a:gd name="T9" fmla="*/ 38 h 55"/>
                  <a:gd name="T10" fmla="*/ 29 w 34"/>
                  <a:gd name="T11" fmla="*/ 43 h 55"/>
                  <a:gd name="T12" fmla="*/ 24 w 34"/>
                  <a:gd name="T13" fmla="*/ 47 h 55"/>
                  <a:gd name="T14" fmla="*/ 20 w 34"/>
                  <a:gd name="T15" fmla="*/ 51 h 55"/>
                  <a:gd name="T16" fmla="*/ 14 w 34"/>
                  <a:gd name="T17" fmla="*/ 53 h 55"/>
                  <a:gd name="T18" fmla="*/ 8 w 34"/>
                  <a:gd name="T19" fmla="*/ 55 h 55"/>
                  <a:gd name="T20" fmla="*/ 0 w 34"/>
                  <a:gd name="T21" fmla="*/ 55 h 55"/>
                  <a:gd name="T22" fmla="*/ 9 w 34"/>
                  <a:gd name="T23" fmla="*/ 36 h 55"/>
                  <a:gd name="T24" fmla="*/ 14 w 34"/>
                  <a:gd name="T25" fmla="*/ 21 h 55"/>
                  <a:gd name="T26" fmla="*/ 18 w 34"/>
                  <a:gd name="T27" fmla="*/ 16 h 55"/>
                  <a:gd name="T28" fmla="*/ 22 w 34"/>
                  <a:gd name="T29" fmla="*/ 10 h 55"/>
                  <a:gd name="T30" fmla="*/ 28 w 34"/>
                  <a:gd name="T31" fmla="*/ 5 h 55"/>
                  <a:gd name="T32" fmla="*/ 34 w 34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55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51" name="Freeform 68"/>
              <p:cNvSpPr>
                <a:spLocks/>
              </p:cNvSpPr>
              <p:nvPr/>
            </p:nvSpPr>
            <p:spPr bwMode="auto">
              <a:xfrm>
                <a:off x="1285" y="2215"/>
                <a:ext cx="11" cy="4"/>
              </a:xfrm>
              <a:custGeom>
                <a:avLst/>
                <a:gdLst>
                  <a:gd name="T0" fmla="*/ 0 w 33"/>
                  <a:gd name="T1" fmla="*/ 0 h 12"/>
                  <a:gd name="T2" fmla="*/ 2 w 33"/>
                  <a:gd name="T3" fmla="*/ 4 h 12"/>
                  <a:gd name="T4" fmla="*/ 6 w 33"/>
                  <a:gd name="T5" fmla="*/ 7 h 12"/>
                  <a:gd name="T6" fmla="*/ 10 w 33"/>
                  <a:gd name="T7" fmla="*/ 9 h 12"/>
                  <a:gd name="T8" fmla="*/ 14 w 33"/>
                  <a:gd name="T9" fmla="*/ 11 h 12"/>
                  <a:gd name="T10" fmla="*/ 23 w 33"/>
                  <a:gd name="T11" fmla="*/ 12 h 12"/>
                  <a:gd name="T12" fmla="*/ 33 w 33"/>
                  <a:gd name="T13" fmla="*/ 12 h 12"/>
                  <a:gd name="T14" fmla="*/ 28 w 33"/>
                  <a:gd name="T15" fmla="*/ 8 h 12"/>
                  <a:gd name="T16" fmla="*/ 19 w 33"/>
                  <a:gd name="T17" fmla="*/ 4 h 12"/>
                  <a:gd name="T18" fmla="*/ 10 w 33"/>
                  <a:gd name="T19" fmla="*/ 1 h 12"/>
                  <a:gd name="T20" fmla="*/ 0 w 33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12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60" name="Freeform 69"/>
            <p:cNvSpPr>
              <a:spLocks/>
            </p:cNvSpPr>
            <p:nvPr>
              <p:custDataLst>
                <p:tags r:id="rId461"/>
              </p:custDataLst>
            </p:nvPr>
          </p:nvSpPr>
          <p:spPr bwMode="auto">
            <a:xfrm>
              <a:off x="23502716" y="9059585"/>
              <a:ext cx="29516" cy="125627"/>
            </a:xfrm>
            <a:custGeom>
              <a:avLst/>
              <a:gdLst>
                <a:gd name="T0" fmla="*/ 0 w 33"/>
                <a:gd name="T1" fmla="*/ 62 h 62"/>
                <a:gd name="T2" fmla="*/ 0 w 33"/>
                <a:gd name="T3" fmla="*/ 53 h 62"/>
                <a:gd name="T4" fmla="*/ 0 w 33"/>
                <a:gd name="T5" fmla="*/ 45 h 62"/>
                <a:gd name="T6" fmla="*/ 0 w 33"/>
                <a:gd name="T7" fmla="*/ 37 h 62"/>
                <a:gd name="T8" fmla="*/ 0 w 33"/>
                <a:gd name="T9" fmla="*/ 31 h 62"/>
                <a:gd name="T10" fmla="*/ 0 w 33"/>
                <a:gd name="T11" fmla="*/ 26 h 62"/>
                <a:gd name="T12" fmla="*/ 2 w 33"/>
                <a:gd name="T13" fmla="*/ 22 h 62"/>
                <a:gd name="T14" fmla="*/ 4 w 33"/>
                <a:gd name="T15" fmla="*/ 17 h 62"/>
                <a:gd name="T16" fmla="*/ 8 w 33"/>
                <a:gd name="T17" fmla="*/ 13 h 62"/>
                <a:gd name="T18" fmla="*/ 14 w 33"/>
                <a:gd name="T19" fmla="*/ 6 h 62"/>
                <a:gd name="T20" fmla="*/ 20 w 33"/>
                <a:gd name="T21" fmla="*/ 0 h 62"/>
                <a:gd name="T22" fmla="*/ 26 w 33"/>
                <a:gd name="T23" fmla="*/ 6 h 62"/>
                <a:gd name="T24" fmla="*/ 33 w 33"/>
                <a:gd name="T25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62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61" name="Freeform 70"/>
            <p:cNvSpPr>
              <a:spLocks/>
            </p:cNvSpPr>
            <p:nvPr>
              <p:custDataLst>
                <p:tags r:id="rId462"/>
              </p:custDataLst>
            </p:nvPr>
          </p:nvSpPr>
          <p:spPr bwMode="auto">
            <a:xfrm>
              <a:off x="23524853" y="9258496"/>
              <a:ext cx="22137" cy="129116"/>
            </a:xfrm>
            <a:custGeom>
              <a:avLst/>
              <a:gdLst>
                <a:gd name="T0" fmla="*/ 0 w 26"/>
                <a:gd name="T1" fmla="*/ 18 h 18"/>
                <a:gd name="T2" fmla="*/ 0 w 26"/>
                <a:gd name="T3" fmla="*/ 0 h 18"/>
                <a:gd name="T4" fmla="*/ 26 w 26"/>
                <a:gd name="T5" fmla="*/ 0 h 18"/>
                <a:gd name="T6" fmla="*/ 6 w 26"/>
                <a:gd name="T7" fmla="*/ 12 h 18"/>
                <a:gd name="T8" fmla="*/ 6 w 26"/>
                <a:gd name="T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8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62" name="Freeform 71"/>
            <p:cNvSpPr>
              <a:spLocks/>
            </p:cNvSpPr>
            <p:nvPr>
              <p:custDataLst>
                <p:tags r:id="rId463"/>
              </p:custDataLst>
            </p:nvPr>
          </p:nvSpPr>
          <p:spPr bwMode="auto">
            <a:xfrm>
              <a:off x="23790499" y="9059585"/>
              <a:ext cx="180788" cy="286151"/>
            </a:xfrm>
            <a:custGeom>
              <a:avLst/>
              <a:gdLst>
                <a:gd name="T0" fmla="*/ 180 w 180"/>
                <a:gd name="T1" fmla="*/ 222 h 240"/>
                <a:gd name="T2" fmla="*/ 175 w 180"/>
                <a:gd name="T3" fmla="*/ 223 h 240"/>
                <a:gd name="T4" fmla="*/ 171 w 180"/>
                <a:gd name="T5" fmla="*/ 223 h 240"/>
                <a:gd name="T6" fmla="*/ 167 w 180"/>
                <a:gd name="T7" fmla="*/ 225 h 240"/>
                <a:gd name="T8" fmla="*/ 164 w 180"/>
                <a:gd name="T9" fmla="*/ 227 h 240"/>
                <a:gd name="T10" fmla="*/ 158 w 180"/>
                <a:gd name="T11" fmla="*/ 232 h 240"/>
                <a:gd name="T12" fmla="*/ 153 w 180"/>
                <a:gd name="T13" fmla="*/ 240 h 240"/>
                <a:gd name="T14" fmla="*/ 140 w 180"/>
                <a:gd name="T15" fmla="*/ 232 h 240"/>
                <a:gd name="T16" fmla="*/ 131 w 180"/>
                <a:gd name="T17" fmla="*/ 223 h 240"/>
                <a:gd name="T18" fmla="*/ 123 w 180"/>
                <a:gd name="T19" fmla="*/ 214 h 240"/>
                <a:gd name="T20" fmla="*/ 118 w 180"/>
                <a:gd name="T21" fmla="*/ 206 h 240"/>
                <a:gd name="T22" fmla="*/ 112 w 180"/>
                <a:gd name="T23" fmla="*/ 195 h 240"/>
                <a:gd name="T24" fmla="*/ 106 w 180"/>
                <a:gd name="T25" fmla="*/ 185 h 240"/>
                <a:gd name="T26" fmla="*/ 98 w 180"/>
                <a:gd name="T27" fmla="*/ 174 h 240"/>
                <a:gd name="T28" fmla="*/ 87 w 180"/>
                <a:gd name="T29" fmla="*/ 161 h 240"/>
                <a:gd name="T30" fmla="*/ 82 w 180"/>
                <a:gd name="T31" fmla="*/ 153 h 240"/>
                <a:gd name="T32" fmla="*/ 75 w 180"/>
                <a:gd name="T33" fmla="*/ 146 h 240"/>
                <a:gd name="T34" fmla="*/ 70 w 180"/>
                <a:gd name="T35" fmla="*/ 139 h 240"/>
                <a:gd name="T36" fmla="*/ 62 w 180"/>
                <a:gd name="T37" fmla="*/ 133 h 240"/>
                <a:gd name="T38" fmla="*/ 48 w 180"/>
                <a:gd name="T39" fmla="*/ 121 h 240"/>
                <a:gd name="T40" fmla="*/ 33 w 180"/>
                <a:gd name="T41" fmla="*/ 110 h 240"/>
                <a:gd name="T42" fmla="*/ 27 w 180"/>
                <a:gd name="T43" fmla="*/ 104 h 240"/>
                <a:gd name="T44" fmla="*/ 21 w 180"/>
                <a:gd name="T45" fmla="*/ 98 h 240"/>
                <a:gd name="T46" fmla="*/ 15 w 180"/>
                <a:gd name="T47" fmla="*/ 92 h 240"/>
                <a:gd name="T48" fmla="*/ 10 w 180"/>
                <a:gd name="T49" fmla="*/ 84 h 240"/>
                <a:gd name="T50" fmla="*/ 6 w 180"/>
                <a:gd name="T51" fmla="*/ 77 h 240"/>
                <a:gd name="T52" fmla="*/ 4 w 180"/>
                <a:gd name="T53" fmla="*/ 68 h 240"/>
                <a:gd name="T54" fmla="*/ 1 w 180"/>
                <a:gd name="T55" fmla="*/ 60 h 240"/>
                <a:gd name="T56" fmla="*/ 0 w 180"/>
                <a:gd name="T57" fmla="*/ 50 h 240"/>
                <a:gd name="T58" fmla="*/ 0 w 180"/>
                <a:gd name="T59" fmla="*/ 35 h 240"/>
                <a:gd name="T60" fmla="*/ 0 w 180"/>
                <a:gd name="T61" fmla="*/ 25 h 240"/>
                <a:gd name="T62" fmla="*/ 0 w 180"/>
                <a:gd name="T63" fmla="*/ 15 h 240"/>
                <a:gd name="T64" fmla="*/ 0 w 180"/>
                <a:gd name="T65" fmla="*/ 0 h 240"/>
                <a:gd name="T66" fmla="*/ 10 w 180"/>
                <a:gd name="T67" fmla="*/ 8 h 240"/>
                <a:gd name="T68" fmla="*/ 19 w 180"/>
                <a:gd name="T69" fmla="*/ 17 h 240"/>
                <a:gd name="T70" fmla="*/ 27 w 180"/>
                <a:gd name="T71" fmla="*/ 27 h 240"/>
                <a:gd name="T72" fmla="*/ 34 w 180"/>
                <a:gd name="T73" fmla="*/ 38 h 240"/>
                <a:gd name="T74" fmla="*/ 41 w 180"/>
                <a:gd name="T75" fmla="*/ 48 h 240"/>
                <a:gd name="T76" fmla="*/ 46 w 180"/>
                <a:gd name="T77" fmla="*/ 58 h 240"/>
                <a:gd name="T78" fmla="*/ 51 w 180"/>
                <a:gd name="T79" fmla="*/ 66 h 240"/>
                <a:gd name="T80" fmla="*/ 54 w 180"/>
                <a:gd name="T81" fmla="*/ 74 h 240"/>
                <a:gd name="T82" fmla="*/ 60 w 180"/>
                <a:gd name="T83" fmla="*/ 86 h 240"/>
                <a:gd name="T84" fmla="*/ 66 w 180"/>
                <a:gd name="T85" fmla="*/ 98 h 240"/>
                <a:gd name="T86" fmla="*/ 74 w 180"/>
                <a:gd name="T87" fmla="*/ 107 h 240"/>
                <a:gd name="T88" fmla="*/ 82 w 180"/>
                <a:gd name="T89" fmla="*/ 116 h 240"/>
                <a:gd name="T90" fmla="*/ 100 w 180"/>
                <a:gd name="T91" fmla="*/ 133 h 240"/>
                <a:gd name="T92" fmla="*/ 119 w 180"/>
                <a:gd name="T93" fmla="*/ 149 h 240"/>
                <a:gd name="T94" fmla="*/ 139 w 180"/>
                <a:gd name="T95" fmla="*/ 164 h 240"/>
                <a:gd name="T96" fmla="*/ 155 w 180"/>
                <a:gd name="T97" fmla="*/ 180 h 240"/>
                <a:gd name="T98" fmla="*/ 163 w 180"/>
                <a:gd name="T99" fmla="*/ 189 h 240"/>
                <a:gd name="T100" fmla="*/ 169 w 180"/>
                <a:gd name="T101" fmla="*/ 199 h 240"/>
                <a:gd name="T102" fmla="*/ 175 w 180"/>
                <a:gd name="T103" fmla="*/ 210 h 240"/>
                <a:gd name="T104" fmla="*/ 180 w 180"/>
                <a:gd name="T105" fmla="*/ 22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0" h="24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63" name="Freeform 72"/>
            <p:cNvSpPr>
              <a:spLocks/>
            </p:cNvSpPr>
            <p:nvPr>
              <p:custDataLst>
                <p:tags r:id="rId464"/>
              </p:custDataLst>
            </p:nvPr>
          </p:nvSpPr>
          <p:spPr bwMode="auto">
            <a:xfrm>
              <a:off x="23790499" y="9000262"/>
              <a:ext cx="33207" cy="125627"/>
            </a:xfrm>
            <a:custGeom>
              <a:avLst/>
              <a:gdLst>
                <a:gd name="T0" fmla="*/ 0 w 27"/>
                <a:gd name="T1" fmla="*/ 0 h 30"/>
                <a:gd name="T2" fmla="*/ 1 w 27"/>
                <a:gd name="T3" fmla="*/ 5 h 30"/>
                <a:gd name="T4" fmla="*/ 3 w 27"/>
                <a:gd name="T5" fmla="*/ 11 h 30"/>
                <a:gd name="T6" fmla="*/ 4 w 27"/>
                <a:gd name="T7" fmla="*/ 14 h 30"/>
                <a:gd name="T8" fmla="*/ 4 w 27"/>
                <a:gd name="T9" fmla="*/ 19 h 30"/>
                <a:gd name="T10" fmla="*/ 3 w 27"/>
                <a:gd name="T11" fmla="*/ 24 h 30"/>
                <a:gd name="T12" fmla="*/ 0 w 27"/>
                <a:gd name="T13" fmla="*/ 30 h 30"/>
                <a:gd name="T14" fmla="*/ 17 w 27"/>
                <a:gd name="T15" fmla="*/ 27 h 30"/>
                <a:gd name="T16" fmla="*/ 27 w 27"/>
                <a:gd name="T17" fmla="*/ 24 h 30"/>
                <a:gd name="T18" fmla="*/ 23 w 27"/>
                <a:gd name="T19" fmla="*/ 20 h 30"/>
                <a:gd name="T20" fmla="*/ 17 w 27"/>
                <a:gd name="T21" fmla="*/ 12 h 30"/>
                <a:gd name="T22" fmla="*/ 11 w 27"/>
                <a:gd name="T23" fmla="*/ 8 h 30"/>
                <a:gd name="T24" fmla="*/ 7 w 27"/>
                <a:gd name="T25" fmla="*/ 4 h 30"/>
                <a:gd name="T26" fmla="*/ 4 w 27"/>
                <a:gd name="T27" fmla="*/ 1 h 30"/>
                <a:gd name="T28" fmla="*/ 0 w 27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64" name="Group 73"/>
            <p:cNvGrpSpPr>
              <a:grpSpLocks/>
            </p:cNvGrpSpPr>
            <p:nvPr>
              <p:custDataLst>
                <p:tags r:id="rId465"/>
              </p:custDataLst>
            </p:nvPr>
          </p:nvGrpSpPr>
          <p:grpSpPr bwMode="auto">
            <a:xfrm>
              <a:off x="23071042" y="10144868"/>
              <a:ext cx="1066273" cy="889860"/>
              <a:chOff x="5372" y="3323"/>
              <a:chExt cx="341" cy="253"/>
            </a:xfrm>
            <a:solidFill>
              <a:schemeClr val="bg1"/>
            </a:solidFill>
          </p:grpSpPr>
          <p:sp>
            <p:nvSpPr>
              <p:cNvPr id="539" name="Freeform 74"/>
              <p:cNvSpPr>
                <a:spLocks/>
              </p:cNvSpPr>
              <p:nvPr/>
            </p:nvSpPr>
            <p:spPr bwMode="auto">
              <a:xfrm>
                <a:off x="5372" y="3565"/>
                <a:ext cx="16" cy="11"/>
              </a:xfrm>
              <a:custGeom>
                <a:avLst/>
                <a:gdLst>
                  <a:gd name="T0" fmla="*/ 0 w 53"/>
                  <a:gd name="T1" fmla="*/ 31 h 33"/>
                  <a:gd name="T2" fmla="*/ 4 w 53"/>
                  <a:gd name="T3" fmla="*/ 26 h 33"/>
                  <a:gd name="T4" fmla="*/ 8 w 53"/>
                  <a:gd name="T5" fmla="*/ 21 h 33"/>
                  <a:gd name="T6" fmla="*/ 15 w 53"/>
                  <a:gd name="T7" fmla="*/ 16 h 33"/>
                  <a:gd name="T8" fmla="*/ 21 w 53"/>
                  <a:gd name="T9" fmla="*/ 11 h 33"/>
                  <a:gd name="T10" fmla="*/ 29 w 53"/>
                  <a:gd name="T11" fmla="*/ 7 h 33"/>
                  <a:gd name="T12" fmla="*/ 38 w 53"/>
                  <a:gd name="T13" fmla="*/ 3 h 33"/>
                  <a:gd name="T14" fmla="*/ 45 w 53"/>
                  <a:gd name="T15" fmla="*/ 1 h 33"/>
                  <a:gd name="T16" fmla="*/ 53 w 53"/>
                  <a:gd name="T17" fmla="*/ 0 h 33"/>
                  <a:gd name="T18" fmla="*/ 53 w 53"/>
                  <a:gd name="T19" fmla="*/ 18 h 33"/>
                  <a:gd name="T20" fmla="*/ 38 w 53"/>
                  <a:gd name="T21" fmla="*/ 24 h 33"/>
                  <a:gd name="T22" fmla="*/ 27 w 53"/>
                  <a:gd name="T23" fmla="*/ 30 h 33"/>
                  <a:gd name="T24" fmla="*/ 21 w 53"/>
                  <a:gd name="T25" fmla="*/ 32 h 33"/>
                  <a:gd name="T26" fmla="*/ 16 w 53"/>
                  <a:gd name="T27" fmla="*/ 33 h 33"/>
                  <a:gd name="T28" fmla="*/ 9 w 53"/>
                  <a:gd name="T29" fmla="*/ 33 h 33"/>
                  <a:gd name="T30" fmla="*/ 0 w 53"/>
                  <a:gd name="T31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33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40" name="Freeform 75"/>
              <p:cNvSpPr>
                <a:spLocks/>
              </p:cNvSpPr>
              <p:nvPr/>
            </p:nvSpPr>
            <p:spPr bwMode="auto">
              <a:xfrm>
                <a:off x="5379" y="3446"/>
                <a:ext cx="202" cy="117"/>
              </a:xfrm>
              <a:custGeom>
                <a:avLst/>
                <a:gdLst>
                  <a:gd name="T0" fmla="*/ 24 w 631"/>
                  <a:gd name="T1" fmla="*/ 296 h 358"/>
                  <a:gd name="T2" fmla="*/ 50 w 631"/>
                  <a:gd name="T3" fmla="*/ 290 h 358"/>
                  <a:gd name="T4" fmla="*/ 65 w 631"/>
                  <a:gd name="T5" fmla="*/ 277 h 358"/>
                  <a:gd name="T6" fmla="*/ 79 w 631"/>
                  <a:gd name="T7" fmla="*/ 253 h 358"/>
                  <a:gd name="T8" fmla="*/ 100 w 631"/>
                  <a:gd name="T9" fmla="*/ 256 h 358"/>
                  <a:gd name="T10" fmla="*/ 126 w 631"/>
                  <a:gd name="T11" fmla="*/ 253 h 358"/>
                  <a:gd name="T12" fmla="*/ 141 w 631"/>
                  <a:gd name="T13" fmla="*/ 247 h 358"/>
                  <a:gd name="T14" fmla="*/ 162 w 631"/>
                  <a:gd name="T15" fmla="*/ 229 h 358"/>
                  <a:gd name="T16" fmla="*/ 180 w 631"/>
                  <a:gd name="T17" fmla="*/ 208 h 358"/>
                  <a:gd name="T18" fmla="*/ 211 w 631"/>
                  <a:gd name="T19" fmla="*/ 192 h 358"/>
                  <a:gd name="T20" fmla="*/ 260 w 631"/>
                  <a:gd name="T21" fmla="*/ 175 h 358"/>
                  <a:gd name="T22" fmla="*/ 329 w 631"/>
                  <a:gd name="T23" fmla="*/ 152 h 358"/>
                  <a:gd name="T24" fmla="*/ 361 w 631"/>
                  <a:gd name="T25" fmla="*/ 137 h 358"/>
                  <a:gd name="T26" fmla="*/ 392 w 631"/>
                  <a:gd name="T27" fmla="*/ 130 h 358"/>
                  <a:gd name="T28" fmla="*/ 406 w 631"/>
                  <a:gd name="T29" fmla="*/ 127 h 358"/>
                  <a:gd name="T30" fmla="*/ 440 w 631"/>
                  <a:gd name="T31" fmla="*/ 107 h 358"/>
                  <a:gd name="T32" fmla="*/ 469 w 631"/>
                  <a:gd name="T33" fmla="*/ 80 h 358"/>
                  <a:gd name="T34" fmla="*/ 478 w 631"/>
                  <a:gd name="T35" fmla="*/ 63 h 358"/>
                  <a:gd name="T36" fmla="*/ 504 w 631"/>
                  <a:gd name="T37" fmla="*/ 58 h 358"/>
                  <a:gd name="T38" fmla="*/ 537 w 631"/>
                  <a:gd name="T39" fmla="*/ 36 h 358"/>
                  <a:gd name="T40" fmla="*/ 568 w 631"/>
                  <a:gd name="T41" fmla="*/ 11 h 358"/>
                  <a:gd name="T42" fmla="*/ 591 w 631"/>
                  <a:gd name="T43" fmla="*/ 0 h 358"/>
                  <a:gd name="T44" fmla="*/ 602 w 631"/>
                  <a:gd name="T45" fmla="*/ 22 h 358"/>
                  <a:gd name="T46" fmla="*/ 617 w 631"/>
                  <a:gd name="T47" fmla="*/ 30 h 358"/>
                  <a:gd name="T48" fmla="*/ 625 w 631"/>
                  <a:gd name="T49" fmla="*/ 46 h 358"/>
                  <a:gd name="T50" fmla="*/ 601 w 631"/>
                  <a:gd name="T51" fmla="*/ 88 h 358"/>
                  <a:gd name="T52" fmla="*/ 568 w 631"/>
                  <a:gd name="T53" fmla="*/ 125 h 358"/>
                  <a:gd name="T54" fmla="*/ 529 w 631"/>
                  <a:gd name="T55" fmla="*/ 154 h 358"/>
                  <a:gd name="T56" fmla="*/ 487 w 631"/>
                  <a:gd name="T57" fmla="*/ 173 h 358"/>
                  <a:gd name="T58" fmla="*/ 445 w 631"/>
                  <a:gd name="T59" fmla="*/ 180 h 358"/>
                  <a:gd name="T60" fmla="*/ 438 w 631"/>
                  <a:gd name="T61" fmla="*/ 197 h 358"/>
                  <a:gd name="T62" fmla="*/ 433 w 631"/>
                  <a:gd name="T63" fmla="*/ 200 h 358"/>
                  <a:gd name="T64" fmla="*/ 395 w 631"/>
                  <a:gd name="T65" fmla="*/ 199 h 358"/>
                  <a:gd name="T66" fmla="*/ 367 w 631"/>
                  <a:gd name="T67" fmla="*/ 210 h 358"/>
                  <a:gd name="T68" fmla="*/ 347 w 631"/>
                  <a:gd name="T69" fmla="*/ 212 h 358"/>
                  <a:gd name="T70" fmla="*/ 338 w 631"/>
                  <a:gd name="T71" fmla="*/ 204 h 358"/>
                  <a:gd name="T72" fmla="*/ 313 w 631"/>
                  <a:gd name="T73" fmla="*/ 241 h 358"/>
                  <a:gd name="T74" fmla="*/ 272 w 631"/>
                  <a:gd name="T75" fmla="*/ 280 h 358"/>
                  <a:gd name="T76" fmla="*/ 220 w 631"/>
                  <a:gd name="T77" fmla="*/ 315 h 358"/>
                  <a:gd name="T78" fmla="*/ 164 w 631"/>
                  <a:gd name="T79" fmla="*/ 343 h 358"/>
                  <a:gd name="T80" fmla="*/ 110 w 631"/>
                  <a:gd name="T81" fmla="*/ 357 h 358"/>
                  <a:gd name="T82" fmla="*/ 71 w 631"/>
                  <a:gd name="T83" fmla="*/ 356 h 358"/>
                  <a:gd name="T84" fmla="*/ 56 w 631"/>
                  <a:gd name="T85" fmla="*/ 348 h 358"/>
                  <a:gd name="T86" fmla="*/ 33 w 631"/>
                  <a:gd name="T87" fmla="*/ 34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1" h="358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41" name="Freeform 76"/>
              <p:cNvSpPr>
                <a:spLocks/>
              </p:cNvSpPr>
              <p:nvPr/>
            </p:nvSpPr>
            <p:spPr bwMode="auto">
              <a:xfrm>
                <a:off x="5597" y="3323"/>
                <a:ext cx="116" cy="141"/>
              </a:xfrm>
              <a:custGeom>
                <a:avLst/>
                <a:gdLst>
                  <a:gd name="T0" fmla="*/ 60 w 359"/>
                  <a:gd name="T1" fmla="*/ 288 h 431"/>
                  <a:gd name="T2" fmla="*/ 95 w 359"/>
                  <a:gd name="T3" fmla="*/ 269 h 431"/>
                  <a:gd name="T4" fmla="*/ 165 w 359"/>
                  <a:gd name="T5" fmla="*/ 209 h 431"/>
                  <a:gd name="T6" fmla="*/ 172 w 359"/>
                  <a:gd name="T7" fmla="*/ 168 h 431"/>
                  <a:gd name="T8" fmla="*/ 180 w 359"/>
                  <a:gd name="T9" fmla="*/ 149 h 431"/>
                  <a:gd name="T10" fmla="*/ 193 w 359"/>
                  <a:gd name="T11" fmla="*/ 137 h 431"/>
                  <a:gd name="T12" fmla="*/ 190 w 359"/>
                  <a:gd name="T13" fmla="*/ 126 h 431"/>
                  <a:gd name="T14" fmla="*/ 179 w 359"/>
                  <a:gd name="T15" fmla="*/ 94 h 431"/>
                  <a:gd name="T16" fmla="*/ 173 w 359"/>
                  <a:gd name="T17" fmla="*/ 34 h 431"/>
                  <a:gd name="T18" fmla="*/ 182 w 359"/>
                  <a:gd name="T19" fmla="*/ 0 h 431"/>
                  <a:gd name="T20" fmla="*/ 194 w 359"/>
                  <a:gd name="T21" fmla="*/ 11 h 431"/>
                  <a:gd name="T22" fmla="*/ 207 w 359"/>
                  <a:gd name="T23" fmla="*/ 29 h 431"/>
                  <a:gd name="T24" fmla="*/ 231 w 359"/>
                  <a:gd name="T25" fmla="*/ 56 h 431"/>
                  <a:gd name="T26" fmla="*/ 238 w 359"/>
                  <a:gd name="T27" fmla="*/ 73 h 431"/>
                  <a:gd name="T28" fmla="*/ 237 w 359"/>
                  <a:gd name="T29" fmla="*/ 88 h 431"/>
                  <a:gd name="T30" fmla="*/ 226 w 359"/>
                  <a:gd name="T31" fmla="*/ 102 h 431"/>
                  <a:gd name="T32" fmla="*/ 205 w 359"/>
                  <a:gd name="T33" fmla="*/ 120 h 431"/>
                  <a:gd name="T34" fmla="*/ 199 w 359"/>
                  <a:gd name="T35" fmla="*/ 131 h 431"/>
                  <a:gd name="T36" fmla="*/ 199 w 359"/>
                  <a:gd name="T37" fmla="*/ 149 h 431"/>
                  <a:gd name="T38" fmla="*/ 205 w 359"/>
                  <a:gd name="T39" fmla="*/ 159 h 431"/>
                  <a:gd name="T40" fmla="*/ 226 w 359"/>
                  <a:gd name="T41" fmla="*/ 160 h 431"/>
                  <a:gd name="T42" fmla="*/ 233 w 359"/>
                  <a:gd name="T43" fmla="*/ 153 h 431"/>
                  <a:gd name="T44" fmla="*/ 232 w 359"/>
                  <a:gd name="T45" fmla="*/ 135 h 431"/>
                  <a:gd name="T46" fmla="*/ 259 w 359"/>
                  <a:gd name="T47" fmla="*/ 193 h 431"/>
                  <a:gd name="T48" fmla="*/ 271 w 359"/>
                  <a:gd name="T49" fmla="*/ 208 h 431"/>
                  <a:gd name="T50" fmla="*/ 291 w 359"/>
                  <a:gd name="T51" fmla="*/ 219 h 431"/>
                  <a:gd name="T52" fmla="*/ 300 w 359"/>
                  <a:gd name="T53" fmla="*/ 217 h 431"/>
                  <a:gd name="T54" fmla="*/ 312 w 359"/>
                  <a:gd name="T55" fmla="*/ 206 h 431"/>
                  <a:gd name="T56" fmla="*/ 341 w 359"/>
                  <a:gd name="T57" fmla="*/ 194 h 431"/>
                  <a:gd name="T58" fmla="*/ 355 w 359"/>
                  <a:gd name="T59" fmla="*/ 206 h 431"/>
                  <a:gd name="T60" fmla="*/ 342 w 359"/>
                  <a:gd name="T61" fmla="*/ 240 h 431"/>
                  <a:gd name="T62" fmla="*/ 321 w 359"/>
                  <a:gd name="T63" fmla="*/ 261 h 431"/>
                  <a:gd name="T64" fmla="*/ 295 w 359"/>
                  <a:gd name="T65" fmla="*/ 275 h 431"/>
                  <a:gd name="T66" fmla="*/ 247 w 359"/>
                  <a:gd name="T67" fmla="*/ 288 h 431"/>
                  <a:gd name="T68" fmla="*/ 208 w 359"/>
                  <a:gd name="T69" fmla="*/ 299 h 431"/>
                  <a:gd name="T70" fmla="*/ 193 w 359"/>
                  <a:gd name="T71" fmla="*/ 308 h 431"/>
                  <a:gd name="T72" fmla="*/ 179 w 359"/>
                  <a:gd name="T73" fmla="*/ 339 h 431"/>
                  <a:gd name="T74" fmla="*/ 163 w 359"/>
                  <a:gd name="T75" fmla="*/ 356 h 431"/>
                  <a:gd name="T76" fmla="*/ 109 w 359"/>
                  <a:gd name="T77" fmla="*/ 394 h 431"/>
                  <a:gd name="T78" fmla="*/ 48 w 359"/>
                  <a:gd name="T79" fmla="*/ 424 h 431"/>
                  <a:gd name="T80" fmla="*/ 19 w 359"/>
                  <a:gd name="T81" fmla="*/ 431 h 431"/>
                  <a:gd name="T82" fmla="*/ 7 w 359"/>
                  <a:gd name="T83" fmla="*/ 426 h 431"/>
                  <a:gd name="T84" fmla="*/ 1 w 359"/>
                  <a:gd name="T85" fmla="*/ 415 h 431"/>
                  <a:gd name="T86" fmla="*/ 1 w 359"/>
                  <a:gd name="T87" fmla="*/ 402 h 431"/>
                  <a:gd name="T88" fmla="*/ 9 w 359"/>
                  <a:gd name="T89" fmla="*/ 391 h 431"/>
                  <a:gd name="T90" fmla="*/ 56 w 359"/>
                  <a:gd name="T91" fmla="*/ 374 h 431"/>
                  <a:gd name="T92" fmla="*/ 73 w 359"/>
                  <a:gd name="T93" fmla="*/ 351 h 431"/>
                  <a:gd name="T94" fmla="*/ 71 w 359"/>
                  <a:gd name="T95" fmla="*/ 335 h 431"/>
                  <a:gd name="T96" fmla="*/ 64 w 359"/>
                  <a:gd name="T97" fmla="*/ 326 h 431"/>
                  <a:gd name="T98" fmla="*/ 51 w 359"/>
                  <a:gd name="T99" fmla="*/ 320 h 431"/>
                  <a:gd name="T100" fmla="*/ 19 w 359"/>
                  <a:gd name="T101" fmla="*/ 32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9" h="431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65" name="Freeform 77"/>
            <p:cNvSpPr>
              <a:spLocks/>
            </p:cNvSpPr>
            <p:nvPr>
              <p:custDataLst>
                <p:tags r:id="rId466"/>
              </p:custDataLst>
            </p:nvPr>
          </p:nvSpPr>
          <p:spPr bwMode="auto">
            <a:xfrm>
              <a:off x="22240897" y="7192624"/>
              <a:ext cx="22137" cy="125627"/>
            </a:xfrm>
            <a:custGeom>
              <a:avLst/>
              <a:gdLst>
                <a:gd name="T0" fmla="*/ 0 w 21"/>
                <a:gd name="T1" fmla="*/ 43 h 62"/>
                <a:gd name="T2" fmla="*/ 1 w 21"/>
                <a:gd name="T3" fmla="*/ 29 h 62"/>
                <a:gd name="T4" fmla="*/ 3 w 21"/>
                <a:gd name="T5" fmla="*/ 17 h 62"/>
                <a:gd name="T6" fmla="*/ 4 w 21"/>
                <a:gd name="T7" fmla="*/ 11 h 62"/>
                <a:gd name="T8" fmla="*/ 6 w 21"/>
                <a:gd name="T9" fmla="*/ 7 h 62"/>
                <a:gd name="T10" fmla="*/ 9 w 21"/>
                <a:gd name="T11" fmla="*/ 3 h 62"/>
                <a:gd name="T12" fmla="*/ 15 w 21"/>
                <a:gd name="T13" fmla="*/ 0 h 62"/>
                <a:gd name="T14" fmla="*/ 15 w 21"/>
                <a:gd name="T15" fmla="*/ 15 h 62"/>
                <a:gd name="T16" fmla="*/ 18 w 21"/>
                <a:gd name="T17" fmla="*/ 31 h 62"/>
                <a:gd name="T18" fmla="*/ 20 w 21"/>
                <a:gd name="T19" fmla="*/ 44 h 62"/>
                <a:gd name="T20" fmla="*/ 21 w 21"/>
                <a:gd name="T21" fmla="*/ 49 h 62"/>
                <a:gd name="T22" fmla="*/ 10 w 21"/>
                <a:gd name="T23" fmla="*/ 55 h 62"/>
                <a:gd name="T24" fmla="*/ 0 w 21"/>
                <a:gd name="T25" fmla="*/ 62 h 62"/>
                <a:gd name="T26" fmla="*/ 0 w 21"/>
                <a:gd name="T27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62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66" name="Freeform 78"/>
            <p:cNvSpPr>
              <a:spLocks/>
            </p:cNvSpPr>
            <p:nvPr>
              <p:custDataLst>
                <p:tags r:id="rId467"/>
              </p:custDataLst>
            </p:nvPr>
          </p:nvSpPr>
          <p:spPr bwMode="auto">
            <a:xfrm>
              <a:off x="23930701" y="9174745"/>
              <a:ext cx="33207" cy="125627"/>
            </a:xfrm>
            <a:custGeom>
              <a:avLst/>
              <a:gdLst>
                <a:gd name="T0" fmla="*/ 0 w 33"/>
                <a:gd name="T1" fmla="*/ 0 h 24"/>
                <a:gd name="T2" fmla="*/ 5 w 33"/>
                <a:gd name="T3" fmla="*/ 5 h 24"/>
                <a:gd name="T4" fmla="*/ 10 w 33"/>
                <a:gd name="T5" fmla="*/ 10 h 24"/>
                <a:gd name="T6" fmla="*/ 11 w 33"/>
                <a:gd name="T7" fmla="*/ 13 h 24"/>
                <a:gd name="T8" fmla="*/ 12 w 33"/>
                <a:gd name="T9" fmla="*/ 16 h 24"/>
                <a:gd name="T10" fmla="*/ 13 w 33"/>
                <a:gd name="T11" fmla="*/ 20 h 24"/>
                <a:gd name="T12" fmla="*/ 13 w 33"/>
                <a:gd name="T13" fmla="*/ 24 h 24"/>
                <a:gd name="T14" fmla="*/ 33 w 33"/>
                <a:gd name="T15" fmla="*/ 0 h 24"/>
                <a:gd name="T16" fmla="*/ 24 w 33"/>
                <a:gd name="T17" fmla="*/ 0 h 24"/>
                <a:gd name="T18" fmla="*/ 16 w 33"/>
                <a:gd name="T19" fmla="*/ 0 h 24"/>
                <a:gd name="T20" fmla="*/ 9 w 33"/>
                <a:gd name="T21" fmla="*/ 0 h 24"/>
                <a:gd name="T22" fmla="*/ 0 w 33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24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67" name="Freeform 79"/>
            <p:cNvSpPr>
              <a:spLocks/>
            </p:cNvSpPr>
            <p:nvPr>
              <p:custDataLst>
                <p:tags r:id="rId468"/>
              </p:custDataLst>
            </p:nvPr>
          </p:nvSpPr>
          <p:spPr bwMode="auto">
            <a:xfrm>
              <a:off x="23982355" y="9195683"/>
              <a:ext cx="40586" cy="129116"/>
            </a:xfrm>
            <a:custGeom>
              <a:avLst/>
              <a:gdLst>
                <a:gd name="T0" fmla="*/ 26 w 33"/>
                <a:gd name="T1" fmla="*/ 25 h 25"/>
                <a:gd name="T2" fmla="*/ 29 w 33"/>
                <a:gd name="T3" fmla="*/ 22 h 25"/>
                <a:gd name="T4" fmla="*/ 33 w 33"/>
                <a:gd name="T5" fmla="*/ 18 h 25"/>
                <a:gd name="T6" fmla="*/ 33 w 33"/>
                <a:gd name="T7" fmla="*/ 0 h 25"/>
                <a:gd name="T8" fmla="*/ 25 w 33"/>
                <a:gd name="T9" fmla="*/ 0 h 25"/>
                <a:gd name="T10" fmla="*/ 16 w 33"/>
                <a:gd name="T11" fmla="*/ 0 h 25"/>
                <a:gd name="T12" fmla="*/ 6 w 33"/>
                <a:gd name="T13" fmla="*/ 0 h 25"/>
                <a:gd name="T14" fmla="*/ 0 w 33"/>
                <a:gd name="T15" fmla="*/ 0 h 25"/>
                <a:gd name="T16" fmla="*/ 26 w 33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5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68" name="Freeform 80"/>
            <p:cNvSpPr>
              <a:spLocks/>
            </p:cNvSpPr>
            <p:nvPr>
              <p:custDataLst>
                <p:tags r:id="rId469"/>
              </p:custDataLst>
            </p:nvPr>
          </p:nvSpPr>
          <p:spPr bwMode="auto">
            <a:xfrm>
              <a:off x="22388479" y="7168195"/>
              <a:ext cx="3691" cy="122139"/>
            </a:xfrm>
            <a:custGeom>
              <a:avLst/>
              <a:gdLst>
                <a:gd name="T0" fmla="*/ 0 w 7"/>
                <a:gd name="T1" fmla="*/ 7 w 7"/>
                <a:gd name="T2" fmla="*/ 0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69" name="Freeform 81"/>
            <p:cNvSpPr>
              <a:spLocks/>
            </p:cNvSpPr>
            <p:nvPr>
              <p:custDataLst>
                <p:tags r:id="rId470"/>
              </p:custDataLst>
            </p:nvPr>
          </p:nvSpPr>
          <p:spPr bwMode="auto">
            <a:xfrm>
              <a:off x="22524992" y="7046058"/>
              <a:ext cx="14758" cy="125627"/>
            </a:xfrm>
            <a:custGeom>
              <a:avLst/>
              <a:gdLst>
                <a:gd name="T0" fmla="*/ 16 w 16"/>
                <a:gd name="T1" fmla="*/ 0 h 25"/>
                <a:gd name="T2" fmla="*/ 16 w 16"/>
                <a:gd name="T3" fmla="*/ 6 h 25"/>
                <a:gd name="T4" fmla="*/ 14 w 16"/>
                <a:gd name="T5" fmla="*/ 13 h 25"/>
                <a:gd name="T6" fmla="*/ 13 w 16"/>
                <a:gd name="T7" fmla="*/ 16 h 25"/>
                <a:gd name="T8" fmla="*/ 11 w 16"/>
                <a:gd name="T9" fmla="*/ 20 h 25"/>
                <a:gd name="T10" fmla="*/ 7 w 16"/>
                <a:gd name="T11" fmla="*/ 23 h 25"/>
                <a:gd name="T12" fmla="*/ 3 w 16"/>
                <a:gd name="T13" fmla="*/ 25 h 25"/>
                <a:gd name="T14" fmla="*/ 1 w 16"/>
                <a:gd name="T15" fmla="*/ 24 h 25"/>
                <a:gd name="T16" fmla="*/ 0 w 16"/>
                <a:gd name="T17" fmla="*/ 21 h 25"/>
                <a:gd name="T18" fmla="*/ 1 w 16"/>
                <a:gd name="T19" fmla="*/ 18 h 25"/>
                <a:gd name="T20" fmla="*/ 2 w 16"/>
                <a:gd name="T21" fmla="*/ 13 h 25"/>
                <a:gd name="T22" fmla="*/ 4 w 16"/>
                <a:gd name="T23" fmla="*/ 9 h 25"/>
                <a:gd name="T24" fmla="*/ 7 w 16"/>
                <a:gd name="T25" fmla="*/ 4 h 25"/>
                <a:gd name="T26" fmla="*/ 11 w 16"/>
                <a:gd name="T27" fmla="*/ 1 h 25"/>
                <a:gd name="T28" fmla="*/ 16 w 1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5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70" name="Freeform 82"/>
            <p:cNvSpPr>
              <a:spLocks/>
            </p:cNvSpPr>
            <p:nvPr>
              <p:custDataLst>
                <p:tags r:id="rId471"/>
              </p:custDataLst>
            </p:nvPr>
          </p:nvSpPr>
          <p:spPr bwMode="auto">
            <a:xfrm>
              <a:off x="22786948" y="6801783"/>
              <a:ext cx="11070" cy="125627"/>
            </a:xfrm>
            <a:custGeom>
              <a:avLst/>
              <a:gdLst>
                <a:gd name="T0" fmla="*/ 0 w 14"/>
                <a:gd name="T1" fmla="*/ 0 h 18"/>
                <a:gd name="T2" fmla="*/ 3 w 14"/>
                <a:gd name="T3" fmla="*/ 1 h 18"/>
                <a:gd name="T4" fmla="*/ 5 w 14"/>
                <a:gd name="T5" fmla="*/ 2 h 18"/>
                <a:gd name="T6" fmla="*/ 7 w 14"/>
                <a:gd name="T7" fmla="*/ 4 h 18"/>
                <a:gd name="T8" fmla="*/ 9 w 14"/>
                <a:gd name="T9" fmla="*/ 7 h 18"/>
                <a:gd name="T10" fmla="*/ 13 w 14"/>
                <a:gd name="T11" fmla="*/ 13 h 18"/>
                <a:gd name="T12" fmla="*/ 14 w 14"/>
                <a:gd name="T13" fmla="*/ 18 h 18"/>
                <a:gd name="T14" fmla="*/ 0 w 14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8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71" name="Freeform 83"/>
            <p:cNvSpPr>
              <a:spLocks/>
            </p:cNvSpPr>
            <p:nvPr>
              <p:custDataLst>
                <p:tags r:id="rId472"/>
              </p:custDataLst>
            </p:nvPr>
          </p:nvSpPr>
          <p:spPr bwMode="auto">
            <a:xfrm>
              <a:off x="23141142" y="8337229"/>
              <a:ext cx="62723" cy="129116"/>
            </a:xfrm>
            <a:custGeom>
              <a:avLst/>
              <a:gdLst>
                <a:gd name="T0" fmla="*/ 0 w 67"/>
                <a:gd name="T1" fmla="*/ 0 h 74"/>
                <a:gd name="T2" fmla="*/ 1 w 67"/>
                <a:gd name="T3" fmla="*/ 17 h 74"/>
                <a:gd name="T4" fmla="*/ 3 w 67"/>
                <a:gd name="T5" fmla="*/ 30 h 74"/>
                <a:gd name="T6" fmla="*/ 7 w 67"/>
                <a:gd name="T7" fmla="*/ 41 h 74"/>
                <a:gd name="T8" fmla="*/ 12 w 67"/>
                <a:gd name="T9" fmla="*/ 50 h 74"/>
                <a:gd name="T10" fmla="*/ 17 w 67"/>
                <a:gd name="T11" fmla="*/ 58 h 74"/>
                <a:gd name="T12" fmla="*/ 23 w 67"/>
                <a:gd name="T13" fmla="*/ 64 h 74"/>
                <a:gd name="T14" fmla="*/ 28 w 67"/>
                <a:gd name="T15" fmla="*/ 69 h 74"/>
                <a:gd name="T16" fmla="*/ 33 w 67"/>
                <a:gd name="T17" fmla="*/ 74 h 74"/>
                <a:gd name="T18" fmla="*/ 44 w 67"/>
                <a:gd name="T19" fmla="*/ 65 h 74"/>
                <a:gd name="T20" fmla="*/ 55 w 67"/>
                <a:gd name="T21" fmla="*/ 55 h 74"/>
                <a:gd name="T22" fmla="*/ 59 w 67"/>
                <a:gd name="T23" fmla="*/ 49 h 74"/>
                <a:gd name="T24" fmla="*/ 63 w 67"/>
                <a:gd name="T25" fmla="*/ 43 h 74"/>
                <a:gd name="T26" fmla="*/ 66 w 67"/>
                <a:gd name="T27" fmla="*/ 37 h 74"/>
                <a:gd name="T28" fmla="*/ 67 w 67"/>
                <a:gd name="T29" fmla="*/ 30 h 74"/>
                <a:gd name="T30" fmla="*/ 67 w 67"/>
                <a:gd name="T31" fmla="*/ 25 h 74"/>
                <a:gd name="T32" fmla="*/ 67 w 67"/>
                <a:gd name="T33" fmla="*/ 18 h 74"/>
                <a:gd name="T34" fmla="*/ 67 w 67"/>
                <a:gd name="T35" fmla="*/ 9 h 74"/>
                <a:gd name="T36" fmla="*/ 67 w 67"/>
                <a:gd name="T37" fmla="*/ 0 h 74"/>
                <a:gd name="T38" fmla="*/ 48 w 67"/>
                <a:gd name="T39" fmla="*/ 0 h 74"/>
                <a:gd name="T40" fmla="*/ 33 w 67"/>
                <a:gd name="T41" fmla="*/ 0 h 74"/>
                <a:gd name="T42" fmla="*/ 17 w 67"/>
                <a:gd name="T43" fmla="*/ 0 h 74"/>
                <a:gd name="T44" fmla="*/ 0 w 67"/>
                <a:gd name="T4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" h="74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72" name="Freeform 84"/>
            <p:cNvSpPr>
              <a:spLocks/>
            </p:cNvSpPr>
            <p:nvPr>
              <p:custDataLst>
                <p:tags r:id="rId473"/>
              </p:custDataLst>
            </p:nvPr>
          </p:nvSpPr>
          <p:spPr bwMode="auto">
            <a:xfrm>
              <a:off x="23288723" y="8368635"/>
              <a:ext cx="29516" cy="125627"/>
            </a:xfrm>
            <a:custGeom>
              <a:avLst/>
              <a:gdLst>
                <a:gd name="T0" fmla="*/ 0 w 34"/>
                <a:gd name="T1" fmla="*/ 0 h 38"/>
                <a:gd name="T2" fmla="*/ 2 w 34"/>
                <a:gd name="T3" fmla="*/ 3 h 38"/>
                <a:gd name="T4" fmla="*/ 4 w 34"/>
                <a:gd name="T5" fmla="*/ 7 h 38"/>
                <a:gd name="T6" fmla="*/ 5 w 34"/>
                <a:gd name="T7" fmla="*/ 11 h 38"/>
                <a:gd name="T8" fmla="*/ 6 w 34"/>
                <a:gd name="T9" fmla="*/ 16 h 38"/>
                <a:gd name="T10" fmla="*/ 10 w 34"/>
                <a:gd name="T11" fmla="*/ 28 h 38"/>
                <a:gd name="T12" fmla="*/ 13 w 34"/>
                <a:gd name="T13" fmla="*/ 38 h 38"/>
                <a:gd name="T14" fmla="*/ 16 w 34"/>
                <a:gd name="T15" fmla="*/ 37 h 38"/>
                <a:gd name="T16" fmla="*/ 20 w 34"/>
                <a:gd name="T17" fmla="*/ 36 h 38"/>
                <a:gd name="T18" fmla="*/ 23 w 34"/>
                <a:gd name="T19" fmla="*/ 34 h 38"/>
                <a:gd name="T20" fmla="*/ 26 w 34"/>
                <a:gd name="T21" fmla="*/ 31 h 38"/>
                <a:gd name="T22" fmla="*/ 28 w 34"/>
                <a:gd name="T23" fmla="*/ 28 h 38"/>
                <a:gd name="T24" fmla="*/ 32 w 34"/>
                <a:gd name="T25" fmla="*/ 24 h 38"/>
                <a:gd name="T26" fmla="*/ 33 w 34"/>
                <a:gd name="T27" fmla="*/ 21 h 38"/>
                <a:gd name="T28" fmla="*/ 34 w 34"/>
                <a:gd name="T29" fmla="*/ 19 h 38"/>
                <a:gd name="T30" fmla="*/ 31 w 34"/>
                <a:gd name="T31" fmla="*/ 18 h 38"/>
                <a:gd name="T32" fmla="*/ 28 w 34"/>
                <a:gd name="T33" fmla="*/ 17 h 38"/>
                <a:gd name="T34" fmla="*/ 26 w 34"/>
                <a:gd name="T35" fmla="*/ 14 h 38"/>
                <a:gd name="T36" fmla="*/ 24 w 34"/>
                <a:gd name="T37" fmla="*/ 12 h 38"/>
                <a:gd name="T38" fmla="*/ 19 w 34"/>
                <a:gd name="T39" fmla="*/ 6 h 38"/>
                <a:gd name="T40" fmla="*/ 13 w 34"/>
                <a:gd name="T41" fmla="*/ 0 h 38"/>
                <a:gd name="T42" fmla="*/ 6 w 34"/>
                <a:gd name="T43" fmla="*/ 0 h 38"/>
                <a:gd name="T44" fmla="*/ 0 w 34"/>
                <a:gd name="T4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73" name="Freeform 85"/>
            <p:cNvSpPr>
              <a:spLocks/>
            </p:cNvSpPr>
            <p:nvPr>
              <p:custDataLst>
                <p:tags r:id="rId474"/>
              </p:custDataLst>
            </p:nvPr>
          </p:nvSpPr>
          <p:spPr bwMode="auto">
            <a:xfrm>
              <a:off x="22956666" y="7876595"/>
              <a:ext cx="59032" cy="122137"/>
            </a:xfrm>
            <a:custGeom>
              <a:avLst/>
              <a:gdLst>
                <a:gd name="T0" fmla="*/ 53 w 53"/>
                <a:gd name="T1" fmla="*/ 23 h 23"/>
                <a:gd name="T2" fmla="*/ 53 w 53"/>
                <a:gd name="T3" fmla="*/ 4 h 23"/>
                <a:gd name="T4" fmla="*/ 49 w 53"/>
                <a:gd name="T5" fmla="*/ 2 h 23"/>
                <a:gd name="T6" fmla="*/ 45 w 53"/>
                <a:gd name="T7" fmla="*/ 1 h 23"/>
                <a:gd name="T8" fmla="*/ 42 w 53"/>
                <a:gd name="T9" fmla="*/ 0 h 23"/>
                <a:gd name="T10" fmla="*/ 38 w 53"/>
                <a:gd name="T11" fmla="*/ 0 h 23"/>
                <a:gd name="T12" fmla="*/ 31 w 53"/>
                <a:gd name="T13" fmla="*/ 1 h 23"/>
                <a:gd name="T14" fmla="*/ 24 w 53"/>
                <a:gd name="T15" fmla="*/ 4 h 23"/>
                <a:gd name="T16" fmla="*/ 11 w 53"/>
                <a:gd name="T17" fmla="*/ 13 h 23"/>
                <a:gd name="T18" fmla="*/ 0 w 53"/>
                <a:gd name="T19" fmla="*/ 23 h 23"/>
                <a:gd name="T20" fmla="*/ 53 w 53"/>
                <a:gd name="T2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23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74" name="Freeform 86"/>
            <p:cNvSpPr>
              <a:spLocks/>
            </p:cNvSpPr>
            <p:nvPr>
              <p:custDataLst>
                <p:tags r:id="rId475"/>
              </p:custDataLst>
            </p:nvPr>
          </p:nvSpPr>
          <p:spPr bwMode="auto">
            <a:xfrm>
              <a:off x="22823843" y="7820761"/>
              <a:ext cx="25828" cy="125627"/>
            </a:xfrm>
            <a:custGeom>
              <a:avLst/>
              <a:gdLst>
                <a:gd name="T0" fmla="*/ 0 w 26"/>
                <a:gd name="T1" fmla="*/ 0 h 12"/>
                <a:gd name="T2" fmla="*/ 4 w 26"/>
                <a:gd name="T3" fmla="*/ 4 h 12"/>
                <a:gd name="T4" fmla="*/ 11 w 26"/>
                <a:gd name="T5" fmla="*/ 8 h 12"/>
                <a:gd name="T6" fmla="*/ 14 w 26"/>
                <a:gd name="T7" fmla="*/ 9 h 12"/>
                <a:gd name="T8" fmla="*/ 18 w 26"/>
                <a:gd name="T9" fmla="*/ 11 h 12"/>
                <a:gd name="T10" fmla="*/ 22 w 26"/>
                <a:gd name="T11" fmla="*/ 11 h 12"/>
                <a:gd name="T12" fmla="*/ 26 w 26"/>
                <a:gd name="T13" fmla="*/ 12 h 12"/>
                <a:gd name="T14" fmla="*/ 21 w 26"/>
                <a:gd name="T15" fmla="*/ 7 h 12"/>
                <a:gd name="T16" fmla="*/ 13 w 26"/>
                <a:gd name="T17" fmla="*/ 3 h 12"/>
                <a:gd name="T18" fmla="*/ 5 w 26"/>
                <a:gd name="T19" fmla="*/ 1 h 12"/>
                <a:gd name="T20" fmla="*/ 0 w 26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2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75" name="Freeform 87"/>
            <p:cNvSpPr>
              <a:spLocks/>
            </p:cNvSpPr>
            <p:nvPr>
              <p:custDataLst>
                <p:tags r:id="rId476"/>
              </p:custDataLst>
            </p:nvPr>
          </p:nvSpPr>
          <p:spPr bwMode="auto">
            <a:xfrm>
              <a:off x="23288723" y="8550096"/>
              <a:ext cx="73791" cy="125627"/>
            </a:xfrm>
            <a:custGeom>
              <a:avLst/>
              <a:gdLst>
                <a:gd name="T0" fmla="*/ 0 w 73"/>
                <a:gd name="T1" fmla="*/ 20 w 73"/>
                <a:gd name="T2" fmla="*/ 37 w 73"/>
                <a:gd name="T3" fmla="*/ 55 w 73"/>
                <a:gd name="T4" fmla="*/ 73 w 7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3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76" name="Freeform 88"/>
            <p:cNvSpPr>
              <a:spLocks/>
            </p:cNvSpPr>
            <p:nvPr>
              <p:custDataLst>
                <p:tags r:id="rId477"/>
              </p:custDataLst>
            </p:nvPr>
          </p:nvSpPr>
          <p:spPr bwMode="auto">
            <a:xfrm>
              <a:off x="23185417" y="8525670"/>
              <a:ext cx="51653" cy="125627"/>
            </a:xfrm>
            <a:custGeom>
              <a:avLst/>
              <a:gdLst>
                <a:gd name="T0" fmla="*/ 0 w 53"/>
                <a:gd name="T1" fmla="*/ 0 h 3"/>
                <a:gd name="T2" fmla="*/ 14 w 53"/>
                <a:gd name="T3" fmla="*/ 0 h 3"/>
                <a:gd name="T4" fmla="*/ 27 w 53"/>
                <a:gd name="T5" fmla="*/ 3 h 3"/>
                <a:gd name="T6" fmla="*/ 32 w 53"/>
                <a:gd name="T7" fmla="*/ 3 h 3"/>
                <a:gd name="T8" fmla="*/ 39 w 53"/>
                <a:gd name="T9" fmla="*/ 3 h 3"/>
                <a:gd name="T10" fmla="*/ 45 w 53"/>
                <a:gd name="T11" fmla="*/ 1 h 3"/>
                <a:gd name="T12" fmla="*/ 53 w 5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77" name="Line 89"/>
            <p:cNvSpPr>
              <a:spLocks noChangeShapeType="1"/>
            </p:cNvSpPr>
            <p:nvPr>
              <p:custDataLst>
                <p:tags r:id="rId478"/>
              </p:custDataLst>
            </p:nvPr>
          </p:nvSpPr>
          <p:spPr bwMode="auto">
            <a:xfrm>
              <a:off x="23262898" y="8494262"/>
              <a:ext cx="47963" cy="13959"/>
            </a:xfrm>
            <a:prstGeom prst="line">
              <a:avLst/>
            </a:prstGeom>
            <a:noFill/>
            <a:ln w="9525">
              <a:solidFill>
                <a:srgbClr val="0824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78" name="Freeform 90"/>
            <p:cNvSpPr>
              <a:spLocks/>
            </p:cNvSpPr>
            <p:nvPr>
              <p:custDataLst>
                <p:tags r:id="rId479"/>
              </p:custDataLst>
            </p:nvPr>
          </p:nvSpPr>
          <p:spPr bwMode="auto">
            <a:xfrm>
              <a:off x="23310861" y="8508221"/>
              <a:ext cx="3691" cy="125627"/>
            </a:xfrm>
            <a:custGeom>
              <a:avLst/>
              <a:gdLst>
                <a:gd name="T0" fmla="*/ 0 h 13"/>
                <a:gd name="T1" fmla="*/ 6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79" name="Freeform 91"/>
            <p:cNvSpPr>
              <a:spLocks/>
            </p:cNvSpPr>
            <p:nvPr>
              <p:custDataLst>
                <p:tags r:id="rId480"/>
              </p:custDataLst>
            </p:nvPr>
          </p:nvSpPr>
          <p:spPr bwMode="auto">
            <a:xfrm>
              <a:off x="23203866" y="8494262"/>
              <a:ext cx="33205" cy="129118"/>
            </a:xfrm>
            <a:custGeom>
              <a:avLst/>
              <a:gdLst>
                <a:gd name="T0" fmla="*/ 0 w 26"/>
                <a:gd name="T1" fmla="*/ 15 w 26"/>
                <a:gd name="T2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80" name="Freeform 92"/>
            <p:cNvSpPr>
              <a:spLocks/>
            </p:cNvSpPr>
            <p:nvPr>
              <p:custDataLst>
                <p:tags r:id="rId481"/>
              </p:custDataLst>
            </p:nvPr>
          </p:nvSpPr>
          <p:spPr bwMode="auto">
            <a:xfrm>
              <a:off x="23189107" y="8452386"/>
              <a:ext cx="14758" cy="132607"/>
            </a:xfrm>
            <a:custGeom>
              <a:avLst/>
              <a:gdLst>
                <a:gd name="T0" fmla="*/ 20 w 20"/>
                <a:gd name="T1" fmla="*/ 0 h 25"/>
                <a:gd name="T2" fmla="*/ 0 w 20"/>
                <a:gd name="T3" fmla="*/ 13 h 25"/>
                <a:gd name="T4" fmla="*/ 4 w 20"/>
                <a:gd name="T5" fmla="*/ 18 h 25"/>
                <a:gd name="T6" fmla="*/ 10 w 20"/>
                <a:gd name="T7" fmla="*/ 21 h 25"/>
                <a:gd name="T8" fmla="*/ 14 w 20"/>
                <a:gd name="T9" fmla="*/ 24 h 25"/>
                <a:gd name="T10" fmla="*/ 20 w 20"/>
                <a:gd name="T11" fmla="*/ 25 h 25"/>
                <a:gd name="T12" fmla="*/ 20 w 20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5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81" name="Freeform 93"/>
            <p:cNvSpPr>
              <a:spLocks/>
            </p:cNvSpPr>
            <p:nvPr>
              <p:custDataLst>
                <p:tags r:id="rId482"/>
              </p:custDataLst>
            </p:nvPr>
          </p:nvSpPr>
          <p:spPr bwMode="auto">
            <a:xfrm>
              <a:off x="23377272" y="7852166"/>
              <a:ext cx="3691" cy="125627"/>
            </a:xfrm>
            <a:custGeom>
              <a:avLst/>
              <a:gdLst>
                <a:gd name="T0" fmla="*/ 0 w 6"/>
                <a:gd name="T1" fmla="*/ 24 h 24"/>
                <a:gd name="T2" fmla="*/ 0 w 6"/>
                <a:gd name="T3" fmla="*/ 0 h 24"/>
                <a:gd name="T4" fmla="*/ 6 w 6"/>
                <a:gd name="T5" fmla="*/ 12 h 24"/>
                <a:gd name="T6" fmla="*/ 0 w 6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82" name="Group 94"/>
            <p:cNvGrpSpPr>
              <a:grpSpLocks/>
            </p:cNvGrpSpPr>
            <p:nvPr>
              <p:custDataLst>
                <p:tags r:id="rId483"/>
              </p:custDataLst>
            </p:nvPr>
          </p:nvGrpSpPr>
          <p:grpSpPr bwMode="auto">
            <a:xfrm>
              <a:off x="23085801" y="7129810"/>
              <a:ext cx="380020" cy="251255"/>
              <a:chOff x="5379" y="2466"/>
              <a:chExt cx="122" cy="71"/>
            </a:xfrm>
            <a:solidFill>
              <a:schemeClr val="bg1"/>
            </a:solidFill>
          </p:grpSpPr>
          <p:sp>
            <p:nvSpPr>
              <p:cNvPr id="530" name="Freeform 95"/>
              <p:cNvSpPr>
                <a:spLocks/>
              </p:cNvSpPr>
              <p:nvPr/>
            </p:nvSpPr>
            <p:spPr bwMode="auto">
              <a:xfrm>
                <a:off x="5428" y="2492"/>
                <a:ext cx="6" cy="9"/>
              </a:xfrm>
              <a:custGeom>
                <a:avLst/>
                <a:gdLst>
                  <a:gd name="T0" fmla="*/ 19 w 19"/>
                  <a:gd name="T1" fmla="*/ 25 h 25"/>
                  <a:gd name="T2" fmla="*/ 18 w 19"/>
                  <a:gd name="T3" fmla="*/ 20 h 25"/>
                  <a:gd name="T4" fmla="*/ 17 w 19"/>
                  <a:gd name="T5" fmla="*/ 12 h 25"/>
                  <a:gd name="T6" fmla="*/ 16 w 19"/>
                  <a:gd name="T7" fmla="*/ 9 h 25"/>
                  <a:gd name="T8" fmla="*/ 17 w 19"/>
                  <a:gd name="T9" fmla="*/ 6 h 25"/>
                  <a:gd name="T10" fmla="*/ 17 w 19"/>
                  <a:gd name="T11" fmla="*/ 3 h 25"/>
                  <a:gd name="T12" fmla="*/ 19 w 19"/>
                  <a:gd name="T13" fmla="*/ 0 h 25"/>
                  <a:gd name="T14" fmla="*/ 0 w 19"/>
                  <a:gd name="T15" fmla="*/ 0 h 25"/>
                  <a:gd name="T16" fmla="*/ 1 w 19"/>
                  <a:gd name="T17" fmla="*/ 7 h 25"/>
                  <a:gd name="T18" fmla="*/ 5 w 19"/>
                  <a:gd name="T19" fmla="*/ 15 h 25"/>
                  <a:gd name="T20" fmla="*/ 7 w 19"/>
                  <a:gd name="T21" fmla="*/ 19 h 25"/>
                  <a:gd name="T22" fmla="*/ 11 w 19"/>
                  <a:gd name="T23" fmla="*/ 23 h 25"/>
                  <a:gd name="T24" fmla="*/ 15 w 19"/>
                  <a:gd name="T25" fmla="*/ 25 h 25"/>
                  <a:gd name="T26" fmla="*/ 19 w 19"/>
                  <a:gd name="T2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25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31" name="Freeform 96"/>
              <p:cNvSpPr>
                <a:spLocks/>
              </p:cNvSpPr>
              <p:nvPr/>
            </p:nvSpPr>
            <p:spPr bwMode="auto">
              <a:xfrm>
                <a:off x="5379" y="2505"/>
                <a:ext cx="7" cy="6"/>
              </a:xfrm>
              <a:custGeom>
                <a:avLst/>
                <a:gdLst>
                  <a:gd name="T0" fmla="*/ 26 w 26"/>
                  <a:gd name="T1" fmla="*/ 18 h 18"/>
                  <a:gd name="T2" fmla="*/ 7 w 26"/>
                  <a:gd name="T3" fmla="*/ 18 h 18"/>
                  <a:gd name="T4" fmla="*/ 3 w 26"/>
                  <a:gd name="T5" fmla="*/ 9 h 18"/>
                  <a:gd name="T6" fmla="*/ 0 w 26"/>
                  <a:gd name="T7" fmla="*/ 0 h 18"/>
                  <a:gd name="T8" fmla="*/ 6 w 26"/>
                  <a:gd name="T9" fmla="*/ 2 h 18"/>
                  <a:gd name="T10" fmla="*/ 13 w 26"/>
                  <a:gd name="T11" fmla="*/ 6 h 18"/>
                  <a:gd name="T12" fmla="*/ 20 w 26"/>
                  <a:gd name="T13" fmla="*/ 12 h 18"/>
                  <a:gd name="T14" fmla="*/ 26 w 26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32" name="Freeform 97"/>
              <p:cNvSpPr>
                <a:spLocks/>
              </p:cNvSpPr>
              <p:nvPr/>
            </p:nvSpPr>
            <p:spPr bwMode="auto">
              <a:xfrm>
                <a:off x="5392" y="2466"/>
                <a:ext cx="5" cy="6"/>
              </a:xfrm>
              <a:custGeom>
                <a:avLst/>
                <a:gdLst>
                  <a:gd name="T0" fmla="*/ 0 w 13"/>
                  <a:gd name="T1" fmla="*/ 18 h 18"/>
                  <a:gd name="T2" fmla="*/ 13 w 13"/>
                  <a:gd name="T3" fmla="*/ 0 h 18"/>
                  <a:gd name="T4" fmla="*/ 0 w 13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33" name="Freeform 98"/>
              <p:cNvSpPr>
                <a:spLocks/>
              </p:cNvSpPr>
              <p:nvPr/>
            </p:nvSpPr>
            <p:spPr bwMode="auto">
              <a:xfrm>
                <a:off x="5426" y="2468"/>
                <a:ext cx="8" cy="8"/>
              </a:xfrm>
              <a:custGeom>
                <a:avLst/>
                <a:gdLst>
                  <a:gd name="T0" fmla="*/ 0 w 26"/>
                  <a:gd name="T1" fmla="*/ 24 h 24"/>
                  <a:gd name="T2" fmla="*/ 3 w 26"/>
                  <a:gd name="T3" fmla="*/ 23 h 24"/>
                  <a:gd name="T4" fmla="*/ 7 w 26"/>
                  <a:gd name="T5" fmla="*/ 22 h 24"/>
                  <a:gd name="T6" fmla="*/ 11 w 26"/>
                  <a:gd name="T7" fmla="*/ 19 h 24"/>
                  <a:gd name="T8" fmla="*/ 16 w 26"/>
                  <a:gd name="T9" fmla="*/ 16 h 24"/>
                  <a:gd name="T10" fmla="*/ 20 w 26"/>
                  <a:gd name="T11" fmla="*/ 13 h 24"/>
                  <a:gd name="T12" fmla="*/ 23 w 26"/>
                  <a:gd name="T13" fmla="*/ 9 h 24"/>
                  <a:gd name="T14" fmla="*/ 25 w 26"/>
                  <a:gd name="T15" fmla="*/ 4 h 24"/>
                  <a:gd name="T16" fmla="*/ 26 w 26"/>
                  <a:gd name="T17" fmla="*/ 0 h 24"/>
                  <a:gd name="T18" fmla="*/ 0 w 26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34" name="Freeform 99"/>
              <p:cNvSpPr>
                <a:spLocks/>
              </p:cNvSpPr>
              <p:nvPr/>
            </p:nvSpPr>
            <p:spPr bwMode="auto">
              <a:xfrm>
                <a:off x="5490" y="2490"/>
                <a:ext cx="11" cy="2"/>
              </a:xfrm>
              <a:custGeom>
                <a:avLst/>
                <a:gdLst>
                  <a:gd name="T0" fmla="*/ 0 w 34"/>
                  <a:gd name="T1" fmla="*/ 6 h 6"/>
                  <a:gd name="T2" fmla="*/ 10 w 34"/>
                  <a:gd name="T3" fmla="*/ 6 h 6"/>
                  <a:gd name="T4" fmla="*/ 17 w 34"/>
                  <a:gd name="T5" fmla="*/ 5 h 6"/>
                  <a:gd name="T6" fmla="*/ 25 w 34"/>
                  <a:gd name="T7" fmla="*/ 4 h 6"/>
                  <a:gd name="T8" fmla="*/ 34 w 3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35" name="Line 100"/>
              <p:cNvSpPr>
                <a:spLocks noChangeShapeType="1"/>
              </p:cNvSpPr>
              <p:nvPr/>
            </p:nvSpPr>
            <p:spPr bwMode="auto">
              <a:xfrm flipH="1">
                <a:off x="5495" y="2490"/>
                <a:ext cx="6" cy="1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36" name="Freeform 101"/>
              <p:cNvSpPr>
                <a:spLocks/>
              </p:cNvSpPr>
              <p:nvPr/>
            </p:nvSpPr>
            <p:spPr bwMode="auto">
              <a:xfrm>
                <a:off x="5464" y="2530"/>
                <a:ext cx="1" cy="7"/>
              </a:xfrm>
              <a:custGeom>
                <a:avLst/>
                <a:gdLst>
                  <a:gd name="T0" fmla="*/ 19 h 19"/>
                  <a:gd name="T1" fmla="*/ 9 h 19"/>
                  <a:gd name="T2" fmla="*/ 0 h 1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37" name="Line 102"/>
              <p:cNvSpPr>
                <a:spLocks noChangeShapeType="1"/>
              </p:cNvSpPr>
              <p:nvPr/>
            </p:nvSpPr>
            <p:spPr bwMode="auto">
              <a:xfrm>
                <a:off x="5464" y="2530"/>
                <a:ext cx="6" cy="1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38" name="Freeform 103"/>
              <p:cNvSpPr>
                <a:spLocks/>
              </p:cNvSpPr>
              <p:nvPr/>
            </p:nvSpPr>
            <p:spPr bwMode="auto">
              <a:xfrm>
                <a:off x="5466" y="2530"/>
                <a:ext cx="4" cy="2"/>
              </a:xfrm>
              <a:custGeom>
                <a:avLst/>
                <a:gdLst>
                  <a:gd name="T0" fmla="*/ 14 w 14"/>
                  <a:gd name="T1" fmla="*/ 0 h 6"/>
                  <a:gd name="T2" fmla="*/ 7 w 14"/>
                  <a:gd name="T3" fmla="*/ 3 h 6"/>
                  <a:gd name="T4" fmla="*/ 0 w 1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83" name="Freeform 104"/>
            <p:cNvSpPr>
              <a:spLocks/>
            </p:cNvSpPr>
            <p:nvPr>
              <p:custDataLst>
                <p:tags r:id="rId484"/>
              </p:custDataLst>
            </p:nvPr>
          </p:nvSpPr>
          <p:spPr bwMode="auto">
            <a:xfrm>
              <a:off x="19794741" y="6826209"/>
              <a:ext cx="14758" cy="125627"/>
            </a:xfrm>
            <a:custGeom>
              <a:avLst/>
              <a:gdLst>
                <a:gd name="T0" fmla="*/ 13 w 26"/>
                <a:gd name="T1" fmla="*/ 111 h 111"/>
                <a:gd name="T2" fmla="*/ 9 w 26"/>
                <a:gd name="T3" fmla="*/ 103 h 111"/>
                <a:gd name="T4" fmla="*/ 4 w 26"/>
                <a:gd name="T5" fmla="*/ 95 h 111"/>
                <a:gd name="T6" fmla="*/ 2 w 26"/>
                <a:gd name="T7" fmla="*/ 91 h 111"/>
                <a:gd name="T8" fmla="*/ 1 w 26"/>
                <a:gd name="T9" fmla="*/ 87 h 111"/>
                <a:gd name="T10" fmla="*/ 0 w 26"/>
                <a:gd name="T11" fmla="*/ 80 h 111"/>
                <a:gd name="T12" fmla="*/ 0 w 26"/>
                <a:gd name="T13" fmla="*/ 74 h 111"/>
                <a:gd name="T14" fmla="*/ 0 w 26"/>
                <a:gd name="T15" fmla="*/ 61 h 111"/>
                <a:gd name="T16" fmla="*/ 1 w 26"/>
                <a:gd name="T17" fmla="*/ 51 h 111"/>
                <a:gd name="T18" fmla="*/ 3 w 26"/>
                <a:gd name="T19" fmla="*/ 41 h 111"/>
                <a:gd name="T20" fmla="*/ 5 w 26"/>
                <a:gd name="T21" fmla="*/ 33 h 111"/>
                <a:gd name="T22" fmla="*/ 9 w 26"/>
                <a:gd name="T23" fmla="*/ 24 h 111"/>
                <a:gd name="T24" fmla="*/ 14 w 26"/>
                <a:gd name="T25" fmla="*/ 17 h 111"/>
                <a:gd name="T26" fmla="*/ 20 w 26"/>
                <a:gd name="T27" fmla="*/ 9 h 111"/>
                <a:gd name="T28" fmla="*/ 26 w 26"/>
                <a:gd name="T29" fmla="*/ 0 h 111"/>
                <a:gd name="T30" fmla="*/ 26 w 26"/>
                <a:gd name="T31" fmla="*/ 6 h 111"/>
                <a:gd name="T32" fmla="*/ 26 w 26"/>
                <a:gd name="T33" fmla="*/ 13 h 111"/>
                <a:gd name="T34" fmla="*/ 26 w 26"/>
                <a:gd name="T35" fmla="*/ 22 h 111"/>
                <a:gd name="T36" fmla="*/ 26 w 26"/>
                <a:gd name="T37" fmla="*/ 32 h 111"/>
                <a:gd name="T38" fmla="*/ 25 w 26"/>
                <a:gd name="T39" fmla="*/ 44 h 111"/>
                <a:gd name="T40" fmla="*/ 22 w 26"/>
                <a:gd name="T41" fmla="*/ 56 h 111"/>
                <a:gd name="T42" fmla="*/ 18 w 26"/>
                <a:gd name="T43" fmla="*/ 67 h 111"/>
                <a:gd name="T44" fmla="*/ 13 w 26"/>
                <a:gd name="T45" fmla="*/ 80 h 111"/>
                <a:gd name="T46" fmla="*/ 13 w 26"/>
                <a:gd name="T4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111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84" name="Freeform 105"/>
            <p:cNvSpPr>
              <a:spLocks/>
            </p:cNvSpPr>
            <p:nvPr>
              <p:custDataLst>
                <p:tags r:id="rId485"/>
              </p:custDataLst>
            </p:nvPr>
          </p:nvSpPr>
          <p:spPr bwMode="auto">
            <a:xfrm>
              <a:off x="12589091" y="11530258"/>
              <a:ext cx="125444" cy="129118"/>
            </a:xfrm>
            <a:custGeom>
              <a:avLst/>
              <a:gdLst>
                <a:gd name="T0" fmla="*/ 0 w 126"/>
                <a:gd name="T1" fmla="*/ 19 h 62"/>
                <a:gd name="T2" fmla="*/ 11 w 126"/>
                <a:gd name="T3" fmla="*/ 20 h 62"/>
                <a:gd name="T4" fmla="*/ 21 w 126"/>
                <a:gd name="T5" fmla="*/ 21 h 62"/>
                <a:gd name="T6" fmla="*/ 29 w 126"/>
                <a:gd name="T7" fmla="*/ 23 h 62"/>
                <a:gd name="T8" fmla="*/ 36 w 126"/>
                <a:gd name="T9" fmla="*/ 26 h 62"/>
                <a:gd name="T10" fmla="*/ 50 w 126"/>
                <a:gd name="T11" fmla="*/ 33 h 62"/>
                <a:gd name="T12" fmla="*/ 61 w 126"/>
                <a:gd name="T13" fmla="*/ 40 h 62"/>
                <a:gd name="T14" fmla="*/ 70 w 126"/>
                <a:gd name="T15" fmla="*/ 48 h 62"/>
                <a:gd name="T16" fmla="*/ 79 w 126"/>
                <a:gd name="T17" fmla="*/ 55 h 62"/>
                <a:gd name="T18" fmla="*/ 84 w 126"/>
                <a:gd name="T19" fmla="*/ 58 h 62"/>
                <a:gd name="T20" fmla="*/ 89 w 126"/>
                <a:gd name="T21" fmla="*/ 60 h 62"/>
                <a:gd name="T22" fmla="*/ 95 w 126"/>
                <a:gd name="T23" fmla="*/ 61 h 62"/>
                <a:gd name="T24" fmla="*/ 100 w 126"/>
                <a:gd name="T25" fmla="*/ 62 h 62"/>
                <a:gd name="T26" fmla="*/ 105 w 126"/>
                <a:gd name="T27" fmla="*/ 61 h 62"/>
                <a:gd name="T28" fmla="*/ 109 w 126"/>
                <a:gd name="T29" fmla="*/ 60 h 62"/>
                <a:gd name="T30" fmla="*/ 113 w 126"/>
                <a:gd name="T31" fmla="*/ 58 h 62"/>
                <a:gd name="T32" fmla="*/ 117 w 126"/>
                <a:gd name="T33" fmla="*/ 56 h 62"/>
                <a:gd name="T34" fmla="*/ 122 w 126"/>
                <a:gd name="T35" fmla="*/ 51 h 62"/>
                <a:gd name="T36" fmla="*/ 126 w 126"/>
                <a:gd name="T37" fmla="*/ 49 h 62"/>
                <a:gd name="T38" fmla="*/ 110 w 126"/>
                <a:gd name="T39" fmla="*/ 33 h 62"/>
                <a:gd name="T40" fmla="*/ 96 w 126"/>
                <a:gd name="T41" fmla="*/ 21 h 62"/>
                <a:gd name="T42" fmla="*/ 89 w 126"/>
                <a:gd name="T43" fmla="*/ 15 h 62"/>
                <a:gd name="T44" fmla="*/ 81 w 126"/>
                <a:gd name="T45" fmla="*/ 9 h 62"/>
                <a:gd name="T46" fmla="*/ 72 w 126"/>
                <a:gd name="T47" fmla="*/ 5 h 62"/>
                <a:gd name="T48" fmla="*/ 61 w 126"/>
                <a:gd name="T49" fmla="*/ 0 h 62"/>
                <a:gd name="T50" fmla="*/ 0 w 126"/>
                <a:gd name="T51" fmla="*/ 0 h 62"/>
                <a:gd name="T52" fmla="*/ 0 w 126"/>
                <a:gd name="T53" fmla="*/ 9 h 62"/>
                <a:gd name="T54" fmla="*/ 0 w 126"/>
                <a:gd name="T55" fmla="*/ 1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6" h="62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85" name="Freeform 106"/>
            <p:cNvSpPr>
              <a:spLocks/>
            </p:cNvSpPr>
            <p:nvPr>
              <p:custDataLst>
                <p:tags r:id="rId486"/>
              </p:custDataLst>
            </p:nvPr>
          </p:nvSpPr>
          <p:spPr bwMode="auto">
            <a:xfrm>
              <a:off x="17938907" y="11174313"/>
              <a:ext cx="70102" cy="122139"/>
            </a:xfrm>
            <a:custGeom>
              <a:avLst/>
              <a:gdLst>
                <a:gd name="T0" fmla="*/ 0 w 66"/>
                <a:gd name="T1" fmla="*/ 0 h 44"/>
                <a:gd name="T2" fmla="*/ 13 w 66"/>
                <a:gd name="T3" fmla="*/ 1 h 44"/>
                <a:gd name="T4" fmla="*/ 23 w 66"/>
                <a:gd name="T5" fmla="*/ 2 h 44"/>
                <a:gd name="T6" fmla="*/ 32 w 66"/>
                <a:gd name="T7" fmla="*/ 4 h 44"/>
                <a:gd name="T8" fmla="*/ 38 w 66"/>
                <a:gd name="T9" fmla="*/ 7 h 44"/>
                <a:gd name="T10" fmla="*/ 44 w 66"/>
                <a:gd name="T11" fmla="*/ 9 h 44"/>
                <a:gd name="T12" fmla="*/ 50 w 66"/>
                <a:gd name="T13" fmla="*/ 11 h 44"/>
                <a:gd name="T14" fmla="*/ 57 w 66"/>
                <a:gd name="T15" fmla="*/ 12 h 44"/>
                <a:gd name="T16" fmla="*/ 66 w 66"/>
                <a:gd name="T17" fmla="*/ 13 h 44"/>
                <a:gd name="T18" fmla="*/ 65 w 66"/>
                <a:gd name="T19" fmla="*/ 17 h 44"/>
                <a:gd name="T20" fmla="*/ 62 w 66"/>
                <a:gd name="T21" fmla="*/ 21 h 44"/>
                <a:gd name="T22" fmla="*/ 60 w 66"/>
                <a:gd name="T23" fmla="*/ 25 h 44"/>
                <a:gd name="T24" fmla="*/ 57 w 66"/>
                <a:gd name="T25" fmla="*/ 28 h 44"/>
                <a:gd name="T26" fmla="*/ 49 w 66"/>
                <a:gd name="T27" fmla="*/ 34 h 44"/>
                <a:gd name="T28" fmla="*/ 40 w 66"/>
                <a:gd name="T29" fmla="*/ 39 h 44"/>
                <a:gd name="T30" fmla="*/ 31 w 66"/>
                <a:gd name="T31" fmla="*/ 42 h 44"/>
                <a:gd name="T32" fmla="*/ 21 w 66"/>
                <a:gd name="T33" fmla="*/ 44 h 44"/>
                <a:gd name="T34" fmla="*/ 10 w 66"/>
                <a:gd name="T35" fmla="*/ 44 h 44"/>
                <a:gd name="T36" fmla="*/ 0 w 66"/>
                <a:gd name="T37" fmla="*/ 43 h 44"/>
                <a:gd name="T38" fmla="*/ 0 w 66"/>
                <a:gd name="T39" fmla="*/ 31 h 44"/>
                <a:gd name="T40" fmla="*/ 0 w 66"/>
                <a:gd name="T41" fmla="*/ 22 h 44"/>
                <a:gd name="T42" fmla="*/ 0 w 66"/>
                <a:gd name="T43" fmla="*/ 12 h 44"/>
                <a:gd name="T44" fmla="*/ 0 w 66"/>
                <a:gd name="T4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" h="44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86" name="Freeform 107"/>
            <p:cNvSpPr>
              <a:spLocks/>
            </p:cNvSpPr>
            <p:nvPr>
              <p:custDataLst>
                <p:tags r:id="rId487"/>
              </p:custDataLst>
            </p:nvPr>
          </p:nvSpPr>
          <p:spPr bwMode="auto">
            <a:xfrm>
              <a:off x="22945599" y="4076365"/>
              <a:ext cx="47963" cy="125627"/>
            </a:xfrm>
            <a:custGeom>
              <a:avLst/>
              <a:gdLst>
                <a:gd name="T0" fmla="*/ 46 w 46"/>
                <a:gd name="T1" fmla="*/ 0 h 16"/>
                <a:gd name="T2" fmla="*/ 40 w 46"/>
                <a:gd name="T3" fmla="*/ 7 h 16"/>
                <a:gd name="T4" fmla="*/ 35 w 46"/>
                <a:gd name="T5" fmla="*/ 13 h 16"/>
                <a:gd name="T6" fmla="*/ 31 w 46"/>
                <a:gd name="T7" fmla="*/ 14 h 16"/>
                <a:gd name="T8" fmla="*/ 29 w 46"/>
                <a:gd name="T9" fmla="*/ 15 h 16"/>
                <a:gd name="T10" fmla="*/ 26 w 46"/>
                <a:gd name="T11" fmla="*/ 16 h 16"/>
                <a:gd name="T12" fmla="*/ 23 w 46"/>
                <a:gd name="T13" fmla="*/ 16 h 16"/>
                <a:gd name="T14" fmla="*/ 16 w 46"/>
                <a:gd name="T15" fmla="*/ 14 h 16"/>
                <a:gd name="T16" fmla="*/ 11 w 46"/>
                <a:gd name="T17" fmla="*/ 11 h 16"/>
                <a:gd name="T18" fmla="*/ 5 w 46"/>
                <a:gd name="T19" fmla="*/ 6 h 16"/>
                <a:gd name="T20" fmla="*/ 0 w 46"/>
                <a:gd name="T21" fmla="*/ 0 h 16"/>
                <a:gd name="T22" fmla="*/ 46 w 46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87" name="Freeform 108"/>
            <p:cNvSpPr>
              <a:spLocks/>
            </p:cNvSpPr>
            <p:nvPr>
              <p:custDataLst>
                <p:tags r:id="rId488"/>
              </p:custDataLst>
            </p:nvPr>
          </p:nvSpPr>
          <p:spPr bwMode="auto">
            <a:xfrm>
              <a:off x="23355135" y="4149649"/>
              <a:ext cx="36895" cy="125627"/>
            </a:xfrm>
            <a:custGeom>
              <a:avLst/>
              <a:gdLst>
                <a:gd name="T0" fmla="*/ 39 w 39"/>
                <a:gd name="T1" fmla="*/ 25 h 26"/>
                <a:gd name="T2" fmla="*/ 36 w 39"/>
                <a:gd name="T3" fmla="*/ 26 h 26"/>
                <a:gd name="T4" fmla="*/ 32 w 39"/>
                <a:gd name="T5" fmla="*/ 26 h 26"/>
                <a:gd name="T6" fmla="*/ 28 w 39"/>
                <a:gd name="T7" fmla="*/ 26 h 26"/>
                <a:gd name="T8" fmla="*/ 25 w 39"/>
                <a:gd name="T9" fmla="*/ 25 h 26"/>
                <a:gd name="T10" fmla="*/ 18 w 39"/>
                <a:gd name="T11" fmla="*/ 22 h 26"/>
                <a:gd name="T12" fmla="*/ 12 w 39"/>
                <a:gd name="T13" fmla="*/ 18 h 26"/>
                <a:gd name="T14" fmla="*/ 7 w 39"/>
                <a:gd name="T15" fmla="*/ 13 h 26"/>
                <a:gd name="T16" fmla="*/ 3 w 39"/>
                <a:gd name="T17" fmla="*/ 7 h 26"/>
                <a:gd name="T18" fmla="*/ 1 w 39"/>
                <a:gd name="T19" fmla="*/ 3 h 26"/>
                <a:gd name="T20" fmla="*/ 0 w 39"/>
                <a:gd name="T21" fmla="*/ 0 h 26"/>
                <a:gd name="T22" fmla="*/ 11 w 39"/>
                <a:gd name="T23" fmla="*/ 6 h 26"/>
                <a:gd name="T24" fmla="*/ 22 w 39"/>
                <a:gd name="T25" fmla="*/ 13 h 26"/>
                <a:gd name="T26" fmla="*/ 33 w 39"/>
                <a:gd name="T27" fmla="*/ 20 h 26"/>
                <a:gd name="T28" fmla="*/ 39 w 39"/>
                <a:gd name="T2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26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88" name="Freeform 109"/>
            <p:cNvSpPr>
              <a:spLocks/>
            </p:cNvSpPr>
            <p:nvPr>
              <p:custDataLst>
                <p:tags r:id="rId489"/>
              </p:custDataLst>
            </p:nvPr>
          </p:nvSpPr>
          <p:spPr bwMode="auto">
            <a:xfrm>
              <a:off x="22074870" y="4655647"/>
              <a:ext cx="11067" cy="129118"/>
            </a:xfrm>
            <a:custGeom>
              <a:avLst/>
              <a:gdLst>
                <a:gd name="T0" fmla="*/ 11 w 11"/>
                <a:gd name="T1" fmla="*/ 0 h 25"/>
                <a:gd name="T2" fmla="*/ 11 w 11"/>
                <a:gd name="T3" fmla="*/ 5 h 25"/>
                <a:gd name="T4" fmla="*/ 10 w 11"/>
                <a:gd name="T5" fmla="*/ 12 h 25"/>
                <a:gd name="T6" fmla="*/ 9 w 11"/>
                <a:gd name="T7" fmla="*/ 20 h 25"/>
                <a:gd name="T8" fmla="*/ 4 w 11"/>
                <a:gd name="T9" fmla="*/ 25 h 25"/>
                <a:gd name="T10" fmla="*/ 2 w 11"/>
                <a:gd name="T11" fmla="*/ 23 h 25"/>
                <a:gd name="T12" fmla="*/ 1 w 11"/>
                <a:gd name="T13" fmla="*/ 20 h 25"/>
                <a:gd name="T14" fmla="*/ 0 w 11"/>
                <a:gd name="T15" fmla="*/ 15 h 25"/>
                <a:gd name="T16" fmla="*/ 0 w 11"/>
                <a:gd name="T17" fmla="*/ 12 h 25"/>
                <a:gd name="T18" fmla="*/ 1 w 11"/>
                <a:gd name="T19" fmla="*/ 9 h 25"/>
                <a:gd name="T20" fmla="*/ 3 w 11"/>
                <a:gd name="T21" fmla="*/ 5 h 25"/>
                <a:gd name="T22" fmla="*/ 6 w 11"/>
                <a:gd name="T23" fmla="*/ 2 h 25"/>
                <a:gd name="T24" fmla="*/ 11 w 11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25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92" name="Freeform 113"/>
            <p:cNvSpPr>
              <a:spLocks/>
            </p:cNvSpPr>
            <p:nvPr>
              <p:custDataLst>
                <p:tags r:id="rId490"/>
              </p:custDataLst>
            </p:nvPr>
          </p:nvSpPr>
          <p:spPr bwMode="auto">
            <a:xfrm>
              <a:off x="14109177" y="3497083"/>
              <a:ext cx="22137" cy="125627"/>
            </a:xfrm>
            <a:custGeom>
              <a:avLst/>
              <a:gdLst>
                <a:gd name="T0" fmla="*/ 0 w 33"/>
                <a:gd name="T1" fmla="*/ 12 h 31"/>
                <a:gd name="T2" fmla="*/ 19 w 33"/>
                <a:gd name="T3" fmla="*/ 0 h 31"/>
                <a:gd name="T4" fmla="*/ 24 w 33"/>
                <a:gd name="T5" fmla="*/ 5 h 31"/>
                <a:gd name="T6" fmla="*/ 28 w 33"/>
                <a:gd name="T7" fmla="*/ 12 h 31"/>
                <a:gd name="T8" fmla="*/ 32 w 33"/>
                <a:gd name="T9" fmla="*/ 22 h 31"/>
                <a:gd name="T10" fmla="*/ 33 w 33"/>
                <a:gd name="T11" fmla="*/ 31 h 31"/>
                <a:gd name="T12" fmla="*/ 27 w 33"/>
                <a:gd name="T13" fmla="*/ 30 h 31"/>
                <a:gd name="T14" fmla="*/ 22 w 33"/>
                <a:gd name="T15" fmla="*/ 28 h 31"/>
                <a:gd name="T16" fmla="*/ 16 w 33"/>
                <a:gd name="T17" fmla="*/ 25 h 31"/>
                <a:gd name="T18" fmla="*/ 11 w 33"/>
                <a:gd name="T19" fmla="*/ 22 h 31"/>
                <a:gd name="T20" fmla="*/ 3 w 33"/>
                <a:gd name="T21" fmla="*/ 15 h 31"/>
                <a:gd name="T22" fmla="*/ 0 w 33"/>
                <a:gd name="T23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31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93" name="Freeform 114"/>
            <p:cNvSpPr>
              <a:spLocks/>
            </p:cNvSpPr>
            <p:nvPr>
              <p:custDataLst>
                <p:tags r:id="rId491"/>
              </p:custDataLst>
            </p:nvPr>
          </p:nvSpPr>
          <p:spPr bwMode="auto">
            <a:xfrm>
              <a:off x="14075973" y="2987594"/>
              <a:ext cx="7379" cy="125627"/>
            </a:xfrm>
            <a:custGeom>
              <a:avLst/>
              <a:gdLst>
                <a:gd name="T0" fmla="*/ 14 w 14"/>
                <a:gd name="T1" fmla="*/ 0 h 6"/>
                <a:gd name="T2" fmla="*/ 0 w 14"/>
                <a:gd name="T3" fmla="*/ 6 h 6"/>
                <a:gd name="T4" fmla="*/ 14 w 14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94" name="Freeform 115"/>
            <p:cNvSpPr>
              <a:spLocks/>
            </p:cNvSpPr>
            <p:nvPr>
              <p:custDataLst>
                <p:tags r:id="rId492"/>
              </p:custDataLst>
            </p:nvPr>
          </p:nvSpPr>
          <p:spPr bwMode="auto">
            <a:xfrm>
              <a:off x="17518301" y="6896002"/>
              <a:ext cx="59032" cy="122139"/>
            </a:xfrm>
            <a:custGeom>
              <a:avLst/>
              <a:gdLst>
                <a:gd name="T0" fmla="*/ 59 w 59"/>
                <a:gd name="T1" fmla="*/ 6 h 31"/>
                <a:gd name="T2" fmla="*/ 57 w 59"/>
                <a:gd name="T3" fmla="*/ 11 h 31"/>
                <a:gd name="T4" fmla="*/ 53 w 59"/>
                <a:gd name="T5" fmla="*/ 15 h 31"/>
                <a:gd name="T6" fmla="*/ 49 w 59"/>
                <a:gd name="T7" fmla="*/ 19 h 31"/>
                <a:gd name="T8" fmla="*/ 45 w 59"/>
                <a:gd name="T9" fmla="*/ 24 h 31"/>
                <a:gd name="T10" fmla="*/ 40 w 59"/>
                <a:gd name="T11" fmla="*/ 27 h 31"/>
                <a:gd name="T12" fmla="*/ 36 w 59"/>
                <a:gd name="T13" fmla="*/ 29 h 31"/>
                <a:gd name="T14" fmla="*/ 30 w 59"/>
                <a:gd name="T15" fmla="*/ 31 h 31"/>
                <a:gd name="T16" fmla="*/ 26 w 59"/>
                <a:gd name="T17" fmla="*/ 31 h 31"/>
                <a:gd name="T18" fmla="*/ 21 w 59"/>
                <a:gd name="T19" fmla="*/ 31 h 31"/>
                <a:gd name="T20" fmla="*/ 17 w 59"/>
                <a:gd name="T21" fmla="*/ 30 h 31"/>
                <a:gd name="T22" fmla="*/ 14 w 59"/>
                <a:gd name="T23" fmla="*/ 29 h 31"/>
                <a:gd name="T24" fmla="*/ 11 w 59"/>
                <a:gd name="T25" fmla="*/ 27 h 31"/>
                <a:gd name="T26" fmla="*/ 4 w 59"/>
                <a:gd name="T27" fmla="*/ 20 h 31"/>
                <a:gd name="T28" fmla="*/ 0 w 59"/>
                <a:gd name="T29" fmla="*/ 12 h 31"/>
                <a:gd name="T30" fmla="*/ 1 w 59"/>
                <a:gd name="T31" fmla="*/ 9 h 31"/>
                <a:gd name="T32" fmla="*/ 3 w 59"/>
                <a:gd name="T33" fmla="*/ 6 h 31"/>
                <a:gd name="T34" fmla="*/ 5 w 59"/>
                <a:gd name="T35" fmla="*/ 4 h 31"/>
                <a:gd name="T36" fmla="*/ 8 w 59"/>
                <a:gd name="T37" fmla="*/ 3 h 31"/>
                <a:gd name="T38" fmla="*/ 16 w 59"/>
                <a:gd name="T39" fmla="*/ 1 h 31"/>
                <a:gd name="T40" fmla="*/ 24 w 59"/>
                <a:gd name="T41" fmla="*/ 0 h 31"/>
                <a:gd name="T42" fmla="*/ 34 w 59"/>
                <a:gd name="T43" fmla="*/ 0 h 31"/>
                <a:gd name="T44" fmla="*/ 42 w 59"/>
                <a:gd name="T45" fmla="*/ 2 h 31"/>
                <a:gd name="T46" fmla="*/ 51 w 59"/>
                <a:gd name="T47" fmla="*/ 4 h 31"/>
                <a:gd name="T48" fmla="*/ 59 w 59"/>
                <a:gd name="T4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95" name="Freeform 116"/>
            <p:cNvSpPr>
              <a:spLocks/>
            </p:cNvSpPr>
            <p:nvPr>
              <p:custDataLst>
                <p:tags r:id="rId493"/>
              </p:custDataLst>
            </p:nvPr>
          </p:nvSpPr>
          <p:spPr bwMode="auto">
            <a:xfrm>
              <a:off x="16828361" y="6592404"/>
              <a:ext cx="44274" cy="129116"/>
            </a:xfrm>
            <a:custGeom>
              <a:avLst/>
              <a:gdLst>
                <a:gd name="T0" fmla="*/ 14 w 47"/>
                <a:gd name="T1" fmla="*/ 0 h 68"/>
                <a:gd name="T2" fmla="*/ 8 w 47"/>
                <a:gd name="T3" fmla="*/ 10 h 68"/>
                <a:gd name="T4" fmla="*/ 4 w 47"/>
                <a:gd name="T5" fmla="*/ 19 h 68"/>
                <a:gd name="T6" fmla="*/ 2 w 47"/>
                <a:gd name="T7" fmla="*/ 28 h 68"/>
                <a:gd name="T8" fmla="*/ 0 w 47"/>
                <a:gd name="T9" fmla="*/ 37 h 68"/>
                <a:gd name="T10" fmla="*/ 0 w 47"/>
                <a:gd name="T11" fmla="*/ 42 h 68"/>
                <a:gd name="T12" fmla="*/ 2 w 47"/>
                <a:gd name="T13" fmla="*/ 47 h 68"/>
                <a:gd name="T14" fmla="*/ 3 w 47"/>
                <a:gd name="T15" fmla="*/ 51 h 68"/>
                <a:gd name="T16" fmla="*/ 5 w 47"/>
                <a:gd name="T17" fmla="*/ 55 h 68"/>
                <a:gd name="T18" fmla="*/ 7 w 47"/>
                <a:gd name="T19" fmla="*/ 58 h 68"/>
                <a:gd name="T20" fmla="*/ 9 w 47"/>
                <a:gd name="T21" fmla="*/ 60 h 68"/>
                <a:gd name="T22" fmla="*/ 13 w 47"/>
                <a:gd name="T23" fmla="*/ 62 h 68"/>
                <a:gd name="T24" fmla="*/ 16 w 47"/>
                <a:gd name="T25" fmla="*/ 64 h 68"/>
                <a:gd name="T26" fmla="*/ 22 w 47"/>
                <a:gd name="T27" fmla="*/ 67 h 68"/>
                <a:gd name="T28" fmla="*/ 31 w 47"/>
                <a:gd name="T29" fmla="*/ 68 h 68"/>
                <a:gd name="T30" fmla="*/ 39 w 47"/>
                <a:gd name="T31" fmla="*/ 68 h 68"/>
                <a:gd name="T32" fmla="*/ 47 w 47"/>
                <a:gd name="T33" fmla="*/ 68 h 68"/>
                <a:gd name="T34" fmla="*/ 41 w 47"/>
                <a:gd name="T35" fmla="*/ 58 h 68"/>
                <a:gd name="T36" fmla="*/ 38 w 47"/>
                <a:gd name="T37" fmla="*/ 48 h 68"/>
                <a:gd name="T38" fmla="*/ 36 w 47"/>
                <a:gd name="T39" fmla="*/ 43 h 68"/>
                <a:gd name="T40" fmla="*/ 35 w 47"/>
                <a:gd name="T41" fmla="*/ 38 h 68"/>
                <a:gd name="T42" fmla="*/ 33 w 47"/>
                <a:gd name="T43" fmla="*/ 31 h 68"/>
                <a:gd name="T44" fmla="*/ 33 w 47"/>
                <a:gd name="T45" fmla="*/ 25 h 68"/>
                <a:gd name="T46" fmla="*/ 24 w 47"/>
                <a:gd name="T47" fmla="*/ 13 h 68"/>
                <a:gd name="T48" fmla="*/ 14 w 47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96" name="Group 117"/>
            <p:cNvGrpSpPr>
              <a:grpSpLocks/>
            </p:cNvGrpSpPr>
            <p:nvPr>
              <p:custDataLst>
                <p:tags r:id="rId494"/>
              </p:custDataLst>
            </p:nvPr>
          </p:nvGrpSpPr>
          <p:grpSpPr bwMode="auto">
            <a:xfrm>
              <a:off x="18621471" y="7004182"/>
              <a:ext cx="106995" cy="823557"/>
              <a:chOff x="3950" y="2430"/>
              <a:chExt cx="36" cy="234"/>
            </a:xfrm>
            <a:solidFill>
              <a:schemeClr val="bg1"/>
            </a:solidFill>
          </p:grpSpPr>
          <p:sp>
            <p:nvSpPr>
              <p:cNvPr id="499" name="Freeform 118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20 h 20"/>
                  <a:gd name="T4" fmla="*/ 19 w 19"/>
                  <a:gd name="T5" fmla="*/ 14 h 20"/>
                  <a:gd name="T6" fmla="*/ 14 w 19"/>
                  <a:gd name="T7" fmla="*/ 8 h 20"/>
                  <a:gd name="T8" fmla="*/ 10 w 19"/>
                  <a:gd name="T9" fmla="*/ 4 h 20"/>
                  <a:gd name="T10" fmla="*/ 4 w 19"/>
                  <a:gd name="T11" fmla="*/ 1 h 20"/>
                  <a:gd name="T12" fmla="*/ 0 w 19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00" name="Freeform 119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13 w 19"/>
                  <a:gd name="T1" fmla="*/ 12 h 12"/>
                  <a:gd name="T2" fmla="*/ 19 w 19"/>
                  <a:gd name="T3" fmla="*/ 0 h 12"/>
                  <a:gd name="T4" fmla="*/ 0 w 19"/>
                  <a:gd name="T5" fmla="*/ 0 h 12"/>
                  <a:gd name="T6" fmla="*/ 13 w 19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01" name="Freeform 120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10 w 19"/>
                  <a:gd name="T2" fmla="*/ 19 w 19"/>
                  <a:gd name="T3" fmla="*/ 10 w 19"/>
                  <a:gd name="T4" fmla="*/ 0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9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02" name="Rectangle 121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9525">
                <a:solidFill>
                  <a:srgbClr val="08248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03" name="Line 122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04" name="Freeform 123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6 w 6"/>
                  <a:gd name="T1" fmla="*/ 0 h 3"/>
                  <a:gd name="T2" fmla="*/ 5 w 6"/>
                  <a:gd name="T3" fmla="*/ 1 h 3"/>
                  <a:gd name="T4" fmla="*/ 3 w 6"/>
                  <a:gd name="T5" fmla="*/ 2 h 3"/>
                  <a:gd name="T6" fmla="*/ 1 w 6"/>
                  <a:gd name="T7" fmla="*/ 3 h 3"/>
                  <a:gd name="T8" fmla="*/ 0 w 6"/>
                  <a:gd name="T9" fmla="*/ 2 h 3"/>
                  <a:gd name="T10" fmla="*/ 0 w 6"/>
                  <a:gd name="T11" fmla="*/ 2 h 3"/>
                  <a:gd name="T12" fmla="*/ 0 w 6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05" name="Freeform 124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14 w 14"/>
                  <a:gd name="T1" fmla="*/ 0 h 24"/>
                  <a:gd name="T2" fmla="*/ 13 w 14"/>
                  <a:gd name="T3" fmla="*/ 5 h 24"/>
                  <a:gd name="T4" fmla="*/ 9 w 14"/>
                  <a:gd name="T5" fmla="*/ 12 h 24"/>
                  <a:gd name="T6" fmla="*/ 5 w 14"/>
                  <a:gd name="T7" fmla="*/ 19 h 24"/>
                  <a:gd name="T8" fmla="*/ 0 w 14"/>
                  <a:gd name="T9" fmla="*/ 24 h 24"/>
                  <a:gd name="T10" fmla="*/ 0 w 14"/>
                  <a:gd name="T11" fmla="*/ 16 h 24"/>
                  <a:gd name="T12" fmla="*/ 0 w 14"/>
                  <a:gd name="T1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06" name="Line 125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07" name="Freeform 126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13 w 13"/>
                  <a:gd name="T1" fmla="*/ 12 h 12"/>
                  <a:gd name="T2" fmla="*/ 0 w 13"/>
                  <a:gd name="T3" fmla="*/ 0 h 12"/>
                  <a:gd name="T4" fmla="*/ 13 w 13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08" name="Freeform 127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19 h 19"/>
                  <a:gd name="T4" fmla="*/ 0 w 7"/>
                  <a:gd name="T5" fmla="*/ 0 h 19"/>
                  <a:gd name="T6" fmla="*/ 7 w 7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09" name="Line 128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10" name="Freeform 129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18 h 18"/>
                  <a:gd name="T2" fmla="*/ 8 w 8"/>
                  <a:gd name="T3" fmla="*/ 6 h 18"/>
                  <a:gd name="T4" fmla="*/ 0 w 8"/>
                  <a:gd name="T5" fmla="*/ 0 h 18"/>
                  <a:gd name="T6" fmla="*/ 0 w 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11" name="Freeform 130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19 h 19"/>
                  <a:gd name="T4" fmla="*/ 6 w 6"/>
                  <a:gd name="T5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12" name="Freeform 131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19 h 19"/>
                  <a:gd name="T4" fmla="*/ 28 w 28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13" name="Freeform 132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15 w 15"/>
                  <a:gd name="T1" fmla="*/ 19 h 19"/>
                  <a:gd name="T2" fmla="*/ 8 w 15"/>
                  <a:gd name="T3" fmla="*/ 9 h 19"/>
                  <a:gd name="T4" fmla="*/ 0 w 15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14" name="Freeform 133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20 h 20"/>
                  <a:gd name="T4" fmla="*/ 19 w 19"/>
                  <a:gd name="T5" fmla="*/ 14 h 20"/>
                  <a:gd name="T6" fmla="*/ 14 w 19"/>
                  <a:gd name="T7" fmla="*/ 8 h 20"/>
                  <a:gd name="T8" fmla="*/ 10 w 19"/>
                  <a:gd name="T9" fmla="*/ 4 h 20"/>
                  <a:gd name="T10" fmla="*/ 4 w 19"/>
                  <a:gd name="T11" fmla="*/ 1 h 20"/>
                  <a:gd name="T12" fmla="*/ 0 w 19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15" name="Freeform 134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13 w 19"/>
                  <a:gd name="T1" fmla="*/ 12 h 12"/>
                  <a:gd name="T2" fmla="*/ 19 w 19"/>
                  <a:gd name="T3" fmla="*/ 0 h 12"/>
                  <a:gd name="T4" fmla="*/ 0 w 19"/>
                  <a:gd name="T5" fmla="*/ 0 h 12"/>
                  <a:gd name="T6" fmla="*/ 13 w 19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16" name="Freeform 135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10 w 19"/>
                  <a:gd name="T2" fmla="*/ 19 w 19"/>
                  <a:gd name="T3" fmla="*/ 10 w 19"/>
                  <a:gd name="T4" fmla="*/ 0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9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17" name="Rectangle 136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9525">
                <a:solidFill>
                  <a:srgbClr val="08248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18" name="Line 137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19" name="Freeform 138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6 w 6"/>
                  <a:gd name="T1" fmla="*/ 0 h 3"/>
                  <a:gd name="T2" fmla="*/ 5 w 6"/>
                  <a:gd name="T3" fmla="*/ 1 h 3"/>
                  <a:gd name="T4" fmla="*/ 3 w 6"/>
                  <a:gd name="T5" fmla="*/ 2 h 3"/>
                  <a:gd name="T6" fmla="*/ 1 w 6"/>
                  <a:gd name="T7" fmla="*/ 3 h 3"/>
                  <a:gd name="T8" fmla="*/ 0 w 6"/>
                  <a:gd name="T9" fmla="*/ 2 h 3"/>
                  <a:gd name="T10" fmla="*/ 0 w 6"/>
                  <a:gd name="T11" fmla="*/ 2 h 3"/>
                  <a:gd name="T12" fmla="*/ 0 w 6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20" name="Freeform 139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14 w 14"/>
                  <a:gd name="T1" fmla="*/ 0 h 24"/>
                  <a:gd name="T2" fmla="*/ 13 w 14"/>
                  <a:gd name="T3" fmla="*/ 5 h 24"/>
                  <a:gd name="T4" fmla="*/ 9 w 14"/>
                  <a:gd name="T5" fmla="*/ 12 h 24"/>
                  <a:gd name="T6" fmla="*/ 5 w 14"/>
                  <a:gd name="T7" fmla="*/ 19 h 24"/>
                  <a:gd name="T8" fmla="*/ 0 w 14"/>
                  <a:gd name="T9" fmla="*/ 24 h 24"/>
                  <a:gd name="T10" fmla="*/ 0 w 14"/>
                  <a:gd name="T11" fmla="*/ 16 h 24"/>
                  <a:gd name="T12" fmla="*/ 0 w 14"/>
                  <a:gd name="T1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21" name="Line 140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22" name="Freeform 141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13 w 13"/>
                  <a:gd name="T1" fmla="*/ 12 h 12"/>
                  <a:gd name="T2" fmla="*/ 0 w 13"/>
                  <a:gd name="T3" fmla="*/ 0 h 12"/>
                  <a:gd name="T4" fmla="*/ 13 w 13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23" name="Freeform 142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19 h 19"/>
                  <a:gd name="T4" fmla="*/ 0 w 7"/>
                  <a:gd name="T5" fmla="*/ 0 h 19"/>
                  <a:gd name="T6" fmla="*/ 7 w 7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24" name="Line 143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25" name="Freeform 144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18 h 18"/>
                  <a:gd name="T2" fmla="*/ 8 w 8"/>
                  <a:gd name="T3" fmla="*/ 6 h 18"/>
                  <a:gd name="T4" fmla="*/ 0 w 8"/>
                  <a:gd name="T5" fmla="*/ 0 h 18"/>
                  <a:gd name="T6" fmla="*/ 0 w 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26" name="Freeform 145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19 h 19"/>
                  <a:gd name="T4" fmla="*/ 6 w 6"/>
                  <a:gd name="T5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27" name="Freeform 146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19 h 19"/>
                  <a:gd name="T4" fmla="*/ 28 w 28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28" name="Freeform 147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15 w 15"/>
                  <a:gd name="T1" fmla="*/ 19 h 19"/>
                  <a:gd name="T2" fmla="*/ 8 w 15"/>
                  <a:gd name="T3" fmla="*/ 9 h 19"/>
                  <a:gd name="T4" fmla="*/ 0 w 15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29" name="Freeform 148"/>
              <p:cNvSpPr>
                <a:spLocks/>
              </p:cNvSpPr>
              <p:nvPr/>
            </p:nvSpPr>
            <p:spPr bwMode="auto">
              <a:xfrm>
                <a:off x="3950" y="2430"/>
                <a:ext cx="7" cy="6"/>
              </a:xfrm>
              <a:custGeom>
                <a:avLst/>
                <a:gdLst>
                  <a:gd name="T0" fmla="*/ 13 w 20"/>
                  <a:gd name="T1" fmla="*/ 18 h 18"/>
                  <a:gd name="T2" fmla="*/ 20 w 20"/>
                  <a:gd name="T3" fmla="*/ 0 h 18"/>
                  <a:gd name="T4" fmla="*/ 0 w 20"/>
                  <a:gd name="T5" fmla="*/ 0 h 18"/>
                  <a:gd name="T6" fmla="*/ 13 w 20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grpSp>
          <p:nvGrpSpPr>
            <p:cNvPr id="97" name="Group 149"/>
            <p:cNvGrpSpPr>
              <a:grpSpLocks/>
            </p:cNvGrpSpPr>
            <p:nvPr>
              <p:custDataLst>
                <p:tags r:id="rId495"/>
              </p:custDataLst>
            </p:nvPr>
          </p:nvGrpSpPr>
          <p:grpSpPr bwMode="auto">
            <a:xfrm>
              <a:off x="23421547" y="8103421"/>
              <a:ext cx="431676" cy="471104"/>
              <a:chOff x="5486" y="2743"/>
              <a:chExt cx="137" cy="132"/>
            </a:xfrm>
            <a:solidFill>
              <a:schemeClr val="bg1"/>
            </a:solidFill>
          </p:grpSpPr>
          <p:sp>
            <p:nvSpPr>
              <p:cNvPr id="490" name="Freeform 150"/>
              <p:cNvSpPr>
                <a:spLocks/>
              </p:cNvSpPr>
              <p:nvPr/>
            </p:nvSpPr>
            <p:spPr bwMode="auto">
              <a:xfrm>
                <a:off x="5595" y="2806"/>
                <a:ext cx="13" cy="28"/>
              </a:xfrm>
              <a:custGeom>
                <a:avLst/>
                <a:gdLst>
                  <a:gd name="T0" fmla="*/ 0 w 40"/>
                  <a:gd name="T1" fmla="*/ 31 h 87"/>
                  <a:gd name="T2" fmla="*/ 0 w 40"/>
                  <a:gd name="T3" fmla="*/ 42 h 87"/>
                  <a:gd name="T4" fmla="*/ 2 w 40"/>
                  <a:gd name="T5" fmla="*/ 51 h 87"/>
                  <a:gd name="T6" fmla="*/ 5 w 40"/>
                  <a:gd name="T7" fmla="*/ 59 h 87"/>
                  <a:gd name="T8" fmla="*/ 10 w 40"/>
                  <a:gd name="T9" fmla="*/ 66 h 87"/>
                  <a:gd name="T10" fmla="*/ 15 w 40"/>
                  <a:gd name="T11" fmla="*/ 72 h 87"/>
                  <a:gd name="T12" fmla="*/ 22 w 40"/>
                  <a:gd name="T13" fmla="*/ 77 h 87"/>
                  <a:gd name="T14" fmla="*/ 31 w 40"/>
                  <a:gd name="T15" fmla="*/ 82 h 87"/>
                  <a:gd name="T16" fmla="*/ 40 w 40"/>
                  <a:gd name="T17" fmla="*/ 87 h 87"/>
                  <a:gd name="T18" fmla="*/ 35 w 40"/>
                  <a:gd name="T19" fmla="*/ 82 h 87"/>
                  <a:gd name="T20" fmla="*/ 32 w 40"/>
                  <a:gd name="T21" fmla="*/ 77 h 87"/>
                  <a:gd name="T22" fmla="*/ 29 w 40"/>
                  <a:gd name="T23" fmla="*/ 71 h 87"/>
                  <a:gd name="T24" fmla="*/ 26 w 40"/>
                  <a:gd name="T25" fmla="*/ 65 h 87"/>
                  <a:gd name="T26" fmla="*/ 22 w 40"/>
                  <a:gd name="T27" fmla="*/ 52 h 87"/>
                  <a:gd name="T28" fmla="*/ 20 w 40"/>
                  <a:gd name="T29" fmla="*/ 39 h 87"/>
                  <a:gd name="T30" fmla="*/ 18 w 40"/>
                  <a:gd name="T31" fmla="*/ 27 h 87"/>
                  <a:gd name="T32" fmla="*/ 13 w 40"/>
                  <a:gd name="T33" fmla="*/ 16 h 87"/>
                  <a:gd name="T34" fmla="*/ 11 w 40"/>
                  <a:gd name="T35" fmla="*/ 11 h 87"/>
                  <a:gd name="T36" fmla="*/ 8 w 40"/>
                  <a:gd name="T37" fmla="*/ 6 h 87"/>
                  <a:gd name="T38" fmla="*/ 4 w 40"/>
                  <a:gd name="T39" fmla="*/ 3 h 87"/>
                  <a:gd name="T40" fmla="*/ 0 w 40"/>
                  <a:gd name="T41" fmla="*/ 0 h 87"/>
                  <a:gd name="T42" fmla="*/ 0 w 40"/>
                  <a:gd name="T43" fmla="*/ 9 h 87"/>
                  <a:gd name="T44" fmla="*/ 0 w 40"/>
                  <a:gd name="T45" fmla="*/ 16 h 87"/>
                  <a:gd name="T46" fmla="*/ 0 w 40"/>
                  <a:gd name="T47" fmla="*/ 23 h 87"/>
                  <a:gd name="T48" fmla="*/ 0 w 40"/>
                  <a:gd name="T49" fmla="*/ 3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" h="87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91" name="Freeform 151"/>
              <p:cNvSpPr>
                <a:spLocks/>
              </p:cNvSpPr>
              <p:nvPr/>
            </p:nvSpPr>
            <p:spPr bwMode="auto">
              <a:xfrm>
                <a:off x="5603" y="2842"/>
                <a:ext cx="20" cy="12"/>
              </a:xfrm>
              <a:custGeom>
                <a:avLst/>
                <a:gdLst>
                  <a:gd name="T0" fmla="*/ 0 w 61"/>
                  <a:gd name="T1" fmla="*/ 31 h 37"/>
                  <a:gd name="T2" fmla="*/ 19 w 61"/>
                  <a:gd name="T3" fmla="*/ 32 h 37"/>
                  <a:gd name="T4" fmla="*/ 35 w 61"/>
                  <a:gd name="T5" fmla="*/ 34 h 37"/>
                  <a:gd name="T6" fmla="*/ 49 w 61"/>
                  <a:gd name="T7" fmla="*/ 36 h 37"/>
                  <a:gd name="T8" fmla="*/ 61 w 61"/>
                  <a:gd name="T9" fmla="*/ 37 h 37"/>
                  <a:gd name="T10" fmla="*/ 55 w 61"/>
                  <a:gd name="T11" fmla="*/ 29 h 37"/>
                  <a:gd name="T12" fmla="*/ 49 w 61"/>
                  <a:gd name="T13" fmla="*/ 22 h 37"/>
                  <a:gd name="T14" fmla="*/ 42 w 61"/>
                  <a:gd name="T15" fmla="*/ 17 h 37"/>
                  <a:gd name="T16" fmla="*/ 35 w 61"/>
                  <a:gd name="T17" fmla="*/ 12 h 37"/>
                  <a:gd name="T18" fmla="*/ 28 w 61"/>
                  <a:gd name="T19" fmla="*/ 9 h 37"/>
                  <a:gd name="T20" fmla="*/ 19 w 61"/>
                  <a:gd name="T21" fmla="*/ 5 h 37"/>
                  <a:gd name="T22" fmla="*/ 10 w 61"/>
                  <a:gd name="T23" fmla="*/ 2 h 37"/>
                  <a:gd name="T24" fmla="*/ 0 w 61"/>
                  <a:gd name="T25" fmla="*/ 0 h 37"/>
                  <a:gd name="T26" fmla="*/ 0 w 61"/>
                  <a:gd name="T27" fmla="*/ 3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37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92" name="Freeform 152"/>
              <p:cNvSpPr>
                <a:spLocks/>
              </p:cNvSpPr>
              <p:nvPr/>
            </p:nvSpPr>
            <p:spPr bwMode="auto">
              <a:xfrm>
                <a:off x="5568" y="2865"/>
                <a:ext cx="13" cy="10"/>
              </a:xfrm>
              <a:custGeom>
                <a:avLst/>
                <a:gdLst>
                  <a:gd name="T0" fmla="*/ 40 w 40"/>
                  <a:gd name="T1" fmla="*/ 30 h 30"/>
                  <a:gd name="T2" fmla="*/ 33 w 40"/>
                  <a:gd name="T3" fmla="*/ 28 h 30"/>
                  <a:gd name="T4" fmla="*/ 26 w 40"/>
                  <a:gd name="T5" fmla="*/ 25 h 30"/>
                  <a:gd name="T6" fmla="*/ 21 w 40"/>
                  <a:gd name="T7" fmla="*/ 22 h 30"/>
                  <a:gd name="T8" fmla="*/ 15 w 40"/>
                  <a:gd name="T9" fmla="*/ 19 h 30"/>
                  <a:gd name="T10" fmla="*/ 11 w 40"/>
                  <a:gd name="T11" fmla="*/ 16 h 30"/>
                  <a:gd name="T12" fmla="*/ 6 w 40"/>
                  <a:gd name="T13" fmla="*/ 11 h 30"/>
                  <a:gd name="T14" fmla="*/ 3 w 40"/>
                  <a:gd name="T15" fmla="*/ 6 h 30"/>
                  <a:gd name="T16" fmla="*/ 0 w 40"/>
                  <a:gd name="T17" fmla="*/ 0 h 30"/>
                  <a:gd name="T18" fmla="*/ 8 w 40"/>
                  <a:gd name="T19" fmla="*/ 2 h 30"/>
                  <a:gd name="T20" fmla="*/ 15 w 40"/>
                  <a:gd name="T21" fmla="*/ 6 h 30"/>
                  <a:gd name="T22" fmla="*/ 22 w 40"/>
                  <a:gd name="T23" fmla="*/ 10 h 30"/>
                  <a:gd name="T24" fmla="*/ 27 w 40"/>
                  <a:gd name="T25" fmla="*/ 15 h 30"/>
                  <a:gd name="T26" fmla="*/ 33 w 40"/>
                  <a:gd name="T27" fmla="*/ 19 h 30"/>
                  <a:gd name="T28" fmla="*/ 36 w 40"/>
                  <a:gd name="T29" fmla="*/ 23 h 30"/>
                  <a:gd name="T30" fmla="*/ 39 w 40"/>
                  <a:gd name="T31" fmla="*/ 27 h 30"/>
                  <a:gd name="T32" fmla="*/ 40 w 40"/>
                  <a:gd name="T3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93" name="Freeform 153"/>
              <p:cNvSpPr>
                <a:spLocks/>
              </p:cNvSpPr>
              <p:nvPr/>
            </p:nvSpPr>
            <p:spPr bwMode="auto">
              <a:xfrm>
                <a:off x="5515" y="2789"/>
                <a:ext cx="24" cy="26"/>
              </a:xfrm>
              <a:custGeom>
                <a:avLst/>
                <a:gdLst>
                  <a:gd name="T0" fmla="*/ 74 w 74"/>
                  <a:gd name="T1" fmla="*/ 80 h 80"/>
                  <a:gd name="T2" fmla="*/ 72 w 74"/>
                  <a:gd name="T3" fmla="*/ 73 h 80"/>
                  <a:gd name="T4" fmla="*/ 71 w 74"/>
                  <a:gd name="T5" fmla="*/ 66 h 80"/>
                  <a:gd name="T6" fmla="*/ 69 w 74"/>
                  <a:gd name="T7" fmla="*/ 60 h 80"/>
                  <a:gd name="T8" fmla="*/ 66 w 74"/>
                  <a:gd name="T9" fmla="*/ 53 h 80"/>
                  <a:gd name="T10" fmla="*/ 58 w 74"/>
                  <a:gd name="T11" fmla="*/ 42 h 80"/>
                  <a:gd name="T12" fmla="*/ 48 w 74"/>
                  <a:gd name="T13" fmla="*/ 33 h 80"/>
                  <a:gd name="T14" fmla="*/ 38 w 74"/>
                  <a:gd name="T15" fmla="*/ 25 h 80"/>
                  <a:gd name="T16" fmla="*/ 29 w 74"/>
                  <a:gd name="T17" fmla="*/ 17 h 80"/>
                  <a:gd name="T18" fmla="*/ 20 w 74"/>
                  <a:gd name="T19" fmla="*/ 9 h 80"/>
                  <a:gd name="T20" fmla="*/ 13 w 74"/>
                  <a:gd name="T21" fmla="*/ 0 h 80"/>
                  <a:gd name="T22" fmla="*/ 9 w 74"/>
                  <a:gd name="T23" fmla="*/ 5 h 80"/>
                  <a:gd name="T24" fmla="*/ 4 w 74"/>
                  <a:gd name="T25" fmla="*/ 10 h 80"/>
                  <a:gd name="T26" fmla="*/ 1 w 74"/>
                  <a:gd name="T27" fmla="*/ 14 h 80"/>
                  <a:gd name="T28" fmla="*/ 0 w 74"/>
                  <a:gd name="T29" fmla="*/ 19 h 80"/>
                  <a:gd name="T30" fmla="*/ 0 w 74"/>
                  <a:gd name="T31" fmla="*/ 25 h 80"/>
                  <a:gd name="T32" fmla="*/ 2 w 74"/>
                  <a:gd name="T33" fmla="*/ 30 h 80"/>
                  <a:gd name="T34" fmla="*/ 4 w 74"/>
                  <a:gd name="T35" fmla="*/ 36 h 80"/>
                  <a:gd name="T36" fmla="*/ 7 w 74"/>
                  <a:gd name="T37" fmla="*/ 41 h 80"/>
                  <a:gd name="T38" fmla="*/ 10 w 74"/>
                  <a:gd name="T39" fmla="*/ 46 h 80"/>
                  <a:gd name="T40" fmla="*/ 14 w 74"/>
                  <a:gd name="T41" fmla="*/ 51 h 80"/>
                  <a:gd name="T42" fmla="*/ 19 w 74"/>
                  <a:gd name="T43" fmla="*/ 56 h 80"/>
                  <a:gd name="T44" fmla="*/ 24 w 74"/>
                  <a:gd name="T45" fmla="*/ 61 h 80"/>
                  <a:gd name="T46" fmla="*/ 30 w 74"/>
                  <a:gd name="T47" fmla="*/ 66 h 80"/>
                  <a:gd name="T48" fmla="*/ 35 w 74"/>
                  <a:gd name="T49" fmla="*/ 69 h 80"/>
                  <a:gd name="T50" fmla="*/ 42 w 74"/>
                  <a:gd name="T51" fmla="*/ 72 h 80"/>
                  <a:gd name="T52" fmla="*/ 47 w 74"/>
                  <a:gd name="T53" fmla="*/ 75 h 80"/>
                  <a:gd name="T54" fmla="*/ 54 w 74"/>
                  <a:gd name="T55" fmla="*/ 77 h 80"/>
                  <a:gd name="T56" fmla="*/ 60 w 74"/>
                  <a:gd name="T57" fmla="*/ 79 h 80"/>
                  <a:gd name="T58" fmla="*/ 67 w 74"/>
                  <a:gd name="T59" fmla="*/ 80 h 80"/>
                  <a:gd name="T60" fmla="*/ 74 w 74"/>
                  <a:gd name="T61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4" h="8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94" name="Freeform 154"/>
              <p:cNvSpPr>
                <a:spLocks/>
              </p:cNvSpPr>
              <p:nvPr/>
            </p:nvSpPr>
            <p:spPr bwMode="auto">
              <a:xfrm>
                <a:off x="5555" y="2785"/>
                <a:ext cx="26" cy="27"/>
              </a:xfrm>
              <a:custGeom>
                <a:avLst/>
                <a:gdLst>
                  <a:gd name="T0" fmla="*/ 52 w 86"/>
                  <a:gd name="T1" fmla="*/ 80 h 80"/>
                  <a:gd name="T2" fmla="*/ 86 w 86"/>
                  <a:gd name="T3" fmla="*/ 80 h 80"/>
                  <a:gd name="T4" fmla="*/ 86 w 86"/>
                  <a:gd name="T5" fmla="*/ 61 h 80"/>
                  <a:gd name="T6" fmla="*/ 79 w 86"/>
                  <a:gd name="T7" fmla="*/ 59 h 80"/>
                  <a:gd name="T8" fmla="*/ 72 w 86"/>
                  <a:gd name="T9" fmla="*/ 56 h 80"/>
                  <a:gd name="T10" fmla="*/ 67 w 86"/>
                  <a:gd name="T11" fmla="*/ 53 h 80"/>
                  <a:gd name="T12" fmla="*/ 61 w 86"/>
                  <a:gd name="T13" fmla="*/ 49 h 80"/>
                  <a:gd name="T14" fmla="*/ 51 w 86"/>
                  <a:gd name="T15" fmla="*/ 41 h 80"/>
                  <a:gd name="T16" fmla="*/ 43 w 86"/>
                  <a:gd name="T17" fmla="*/ 33 h 80"/>
                  <a:gd name="T18" fmla="*/ 34 w 86"/>
                  <a:gd name="T19" fmla="*/ 25 h 80"/>
                  <a:gd name="T20" fmla="*/ 24 w 86"/>
                  <a:gd name="T21" fmla="*/ 16 h 80"/>
                  <a:gd name="T22" fmla="*/ 13 w 86"/>
                  <a:gd name="T23" fmla="*/ 7 h 80"/>
                  <a:gd name="T24" fmla="*/ 0 w 86"/>
                  <a:gd name="T25" fmla="*/ 0 h 80"/>
                  <a:gd name="T26" fmla="*/ 1 w 86"/>
                  <a:gd name="T27" fmla="*/ 8 h 80"/>
                  <a:gd name="T28" fmla="*/ 5 w 86"/>
                  <a:gd name="T29" fmla="*/ 20 h 80"/>
                  <a:gd name="T30" fmla="*/ 11 w 86"/>
                  <a:gd name="T31" fmla="*/ 32 h 80"/>
                  <a:gd name="T32" fmla="*/ 18 w 86"/>
                  <a:gd name="T33" fmla="*/ 44 h 80"/>
                  <a:gd name="T34" fmla="*/ 27 w 86"/>
                  <a:gd name="T35" fmla="*/ 57 h 80"/>
                  <a:gd name="T36" fmla="*/ 36 w 86"/>
                  <a:gd name="T37" fmla="*/ 67 h 80"/>
                  <a:gd name="T38" fmla="*/ 40 w 86"/>
                  <a:gd name="T39" fmla="*/ 72 h 80"/>
                  <a:gd name="T40" fmla="*/ 45 w 86"/>
                  <a:gd name="T41" fmla="*/ 76 h 80"/>
                  <a:gd name="T42" fmla="*/ 49 w 86"/>
                  <a:gd name="T43" fmla="*/ 79 h 80"/>
                  <a:gd name="T44" fmla="*/ 52 w 86"/>
                  <a:gd name="T45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6" h="8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95" name="Freeform 155"/>
              <p:cNvSpPr>
                <a:spLocks/>
              </p:cNvSpPr>
              <p:nvPr/>
            </p:nvSpPr>
            <p:spPr bwMode="auto">
              <a:xfrm>
                <a:off x="5570" y="2825"/>
                <a:ext cx="25" cy="11"/>
              </a:xfrm>
              <a:custGeom>
                <a:avLst/>
                <a:gdLst>
                  <a:gd name="T0" fmla="*/ 0 w 74"/>
                  <a:gd name="T1" fmla="*/ 7 h 31"/>
                  <a:gd name="T2" fmla="*/ 3 w 74"/>
                  <a:gd name="T3" fmla="*/ 11 h 31"/>
                  <a:gd name="T4" fmla="*/ 5 w 74"/>
                  <a:gd name="T5" fmla="*/ 15 h 31"/>
                  <a:gd name="T6" fmla="*/ 9 w 74"/>
                  <a:gd name="T7" fmla="*/ 18 h 31"/>
                  <a:gd name="T8" fmla="*/ 14 w 74"/>
                  <a:gd name="T9" fmla="*/ 21 h 31"/>
                  <a:gd name="T10" fmla="*/ 18 w 74"/>
                  <a:gd name="T11" fmla="*/ 24 h 31"/>
                  <a:gd name="T12" fmla="*/ 23 w 74"/>
                  <a:gd name="T13" fmla="*/ 26 h 31"/>
                  <a:gd name="T14" fmla="*/ 29 w 74"/>
                  <a:gd name="T15" fmla="*/ 28 h 31"/>
                  <a:gd name="T16" fmla="*/ 34 w 74"/>
                  <a:gd name="T17" fmla="*/ 29 h 31"/>
                  <a:gd name="T18" fmla="*/ 47 w 74"/>
                  <a:gd name="T19" fmla="*/ 31 h 31"/>
                  <a:gd name="T20" fmla="*/ 58 w 74"/>
                  <a:gd name="T21" fmla="*/ 31 h 31"/>
                  <a:gd name="T22" fmla="*/ 63 w 74"/>
                  <a:gd name="T23" fmla="*/ 30 h 31"/>
                  <a:gd name="T24" fmla="*/ 67 w 74"/>
                  <a:gd name="T25" fmla="*/ 29 h 31"/>
                  <a:gd name="T26" fmla="*/ 71 w 74"/>
                  <a:gd name="T27" fmla="*/ 27 h 31"/>
                  <a:gd name="T28" fmla="*/ 74 w 74"/>
                  <a:gd name="T29" fmla="*/ 25 h 31"/>
                  <a:gd name="T30" fmla="*/ 64 w 74"/>
                  <a:gd name="T31" fmla="*/ 18 h 31"/>
                  <a:gd name="T32" fmla="*/ 55 w 74"/>
                  <a:gd name="T33" fmla="*/ 13 h 31"/>
                  <a:gd name="T34" fmla="*/ 51 w 74"/>
                  <a:gd name="T35" fmla="*/ 10 h 31"/>
                  <a:gd name="T36" fmla="*/ 47 w 74"/>
                  <a:gd name="T37" fmla="*/ 8 h 31"/>
                  <a:gd name="T38" fmla="*/ 43 w 74"/>
                  <a:gd name="T39" fmla="*/ 5 h 31"/>
                  <a:gd name="T40" fmla="*/ 41 w 74"/>
                  <a:gd name="T41" fmla="*/ 0 h 31"/>
                  <a:gd name="T42" fmla="*/ 33 w 74"/>
                  <a:gd name="T43" fmla="*/ 1 h 31"/>
                  <a:gd name="T44" fmla="*/ 28 w 74"/>
                  <a:gd name="T45" fmla="*/ 1 h 31"/>
                  <a:gd name="T46" fmla="*/ 22 w 74"/>
                  <a:gd name="T47" fmla="*/ 1 h 31"/>
                  <a:gd name="T48" fmla="*/ 18 w 74"/>
                  <a:gd name="T49" fmla="*/ 0 h 31"/>
                  <a:gd name="T50" fmla="*/ 14 w 74"/>
                  <a:gd name="T51" fmla="*/ 0 h 31"/>
                  <a:gd name="T52" fmla="*/ 10 w 74"/>
                  <a:gd name="T53" fmla="*/ 0 h 31"/>
                  <a:gd name="T54" fmla="*/ 6 w 74"/>
                  <a:gd name="T55" fmla="*/ 3 h 31"/>
                  <a:gd name="T56" fmla="*/ 0 w 74"/>
                  <a:gd name="T57" fmla="*/ 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4" h="31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96" name="Freeform 156"/>
              <p:cNvSpPr>
                <a:spLocks/>
              </p:cNvSpPr>
              <p:nvPr/>
            </p:nvSpPr>
            <p:spPr bwMode="auto">
              <a:xfrm>
                <a:off x="5562" y="2819"/>
                <a:ext cx="6" cy="1"/>
              </a:xfrm>
              <a:custGeom>
                <a:avLst/>
                <a:gdLst>
                  <a:gd name="T0" fmla="*/ 20 w 20"/>
                  <a:gd name="T1" fmla="*/ 0 w 20"/>
                  <a:gd name="T2" fmla="*/ 10 w 20"/>
                  <a:gd name="T3" fmla="*/ 20 w 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0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97" name="Freeform 157"/>
              <p:cNvSpPr>
                <a:spLocks/>
              </p:cNvSpPr>
              <p:nvPr/>
            </p:nvSpPr>
            <p:spPr bwMode="auto">
              <a:xfrm>
                <a:off x="5509" y="2769"/>
                <a:ext cx="32" cy="21"/>
              </a:xfrm>
              <a:custGeom>
                <a:avLst/>
                <a:gdLst>
                  <a:gd name="T0" fmla="*/ 7 w 100"/>
                  <a:gd name="T1" fmla="*/ 25 h 65"/>
                  <a:gd name="T2" fmla="*/ 35 w 100"/>
                  <a:gd name="T3" fmla="*/ 40 h 65"/>
                  <a:gd name="T4" fmla="*/ 61 w 100"/>
                  <a:gd name="T5" fmla="*/ 55 h 65"/>
                  <a:gd name="T6" fmla="*/ 72 w 100"/>
                  <a:gd name="T7" fmla="*/ 60 h 65"/>
                  <a:gd name="T8" fmla="*/ 83 w 100"/>
                  <a:gd name="T9" fmla="*/ 65 h 65"/>
                  <a:gd name="T10" fmla="*/ 87 w 100"/>
                  <a:gd name="T11" fmla="*/ 65 h 65"/>
                  <a:gd name="T12" fmla="*/ 91 w 100"/>
                  <a:gd name="T13" fmla="*/ 65 h 65"/>
                  <a:gd name="T14" fmla="*/ 96 w 100"/>
                  <a:gd name="T15" fmla="*/ 65 h 65"/>
                  <a:gd name="T16" fmla="*/ 100 w 100"/>
                  <a:gd name="T17" fmla="*/ 62 h 65"/>
                  <a:gd name="T18" fmla="*/ 94 w 100"/>
                  <a:gd name="T19" fmla="*/ 60 h 65"/>
                  <a:gd name="T20" fmla="*/ 88 w 100"/>
                  <a:gd name="T21" fmla="*/ 56 h 65"/>
                  <a:gd name="T22" fmla="*/ 83 w 100"/>
                  <a:gd name="T23" fmla="*/ 52 h 65"/>
                  <a:gd name="T24" fmla="*/ 78 w 100"/>
                  <a:gd name="T25" fmla="*/ 46 h 65"/>
                  <a:gd name="T26" fmla="*/ 67 w 100"/>
                  <a:gd name="T27" fmla="*/ 34 h 65"/>
                  <a:gd name="T28" fmla="*/ 57 w 100"/>
                  <a:gd name="T29" fmla="*/ 21 h 65"/>
                  <a:gd name="T30" fmla="*/ 52 w 100"/>
                  <a:gd name="T31" fmla="*/ 15 h 65"/>
                  <a:gd name="T32" fmla="*/ 46 w 100"/>
                  <a:gd name="T33" fmla="*/ 10 h 65"/>
                  <a:gd name="T34" fmla="*/ 40 w 100"/>
                  <a:gd name="T35" fmla="*/ 4 h 65"/>
                  <a:gd name="T36" fmla="*/ 33 w 100"/>
                  <a:gd name="T37" fmla="*/ 1 h 65"/>
                  <a:gd name="T38" fmla="*/ 27 w 100"/>
                  <a:gd name="T39" fmla="*/ 0 h 65"/>
                  <a:gd name="T40" fmla="*/ 18 w 100"/>
                  <a:gd name="T41" fmla="*/ 0 h 65"/>
                  <a:gd name="T42" fmla="*/ 10 w 100"/>
                  <a:gd name="T43" fmla="*/ 2 h 65"/>
                  <a:gd name="T44" fmla="*/ 0 w 100"/>
                  <a:gd name="T45" fmla="*/ 6 h 65"/>
                  <a:gd name="T46" fmla="*/ 7 w 100"/>
                  <a:gd name="T47" fmla="*/ 2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0" h="65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98" name="Freeform 158"/>
              <p:cNvSpPr>
                <a:spLocks/>
              </p:cNvSpPr>
              <p:nvPr/>
            </p:nvSpPr>
            <p:spPr bwMode="auto">
              <a:xfrm>
                <a:off x="5486" y="2743"/>
                <a:ext cx="24" cy="34"/>
              </a:xfrm>
              <a:custGeom>
                <a:avLst/>
                <a:gdLst>
                  <a:gd name="T0" fmla="*/ 72 w 79"/>
                  <a:gd name="T1" fmla="*/ 85 h 104"/>
                  <a:gd name="T2" fmla="*/ 56 w 79"/>
                  <a:gd name="T3" fmla="*/ 61 h 104"/>
                  <a:gd name="T4" fmla="*/ 43 w 79"/>
                  <a:gd name="T5" fmla="*/ 41 h 104"/>
                  <a:gd name="T6" fmla="*/ 29 w 79"/>
                  <a:gd name="T7" fmla="*/ 20 h 104"/>
                  <a:gd name="T8" fmla="*/ 12 w 79"/>
                  <a:gd name="T9" fmla="*/ 0 h 104"/>
                  <a:gd name="T10" fmla="*/ 6 w 79"/>
                  <a:gd name="T11" fmla="*/ 16 h 104"/>
                  <a:gd name="T12" fmla="*/ 2 w 79"/>
                  <a:gd name="T13" fmla="*/ 33 h 104"/>
                  <a:gd name="T14" fmla="*/ 0 w 79"/>
                  <a:gd name="T15" fmla="*/ 40 h 104"/>
                  <a:gd name="T16" fmla="*/ 0 w 79"/>
                  <a:gd name="T17" fmla="*/ 48 h 104"/>
                  <a:gd name="T18" fmla="*/ 0 w 79"/>
                  <a:gd name="T19" fmla="*/ 55 h 104"/>
                  <a:gd name="T20" fmla="*/ 0 w 79"/>
                  <a:gd name="T21" fmla="*/ 62 h 104"/>
                  <a:gd name="T22" fmla="*/ 1 w 79"/>
                  <a:gd name="T23" fmla="*/ 68 h 104"/>
                  <a:gd name="T24" fmla="*/ 3 w 79"/>
                  <a:gd name="T25" fmla="*/ 74 h 104"/>
                  <a:gd name="T26" fmla="*/ 6 w 79"/>
                  <a:gd name="T27" fmla="*/ 79 h 104"/>
                  <a:gd name="T28" fmla="*/ 10 w 79"/>
                  <a:gd name="T29" fmla="*/ 83 h 104"/>
                  <a:gd name="T30" fmla="*/ 14 w 79"/>
                  <a:gd name="T31" fmla="*/ 88 h 104"/>
                  <a:gd name="T32" fmla="*/ 20 w 79"/>
                  <a:gd name="T33" fmla="*/ 90 h 104"/>
                  <a:gd name="T34" fmla="*/ 25 w 79"/>
                  <a:gd name="T35" fmla="*/ 92 h 104"/>
                  <a:gd name="T36" fmla="*/ 33 w 79"/>
                  <a:gd name="T37" fmla="*/ 92 h 104"/>
                  <a:gd name="T38" fmla="*/ 43 w 79"/>
                  <a:gd name="T39" fmla="*/ 93 h 104"/>
                  <a:gd name="T40" fmla="*/ 54 w 79"/>
                  <a:gd name="T41" fmla="*/ 96 h 104"/>
                  <a:gd name="T42" fmla="*/ 65 w 79"/>
                  <a:gd name="T43" fmla="*/ 100 h 104"/>
                  <a:gd name="T44" fmla="*/ 79 w 79"/>
                  <a:gd name="T45" fmla="*/ 104 h 104"/>
                  <a:gd name="T46" fmla="*/ 72 w 79"/>
                  <a:gd name="T47" fmla="*/ 8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9" h="104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98" name="Freeform 159"/>
            <p:cNvSpPr>
              <a:spLocks/>
            </p:cNvSpPr>
            <p:nvPr>
              <p:custDataLst>
                <p:tags r:id="rId496"/>
              </p:custDataLst>
            </p:nvPr>
          </p:nvSpPr>
          <p:spPr bwMode="auto">
            <a:xfrm>
              <a:off x="14928252" y="7527630"/>
              <a:ext cx="25828" cy="122137"/>
            </a:xfrm>
            <a:custGeom>
              <a:avLst/>
              <a:gdLst>
                <a:gd name="T0" fmla="*/ 27 w 27"/>
                <a:gd name="T1" fmla="*/ 0 h 19"/>
                <a:gd name="T2" fmla="*/ 27 w 27"/>
                <a:gd name="T3" fmla="*/ 12 h 19"/>
                <a:gd name="T4" fmla="*/ 27 w 27"/>
                <a:gd name="T5" fmla="*/ 19 h 19"/>
                <a:gd name="T6" fmla="*/ 9 w 27"/>
                <a:gd name="T7" fmla="*/ 19 h 19"/>
                <a:gd name="T8" fmla="*/ 0 w 27"/>
                <a:gd name="T9" fmla="*/ 19 h 19"/>
                <a:gd name="T10" fmla="*/ 9 w 27"/>
                <a:gd name="T11" fmla="*/ 12 h 19"/>
                <a:gd name="T12" fmla="*/ 27 w 27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99" name="Freeform 160"/>
            <p:cNvSpPr>
              <a:spLocks/>
            </p:cNvSpPr>
            <p:nvPr>
              <p:custDataLst>
                <p:tags r:id="rId497"/>
              </p:custDataLst>
            </p:nvPr>
          </p:nvSpPr>
          <p:spPr bwMode="auto">
            <a:xfrm>
              <a:off x="14751155" y="7834719"/>
              <a:ext cx="33207" cy="125627"/>
            </a:xfrm>
            <a:custGeom>
              <a:avLst/>
              <a:gdLst>
                <a:gd name="T0" fmla="*/ 0 w 39"/>
                <a:gd name="T1" fmla="*/ 0 h 35"/>
                <a:gd name="T2" fmla="*/ 39 w 39"/>
                <a:gd name="T3" fmla="*/ 0 h 35"/>
                <a:gd name="T4" fmla="*/ 36 w 39"/>
                <a:gd name="T5" fmla="*/ 9 h 35"/>
                <a:gd name="T6" fmla="*/ 33 w 39"/>
                <a:gd name="T7" fmla="*/ 19 h 35"/>
                <a:gd name="T8" fmla="*/ 27 w 39"/>
                <a:gd name="T9" fmla="*/ 28 h 35"/>
                <a:gd name="T10" fmla="*/ 22 w 39"/>
                <a:gd name="T11" fmla="*/ 34 h 35"/>
                <a:gd name="T12" fmla="*/ 19 w 39"/>
                <a:gd name="T13" fmla="*/ 35 h 35"/>
                <a:gd name="T14" fmla="*/ 16 w 39"/>
                <a:gd name="T15" fmla="*/ 35 h 35"/>
                <a:gd name="T16" fmla="*/ 13 w 39"/>
                <a:gd name="T17" fmla="*/ 34 h 35"/>
                <a:gd name="T18" fmla="*/ 11 w 39"/>
                <a:gd name="T19" fmla="*/ 31 h 35"/>
                <a:gd name="T20" fmla="*/ 7 w 39"/>
                <a:gd name="T21" fmla="*/ 26 h 35"/>
                <a:gd name="T22" fmla="*/ 5 w 39"/>
                <a:gd name="T23" fmla="*/ 20 h 35"/>
                <a:gd name="T24" fmla="*/ 2 w 39"/>
                <a:gd name="T25" fmla="*/ 11 h 35"/>
                <a:gd name="T26" fmla="*/ 0 w 3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00" name="Freeform 161"/>
            <p:cNvSpPr>
              <a:spLocks/>
            </p:cNvSpPr>
            <p:nvPr>
              <p:custDataLst>
                <p:tags r:id="rId498"/>
              </p:custDataLst>
            </p:nvPr>
          </p:nvSpPr>
          <p:spPr bwMode="auto">
            <a:xfrm>
              <a:off x="18931392" y="4156628"/>
              <a:ext cx="1693492" cy="729336"/>
            </a:xfrm>
            <a:custGeom>
              <a:avLst/>
              <a:gdLst>
                <a:gd name="T0" fmla="*/ 32 w 1688"/>
                <a:gd name="T1" fmla="*/ 216 h 630"/>
                <a:gd name="T2" fmla="*/ 86 w 1688"/>
                <a:gd name="T3" fmla="*/ 249 h 630"/>
                <a:gd name="T4" fmla="*/ 155 w 1688"/>
                <a:gd name="T5" fmla="*/ 264 h 630"/>
                <a:gd name="T6" fmla="*/ 191 w 1688"/>
                <a:gd name="T7" fmla="*/ 281 h 630"/>
                <a:gd name="T8" fmla="*/ 238 w 1688"/>
                <a:gd name="T9" fmla="*/ 331 h 630"/>
                <a:gd name="T10" fmla="*/ 253 w 1688"/>
                <a:gd name="T11" fmla="*/ 349 h 630"/>
                <a:gd name="T12" fmla="*/ 254 w 1688"/>
                <a:gd name="T13" fmla="*/ 386 h 630"/>
                <a:gd name="T14" fmla="*/ 273 w 1688"/>
                <a:gd name="T15" fmla="*/ 408 h 630"/>
                <a:gd name="T16" fmla="*/ 341 w 1688"/>
                <a:gd name="T17" fmla="*/ 416 h 630"/>
                <a:gd name="T18" fmla="*/ 463 w 1688"/>
                <a:gd name="T19" fmla="*/ 452 h 630"/>
                <a:gd name="T20" fmla="*/ 546 w 1688"/>
                <a:gd name="T21" fmla="*/ 469 h 630"/>
                <a:gd name="T22" fmla="*/ 575 w 1688"/>
                <a:gd name="T23" fmla="*/ 510 h 630"/>
                <a:gd name="T24" fmla="*/ 622 w 1688"/>
                <a:gd name="T25" fmla="*/ 542 h 630"/>
                <a:gd name="T26" fmla="*/ 670 w 1688"/>
                <a:gd name="T27" fmla="*/ 555 h 630"/>
                <a:gd name="T28" fmla="*/ 917 w 1688"/>
                <a:gd name="T29" fmla="*/ 576 h 630"/>
                <a:gd name="T30" fmla="*/ 1037 w 1688"/>
                <a:gd name="T31" fmla="*/ 614 h 630"/>
                <a:gd name="T32" fmla="*/ 1117 w 1688"/>
                <a:gd name="T33" fmla="*/ 630 h 630"/>
                <a:gd name="T34" fmla="*/ 1157 w 1688"/>
                <a:gd name="T35" fmla="*/ 613 h 630"/>
                <a:gd name="T36" fmla="*/ 1344 w 1688"/>
                <a:gd name="T37" fmla="*/ 564 h 630"/>
                <a:gd name="T38" fmla="*/ 1395 w 1688"/>
                <a:gd name="T39" fmla="*/ 510 h 630"/>
                <a:gd name="T40" fmla="*/ 1403 w 1688"/>
                <a:gd name="T41" fmla="*/ 483 h 630"/>
                <a:gd name="T42" fmla="*/ 1386 w 1688"/>
                <a:gd name="T43" fmla="*/ 455 h 630"/>
                <a:gd name="T44" fmla="*/ 1370 w 1688"/>
                <a:gd name="T45" fmla="*/ 415 h 630"/>
                <a:gd name="T46" fmla="*/ 1499 w 1688"/>
                <a:gd name="T47" fmla="*/ 394 h 630"/>
                <a:gd name="T48" fmla="*/ 1594 w 1688"/>
                <a:gd name="T49" fmla="*/ 343 h 630"/>
                <a:gd name="T50" fmla="*/ 1651 w 1688"/>
                <a:gd name="T51" fmla="*/ 325 h 630"/>
                <a:gd name="T52" fmla="*/ 1688 w 1688"/>
                <a:gd name="T53" fmla="*/ 297 h 630"/>
                <a:gd name="T54" fmla="*/ 1656 w 1688"/>
                <a:gd name="T55" fmla="*/ 279 h 630"/>
                <a:gd name="T56" fmla="*/ 1619 w 1688"/>
                <a:gd name="T57" fmla="*/ 252 h 630"/>
                <a:gd name="T58" fmla="*/ 1583 w 1688"/>
                <a:gd name="T59" fmla="*/ 248 h 630"/>
                <a:gd name="T60" fmla="*/ 1553 w 1688"/>
                <a:gd name="T61" fmla="*/ 258 h 630"/>
                <a:gd name="T62" fmla="*/ 1497 w 1688"/>
                <a:gd name="T63" fmla="*/ 256 h 630"/>
                <a:gd name="T64" fmla="*/ 1457 w 1688"/>
                <a:gd name="T65" fmla="*/ 235 h 630"/>
                <a:gd name="T66" fmla="*/ 1434 w 1688"/>
                <a:gd name="T67" fmla="*/ 187 h 630"/>
                <a:gd name="T68" fmla="*/ 1367 w 1688"/>
                <a:gd name="T69" fmla="*/ 124 h 630"/>
                <a:gd name="T70" fmla="*/ 1286 w 1688"/>
                <a:gd name="T71" fmla="*/ 120 h 630"/>
                <a:gd name="T72" fmla="*/ 1260 w 1688"/>
                <a:gd name="T73" fmla="*/ 147 h 630"/>
                <a:gd name="T74" fmla="*/ 1236 w 1688"/>
                <a:gd name="T75" fmla="*/ 165 h 630"/>
                <a:gd name="T76" fmla="*/ 1168 w 1688"/>
                <a:gd name="T77" fmla="*/ 167 h 630"/>
                <a:gd name="T78" fmla="*/ 1044 w 1688"/>
                <a:gd name="T79" fmla="*/ 167 h 630"/>
                <a:gd name="T80" fmla="*/ 986 w 1688"/>
                <a:gd name="T81" fmla="*/ 140 h 630"/>
                <a:gd name="T82" fmla="*/ 922 w 1688"/>
                <a:gd name="T83" fmla="*/ 108 h 630"/>
                <a:gd name="T84" fmla="*/ 852 w 1688"/>
                <a:gd name="T85" fmla="*/ 100 h 630"/>
                <a:gd name="T86" fmla="*/ 801 w 1688"/>
                <a:gd name="T87" fmla="*/ 114 h 630"/>
                <a:gd name="T88" fmla="*/ 740 w 1688"/>
                <a:gd name="T89" fmla="*/ 116 h 630"/>
                <a:gd name="T90" fmla="*/ 692 w 1688"/>
                <a:gd name="T91" fmla="*/ 101 h 630"/>
                <a:gd name="T92" fmla="*/ 662 w 1688"/>
                <a:gd name="T93" fmla="*/ 68 h 630"/>
                <a:gd name="T94" fmla="*/ 446 w 1688"/>
                <a:gd name="T95" fmla="*/ 7 h 630"/>
                <a:gd name="T96" fmla="*/ 446 w 1688"/>
                <a:gd name="T97" fmla="*/ 44 h 630"/>
                <a:gd name="T98" fmla="*/ 471 w 1688"/>
                <a:gd name="T99" fmla="*/ 79 h 630"/>
                <a:gd name="T100" fmla="*/ 490 w 1688"/>
                <a:gd name="T101" fmla="*/ 106 h 630"/>
                <a:gd name="T102" fmla="*/ 307 w 1688"/>
                <a:gd name="T103" fmla="*/ 122 h 630"/>
                <a:gd name="T104" fmla="*/ 294 w 1688"/>
                <a:gd name="T105" fmla="*/ 87 h 630"/>
                <a:gd name="T106" fmla="*/ 225 w 1688"/>
                <a:gd name="T107" fmla="*/ 97 h 630"/>
                <a:gd name="T108" fmla="*/ 185 w 1688"/>
                <a:gd name="T109" fmla="*/ 88 h 630"/>
                <a:gd name="T110" fmla="*/ 138 w 1688"/>
                <a:gd name="T111" fmla="*/ 97 h 630"/>
                <a:gd name="T112" fmla="*/ 68 w 1688"/>
                <a:gd name="T113" fmla="*/ 143 h 630"/>
                <a:gd name="T114" fmla="*/ 31 w 1688"/>
                <a:gd name="T115" fmla="*/ 151 h 630"/>
                <a:gd name="T116" fmla="*/ 4 w 1688"/>
                <a:gd name="T117" fmla="*/ 169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88" h="63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01" name="Freeform 162"/>
            <p:cNvSpPr>
              <a:spLocks/>
            </p:cNvSpPr>
            <p:nvPr>
              <p:custDataLst>
                <p:tags r:id="rId499"/>
              </p:custDataLst>
            </p:nvPr>
          </p:nvSpPr>
          <p:spPr bwMode="auto">
            <a:xfrm>
              <a:off x="10393823" y="8480303"/>
              <a:ext cx="763731" cy="914288"/>
            </a:xfrm>
            <a:custGeom>
              <a:avLst/>
              <a:gdLst>
                <a:gd name="T0" fmla="*/ 26 w 758"/>
                <a:gd name="T1" fmla="*/ 80 h 795"/>
                <a:gd name="T2" fmla="*/ 49 w 758"/>
                <a:gd name="T3" fmla="*/ 88 h 795"/>
                <a:gd name="T4" fmla="*/ 72 w 758"/>
                <a:gd name="T5" fmla="*/ 108 h 795"/>
                <a:gd name="T6" fmla="*/ 88 w 758"/>
                <a:gd name="T7" fmla="*/ 134 h 795"/>
                <a:gd name="T8" fmla="*/ 93 w 758"/>
                <a:gd name="T9" fmla="*/ 169 h 795"/>
                <a:gd name="T10" fmla="*/ 84 w 758"/>
                <a:gd name="T11" fmla="*/ 186 h 795"/>
                <a:gd name="T12" fmla="*/ 81 w 758"/>
                <a:gd name="T13" fmla="*/ 205 h 795"/>
                <a:gd name="T14" fmla="*/ 88 w 758"/>
                <a:gd name="T15" fmla="*/ 240 h 795"/>
                <a:gd name="T16" fmla="*/ 95 w 758"/>
                <a:gd name="T17" fmla="*/ 278 h 795"/>
                <a:gd name="T18" fmla="*/ 83 w 758"/>
                <a:gd name="T19" fmla="*/ 308 h 795"/>
                <a:gd name="T20" fmla="*/ 81 w 758"/>
                <a:gd name="T21" fmla="*/ 352 h 795"/>
                <a:gd name="T22" fmla="*/ 93 w 758"/>
                <a:gd name="T23" fmla="*/ 390 h 795"/>
                <a:gd name="T24" fmla="*/ 99 w 758"/>
                <a:gd name="T25" fmla="*/ 415 h 795"/>
                <a:gd name="T26" fmla="*/ 78 w 758"/>
                <a:gd name="T27" fmla="*/ 457 h 795"/>
                <a:gd name="T28" fmla="*/ 113 w 758"/>
                <a:gd name="T29" fmla="*/ 529 h 795"/>
                <a:gd name="T30" fmla="*/ 138 w 758"/>
                <a:gd name="T31" fmla="*/ 577 h 795"/>
                <a:gd name="T32" fmla="*/ 146 w 758"/>
                <a:gd name="T33" fmla="*/ 622 h 795"/>
                <a:gd name="T34" fmla="*/ 152 w 758"/>
                <a:gd name="T35" fmla="*/ 659 h 795"/>
                <a:gd name="T36" fmla="*/ 187 w 758"/>
                <a:gd name="T37" fmla="*/ 738 h 795"/>
                <a:gd name="T38" fmla="*/ 214 w 758"/>
                <a:gd name="T39" fmla="*/ 782 h 795"/>
                <a:gd name="T40" fmla="*/ 230 w 758"/>
                <a:gd name="T41" fmla="*/ 794 h 795"/>
                <a:gd name="T42" fmla="*/ 251 w 758"/>
                <a:gd name="T43" fmla="*/ 790 h 795"/>
                <a:gd name="T44" fmla="*/ 289 w 758"/>
                <a:gd name="T45" fmla="*/ 761 h 795"/>
                <a:gd name="T46" fmla="*/ 324 w 758"/>
                <a:gd name="T47" fmla="*/ 746 h 795"/>
                <a:gd name="T48" fmla="*/ 355 w 758"/>
                <a:gd name="T49" fmla="*/ 748 h 795"/>
                <a:gd name="T50" fmla="*/ 388 w 758"/>
                <a:gd name="T51" fmla="*/ 770 h 795"/>
                <a:gd name="T52" fmla="*/ 418 w 758"/>
                <a:gd name="T53" fmla="*/ 780 h 795"/>
                <a:gd name="T54" fmla="*/ 437 w 758"/>
                <a:gd name="T55" fmla="*/ 758 h 795"/>
                <a:gd name="T56" fmla="*/ 478 w 758"/>
                <a:gd name="T57" fmla="*/ 745 h 795"/>
                <a:gd name="T58" fmla="*/ 525 w 758"/>
                <a:gd name="T59" fmla="*/ 622 h 795"/>
                <a:gd name="T60" fmla="*/ 539 w 758"/>
                <a:gd name="T61" fmla="*/ 600 h 795"/>
                <a:gd name="T62" fmla="*/ 575 w 758"/>
                <a:gd name="T63" fmla="*/ 584 h 795"/>
                <a:gd name="T64" fmla="*/ 665 w 758"/>
                <a:gd name="T65" fmla="*/ 573 h 795"/>
                <a:gd name="T66" fmla="*/ 687 w 758"/>
                <a:gd name="T67" fmla="*/ 579 h 795"/>
                <a:gd name="T68" fmla="*/ 704 w 758"/>
                <a:gd name="T69" fmla="*/ 585 h 795"/>
                <a:gd name="T70" fmla="*/ 744 w 758"/>
                <a:gd name="T71" fmla="*/ 573 h 795"/>
                <a:gd name="T72" fmla="*/ 757 w 758"/>
                <a:gd name="T73" fmla="*/ 541 h 795"/>
                <a:gd name="T74" fmla="*/ 752 w 758"/>
                <a:gd name="T75" fmla="*/ 499 h 795"/>
                <a:gd name="T76" fmla="*/ 726 w 758"/>
                <a:gd name="T77" fmla="*/ 462 h 795"/>
                <a:gd name="T78" fmla="*/ 710 w 758"/>
                <a:gd name="T79" fmla="*/ 435 h 795"/>
                <a:gd name="T80" fmla="*/ 671 w 758"/>
                <a:gd name="T81" fmla="*/ 401 h 795"/>
                <a:gd name="T82" fmla="*/ 633 w 758"/>
                <a:gd name="T83" fmla="*/ 399 h 795"/>
                <a:gd name="T84" fmla="*/ 605 w 758"/>
                <a:gd name="T85" fmla="*/ 378 h 795"/>
                <a:gd name="T86" fmla="*/ 590 w 758"/>
                <a:gd name="T87" fmla="*/ 349 h 795"/>
                <a:gd name="T88" fmla="*/ 585 w 758"/>
                <a:gd name="T89" fmla="*/ 311 h 795"/>
                <a:gd name="T90" fmla="*/ 583 w 758"/>
                <a:gd name="T91" fmla="*/ 269 h 795"/>
                <a:gd name="T92" fmla="*/ 560 w 758"/>
                <a:gd name="T93" fmla="*/ 242 h 795"/>
                <a:gd name="T94" fmla="*/ 503 w 758"/>
                <a:gd name="T95" fmla="*/ 205 h 795"/>
                <a:gd name="T96" fmla="*/ 440 w 758"/>
                <a:gd name="T97" fmla="*/ 178 h 795"/>
                <a:gd name="T98" fmla="*/ 392 w 758"/>
                <a:gd name="T99" fmla="*/ 167 h 795"/>
                <a:gd name="T100" fmla="*/ 359 w 758"/>
                <a:gd name="T101" fmla="*/ 161 h 795"/>
                <a:gd name="T102" fmla="*/ 330 w 758"/>
                <a:gd name="T103" fmla="*/ 145 h 795"/>
                <a:gd name="T104" fmla="*/ 307 w 758"/>
                <a:gd name="T105" fmla="*/ 122 h 795"/>
                <a:gd name="T106" fmla="*/ 292 w 758"/>
                <a:gd name="T107" fmla="*/ 92 h 795"/>
                <a:gd name="T108" fmla="*/ 279 w 758"/>
                <a:gd name="T109" fmla="*/ 19 h 795"/>
                <a:gd name="T110" fmla="*/ 261 w 758"/>
                <a:gd name="T111" fmla="*/ 3 h 795"/>
                <a:gd name="T112" fmla="*/ 227 w 758"/>
                <a:gd name="T113" fmla="*/ 3 h 795"/>
                <a:gd name="T114" fmla="*/ 173 w 758"/>
                <a:gd name="T115" fmla="*/ 30 h 795"/>
                <a:gd name="T116" fmla="*/ 119 w 758"/>
                <a:gd name="T117" fmla="*/ 66 h 795"/>
                <a:gd name="T118" fmla="*/ 0 w 758"/>
                <a:gd name="T119" fmla="*/ 8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58" h="795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02" name="Freeform 163"/>
            <p:cNvSpPr>
              <a:spLocks/>
            </p:cNvSpPr>
            <p:nvPr>
              <p:custDataLst>
                <p:tags r:id="rId500"/>
              </p:custDataLst>
            </p:nvPr>
          </p:nvSpPr>
          <p:spPr bwMode="auto">
            <a:xfrm>
              <a:off x="10891908" y="7227520"/>
              <a:ext cx="276716" cy="474592"/>
            </a:xfrm>
            <a:custGeom>
              <a:avLst/>
              <a:gdLst>
                <a:gd name="T0" fmla="*/ 225 w 273"/>
                <a:gd name="T1" fmla="*/ 140 h 414"/>
                <a:gd name="T2" fmla="*/ 213 w 273"/>
                <a:gd name="T3" fmla="*/ 133 h 414"/>
                <a:gd name="T4" fmla="*/ 201 w 273"/>
                <a:gd name="T5" fmla="*/ 121 h 414"/>
                <a:gd name="T6" fmla="*/ 190 w 273"/>
                <a:gd name="T7" fmla="*/ 105 h 414"/>
                <a:gd name="T8" fmla="*/ 183 w 273"/>
                <a:gd name="T9" fmla="*/ 96 h 414"/>
                <a:gd name="T10" fmla="*/ 176 w 273"/>
                <a:gd name="T11" fmla="*/ 93 h 414"/>
                <a:gd name="T12" fmla="*/ 167 w 273"/>
                <a:gd name="T13" fmla="*/ 94 h 414"/>
                <a:gd name="T14" fmla="*/ 161 w 273"/>
                <a:gd name="T15" fmla="*/ 101 h 414"/>
                <a:gd name="T16" fmla="*/ 153 w 273"/>
                <a:gd name="T17" fmla="*/ 86 h 414"/>
                <a:gd name="T18" fmla="*/ 142 w 273"/>
                <a:gd name="T19" fmla="*/ 54 h 414"/>
                <a:gd name="T20" fmla="*/ 132 w 273"/>
                <a:gd name="T21" fmla="*/ 36 h 414"/>
                <a:gd name="T22" fmla="*/ 123 w 273"/>
                <a:gd name="T23" fmla="*/ 25 h 414"/>
                <a:gd name="T24" fmla="*/ 111 w 273"/>
                <a:gd name="T25" fmla="*/ 14 h 414"/>
                <a:gd name="T26" fmla="*/ 96 w 273"/>
                <a:gd name="T27" fmla="*/ 5 h 414"/>
                <a:gd name="T28" fmla="*/ 80 w 273"/>
                <a:gd name="T29" fmla="*/ 7 h 414"/>
                <a:gd name="T30" fmla="*/ 69 w 273"/>
                <a:gd name="T31" fmla="*/ 19 h 414"/>
                <a:gd name="T32" fmla="*/ 63 w 273"/>
                <a:gd name="T33" fmla="*/ 25 h 414"/>
                <a:gd name="T34" fmla="*/ 57 w 273"/>
                <a:gd name="T35" fmla="*/ 32 h 414"/>
                <a:gd name="T36" fmla="*/ 56 w 273"/>
                <a:gd name="T37" fmla="*/ 42 h 414"/>
                <a:gd name="T38" fmla="*/ 58 w 273"/>
                <a:gd name="T39" fmla="*/ 59 h 414"/>
                <a:gd name="T40" fmla="*/ 52 w 273"/>
                <a:gd name="T41" fmla="*/ 78 h 414"/>
                <a:gd name="T42" fmla="*/ 33 w 273"/>
                <a:gd name="T43" fmla="*/ 90 h 414"/>
                <a:gd name="T44" fmla="*/ 17 w 273"/>
                <a:gd name="T45" fmla="*/ 104 h 414"/>
                <a:gd name="T46" fmla="*/ 4 w 273"/>
                <a:gd name="T47" fmla="*/ 118 h 414"/>
                <a:gd name="T48" fmla="*/ 40 w 273"/>
                <a:gd name="T49" fmla="*/ 198 h 414"/>
                <a:gd name="T50" fmla="*/ 73 w 273"/>
                <a:gd name="T51" fmla="*/ 205 h 414"/>
                <a:gd name="T52" fmla="*/ 84 w 273"/>
                <a:gd name="T53" fmla="*/ 210 h 414"/>
                <a:gd name="T54" fmla="*/ 93 w 273"/>
                <a:gd name="T55" fmla="*/ 218 h 414"/>
                <a:gd name="T56" fmla="*/ 99 w 273"/>
                <a:gd name="T57" fmla="*/ 226 h 414"/>
                <a:gd name="T58" fmla="*/ 103 w 273"/>
                <a:gd name="T59" fmla="*/ 237 h 414"/>
                <a:gd name="T60" fmla="*/ 106 w 273"/>
                <a:gd name="T61" fmla="*/ 265 h 414"/>
                <a:gd name="T62" fmla="*/ 103 w 273"/>
                <a:gd name="T63" fmla="*/ 279 h 414"/>
                <a:gd name="T64" fmla="*/ 96 w 273"/>
                <a:gd name="T65" fmla="*/ 293 h 414"/>
                <a:gd name="T66" fmla="*/ 89 w 273"/>
                <a:gd name="T67" fmla="*/ 307 h 414"/>
                <a:gd name="T68" fmla="*/ 86 w 273"/>
                <a:gd name="T69" fmla="*/ 321 h 414"/>
                <a:gd name="T70" fmla="*/ 91 w 273"/>
                <a:gd name="T71" fmla="*/ 343 h 414"/>
                <a:gd name="T72" fmla="*/ 107 w 273"/>
                <a:gd name="T73" fmla="*/ 374 h 414"/>
                <a:gd name="T74" fmla="*/ 117 w 273"/>
                <a:gd name="T75" fmla="*/ 389 h 414"/>
                <a:gd name="T76" fmla="*/ 129 w 273"/>
                <a:gd name="T77" fmla="*/ 401 h 414"/>
                <a:gd name="T78" fmla="*/ 141 w 273"/>
                <a:gd name="T79" fmla="*/ 411 h 414"/>
                <a:gd name="T80" fmla="*/ 153 w 273"/>
                <a:gd name="T81" fmla="*/ 414 h 414"/>
                <a:gd name="T82" fmla="*/ 215 w 273"/>
                <a:gd name="T83" fmla="*/ 398 h 414"/>
                <a:gd name="T84" fmla="*/ 255 w 273"/>
                <a:gd name="T85" fmla="*/ 385 h 414"/>
                <a:gd name="T86" fmla="*/ 267 w 273"/>
                <a:gd name="T87" fmla="*/ 377 h 414"/>
                <a:gd name="T88" fmla="*/ 273 w 273"/>
                <a:gd name="T89" fmla="*/ 370 h 414"/>
                <a:gd name="T90" fmla="*/ 269 w 273"/>
                <a:gd name="T91" fmla="*/ 352 h 414"/>
                <a:gd name="T92" fmla="*/ 263 w 273"/>
                <a:gd name="T93" fmla="*/ 335 h 414"/>
                <a:gd name="T94" fmla="*/ 242 w 273"/>
                <a:gd name="T95" fmla="*/ 309 h 414"/>
                <a:gd name="T96" fmla="*/ 222 w 273"/>
                <a:gd name="T97" fmla="*/ 282 h 414"/>
                <a:gd name="T98" fmla="*/ 215 w 273"/>
                <a:gd name="T99" fmla="*/ 266 h 414"/>
                <a:gd name="T100" fmla="*/ 212 w 273"/>
                <a:gd name="T101" fmla="*/ 247 h 414"/>
                <a:gd name="T102" fmla="*/ 215 w 273"/>
                <a:gd name="T103" fmla="*/ 215 h 414"/>
                <a:gd name="T104" fmla="*/ 222 w 273"/>
                <a:gd name="T105" fmla="*/ 190 h 414"/>
                <a:gd name="T106" fmla="*/ 230 w 273"/>
                <a:gd name="T107" fmla="*/ 167 h 414"/>
                <a:gd name="T108" fmla="*/ 232 w 273"/>
                <a:gd name="T109" fmla="*/ 142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414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03" name="Group 164"/>
            <p:cNvGrpSpPr>
              <a:grpSpLocks/>
            </p:cNvGrpSpPr>
            <p:nvPr>
              <p:custDataLst>
                <p:tags r:id="rId501"/>
              </p:custDataLst>
            </p:nvPr>
          </p:nvGrpSpPr>
          <p:grpSpPr bwMode="auto">
            <a:xfrm>
              <a:off x="10227793" y="6864596"/>
              <a:ext cx="752664" cy="882880"/>
              <a:chOff x="1486" y="2412"/>
              <a:chExt cx="244" cy="256"/>
            </a:xfrm>
            <a:solidFill>
              <a:schemeClr val="bg1"/>
            </a:solidFill>
          </p:grpSpPr>
          <p:sp>
            <p:nvSpPr>
              <p:cNvPr id="486" name="Freeform 165"/>
              <p:cNvSpPr>
                <a:spLocks/>
              </p:cNvSpPr>
              <p:nvPr/>
            </p:nvSpPr>
            <p:spPr bwMode="auto">
              <a:xfrm>
                <a:off x="1639" y="2457"/>
                <a:ext cx="18" cy="7"/>
              </a:xfrm>
              <a:custGeom>
                <a:avLst/>
                <a:gdLst>
                  <a:gd name="T0" fmla="*/ 0 w 54"/>
                  <a:gd name="T1" fmla="*/ 0 h 22"/>
                  <a:gd name="T2" fmla="*/ 0 w 54"/>
                  <a:gd name="T3" fmla="*/ 18 h 22"/>
                  <a:gd name="T4" fmla="*/ 6 w 54"/>
                  <a:gd name="T5" fmla="*/ 20 h 22"/>
                  <a:gd name="T6" fmla="*/ 10 w 54"/>
                  <a:gd name="T7" fmla="*/ 21 h 22"/>
                  <a:gd name="T8" fmla="*/ 14 w 54"/>
                  <a:gd name="T9" fmla="*/ 22 h 22"/>
                  <a:gd name="T10" fmla="*/ 20 w 54"/>
                  <a:gd name="T11" fmla="*/ 22 h 22"/>
                  <a:gd name="T12" fmla="*/ 23 w 54"/>
                  <a:gd name="T13" fmla="*/ 22 h 22"/>
                  <a:gd name="T14" fmla="*/ 27 w 54"/>
                  <a:gd name="T15" fmla="*/ 21 h 22"/>
                  <a:gd name="T16" fmla="*/ 31 w 54"/>
                  <a:gd name="T17" fmla="*/ 20 h 22"/>
                  <a:gd name="T18" fmla="*/ 33 w 54"/>
                  <a:gd name="T19" fmla="*/ 18 h 22"/>
                  <a:gd name="T20" fmla="*/ 35 w 54"/>
                  <a:gd name="T21" fmla="*/ 16 h 22"/>
                  <a:gd name="T22" fmla="*/ 41 w 54"/>
                  <a:gd name="T23" fmla="*/ 12 h 22"/>
                  <a:gd name="T24" fmla="*/ 47 w 54"/>
                  <a:gd name="T25" fmla="*/ 8 h 22"/>
                  <a:gd name="T26" fmla="*/ 54 w 54"/>
                  <a:gd name="T27" fmla="*/ 6 h 22"/>
                  <a:gd name="T28" fmla="*/ 36 w 54"/>
                  <a:gd name="T29" fmla="*/ 5 h 22"/>
                  <a:gd name="T30" fmla="*/ 20 w 54"/>
                  <a:gd name="T31" fmla="*/ 3 h 22"/>
                  <a:gd name="T32" fmla="*/ 6 w 54"/>
                  <a:gd name="T33" fmla="*/ 1 h 22"/>
                  <a:gd name="T34" fmla="*/ 0 w 54"/>
                  <a:gd name="T3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22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87" name="Freeform 166"/>
              <p:cNvSpPr>
                <a:spLocks/>
              </p:cNvSpPr>
              <p:nvPr/>
            </p:nvSpPr>
            <p:spPr bwMode="auto">
              <a:xfrm>
                <a:off x="1526" y="2412"/>
                <a:ext cx="2" cy="8"/>
              </a:xfrm>
              <a:custGeom>
                <a:avLst/>
                <a:gdLst>
                  <a:gd name="T0" fmla="*/ 6 w 6"/>
                  <a:gd name="T1" fmla="*/ 24 h 24"/>
                  <a:gd name="T2" fmla="*/ 6 w 6"/>
                  <a:gd name="T3" fmla="*/ 0 h 24"/>
                  <a:gd name="T4" fmla="*/ 4 w 6"/>
                  <a:gd name="T5" fmla="*/ 1 h 24"/>
                  <a:gd name="T6" fmla="*/ 1 w 6"/>
                  <a:gd name="T7" fmla="*/ 3 h 24"/>
                  <a:gd name="T8" fmla="*/ 0 w 6"/>
                  <a:gd name="T9" fmla="*/ 7 h 24"/>
                  <a:gd name="T10" fmla="*/ 0 w 6"/>
                  <a:gd name="T11" fmla="*/ 12 h 24"/>
                  <a:gd name="T12" fmla="*/ 0 w 6"/>
                  <a:gd name="T13" fmla="*/ 16 h 24"/>
                  <a:gd name="T14" fmla="*/ 1 w 6"/>
                  <a:gd name="T15" fmla="*/ 20 h 24"/>
                  <a:gd name="T16" fmla="*/ 4 w 6"/>
                  <a:gd name="T17" fmla="*/ 23 h 24"/>
                  <a:gd name="T18" fmla="*/ 6 w 6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88" name="Freeform 167"/>
              <p:cNvSpPr>
                <a:spLocks/>
              </p:cNvSpPr>
              <p:nvPr/>
            </p:nvSpPr>
            <p:spPr bwMode="auto">
              <a:xfrm>
                <a:off x="1557" y="2438"/>
                <a:ext cx="8" cy="4"/>
              </a:xfrm>
              <a:custGeom>
                <a:avLst/>
                <a:gdLst>
                  <a:gd name="T0" fmla="*/ 0 w 27"/>
                  <a:gd name="T1" fmla="*/ 12 h 12"/>
                  <a:gd name="T2" fmla="*/ 27 w 27"/>
                  <a:gd name="T3" fmla="*/ 12 h 12"/>
                  <a:gd name="T4" fmla="*/ 14 w 27"/>
                  <a:gd name="T5" fmla="*/ 0 h 12"/>
                  <a:gd name="T6" fmla="*/ 0 w 27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89" name="Freeform 168"/>
              <p:cNvSpPr>
                <a:spLocks/>
              </p:cNvSpPr>
              <p:nvPr/>
            </p:nvSpPr>
            <p:spPr bwMode="auto">
              <a:xfrm>
                <a:off x="1486" y="2444"/>
                <a:ext cx="244" cy="224"/>
              </a:xfrm>
              <a:custGeom>
                <a:avLst/>
                <a:gdLst>
                  <a:gd name="T0" fmla="*/ 9 w 743"/>
                  <a:gd name="T1" fmla="*/ 208 h 672"/>
                  <a:gd name="T2" fmla="*/ 50 w 743"/>
                  <a:gd name="T3" fmla="*/ 266 h 672"/>
                  <a:gd name="T4" fmla="*/ 121 w 743"/>
                  <a:gd name="T5" fmla="*/ 294 h 672"/>
                  <a:gd name="T6" fmla="*/ 166 w 743"/>
                  <a:gd name="T7" fmla="*/ 316 h 672"/>
                  <a:gd name="T8" fmla="*/ 198 w 743"/>
                  <a:gd name="T9" fmla="*/ 346 h 672"/>
                  <a:gd name="T10" fmla="*/ 296 w 743"/>
                  <a:gd name="T11" fmla="*/ 379 h 672"/>
                  <a:gd name="T12" fmla="*/ 286 w 743"/>
                  <a:gd name="T13" fmla="*/ 420 h 672"/>
                  <a:gd name="T14" fmla="*/ 311 w 743"/>
                  <a:gd name="T15" fmla="*/ 513 h 672"/>
                  <a:gd name="T16" fmla="*/ 303 w 743"/>
                  <a:gd name="T17" fmla="*/ 535 h 672"/>
                  <a:gd name="T18" fmla="*/ 302 w 743"/>
                  <a:gd name="T19" fmla="*/ 566 h 672"/>
                  <a:gd name="T20" fmla="*/ 328 w 743"/>
                  <a:gd name="T21" fmla="*/ 617 h 672"/>
                  <a:gd name="T22" fmla="*/ 371 w 743"/>
                  <a:gd name="T23" fmla="*/ 659 h 672"/>
                  <a:gd name="T24" fmla="*/ 415 w 743"/>
                  <a:gd name="T25" fmla="*/ 671 h 672"/>
                  <a:gd name="T26" fmla="*/ 465 w 743"/>
                  <a:gd name="T27" fmla="*/ 653 h 672"/>
                  <a:gd name="T28" fmla="*/ 507 w 743"/>
                  <a:gd name="T29" fmla="*/ 619 h 672"/>
                  <a:gd name="T30" fmla="*/ 524 w 743"/>
                  <a:gd name="T31" fmla="*/ 586 h 672"/>
                  <a:gd name="T32" fmla="*/ 477 w 743"/>
                  <a:gd name="T33" fmla="*/ 469 h 672"/>
                  <a:gd name="T34" fmla="*/ 577 w 743"/>
                  <a:gd name="T35" fmla="*/ 500 h 672"/>
                  <a:gd name="T36" fmla="*/ 600 w 743"/>
                  <a:gd name="T37" fmla="*/ 477 h 672"/>
                  <a:gd name="T38" fmla="*/ 652 w 743"/>
                  <a:gd name="T39" fmla="*/ 445 h 672"/>
                  <a:gd name="T40" fmla="*/ 669 w 743"/>
                  <a:gd name="T41" fmla="*/ 441 h 672"/>
                  <a:gd name="T42" fmla="*/ 685 w 743"/>
                  <a:gd name="T43" fmla="*/ 435 h 672"/>
                  <a:gd name="T44" fmla="*/ 666 w 743"/>
                  <a:gd name="T45" fmla="*/ 327 h 672"/>
                  <a:gd name="T46" fmla="*/ 709 w 743"/>
                  <a:gd name="T47" fmla="*/ 294 h 672"/>
                  <a:gd name="T48" fmla="*/ 714 w 743"/>
                  <a:gd name="T49" fmla="*/ 253 h 672"/>
                  <a:gd name="T50" fmla="*/ 726 w 743"/>
                  <a:gd name="T51" fmla="*/ 235 h 672"/>
                  <a:gd name="T52" fmla="*/ 728 w 743"/>
                  <a:gd name="T53" fmla="*/ 213 h 672"/>
                  <a:gd name="T54" fmla="*/ 700 w 743"/>
                  <a:gd name="T55" fmla="*/ 196 h 672"/>
                  <a:gd name="T56" fmla="*/ 686 w 743"/>
                  <a:gd name="T57" fmla="*/ 168 h 672"/>
                  <a:gd name="T58" fmla="*/ 670 w 743"/>
                  <a:gd name="T59" fmla="*/ 145 h 672"/>
                  <a:gd name="T60" fmla="*/ 639 w 743"/>
                  <a:gd name="T61" fmla="*/ 152 h 672"/>
                  <a:gd name="T62" fmla="*/ 630 w 743"/>
                  <a:gd name="T63" fmla="*/ 134 h 672"/>
                  <a:gd name="T64" fmla="*/ 602 w 743"/>
                  <a:gd name="T65" fmla="*/ 115 h 672"/>
                  <a:gd name="T66" fmla="*/ 584 w 743"/>
                  <a:gd name="T67" fmla="*/ 97 h 672"/>
                  <a:gd name="T68" fmla="*/ 536 w 743"/>
                  <a:gd name="T69" fmla="*/ 75 h 672"/>
                  <a:gd name="T70" fmla="*/ 490 w 743"/>
                  <a:gd name="T71" fmla="*/ 87 h 672"/>
                  <a:gd name="T72" fmla="*/ 472 w 743"/>
                  <a:gd name="T73" fmla="*/ 101 h 672"/>
                  <a:gd name="T74" fmla="*/ 434 w 743"/>
                  <a:gd name="T75" fmla="*/ 116 h 672"/>
                  <a:gd name="T76" fmla="*/ 418 w 743"/>
                  <a:gd name="T77" fmla="*/ 104 h 672"/>
                  <a:gd name="T78" fmla="*/ 393 w 743"/>
                  <a:gd name="T79" fmla="*/ 102 h 672"/>
                  <a:gd name="T80" fmla="*/ 359 w 743"/>
                  <a:gd name="T81" fmla="*/ 83 h 672"/>
                  <a:gd name="T82" fmla="*/ 317 w 743"/>
                  <a:gd name="T83" fmla="*/ 85 h 672"/>
                  <a:gd name="T84" fmla="*/ 291 w 743"/>
                  <a:gd name="T85" fmla="*/ 92 h 672"/>
                  <a:gd name="T86" fmla="*/ 252 w 743"/>
                  <a:gd name="T87" fmla="*/ 93 h 672"/>
                  <a:gd name="T88" fmla="*/ 233 w 743"/>
                  <a:gd name="T89" fmla="*/ 52 h 672"/>
                  <a:gd name="T90" fmla="*/ 179 w 743"/>
                  <a:gd name="T91" fmla="*/ 22 h 672"/>
                  <a:gd name="T92" fmla="*/ 148 w 743"/>
                  <a:gd name="T93" fmla="*/ 10 h 672"/>
                  <a:gd name="T94" fmla="*/ 136 w 743"/>
                  <a:gd name="T95" fmla="*/ 46 h 672"/>
                  <a:gd name="T96" fmla="*/ 119 w 743"/>
                  <a:gd name="T97" fmla="*/ 69 h 672"/>
                  <a:gd name="T98" fmla="*/ 119 w 743"/>
                  <a:gd name="T99" fmla="*/ 137 h 672"/>
                  <a:gd name="T100" fmla="*/ 104 w 743"/>
                  <a:gd name="T101" fmla="*/ 194 h 672"/>
                  <a:gd name="T102" fmla="*/ 87 w 743"/>
                  <a:gd name="T103" fmla="*/ 190 h 672"/>
                  <a:gd name="T104" fmla="*/ 70 w 743"/>
                  <a:gd name="T105" fmla="*/ 184 h 672"/>
                  <a:gd name="T106" fmla="*/ 57 w 743"/>
                  <a:gd name="T107" fmla="*/ 169 h 672"/>
                  <a:gd name="T108" fmla="*/ 52 w 743"/>
                  <a:gd name="T109" fmla="*/ 119 h 672"/>
                  <a:gd name="T110" fmla="*/ 73 w 743"/>
                  <a:gd name="T111" fmla="*/ 61 h 672"/>
                  <a:gd name="T112" fmla="*/ 97 w 743"/>
                  <a:gd name="T113" fmla="*/ 15 h 672"/>
                  <a:gd name="T114" fmla="*/ 52 w 743"/>
                  <a:gd name="T115" fmla="*/ 30 h 672"/>
                  <a:gd name="T116" fmla="*/ 16 w 743"/>
                  <a:gd name="T117" fmla="*/ 70 h 672"/>
                  <a:gd name="T118" fmla="*/ 1 w 743"/>
                  <a:gd name="T119" fmla="*/ 12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43" h="672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04" name="Freeform 169"/>
            <p:cNvSpPr>
              <a:spLocks/>
            </p:cNvSpPr>
            <p:nvPr>
              <p:custDataLst>
                <p:tags r:id="rId502"/>
              </p:custDataLst>
            </p:nvPr>
          </p:nvSpPr>
          <p:spPr bwMode="auto">
            <a:xfrm>
              <a:off x="21897772" y="10249557"/>
              <a:ext cx="73791" cy="24426"/>
            </a:xfrm>
            <a:custGeom>
              <a:avLst/>
              <a:gdLst>
                <a:gd name="T0" fmla="*/ 0 w 79"/>
                <a:gd name="T1" fmla="*/ 23 h 23"/>
                <a:gd name="T2" fmla="*/ 22 w 79"/>
                <a:gd name="T3" fmla="*/ 13 h 23"/>
                <a:gd name="T4" fmla="*/ 45 w 79"/>
                <a:gd name="T5" fmla="*/ 4 h 23"/>
                <a:gd name="T6" fmla="*/ 56 w 79"/>
                <a:gd name="T7" fmla="*/ 1 h 23"/>
                <a:gd name="T8" fmla="*/ 65 w 79"/>
                <a:gd name="T9" fmla="*/ 0 h 23"/>
                <a:gd name="T10" fmla="*/ 69 w 79"/>
                <a:gd name="T11" fmla="*/ 0 h 23"/>
                <a:gd name="T12" fmla="*/ 74 w 79"/>
                <a:gd name="T13" fmla="*/ 1 h 23"/>
                <a:gd name="T14" fmla="*/ 77 w 79"/>
                <a:gd name="T15" fmla="*/ 2 h 23"/>
                <a:gd name="T16" fmla="*/ 79 w 79"/>
                <a:gd name="T17" fmla="*/ 4 h 23"/>
                <a:gd name="T18" fmla="*/ 77 w 79"/>
                <a:gd name="T19" fmla="*/ 8 h 23"/>
                <a:gd name="T20" fmla="*/ 75 w 79"/>
                <a:gd name="T21" fmla="*/ 13 h 23"/>
                <a:gd name="T22" fmla="*/ 72 w 79"/>
                <a:gd name="T23" fmla="*/ 16 h 23"/>
                <a:gd name="T24" fmla="*/ 68 w 79"/>
                <a:gd name="T25" fmla="*/ 19 h 23"/>
                <a:gd name="T26" fmla="*/ 64 w 79"/>
                <a:gd name="T27" fmla="*/ 21 h 23"/>
                <a:gd name="T28" fmla="*/ 59 w 79"/>
                <a:gd name="T29" fmla="*/ 22 h 23"/>
                <a:gd name="T30" fmla="*/ 53 w 79"/>
                <a:gd name="T31" fmla="*/ 23 h 23"/>
                <a:gd name="T32" fmla="*/ 46 w 79"/>
                <a:gd name="T33" fmla="*/ 23 h 23"/>
                <a:gd name="T34" fmla="*/ 37 w 79"/>
                <a:gd name="T35" fmla="*/ 23 h 23"/>
                <a:gd name="T36" fmla="*/ 32 w 79"/>
                <a:gd name="T37" fmla="*/ 21 h 23"/>
                <a:gd name="T38" fmla="*/ 26 w 79"/>
                <a:gd name="T39" fmla="*/ 20 h 23"/>
                <a:gd name="T40" fmla="*/ 23 w 79"/>
                <a:gd name="T41" fmla="*/ 19 h 23"/>
                <a:gd name="T42" fmla="*/ 19 w 79"/>
                <a:gd name="T43" fmla="*/ 18 h 23"/>
                <a:gd name="T44" fmla="*/ 14 w 79"/>
                <a:gd name="T45" fmla="*/ 18 h 23"/>
                <a:gd name="T46" fmla="*/ 9 w 79"/>
                <a:gd name="T47" fmla="*/ 20 h 23"/>
                <a:gd name="T48" fmla="*/ 0 w 79"/>
                <a:gd name="T4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23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05" name="Freeform 170"/>
            <p:cNvSpPr>
              <a:spLocks/>
            </p:cNvSpPr>
            <p:nvPr>
              <p:custDataLst>
                <p:tags r:id="rId503"/>
              </p:custDataLst>
            </p:nvPr>
          </p:nvSpPr>
          <p:spPr bwMode="auto">
            <a:xfrm>
              <a:off x="22167107" y="10542688"/>
              <a:ext cx="3691" cy="10468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06" name="Line 171"/>
            <p:cNvSpPr>
              <a:spLocks noChangeShapeType="1"/>
            </p:cNvSpPr>
            <p:nvPr>
              <p:custDataLst>
                <p:tags r:id="rId504"/>
              </p:custDataLst>
            </p:nvPr>
          </p:nvSpPr>
          <p:spPr bwMode="auto">
            <a:xfrm flipV="1">
              <a:off x="22377411" y="10539197"/>
              <a:ext cx="3688" cy="27917"/>
            </a:xfrm>
            <a:prstGeom prst="line">
              <a:avLst/>
            </a:prstGeom>
            <a:noFill/>
            <a:ln w="9525">
              <a:solidFill>
                <a:srgbClr val="0824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07" name="Freeform 172"/>
            <p:cNvSpPr>
              <a:spLocks/>
            </p:cNvSpPr>
            <p:nvPr>
              <p:custDataLst>
                <p:tags r:id="rId505"/>
              </p:custDataLst>
            </p:nvPr>
          </p:nvSpPr>
          <p:spPr bwMode="auto">
            <a:xfrm>
              <a:off x="22377411" y="10539197"/>
              <a:ext cx="7379" cy="34897"/>
            </a:xfrm>
            <a:custGeom>
              <a:avLst/>
              <a:gdLst>
                <a:gd name="T0" fmla="*/ 0 w 5"/>
                <a:gd name="T1" fmla="*/ 0 h 30"/>
                <a:gd name="T2" fmla="*/ 2 w 5"/>
                <a:gd name="T3" fmla="*/ 1 h 30"/>
                <a:gd name="T4" fmla="*/ 4 w 5"/>
                <a:gd name="T5" fmla="*/ 4 h 30"/>
                <a:gd name="T6" fmla="*/ 5 w 5"/>
                <a:gd name="T7" fmla="*/ 8 h 30"/>
                <a:gd name="T8" fmla="*/ 5 w 5"/>
                <a:gd name="T9" fmla="*/ 13 h 30"/>
                <a:gd name="T10" fmla="*/ 5 w 5"/>
                <a:gd name="T11" fmla="*/ 18 h 30"/>
                <a:gd name="T12" fmla="*/ 4 w 5"/>
                <a:gd name="T13" fmla="*/ 23 h 30"/>
                <a:gd name="T14" fmla="*/ 2 w 5"/>
                <a:gd name="T15" fmla="*/ 27 h 30"/>
                <a:gd name="T16" fmla="*/ 0 w 5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08" name="Freeform 173"/>
            <p:cNvSpPr>
              <a:spLocks/>
            </p:cNvSpPr>
            <p:nvPr>
              <p:custDataLst>
                <p:tags r:id="rId506"/>
              </p:custDataLst>
            </p:nvPr>
          </p:nvSpPr>
          <p:spPr bwMode="auto">
            <a:xfrm>
              <a:off x="23071042" y="9373654"/>
              <a:ext cx="51653" cy="62814"/>
            </a:xfrm>
            <a:custGeom>
              <a:avLst/>
              <a:gdLst>
                <a:gd name="T0" fmla="*/ 0 w 53"/>
                <a:gd name="T1" fmla="*/ 12 h 55"/>
                <a:gd name="T2" fmla="*/ 1 w 53"/>
                <a:gd name="T3" fmla="*/ 17 h 55"/>
                <a:gd name="T4" fmla="*/ 5 w 53"/>
                <a:gd name="T5" fmla="*/ 22 h 55"/>
                <a:gd name="T6" fmla="*/ 9 w 53"/>
                <a:gd name="T7" fmla="*/ 27 h 55"/>
                <a:gd name="T8" fmla="*/ 15 w 53"/>
                <a:gd name="T9" fmla="*/ 33 h 55"/>
                <a:gd name="T10" fmla="*/ 26 w 53"/>
                <a:gd name="T11" fmla="*/ 44 h 55"/>
                <a:gd name="T12" fmla="*/ 33 w 53"/>
                <a:gd name="T13" fmla="*/ 55 h 55"/>
                <a:gd name="T14" fmla="*/ 53 w 53"/>
                <a:gd name="T15" fmla="*/ 55 h 55"/>
                <a:gd name="T16" fmla="*/ 40 w 53"/>
                <a:gd name="T17" fmla="*/ 41 h 55"/>
                <a:gd name="T18" fmla="*/ 28 w 53"/>
                <a:gd name="T19" fmla="*/ 29 h 55"/>
                <a:gd name="T20" fmla="*/ 23 w 53"/>
                <a:gd name="T21" fmla="*/ 23 h 55"/>
                <a:gd name="T22" fmla="*/ 19 w 53"/>
                <a:gd name="T23" fmla="*/ 16 h 55"/>
                <a:gd name="T24" fmla="*/ 16 w 53"/>
                <a:gd name="T25" fmla="*/ 8 h 55"/>
                <a:gd name="T26" fmla="*/ 14 w 53"/>
                <a:gd name="T27" fmla="*/ 0 h 55"/>
                <a:gd name="T28" fmla="*/ 7 w 53"/>
                <a:gd name="T29" fmla="*/ 6 h 55"/>
                <a:gd name="T30" fmla="*/ 0 w 53"/>
                <a:gd name="T31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55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09" name="Freeform 174"/>
            <p:cNvSpPr>
              <a:spLocks/>
            </p:cNvSpPr>
            <p:nvPr>
              <p:custDataLst>
                <p:tags r:id="rId507"/>
              </p:custDataLst>
            </p:nvPr>
          </p:nvSpPr>
          <p:spPr bwMode="auto">
            <a:xfrm>
              <a:off x="23085801" y="9213130"/>
              <a:ext cx="62721" cy="87242"/>
            </a:xfrm>
            <a:custGeom>
              <a:avLst/>
              <a:gdLst>
                <a:gd name="T0" fmla="*/ 0 w 65"/>
                <a:gd name="T1" fmla="*/ 32 h 75"/>
                <a:gd name="T2" fmla="*/ 9 w 65"/>
                <a:gd name="T3" fmla="*/ 43 h 75"/>
                <a:gd name="T4" fmla="*/ 20 w 65"/>
                <a:gd name="T5" fmla="*/ 55 h 75"/>
                <a:gd name="T6" fmla="*/ 26 w 65"/>
                <a:gd name="T7" fmla="*/ 61 h 75"/>
                <a:gd name="T8" fmla="*/ 32 w 65"/>
                <a:gd name="T9" fmla="*/ 67 h 75"/>
                <a:gd name="T10" fmla="*/ 39 w 65"/>
                <a:gd name="T11" fmla="*/ 71 h 75"/>
                <a:gd name="T12" fmla="*/ 46 w 65"/>
                <a:gd name="T13" fmla="*/ 75 h 75"/>
                <a:gd name="T14" fmla="*/ 51 w 65"/>
                <a:gd name="T15" fmla="*/ 61 h 75"/>
                <a:gd name="T16" fmla="*/ 58 w 65"/>
                <a:gd name="T17" fmla="*/ 48 h 75"/>
                <a:gd name="T18" fmla="*/ 61 w 65"/>
                <a:gd name="T19" fmla="*/ 42 h 75"/>
                <a:gd name="T20" fmla="*/ 63 w 65"/>
                <a:gd name="T21" fmla="*/ 36 h 75"/>
                <a:gd name="T22" fmla="*/ 65 w 65"/>
                <a:gd name="T23" fmla="*/ 31 h 75"/>
                <a:gd name="T24" fmla="*/ 65 w 65"/>
                <a:gd name="T25" fmla="*/ 26 h 75"/>
                <a:gd name="T26" fmla="*/ 65 w 65"/>
                <a:gd name="T27" fmla="*/ 21 h 75"/>
                <a:gd name="T28" fmla="*/ 63 w 65"/>
                <a:gd name="T29" fmla="*/ 18 h 75"/>
                <a:gd name="T30" fmla="*/ 61 w 65"/>
                <a:gd name="T31" fmla="*/ 13 h 75"/>
                <a:gd name="T32" fmla="*/ 58 w 65"/>
                <a:gd name="T33" fmla="*/ 10 h 75"/>
                <a:gd name="T34" fmla="*/ 51 w 65"/>
                <a:gd name="T35" fmla="*/ 5 h 75"/>
                <a:gd name="T36" fmla="*/ 46 w 65"/>
                <a:gd name="T37" fmla="*/ 0 h 75"/>
                <a:gd name="T38" fmla="*/ 34 w 65"/>
                <a:gd name="T39" fmla="*/ 0 h 75"/>
                <a:gd name="T40" fmla="*/ 26 w 65"/>
                <a:gd name="T41" fmla="*/ 0 h 75"/>
                <a:gd name="T42" fmla="*/ 25 w 65"/>
                <a:gd name="T43" fmla="*/ 2 h 75"/>
                <a:gd name="T44" fmla="*/ 24 w 65"/>
                <a:gd name="T45" fmla="*/ 7 h 75"/>
                <a:gd name="T46" fmla="*/ 23 w 65"/>
                <a:gd name="T47" fmla="*/ 9 h 75"/>
                <a:gd name="T48" fmla="*/ 23 w 65"/>
                <a:gd name="T49" fmla="*/ 11 h 75"/>
                <a:gd name="T50" fmla="*/ 24 w 65"/>
                <a:gd name="T51" fmla="*/ 12 h 75"/>
                <a:gd name="T52" fmla="*/ 26 w 65"/>
                <a:gd name="T53" fmla="*/ 1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75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0" name="Freeform 175"/>
            <p:cNvSpPr>
              <a:spLocks/>
            </p:cNvSpPr>
            <p:nvPr>
              <p:custDataLst>
                <p:tags r:id="rId508"/>
              </p:custDataLst>
            </p:nvPr>
          </p:nvSpPr>
          <p:spPr bwMode="auto">
            <a:xfrm>
              <a:off x="23030457" y="9160786"/>
              <a:ext cx="40586" cy="66302"/>
            </a:xfrm>
            <a:custGeom>
              <a:avLst/>
              <a:gdLst>
                <a:gd name="T0" fmla="*/ 0 w 40"/>
                <a:gd name="T1" fmla="*/ 62 h 62"/>
                <a:gd name="T2" fmla="*/ 3 w 40"/>
                <a:gd name="T3" fmla="*/ 52 h 62"/>
                <a:gd name="T4" fmla="*/ 7 w 40"/>
                <a:gd name="T5" fmla="*/ 43 h 62"/>
                <a:gd name="T6" fmla="*/ 12 w 40"/>
                <a:gd name="T7" fmla="*/ 33 h 62"/>
                <a:gd name="T8" fmla="*/ 17 w 40"/>
                <a:gd name="T9" fmla="*/ 25 h 62"/>
                <a:gd name="T10" fmla="*/ 23 w 40"/>
                <a:gd name="T11" fmla="*/ 17 h 62"/>
                <a:gd name="T12" fmla="*/ 29 w 40"/>
                <a:gd name="T13" fmla="*/ 9 h 62"/>
                <a:gd name="T14" fmla="*/ 35 w 40"/>
                <a:gd name="T15" fmla="*/ 3 h 62"/>
                <a:gd name="T16" fmla="*/ 40 w 40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62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1" name="Freeform 176"/>
            <p:cNvSpPr>
              <a:spLocks/>
            </p:cNvSpPr>
            <p:nvPr>
              <p:custDataLst>
                <p:tags r:id="rId509"/>
              </p:custDataLst>
            </p:nvPr>
          </p:nvSpPr>
          <p:spPr bwMode="auto">
            <a:xfrm>
              <a:off x="22842292" y="8892082"/>
              <a:ext cx="158649" cy="303601"/>
            </a:xfrm>
            <a:custGeom>
              <a:avLst/>
              <a:gdLst>
                <a:gd name="T0" fmla="*/ 159 w 159"/>
                <a:gd name="T1" fmla="*/ 259 h 259"/>
                <a:gd name="T2" fmla="*/ 159 w 159"/>
                <a:gd name="T3" fmla="*/ 251 h 259"/>
                <a:gd name="T4" fmla="*/ 159 w 159"/>
                <a:gd name="T5" fmla="*/ 244 h 259"/>
                <a:gd name="T6" fmla="*/ 159 w 159"/>
                <a:gd name="T7" fmla="*/ 236 h 259"/>
                <a:gd name="T8" fmla="*/ 159 w 159"/>
                <a:gd name="T9" fmla="*/ 228 h 259"/>
                <a:gd name="T10" fmla="*/ 159 w 159"/>
                <a:gd name="T11" fmla="*/ 224 h 259"/>
                <a:gd name="T12" fmla="*/ 158 w 159"/>
                <a:gd name="T13" fmla="*/ 219 h 259"/>
                <a:gd name="T14" fmla="*/ 156 w 159"/>
                <a:gd name="T15" fmla="*/ 215 h 259"/>
                <a:gd name="T16" fmla="*/ 153 w 159"/>
                <a:gd name="T17" fmla="*/ 210 h 259"/>
                <a:gd name="T18" fmla="*/ 145 w 159"/>
                <a:gd name="T19" fmla="*/ 202 h 259"/>
                <a:gd name="T20" fmla="*/ 135 w 159"/>
                <a:gd name="T21" fmla="*/ 195 h 259"/>
                <a:gd name="T22" fmla="*/ 124 w 159"/>
                <a:gd name="T23" fmla="*/ 189 h 259"/>
                <a:gd name="T24" fmla="*/ 112 w 159"/>
                <a:gd name="T25" fmla="*/ 184 h 259"/>
                <a:gd name="T26" fmla="*/ 99 w 159"/>
                <a:gd name="T27" fmla="*/ 180 h 259"/>
                <a:gd name="T28" fmla="*/ 87 w 159"/>
                <a:gd name="T29" fmla="*/ 179 h 259"/>
                <a:gd name="T30" fmla="*/ 85 w 159"/>
                <a:gd name="T31" fmla="*/ 178 h 259"/>
                <a:gd name="T32" fmla="*/ 82 w 159"/>
                <a:gd name="T33" fmla="*/ 177 h 259"/>
                <a:gd name="T34" fmla="*/ 81 w 159"/>
                <a:gd name="T35" fmla="*/ 175 h 259"/>
                <a:gd name="T36" fmla="*/ 80 w 159"/>
                <a:gd name="T37" fmla="*/ 173 h 259"/>
                <a:gd name="T38" fmla="*/ 80 w 159"/>
                <a:gd name="T39" fmla="*/ 167 h 259"/>
                <a:gd name="T40" fmla="*/ 81 w 159"/>
                <a:gd name="T41" fmla="*/ 161 h 259"/>
                <a:gd name="T42" fmla="*/ 85 w 159"/>
                <a:gd name="T43" fmla="*/ 148 h 259"/>
                <a:gd name="T44" fmla="*/ 87 w 159"/>
                <a:gd name="T45" fmla="*/ 142 h 259"/>
                <a:gd name="T46" fmla="*/ 73 w 159"/>
                <a:gd name="T47" fmla="*/ 141 h 259"/>
                <a:gd name="T48" fmla="*/ 59 w 159"/>
                <a:gd name="T49" fmla="*/ 139 h 259"/>
                <a:gd name="T50" fmla="*/ 48 w 159"/>
                <a:gd name="T51" fmla="*/ 135 h 259"/>
                <a:gd name="T52" fmla="*/ 40 w 159"/>
                <a:gd name="T53" fmla="*/ 129 h 259"/>
                <a:gd name="T54" fmla="*/ 31 w 159"/>
                <a:gd name="T55" fmla="*/ 121 h 259"/>
                <a:gd name="T56" fmla="*/ 24 w 159"/>
                <a:gd name="T57" fmla="*/ 113 h 259"/>
                <a:gd name="T58" fmla="*/ 18 w 159"/>
                <a:gd name="T59" fmla="*/ 104 h 259"/>
                <a:gd name="T60" fmla="*/ 13 w 159"/>
                <a:gd name="T61" fmla="*/ 94 h 259"/>
                <a:gd name="T62" fmla="*/ 9 w 159"/>
                <a:gd name="T63" fmla="*/ 84 h 259"/>
                <a:gd name="T64" fmla="*/ 7 w 159"/>
                <a:gd name="T65" fmla="*/ 73 h 259"/>
                <a:gd name="T66" fmla="*/ 5 w 159"/>
                <a:gd name="T67" fmla="*/ 60 h 259"/>
                <a:gd name="T68" fmla="*/ 2 w 159"/>
                <a:gd name="T69" fmla="*/ 48 h 259"/>
                <a:gd name="T70" fmla="*/ 0 w 159"/>
                <a:gd name="T71" fmla="*/ 25 h 259"/>
                <a:gd name="T72" fmla="*/ 0 w 159"/>
                <a:gd name="T73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259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2" name="Line 177"/>
            <p:cNvSpPr>
              <a:spLocks noChangeShapeType="1"/>
            </p:cNvSpPr>
            <p:nvPr>
              <p:custDataLst>
                <p:tags r:id="rId510"/>
              </p:custDataLst>
            </p:nvPr>
          </p:nvSpPr>
          <p:spPr bwMode="auto">
            <a:xfrm flipH="1" flipV="1">
              <a:off x="22827534" y="8818801"/>
              <a:ext cx="14758" cy="73282"/>
            </a:xfrm>
            <a:prstGeom prst="line">
              <a:avLst/>
            </a:prstGeom>
            <a:noFill/>
            <a:ln w="9525">
              <a:solidFill>
                <a:srgbClr val="0824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3" name="Freeform 178"/>
            <p:cNvSpPr>
              <a:spLocks/>
            </p:cNvSpPr>
            <p:nvPr>
              <p:custDataLst>
                <p:tags r:id="rId511"/>
              </p:custDataLst>
            </p:nvPr>
          </p:nvSpPr>
          <p:spPr bwMode="auto">
            <a:xfrm>
              <a:off x="22827534" y="8783904"/>
              <a:ext cx="14758" cy="34897"/>
            </a:xfrm>
            <a:custGeom>
              <a:avLst/>
              <a:gdLst>
                <a:gd name="T0" fmla="*/ 0 w 13"/>
                <a:gd name="T1" fmla="*/ 25 h 25"/>
                <a:gd name="T2" fmla="*/ 1 w 13"/>
                <a:gd name="T3" fmla="*/ 19 h 25"/>
                <a:gd name="T4" fmla="*/ 4 w 13"/>
                <a:gd name="T5" fmla="*/ 13 h 25"/>
                <a:gd name="T6" fmla="*/ 8 w 13"/>
                <a:gd name="T7" fmla="*/ 6 h 25"/>
                <a:gd name="T8" fmla="*/ 13 w 13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5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4" name="Line 179"/>
            <p:cNvSpPr>
              <a:spLocks noChangeShapeType="1"/>
            </p:cNvSpPr>
            <p:nvPr>
              <p:custDataLst>
                <p:tags r:id="rId512"/>
              </p:custDataLst>
            </p:nvPr>
          </p:nvSpPr>
          <p:spPr bwMode="auto">
            <a:xfrm flipV="1">
              <a:off x="22842292" y="8755987"/>
              <a:ext cx="0" cy="27917"/>
            </a:xfrm>
            <a:prstGeom prst="line">
              <a:avLst/>
            </a:prstGeom>
            <a:noFill/>
            <a:ln w="9525">
              <a:solidFill>
                <a:srgbClr val="0824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5" name="Freeform 180"/>
            <p:cNvSpPr>
              <a:spLocks/>
            </p:cNvSpPr>
            <p:nvPr>
              <p:custDataLst>
                <p:tags r:id="rId513"/>
              </p:custDataLst>
            </p:nvPr>
          </p:nvSpPr>
          <p:spPr bwMode="auto">
            <a:xfrm>
              <a:off x="22735294" y="8609422"/>
              <a:ext cx="106997" cy="146565"/>
            </a:xfrm>
            <a:custGeom>
              <a:avLst/>
              <a:gdLst>
                <a:gd name="T0" fmla="*/ 100 w 100"/>
                <a:gd name="T1" fmla="*/ 123 h 123"/>
                <a:gd name="T2" fmla="*/ 90 w 100"/>
                <a:gd name="T3" fmla="*/ 122 h 123"/>
                <a:gd name="T4" fmla="*/ 76 w 100"/>
                <a:gd name="T5" fmla="*/ 119 h 123"/>
                <a:gd name="T6" fmla="*/ 60 w 100"/>
                <a:gd name="T7" fmla="*/ 114 h 123"/>
                <a:gd name="T8" fmla="*/ 43 w 100"/>
                <a:gd name="T9" fmla="*/ 107 h 123"/>
                <a:gd name="T10" fmla="*/ 34 w 100"/>
                <a:gd name="T11" fmla="*/ 103 h 123"/>
                <a:gd name="T12" fmla="*/ 27 w 100"/>
                <a:gd name="T13" fmla="*/ 99 h 123"/>
                <a:gd name="T14" fmla="*/ 20 w 100"/>
                <a:gd name="T15" fmla="*/ 94 h 123"/>
                <a:gd name="T16" fmla="*/ 13 w 100"/>
                <a:gd name="T17" fmla="*/ 89 h 123"/>
                <a:gd name="T18" fmla="*/ 8 w 100"/>
                <a:gd name="T19" fmla="*/ 84 h 123"/>
                <a:gd name="T20" fmla="*/ 4 w 100"/>
                <a:gd name="T21" fmla="*/ 79 h 123"/>
                <a:gd name="T22" fmla="*/ 1 w 100"/>
                <a:gd name="T23" fmla="*/ 73 h 123"/>
                <a:gd name="T24" fmla="*/ 0 w 100"/>
                <a:gd name="T25" fmla="*/ 68 h 123"/>
                <a:gd name="T26" fmla="*/ 2 w 100"/>
                <a:gd name="T27" fmla="*/ 55 h 123"/>
                <a:gd name="T28" fmla="*/ 7 w 100"/>
                <a:gd name="T29" fmla="*/ 36 h 123"/>
                <a:gd name="T30" fmla="*/ 11 w 100"/>
                <a:gd name="T31" fmla="*/ 17 h 123"/>
                <a:gd name="T32" fmla="*/ 13 w 100"/>
                <a:gd name="T3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23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6" name="Freeform 181"/>
            <p:cNvSpPr>
              <a:spLocks/>
            </p:cNvSpPr>
            <p:nvPr>
              <p:custDataLst>
                <p:tags r:id="rId514"/>
              </p:custDataLst>
            </p:nvPr>
          </p:nvSpPr>
          <p:spPr bwMode="auto">
            <a:xfrm>
              <a:off x="22768501" y="8483794"/>
              <a:ext cx="3688" cy="111669"/>
            </a:xfrm>
            <a:custGeom>
              <a:avLst/>
              <a:gdLst>
                <a:gd name="T0" fmla="*/ 5 w 5"/>
                <a:gd name="T1" fmla="*/ 0 h 99"/>
                <a:gd name="T2" fmla="*/ 4 w 5"/>
                <a:gd name="T3" fmla="*/ 34 h 99"/>
                <a:gd name="T4" fmla="*/ 1 w 5"/>
                <a:gd name="T5" fmla="*/ 59 h 99"/>
                <a:gd name="T6" fmla="*/ 0 w 5"/>
                <a:gd name="T7" fmla="*/ 69 h 99"/>
                <a:gd name="T8" fmla="*/ 0 w 5"/>
                <a:gd name="T9" fmla="*/ 78 h 99"/>
                <a:gd name="T10" fmla="*/ 2 w 5"/>
                <a:gd name="T11" fmla="*/ 87 h 99"/>
                <a:gd name="T12" fmla="*/ 5 w 5"/>
                <a:gd name="T1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9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7" name="Freeform 182"/>
            <p:cNvSpPr>
              <a:spLocks/>
            </p:cNvSpPr>
            <p:nvPr>
              <p:custDataLst>
                <p:tags r:id="rId515"/>
              </p:custDataLst>
            </p:nvPr>
          </p:nvSpPr>
          <p:spPr bwMode="auto">
            <a:xfrm>
              <a:off x="22783259" y="8469836"/>
              <a:ext cx="18446" cy="80261"/>
            </a:xfrm>
            <a:custGeom>
              <a:avLst/>
              <a:gdLst>
                <a:gd name="T0" fmla="*/ 14 w 14"/>
                <a:gd name="T1" fmla="*/ 0 h 68"/>
                <a:gd name="T2" fmla="*/ 8 w 14"/>
                <a:gd name="T3" fmla="*/ 16 h 68"/>
                <a:gd name="T4" fmla="*/ 4 w 14"/>
                <a:gd name="T5" fmla="*/ 33 h 68"/>
                <a:gd name="T6" fmla="*/ 2 w 14"/>
                <a:gd name="T7" fmla="*/ 52 h 68"/>
                <a:gd name="T8" fmla="*/ 0 w 14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8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8" name="Freeform 183"/>
            <p:cNvSpPr>
              <a:spLocks/>
            </p:cNvSpPr>
            <p:nvPr>
              <p:custDataLst>
                <p:tags r:id="rId516"/>
              </p:custDataLst>
            </p:nvPr>
          </p:nvSpPr>
          <p:spPr bwMode="auto">
            <a:xfrm>
              <a:off x="22820155" y="8427960"/>
              <a:ext cx="3688" cy="48855"/>
            </a:xfrm>
            <a:custGeom>
              <a:avLst/>
              <a:gdLst>
                <a:gd name="T0" fmla="*/ 0 h 43"/>
                <a:gd name="T1" fmla="*/ 13 h 43"/>
                <a:gd name="T2" fmla="*/ 26 h 43"/>
                <a:gd name="T3" fmla="*/ 37 h 43"/>
                <a:gd name="T4" fmla="*/ 43 h 4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3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9" name="Line 184"/>
            <p:cNvSpPr>
              <a:spLocks noChangeShapeType="1"/>
            </p:cNvSpPr>
            <p:nvPr>
              <p:custDataLst>
                <p:tags r:id="rId517"/>
              </p:custDataLst>
            </p:nvPr>
          </p:nvSpPr>
          <p:spPr bwMode="auto">
            <a:xfrm flipV="1">
              <a:off x="22820155" y="8469836"/>
              <a:ext cx="3688" cy="6979"/>
            </a:xfrm>
            <a:prstGeom prst="line">
              <a:avLst/>
            </a:prstGeom>
            <a:noFill/>
            <a:ln w="9525">
              <a:solidFill>
                <a:srgbClr val="0824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0" name="Freeform 185"/>
            <p:cNvSpPr>
              <a:spLocks/>
            </p:cNvSpPr>
            <p:nvPr>
              <p:custDataLst>
                <p:tags r:id="rId518"/>
              </p:custDataLst>
            </p:nvPr>
          </p:nvSpPr>
          <p:spPr bwMode="auto">
            <a:xfrm>
              <a:off x="22783259" y="8434939"/>
              <a:ext cx="3688" cy="34897"/>
            </a:xfrm>
            <a:custGeom>
              <a:avLst/>
              <a:gdLst>
                <a:gd name="T0" fmla="*/ 31 h 31"/>
                <a:gd name="T1" fmla="*/ 22 h 31"/>
                <a:gd name="T2" fmla="*/ 15 h 31"/>
                <a:gd name="T3" fmla="*/ 8 h 31"/>
                <a:gd name="T4" fmla="*/ 0 h 3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1" name="Freeform 186"/>
            <p:cNvSpPr>
              <a:spLocks/>
            </p:cNvSpPr>
            <p:nvPr>
              <p:custDataLst>
                <p:tags r:id="rId519"/>
              </p:custDataLst>
            </p:nvPr>
          </p:nvSpPr>
          <p:spPr bwMode="auto">
            <a:xfrm>
              <a:off x="22133902" y="10608990"/>
              <a:ext cx="225060" cy="191932"/>
            </a:xfrm>
            <a:custGeom>
              <a:avLst/>
              <a:gdLst>
                <a:gd name="T0" fmla="*/ 19 w 225"/>
                <a:gd name="T1" fmla="*/ 158 h 167"/>
                <a:gd name="T2" fmla="*/ 7 w 225"/>
                <a:gd name="T3" fmla="*/ 142 h 167"/>
                <a:gd name="T4" fmla="*/ 0 w 225"/>
                <a:gd name="T5" fmla="*/ 130 h 167"/>
                <a:gd name="T6" fmla="*/ 1 w 225"/>
                <a:gd name="T7" fmla="*/ 108 h 167"/>
                <a:gd name="T8" fmla="*/ 11 w 225"/>
                <a:gd name="T9" fmla="*/ 68 h 167"/>
                <a:gd name="T10" fmla="*/ 24 w 225"/>
                <a:gd name="T11" fmla="*/ 39 h 167"/>
                <a:gd name="T12" fmla="*/ 34 w 225"/>
                <a:gd name="T13" fmla="*/ 21 h 167"/>
                <a:gd name="T14" fmla="*/ 44 w 225"/>
                <a:gd name="T15" fmla="*/ 9 h 167"/>
                <a:gd name="T16" fmla="*/ 54 w 225"/>
                <a:gd name="T17" fmla="*/ 1 h 167"/>
                <a:gd name="T18" fmla="*/ 65 w 225"/>
                <a:gd name="T19" fmla="*/ 1 h 167"/>
                <a:gd name="T20" fmla="*/ 76 w 225"/>
                <a:gd name="T21" fmla="*/ 3 h 167"/>
                <a:gd name="T22" fmla="*/ 88 w 225"/>
                <a:gd name="T23" fmla="*/ 8 h 167"/>
                <a:gd name="T24" fmla="*/ 100 w 225"/>
                <a:gd name="T25" fmla="*/ 17 h 167"/>
                <a:gd name="T26" fmla="*/ 112 w 225"/>
                <a:gd name="T27" fmla="*/ 24 h 167"/>
                <a:gd name="T28" fmla="*/ 128 w 225"/>
                <a:gd name="T29" fmla="*/ 24 h 167"/>
                <a:gd name="T30" fmla="*/ 145 w 225"/>
                <a:gd name="T31" fmla="*/ 19 h 167"/>
                <a:gd name="T32" fmla="*/ 165 w 225"/>
                <a:gd name="T33" fmla="*/ 7 h 167"/>
                <a:gd name="T34" fmla="*/ 225 w 225"/>
                <a:gd name="T35" fmla="*/ 0 h 167"/>
                <a:gd name="T36" fmla="*/ 215 w 225"/>
                <a:gd name="T37" fmla="*/ 22 h 167"/>
                <a:gd name="T38" fmla="*/ 201 w 225"/>
                <a:gd name="T39" fmla="*/ 41 h 167"/>
                <a:gd name="T40" fmla="*/ 168 w 225"/>
                <a:gd name="T41" fmla="*/ 72 h 167"/>
                <a:gd name="T42" fmla="*/ 138 w 225"/>
                <a:gd name="T43" fmla="*/ 100 h 167"/>
                <a:gd name="T44" fmla="*/ 129 w 225"/>
                <a:gd name="T45" fmla="*/ 114 h 167"/>
                <a:gd name="T46" fmla="*/ 126 w 225"/>
                <a:gd name="T47" fmla="*/ 130 h 167"/>
                <a:gd name="T48" fmla="*/ 123 w 225"/>
                <a:gd name="T49" fmla="*/ 126 h 167"/>
                <a:gd name="T50" fmla="*/ 120 w 225"/>
                <a:gd name="T51" fmla="*/ 117 h 167"/>
                <a:gd name="T52" fmla="*/ 106 w 225"/>
                <a:gd name="T53" fmla="*/ 121 h 167"/>
                <a:gd name="T54" fmla="*/ 97 w 225"/>
                <a:gd name="T55" fmla="*/ 128 h 167"/>
                <a:gd name="T56" fmla="*/ 80 w 225"/>
                <a:gd name="T57" fmla="*/ 145 h 167"/>
                <a:gd name="T58" fmla="*/ 71 w 225"/>
                <a:gd name="T59" fmla="*/ 153 h 167"/>
                <a:gd name="T60" fmla="*/ 60 w 225"/>
                <a:gd name="T61" fmla="*/ 160 h 167"/>
                <a:gd name="T62" fmla="*/ 46 w 225"/>
                <a:gd name="T63" fmla="*/ 165 h 167"/>
                <a:gd name="T64" fmla="*/ 26 w 225"/>
                <a:gd name="T65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5" h="167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2" name="Freeform 187"/>
            <p:cNvSpPr>
              <a:spLocks/>
            </p:cNvSpPr>
            <p:nvPr>
              <p:custDataLst>
                <p:tags r:id="rId520"/>
              </p:custDataLst>
            </p:nvPr>
          </p:nvSpPr>
          <p:spPr bwMode="auto">
            <a:xfrm>
              <a:off x="22454890" y="8892082"/>
              <a:ext cx="7379" cy="38387"/>
            </a:xfrm>
            <a:custGeom>
              <a:avLst/>
              <a:gdLst>
                <a:gd name="T0" fmla="*/ 0 w 7"/>
                <a:gd name="T1" fmla="*/ 31 h 31"/>
                <a:gd name="T2" fmla="*/ 5 w 7"/>
                <a:gd name="T3" fmla="*/ 22 h 31"/>
                <a:gd name="T4" fmla="*/ 6 w 7"/>
                <a:gd name="T5" fmla="*/ 13 h 31"/>
                <a:gd name="T6" fmla="*/ 7 w 7"/>
                <a:gd name="T7" fmla="*/ 6 h 31"/>
                <a:gd name="T8" fmla="*/ 7 w 7"/>
                <a:gd name="T9" fmla="*/ 0 h 31"/>
                <a:gd name="T10" fmla="*/ 6 w 7"/>
                <a:gd name="T11" fmla="*/ 6 h 31"/>
                <a:gd name="T12" fmla="*/ 4 w 7"/>
                <a:gd name="T13" fmla="*/ 13 h 31"/>
                <a:gd name="T14" fmla="*/ 1 w 7"/>
                <a:gd name="T15" fmla="*/ 22 h 31"/>
                <a:gd name="T16" fmla="*/ 0 w 7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1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3" name="Freeform 188"/>
            <p:cNvSpPr>
              <a:spLocks/>
            </p:cNvSpPr>
            <p:nvPr>
              <p:custDataLst>
                <p:tags r:id="rId521"/>
              </p:custDataLst>
            </p:nvPr>
          </p:nvSpPr>
          <p:spPr bwMode="auto">
            <a:xfrm>
              <a:off x="22299930" y="8721090"/>
              <a:ext cx="36895" cy="34897"/>
            </a:xfrm>
            <a:custGeom>
              <a:avLst/>
              <a:gdLst>
                <a:gd name="T0" fmla="*/ 33 w 33"/>
                <a:gd name="T1" fmla="*/ 31 h 31"/>
                <a:gd name="T2" fmla="*/ 33 w 33"/>
                <a:gd name="T3" fmla="*/ 0 h 31"/>
                <a:gd name="T4" fmla="*/ 27 w 33"/>
                <a:gd name="T5" fmla="*/ 0 h 31"/>
                <a:gd name="T6" fmla="*/ 22 w 33"/>
                <a:gd name="T7" fmla="*/ 2 h 31"/>
                <a:gd name="T8" fmla="*/ 16 w 33"/>
                <a:gd name="T9" fmla="*/ 5 h 31"/>
                <a:gd name="T10" fmla="*/ 11 w 33"/>
                <a:gd name="T11" fmla="*/ 8 h 31"/>
                <a:gd name="T12" fmla="*/ 6 w 33"/>
                <a:gd name="T13" fmla="*/ 12 h 31"/>
                <a:gd name="T14" fmla="*/ 3 w 33"/>
                <a:gd name="T15" fmla="*/ 16 h 31"/>
                <a:gd name="T16" fmla="*/ 1 w 33"/>
                <a:gd name="T17" fmla="*/ 21 h 31"/>
                <a:gd name="T18" fmla="*/ 0 w 33"/>
                <a:gd name="T19" fmla="*/ 25 h 31"/>
                <a:gd name="T20" fmla="*/ 1 w 33"/>
                <a:gd name="T21" fmla="*/ 27 h 31"/>
                <a:gd name="T22" fmla="*/ 3 w 33"/>
                <a:gd name="T23" fmla="*/ 29 h 31"/>
                <a:gd name="T24" fmla="*/ 6 w 33"/>
                <a:gd name="T25" fmla="*/ 30 h 31"/>
                <a:gd name="T26" fmla="*/ 11 w 33"/>
                <a:gd name="T27" fmla="*/ 30 h 31"/>
                <a:gd name="T28" fmla="*/ 22 w 33"/>
                <a:gd name="T29" fmla="*/ 31 h 31"/>
                <a:gd name="T30" fmla="*/ 33 w 33"/>
                <a:gd name="T3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1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4" name="Freeform 189"/>
            <p:cNvSpPr>
              <a:spLocks/>
            </p:cNvSpPr>
            <p:nvPr>
              <p:custDataLst>
                <p:tags r:id="rId522"/>
              </p:custDataLst>
            </p:nvPr>
          </p:nvSpPr>
          <p:spPr bwMode="auto">
            <a:xfrm>
              <a:off x="22336825" y="8529158"/>
              <a:ext cx="7379" cy="20938"/>
            </a:xfrm>
            <a:custGeom>
              <a:avLst/>
              <a:gdLst>
                <a:gd name="T0" fmla="*/ 0 w 13"/>
                <a:gd name="T1" fmla="*/ 19 h 19"/>
                <a:gd name="T2" fmla="*/ 2 w 13"/>
                <a:gd name="T3" fmla="*/ 18 h 19"/>
                <a:gd name="T4" fmla="*/ 5 w 13"/>
                <a:gd name="T5" fmla="*/ 17 h 19"/>
                <a:gd name="T6" fmla="*/ 7 w 13"/>
                <a:gd name="T7" fmla="*/ 15 h 19"/>
                <a:gd name="T8" fmla="*/ 8 w 13"/>
                <a:gd name="T9" fmla="*/ 12 h 19"/>
                <a:gd name="T10" fmla="*/ 12 w 13"/>
                <a:gd name="T11" fmla="*/ 6 h 19"/>
                <a:gd name="T12" fmla="*/ 13 w 13"/>
                <a:gd name="T13" fmla="*/ 0 h 19"/>
                <a:gd name="T14" fmla="*/ 0 w 13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9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5" name="Freeform 190"/>
            <p:cNvSpPr>
              <a:spLocks/>
            </p:cNvSpPr>
            <p:nvPr>
              <p:custDataLst>
                <p:tags r:id="rId523"/>
              </p:custDataLst>
            </p:nvPr>
          </p:nvSpPr>
          <p:spPr bwMode="auto">
            <a:xfrm>
              <a:off x="21964184" y="8536138"/>
              <a:ext cx="84858" cy="48855"/>
            </a:xfrm>
            <a:custGeom>
              <a:avLst/>
              <a:gdLst>
                <a:gd name="T0" fmla="*/ 54 w 87"/>
                <a:gd name="T1" fmla="*/ 42 h 42"/>
                <a:gd name="T2" fmla="*/ 59 w 87"/>
                <a:gd name="T3" fmla="*/ 42 h 42"/>
                <a:gd name="T4" fmla="*/ 64 w 87"/>
                <a:gd name="T5" fmla="*/ 41 h 42"/>
                <a:gd name="T6" fmla="*/ 68 w 87"/>
                <a:gd name="T7" fmla="*/ 40 h 42"/>
                <a:gd name="T8" fmla="*/ 71 w 87"/>
                <a:gd name="T9" fmla="*/ 38 h 42"/>
                <a:gd name="T10" fmla="*/ 75 w 87"/>
                <a:gd name="T11" fmla="*/ 34 h 42"/>
                <a:gd name="T12" fmla="*/ 78 w 87"/>
                <a:gd name="T13" fmla="*/ 28 h 42"/>
                <a:gd name="T14" fmla="*/ 79 w 87"/>
                <a:gd name="T15" fmla="*/ 22 h 42"/>
                <a:gd name="T16" fmla="*/ 80 w 87"/>
                <a:gd name="T17" fmla="*/ 16 h 42"/>
                <a:gd name="T18" fmla="*/ 82 w 87"/>
                <a:gd name="T19" fmla="*/ 11 h 42"/>
                <a:gd name="T20" fmla="*/ 87 w 87"/>
                <a:gd name="T21" fmla="*/ 6 h 42"/>
                <a:gd name="T22" fmla="*/ 77 w 87"/>
                <a:gd name="T23" fmla="*/ 2 h 42"/>
                <a:gd name="T24" fmla="*/ 67 w 87"/>
                <a:gd name="T25" fmla="*/ 0 h 42"/>
                <a:gd name="T26" fmla="*/ 57 w 87"/>
                <a:gd name="T27" fmla="*/ 0 h 42"/>
                <a:gd name="T28" fmla="*/ 47 w 87"/>
                <a:gd name="T29" fmla="*/ 0 h 42"/>
                <a:gd name="T30" fmla="*/ 40 w 87"/>
                <a:gd name="T31" fmla="*/ 0 h 42"/>
                <a:gd name="T32" fmla="*/ 32 w 87"/>
                <a:gd name="T33" fmla="*/ 2 h 42"/>
                <a:gd name="T34" fmla="*/ 25 w 87"/>
                <a:gd name="T35" fmla="*/ 4 h 42"/>
                <a:gd name="T36" fmla="*/ 19 w 87"/>
                <a:gd name="T37" fmla="*/ 6 h 42"/>
                <a:gd name="T38" fmla="*/ 8 w 87"/>
                <a:gd name="T39" fmla="*/ 12 h 42"/>
                <a:gd name="T40" fmla="*/ 0 w 87"/>
                <a:gd name="T41" fmla="*/ 18 h 42"/>
                <a:gd name="T42" fmla="*/ 11 w 87"/>
                <a:gd name="T43" fmla="*/ 24 h 42"/>
                <a:gd name="T44" fmla="*/ 27 w 87"/>
                <a:gd name="T45" fmla="*/ 32 h 42"/>
                <a:gd name="T46" fmla="*/ 43 w 87"/>
                <a:gd name="T47" fmla="*/ 39 h 42"/>
                <a:gd name="T48" fmla="*/ 54 w 87"/>
                <a:gd name="T4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2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6" name="Freeform 191"/>
            <p:cNvSpPr>
              <a:spLocks/>
            </p:cNvSpPr>
            <p:nvPr>
              <p:custDataLst>
                <p:tags r:id="rId524"/>
              </p:custDataLst>
            </p:nvPr>
          </p:nvSpPr>
          <p:spPr bwMode="auto">
            <a:xfrm>
              <a:off x="22532371" y="9555116"/>
              <a:ext cx="3688" cy="31408"/>
            </a:xfrm>
            <a:custGeom>
              <a:avLst/>
              <a:gdLst>
                <a:gd name="T0" fmla="*/ 0 w 7"/>
                <a:gd name="T1" fmla="*/ 0 h 31"/>
                <a:gd name="T2" fmla="*/ 7 w 7"/>
                <a:gd name="T3" fmla="*/ 0 h 31"/>
                <a:gd name="T4" fmla="*/ 7 w 7"/>
                <a:gd name="T5" fmla="*/ 18 h 31"/>
                <a:gd name="T6" fmla="*/ 0 w 7"/>
                <a:gd name="T7" fmla="*/ 31 h 31"/>
                <a:gd name="T8" fmla="*/ 0 w 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7" name="Freeform 192"/>
            <p:cNvSpPr>
              <a:spLocks/>
            </p:cNvSpPr>
            <p:nvPr>
              <p:custDataLst>
                <p:tags r:id="rId525"/>
              </p:custDataLst>
            </p:nvPr>
          </p:nvSpPr>
          <p:spPr bwMode="auto">
            <a:xfrm>
              <a:off x="20757707" y="8469836"/>
              <a:ext cx="2368677" cy="1996080"/>
            </a:xfrm>
            <a:custGeom>
              <a:avLst/>
              <a:gdLst>
                <a:gd name="T0" fmla="*/ 214 w 2332"/>
                <a:gd name="T1" fmla="*/ 707 h 1731"/>
                <a:gd name="T2" fmla="*/ 325 w 2332"/>
                <a:gd name="T3" fmla="*/ 649 h 1731"/>
                <a:gd name="T4" fmla="*/ 435 w 2332"/>
                <a:gd name="T5" fmla="*/ 606 h 1731"/>
                <a:gd name="T6" fmla="*/ 605 w 2332"/>
                <a:gd name="T7" fmla="*/ 570 h 1731"/>
                <a:gd name="T8" fmla="*/ 677 w 2332"/>
                <a:gd name="T9" fmla="*/ 437 h 1731"/>
                <a:gd name="T10" fmla="*/ 758 w 2332"/>
                <a:gd name="T11" fmla="*/ 439 h 1731"/>
                <a:gd name="T12" fmla="*/ 784 w 2332"/>
                <a:gd name="T13" fmla="*/ 363 h 1731"/>
                <a:gd name="T14" fmla="*/ 866 w 2332"/>
                <a:gd name="T15" fmla="*/ 316 h 1731"/>
                <a:gd name="T16" fmla="*/ 939 w 2332"/>
                <a:gd name="T17" fmla="*/ 246 h 1731"/>
                <a:gd name="T18" fmla="*/ 1027 w 2332"/>
                <a:gd name="T19" fmla="*/ 223 h 1731"/>
                <a:gd name="T20" fmla="*/ 1078 w 2332"/>
                <a:gd name="T21" fmla="*/ 284 h 1731"/>
                <a:gd name="T22" fmla="*/ 1135 w 2332"/>
                <a:gd name="T23" fmla="*/ 270 h 1731"/>
                <a:gd name="T24" fmla="*/ 1176 w 2332"/>
                <a:gd name="T25" fmla="*/ 172 h 1731"/>
                <a:gd name="T26" fmla="*/ 1320 w 2332"/>
                <a:gd name="T27" fmla="*/ 117 h 1731"/>
                <a:gd name="T28" fmla="*/ 1336 w 2332"/>
                <a:gd name="T29" fmla="*/ 41 h 1731"/>
                <a:gd name="T30" fmla="*/ 1432 w 2332"/>
                <a:gd name="T31" fmla="*/ 107 h 1731"/>
                <a:gd name="T32" fmla="*/ 1544 w 2332"/>
                <a:gd name="T33" fmla="*/ 117 h 1731"/>
                <a:gd name="T34" fmla="*/ 1465 w 2332"/>
                <a:gd name="T35" fmla="*/ 262 h 1731"/>
                <a:gd name="T36" fmla="*/ 1509 w 2332"/>
                <a:gd name="T37" fmla="*/ 333 h 1731"/>
                <a:gd name="T38" fmla="*/ 1582 w 2332"/>
                <a:gd name="T39" fmla="*/ 354 h 1731"/>
                <a:gd name="T40" fmla="*/ 1668 w 2332"/>
                <a:gd name="T41" fmla="*/ 423 h 1731"/>
                <a:gd name="T42" fmla="*/ 1764 w 2332"/>
                <a:gd name="T43" fmla="*/ 413 h 1731"/>
                <a:gd name="T44" fmla="*/ 1830 w 2332"/>
                <a:gd name="T45" fmla="*/ 205 h 1731"/>
                <a:gd name="T46" fmla="*/ 1904 w 2332"/>
                <a:gd name="T47" fmla="*/ 10 h 1731"/>
                <a:gd name="T48" fmla="*/ 1933 w 2332"/>
                <a:gd name="T49" fmla="*/ 80 h 1731"/>
                <a:gd name="T50" fmla="*/ 1944 w 2332"/>
                <a:gd name="T51" fmla="*/ 176 h 1731"/>
                <a:gd name="T52" fmla="*/ 1986 w 2332"/>
                <a:gd name="T53" fmla="*/ 240 h 1731"/>
                <a:gd name="T54" fmla="*/ 2040 w 2332"/>
                <a:gd name="T55" fmla="*/ 429 h 1731"/>
                <a:gd name="T56" fmla="*/ 2089 w 2332"/>
                <a:gd name="T57" fmla="*/ 540 h 1731"/>
                <a:gd name="T58" fmla="*/ 2163 w 2332"/>
                <a:gd name="T59" fmla="*/ 686 h 1731"/>
                <a:gd name="T60" fmla="*/ 2219 w 2332"/>
                <a:gd name="T61" fmla="*/ 769 h 1731"/>
                <a:gd name="T62" fmla="*/ 2332 w 2332"/>
                <a:gd name="T63" fmla="*/ 892 h 1731"/>
                <a:gd name="T64" fmla="*/ 2276 w 2332"/>
                <a:gd name="T65" fmla="*/ 1105 h 1731"/>
                <a:gd name="T66" fmla="*/ 2087 w 2332"/>
                <a:gd name="T67" fmla="*/ 1362 h 1731"/>
                <a:gd name="T68" fmla="*/ 2005 w 2332"/>
                <a:gd name="T69" fmla="*/ 1432 h 1731"/>
                <a:gd name="T70" fmla="*/ 1838 w 2332"/>
                <a:gd name="T71" fmla="*/ 1591 h 1731"/>
                <a:gd name="T72" fmla="*/ 1749 w 2332"/>
                <a:gd name="T73" fmla="*/ 1676 h 1731"/>
                <a:gd name="T74" fmla="*/ 1589 w 2332"/>
                <a:gd name="T75" fmla="*/ 1726 h 1731"/>
                <a:gd name="T76" fmla="*/ 1517 w 2332"/>
                <a:gd name="T77" fmla="*/ 1693 h 1731"/>
                <a:gd name="T78" fmla="*/ 1410 w 2332"/>
                <a:gd name="T79" fmla="*/ 1729 h 1731"/>
                <a:gd name="T80" fmla="*/ 1297 w 2332"/>
                <a:gd name="T81" fmla="*/ 1693 h 1731"/>
                <a:gd name="T82" fmla="*/ 1279 w 2332"/>
                <a:gd name="T83" fmla="*/ 1614 h 1731"/>
                <a:gd name="T84" fmla="*/ 1263 w 2332"/>
                <a:gd name="T85" fmla="*/ 1516 h 1731"/>
                <a:gd name="T86" fmla="*/ 1225 w 2332"/>
                <a:gd name="T87" fmla="*/ 1500 h 1731"/>
                <a:gd name="T88" fmla="*/ 1280 w 2332"/>
                <a:gd name="T89" fmla="*/ 1382 h 1731"/>
                <a:gd name="T90" fmla="*/ 1088 w 2332"/>
                <a:gd name="T91" fmla="*/ 1362 h 1731"/>
                <a:gd name="T92" fmla="*/ 961 w 2332"/>
                <a:gd name="T93" fmla="*/ 1282 h 1731"/>
                <a:gd name="T94" fmla="*/ 754 w 2332"/>
                <a:gd name="T95" fmla="*/ 1323 h 1731"/>
                <a:gd name="T96" fmla="*/ 507 w 2332"/>
                <a:gd name="T97" fmla="*/ 1419 h 1731"/>
                <a:gd name="T98" fmla="*/ 214 w 2332"/>
                <a:gd name="T99" fmla="*/ 1473 h 1731"/>
                <a:gd name="T100" fmla="*/ 55 w 2332"/>
                <a:gd name="T101" fmla="*/ 1490 h 1731"/>
                <a:gd name="T102" fmla="*/ 2 w 2332"/>
                <a:gd name="T103" fmla="*/ 1423 h 1731"/>
                <a:gd name="T104" fmla="*/ 97 w 2332"/>
                <a:gd name="T105" fmla="*/ 1344 h 1731"/>
                <a:gd name="T106" fmla="*/ 75 w 2332"/>
                <a:gd name="T107" fmla="*/ 1241 h 1731"/>
                <a:gd name="T108" fmla="*/ 113 w 2332"/>
                <a:gd name="T109" fmla="*/ 1170 h 1731"/>
                <a:gd name="T110" fmla="*/ 58 w 2332"/>
                <a:gd name="T111" fmla="*/ 943 h 1731"/>
                <a:gd name="T112" fmla="*/ 113 w 2332"/>
                <a:gd name="T113" fmla="*/ 964 h 1731"/>
                <a:gd name="T114" fmla="*/ 106 w 2332"/>
                <a:gd name="T115" fmla="*/ 862 h 1731"/>
                <a:gd name="T116" fmla="*/ 147 w 2332"/>
                <a:gd name="T117" fmla="*/ 765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32" h="1731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8" name="Freeform 193"/>
            <p:cNvSpPr>
              <a:spLocks/>
            </p:cNvSpPr>
            <p:nvPr>
              <p:custDataLst>
                <p:tags r:id="rId526"/>
              </p:custDataLst>
            </p:nvPr>
          </p:nvSpPr>
          <p:spPr bwMode="auto">
            <a:xfrm>
              <a:off x="7943977" y="5538529"/>
              <a:ext cx="1553290" cy="1277212"/>
            </a:xfrm>
            <a:custGeom>
              <a:avLst/>
              <a:gdLst>
                <a:gd name="T0" fmla="*/ 1243 w 1535"/>
                <a:gd name="T1" fmla="*/ 925 h 1109"/>
                <a:gd name="T2" fmla="*/ 1299 w 1535"/>
                <a:gd name="T3" fmla="*/ 982 h 1109"/>
                <a:gd name="T4" fmla="*/ 1220 w 1535"/>
                <a:gd name="T5" fmla="*/ 999 h 1109"/>
                <a:gd name="T6" fmla="*/ 1177 w 1535"/>
                <a:gd name="T7" fmla="*/ 1095 h 1109"/>
                <a:gd name="T8" fmla="*/ 1065 w 1535"/>
                <a:gd name="T9" fmla="*/ 1006 h 1109"/>
                <a:gd name="T10" fmla="*/ 994 w 1535"/>
                <a:gd name="T11" fmla="*/ 1012 h 1109"/>
                <a:gd name="T12" fmla="*/ 913 w 1535"/>
                <a:gd name="T13" fmla="*/ 1039 h 1109"/>
                <a:gd name="T14" fmla="*/ 786 w 1535"/>
                <a:gd name="T15" fmla="*/ 971 h 1109"/>
                <a:gd name="T16" fmla="*/ 648 w 1535"/>
                <a:gd name="T17" fmla="*/ 917 h 1109"/>
                <a:gd name="T18" fmla="*/ 588 w 1535"/>
                <a:gd name="T19" fmla="*/ 883 h 1109"/>
                <a:gd name="T20" fmla="*/ 537 w 1535"/>
                <a:gd name="T21" fmla="*/ 835 h 1109"/>
                <a:gd name="T22" fmla="*/ 485 w 1535"/>
                <a:gd name="T23" fmla="*/ 826 h 1109"/>
                <a:gd name="T24" fmla="*/ 439 w 1535"/>
                <a:gd name="T25" fmla="*/ 757 h 1109"/>
                <a:gd name="T26" fmla="*/ 467 w 1535"/>
                <a:gd name="T27" fmla="*/ 705 h 1109"/>
                <a:gd name="T28" fmla="*/ 450 w 1535"/>
                <a:gd name="T29" fmla="*/ 601 h 1109"/>
                <a:gd name="T30" fmla="*/ 352 w 1535"/>
                <a:gd name="T31" fmla="*/ 468 h 1109"/>
                <a:gd name="T32" fmla="*/ 304 w 1535"/>
                <a:gd name="T33" fmla="*/ 426 h 1109"/>
                <a:gd name="T34" fmla="*/ 293 w 1535"/>
                <a:gd name="T35" fmla="*/ 369 h 1109"/>
                <a:gd name="T36" fmla="*/ 217 w 1535"/>
                <a:gd name="T37" fmla="*/ 248 h 1109"/>
                <a:gd name="T38" fmla="*/ 167 w 1535"/>
                <a:gd name="T39" fmla="*/ 74 h 1109"/>
                <a:gd name="T40" fmla="*/ 84 w 1535"/>
                <a:gd name="T41" fmla="*/ 104 h 1109"/>
                <a:gd name="T42" fmla="*/ 113 w 1535"/>
                <a:gd name="T43" fmla="*/ 222 h 1109"/>
                <a:gd name="T44" fmla="*/ 150 w 1535"/>
                <a:gd name="T45" fmla="*/ 326 h 1109"/>
                <a:gd name="T46" fmla="*/ 196 w 1535"/>
                <a:gd name="T47" fmla="*/ 402 h 1109"/>
                <a:gd name="T48" fmla="*/ 200 w 1535"/>
                <a:gd name="T49" fmla="*/ 465 h 1109"/>
                <a:gd name="T50" fmla="*/ 213 w 1535"/>
                <a:gd name="T51" fmla="*/ 524 h 1109"/>
                <a:gd name="T52" fmla="*/ 259 w 1535"/>
                <a:gd name="T53" fmla="*/ 571 h 1109"/>
                <a:gd name="T54" fmla="*/ 214 w 1535"/>
                <a:gd name="T55" fmla="*/ 596 h 1109"/>
                <a:gd name="T56" fmla="*/ 193 w 1535"/>
                <a:gd name="T57" fmla="*/ 542 h 1109"/>
                <a:gd name="T58" fmla="*/ 120 w 1535"/>
                <a:gd name="T59" fmla="*/ 474 h 1109"/>
                <a:gd name="T60" fmla="*/ 146 w 1535"/>
                <a:gd name="T61" fmla="*/ 420 h 1109"/>
                <a:gd name="T62" fmla="*/ 89 w 1535"/>
                <a:gd name="T63" fmla="*/ 366 h 1109"/>
                <a:gd name="T64" fmla="*/ 27 w 1535"/>
                <a:gd name="T65" fmla="*/ 307 h 1109"/>
                <a:gd name="T66" fmla="*/ 65 w 1535"/>
                <a:gd name="T67" fmla="*/ 289 h 1109"/>
                <a:gd name="T68" fmla="*/ 64 w 1535"/>
                <a:gd name="T69" fmla="*/ 225 h 1109"/>
                <a:gd name="T70" fmla="*/ 6 w 1535"/>
                <a:gd name="T71" fmla="*/ 117 h 1109"/>
                <a:gd name="T72" fmla="*/ 38 w 1535"/>
                <a:gd name="T73" fmla="*/ 5 h 1109"/>
                <a:gd name="T74" fmla="*/ 211 w 1535"/>
                <a:gd name="T75" fmla="*/ 18 h 1109"/>
                <a:gd name="T76" fmla="*/ 361 w 1535"/>
                <a:gd name="T77" fmla="*/ 76 h 1109"/>
                <a:gd name="T78" fmla="*/ 498 w 1535"/>
                <a:gd name="T79" fmla="*/ 55 h 1109"/>
                <a:gd name="T80" fmla="*/ 593 w 1535"/>
                <a:gd name="T81" fmla="*/ 54 h 1109"/>
                <a:gd name="T82" fmla="*/ 633 w 1535"/>
                <a:gd name="T83" fmla="*/ 110 h 1109"/>
                <a:gd name="T84" fmla="*/ 700 w 1535"/>
                <a:gd name="T85" fmla="*/ 215 h 1109"/>
                <a:gd name="T86" fmla="*/ 750 w 1535"/>
                <a:gd name="T87" fmla="*/ 192 h 1109"/>
                <a:gd name="T88" fmla="*/ 822 w 1535"/>
                <a:gd name="T89" fmla="*/ 176 h 1109"/>
                <a:gd name="T90" fmla="*/ 879 w 1535"/>
                <a:gd name="T91" fmla="*/ 244 h 1109"/>
                <a:gd name="T92" fmla="*/ 905 w 1535"/>
                <a:gd name="T93" fmla="*/ 362 h 1109"/>
                <a:gd name="T94" fmla="*/ 964 w 1535"/>
                <a:gd name="T95" fmla="*/ 405 h 1109"/>
                <a:gd name="T96" fmla="*/ 977 w 1535"/>
                <a:gd name="T97" fmla="*/ 456 h 1109"/>
                <a:gd name="T98" fmla="*/ 931 w 1535"/>
                <a:gd name="T99" fmla="*/ 492 h 1109"/>
                <a:gd name="T100" fmla="*/ 917 w 1535"/>
                <a:gd name="T101" fmla="*/ 634 h 1109"/>
                <a:gd name="T102" fmla="*/ 956 w 1535"/>
                <a:gd name="T103" fmla="*/ 791 h 1109"/>
                <a:gd name="T104" fmla="*/ 1054 w 1535"/>
                <a:gd name="T105" fmla="*/ 877 h 1109"/>
                <a:gd name="T106" fmla="*/ 1166 w 1535"/>
                <a:gd name="T107" fmla="*/ 849 h 1109"/>
                <a:gd name="T108" fmla="*/ 1249 w 1535"/>
                <a:gd name="T109" fmla="*/ 850 h 1109"/>
                <a:gd name="T110" fmla="*/ 1296 w 1535"/>
                <a:gd name="T111" fmla="*/ 742 h 1109"/>
                <a:gd name="T112" fmla="*/ 1336 w 1535"/>
                <a:gd name="T113" fmla="*/ 693 h 1109"/>
                <a:gd name="T114" fmla="*/ 1506 w 1535"/>
                <a:gd name="T115" fmla="*/ 678 h 1109"/>
                <a:gd name="T116" fmla="*/ 1503 w 1535"/>
                <a:gd name="T117" fmla="*/ 729 h 1109"/>
                <a:gd name="T118" fmla="*/ 1468 w 1535"/>
                <a:gd name="T119" fmla="*/ 821 h 1109"/>
                <a:gd name="T120" fmla="*/ 1369 w 1535"/>
                <a:gd name="T121" fmla="*/ 888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35" h="1109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9" name="Freeform 194"/>
            <p:cNvSpPr>
              <a:spLocks/>
            </p:cNvSpPr>
            <p:nvPr>
              <p:custDataLst>
                <p:tags r:id="rId527"/>
              </p:custDataLst>
            </p:nvPr>
          </p:nvSpPr>
          <p:spPr bwMode="auto">
            <a:xfrm>
              <a:off x="10906667" y="9143337"/>
              <a:ext cx="490708" cy="582773"/>
            </a:xfrm>
            <a:custGeom>
              <a:avLst/>
              <a:gdLst>
                <a:gd name="T0" fmla="*/ 14 w 486"/>
                <a:gd name="T1" fmla="*/ 176 h 505"/>
                <a:gd name="T2" fmla="*/ 31 w 486"/>
                <a:gd name="T3" fmla="*/ 198 h 505"/>
                <a:gd name="T4" fmla="*/ 51 w 486"/>
                <a:gd name="T5" fmla="*/ 232 h 505"/>
                <a:gd name="T6" fmla="*/ 82 w 486"/>
                <a:gd name="T7" fmla="*/ 266 h 505"/>
                <a:gd name="T8" fmla="*/ 126 w 486"/>
                <a:gd name="T9" fmla="*/ 293 h 505"/>
                <a:gd name="T10" fmla="*/ 170 w 486"/>
                <a:gd name="T11" fmla="*/ 310 h 505"/>
                <a:gd name="T12" fmla="*/ 246 w 486"/>
                <a:gd name="T13" fmla="*/ 328 h 505"/>
                <a:gd name="T14" fmla="*/ 295 w 486"/>
                <a:gd name="T15" fmla="*/ 344 h 505"/>
                <a:gd name="T16" fmla="*/ 299 w 486"/>
                <a:gd name="T17" fmla="*/ 381 h 505"/>
                <a:gd name="T18" fmla="*/ 277 w 486"/>
                <a:gd name="T19" fmla="*/ 418 h 505"/>
                <a:gd name="T20" fmla="*/ 267 w 486"/>
                <a:gd name="T21" fmla="*/ 443 h 505"/>
                <a:gd name="T22" fmla="*/ 266 w 486"/>
                <a:gd name="T23" fmla="*/ 463 h 505"/>
                <a:gd name="T24" fmla="*/ 278 w 486"/>
                <a:gd name="T25" fmla="*/ 482 h 505"/>
                <a:gd name="T26" fmla="*/ 299 w 486"/>
                <a:gd name="T27" fmla="*/ 494 h 505"/>
                <a:gd name="T28" fmla="*/ 344 w 486"/>
                <a:gd name="T29" fmla="*/ 504 h 505"/>
                <a:gd name="T30" fmla="*/ 387 w 486"/>
                <a:gd name="T31" fmla="*/ 504 h 505"/>
                <a:gd name="T32" fmla="*/ 415 w 486"/>
                <a:gd name="T33" fmla="*/ 494 h 505"/>
                <a:gd name="T34" fmla="*/ 446 w 486"/>
                <a:gd name="T35" fmla="*/ 474 h 505"/>
                <a:gd name="T36" fmla="*/ 473 w 486"/>
                <a:gd name="T37" fmla="*/ 447 h 505"/>
                <a:gd name="T38" fmla="*/ 485 w 486"/>
                <a:gd name="T39" fmla="*/ 418 h 505"/>
                <a:gd name="T40" fmla="*/ 484 w 486"/>
                <a:gd name="T41" fmla="*/ 397 h 505"/>
                <a:gd name="T42" fmla="*/ 478 w 486"/>
                <a:gd name="T43" fmla="*/ 358 h 505"/>
                <a:gd name="T44" fmla="*/ 471 w 486"/>
                <a:gd name="T45" fmla="*/ 316 h 505"/>
                <a:gd name="T46" fmla="*/ 465 w 486"/>
                <a:gd name="T47" fmla="*/ 270 h 505"/>
                <a:gd name="T48" fmla="*/ 456 w 486"/>
                <a:gd name="T49" fmla="*/ 252 h 505"/>
                <a:gd name="T50" fmla="*/ 439 w 486"/>
                <a:gd name="T51" fmla="*/ 239 h 505"/>
                <a:gd name="T52" fmla="*/ 413 w 486"/>
                <a:gd name="T53" fmla="*/ 232 h 505"/>
                <a:gd name="T54" fmla="*/ 392 w 486"/>
                <a:gd name="T55" fmla="*/ 222 h 505"/>
                <a:gd name="T56" fmla="*/ 370 w 486"/>
                <a:gd name="T57" fmla="*/ 207 h 505"/>
                <a:gd name="T58" fmla="*/ 330 w 486"/>
                <a:gd name="T59" fmla="*/ 188 h 505"/>
                <a:gd name="T60" fmla="*/ 290 w 486"/>
                <a:gd name="T61" fmla="*/ 172 h 505"/>
                <a:gd name="T62" fmla="*/ 273 w 486"/>
                <a:gd name="T63" fmla="*/ 160 h 505"/>
                <a:gd name="T64" fmla="*/ 264 w 486"/>
                <a:gd name="T65" fmla="*/ 151 h 505"/>
                <a:gd name="T66" fmla="*/ 261 w 486"/>
                <a:gd name="T67" fmla="*/ 125 h 505"/>
                <a:gd name="T68" fmla="*/ 261 w 486"/>
                <a:gd name="T69" fmla="*/ 90 h 505"/>
                <a:gd name="T70" fmla="*/ 255 w 486"/>
                <a:gd name="T71" fmla="*/ 71 h 505"/>
                <a:gd name="T72" fmla="*/ 241 w 486"/>
                <a:gd name="T73" fmla="*/ 55 h 505"/>
                <a:gd name="T74" fmla="*/ 234 w 486"/>
                <a:gd name="T75" fmla="*/ 37 h 505"/>
                <a:gd name="T76" fmla="*/ 199 w 486"/>
                <a:gd name="T77" fmla="*/ 12 h 505"/>
                <a:gd name="T78" fmla="*/ 186 w 486"/>
                <a:gd name="T79" fmla="*/ 8 h 505"/>
                <a:gd name="T80" fmla="*/ 173 w 486"/>
                <a:gd name="T81" fmla="*/ 2 h 505"/>
                <a:gd name="T82" fmla="*/ 139 w 486"/>
                <a:gd name="T83" fmla="*/ 1 h 505"/>
                <a:gd name="T84" fmla="*/ 70 w 486"/>
                <a:gd name="T85" fmla="*/ 11 h 505"/>
                <a:gd name="T86" fmla="*/ 42 w 486"/>
                <a:gd name="T87" fmla="*/ 21 h 505"/>
                <a:gd name="T88" fmla="*/ 24 w 486"/>
                <a:gd name="T89" fmla="*/ 37 h 505"/>
                <a:gd name="T90" fmla="*/ 20 w 486"/>
                <a:gd name="T91" fmla="*/ 6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6" h="505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0" name="Freeform 195"/>
            <p:cNvSpPr>
              <a:spLocks/>
            </p:cNvSpPr>
            <p:nvPr>
              <p:custDataLst>
                <p:tags r:id="rId528"/>
              </p:custDataLst>
            </p:nvPr>
          </p:nvSpPr>
          <p:spPr bwMode="auto">
            <a:xfrm>
              <a:off x="11301447" y="7395023"/>
              <a:ext cx="169718" cy="240785"/>
            </a:xfrm>
            <a:custGeom>
              <a:avLst/>
              <a:gdLst>
                <a:gd name="T0" fmla="*/ 7 w 166"/>
                <a:gd name="T1" fmla="*/ 183 h 208"/>
                <a:gd name="T2" fmla="*/ 79 w 166"/>
                <a:gd name="T3" fmla="*/ 208 h 208"/>
                <a:gd name="T4" fmla="*/ 85 w 166"/>
                <a:gd name="T5" fmla="*/ 207 h 208"/>
                <a:gd name="T6" fmla="*/ 90 w 166"/>
                <a:gd name="T7" fmla="*/ 204 h 208"/>
                <a:gd name="T8" fmla="*/ 97 w 166"/>
                <a:gd name="T9" fmla="*/ 198 h 208"/>
                <a:gd name="T10" fmla="*/ 104 w 166"/>
                <a:gd name="T11" fmla="*/ 192 h 208"/>
                <a:gd name="T12" fmla="*/ 117 w 166"/>
                <a:gd name="T13" fmla="*/ 176 h 208"/>
                <a:gd name="T14" fmla="*/ 130 w 166"/>
                <a:gd name="T15" fmla="*/ 158 h 208"/>
                <a:gd name="T16" fmla="*/ 154 w 166"/>
                <a:gd name="T17" fmla="*/ 122 h 208"/>
                <a:gd name="T18" fmla="*/ 166 w 166"/>
                <a:gd name="T19" fmla="*/ 103 h 208"/>
                <a:gd name="T20" fmla="*/ 144 w 166"/>
                <a:gd name="T21" fmla="*/ 94 h 208"/>
                <a:gd name="T22" fmla="*/ 126 w 166"/>
                <a:gd name="T23" fmla="*/ 84 h 208"/>
                <a:gd name="T24" fmla="*/ 108 w 166"/>
                <a:gd name="T25" fmla="*/ 74 h 208"/>
                <a:gd name="T26" fmla="*/ 93 w 166"/>
                <a:gd name="T27" fmla="*/ 64 h 208"/>
                <a:gd name="T28" fmla="*/ 86 w 166"/>
                <a:gd name="T29" fmla="*/ 58 h 208"/>
                <a:gd name="T30" fmla="*/ 81 w 166"/>
                <a:gd name="T31" fmla="*/ 53 h 208"/>
                <a:gd name="T32" fmla="*/ 75 w 166"/>
                <a:gd name="T33" fmla="*/ 47 h 208"/>
                <a:gd name="T34" fmla="*/ 71 w 166"/>
                <a:gd name="T35" fmla="*/ 40 h 208"/>
                <a:gd name="T36" fmla="*/ 67 w 166"/>
                <a:gd name="T37" fmla="*/ 33 h 208"/>
                <a:gd name="T38" fmla="*/ 64 w 166"/>
                <a:gd name="T39" fmla="*/ 26 h 208"/>
                <a:gd name="T40" fmla="*/ 62 w 166"/>
                <a:gd name="T41" fmla="*/ 18 h 208"/>
                <a:gd name="T42" fmla="*/ 60 w 166"/>
                <a:gd name="T43" fmla="*/ 11 h 208"/>
                <a:gd name="T44" fmla="*/ 50 w 166"/>
                <a:gd name="T45" fmla="*/ 10 h 208"/>
                <a:gd name="T46" fmla="*/ 43 w 166"/>
                <a:gd name="T47" fmla="*/ 8 h 208"/>
                <a:gd name="T48" fmla="*/ 40 w 166"/>
                <a:gd name="T49" fmla="*/ 5 h 208"/>
                <a:gd name="T50" fmla="*/ 39 w 166"/>
                <a:gd name="T51" fmla="*/ 3 h 208"/>
                <a:gd name="T52" fmla="*/ 38 w 166"/>
                <a:gd name="T53" fmla="*/ 1 h 208"/>
                <a:gd name="T54" fmla="*/ 36 w 166"/>
                <a:gd name="T55" fmla="*/ 0 h 208"/>
                <a:gd name="T56" fmla="*/ 32 w 166"/>
                <a:gd name="T57" fmla="*/ 1 h 208"/>
                <a:gd name="T58" fmla="*/ 27 w 166"/>
                <a:gd name="T59" fmla="*/ 5 h 208"/>
                <a:gd name="T60" fmla="*/ 20 w 166"/>
                <a:gd name="T61" fmla="*/ 11 h 208"/>
                <a:gd name="T62" fmla="*/ 11 w 166"/>
                <a:gd name="T63" fmla="*/ 22 h 208"/>
                <a:gd name="T64" fmla="*/ 7 w 166"/>
                <a:gd name="T65" fmla="*/ 29 h 208"/>
                <a:gd name="T66" fmla="*/ 4 w 166"/>
                <a:gd name="T67" fmla="*/ 37 h 208"/>
                <a:gd name="T68" fmla="*/ 2 w 166"/>
                <a:gd name="T69" fmla="*/ 45 h 208"/>
                <a:gd name="T70" fmla="*/ 0 w 166"/>
                <a:gd name="T71" fmla="*/ 54 h 208"/>
                <a:gd name="T72" fmla="*/ 0 w 166"/>
                <a:gd name="T73" fmla="*/ 60 h 208"/>
                <a:gd name="T74" fmla="*/ 2 w 166"/>
                <a:gd name="T75" fmla="*/ 65 h 208"/>
                <a:gd name="T76" fmla="*/ 3 w 166"/>
                <a:gd name="T77" fmla="*/ 70 h 208"/>
                <a:gd name="T78" fmla="*/ 5 w 166"/>
                <a:gd name="T79" fmla="*/ 76 h 208"/>
                <a:gd name="T80" fmla="*/ 10 w 166"/>
                <a:gd name="T81" fmla="*/ 86 h 208"/>
                <a:gd name="T82" fmla="*/ 17 w 166"/>
                <a:gd name="T83" fmla="*/ 98 h 208"/>
                <a:gd name="T84" fmla="*/ 22 w 166"/>
                <a:gd name="T85" fmla="*/ 109 h 208"/>
                <a:gd name="T86" fmla="*/ 28 w 166"/>
                <a:gd name="T87" fmla="*/ 120 h 208"/>
                <a:gd name="T88" fmla="*/ 30 w 166"/>
                <a:gd name="T89" fmla="*/ 126 h 208"/>
                <a:gd name="T90" fmla="*/ 32 w 166"/>
                <a:gd name="T91" fmla="*/ 133 h 208"/>
                <a:gd name="T92" fmla="*/ 33 w 166"/>
                <a:gd name="T93" fmla="*/ 139 h 208"/>
                <a:gd name="T94" fmla="*/ 33 w 166"/>
                <a:gd name="T95" fmla="*/ 147 h 208"/>
                <a:gd name="T96" fmla="*/ 32 w 166"/>
                <a:gd name="T97" fmla="*/ 153 h 208"/>
                <a:gd name="T98" fmla="*/ 31 w 166"/>
                <a:gd name="T99" fmla="*/ 159 h 208"/>
                <a:gd name="T100" fmla="*/ 28 w 166"/>
                <a:gd name="T101" fmla="*/ 165 h 208"/>
                <a:gd name="T102" fmla="*/ 25 w 166"/>
                <a:gd name="T103" fmla="*/ 169 h 208"/>
                <a:gd name="T104" fmla="*/ 21 w 166"/>
                <a:gd name="T105" fmla="*/ 174 h 208"/>
                <a:gd name="T106" fmla="*/ 17 w 166"/>
                <a:gd name="T107" fmla="*/ 177 h 208"/>
                <a:gd name="T108" fmla="*/ 11 w 166"/>
                <a:gd name="T109" fmla="*/ 180 h 208"/>
                <a:gd name="T110" fmla="*/ 7 w 166"/>
                <a:gd name="T111" fmla="*/ 18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6" h="208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1" name="Freeform 196"/>
            <p:cNvSpPr>
              <a:spLocks/>
            </p:cNvSpPr>
            <p:nvPr>
              <p:custDataLst>
                <p:tags r:id="rId529"/>
              </p:custDataLst>
            </p:nvPr>
          </p:nvSpPr>
          <p:spPr bwMode="auto">
            <a:xfrm>
              <a:off x="10172452" y="6424901"/>
              <a:ext cx="162339" cy="129116"/>
            </a:xfrm>
            <a:custGeom>
              <a:avLst/>
              <a:gdLst>
                <a:gd name="T0" fmla="*/ 153 w 164"/>
                <a:gd name="T1" fmla="*/ 104 h 104"/>
                <a:gd name="T2" fmla="*/ 134 w 164"/>
                <a:gd name="T3" fmla="*/ 102 h 104"/>
                <a:gd name="T4" fmla="*/ 110 w 164"/>
                <a:gd name="T5" fmla="*/ 97 h 104"/>
                <a:gd name="T6" fmla="*/ 96 w 164"/>
                <a:gd name="T7" fmla="*/ 94 h 104"/>
                <a:gd name="T8" fmla="*/ 80 w 164"/>
                <a:gd name="T9" fmla="*/ 93 h 104"/>
                <a:gd name="T10" fmla="*/ 73 w 164"/>
                <a:gd name="T11" fmla="*/ 93 h 104"/>
                <a:gd name="T12" fmla="*/ 64 w 164"/>
                <a:gd name="T13" fmla="*/ 94 h 104"/>
                <a:gd name="T14" fmla="*/ 55 w 164"/>
                <a:gd name="T15" fmla="*/ 96 h 104"/>
                <a:gd name="T16" fmla="*/ 47 w 164"/>
                <a:gd name="T17" fmla="*/ 98 h 104"/>
                <a:gd name="T18" fmla="*/ 41 w 164"/>
                <a:gd name="T19" fmla="*/ 100 h 104"/>
                <a:gd name="T20" fmla="*/ 34 w 164"/>
                <a:gd name="T21" fmla="*/ 100 h 104"/>
                <a:gd name="T22" fmla="*/ 27 w 164"/>
                <a:gd name="T23" fmla="*/ 99 h 104"/>
                <a:gd name="T24" fmla="*/ 19 w 164"/>
                <a:gd name="T25" fmla="*/ 96 h 104"/>
                <a:gd name="T26" fmla="*/ 11 w 164"/>
                <a:gd name="T27" fmla="*/ 92 h 104"/>
                <a:gd name="T28" fmla="*/ 6 w 164"/>
                <a:gd name="T29" fmla="*/ 88 h 104"/>
                <a:gd name="T30" fmla="*/ 3 w 164"/>
                <a:gd name="T31" fmla="*/ 86 h 104"/>
                <a:gd name="T32" fmla="*/ 1 w 164"/>
                <a:gd name="T33" fmla="*/ 84 h 104"/>
                <a:gd name="T34" fmla="*/ 0 w 164"/>
                <a:gd name="T35" fmla="*/ 81 h 104"/>
                <a:gd name="T36" fmla="*/ 0 w 164"/>
                <a:gd name="T37" fmla="*/ 79 h 104"/>
                <a:gd name="T38" fmla="*/ 0 w 164"/>
                <a:gd name="T39" fmla="*/ 76 h 104"/>
                <a:gd name="T40" fmla="*/ 1 w 164"/>
                <a:gd name="T41" fmla="*/ 74 h 104"/>
                <a:gd name="T42" fmla="*/ 3 w 164"/>
                <a:gd name="T43" fmla="*/ 71 h 104"/>
                <a:gd name="T44" fmla="*/ 6 w 164"/>
                <a:gd name="T45" fmla="*/ 70 h 104"/>
                <a:gd name="T46" fmla="*/ 12 w 164"/>
                <a:gd name="T47" fmla="*/ 67 h 104"/>
                <a:gd name="T48" fmla="*/ 20 w 164"/>
                <a:gd name="T49" fmla="*/ 66 h 104"/>
                <a:gd name="T50" fmla="*/ 40 w 164"/>
                <a:gd name="T51" fmla="*/ 66 h 104"/>
                <a:gd name="T52" fmla="*/ 61 w 164"/>
                <a:gd name="T53" fmla="*/ 67 h 104"/>
                <a:gd name="T54" fmla="*/ 70 w 164"/>
                <a:gd name="T55" fmla="*/ 67 h 104"/>
                <a:gd name="T56" fmla="*/ 79 w 164"/>
                <a:gd name="T57" fmla="*/ 67 h 104"/>
                <a:gd name="T58" fmla="*/ 87 w 164"/>
                <a:gd name="T59" fmla="*/ 67 h 104"/>
                <a:gd name="T60" fmla="*/ 94 w 164"/>
                <a:gd name="T61" fmla="*/ 67 h 104"/>
                <a:gd name="T62" fmla="*/ 94 w 164"/>
                <a:gd name="T63" fmla="*/ 56 h 104"/>
                <a:gd name="T64" fmla="*/ 94 w 164"/>
                <a:gd name="T65" fmla="*/ 43 h 104"/>
                <a:gd name="T66" fmla="*/ 94 w 164"/>
                <a:gd name="T67" fmla="*/ 29 h 104"/>
                <a:gd name="T68" fmla="*/ 94 w 164"/>
                <a:gd name="T69" fmla="*/ 18 h 104"/>
                <a:gd name="T70" fmla="*/ 79 w 164"/>
                <a:gd name="T71" fmla="*/ 17 h 104"/>
                <a:gd name="T72" fmla="*/ 67 w 164"/>
                <a:gd name="T73" fmla="*/ 15 h 104"/>
                <a:gd name="T74" fmla="*/ 62 w 164"/>
                <a:gd name="T75" fmla="*/ 13 h 104"/>
                <a:gd name="T76" fmla="*/ 57 w 164"/>
                <a:gd name="T77" fmla="*/ 10 h 104"/>
                <a:gd name="T78" fmla="*/ 52 w 164"/>
                <a:gd name="T79" fmla="*/ 6 h 104"/>
                <a:gd name="T80" fmla="*/ 47 w 164"/>
                <a:gd name="T81" fmla="*/ 0 h 104"/>
                <a:gd name="T82" fmla="*/ 146 w 164"/>
                <a:gd name="T83" fmla="*/ 0 h 104"/>
                <a:gd name="T84" fmla="*/ 147 w 164"/>
                <a:gd name="T85" fmla="*/ 6 h 104"/>
                <a:gd name="T86" fmla="*/ 148 w 164"/>
                <a:gd name="T87" fmla="*/ 13 h 104"/>
                <a:gd name="T88" fmla="*/ 150 w 164"/>
                <a:gd name="T89" fmla="*/ 19 h 104"/>
                <a:gd name="T90" fmla="*/ 152 w 164"/>
                <a:gd name="T91" fmla="*/ 25 h 104"/>
                <a:gd name="T92" fmla="*/ 156 w 164"/>
                <a:gd name="T93" fmla="*/ 35 h 104"/>
                <a:gd name="T94" fmla="*/ 159 w 164"/>
                <a:gd name="T95" fmla="*/ 46 h 104"/>
                <a:gd name="T96" fmla="*/ 163 w 164"/>
                <a:gd name="T97" fmla="*/ 54 h 104"/>
                <a:gd name="T98" fmla="*/ 164 w 164"/>
                <a:gd name="T99" fmla="*/ 62 h 104"/>
                <a:gd name="T100" fmla="*/ 163 w 164"/>
                <a:gd name="T101" fmla="*/ 65 h 104"/>
                <a:gd name="T102" fmla="*/ 160 w 164"/>
                <a:gd name="T103" fmla="*/ 68 h 104"/>
                <a:gd name="T104" fmla="*/ 157 w 164"/>
                <a:gd name="T105" fmla="*/ 71 h 104"/>
                <a:gd name="T106" fmla="*/ 153 w 164"/>
                <a:gd name="T107" fmla="*/ 73 h 104"/>
                <a:gd name="T108" fmla="*/ 153 w 164"/>
                <a:gd name="T10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4" h="104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2" name="Freeform 197"/>
            <p:cNvSpPr>
              <a:spLocks/>
            </p:cNvSpPr>
            <p:nvPr>
              <p:custDataLst>
                <p:tags r:id="rId530"/>
              </p:custDataLst>
            </p:nvPr>
          </p:nvSpPr>
          <p:spPr bwMode="auto">
            <a:xfrm>
              <a:off x="11024731" y="11600051"/>
              <a:ext cx="55344" cy="125627"/>
            </a:xfrm>
            <a:custGeom>
              <a:avLst/>
              <a:gdLst>
                <a:gd name="T0" fmla="*/ 0 w 53"/>
                <a:gd name="T1" fmla="*/ 8 h 19"/>
                <a:gd name="T2" fmla="*/ 7 w 53"/>
                <a:gd name="T3" fmla="*/ 13 h 19"/>
                <a:gd name="T4" fmla="*/ 14 w 53"/>
                <a:gd name="T5" fmla="*/ 17 h 19"/>
                <a:gd name="T6" fmla="*/ 22 w 53"/>
                <a:gd name="T7" fmla="*/ 19 h 19"/>
                <a:gd name="T8" fmla="*/ 29 w 53"/>
                <a:gd name="T9" fmla="*/ 19 h 19"/>
                <a:gd name="T10" fmla="*/ 35 w 53"/>
                <a:gd name="T11" fmla="*/ 18 h 19"/>
                <a:gd name="T12" fmla="*/ 42 w 53"/>
                <a:gd name="T13" fmla="*/ 15 h 19"/>
                <a:gd name="T14" fmla="*/ 47 w 53"/>
                <a:gd name="T15" fmla="*/ 12 h 19"/>
                <a:gd name="T16" fmla="*/ 53 w 53"/>
                <a:gd name="T17" fmla="*/ 8 h 19"/>
                <a:gd name="T18" fmla="*/ 47 w 53"/>
                <a:gd name="T19" fmla="*/ 5 h 19"/>
                <a:gd name="T20" fmla="*/ 42 w 53"/>
                <a:gd name="T21" fmla="*/ 2 h 19"/>
                <a:gd name="T22" fmla="*/ 35 w 53"/>
                <a:gd name="T23" fmla="*/ 1 h 19"/>
                <a:gd name="T24" fmla="*/ 29 w 53"/>
                <a:gd name="T25" fmla="*/ 0 h 19"/>
                <a:gd name="T26" fmla="*/ 22 w 53"/>
                <a:gd name="T27" fmla="*/ 0 h 19"/>
                <a:gd name="T28" fmla="*/ 14 w 53"/>
                <a:gd name="T29" fmla="*/ 1 h 19"/>
                <a:gd name="T30" fmla="*/ 7 w 53"/>
                <a:gd name="T31" fmla="*/ 3 h 19"/>
                <a:gd name="T32" fmla="*/ 0 w 53"/>
                <a:gd name="T3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3" name="Freeform 198"/>
            <p:cNvSpPr>
              <a:spLocks/>
            </p:cNvSpPr>
            <p:nvPr>
              <p:custDataLst>
                <p:tags r:id="rId531"/>
              </p:custDataLst>
            </p:nvPr>
          </p:nvSpPr>
          <p:spPr bwMode="auto">
            <a:xfrm>
              <a:off x="10943562" y="11554686"/>
              <a:ext cx="81170" cy="129116"/>
            </a:xfrm>
            <a:custGeom>
              <a:avLst/>
              <a:gdLst>
                <a:gd name="T0" fmla="*/ 0 w 80"/>
                <a:gd name="T1" fmla="*/ 0 h 18"/>
                <a:gd name="T2" fmla="*/ 1 w 80"/>
                <a:gd name="T3" fmla="*/ 6 h 18"/>
                <a:gd name="T4" fmla="*/ 5 w 80"/>
                <a:gd name="T5" fmla="*/ 12 h 18"/>
                <a:gd name="T6" fmla="*/ 8 w 80"/>
                <a:gd name="T7" fmla="*/ 14 h 18"/>
                <a:gd name="T8" fmla="*/ 11 w 80"/>
                <a:gd name="T9" fmla="*/ 16 h 18"/>
                <a:gd name="T10" fmla="*/ 15 w 80"/>
                <a:gd name="T11" fmla="*/ 18 h 18"/>
                <a:gd name="T12" fmla="*/ 20 w 80"/>
                <a:gd name="T13" fmla="*/ 18 h 18"/>
                <a:gd name="T14" fmla="*/ 22 w 80"/>
                <a:gd name="T15" fmla="*/ 15 h 18"/>
                <a:gd name="T16" fmla="*/ 24 w 80"/>
                <a:gd name="T17" fmla="*/ 13 h 18"/>
                <a:gd name="T18" fmla="*/ 26 w 80"/>
                <a:gd name="T19" fmla="*/ 11 h 18"/>
                <a:gd name="T20" fmla="*/ 31 w 80"/>
                <a:gd name="T21" fmla="*/ 10 h 18"/>
                <a:gd name="T22" fmla="*/ 38 w 80"/>
                <a:gd name="T23" fmla="*/ 8 h 18"/>
                <a:gd name="T24" fmla="*/ 47 w 80"/>
                <a:gd name="T25" fmla="*/ 7 h 18"/>
                <a:gd name="T26" fmla="*/ 57 w 80"/>
                <a:gd name="T27" fmla="*/ 7 h 18"/>
                <a:gd name="T28" fmla="*/ 66 w 80"/>
                <a:gd name="T29" fmla="*/ 6 h 18"/>
                <a:gd name="T30" fmla="*/ 70 w 80"/>
                <a:gd name="T31" fmla="*/ 5 h 18"/>
                <a:gd name="T32" fmla="*/ 74 w 80"/>
                <a:gd name="T33" fmla="*/ 4 h 18"/>
                <a:gd name="T34" fmla="*/ 77 w 80"/>
                <a:gd name="T35" fmla="*/ 2 h 18"/>
                <a:gd name="T36" fmla="*/ 80 w 80"/>
                <a:gd name="T37" fmla="*/ 0 h 18"/>
                <a:gd name="T38" fmla="*/ 0 w 80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8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4" name="Freeform 199"/>
            <p:cNvSpPr>
              <a:spLocks/>
            </p:cNvSpPr>
            <p:nvPr>
              <p:custDataLst>
                <p:tags r:id="rId532"/>
              </p:custDataLst>
            </p:nvPr>
          </p:nvSpPr>
          <p:spPr bwMode="auto">
            <a:xfrm>
              <a:off x="10943562" y="11509320"/>
              <a:ext cx="51653" cy="132607"/>
            </a:xfrm>
            <a:custGeom>
              <a:avLst/>
              <a:gdLst>
                <a:gd name="T0" fmla="*/ 20 w 46"/>
                <a:gd name="T1" fmla="*/ 0 h 27"/>
                <a:gd name="T2" fmla="*/ 0 w 46"/>
                <a:gd name="T3" fmla="*/ 18 h 27"/>
                <a:gd name="T4" fmla="*/ 9 w 46"/>
                <a:gd name="T5" fmla="*/ 22 h 27"/>
                <a:gd name="T6" fmla="*/ 16 w 46"/>
                <a:gd name="T7" fmla="*/ 25 h 27"/>
                <a:gd name="T8" fmla="*/ 23 w 46"/>
                <a:gd name="T9" fmla="*/ 27 h 27"/>
                <a:gd name="T10" fmla="*/ 29 w 46"/>
                <a:gd name="T11" fmla="*/ 27 h 27"/>
                <a:gd name="T12" fmla="*/ 33 w 46"/>
                <a:gd name="T13" fmla="*/ 27 h 27"/>
                <a:gd name="T14" fmla="*/ 37 w 46"/>
                <a:gd name="T15" fmla="*/ 25 h 27"/>
                <a:gd name="T16" fmla="*/ 42 w 46"/>
                <a:gd name="T17" fmla="*/ 22 h 27"/>
                <a:gd name="T18" fmla="*/ 46 w 46"/>
                <a:gd name="T19" fmla="*/ 18 h 27"/>
                <a:gd name="T20" fmla="*/ 41 w 46"/>
                <a:gd name="T21" fmla="*/ 16 h 27"/>
                <a:gd name="T22" fmla="*/ 33 w 46"/>
                <a:gd name="T23" fmla="*/ 11 h 27"/>
                <a:gd name="T24" fmla="*/ 26 w 46"/>
                <a:gd name="T25" fmla="*/ 5 h 27"/>
                <a:gd name="T26" fmla="*/ 20 w 46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27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5" name="Freeform 200"/>
            <p:cNvSpPr>
              <a:spLocks/>
            </p:cNvSpPr>
            <p:nvPr>
              <p:custDataLst>
                <p:tags r:id="rId533"/>
              </p:custDataLst>
            </p:nvPr>
          </p:nvSpPr>
          <p:spPr bwMode="auto">
            <a:xfrm>
              <a:off x="10873462" y="11495361"/>
              <a:ext cx="59032" cy="132607"/>
            </a:xfrm>
            <a:custGeom>
              <a:avLst/>
              <a:gdLst>
                <a:gd name="T0" fmla="*/ 34 w 54"/>
                <a:gd name="T1" fmla="*/ 0 h 39"/>
                <a:gd name="T2" fmla="*/ 20 w 54"/>
                <a:gd name="T3" fmla="*/ 4 h 39"/>
                <a:gd name="T4" fmla="*/ 10 w 54"/>
                <a:gd name="T5" fmla="*/ 10 h 39"/>
                <a:gd name="T6" fmla="*/ 6 w 54"/>
                <a:gd name="T7" fmla="*/ 13 h 39"/>
                <a:gd name="T8" fmla="*/ 4 w 54"/>
                <a:gd name="T9" fmla="*/ 16 h 39"/>
                <a:gd name="T10" fmla="*/ 2 w 54"/>
                <a:gd name="T11" fmla="*/ 20 h 39"/>
                <a:gd name="T12" fmla="*/ 0 w 54"/>
                <a:gd name="T13" fmla="*/ 24 h 39"/>
                <a:gd name="T14" fmla="*/ 2 w 54"/>
                <a:gd name="T15" fmla="*/ 28 h 39"/>
                <a:gd name="T16" fmla="*/ 3 w 54"/>
                <a:gd name="T17" fmla="*/ 32 h 39"/>
                <a:gd name="T18" fmla="*/ 5 w 54"/>
                <a:gd name="T19" fmla="*/ 35 h 39"/>
                <a:gd name="T20" fmla="*/ 8 w 54"/>
                <a:gd name="T21" fmla="*/ 37 h 39"/>
                <a:gd name="T22" fmla="*/ 11 w 54"/>
                <a:gd name="T23" fmla="*/ 38 h 39"/>
                <a:gd name="T24" fmla="*/ 16 w 54"/>
                <a:gd name="T25" fmla="*/ 39 h 39"/>
                <a:gd name="T26" fmla="*/ 20 w 54"/>
                <a:gd name="T27" fmla="*/ 39 h 39"/>
                <a:gd name="T28" fmla="*/ 25 w 54"/>
                <a:gd name="T29" fmla="*/ 39 h 39"/>
                <a:gd name="T30" fmla="*/ 30 w 54"/>
                <a:gd name="T31" fmla="*/ 38 h 39"/>
                <a:gd name="T32" fmla="*/ 34 w 54"/>
                <a:gd name="T33" fmla="*/ 37 h 39"/>
                <a:gd name="T34" fmla="*/ 39 w 54"/>
                <a:gd name="T35" fmla="*/ 35 h 39"/>
                <a:gd name="T36" fmla="*/ 43 w 54"/>
                <a:gd name="T37" fmla="*/ 33 h 39"/>
                <a:gd name="T38" fmla="*/ 47 w 54"/>
                <a:gd name="T39" fmla="*/ 30 h 39"/>
                <a:gd name="T40" fmla="*/ 50 w 54"/>
                <a:gd name="T41" fmla="*/ 26 h 39"/>
                <a:gd name="T42" fmla="*/ 52 w 54"/>
                <a:gd name="T43" fmla="*/ 22 h 39"/>
                <a:gd name="T44" fmla="*/ 54 w 54"/>
                <a:gd name="T45" fmla="*/ 18 h 39"/>
                <a:gd name="T46" fmla="*/ 51 w 54"/>
                <a:gd name="T47" fmla="*/ 17 h 39"/>
                <a:gd name="T48" fmla="*/ 48 w 54"/>
                <a:gd name="T49" fmla="*/ 16 h 39"/>
                <a:gd name="T50" fmla="*/ 44 w 54"/>
                <a:gd name="T51" fmla="*/ 14 h 39"/>
                <a:gd name="T52" fmla="*/ 42 w 54"/>
                <a:gd name="T53" fmla="*/ 11 h 39"/>
                <a:gd name="T54" fmla="*/ 39 w 54"/>
                <a:gd name="T55" fmla="*/ 8 h 39"/>
                <a:gd name="T56" fmla="*/ 37 w 54"/>
                <a:gd name="T57" fmla="*/ 5 h 39"/>
                <a:gd name="T58" fmla="*/ 34 w 54"/>
                <a:gd name="T59" fmla="*/ 2 h 39"/>
                <a:gd name="T60" fmla="*/ 34 w 54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4" h="39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6" name="Freeform 201"/>
            <p:cNvSpPr>
              <a:spLocks/>
            </p:cNvSpPr>
            <p:nvPr>
              <p:custDataLst>
                <p:tags r:id="rId534"/>
              </p:custDataLst>
            </p:nvPr>
          </p:nvSpPr>
          <p:spPr bwMode="auto">
            <a:xfrm>
              <a:off x="10814430" y="11474423"/>
              <a:ext cx="66412" cy="129118"/>
            </a:xfrm>
            <a:custGeom>
              <a:avLst/>
              <a:gdLst>
                <a:gd name="T0" fmla="*/ 0 w 60"/>
                <a:gd name="T1" fmla="*/ 11 h 15"/>
                <a:gd name="T2" fmla="*/ 10 w 60"/>
                <a:gd name="T3" fmla="*/ 13 h 15"/>
                <a:gd name="T4" fmla="*/ 18 w 60"/>
                <a:gd name="T5" fmla="*/ 14 h 15"/>
                <a:gd name="T6" fmla="*/ 27 w 60"/>
                <a:gd name="T7" fmla="*/ 15 h 15"/>
                <a:gd name="T8" fmla="*/ 35 w 60"/>
                <a:gd name="T9" fmla="*/ 15 h 15"/>
                <a:gd name="T10" fmla="*/ 41 w 60"/>
                <a:gd name="T11" fmla="*/ 14 h 15"/>
                <a:gd name="T12" fmla="*/ 48 w 60"/>
                <a:gd name="T13" fmla="*/ 12 h 15"/>
                <a:gd name="T14" fmla="*/ 55 w 60"/>
                <a:gd name="T15" fmla="*/ 9 h 15"/>
                <a:gd name="T16" fmla="*/ 60 w 60"/>
                <a:gd name="T17" fmla="*/ 5 h 15"/>
                <a:gd name="T18" fmla="*/ 57 w 60"/>
                <a:gd name="T19" fmla="*/ 3 h 15"/>
                <a:gd name="T20" fmla="*/ 54 w 60"/>
                <a:gd name="T21" fmla="*/ 0 h 15"/>
                <a:gd name="T22" fmla="*/ 51 w 60"/>
                <a:gd name="T23" fmla="*/ 0 h 15"/>
                <a:gd name="T24" fmla="*/ 47 w 60"/>
                <a:gd name="T25" fmla="*/ 0 h 15"/>
                <a:gd name="T26" fmla="*/ 40 w 60"/>
                <a:gd name="T27" fmla="*/ 0 h 15"/>
                <a:gd name="T28" fmla="*/ 33 w 60"/>
                <a:gd name="T29" fmla="*/ 3 h 15"/>
                <a:gd name="T30" fmla="*/ 24 w 60"/>
                <a:gd name="T31" fmla="*/ 6 h 15"/>
                <a:gd name="T32" fmla="*/ 16 w 60"/>
                <a:gd name="T33" fmla="*/ 8 h 15"/>
                <a:gd name="T34" fmla="*/ 7 w 60"/>
                <a:gd name="T35" fmla="*/ 10 h 15"/>
                <a:gd name="T36" fmla="*/ 0 w 60"/>
                <a:gd name="T3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15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7" name="Freeform 202"/>
            <p:cNvSpPr>
              <a:spLocks/>
            </p:cNvSpPr>
            <p:nvPr>
              <p:custDataLst>
                <p:tags r:id="rId535"/>
              </p:custDataLst>
            </p:nvPr>
          </p:nvSpPr>
          <p:spPr bwMode="auto">
            <a:xfrm>
              <a:off x="10759085" y="11446506"/>
              <a:ext cx="77481" cy="125627"/>
            </a:xfrm>
            <a:custGeom>
              <a:avLst/>
              <a:gdLst>
                <a:gd name="T0" fmla="*/ 40 w 79"/>
                <a:gd name="T1" fmla="*/ 0 h 32"/>
                <a:gd name="T2" fmla="*/ 34 w 79"/>
                <a:gd name="T3" fmla="*/ 1 h 32"/>
                <a:gd name="T4" fmla="*/ 30 w 79"/>
                <a:gd name="T5" fmla="*/ 2 h 32"/>
                <a:gd name="T6" fmla="*/ 25 w 79"/>
                <a:gd name="T7" fmla="*/ 4 h 32"/>
                <a:gd name="T8" fmla="*/ 20 w 79"/>
                <a:gd name="T9" fmla="*/ 6 h 32"/>
                <a:gd name="T10" fmla="*/ 15 w 79"/>
                <a:gd name="T11" fmla="*/ 9 h 32"/>
                <a:gd name="T12" fmla="*/ 10 w 79"/>
                <a:gd name="T13" fmla="*/ 11 h 32"/>
                <a:gd name="T14" fmla="*/ 5 w 79"/>
                <a:gd name="T15" fmla="*/ 12 h 32"/>
                <a:gd name="T16" fmla="*/ 0 w 79"/>
                <a:gd name="T17" fmla="*/ 13 h 32"/>
                <a:gd name="T18" fmla="*/ 5 w 79"/>
                <a:gd name="T19" fmla="*/ 21 h 32"/>
                <a:gd name="T20" fmla="*/ 10 w 79"/>
                <a:gd name="T21" fmla="*/ 26 h 32"/>
                <a:gd name="T22" fmla="*/ 12 w 79"/>
                <a:gd name="T23" fmla="*/ 29 h 32"/>
                <a:gd name="T24" fmla="*/ 15 w 79"/>
                <a:gd name="T25" fmla="*/ 31 h 32"/>
                <a:gd name="T26" fmla="*/ 18 w 79"/>
                <a:gd name="T27" fmla="*/ 31 h 32"/>
                <a:gd name="T28" fmla="*/ 20 w 79"/>
                <a:gd name="T29" fmla="*/ 32 h 32"/>
                <a:gd name="T30" fmla="*/ 27 w 79"/>
                <a:gd name="T31" fmla="*/ 31 h 32"/>
                <a:gd name="T32" fmla="*/ 34 w 79"/>
                <a:gd name="T33" fmla="*/ 30 h 32"/>
                <a:gd name="T34" fmla="*/ 41 w 79"/>
                <a:gd name="T35" fmla="*/ 27 h 32"/>
                <a:gd name="T36" fmla="*/ 48 w 79"/>
                <a:gd name="T37" fmla="*/ 24 h 32"/>
                <a:gd name="T38" fmla="*/ 62 w 79"/>
                <a:gd name="T39" fmla="*/ 18 h 32"/>
                <a:gd name="T40" fmla="*/ 79 w 79"/>
                <a:gd name="T41" fmla="*/ 13 h 32"/>
                <a:gd name="T42" fmla="*/ 67 w 79"/>
                <a:gd name="T43" fmla="*/ 6 h 32"/>
                <a:gd name="T44" fmla="*/ 58 w 79"/>
                <a:gd name="T45" fmla="*/ 2 h 32"/>
                <a:gd name="T46" fmla="*/ 49 w 79"/>
                <a:gd name="T47" fmla="*/ 1 h 32"/>
                <a:gd name="T48" fmla="*/ 40 w 79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32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8" name="Freeform 203"/>
            <p:cNvSpPr>
              <a:spLocks/>
            </p:cNvSpPr>
            <p:nvPr>
              <p:custDataLst>
                <p:tags r:id="rId536"/>
              </p:custDataLst>
            </p:nvPr>
          </p:nvSpPr>
          <p:spPr bwMode="auto">
            <a:xfrm>
              <a:off x="10744327" y="11404630"/>
              <a:ext cx="70102" cy="125627"/>
            </a:xfrm>
            <a:custGeom>
              <a:avLst/>
              <a:gdLst>
                <a:gd name="T0" fmla="*/ 33 w 66"/>
                <a:gd name="T1" fmla="*/ 0 h 19"/>
                <a:gd name="T2" fmla="*/ 25 w 66"/>
                <a:gd name="T3" fmla="*/ 1 h 19"/>
                <a:gd name="T4" fmla="*/ 19 w 66"/>
                <a:gd name="T5" fmla="*/ 2 h 19"/>
                <a:gd name="T6" fmla="*/ 13 w 66"/>
                <a:gd name="T7" fmla="*/ 4 h 19"/>
                <a:gd name="T8" fmla="*/ 9 w 66"/>
                <a:gd name="T9" fmla="*/ 7 h 19"/>
                <a:gd name="T10" fmla="*/ 5 w 66"/>
                <a:gd name="T11" fmla="*/ 11 h 19"/>
                <a:gd name="T12" fmla="*/ 2 w 66"/>
                <a:gd name="T13" fmla="*/ 14 h 19"/>
                <a:gd name="T14" fmla="*/ 0 w 66"/>
                <a:gd name="T15" fmla="*/ 17 h 19"/>
                <a:gd name="T16" fmla="*/ 0 w 66"/>
                <a:gd name="T17" fmla="*/ 19 h 19"/>
                <a:gd name="T18" fmla="*/ 19 w 66"/>
                <a:gd name="T19" fmla="*/ 19 h 19"/>
                <a:gd name="T20" fmla="*/ 38 w 66"/>
                <a:gd name="T21" fmla="*/ 19 h 19"/>
                <a:gd name="T22" fmla="*/ 46 w 66"/>
                <a:gd name="T23" fmla="*/ 18 h 19"/>
                <a:gd name="T24" fmla="*/ 54 w 66"/>
                <a:gd name="T25" fmla="*/ 17 h 19"/>
                <a:gd name="T26" fmla="*/ 61 w 66"/>
                <a:gd name="T27" fmla="*/ 15 h 19"/>
                <a:gd name="T28" fmla="*/ 66 w 66"/>
                <a:gd name="T29" fmla="*/ 13 h 19"/>
                <a:gd name="T30" fmla="*/ 57 w 66"/>
                <a:gd name="T31" fmla="*/ 8 h 19"/>
                <a:gd name="T32" fmla="*/ 50 w 66"/>
                <a:gd name="T33" fmla="*/ 4 h 19"/>
                <a:gd name="T34" fmla="*/ 42 w 66"/>
                <a:gd name="T35" fmla="*/ 1 h 19"/>
                <a:gd name="T36" fmla="*/ 33 w 66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9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9" name="Freeform 204"/>
            <p:cNvSpPr>
              <a:spLocks/>
            </p:cNvSpPr>
            <p:nvPr>
              <p:custDataLst>
                <p:tags r:id="rId537"/>
              </p:custDataLst>
            </p:nvPr>
          </p:nvSpPr>
          <p:spPr bwMode="auto">
            <a:xfrm>
              <a:off x="10511888" y="10724150"/>
              <a:ext cx="59032" cy="132607"/>
            </a:xfrm>
            <a:custGeom>
              <a:avLst/>
              <a:gdLst>
                <a:gd name="T0" fmla="*/ 13 w 53"/>
                <a:gd name="T1" fmla="*/ 0 h 80"/>
                <a:gd name="T2" fmla="*/ 8 w 53"/>
                <a:gd name="T3" fmla="*/ 5 h 80"/>
                <a:gd name="T4" fmla="*/ 4 w 53"/>
                <a:gd name="T5" fmla="*/ 10 h 80"/>
                <a:gd name="T6" fmla="*/ 2 w 53"/>
                <a:gd name="T7" fmla="*/ 13 h 80"/>
                <a:gd name="T8" fmla="*/ 1 w 53"/>
                <a:gd name="T9" fmla="*/ 16 h 80"/>
                <a:gd name="T10" fmla="*/ 0 w 53"/>
                <a:gd name="T11" fmla="*/ 20 h 80"/>
                <a:gd name="T12" fmla="*/ 0 w 53"/>
                <a:gd name="T13" fmla="*/ 25 h 80"/>
                <a:gd name="T14" fmla="*/ 0 w 53"/>
                <a:gd name="T15" fmla="*/ 30 h 80"/>
                <a:gd name="T16" fmla="*/ 2 w 53"/>
                <a:gd name="T17" fmla="*/ 39 h 80"/>
                <a:gd name="T18" fmla="*/ 6 w 53"/>
                <a:gd name="T19" fmla="*/ 48 h 80"/>
                <a:gd name="T20" fmla="*/ 9 w 53"/>
                <a:gd name="T21" fmla="*/ 57 h 80"/>
                <a:gd name="T22" fmla="*/ 13 w 53"/>
                <a:gd name="T23" fmla="*/ 66 h 80"/>
                <a:gd name="T24" fmla="*/ 20 w 53"/>
                <a:gd name="T25" fmla="*/ 73 h 80"/>
                <a:gd name="T26" fmla="*/ 22 w 53"/>
                <a:gd name="T27" fmla="*/ 76 h 80"/>
                <a:gd name="T28" fmla="*/ 26 w 53"/>
                <a:gd name="T29" fmla="*/ 78 h 80"/>
                <a:gd name="T30" fmla="*/ 30 w 53"/>
                <a:gd name="T31" fmla="*/ 80 h 80"/>
                <a:gd name="T32" fmla="*/ 33 w 53"/>
                <a:gd name="T33" fmla="*/ 80 h 80"/>
                <a:gd name="T34" fmla="*/ 36 w 53"/>
                <a:gd name="T35" fmla="*/ 79 h 80"/>
                <a:gd name="T36" fmla="*/ 38 w 53"/>
                <a:gd name="T37" fmla="*/ 78 h 80"/>
                <a:gd name="T38" fmla="*/ 42 w 53"/>
                <a:gd name="T39" fmla="*/ 76 h 80"/>
                <a:gd name="T40" fmla="*/ 45 w 53"/>
                <a:gd name="T41" fmla="*/ 73 h 80"/>
                <a:gd name="T42" fmla="*/ 48 w 53"/>
                <a:gd name="T43" fmla="*/ 70 h 80"/>
                <a:gd name="T44" fmla="*/ 51 w 53"/>
                <a:gd name="T45" fmla="*/ 67 h 80"/>
                <a:gd name="T46" fmla="*/ 53 w 53"/>
                <a:gd name="T47" fmla="*/ 64 h 80"/>
                <a:gd name="T48" fmla="*/ 53 w 53"/>
                <a:gd name="T49" fmla="*/ 62 h 80"/>
                <a:gd name="T50" fmla="*/ 52 w 53"/>
                <a:gd name="T51" fmla="*/ 54 h 80"/>
                <a:gd name="T52" fmla="*/ 49 w 53"/>
                <a:gd name="T53" fmla="*/ 47 h 80"/>
                <a:gd name="T54" fmla="*/ 46 w 53"/>
                <a:gd name="T55" fmla="*/ 42 h 80"/>
                <a:gd name="T56" fmla="*/ 43 w 53"/>
                <a:gd name="T57" fmla="*/ 37 h 80"/>
                <a:gd name="T58" fmla="*/ 40 w 53"/>
                <a:gd name="T59" fmla="*/ 32 h 80"/>
                <a:gd name="T60" fmla="*/ 36 w 53"/>
                <a:gd name="T61" fmla="*/ 27 h 80"/>
                <a:gd name="T62" fmla="*/ 34 w 53"/>
                <a:gd name="T63" fmla="*/ 20 h 80"/>
                <a:gd name="T64" fmla="*/ 33 w 53"/>
                <a:gd name="T65" fmla="*/ 12 h 80"/>
                <a:gd name="T66" fmla="*/ 33 w 53"/>
                <a:gd name="T67" fmla="*/ 10 h 80"/>
                <a:gd name="T68" fmla="*/ 31 w 53"/>
                <a:gd name="T69" fmla="*/ 8 h 80"/>
                <a:gd name="T70" fmla="*/ 29 w 53"/>
                <a:gd name="T71" fmla="*/ 6 h 80"/>
                <a:gd name="T72" fmla="*/ 25 w 53"/>
                <a:gd name="T73" fmla="*/ 4 h 80"/>
                <a:gd name="T74" fmla="*/ 19 w 53"/>
                <a:gd name="T75" fmla="*/ 1 h 80"/>
                <a:gd name="T76" fmla="*/ 13 w 53"/>
                <a:gd name="T7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" h="8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0" name="Freeform 205"/>
            <p:cNvSpPr>
              <a:spLocks/>
            </p:cNvSpPr>
            <p:nvPr>
              <p:custDataLst>
                <p:tags r:id="rId538"/>
              </p:custDataLst>
            </p:nvPr>
          </p:nvSpPr>
          <p:spPr bwMode="auto">
            <a:xfrm>
              <a:off x="10581988" y="10933529"/>
              <a:ext cx="40586" cy="118648"/>
            </a:xfrm>
            <a:custGeom>
              <a:avLst/>
              <a:gdLst>
                <a:gd name="T0" fmla="*/ 0 w 41"/>
                <a:gd name="T1" fmla="*/ 43 h 43"/>
                <a:gd name="T2" fmla="*/ 27 w 41"/>
                <a:gd name="T3" fmla="*/ 43 h 43"/>
                <a:gd name="T4" fmla="*/ 41 w 41"/>
                <a:gd name="T5" fmla="*/ 24 h 43"/>
                <a:gd name="T6" fmla="*/ 38 w 41"/>
                <a:gd name="T7" fmla="*/ 12 h 43"/>
                <a:gd name="T8" fmla="*/ 34 w 41"/>
                <a:gd name="T9" fmla="*/ 0 h 43"/>
                <a:gd name="T10" fmla="*/ 27 w 41"/>
                <a:gd name="T11" fmla="*/ 4 h 43"/>
                <a:gd name="T12" fmla="*/ 20 w 41"/>
                <a:gd name="T13" fmla="*/ 9 h 43"/>
                <a:gd name="T14" fmla="*/ 15 w 41"/>
                <a:gd name="T15" fmla="*/ 14 h 43"/>
                <a:gd name="T16" fmla="*/ 10 w 41"/>
                <a:gd name="T17" fmla="*/ 19 h 43"/>
                <a:gd name="T18" fmla="*/ 6 w 41"/>
                <a:gd name="T19" fmla="*/ 24 h 43"/>
                <a:gd name="T20" fmla="*/ 3 w 41"/>
                <a:gd name="T21" fmla="*/ 30 h 43"/>
                <a:gd name="T22" fmla="*/ 1 w 41"/>
                <a:gd name="T23" fmla="*/ 37 h 43"/>
                <a:gd name="T24" fmla="*/ 0 w 41"/>
                <a:gd name="T2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3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1" name="Freeform 206"/>
            <p:cNvSpPr>
              <a:spLocks/>
            </p:cNvSpPr>
            <p:nvPr>
              <p:custDataLst>
                <p:tags r:id="rId539"/>
              </p:custDataLst>
            </p:nvPr>
          </p:nvSpPr>
          <p:spPr bwMode="auto">
            <a:xfrm>
              <a:off x="10593058" y="10982384"/>
              <a:ext cx="18446" cy="129116"/>
            </a:xfrm>
            <a:custGeom>
              <a:avLst/>
              <a:gdLst>
                <a:gd name="T0" fmla="*/ 20 w 20"/>
                <a:gd name="T1" fmla="*/ 0 h 24"/>
                <a:gd name="T2" fmla="*/ 0 w 20"/>
                <a:gd name="T3" fmla="*/ 0 h 24"/>
                <a:gd name="T4" fmla="*/ 1 w 20"/>
                <a:gd name="T5" fmla="*/ 5 h 24"/>
                <a:gd name="T6" fmla="*/ 2 w 20"/>
                <a:gd name="T7" fmla="*/ 9 h 24"/>
                <a:gd name="T8" fmla="*/ 4 w 20"/>
                <a:gd name="T9" fmla="*/ 13 h 24"/>
                <a:gd name="T10" fmla="*/ 7 w 20"/>
                <a:gd name="T11" fmla="*/ 17 h 24"/>
                <a:gd name="T12" fmla="*/ 10 w 20"/>
                <a:gd name="T13" fmla="*/ 20 h 24"/>
                <a:gd name="T14" fmla="*/ 14 w 20"/>
                <a:gd name="T15" fmla="*/ 22 h 24"/>
                <a:gd name="T16" fmla="*/ 17 w 20"/>
                <a:gd name="T17" fmla="*/ 24 h 24"/>
                <a:gd name="T18" fmla="*/ 20 w 20"/>
                <a:gd name="T19" fmla="*/ 24 h 24"/>
                <a:gd name="T20" fmla="*/ 20 w 20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4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2" name="Freeform 207"/>
            <p:cNvSpPr>
              <a:spLocks/>
            </p:cNvSpPr>
            <p:nvPr>
              <p:custDataLst>
                <p:tags r:id="rId540"/>
              </p:custDataLst>
            </p:nvPr>
          </p:nvSpPr>
          <p:spPr bwMode="auto">
            <a:xfrm>
              <a:off x="10626262" y="11118479"/>
              <a:ext cx="40586" cy="132607"/>
            </a:xfrm>
            <a:custGeom>
              <a:avLst/>
              <a:gdLst>
                <a:gd name="T0" fmla="*/ 0 w 39"/>
                <a:gd name="T1" fmla="*/ 12 h 43"/>
                <a:gd name="T2" fmla="*/ 2 w 39"/>
                <a:gd name="T3" fmla="*/ 17 h 43"/>
                <a:gd name="T4" fmla="*/ 6 w 39"/>
                <a:gd name="T5" fmla="*/ 22 h 43"/>
                <a:gd name="T6" fmla="*/ 12 w 39"/>
                <a:gd name="T7" fmla="*/ 27 h 43"/>
                <a:gd name="T8" fmla="*/ 16 w 39"/>
                <a:gd name="T9" fmla="*/ 32 h 43"/>
                <a:gd name="T10" fmla="*/ 23 w 39"/>
                <a:gd name="T11" fmla="*/ 37 h 43"/>
                <a:gd name="T12" fmla="*/ 28 w 39"/>
                <a:gd name="T13" fmla="*/ 40 h 43"/>
                <a:gd name="T14" fmla="*/ 34 w 39"/>
                <a:gd name="T15" fmla="*/ 43 h 43"/>
                <a:gd name="T16" fmla="*/ 39 w 39"/>
                <a:gd name="T17" fmla="*/ 43 h 43"/>
                <a:gd name="T18" fmla="*/ 38 w 39"/>
                <a:gd name="T19" fmla="*/ 32 h 43"/>
                <a:gd name="T20" fmla="*/ 36 w 39"/>
                <a:gd name="T21" fmla="*/ 19 h 43"/>
                <a:gd name="T22" fmla="*/ 34 w 39"/>
                <a:gd name="T23" fmla="*/ 8 h 43"/>
                <a:gd name="T24" fmla="*/ 32 w 39"/>
                <a:gd name="T25" fmla="*/ 0 h 43"/>
                <a:gd name="T26" fmla="*/ 19 w 39"/>
                <a:gd name="T27" fmla="*/ 3 h 43"/>
                <a:gd name="T28" fmla="*/ 6 w 39"/>
                <a:gd name="T29" fmla="*/ 6 h 43"/>
                <a:gd name="T30" fmla="*/ 0 w 39"/>
                <a:gd name="T31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3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3" name="Freeform 208"/>
            <p:cNvSpPr>
              <a:spLocks/>
            </p:cNvSpPr>
            <p:nvPr>
              <p:custDataLst>
                <p:tags r:id="rId541"/>
              </p:custDataLst>
            </p:nvPr>
          </p:nvSpPr>
          <p:spPr bwMode="auto">
            <a:xfrm>
              <a:off x="10596746" y="11146396"/>
              <a:ext cx="62723" cy="129118"/>
            </a:xfrm>
            <a:custGeom>
              <a:avLst/>
              <a:gdLst>
                <a:gd name="T0" fmla="*/ 29 w 55"/>
                <a:gd name="T1" fmla="*/ 26 h 62"/>
                <a:gd name="T2" fmla="*/ 8 w 55"/>
                <a:gd name="T3" fmla="*/ 0 h 62"/>
                <a:gd name="T4" fmla="*/ 4 w 55"/>
                <a:gd name="T5" fmla="*/ 5 h 62"/>
                <a:gd name="T6" fmla="*/ 1 w 55"/>
                <a:gd name="T7" fmla="*/ 11 h 62"/>
                <a:gd name="T8" fmla="*/ 0 w 55"/>
                <a:gd name="T9" fmla="*/ 16 h 62"/>
                <a:gd name="T10" fmla="*/ 0 w 55"/>
                <a:gd name="T11" fmla="*/ 21 h 62"/>
                <a:gd name="T12" fmla="*/ 2 w 55"/>
                <a:gd name="T13" fmla="*/ 26 h 62"/>
                <a:gd name="T14" fmla="*/ 4 w 55"/>
                <a:gd name="T15" fmla="*/ 31 h 62"/>
                <a:gd name="T16" fmla="*/ 8 w 55"/>
                <a:gd name="T17" fmla="*/ 36 h 62"/>
                <a:gd name="T18" fmla="*/ 11 w 55"/>
                <a:gd name="T19" fmla="*/ 41 h 62"/>
                <a:gd name="T20" fmla="*/ 16 w 55"/>
                <a:gd name="T21" fmla="*/ 45 h 62"/>
                <a:gd name="T22" fmla="*/ 21 w 55"/>
                <a:gd name="T23" fmla="*/ 49 h 62"/>
                <a:gd name="T24" fmla="*/ 26 w 55"/>
                <a:gd name="T25" fmla="*/ 53 h 62"/>
                <a:gd name="T26" fmla="*/ 33 w 55"/>
                <a:gd name="T27" fmla="*/ 56 h 62"/>
                <a:gd name="T28" fmla="*/ 38 w 55"/>
                <a:gd name="T29" fmla="*/ 58 h 62"/>
                <a:gd name="T30" fmla="*/ 44 w 55"/>
                <a:gd name="T31" fmla="*/ 60 h 62"/>
                <a:gd name="T32" fmla="*/ 49 w 55"/>
                <a:gd name="T33" fmla="*/ 61 h 62"/>
                <a:gd name="T34" fmla="*/ 55 w 55"/>
                <a:gd name="T35" fmla="*/ 62 h 62"/>
                <a:gd name="T36" fmla="*/ 54 w 55"/>
                <a:gd name="T37" fmla="*/ 53 h 62"/>
                <a:gd name="T38" fmla="*/ 53 w 55"/>
                <a:gd name="T39" fmla="*/ 46 h 62"/>
                <a:gd name="T40" fmla="*/ 49 w 55"/>
                <a:gd name="T41" fmla="*/ 40 h 62"/>
                <a:gd name="T42" fmla="*/ 46 w 55"/>
                <a:gd name="T43" fmla="*/ 35 h 62"/>
                <a:gd name="T44" fmla="*/ 43 w 55"/>
                <a:gd name="T45" fmla="*/ 31 h 62"/>
                <a:gd name="T46" fmla="*/ 38 w 55"/>
                <a:gd name="T47" fmla="*/ 28 h 62"/>
                <a:gd name="T48" fmla="*/ 33 w 55"/>
                <a:gd name="T49" fmla="*/ 26 h 62"/>
                <a:gd name="T50" fmla="*/ 29 w 55"/>
                <a:gd name="T51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62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4" name="Freeform 209"/>
            <p:cNvSpPr>
              <a:spLocks/>
            </p:cNvSpPr>
            <p:nvPr>
              <p:custDataLst>
                <p:tags r:id="rId542"/>
              </p:custDataLst>
            </p:nvPr>
          </p:nvSpPr>
          <p:spPr bwMode="auto">
            <a:xfrm>
              <a:off x="10666848" y="11219680"/>
              <a:ext cx="25826" cy="129116"/>
            </a:xfrm>
            <a:custGeom>
              <a:avLst/>
              <a:gdLst>
                <a:gd name="T0" fmla="*/ 33 w 35"/>
                <a:gd name="T1" fmla="*/ 13 h 43"/>
                <a:gd name="T2" fmla="*/ 7 w 35"/>
                <a:gd name="T3" fmla="*/ 0 h 43"/>
                <a:gd name="T4" fmla="*/ 4 w 35"/>
                <a:gd name="T5" fmla="*/ 8 h 43"/>
                <a:gd name="T6" fmla="*/ 0 w 35"/>
                <a:gd name="T7" fmla="*/ 19 h 43"/>
                <a:gd name="T8" fmla="*/ 2 w 35"/>
                <a:gd name="T9" fmla="*/ 28 h 43"/>
                <a:gd name="T10" fmla="*/ 5 w 35"/>
                <a:gd name="T11" fmla="*/ 36 h 43"/>
                <a:gd name="T12" fmla="*/ 6 w 35"/>
                <a:gd name="T13" fmla="*/ 39 h 43"/>
                <a:gd name="T14" fmla="*/ 8 w 35"/>
                <a:gd name="T15" fmla="*/ 41 h 43"/>
                <a:gd name="T16" fmla="*/ 11 w 35"/>
                <a:gd name="T17" fmla="*/ 43 h 43"/>
                <a:gd name="T18" fmla="*/ 14 w 35"/>
                <a:gd name="T19" fmla="*/ 43 h 43"/>
                <a:gd name="T20" fmla="*/ 18 w 35"/>
                <a:gd name="T21" fmla="*/ 43 h 43"/>
                <a:gd name="T22" fmla="*/ 22 w 35"/>
                <a:gd name="T23" fmla="*/ 42 h 43"/>
                <a:gd name="T24" fmla="*/ 26 w 35"/>
                <a:gd name="T25" fmla="*/ 41 h 43"/>
                <a:gd name="T26" fmla="*/ 28 w 35"/>
                <a:gd name="T27" fmla="*/ 39 h 43"/>
                <a:gd name="T28" fmla="*/ 31 w 35"/>
                <a:gd name="T29" fmla="*/ 35 h 43"/>
                <a:gd name="T30" fmla="*/ 33 w 35"/>
                <a:gd name="T31" fmla="*/ 30 h 43"/>
                <a:gd name="T32" fmla="*/ 35 w 35"/>
                <a:gd name="T33" fmla="*/ 20 h 43"/>
                <a:gd name="T34" fmla="*/ 33 w 35"/>
                <a:gd name="T35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43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5" name="Freeform 210"/>
            <p:cNvSpPr>
              <a:spLocks/>
            </p:cNvSpPr>
            <p:nvPr>
              <p:custDataLst>
                <p:tags r:id="rId543"/>
              </p:custDataLst>
            </p:nvPr>
          </p:nvSpPr>
          <p:spPr bwMode="auto">
            <a:xfrm>
              <a:off x="10659469" y="11292961"/>
              <a:ext cx="47963" cy="122139"/>
            </a:xfrm>
            <a:custGeom>
              <a:avLst/>
              <a:gdLst>
                <a:gd name="T0" fmla="*/ 53 w 53"/>
                <a:gd name="T1" fmla="*/ 0 h 21"/>
                <a:gd name="T2" fmla="*/ 41 w 53"/>
                <a:gd name="T3" fmla="*/ 1 h 21"/>
                <a:gd name="T4" fmla="*/ 32 w 53"/>
                <a:gd name="T5" fmla="*/ 2 h 21"/>
                <a:gd name="T6" fmla="*/ 25 w 53"/>
                <a:gd name="T7" fmla="*/ 5 h 21"/>
                <a:gd name="T8" fmla="*/ 21 w 53"/>
                <a:gd name="T9" fmla="*/ 7 h 21"/>
                <a:gd name="T10" fmla="*/ 17 w 53"/>
                <a:gd name="T11" fmla="*/ 10 h 21"/>
                <a:gd name="T12" fmla="*/ 13 w 53"/>
                <a:gd name="T13" fmla="*/ 13 h 21"/>
                <a:gd name="T14" fmla="*/ 8 w 53"/>
                <a:gd name="T15" fmla="*/ 16 h 21"/>
                <a:gd name="T16" fmla="*/ 0 w 53"/>
                <a:gd name="T17" fmla="*/ 18 h 21"/>
                <a:gd name="T18" fmla="*/ 5 w 53"/>
                <a:gd name="T19" fmla="*/ 20 h 21"/>
                <a:gd name="T20" fmla="*/ 11 w 53"/>
                <a:gd name="T21" fmla="*/ 21 h 21"/>
                <a:gd name="T22" fmla="*/ 17 w 53"/>
                <a:gd name="T23" fmla="*/ 21 h 21"/>
                <a:gd name="T24" fmla="*/ 24 w 53"/>
                <a:gd name="T25" fmla="*/ 21 h 21"/>
                <a:gd name="T26" fmla="*/ 38 w 53"/>
                <a:gd name="T27" fmla="*/ 19 h 21"/>
                <a:gd name="T28" fmla="*/ 53 w 53"/>
                <a:gd name="T29" fmla="*/ 18 h 21"/>
                <a:gd name="T30" fmla="*/ 53 w 53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21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6" name="Freeform 211"/>
            <p:cNvSpPr>
              <a:spLocks/>
            </p:cNvSpPr>
            <p:nvPr>
              <p:custDataLst>
                <p:tags r:id="rId544"/>
              </p:custDataLst>
            </p:nvPr>
          </p:nvSpPr>
          <p:spPr bwMode="auto">
            <a:xfrm>
              <a:off x="10714811" y="11324369"/>
              <a:ext cx="40586" cy="125627"/>
            </a:xfrm>
            <a:custGeom>
              <a:avLst/>
              <a:gdLst>
                <a:gd name="T0" fmla="*/ 22 w 43"/>
                <a:gd name="T1" fmla="*/ 0 h 38"/>
                <a:gd name="T2" fmla="*/ 12 w 43"/>
                <a:gd name="T3" fmla="*/ 0 h 38"/>
                <a:gd name="T4" fmla="*/ 2 w 43"/>
                <a:gd name="T5" fmla="*/ 0 h 38"/>
                <a:gd name="T6" fmla="*/ 1 w 43"/>
                <a:gd name="T7" fmla="*/ 0 h 38"/>
                <a:gd name="T8" fmla="*/ 0 w 43"/>
                <a:gd name="T9" fmla="*/ 1 h 38"/>
                <a:gd name="T10" fmla="*/ 0 w 43"/>
                <a:gd name="T11" fmla="*/ 3 h 38"/>
                <a:gd name="T12" fmla="*/ 0 w 43"/>
                <a:gd name="T13" fmla="*/ 6 h 38"/>
                <a:gd name="T14" fmla="*/ 1 w 43"/>
                <a:gd name="T15" fmla="*/ 10 h 38"/>
                <a:gd name="T16" fmla="*/ 2 w 43"/>
                <a:gd name="T17" fmla="*/ 12 h 38"/>
                <a:gd name="T18" fmla="*/ 3 w 43"/>
                <a:gd name="T19" fmla="*/ 18 h 38"/>
                <a:gd name="T20" fmla="*/ 5 w 43"/>
                <a:gd name="T21" fmla="*/ 25 h 38"/>
                <a:gd name="T22" fmla="*/ 10 w 43"/>
                <a:gd name="T23" fmla="*/ 30 h 38"/>
                <a:gd name="T24" fmla="*/ 15 w 43"/>
                <a:gd name="T25" fmla="*/ 34 h 38"/>
                <a:gd name="T26" fmla="*/ 21 w 43"/>
                <a:gd name="T27" fmla="*/ 37 h 38"/>
                <a:gd name="T28" fmla="*/ 27 w 43"/>
                <a:gd name="T29" fmla="*/ 38 h 38"/>
                <a:gd name="T30" fmla="*/ 35 w 43"/>
                <a:gd name="T31" fmla="*/ 38 h 38"/>
                <a:gd name="T32" fmla="*/ 43 w 43"/>
                <a:gd name="T33" fmla="*/ 37 h 38"/>
                <a:gd name="T34" fmla="*/ 40 w 43"/>
                <a:gd name="T35" fmla="*/ 29 h 38"/>
                <a:gd name="T36" fmla="*/ 36 w 43"/>
                <a:gd name="T37" fmla="*/ 23 h 38"/>
                <a:gd name="T38" fmla="*/ 33 w 43"/>
                <a:gd name="T39" fmla="*/ 17 h 38"/>
                <a:gd name="T40" fmla="*/ 30 w 43"/>
                <a:gd name="T41" fmla="*/ 13 h 38"/>
                <a:gd name="T42" fmla="*/ 27 w 43"/>
                <a:gd name="T43" fmla="*/ 10 h 38"/>
                <a:gd name="T44" fmla="*/ 24 w 43"/>
                <a:gd name="T45" fmla="*/ 7 h 38"/>
                <a:gd name="T46" fmla="*/ 23 w 43"/>
                <a:gd name="T47" fmla="*/ 4 h 38"/>
                <a:gd name="T48" fmla="*/ 22 w 43"/>
                <a:gd name="T4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8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7" name="Freeform 212"/>
            <p:cNvSpPr>
              <a:spLocks/>
            </p:cNvSpPr>
            <p:nvPr>
              <p:custDataLst>
                <p:tags r:id="rId545"/>
              </p:custDataLst>
            </p:nvPr>
          </p:nvSpPr>
          <p:spPr bwMode="auto">
            <a:xfrm>
              <a:off x="10718502" y="11387183"/>
              <a:ext cx="14758" cy="125627"/>
            </a:xfrm>
            <a:custGeom>
              <a:avLst/>
              <a:gdLst>
                <a:gd name="T0" fmla="*/ 0 w 20"/>
                <a:gd name="T1" fmla="*/ 0 h 5"/>
                <a:gd name="T2" fmla="*/ 1 w 20"/>
                <a:gd name="T3" fmla="*/ 2 h 5"/>
                <a:gd name="T4" fmla="*/ 2 w 20"/>
                <a:gd name="T5" fmla="*/ 3 h 5"/>
                <a:gd name="T6" fmla="*/ 4 w 20"/>
                <a:gd name="T7" fmla="*/ 4 h 5"/>
                <a:gd name="T8" fmla="*/ 7 w 20"/>
                <a:gd name="T9" fmla="*/ 5 h 5"/>
                <a:gd name="T10" fmla="*/ 11 w 20"/>
                <a:gd name="T11" fmla="*/ 4 h 5"/>
                <a:gd name="T12" fmla="*/ 14 w 20"/>
                <a:gd name="T13" fmla="*/ 3 h 5"/>
                <a:gd name="T14" fmla="*/ 17 w 20"/>
                <a:gd name="T15" fmla="*/ 2 h 5"/>
                <a:gd name="T16" fmla="*/ 20 w 20"/>
                <a:gd name="T17" fmla="*/ 0 h 5"/>
                <a:gd name="T18" fmla="*/ 0 w 20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5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8" name="Freeform 213"/>
            <p:cNvSpPr>
              <a:spLocks/>
            </p:cNvSpPr>
            <p:nvPr>
              <p:custDataLst>
                <p:tags r:id="rId546"/>
              </p:custDataLst>
            </p:nvPr>
          </p:nvSpPr>
          <p:spPr bwMode="auto">
            <a:xfrm>
              <a:off x="10891908" y="11540728"/>
              <a:ext cx="81170" cy="125627"/>
            </a:xfrm>
            <a:custGeom>
              <a:avLst/>
              <a:gdLst>
                <a:gd name="T0" fmla="*/ 40 w 73"/>
                <a:gd name="T1" fmla="*/ 0 h 22"/>
                <a:gd name="T2" fmla="*/ 32 w 73"/>
                <a:gd name="T3" fmla="*/ 1 h 22"/>
                <a:gd name="T4" fmla="*/ 26 w 73"/>
                <a:gd name="T5" fmla="*/ 2 h 22"/>
                <a:gd name="T6" fmla="*/ 20 w 73"/>
                <a:gd name="T7" fmla="*/ 5 h 22"/>
                <a:gd name="T8" fmla="*/ 15 w 73"/>
                <a:gd name="T9" fmla="*/ 8 h 22"/>
                <a:gd name="T10" fmla="*/ 6 w 73"/>
                <a:gd name="T11" fmla="*/ 14 h 22"/>
                <a:gd name="T12" fmla="*/ 0 w 73"/>
                <a:gd name="T13" fmla="*/ 19 h 22"/>
                <a:gd name="T14" fmla="*/ 20 w 73"/>
                <a:gd name="T15" fmla="*/ 20 h 22"/>
                <a:gd name="T16" fmla="*/ 39 w 73"/>
                <a:gd name="T17" fmla="*/ 22 h 22"/>
                <a:gd name="T18" fmla="*/ 49 w 73"/>
                <a:gd name="T19" fmla="*/ 22 h 22"/>
                <a:gd name="T20" fmla="*/ 57 w 73"/>
                <a:gd name="T21" fmla="*/ 22 h 22"/>
                <a:gd name="T22" fmla="*/ 65 w 73"/>
                <a:gd name="T23" fmla="*/ 21 h 22"/>
                <a:gd name="T24" fmla="*/ 73 w 73"/>
                <a:gd name="T25" fmla="*/ 19 h 22"/>
                <a:gd name="T26" fmla="*/ 64 w 73"/>
                <a:gd name="T27" fmla="*/ 14 h 22"/>
                <a:gd name="T28" fmla="*/ 56 w 73"/>
                <a:gd name="T29" fmla="*/ 8 h 22"/>
                <a:gd name="T30" fmla="*/ 53 w 73"/>
                <a:gd name="T31" fmla="*/ 5 h 22"/>
                <a:gd name="T32" fmla="*/ 49 w 73"/>
                <a:gd name="T33" fmla="*/ 2 h 22"/>
                <a:gd name="T34" fmla="*/ 44 w 73"/>
                <a:gd name="T35" fmla="*/ 1 h 22"/>
                <a:gd name="T36" fmla="*/ 40 w 7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22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9" name="Freeform 214"/>
            <p:cNvSpPr>
              <a:spLocks/>
            </p:cNvSpPr>
            <p:nvPr>
              <p:custDataLst>
                <p:tags r:id="rId547"/>
              </p:custDataLst>
            </p:nvPr>
          </p:nvSpPr>
          <p:spPr bwMode="auto">
            <a:xfrm>
              <a:off x="10980457" y="11411609"/>
              <a:ext cx="287783" cy="219849"/>
            </a:xfrm>
            <a:custGeom>
              <a:avLst/>
              <a:gdLst>
                <a:gd name="T0" fmla="*/ 235 w 281"/>
                <a:gd name="T1" fmla="*/ 168 h 193"/>
                <a:gd name="T2" fmla="*/ 188 w 281"/>
                <a:gd name="T3" fmla="*/ 171 h 193"/>
                <a:gd name="T4" fmla="*/ 168 w 281"/>
                <a:gd name="T5" fmla="*/ 168 h 193"/>
                <a:gd name="T6" fmla="*/ 155 w 281"/>
                <a:gd name="T7" fmla="*/ 164 h 193"/>
                <a:gd name="T8" fmla="*/ 130 w 281"/>
                <a:gd name="T9" fmla="*/ 135 h 193"/>
                <a:gd name="T10" fmla="*/ 104 w 281"/>
                <a:gd name="T11" fmla="*/ 94 h 193"/>
                <a:gd name="T12" fmla="*/ 94 w 281"/>
                <a:gd name="T13" fmla="*/ 74 h 193"/>
                <a:gd name="T14" fmla="*/ 87 w 281"/>
                <a:gd name="T15" fmla="*/ 51 h 193"/>
                <a:gd name="T16" fmla="*/ 83 w 281"/>
                <a:gd name="T17" fmla="*/ 27 h 193"/>
                <a:gd name="T18" fmla="*/ 43 w 281"/>
                <a:gd name="T19" fmla="*/ 0 h 193"/>
                <a:gd name="T20" fmla="*/ 28 w 281"/>
                <a:gd name="T21" fmla="*/ 52 h 193"/>
                <a:gd name="T22" fmla="*/ 18 w 281"/>
                <a:gd name="T23" fmla="*/ 61 h 193"/>
                <a:gd name="T24" fmla="*/ 6 w 281"/>
                <a:gd name="T25" fmla="*/ 69 h 193"/>
                <a:gd name="T26" fmla="*/ 0 w 281"/>
                <a:gd name="T27" fmla="*/ 73 h 193"/>
                <a:gd name="T28" fmla="*/ 1 w 281"/>
                <a:gd name="T29" fmla="*/ 75 h 193"/>
                <a:gd name="T30" fmla="*/ 9 w 281"/>
                <a:gd name="T31" fmla="*/ 81 h 193"/>
                <a:gd name="T32" fmla="*/ 37 w 281"/>
                <a:gd name="T33" fmla="*/ 111 h 193"/>
                <a:gd name="T34" fmla="*/ 45 w 281"/>
                <a:gd name="T35" fmla="*/ 122 h 193"/>
                <a:gd name="T36" fmla="*/ 53 w 281"/>
                <a:gd name="T37" fmla="*/ 129 h 193"/>
                <a:gd name="T38" fmla="*/ 62 w 281"/>
                <a:gd name="T39" fmla="*/ 134 h 193"/>
                <a:gd name="T40" fmla="*/ 71 w 281"/>
                <a:gd name="T41" fmla="*/ 136 h 193"/>
                <a:gd name="T42" fmla="*/ 76 w 281"/>
                <a:gd name="T43" fmla="*/ 141 h 193"/>
                <a:gd name="T44" fmla="*/ 79 w 281"/>
                <a:gd name="T45" fmla="*/ 148 h 193"/>
                <a:gd name="T46" fmla="*/ 86 w 281"/>
                <a:gd name="T47" fmla="*/ 153 h 193"/>
                <a:gd name="T48" fmla="*/ 99 w 281"/>
                <a:gd name="T49" fmla="*/ 154 h 193"/>
                <a:gd name="T50" fmla="*/ 106 w 281"/>
                <a:gd name="T51" fmla="*/ 157 h 193"/>
                <a:gd name="T52" fmla="*/ 109 w 281"/>
                <a:gd name="T53" fmla="*/ 163 h 193"/>
                <a:gd name="T54" fmla="*/ 109 w 281"/>
                <a:gd name="T55" fmla="*/ 179 h 193"/>
                <a:gd name="T56" fmla="*/ 111 w 281"/>
                <a:gd name="T57" fmla="*/ 189 h 193"/>
                <a:gd name="T58" fmla="*/ 115 w 281"/>
                <a:gd name="T59" fmla="*/ 193 h 193"/>
                <a:gd name="T60" fmla="*/ 129 w 281"/>
                <a:gd name="T61" fmla="*/ 193 h 193"/>
                <a:gd name="T62" fmla="*/ 164 w 281"/>
                <a:gd name="T63" fmla="*/ 191 h 193"/>
                <a:gd name="T64" fmla="*/ 180 w 281"/>
                <a:gd name="T65" fmla="*/ 189 h 193"/>
                <a:gd name="T66" fmla="*/ 192 w 281"/>
                <a:gd name="T67" fmla="*/ 186 h 193"/>
                <a:gd name="T68" fmla="*/ 212 w 281"/>
                <a:gd name="T69" fmla="*/ 188 h 193"/>
                <a:gd name="T70" fmla="*/ 281 w 281"/>
                <a:gd name="T71" fmla="*/ 16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1" h="193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0" name="Freeform 215"/>
            <p:cNvSpPr>
              <a:spLocks/>
            </p:cNvSpPr>
            <p:nvPr>
              <p:custDataLst>
                <p:tags r:id="rId548"/>
              </p:custDataLst>
            </p:nvPr>
          </p:nvSpPr>
          <p:spPr bwMode="auto">
            <a:xfrm>
              <a:off x="9940010" y="6501673"/>
              <a:ext cx="121756" cy="129116"/>
            </a:xfrm>
            <a:custGeom>
              <a:avLst/>
              <a:gdLst>
                <a:gd name="T0" fmla="*/ 0 w 120"/>
                <a:gd name="T1" fmla="*/ 18 h 56"/>
                <a:gd name="T2" fmla="*/ 4 w 120"/>
                <a:gd name="T3" fmla="*/ 26 h 56"/>
                <a:gd name="T4" fmla="*/ 10 w 120"/>
                <a:gd name="T5" fmla="*/ 33 h 56"/>
                <a:gd name="T6" fmla="*/ 15 w 120"/>
                <a:gd name="T7" fmla="*/ 37 h 56"/>
                <a:gd name="T8" fmla="*/ 21 w 120"/>
                <a:gd name="T9" fmla="*/ 41 h 56"/>
                <a:gd name="T10" fmla="*/ 27 w 120"/>
                <a:gd name="T11" fmla="*/ 44 h 56"/>
                <a:gd name="T12" fmla="*/ 35 w 120"/>
                <a:gd name="T13" fmla="*/ 46 h 56"/>
                <a:gd name="T14" fmla="*/ 43 w 120"/>
                <a:gd name="T15" fmla="*/ 48 h 56"/>
                <a:gd name="T16" fmla="*/ 51 w 120"/>
                <a:gd name="T17" fmla="*/ 49 h 56"/>
                <a:gd name="T18" fmla="*/ 67 w 120"/>
                <a:gd name="T19" fmla="*/ 50 h 56"/>
                <a:gd name="T20" fmla="*/ 85 w 120"/>
                <a:gd name="T21" fmla="*/ 51 h 56"/>
                <a:gd name="T22" fmla="*/ 102 w 120"/>
                <a:gd name="T23" fmla="*/ 52 h 56"/>
                <a:gd name="T24" fmla="*/ 120 w 120"/>
                <a:gd name="T25" fmla="*/ 56 h 56"/>
                <a:gd name="T26" fmla="*/ 120 w 120"/>
                <a:gd name="T27" fmla="*/ 37 h 56"/>
                <a:gd name="T28" fmla="*/ 111 w 120"/>
                <a:gd name="T29" fmla="*/ 34 h 56"/>
                <a:gd name="T30" fmla="*/ 102 w 120"/>
                <a:gd name="T31" fmla="*/ 30 h 56"/>
                <a:gd name="T32" fmla="*/ 94 w 120"/>
                <a:gd name="T33" fmla="*/ 24 h 56"/>
                <a:gd name="T34" fmla="*/ 88 w 120"/>
                <a:gd name="T35" fmla="*/ 18 h 56"/>
                <a:gd name="T36" fmla="*/ 81 w 120"/>
                <a:gd name="T37" fmla="*/ 13 h 56"/>
                <a:gd name="T38" fmla="*/ 75 w 120"/>
                <a:gd name="T39" fmla="*/ 7 h 56"/>
                <a:gd name="T40" fmla="*/ 67 w 120"/>
                <a:gd name="T41" fmla="*/ 3 h 56"/>
                <a:gd name="T42" fmla="*/ 60 w 120"/>
                <a:gd name="T43" fmla="*/ 0 h 56"/>
                <a:gd name="T44" fmla="*/ 55 w 120"/>
                <a:gd name="T45" fmla="*/ 1 h 56"/>
                <a:gd name="T46" fmla="*/ 48 w 120"/>
                <a:gd name="T47" fmla="*/ 3 h 56"/>
                <a:gd name="T48" fmla="*/ 41 w 120"/>
                <a:gd name="T49" fmla="*/ 6 h 56"/>
                <a:gd name="T50" fmla="*/ 33 w 120"/>
                <a:gd name="T51" fmla="*/ 9 h 56"/>
                <a:gd name="T52" fmla="*/ 24 w 120"/>
                <a:gd name="T53" fmla="*/ 13 h 56"/>
                <a:gd name="T54" fmla="*/ 16 w 120"/>
                <a:gd name="T55" fmla="*/ 15 h 56"/>
                <a:gd name="T56" fmla="*/ 8 w 120"/>
                <a:gd name="T57" fmla="*/ 18 h 56"/>
                <a:gd name="T58" fmla="*/ 0 w 120"/>
                <a:gd name="T59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0" h="56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1" name="Freeform 216"/>
            <p:cNvSpPr>
              <a:spLocks/>
            </p:cNvSpPr>
            <p:nvPr>
              <p:custDataLst>
                <p:tags r:id="rId549"/>
              </p:custDataLst>
            </p:nvPr>
          </p:nvSpPr>
          <p:spPr bwMode="auto">
            <a:xfrm>
              <a:off x="9607953" y="6198072"/>
              <a:ext cx="582945" cy="240787"/>
            </a:xfrm>
            <a:custGeom>
              <a:avLst/>
              <a:gdLst>
                <a:gd name="T0" fmla="*/ 127 w 574"/>
                <a:gd name="T1" fmla="*/ 1 h 204"/>
                <a:gd name="T2" fmla="*/ 95 w 574"/>
                <a:gd name="T3" fmla="*/ 6 h 204"/>
                <a:gd name="T4" fmla="*/ 66 w 574"/>
                <a:gd name="T5" fmla="*/ 16 h 204"/>
                <a:gd name="T6" fmla="*/ 43 w 574"/>
                <a:gd name="T7" fmla="*/ 26 h 204"/>
                <a:gd name="T8" fmla="*/ 30 w 574"/>
                <a:gd name="T9" fmla="*/ 35 h 204"/>
                <a:gd name="T10" fmla="*/ 16 w 574"/>
                <a:gd name="T11" fmla="*/ 51 h 204"/>
                <a:gd name="T12" fmla="*/ 4 w 574"/>
                <a:gd name="T13" fmla="*/ 71 h 204"/>
                <a:gd name="T14" fmla="*/ 0 w 574"/>
                <a:gd name="T15" fmla="*/ 82 h 204"/>
                <a:gd name="T16" fmla="*/ 1 w 574"/>
                <a:gd name="T17" fmla="*/ 86 h 204"/>
                <a:gd name="T18" fmla="*/ 13 w 574"/>
                <a:gd name="T19" fmla="*/ 86 h 204"/>
                <a:gd name="T20" fmla="*/ 29 w 574"/>
                <a:gd name="T21" fmla="*/ 83 h 204"/>
                <a:gd name="T22" fmla="*/ 52 w 574"/>
                <a:gd name="T23" fmla="*/ 75 h 204"/>
                <a:gd name="T24" fmla="*/ 80 w 574"/>
                <a:gd name="T25" fmla="*/ 58 h 204"/>
                <a:gd name="T26" fmla="*/ 102 w 574"/>
                <a:gd name="T27" fmla="*/ 46 h 204"/>
                <a:gd name="T28" fmla="*/ 119 w 574"/>
                <a:gd name="T29" fmla="*/ 40 h 204"/>
                <a:gd name="T30" fmla="*/ 175 w 574"/>
                <a:gd name="T31" fmla="*/ 37 h 204"/>
                <a:gd name="T32" fmla="*/ 176 w 574"/>
                <a:gd name="T33" fmla="*/ 48 h 204"/>
                <a:gd name="T34" fmla="*/ 180 w 574"/>
                <a:gd name="T35" fmla="*/ 55 h 204"/>
                <a:gd name="T36" fmla="*/ 184 w 574"/>
                <a:gd name="T37" fmla="*/ 59 h 204"/>
                <a:gd name="T38" fmla="*/ 190 w 574"/>
                <a:gd name="T39" fmla="*/ 61 h 204"/>
                <a:gd name="T40" fmla="*/ 229 w 574"/>
                <a:gd name="T41" fmla="*/ 61 h 204"/>
                <a:gd name="T42" fmla="*/ 269 w 574"/>
                <a:gd name="T43" fmla="*/ 78 h 204"/>
                <a:gd name="T44" fmla="*/ 302 w 574"/>
                <a:gd name="T45" fmla="*/ 95 h 204"/>
                <a:gd name="T46" fmla="*/ 336 w 574"/>
                <a:gd name="T47" fmla="*/ 111 h 204"/>
                <a:gd name="T48" fmla="*/ 375 w 574"/>
                <a:gd name="T49" fmla="*/ 123 h 204"/>
                <a:gd name="T50" fmla="*/ 376 w 574"/>
                <a:gd name="T51" fmla="*/ 134 h 204"/>
                <a:gd name="T52" fmla="*/ 382 w 574"/>
                <a:gd name="T53" fmla="*/ 142 h 204"/>
                <a:gd name="T54" fmla="*/ 396 w 574"/>
                <a:gd name="T55" fmla="*/ 152 h 204"/>
                <a:gd name="T56" fmla="*/ 428 w 574"/>
                <a:gd name="T57" fmla="*/ 166 h 204"/>
                <a:gd name="T58" fmla="*/ 402 w 574"/>
                <a:gd name="T59" fmla="*/ 191 h 204"/>
                <a:gd name="T60" fmla="*/ 407 w 574"/>
                <a:gd name="T61" fmla="*/ 197 h 204"/>
                <a:gd name="T62" fmla="*/ 414 w 574"/>
                <a:gd name="T63" fmla="*/ 201 h 204"/>
                <a:gd name="T64" fmla="*/ 429 w 574"/>
                <a:gd name="T65" fmla="*/ 204 h 204"/>
                <a:gd name="T66" fmla="*/ 461 w 574"/>
                <a:gd name="T67" fmla="*/ 204 h 204"/>
                <a:gd name="T68" fmla="*/ 555 w 574"/>
                <a:gd name="T69" fmla="*/ 189 h 204"/>
                <a:gd name="T70" fmla="*/ 559 w 574"/>
                <a:gd name="T71" fmla="*/ 183 h 204"/>
                <a:gd name="T72" fmla="*/ 565 w 574"/>
                <a:gd name="T73" fmla="*/ 177 h 204"/>
                <a:gd name="T74" fmla="*/ 572 w 574"/>
                <a:gd name="T75" fmla="*/ 173 h 204"/>
                <a:gd name="T76" fmla="*/ 574 w 574"/>
                <a:gd name="T77" fmla="*/ 161 h 204"/>
                <a:gd name="T78" fmla="*/ 561 w 574"/>
                <a:gd name="T79" fmla="*/ 153 h 204"/>
                <a:gd name="T80" fmla="*/ 532 w 574"/>
                <a:gd name="T81" fmla="*/ 148 h 204"/>
                <a:gd name="T82" fmla="*/ 504 w 574"/>
                <a:gd name="T83" fmla="*/ 138 h 204"/>
                <a:gd name="T84" fmla="*/ 475 w 574"/>
                <a:gd name="T85" fmla="*/ 124 h 204"/>
                <a:gd name="T86" fmla="*/ 433 w 574"/>
                <a:gd name="T87" fmla="*/ 100 h 204"/>
                <a:gd name="T88" fmla="*/ 383 w 574"/>
                <a:gd name="T89" fmla="*/ 68 h 204"/>
                <a:gd name="T90" fmla="*/ 358 w 574"/>
                <a:gd name="T91" fmla="*/ 54 h 204"/>
                <a:gd name="T92" fmla="*/ 348 w 574"/>
                <a:gd name="T93" fmla="*/ 52 h 204"/>
                <a:gd name="T94" fmla="*/ 330 w 574"/>
                <a:gd name="T95" fmla="*/ 52 h 204"/>
                <a:gd name="T96" fmla="*/ 312 w 574"/>
                <a:gd name="T97" fmla="*/ 51 h 204"/>
                <a:gd name="T98" fmla="*/ 302 w 574"/>
                <a:gd name="T99" fmla="*/ 49 h 204"/>
                <a:gd name="T100" fmla="*/ 294 w 574"/>
                <a:gd name="T101" fmla="*/ 43 h 204"/>
                <a:gd name="T102" fmla="*/ 290 w 574"/>
                <a:gd name="T103" fmla="*/ 32 h 204"/>
                <a:gd name="T104" fmla="*/ 142 w 574"/>
                <a:gd name="T10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4" h="204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2" name="Freeform 217"/>
            <p:cNvSpPr>
              <a:spLocks/>
            </p:cNvSpPr>
            <p:nvPr>
              <p:custDataLst>
                <p:tags r:id="rId550"/>
              </p:custDataLst>
            </p:nvPr>
          </p:nvSpPr>
          <p:spPr bwMode="auto">
            <a:xfrm>
              <a:off x="10316342" y="6424901"/>
              <a:ext cx="206614" cy="153545"/>
            </a:xfrm>
            <a:custGeom>
              <a:avLst/>
              <a:gdLst>
                <a:gd name="T0" fmla="*/ 41 w 207"/>
                <a:gd name="T1" fmla="*/ 129 h 129"/>
                <a:gd name="T2" fmla="*/ 50 w 207"/>
                <a:gd name="T3" fmla="*/ 121 h 129"/>
                <a:gd name="T4" fmla="*/ 60 w 207"/>
                <a:gd name="T5" fmla="*/ 115 h 129"/>
                <a:gd name="T6" fmla="*/ 70 w 207"/>
                <a:gd name="T7" fmla="*/ 110 h 129"/>
                <a:gd name="T8" fmla="*/ 81 w 207"/>
                <a:gd name="T9" fmla="*/ 105 h 129"/>
                <a:gd name="T10" fmla="*/ 105 w 207"/>
                <a:gd name="T11" fmla="*/ 99 h 129"/>
                <a:gd name="T12" fmla="*/ 129 w 207"/>
                <a:gd name="T13" fmla="*/ 92 h 129"/>
                <a:gd name="T14" fmla="*/ 152 w 207"/>
                <a:gd name="T15" fmla="*/ 87 h 129"/>
                <a:gd name="T16" fmla="*/ 173 w 207"/>
                <a:gd name="T17" fmla="*/ 81 h 129"/>
                <a:gd name="T18" fmla="*/ 182 w 207"/>
                <a:gd name="T19" fmla="*/ 77 h 129"/>
                <a:gd name="T20" fmla="*/ 191 w 207"/>
                <a:gd name="T21" fmla="*/ 73 h 129"/>
                <a:gd name="T22" fmla="*/ 200 w 207"/>
                <a:gd name="T23" fmla="*/ 67 h 129"/>
                <a:gd name="T24" fmla="*/ 207 w 207"/>
                <a:gd name="T25" fmla="*/ 61 h 129"/>
                <a:gd name="T26" fmla="*/ 198 w 207"/>
                <a:gd name="T27" fmla="*/ 54 h 129"/>
                <a:gd name="T28" fmla="*/ 188 w 207"/>
                <a:gd name="T29" fmla="*/ 47 h 129"/>
                <a:gd name="T30" fmla="*/ 179 w 207"/>
                <a:gd name="T31" fmla="*/ 42 h 129"/>
                <a:gd name="T32" fmla="*/ 169 w 207"/>
                <a:gd name="T33" fmla="*/ 36 h 129"/>
                <a:gd name="T34" fmla="*/ 150 w 207"/>
                <a:gd name="T35" fmla="*/ 29 h 129"/>
                <a:gd name="T36" fmla="*/ 129 w 207"/>
                <a:gd name="T37" fmla="*/ 23 h 129"/>
                <a:gd name="T38" fmla="*/ 107 w 207"/>
                <a:gd name="T39" fmla="*/ 18 h 129"/>
                <a:gd name="T40" fmla="*/ 85 w 207"/>
                <a:gd name="T41" fmla="*/ 13 h 129"/>
                <a:gd name="T42" fmla="*/ 63 w 207"/>
                <a:gd name="T43" fmla="*/ 7 h 129"/>
                <a:gd name="T44" fmla="*/ 41 w 207"/>
                <a:gd name="T45" fmla="*/ 0 h 129"/>
                <a:gd name="T46" fmla="*/ 0 w 207"/>
                <a:gd name="T47" fmla="*/ 0 h 129"/>
                <a:gd name="T48" fmla="*/ 1 w 207"/>
                <a:gd name="T49" fmla="*/ 6 h 129"/>
                <a:gd name="T50" fmla="*/ 2 w 207"/>
                <a:gd name="T51" fmla="*/ 13 h 129"/>
                <a:gd name="T52" fmla="*/ 4 w 207"/>
                <a:gd name="T53" fmla="*/ 19 h 129"/>
                <a:gd name="T54" fmla="*/ 6 w 207"/>
                <a:gd name="T55" fmla="*/ 25 h 129"/>
                <a:gd name="T56" fmla="*/ 10 w 207"/>
                <a:gd name="T57" fmla="*/ 35 h 129"/>
                <a:gd name="T58" fmla="*/ 13 w 207"/>
                <a:gd name="T59" fmla="*/ 46 h 129"/>
                <a:gd name="T60" fmla="*/ 17 w 207"/>
                <a:gd name="T61" fmla="*/ 54 h 129"/>
                <a:gd name="T62" fmla="*/ 18 w 207"/>
                <a:gd name="T63" fmla="*/ 62 h 129"/>
                <a:gd name="T64" fmla="*/ 17 w 207"/>
                <a:gd name="T65" fmla="*/ 65 h 129"/>
                <a:gd name="T66" fmla="*/ 14 w 207"/>
                <a:gd name="T67" fmla="*/ 68 h 129"/>
                <a:gd name="T68" fmla="*/ 11 w 207"/>
                <a:gd name="T69" fmla="*/ 71 h 129"/>
                <a:gd name="T70" fmla="*/ 7 w 207"/>
                <a:gd name="T71" fmla="*/ 73 h 129"/>
                <a:gd name="T72" fmla="*/ 0 w 207"/>
                <a:gd name="T73" fmla="*/ 104 h 129"/>
                <a:gd name="T74" fmla="*/ 4 w 207"/>
                <a:gd name="T75" fmla="*/ 106 h 129"/>
                <a:gd name="T76" fmla="*/ 13 w 207"/>
                <a:gd name="T77" fmla="*/ 110 h 129"/>
                <a:gd name="T78" fmla="*/ 19 w 207"/>
                <a:gd name="T79" fmla="*/ 113 h 129"/>
                <a:gd name="T80" fmla="*/ 25 w 207"/>
                <a:gd name="T81" fmla="*/ 117 h 129"/>
                <a:gd name="T82" fmla="*/ 33 w 207"/>
                <a:gd name="T83" fmla="*/ 122 h 129"/>
                <a:gd name="T84" fmla="*/ 41 w 207"/>
                <a:gd name="T8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7" h="129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3" name="Freeform 218"/>
            <p:cNvSpPr>
              <a:spLocks/>
            </p:cNvSpPr>
            <p:nvPr>
              <p:custDataLst>
                <p:tags r:id="rId551"/>
              </p:custDataLst>
            </p:nvPr>
          </p:nvSpPr>
          <p:spPr bwMode="auto">
            <a:xfrm>
              <a:off x="9312790" y="6557507"/>
              <a:ext cx="77481" cy="184950"/>
            </a:xfrm>
            <a:custGeom>
              <a:avLst/>
              <a:gdLst>
                <a:gd name="T0" fmla="*/ 72 w 72"/>
                <a:gd name="T1" fmla="*/ 0 h 154"/>
                <a:gd name="T2" fmla="*/ 69 w 72"/>
                <a:gd name="T3" fmla="*/ 4 h 154"/>
                <a:gd name="T4" fmla="*/ 67 w 72"/>
                <a:gd name="T5" fmla="*/ 9 h 154"/>
                <a:gd name="T6" fmla="*/ 66 w 72"/>
                <a:gd name="T7" fmla="*/ 13 h 154"/>
                <a:gd name="T8" fmla="*/ 66 w 72"/>
                <a:gd name="T9" fmla="*/ 18 h 154"/>
                <a:gd name="T10" fmla="*/ 66 w 72"/>
                <a:gd name="T11" fmla="*/ 27 h 154"/>
                <a:gd name="T12" fmla="*/ 66 w 72"/>
                <a:gd name="T13" fmla="*/ 37 h 154"/>
                <a:gd name="T14" fmla="*/ 69 w 72"/>
                <a:gd name="T15" fmla="*/ 43 h 154"/>
                <a:gd name="T16" fmla="*/ 71 w 72"/>
                <a:gd name="T17" fmla="*/ 50 h 154"/>
                <a:gd name="T18" fmla="*/ 71 w 72"/>
                <a:gd name="T19" fmla="*/ 57 h 154"/>
                <a:gd name="T20" fmla="*/ 71 w 72"/>
                <a:gd name="T21" fmla="*/ 65 h 154"/>
                <a:gd name="T22" fmla="*/ 69 w 72"/>
                <a:gd name="T23" fmla="*/ 73 h 154"/>
                <a:gd name="T24" fmla="*/ 67 w 72"/>
                <a:gd name="T25" fmla="*/ 82 h 154"/>
                <a:gd name="T26" fmla="*/ 65 w 72"/>
                <a:gd name="T27" fmla="*/ 91 h 154"/>
                <a:gd name="T28" fmla="*/ 61 w 72"/>
                <a:gd name="T29" fmla="*/ 100 h 154"/>
                <a:gd name="T30" fmla="*/ 53 w 72"/>
                <a:gd name="T31" fmla="*/ 116 h 154"/>
                <a:gd name="T32" fmla="*/ 44 w 72"/>
                <a:gd name="T33" fmla="*/ 131 h 154"/>
                <a:gd name="T34" fmla="*/ 34 w 72"/>
                <a:gd name="T35" fmla="*/ 144 h 154"/>
                <a:gd name="T36" fmla="*/ 26 w 72"/>
                <a:gd name="T37" fmla="*/ 154 h 154"/>
                <a:gd name="T38" fmla="*/ 26 w 72"/>
                <a:gd name="T39" fmla="*/ 141 h 154"/>
                <a:gd name="T40" fmla="*/ 15 w 72"/>
                <a:gd name="T41" fmla="*/ 144 h 154"/>
                <a:gd name="T42" fmla="*/ 0 w 72"/>
                <a:gd name="T43" fmla="*/ 148 h 154"/>
                <a:gd name="T44" fmla="*/ 3 w 72"/>
                <a:gd name="T45" fmla="*/ 129 h 154"/>
                <a:gd name="T46" fmla="*/ 8 w 72"/>
                <a:gd name="T47" fmla="*/ 105 h 154"/>
                <a:gd name="T48" fmla="*/ 9 w 72"/>
                <a:gd name="T49" fmla="*/ 92 h 154"/>
                <a:gd name="T50" fmla="*/ 12 w 72"/>
                <a:gd name="T51" fmla="*/ 77 h 154"/>
                <a:gd name="T52" fmla="*/ 15 w 72"/>
                <a:gd name="T53" fmla="*/ 63 h 154"/>
                <a:gd name="T54" fmla="*/ 20 w 72"/>
                <a:gd name="T55" fmla="*/ 49 h 154"/>
                <a:gd name="T56" fmla="*/ 20 w 72"/>
                <a:gd name="T57" fmla="*/ 0 h 154"/>
                <a:gd name="T58" fmla="*/ 25 w 72"/>
                <a:gd name="T59" fmla="*/ 0 h 154"/>
                <a:gd name="T60" fmla="*/ 38 w 72"/>
                <a:gd name="T61" fmla="*/ 0 h 154"/>
                <a:gd name="T62" fmla="*/ 56 w 72"/>
                <a:gd name="T63" fmla="*/ 0 h 154"/>
                <a:gd name="T64" fmla="*/ 72 w 72"/>
                <a:gd name="T6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54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4" name="Freeform 219"/>
            <p:cNvSpPr>
              <a:spLocks/>
            </p:cNvSpPr>
            <p:nvPr>
              <p:custDataLst>
                <p:tags r:id="rId552"/>
              </p:custDataLst>
            </p:nvPr>
          </p:nvSpPr>
          <p:spPr bwMode="auto">
            <a:xfrm>
              <a:off x="9128314" y="6557507"/>
              <a:ext cx="217683" cy="321048"/>
            </a:xfrm>
            <a:custGeom>
              <a:avLst/>
              <a:gdLst>
                <a:gd name="T0" fmla="*/ 8 w 214"/>
                <a:gd name="T1" fmla="*/ 207 h 271"/>
                <a:gd name="T2" fmla="*/ 12 w 214"/>
                <a:gd name="T3" fmla="*/ 181 h 271"/>
                <a:gd name="T4" fmla="*/ 24 w 214"/>
                <a:gd name="T5" fmla="*/ 148 h 271"/>
                <a:gd name="T6" fmla="*/ 35 w 214"/>
                <a:gd name="T7" fmla="*/ 118 h 271"/>
                <a:gd name="T8" fmla="*/ 44 w 214"/>
                <a:gd name="T9" fmla="*/ 112 h 271"/>
                <a:gd name="T10" fmla="*/ 65 w 214"/>
                <a:gd name="T11" fmla="*/ 111 h 271"/>
                <a:gd name="T12" fmla="*/ 89 w 214"/>
                <a:gd name="T13" fmla="*/ 111 h 271"/>
                <a:gd name="T14" fmla="*/ 106 w 214"/>
                <a:gd name="T15" fmla="*/ 110 h 271"/>
                <a:gd name="T16" fmla="*/ 120 w 214"/>
                <a:gd name="T17" fmla="*/ 105 h 271"/>
                <a:gd name="T18" fmla="*/ 130 w 214"/>
                <a:gd name="T19" fmla="*/ 94 h 271"/>
                <a:gd name="T20" fmla="*/ 113 w 214"/>
                <a:gd name="T21" fmla="*/ 73 h 271"/>
                <a:gd name="T22" fmla="*/ 86 w 214"/>
                <a:gd name="T23" fmla="*/ 58 h 271"/>
                <a:gd name="T24" fmla="*/ 77 w 214"/>
                <a:gd name="T25" fmla="*/ 49 h 271"/>
                <a:gd name="T26" fmla="*/ 74 w 214"/>
                <a:gd name="T27" fmla="*/ 41 h 271"/>
                <a:gd name="T28" fmla="*/ 75 w 214"/>
                <a:gd name="T29" fmla="*/ 34 h 271"/>
                <a:gd name="T30" fmla="*/ 82 w 214"/>
                <a:gd name="T31" fmla="*/ 28 h 271"/>
                <a:gd name="T32" fmla="*/ 101 w 214"/>
                <a:gd name="T33" fmla="*/ 19 h 271"/>
                <a:gd name="T34" fmla="*/ 150 w 214"/>
                <a:gd name="T35" fmla="*/ 3 h 271"/>
                <a:gd name="T36" fmla="*/ 180 w 214"/>
                <a:gd name="T37" fmla="*/ 0 h 271"/>
                <a:gd name="T38" fmla="*/ 198 w 214"/>
                <a:gd name="T39" fmla="*/ 0 h 271"/>
                <a:gd name="T40" fmla="*/ 207 w 214"/>
                <a:gd name="T41" fmla="*/ 49 h 271"/>
                <a:gd name="T42" fmla="*/ 199 w 214"/>
                <a:gd name="T43" fmla="*/ 77 h 271"/>
                <a:gd name="T44" fmla="*/ 195 w 214"/>
                <a:gd name="T45" fmla="*/ 105 h 271"/>
                <a:gd name="T46" fmla="*/ 187 w 214"/>
                <a:gd name="T47" fmla="*/ 148 h 271"/>
                <a:gd name="T48" fmla="*/ 213 w 214"/>
                <a:gd name="T49" fmla="*/ 154 h 271"/>
                <a:gd name="T50" fmla="*/ 214 w 214"/>
                <a:gd name="T51" fmla="*/ 166 h 271"/>
                <a:gd name="T52" fmla="*/ 210 w 214"/>
                <a:gd name="T53" fmla="*/ 174 h 271"/>
                <a:gd name="T54" fmla="*/ 207 w 214"/>
                <a:gd name="T55" fmla="*/ 177 h 271"/>
                <a:gd name="T56" fmla="*/ 200 w 214"/>
                <a:gd name="T57" fmla="*/ 178 h 271"/>
                <a:gd name="T58" fmla="*/ 192 w 214"/>
                <a:gd name="T59" fmla="*/ 196 h 271"/>
                <a:gd name="T60" fmla="*/ 181 w 214"/>
                <a:gd name="T61" fmla="*/ 214 h 271"/>
                <a:gd name="T62" fmla="*/ 155 w 214"/>
                <a:gd name="T63" fmla="*/ 243 h 271"/>
                <a:gd name="T64" fmla="*/ 120 w 214"/>
                <a:gd name="T65" fmla="*/ 271 h 271"/>
                <a:gd name="T66" fmla="*/ 87 w 214"/>
                <a:gd name="T67" fmla="*/ 261 h 271"/>
                <a:gd name="T68" fmla="*/ 55 w 214"/>
                <a:gd name="T69" fmla="*/ 248 h 271"/>
                <a:gd name="T70" fmla="*/ 0 w 214"/>
                <a:gd name="T71" fmla="*/ 22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71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5" name="Freeform 220"/>
            <p:cNvSpPr>
              <a:spLocks/>
            </p:cNvSpPr>
            <p:nvPr>
              <p:custDataLst>
                <p:tags r:id="rId553"/>
              </p:custDataLst>
            </p:nvPr>
          </p:nvSpPr>
          <p:spPr bwMode="auto">
            <a:xfrm>
              <a:off x="9239000" y="6801783"/>
              <a:ext cx="166030" cy="125627"/>
            </a:xfrm>
            <a:custGeom>
              <a:avLst/>
              <a:gdLst>
                <a:gd name="T0" fmla="*/ 60 w 153"/>
                <a:gd name="T1" fmla="*/ 0 h 80"/>
                <a:gd name="T2" fmla="*/ 83 w 153"/>
                <a:gd name="T3" fmla="*/ 14 h 80"/>
                <a:gd name="T4" fmla="*/ 104 w 153"/>
                <a:gd name="T5" fmla="*/ 24 h 80"/>
                <a:gd name="T6" fmla="*/ 115 w 153"/>
                <a:gd name="T7" fmla="*/ 28 h 80"/>
                <a:gd name="T8" fmla="*/ 126 w 153"/>
                <a:gd name="T9" fmla="*/ 31 h 80"/>
                <a:gd name="T10" fmla="*/ 133 w 153"/>
                <a:gd name="T11" fmla="*/ 32 h 80"/>
                <a:gd name="T12" fmla="*/ 139 w 153"/>
                <a:gd name="T13" fmla="*/ 32 h 80"/>
                <a:gd name="T14" fmla="*/ 146 w 153"/>
                <a:gd name="T15" fmla="*/ 31 h 80"/>
                <a:gd name="T16" fmla="*/ 153 w 153"/>
                <a:gd name="T17" fmla="*/ 30 h 80"/>
                <a:gd name="T18" fmla="*/ 153 w 153"/>
                <a:gd name="T19" fmla="*/ 56 h 80"/>
                <a:gd name="T20" fmla="*/ 149 w 153"/>
                <a:gd name="T21" fmla="*/ 60 h 80"/>
                <a:gd name="T22" fmla="*/ 145 w 153"/>
                <a:gd name="T23" fmla="*/ 65 h 80"/>
                <a:gd name="T24" fmla="*/ 138 w 153"/>
                <a:gd name="T25" fmla="*/ 69 h 80"/>
                <a:gd name="T26" fmla="*/ 132 w 153"/>
                <a:gd name="T27" fmla="*/ 72 h 80"/>
                <a:gd name="T28" fmla="*/ 125 w 153"/>
                <a:gd name="T29" fmla="*/ 75 h 80"/>
                <a:gd name="T30" fmla="*/ 119 w 153"/>
                <a:gd name="T31" fmla="*/ 78 h 80"/>
                <a:gd name="T32" fmla="*/ 112 w 153"/>
                <a:gd name="T33" fmla="*/ 79 h 80"/>
                <a:gd name="T34" fmla="*/ 106 w 153"/>
                <a:gd name="T35" fmla="*/ 80 h 80"/>
                <a:gd name="T36" fmla="*/ 90 w 153"/>
                <a:gd name="T37" fmla="*/ 74 h 80"/>
                <a:gd name="T38" fmla="*/ 76 w 153"/>
                <a:gd name="T39" fmla="*/ 71 h 80"/>
                <a:gd name="T40" fmla="*/ 63 w 153"/>
                <a:gd name="T41" fmla="*/ 69 h 80"/>
                <a:gd name="T42" fmla="*/ 50 w 153"/>
                <a:gd name="T43" fmla="*/ 69 h 80"/>
                <a:gd name="T44" fmla="*/ 39 w 153"/>
                <a:gd name="T45" fmla="*/ 68 h 80"/>
                <a:gd name="T46" fmla="*/ 27 w 153"/>
                <a:gd name="T47" fmla="*/ 67 h 80"/>
                <a:gd name="T48" fmla="*/ 14 w 153"/>
                <a:gd name="T49" fmla="*/ 65 h 80"/>
                <a:gd name="T50" fmla="*/ 0 w 153"/>
                <a:gd name="T51" fmla="*/ 62 h 80"/>
                <a:gd name="T52" fmla="*/ 7 w 153"/>
                <a:gd name="T53" fmla="*/ 58 h 80"/>
                <a:gd name="T54" fmla="*/ 23 w 153"/>
                <a:gd name="T55" fmla="*/ 45 h 80"/>
                <a:gd name="T56" fmla="*/ 34 w 153"/>
                <a:gd name="T57" fmla="*/ 37 h 80"/>
                <a:gd name="T58" fmla="*/ 45 w 153"/>
                <a:gd name="T59" fmla="*/ 28 h 80"/>
                <a:gd name="T60" fmla="*/ 56 w 153"/>
                <a:gd name="T61" fmla="*/ 17 h 80"/>
                <a:gd name="T62" fmla="*/ 67 w 153"/>
                <a:gd name="T63" fmla="*/ 6 h 80"/>
                <a:gd name="T64" fmla="*/ 60 w 153"/>
                <a:gd name="T6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8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6" name="Freeform 221"/>
            <p:cNvSpPr>
              <a:spLocks/>
            </p:cNvSpPr>
            <p:nvPr>
              <p:custDataLst>
                <p:tags r:id="rId554"/>
              </p:custDataLst>
            </p:nvPr>
          </p:nvSpPr>
          <p:spPr bwMode="auto">
            <a:xfrm>
              <a:off x="9312790" y="6718031"/>
              <a:ext cx="332058" cy="191930"/>
            </a:xfrm>
            <a:custGeom>
              <a:avLst/>
              <a:gdLst>
                <a:gd name="T0" fmla="*/ 0 w 332"/>
                <a:gd name="T1" fmla="*/ 77 h 169"/>
                <a:gd name="T2" fmla="*/ 44 w 332"/>
                <a:gd name="T3" fmla="*/ 101 h 169"/>
                <a:gd name="T4" fmla="*/ 66 w 332"/>
                <a:gd name="T5" fmla="*/ 108 h 169"/>
                <a:gd name="T6" fmla="*/ 79 w 332"/>
                <a:gd name="T7" fmla="*/ 109 h 169"/>
                <a:gd name="T8" fmla="*/ 93 w 332"/>
                <a:gd name="T9" fmla="*/ 107 h 169"/>
                <a:gd name="T10" fmla="*/ 90 w 332"/>
                <a:gd name="T11" fmla="*/ 144 h 169"/>
                <a:gd name="T12" fmla="*/ 95 w 332"/>
                <a:gd name="T13" fmla="*/ 154 h 169"/>
                <a:gd name="T14" fmla="*/ 99 w 332"/>
                <a:gd name="T15" fmla="*/ 163 h 169"/>
                <a:gd name="T16" fmla="*/ 107 w 332"/>
                <a:gd name="T17" fmla="*/ 168 h 169"/>
                <a:gd name="T18" fmla="*/ 117 w 332"/>
                <a:gd name="T19" fmla="*/ 169 h 169"/>
                <a:gd name="T20" fmla="*/ 123 w 332"/>
                <a:gd name="T21" fmla="*/ 166 h 169"/>
                <a:gd name="T22" fmla="*/ 132 w 332"/>
                <a:gd name="T23" fmla="*/ 157 h 169"/>
                <a:gd name="T24" fmla="*/ 146 w 332"/>
                <a:gd name="T25" fmla="*/ 136 h 169"/>
                <a:gd name="T26" fmla="*/ 174 w 332"/>
                <a:gd name="T27" fmla="*/ 115 h 169"/>
                <a:gd name="T28" fmla="*/ 214 w 332"/>
                <a:gd name="T29" fmla="*/ 96 h 169"/>
                <a:gd name="T30" fmla="*/ 256 w 332"/>
                <a:gd name="T31" fmla="*/ 80 h 169"/>
                <a:gd name="T32" fmla="*/ 304 w 332"/>
                <a:gd name="T33" fmla="*/ 65 h 169"/>
                <a:gd name="T34" fmla="*/ 332 w 332"/>
                <a:gd name="T35" fmla="*/ 46 h 169"/>
                <a:gd name="T36" fmla="*/ 332 w 332"/>
                <a:gd name="T37" fmla="*/ 22 h 169"/>
                <a:gd name="T38" fmla="*/ 320 w 332"/>
                <a:gd name="T39" fmla="*/ 2 h 169"/>
                <a:gd name="T40" fmla="*/ 283 w 332"/>
                <a:gd name="T41" fmla="*/ 1 h 169"/>
                <a:gd name="T42" fmla="*/ 234 w 332"/>
                <a:gd name="T43" fmla="*/ 0 h 169"/>
                <a:gd name="T44" fmla="*/ 180 w 332"/>
                <a:gd name="T45" fmla="*/ 1 h 169"/>
                <a:gd name="T46" fmla="*/ 131 w 332"/>
                <a:gd name="T47" fmla="*/ 4 h 169"/>
                <a:gd name="T48" fmla="*/ 90 w 332"/>
                <a:gd name="T49" fmla="*/ 10 h 169"/>
                <a:gd name="T50" fmla="*/ 59 w 332"/>
                <a:gd name="T51" fmla="*/ 19 h 169"/>
                <a:gd name="T52" fmla="*/ 42 w 332"/>
                <a:gd name="T53" fmla="*/ 22 h 169"/>
                <a:gd name="T54" fmla="*/ 35 w 332"/>
                <a:gd name="T55" fmla="*/ 23 h 169"/>
                <a:gd name="T56" fmla="*/ 34 w 332"/>
                <a:gd name="T57" fmla="*/ 26 h 169"/>
                <a:gd name="T58" fmla="*/ 33 w 332"/>
                <a:gd name="T59" fmla="*/ 38 h 169"/>
                <a:gd name="T60" fmla="*/ 29 w 332"/>
                <a:gd name="T61" fmla="*/ 44 h 169"/>
                <a:gd name="T62" fmla="*/ 23 w 332"/>
                <a:gd name="T63" fmla="*/ 46 h 169"/>
                <a:gd name="T64" fmla="*/ 19 w 332"/>
                <a:gd name="T65" fmla="*/ 55 h 169"/>
                <a:gd name="T66" fmla="*/ 11 w 332"/>
                <a:gd name="T67" fmla="*/ 72 h 169"/>
                <a:gd name="T68" fmla="*/ 7 w 332"/>
                <a:gd name="T69" fmla="*/ 8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2" h="169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7" name="Freeform 222"/>
            <p:cNvSpPr>
              <a:spLocks/>
            </p:cNvSpPr>
            <p:nvPr>
              <p:custDataLst>
                <p:tags r:id="rId555"/>
              </p:custDataLst>
            </p:nvPr>
          </p:nvSpPr>
          <p:spPr bwMode="auto">
            <a:xfrm>
              <a:off x="9353376" y="6784333"/>
              <a:ext cx="291472" cy="268704"/>
            </a:xfrm>
            <a:custGeom>
              <a:avLst/>
              <a:gdLst>
                <a:gd name="T0" fmla="*/ 44 w 286"/>
                <a:gd name="T1" fmla="*/ 86 h 235"/>
                <a:gd name="T2" fmla="*/ 49 w 286"/>
                <a:gd name="T3" fmla="*/ 96 h 235"/>
                <a:gd name="T4" fmla="*/ 53 w 286"/>
                <a:gd name="T5" fmla="*/ 105 h 235"/>
                <a:gd name="T6" fmla="*/ 61 w 286"/>
                <a:gd name="T7" fmla="*/ 110 h 235"/>
                <a:gd name="T8" fmla="*/ 71 w 286"/>
                <a:gd name="T9" fmla="*/ 111 h 235"/>
                <a:gd name="T10" fmla="*/ 77 w 286"/>
                <a:gd name="T11" fmla="*/ 108 h 235"/>
                <a:gd name="T12" fmla="*/ 86 w 286"/>
                <a:gd name="T13" fmla="*/ 99 h 235"/>
                <a:gd name="T14" fmla="*/ 100 w 286"/>
                <a:gd name="T15" fmla="*/ 78 h 235"/>
                <a:gd name="T16" fmla="*/ 128 w 286"/>
                <a:gd name="T17" fmla="*/ 57 h 235"/>
                <a:gd name="T18" fmla="*/ 168 w 286"/>
                <a:gd name="T19" fmla="*/ 38 h 235"/>
                <a:gd name="T20" fmla="*/ 210 w 286"/>
                <a:gd name="T21" fmla="*/ 22 h 235"/>
                <a:gd name="T22" fmla="*/ 258 w 286"/>
                <a:gd name="T23" fmla="*/ 7 h 235"/>
                <a:gd name="T24" fmla="*/ 286 w 286"/>
                <a:gd name="T25" fmla="*/ 11 h 235"/>
                <a:gd name="T26" fmla="*/ 282 w 286"/>
                <a:gd name="T27" fmla="*/ 32 h 235"/>
                <a:gd name="T28" fmla="*/ 272 w 286"/>
                <a:gd name="T29" fmla="*/ 70 h 235"/>
                <a:gd name="T30" fmla="*/ 254 w 286"/>
                <a:gd name="T31" fmla="*/ 128 h 235"/>
                <a:gd name="T32" fmla="*/ 244 w 286"/>
                <a:gd name="T33" fmla="*/ 174 h 235"/>
                <a:gd name="T34" fmla="*/ 240 w 286"/>
                <a:gd name="T35" fmla="*/ 206 h 235"/>
                <a:gd name="T36" fmla="*/ 146 w 286"/>
                <a:gd name="T37" fmla="*/ 216 h 235"/>
                <a:gd name="T38" fmla="*/ 138 w 286"/>
                <a:gd name="T39" fmla="*/ 218 h 235"/>
                <a:gd name="T40" fmla="*/ 132 w 286"/>
                <a:gd name="T41" fmla="*/ 223 h 235"/>
                <a:gd name="T42" fmla="*/ 127 w 286"/>
                <a:gd name="T43" fmla="*/ 235 h 235"/>
                <a:gd name="T44" fmla="*/ 109 w 286"/>
                <a:gd name="T45" fmla="*/ 217 h 235"/>
                <a:gd name="T46" fmla="*/ 94 w 286"/>
                <a:gd name="T47" fmla="*/ 199 h 235"/>
                <a:gd name="T48" fmla="*/ 69 w 286"/>
                <a:gd name="T49" fmla="*/ 160 h 235"/>
                <a:gd name="T50" fmla="*/ 55 w 286"/>
                <a:gd name="T51" fmla="*/ 142 h 235"/>
                <a:gd name="T52" fmla="*/ 41 w 286"/>
                <a:gd name="T53" fmla="*/ 125 h 235"/>
                <a:gd name="T54" fmla="*/ 22 w 286"/>
                <a:gd name="T55" fmla="*/ 110 h 235"/>
                <a:gd name="T56" fmla="*/ 0 w 286"/>
                <a:gd name="T57" fmla="*/ 99 h 235"/>
                <a:gd name="T58" fmla="*/ 13 w 286"/>
                <a:gd name="T59" fmla="*/ 97 h 235"/>
                <a:gd name="T60" fmla="*/ 26 w 286"/>
                <a:gd name="T61" fmla="*/ 91 h 235"/>
                <a:gd name="T62" fmla="*/ 39 w 286"/>
                <a:gd name="T63" fmla="*/ 84 h 235"/>
                <a:gd name="T64" fmla="*/ 47 w 286"/>
                <a:gd name="T65" fmla="*/ 7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6" h="235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8" name="Freeform 223"/>
            <p:cNvSpPr>
              <a:spLocks/>
            </p:cNvSpPr>
            <p:nvPr>
              <p:custDataLst>
                <p:tags r:id="rId556"/>
              </p:custDataLst>
            </p:nvPr>
          </p:nvSpPr>
          <p:spPr bwMode="auto">
            <a:xfrm>
              <a:off x="9471441" y="7032100"/>
              <a:ext cx="195544" cy="219847"/>
            </a:xfrm>
            <a:custGeom>
              <a:avLst/>
              <a:gdLst>
                <a:gd name="T0" fmla="*/ 188 w 205"/>
                <a:gd name="T1" fmla="*/ 185 h 191"/>
                <a:gd name="T2" fmla="*/ 175 w 205"/>
                <a:gd name="T3" fmla="*/ 185 h 191"/>
                <a:gd name="T4" fmla="*/ 158 w 205"/>
                <a:gd name="T5" fmla="*/ 185 h 191"/>
                <a:gd name="T6" fmla="*/ 144 w 205"/>
                <a:gd name="T7" fmla="*/ 180 h 191"/>
                <a:gd name="T8" fmla="*/ 136 w 205"/>
                <a:gd name="T9" fmla="*/ 173 h 191"/>
                <a:gd name="T10" fmla="*/ 129 w 205"/>
                <a:gd name="T11" fmla="*/ 163 h 191"/>
                <a:gd name="T12" fmla="*/ 120 w 205"/>
                <a:gd name="T13" fmla="*/ 147 h 191"/>
                <a:gd name="T14" fmla="*/ 110 w 205"/>
                <a:gd name="T15" fmla="*/ 131 h 191"/>
                <a:gd name="T16" fmla="*/ 99 w 205"/>
                <a:gd name="T17" fmla="*/ 121 h 191"/>
                <a:gd name="T18" fmla="*/ 93 w 205"/>
                <a:gd name="T19" fmla="*/ 126 h 191"/>
                <a:gd name="T20" fmla="*/ 90 w 205"/>
                <a:gd name="T21" fmla="*/ 135 h 191"/>
                <a:gd name="T22" fmla="*/ 84 w 205"/>
                <a:gd name="T23" fmla="*/ 130 h 191"/>
                <a:gd name="T24" fmla="*/ 72 w 205"/>
                <a:gd name="T25" fmla="*/ 113 h 191"/>
                <a:gd name="T26" fmla="*/ 56 w 205"/>
                <a:gd name="T27" fmla="*/ 87 h 191"/>
                <a:gd name="T28" fmla="*/ 41 w 205"/>
                <a:gd name="T29" fmla="*/ 67 h 191"/>
                <a:gd name="T30" fmla="*/ 31 w 205"/>
                <a:gd name="T31" fmla="*/ 58 h 191"/>
                <a:gd name="T32" fmla="*/ 26 w 205"/>
                <a:gd name="T33" fmla="*/ 60 h 191"/>
                <a:gd name="T34" fmla="*/ 29 w 205"/>
                <a:gd name="T35" fmla="*/ 69 h 191"/>
                <a:gd name="T36" fmla="*/ 34 w 205"/>
                <a:gd name="T37" fmla="*/ 78 h 191"/>
                <a:gd name="T38" fmla="*/ 41 w 205"/>
                <a:gd name="T39" fmla="*/ 84 h 191"/>
                <a:gd name="T40" fmla="*/ 46 w 205"/>
                <a:gd name="T41" fmla="*/ 105 h 191"/>
                <a:gd name="T42" fmla="*/ 13 w 205"/>
                <a:gd name="T43" fmla="*/ 98 h 191"/>
                <a:gd name="T44" fmla="*/ 4 w 205"/>
                <a:gd name="T45" fmla="*/ 84 h 191"/>
                <a:gd name="T46" fmla="*/ 0 w 205"/>
                <a:gd name="T47" fmla="*/ 60 h 191"/>
                <a:gd name="T48" fmla="*/ 0 w 205"/>
                <a:gd name="T49" fmla="*/ 38 h 191"/>
                <a:gd name="T50" fmla="*/ 3 w 205"/>
                <a:gd name="T51" fmla="*/ 28 h 191"/>
                <a:gd name="T52" fmla="*/ 8 w 205"/>
                <a:gd name="T53" fmla="*/ 22 h 191"/>
                <a:gd name="T54" fmla="*/ 14 w 205"/>
                <a:gd name="T55" fmla="*/ 13 h 191"/>
                <a:gd name="T56" fmla="*/ 20 w 205"/>
                <a:gd name="T57" fmla="*/ 4 h 191"/>
                <a:gd name="T58" fmla="*/ 28 w 205"/>
                <a:gd name="T59" fmla="*/ 0 h 191"/>
                <a:gd name="T60" fmla="*/ 126 w 205"/>
                <a:gd name="T61" fmla="*/ 6 h 191"/>
                <a:gd name="T62" fmla="*/ 127 w 205"/>
                <a:gd name="T63" fmla="*/ 21 h 191"/>
                <a:gd name="T64" fmla="*/ 130 w 205"/>
                <a:gd name="T65" fmla="*/ 37 h 191"/>
                <a:gd name="T66" fmla="*/ 143 w 205"/>
                <a:gd name="T67" fmla="*/ 70 h 191"/>
                <a:gd name="T68" fmla="*/ 165 w 205"/>
                <a:gd name="T69" fmla="*/ 102 h 191"/>
                <a:gd name="T70" fmla="*/ 177 w 205"/>
                <a:gd name="T71" fmla="*/ 117 h 191"/>
                <a:gd name="T72" fmla="*/ 192 w 205"/>
                <a:gd name="T73" fmla="*/ 130 h 191"/>
                <a:gd name="T74" fmla="*/ 189 w 205"/>
                <a:gd name="T75" fmla="*/ 143 h 191"/>
                <a:gd name="T76" fmla="*/ 189 w 205"/>
                <a:gd name="T77" fmla="*/ 156 h 191"/>
                <a:gd name="T78" fmla="*/ 192 w 205"/>
                <a:gd name="T79" fmla="*/ 191 h 191"/>
                <a:gd name="T80" fmla="*/ 205 w 205"/>
                <a:gd name="T81" fmla="*/ 18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5" h="191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9" name="Freeform 224"/>
            <p:cNvSpPr>
              <a:spLocks/>
            </p:cNvSpPr>
            <p:nvPr>
              <p:custDataLst>
                <p:tags r:id="rId557"/>
              </p:custDataLst>
            </p:nvPr>
          </p:nvSpPr>
          <p:spPr bwMode="auto">
            <a:xfrm>
              <a:off x="9659606" y="7150748"/>
              <a:ext cx="332058" cy="174483"/>
            </a:xfrm>
            <a:custGeom>
              <a:avLst/>
              <a:gdLst>
                <a:gd name="T0" fmla="*/ 3 w 329"/>
                <a:gd name="T1" fmla="*/ 58 h 154"/>
                <a:gd name="T2" fmla="*/ 0 w 329"/>
                <a:gd name="T3" fmla="*/ 42 h 154"/>
                <a:gd name="T4" fmla="*/ 2 w 329"/>
                <a:gd name="T5" fmla="*/ 31 h 154"/>
                <a:gd name="T6" fmla="*/ 17 w 329"/>
                <a:gd name="T7" fmla="*/ 33 h 154"/>
                <a:gd name="T8" fmla="*/ 36 w 329"/>
                <a:gd name="T9" fmla="*/ 41 h 154"/>
                <a:gd name="T10" fmla="*/ 49 w 329"/>
                <a:gd name="T11" fmla="*/ 43 h 154"/>
                <a:gd name="T12" fmla="*/ 67 w 329"/>
                <a:gd name="T13" fmla="*/ 43 h 154"/>
                <a:gd name="T14" fmla="*/ 86 w 329"/>
                <a:gd name="T15" fmla="*/ 39 h 154"/>
                <a:gd name="T16" fmla="*/ 110 w 329"/>
                <a:gd name="T17" fmla="*/ 30 h 154"/>
                <a:gd name="T18" fmla="*/ 140 w 329"/>
                <a:gd name="T19" fmla="*/ 13 h 154"/>
                <a:gd name="T20" fmla="*/ 162 w 329"/>
                <a:gd name="T21" fmla="*/ 4 h 154"/>
                <a:gd name="T22" fmla="*/ 179 w 329"/>
                <a:gd name="T23" fmla="*/ 0 h 154"/>
                <a:gd name="T24" fmla="*/ 203 w 329"/>
                <a:gd name="T25" fmla="*/ 0 h 154"/>
                <a:gd name="T26" fmla="*/ 224 w 329"/>
                <a:gd name="T27" fmla="*/ 6 h 154"/>
                <a:gd name="T28" fmla="*/ 243 w 329"/>
                <a:gd name="T29" fmla="*/ 15 h 154"/>
                <a:gd name="T30" fmla="*/ 259 w 329"/>
                <a:gd name="T31" fmla="*/ 28 h 154"/>
                <a:gd name="T32" fmla="*/ 280 w 329"/>
                <a:gd name="T33" fmla="*/ 46 h 154"/>
                <a:gd name="T34" fmla="*/ 302 w 329"/>
                <a:gd name="T35" fmla="*/ 61 h 154"/>
                <a:gd name="T36" fmla="*/ 319 w 329"/>
                <a:gd name="T37" fmla="*/ 67 h 154"/>
                <a:gd name="T38" fmla="*/ 313 w 329"/>
                <a:gd name="T39" fmla="*/ 82 h 154"/>
                <a:gd name="T40" fmla="*/ 293 w 329"/>
                <a:gd name="T41" fmla="*/ 106 h 154"/>
                <a:gd name="T42" fmla="*/ 277 w 329"/>
                <a:gd name="T43" fmla="*/ 138 h 154"/>
                <a:gd name="T44" fmla="*/ 265 w 329"/>
                <a:gd name="T45" fmla="*/ 153 h 154"/>
                <a:gd name="T46" fmla="*/ 253 w 329"/>
                <a:gd name="T47" fmla="*/ 146 h 154"/>
                <a:gd name="T48" fmla="*/ 240 w 329"/>
                <a:gd name="T49" fmla="*/ 136 h 154"/>
                <a:gd name="T50" fmla="*/ 230 w 329"/>
                <a:gd name="T51" fmla="*/ 126 h 154"/>
                <a:gd name="T52" fmla="*/ 230 w 329"/>
                <a:gd name="T53" fmla="*/ 114 h 154"/>
                <a:gd name="T54" fmla="*/ 235 w 329"/>
                <a:gd name="T55" fmla="*/ 100 h 154"/>
                <a:gd name="T56" fmla="*/ 249 w 329"/>
                <a:gd name="T57" fmla="*/ 86 h 154"/>
                <a:gd name="T58" fmla="*/ 233 w 329"/>
                <a:gd name="T59" fmla="*/ 68 h 154"/>
                <a:gd name="T60" fmla="*/ 207 w 329"/>
                <a:gd name="T61" fmla="*/ 55 h 154"/>
                <a:gd name="T62" fmla="*/ 195 w 329"/>
                <a:gd name="T63" fmla="*/ 41 h 154"/>
                <a:gd name="T64" fmla="*/ 179 w 329"/>
                <a:gd name="T65" fmla="*/ 34 h 154"/>
                <a:gd name="T66" fmla="*/ 163 w 329"/>
                <a:gd name="T67" fmla="*/ 41 h 154"/>
                <a:gd name="T68" fmla="*/ 150 w 329"/>
                <a:gd name="T69" fmla="*/ 50 h 154"/>
                <a:gd name="T70" fmla="*/ 140 w 329"/>
                <a:gd name="T71" fmla="*/ 61 h 154"/>
                <a:gd name="T72" fmla="*/ 132 w 329"/>
                <a:gd name="T73" fmla="*/ 74 h 154"/>
                <a:gd name="T74" fmla="*/ 128 w 329"/>
                <a:gd name="T75" fmla="*/ 88 h 154"/>
                <a:gd name="T76" fmla="*/ 123 w 329"/>
                <a:gd name="T77" fmla="*/ 109 h 154"/>
                <a:gd name="T78" fmla="*/ 122 w 329"/>
                <a:gd name="T79" fmla="*/ 125 h 154"/>
                <a:gd name="T80" fmla="*/ 118 w 329"/>
                <a:gd name="T81" fmla="*/ 129 h 154"/>
                <a:gd name="T82" fmla="*/ 108 w 329"/>
                <a:gd name="T83" fmla="*/ 135 h 154"/>
                <a:gd name="T84" fmla="*/ 96 w 329"/>
                <a:gd name="T85" fmla="*/ 135 h 154"/>
                <a:gd name="T86" fmla="*/ 83 w 329"/>
                <a:gd name="T87" fmla="*/ 129 h 154"/>
                <a:gd name="T88" fmla="*/ 66 w 329"/>
                <a:gd name="T89" fmla="*/ 116 h 154"/>
                <a:gd name="T90" fmla="*/ 48 w 329"/>
                <a:gd name="T91" fmla="*/ 94 h 154"/>
                <a:gd name="T92" fmla="*/ 33 w 329"/>
                <a:gd name="T93" fmla="*/ 80 h 154"/>
                <a:gd name="T94" fmla="*/ 22 w 329"/>
                <a:gd name="T95" fmla="*/ 74 h 154"/>
                <a:gd name="T96" fmla="*/ 3 w 329"/>
                <a:gd name="T97" fmla="*/ 7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9" h="154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0" name="Freeform 225"/>
            <p:cNvSpPr>
              <a:spLocks/>
            </p:cNvSpPr>
            <p:nvPr>
              <p:custDataLst>
                <p:tags r:id="rId558"/>
              </p:custDataLst>
            </p:nvPr>
          </p:nvSpPr>
          <p:spPr bwMode="auto">
            <a:xfrm>
              <a:off x="11242415" y="9907571"/>
              <a:ext cx="309920" cy="341986"/>
            </a:xfrm>
            <a:custGeom>
              <a:avLst/>
              <a:gdLst>
                <a:gd name="T0" fmla="*/ 297 w 306"/>
                <a:gd name="T1" fmla="*/ 181 h 293"/>
                <a:gd name="T2" fmla="*/ 296 w 306"/>
                <a:gd name="T3" fmla="*/ 185 h 293"/>
                <a:gd name="T4" fmla="*/ 291 w 306"/>
                <a:gd name="T5" fmla="*/ 194 h 293"/>
                <a:gd name="T6" fmla="*/ 282 w 306"/>
                <a:gd name="T7" fmla="*/ 199 h 293"/>
                <a:gd name="T8" fmla="*/ 272 w 306"/>
                <a:gd name="T9" fmla="*/ 201 h 293"/>
                <a:gd name="T10" fmla="*/ 263 w 306"/>
                <a:gd name="T11" fmla="*/ 207 h 293"/>
                <a:gd name="T12" fmla="*/ 253 w 306"/>
                <a:gd name="T13" fmla="*/ 229 h 293"/>
                <a:gd name="T14" fmla="*/ 242 w 306"/>
                <a:gd name="T15" fmla="*/ 254 h 293"/>
                <a:gd name="T16" fmla="*/ 231 w 306"/>
                <a:gd name="T17" fmla="*/ 267 h 293"/>
                <a:gd name="T18" fmla="*/ 221 w 306"/>
                <a:gd name="T19" fmla="*/ 273 h 293"/>
                <a:gd name="T20" fmla="*/ 200 w 306"/>
                <a:gd name="T21" fmla="*/ 281 h 293"/>
                <a:gd name="T22" fmla="*/ 164 w 306"/>
                <a:gd name="T23" fmla="*/ 290 h 293"/>
                <a:gd name="T24" fmla="*/ 139 w 306"/>
                <a:gd name="T25" fmla="*/ 293 h 293"/>
                <a:gd name="T26" fmla="*/ 123 w 306"/>
                <a:gd name="T27" fmla="*/ 293 h 293"/>
                <a:gd name="T28" fmla="*/ 106 w 306"/>
                <a:gd name="T29" fmla="*/ 290 h 293"/>
                <a:gd name="T30" fmla="*/ 92 w 306"/>
                <a:gd name="T31" fmla="*/ 286 h 293"/>
                <a:gd name="T32" fmla="*/ 80 w 306"/>
                <a:gd name="T33" fmla="*/ 278 h 293"/>
                <a:gd name="T34" fmla="*/ 71 w 306"/>
                <a:gd name="T35" fmla="*/ 268 h 293"/>
                <a:gd name="T36" fmla="*/ 1 w 306"/>
                <a:gd name="T37" fmla="*/ 236 h 293"/>
                <a:gd name="T38" fmla="*/ 0 w 306"/>
                <a:gd name="T39" fmla="*/ 88 h 293"/>
                <a:gd name="T40" fmla="*/ 1 w 306"/>
                <a:gd name="T41" fmla="*/ 49 h 293"/>
                <a:gd name="T42" fmla="*/ 4 w 306"/>
                <a:gd name="T43" fmla="*/ 35 h 293"/>
                <a:gd name="T44" fmla="*/ 11 w 306"/>
                <a:gd name="T45" fmla="*/ 21 h 293"/>
                <a:gd name="T46" fmla="*/ 20 w 306"/>
                <a:gd name="T47" fmla="*/ 8 h 293"/>
                <a:gd name="T48" fmla="*/ 41 w 306"/>
                <a:gd name="T49" fmla="*/ 2 h 293"/>
                <a:gd name="T50" fmla="*/ 53 w 306"/>
                <a:gd name="T51" fmla="*/ 0 h 293"/>
                <a:gd name="T52" fmla="*/ 72 w 306"/>
                <a:gd name="T53" fmla="*/ 6 h 293"/>
                <a:gd name="T54" fmla="*/ 80 w 306"/>
                <a:gd name="T55" fmla="*/ 7 h 293"/>
                <a:gd name="T56" fmla="*/ 84 w 306"/>
                <a:gd name="T57" fmla="*/ 4 h 293"/>
                <a:gd name="T58" fmla="*/ 87 w 306"/>
                <a:gd name="T59" fmla="*/ 5 h 293"/>
                <a:gd name="T60" fmla="*/ 90 w 306"/>
                <a:gd name="T61" fmla="*/ 11 h 293"/>
                <a:gd name="T62" fmla="*/ 99 w 306"/>
                <a:gd name="T63" fmla="*/ 19 h 293"/>
                <a:gd name="T64" fmla="*/ 121 w 306"/>
                <a:gd name="T65" fmla="*/ 31 h 293"/>
                <a:gd name="T66" fmla="*/ 148 w 306"/>
                <a:gd name="T67" fmla="*/ 41 h 293"/>
                <a:gd name="T68" fmla="*/ 182 w 306"/>
                <a:gd name="T69" fmla="*/ 59 h 293"/>
                <a:gd name="T70" fmla="*/ 210 w 306"/>
                <a:gd name="T71" fmla="*/ 79 h 293"/>
                <a:gd name="T72" fmla="*/ 241 w 306"/>
                <a:gd name="T73" fmla="*/ 102 h 293"/>
                <a:gd name="T74" fmla="*/ 261 w 306"/>
                <a:gd name="T75" fmla="*/ 117 h 293"/>
                <a:gd name="T76" fmla="*/ 266 w 306"/>
                <a:gd name="T77" fmla="*/ 124 h 293"/>
                <a:gd name="T78" fmla="*/ 280 w 306"/>
                <a:gd name="T79" fmla="*/ 135 h 293"/>
                <a:gd name="T80" fmla="*/ 299 w 306"/>
                <a:gd name="T81" fmla="*/ 151 h 293"/>
                <a:gd name="T82" fmla="*/ 306 w 306"/>
                <a:gd name="T83" fmla="*/ 161 h 293"/>
                <a:gd name="T84" fmla="*/ 304 w 306"/>
                <a:gd name="T85" fmla="*/ 16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6" h="293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1" name="Freeform 226"/>
            <p:cNvSpPr>
              <a:spLocks/>
            </p:cNvSpPr>
            <p:nvPr>
              <p:custDataLst>
                <p:tags r:id="rId559"/>
              </p:custDataLst>
            </p:nvPr>
          </p:nvSpPr>
          <p:spPr bwMode="auto">
            <a:xfrm>
              <a:off x="14836015" y="2471126"/>
              <a:ext cx="549739" cy="202400"/>
            </a:xfrm>
            <a:custGeom>
              <a:avLst/>
              <a:gdLst>
                <a:gd name="T0" fmla="*/ 74 w 546"/>
                <a:gd name="T1" fmla="*/ 19 h 173"/>
                <a:gd name="T2" fmla="*/ 94 w 546"/>
                <a:gd name="T3" fmla="*/ 34 h 173"/>
                <a:gd name="T4" fmla="*/ 110 w 546"/>
                <a:gd name="T5" fmla="*/ 27 h 173"/>
                <a:gd name="T6" fmla="*/ 132 w 546"/>
                <a:gd name="T7" fmla="*/ 27 h 173"/>
                <a:gd name="T8" fmla="*/ 161 w 546"/>
                <a:gd name="T9" fmla="*/ 44 h 173"/>
                <a:gd name="T10" fmla="*/ 209 w 546"/>
                <a:gd name="T11" fmla="*/ 19 h 173"/>
                <a:gd name="T12" fmla="*/ 243 w 546"/>
                <a:gd name="T13" fmla="*/ 19 h 173"/>
                <a:gd name="T14" fmla="*/ 260 w 546"/>
                <a:gd name="T15" fmla="*/ 16 h 173"/>
                <a:gd name="T16" fmla="*/ 269 w 546"/>
                <a:gd name="T17" fmla="*/ 14 h 173"/>
                <a:gd name="T18" fmla="*/ 279 w 546"/>
                <a:gd name="T19" fmla="*/ 11 h 173"/>
                <a:gd name="T20" fmla="*/ 286 w 546"/>
                <a:gd name="T21" fmla="*/ 3 h 173"/>
                <a:gd name="T22" fmla="*/ 321 w 546"/>
                <a:gd name="T23" fmla="*/ 5 h 173"/>
                <a:gd name="T24" fmla="*/ 333 w 546"/>
                <a:gd name="T25" fmla="*/ 12 h 173"/>
                <a:gd name="T26" fmla="*/ 348 w 546"/>
                <a:gd name="T27" fmla="*/ 7 h 173"/>
                <a:gd name="T28" fmla="*/ 353 w 546"/>
                <a:gd name="T29" fmla="*/ 0 h 173"/>
                <a:gd name="T30" fmla="*/ 367 w 546"/>
                <a:gd name="T31" fmla="*/ 7 h 173"/>
                <a:gd name="T32" fmla="*/ 389 w 546"/>
                <a:gd name="T33" fmla="*/ 7 h 173"/>
                <a:gd name="T34" fmla="*/ 436 w 546"/>
                <a:gd name="T35" fmla="*/ 1 h 173"/>
                <a:gd name="T36" fmla="*/ 482 w 546"/>
                <a:gd name="T37" fmla="*/ 6 h 173"/>
                <a:gd name="T38" fmla="*/ 528 w 546"/>
                <a:gd name="T39" fmla="*/ 12 h 173"/>
                <a:gd name="T40" fmla="*/ 545 w 546"/>
                <a:gd name="T41" fmla="*/ 49 h 173"/>
                <a:gd name="T42" fmla="*/ 537 w 546"/>
                <a:gd name="T43" fmla="*/ 60 h 173"/>
                <a:gd name="T44" fmla="*/ 513 w 546"/>
                <a:gd name="T45" fmla="*/ 62 h 173"/>
                <a:gd name="T46" fmla="*/ 483 w 546"/>
                <a:gd name="T47" fmla="*/ 54 h 173"/>
                <a:gd name="T48" fmla="*/ 413 w 546"/>
                <a:gd name="T49" fmla="*/ 44 h 173"/>
                <a:gd name="T50" fmla="*/ 438 w 546"/>
                <a:gd name="T51" fmla="*/ 81 h 173"/>
                <a:gd name="T52" fmla="*/ 471 w 546"/>
                <a:gd name="T53" fmla="*/ 102 h 173"/>
                <a:gd name="T54" fmla="*/ 493 w 546"/>
                <a:gd name="T55" fmla="*/ 119 h 173"/>
                <a:gd name="T56" fmla="*/ 475 w 546"/>
                <a:gd name="T57" fmla="*/ 136 h 173"/>
                <a:gd name="T58" fmla="*/ 449 w 546"/>
                <a:gd name="T59" fmla="*/ 142 h 173"/>
                <a:gd name="T60" fmla="*/ 426 w 546"/>
                <a:gd name="T61" fmla="*/ 141 h 173"/>
                <a:gd name="T62" fmla="*/ 412 w 546"/>
                <a:gd name="T63" fmla="*/ 134 h 173"/>
                <a:gd name="T64" fmla="*/ 399 w 546"/>
                <a:gd name="T65" fmla="*/ 130 h 173"/>
                <a:gd name="T66" fmla="*/ 385 w 546"/>
                <a:gd name="T67" fmla="*/ 121 h 173"/>
                <a:gd name="T68" fmla="*/ 375 w 546"/>
                <a:gd name="T69" fmla="*/ 104 h 173"/>
                <a:gd name="T70" fmla="*/ 365 w 546"/>
                <a:gd name="T71" fmla="*/ 92 h 173"/>
                <a:gd name="T72" fmla="*/ 344 w 546"/>
                <a:gd name="T73" fmla="*/ 84 h 173"/>
                <a:gd name="T74" fmla="*/ 325 w 546"/>
                <a:gd name="T75" fmla="*/ 76 h 173"/>
                <a:gd name="T76" fmla="*/ 303 w 546"/>
                <a:gd name="T77" fmla="*/ 87 h 173"/>
                <a:gd name="T78" fmla="*/ 258 w 546"/>
                <a:gd name="T79" fmla="*/ 134 h 173"/>
                <a:gd name="T80" fmla="*/ 236 w 546"/>
                <a:gd name="T81" fmla="*/ 163 h 173"/>
                <a:gd name="T82" fmla="*/ 220 w 546"/>
                <a:gd name="T83" fmla="*/ 172 h 173"/>
                <a:gd name="T84" fmla="*/ 188 w 546"/>
                <a:gd name="T85" fmla="*/ 167 h 173"/>
                <a:gd name="T86" fmla="*/ 165 w 546"/>
                <a:gd name="T87" fmla="*/ 155 h 173"/>
                <a:gd name="T88" fmla="*/ 113 w 546"/>
                <a:gd name="T89" fmla="*/ 105 h 173"/>
                <a:gd name="T90" fmla="*/ 95 w 546"/>
                <a:gd name="T91" fmla="*/ 91 h 173"/>
                <a:gd name="T92" fmla="*/ 60 w 546"/>
                <a:gd name="T93" fmla="*/ 76 h 173"/>
                <a:gd name="T94" fmla="*/ 16 w 546"/>
                <a:gd name="T95" fmla="*/ 58 h 173"/>
                <a:gd name="T96" fmla="*/ 11 w 546"/>
                <a:gd name="T97" fmla="*/ 34 h 173"/>
                <a:gd name="T98" fmla="*/ 28 w 546"/>
                <a:gd name="T99" fmla="*/ 19 h 173"/>
                <a:gd name="T100" fmla="*/ 47 w 546"/>
                <a:gd name="T101" fmla="*/ 1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2" name="Freeform 227"/>
            <p:cNvSpPr>
              <a:spLocks/>
            </p:cNvSpPr>
            <p:nvPr>
              <p:custDataLst>
                <p:tags r:id="rId560"/>
              </p:custDataLst>
            </p:nvPr>
          </p:nvSpPr>
          <p:spPr bwMode="auto">
            <a:xfrm>
              <a:off x="14666297" y="2977126"/>
              <a:ext cx="1044135" cy="795640"/>
            </a:xfrm>
            <a:custGeom>
              <a:avLst/>
              <a:gdLst>
                <a:gd name="T0" fmla="*/ 240 w 1037"/>
                <a:gd name="T1" fmla="*/ 622 h 690"/>
                <a:gd name="T2" fmla="*/ 155 w 1037"/>
                <a:gd name="T3" fmla="*/ 683 h 690"/>
                <a:gd name="T4" fmla="*/ 32 w 1037"/>
                <a:gd name="T5" fmla="*/ 654 h 690"/>
                <a:gd name="T6" fmla="*/ 67 w 1037"/>
                <a:gd name="T7" fmla="*/ 634 h 690"/>
                <a:gd name="T8" fmla="*/ 18 w 1037"/>
                <a:gd name="T9" fmla="*/ 596 h 690"/>
                <a:gd name="T10" fmla="*/ 44 w 1037"/>
                <a:gd name="T11" fmla="*/ 595 h 690"/>
                <a:gd name="T12" fmla="*/ 67 w 1037"/>
                <a:gd name="T13" fmla="*/ 567 h 690"/>
                <a:gd name="T14" fmla="*/ 8 w 1037"/>
                <a:gd name="T15" fmla="*/ 546 h 690"/>
                <a:gd name="T16" fmla="*/ 74 w 1037"/>
                <a:gd name="T17" fmla="*/ 523 h 690"/>
                <a:gd name="T18" fmla="*/ 0 w 1037"/>
                <a:gd name="T19" fmla="*/ 499 h 690"/>
                <a:gd name="T20" fmla="*/ 20 w 1037"/>
                <a:gd name="T21" fmla="*/ 456 h 690"/>
                <a:gd name="T22" fmla="*/ 37 w 1037"/>
                <a:gd name="T23" fmla="*/ 461 h 690"/>
                <a:gd name="T24" fmla="*/ 77 w 1037"/>
                <a:gd name="T25" fmla="*/ 449 h 690"/>
                <a:gd name="T26" fmla="*/ 92 w 1037"/>
                <a:gd name="T27" fmla="*/ 424 h 690"/>
                <a:gd name="T28" fmla="*/ 130 w 1037"/>
                <a:gd name="T29" fmla="*/ 409 h 690"/>
                <a:gd name="T30" fmla="*/ 220 w 1037"/>
                <a:gd name="T31" fmla="*/ 382 h 690"/>
                <a:gd name="T32" fmla="*/ 227 w 1037"/>
                <a:gd name="T33" fmla="*/ 339 h 690"/>
                <a:gd name="T34" fmla="*/ 283 w 1037"/>
                <a:gd name="T35" fmla="*/ 325 h 690"/>
                <a:gd name="T36" fmla="*/ 282 w 1037"/>
                <a:gd name="T37" fmla="*/ 310 h 690"/>
                <a:gd name="T38" fmla="*/ 298 w 1037"/>
                <a:gd name="T39" fmla="*/ 285 h 690"/>
                <a:gd name="T40" fmla="*/ 335 w 1037"/>
                <a:gd name="T41" fmla="*/ 243 h 690"/>
                <a:gd name="T42" fmla="*/ 343 w 1037"/>
                <a:gd name="T43" fmla="*/ 226 h 690"/>
                <a:gd name="T44" fmla="*/ 390 w 1037"/>
                <a:gd name="T45" fmla="*/ 200 h 690"/>
                <a:gd name="T46" fmla="*/ 387 w 1037"/>
                <a:gd name="T47" fmla="*/ 157 h 690"/>
                <a:gd name="T48" fmla="*/ 373 w 1037"/>
                <a:gd name="T49" fmla="*/ 142 h 690"/>
                <a:gd name="T50" fmla="*/ 334 w 1037"/>
                <a:gd name="T51" fmla="*/ 154 h 690"/>
                <a:gd name="T52" fmla="*/ 390 w 1037"/>
                <a:gd name="T53" fmla="*/ 103 h 690"/>
                <a:gd name="T54" fmla="*/ 411 w 1037"/>
                <a:gd name="T55" fmla="*/ 96 h 690"/>
                <a:gd name="T56" fmla="*/ 463 w 1037"/>
                <a:gd name="T57" fmla="*/ 114 h 690"/>
                <a:gd name="T58" fmla="*/ 466 w 1037"/>
                <a:gd name="T59" fmla="*/ 91 h 690"/>
                <a:gd name="T60" fmla="*/ 558 w 1037"/>
                <a:gd name="T61" fmla="*/ 61 h 690"/>
                <a:gd name="T62" fmla="*/ 591 w 1037"/>
                <a:gd name="T63" fmla="*/ 63 h 690"/>
                <a:gd name="T64" fmla="*/ 645 w 1037"/>
                <a:gd name="T65" fmla="*/ 55 h 690"/>
                <a:gd name="T66" fmla="*/ 645 w 1037"/>
                <a:gd name="T67" fmla="*/ 33 h 690"/>
                <a:gd name="T68" fmla="*/ 699 w 1037"/>
                <a:gd name="T69" fmla="*/ 13 h 690"/>
                <a:gd name="T70" fmla="*/ 705 w 1037"/>
                <a:gd name="T71" fmla="*/ 29 h 690"/>
                <a:gd name="T72" fmla="*/ 712 w 1037"/>
                <a:gd name="T73" fmla="*/ 40 h 690"/>
                <a:gd name="T74" fmla="*/ 758 w 1037"/>
                <a:gd name="T75" fmla="*/ 12 h 690"/>
                <a:gd name="T76" fmla="*/ 817 w 1037"/>
                <a:gd name="T77" fmla="*/ 6 h 690"/>
                <a:gd name="T78" fmla="*/ 844 w 1037"/>
                <a:gd name="T79" fmla="*/ 8 h 690"/>
                <a:gd name="T80" fmla="*/ 862 w 1037"/>
                <a:gd name="T81" fmla="*/ 11 h 690"/>
                <a:gd name="T82" fmla="*/ 924 w 1037"/>
                <a:gd name="T83" fmla="*/ 6 h 690"/>
                <a:gd name="T84" fmla="*/ 1037 w 1037"/>
                <a:gd name="T85" fmla="*/ 43 h 690"/>
                <a:gd name="T86" fmla="*/ 1005 w 1037"/>
                <a:gd name="T87" fmla="*/ 79 h 690"/>
                <a:gd name="T88" fmla="*/ 930 w 1037"/>
                <a:gd name="T89" fmla="*/ 55 h 690"/>
                <a:gd name="T90" fmla="*/ 873 w 1037"/>
                <a:gd name="T91" fmla="*/ 74 h 690"/>
                <a:gd name="T92" fmla="*/ 848 w 1037"/>
                <a:gd name="T93" fmla="*/ 116 h 690"/>
                <a:gd name="T94" fmla="*/ 811 w 1037"/>
                <a:gd name="T95" fmla="*/ 111 h 690"/>
                <a:gd name="T96" fmla="*/ 745 w 1037"/>
                <a:gd name="T97" fmla="*/ 128 h 690"/>
                <a:gd name="T98" fmla="*/ 694 w 1037"/>
                <a:gd name="T99" fmla="*/ 92 h 690"/>
                <a:gd name="T100" fmla="*/ 620 w 1037"/>
                <a:gd name="T101" fmla="*/ 112 h 690"/>
                <a:gd name="T102" fmla="*/ 534 w 1037"/>
                <a:gd name="T103" fmla="*/ 134 h 690"/>
                <a:gd name="T104" fmla="*/ 486 w 1037"/>
                <a:gd name="T105" fmla="*/ 210 h 690"/>
                <a:gd name="T106" fmla="*/ 430 w 1037"/>
                <a:gd name="T107" fmla="*/ 279 h 690"/>
                <a:gd name="T108" fmla="*/ 399 w 1037"/>
                <a:gd name="T109" fmla="*/ 364 h 690"/>
                <a:gd name="T110" fmla="*/ 333 w 1037"/>
                <a:gd name="T111" fmla="*/ 425 h 690"/>
                <a:gd name="T112" fmla="*/ 355 w 1037"/>
                <a:gd name="T113" fmla="*/ 497 h 690"/>
                <a:gd name="T114" fmla="*/ 354 w 1037"/>
                <a:gd name="T115" fmla="*/ 558 h 690"/>
                <a:gd name="T116" fmla="*/ 331 w 1037"/>
                <a:gd name="T117" fmla="*/ 615 h 690"/>
                <a:gd name="T118" fmla="*/ 295 w 1037"/>
                <a:gd name="T119" fmla="*/ 645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37" h="69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3" name="Freeform 228"/>
            <p:cNvSpPr>
              <a:spLocks/>
            </p:cNvSpPr>
            <p:nvPr>
              <p:custDataLst>
                <p:tags r:id="rId561"/>
              </p:custDataLst>
            </p:nvPr>
          </p:nvSpPr>
          <p:spPr bwMode="auto">
            <a:xfrm>
              <a:off x="15455856" y="4826641"/>
              <a:ext cx="114374" cy="198909"/>
            </a:xfrm>
            <a:custGeom>
              <a:avLst/>
              <a:gdLst>
                <a:gd name="T0" fmla="*/ 120 w 120"/>
                <a:gd name="T1" fmla="*/ 99 h 173"/>
                <a:gd name="T2" fmla="*/ 92 w 120"/>
                <a:gd name="T3" fmla="*/ 60 h 173"/>
                <a:gd name="T4" fmla="*/ 70 w 120"/>
                <a:gd name="T5" fmla="*/ 28 h 173"/>
                <a:gd name="T6" fmla="*/ 60 w 120"/>
                <a:gd name="T7" fmla="*/ 16 h 173"/>
                <a:gd name="T8" fmla="*/ 53 w 120"/>
                <a:gd name="T9" fmla="*/ 8 h 173"/>
                <a:gd name="T10" fmla="*/ 48 w 120"/>
                <a:gd name="T11" fmla="*/ 4 h 173"/>
                <a:gd name="T12" fmla="*/ 45 w 120"/>
                <a:gd name="T13" fmla="*/ 2 h 173"/>
                <a:gd name="T14" fmla="*/ 43 w 120"/>
                <a:gd name="T15" fmla="*/ 1 h 173"/>
                <a:gd name="T16" fmla="*/ 39 w 120"/>
                <a:gd name="T17" fmla="*/ 0 h 173"/>
                <a:gd name="T18" fmla="*/ 33 w 120"/>
                <a:gd name="T19" fmla="*/ 0 h 173"/>
                <a:gd name="T20" fmla="*/ 27 w 120"/>
                <a:gd name="T21" fmla="*/ 1 h 173"/>
                <a:gd name="T22" fmla="*/ 24 w 120"/>
                <a:gd name="T23" fmla="*/ 3 h 173"/>
                <a:gd name="T24" fmla="*/ 21 w 120"/>
                <a:gd name="T25" fmla="*/ 5 h 173"/>
                <a:gd name="T26" fmla="*/ 19 w 120"/>
                <a:gd name="T27" fmla="*/ 8 h 173"/>
                <a:gd name="T28" fmla="*/ 16 w 120"/>
                <a:gd name="T29" fmla="*/ 12 h 173"/>
                <a:gd name="T30" fmla="*/ 15 w 120"/>
                <a:gd name="T31" fmla="*/ 15 h 173"/>
                <a:gd name="T32" fmla="*/ 15 w 120"/>
                <a:gd name="T33" fmla="*/ 20 h 173"/>
                <a:gd name="T34" fmla="*/ 14 w 120"/>
                <a:gd name="T35" fmla="*/ 30 h 173"/>
                <a:gd name="T36" fmla="*/ 12 w 120"/>
                <a:gd name="T37" fmla="*/ 42 h 173"/>
                <a:gd name="T38" fmla="*/ 10 w 120"/>
                <a:gd name="T39" fmla="*/ 48 h 173"/>
                <a:gd name="T40" fmla="*/ 8 w 120"/>
                <a:gd name="T41" fmla="*/ 54 h 173"/>
                <a:gd name="T42" fmla="*/ 4 w 120"/>
                <a:gd name="T43" fmla="*/ 61 h 173"/>
                <a:gd name="T44" fmla="*/ 0 w 120"/>
                <a:gd name="T45" fmla="*/ 68 h 173"/>
                <a:gd name="T46" fmla="*/ 5 w 120"/>
                <a:gd name="T47" fmla="*/ 82 h 173"/>
                <a:gd name="T48" fmla="*/ 10 w 120"/>
                <a:gd name="T49" fmla="*/ 99 h 173"/>
                <a:gd name="T50" fmla="*/ 15 w 120"/>
                <a:gd name="T51" fmla="*/ 115 h 173"/>
                <a:gd name="T52" fmla="*/ 20 w 120"/>
                <a:gd name="T53" fmla="*/ 129 h 173"/>
                <a:gd name="T54" fmla="*/ 24 w 120"/>
                <a:gd name="T55" fmla="*/ 134 h 173"/>
                <a:gd name="T56" fmla="*/ 30 w 120"/>
                <a:gd name="T57" fmla="*/ 139 h 173"/>
                <a:gd name="T58" fmla="*/ 37 w 120"/>
                <a:gd name="T59" fmla="*/ 145 h 173"/>
                <a:gd name="T60" fmla="*/ 46 w 120"/>
                <a:gd name="T61" fmla="*/ 151 h 173"/>
                <a:gd name="T62" fmla="*/ 54 w 120"/>
                <a:gd name="T63" fmla="*/ 157 h 173"/>
                <a:gd name="T64" fmla="*/ 60 w 120"/>
                <a:gd name="T65" fmla="*/ 163 h 173"/>
                <a:gd name="T66" fmla="*/ 62 w 120"/>
                <a:gd name="T67" fmla="*/ 165 h 173"/>
                <a:gd name="T68" fmla="*/ 65 w 120"/>
                <a:gd name="T69" fmla="*/ 168 h 173"/>
                <a:gd name="T70" fmla="*/ 66 w 120"/>
                <a:gd name="T71" fmla="*/ 170 h 173"/>
                <a:gd name="T72" fmla="*/ 67 w 120"/>
                <a:gd name="T73" fmla="*/ 173 h 173"/>
                <a:gd name="T74" fmla="*/ 76 w 120"/>
                <a:gd name="T75" fmla="*/ 167 h 173"/>
                <a:gd name="T76" fmla="*/ 86 w 120"/>
                <a:gd name="T77" fmla="*/ 160 h 173"/>
                <a:gd name="T78" fmla="*/ 93 w 120"/>
                <a:gd name="T79" fmla="*/ 152 h 173"/>
                <a:gd name="T80" fmla="*/ 101 w 120"/>
                <a:gd name="T81" fmla="*/ 142 h 173"/>
                <a:gd name="T82" fmla="*/ 106 w 120"/>
                <a:gd name="T83" fmla="*/ 132 h 173"/>
                <a:gd name="T84" fmla="*/ 112 w 120"/>
                <a:gd name="T85" fmla="*/ 121 h 173"/>
                <a:gd name="T86" fmla="*/ 116 w 120"/>
                <a:gd name="T87" fmla="*/ 110 h 173"/>
                <a:gd name="T88" fmla="*/ 120 w 120"/>
                <a:gd name="T89" fmla="*/ 9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0" h="173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4" name="Freeform 229"/>
            <p:cNvSpPr>
              <a:spLocks/>
            </p:cNvSpPr>
            <p:nvPr>
              <p:custDataLst>
                <p:tags r:id="rId562"/>
              </p:custDataLst>
            </p:nvPr>
          </p:nvSpPr>
          <p:spPr bwMode="auto">
            <a:xfrm>
              <a:off x="14776983" y="4474185"/>
              <a:ext cx="195544" cy="129118"/>
            </a:xfrm>
            <a:custGeom>
              <a:avLst/>
              <a:gdLst>
                <a:gd name="T0" fmla="*/ 200 w 200"/>
                <a:gd name="T1" fmla="*/ 55 h 98"/>
                <a:gd name="T2" fmla="*/ 195 w 200"/>
                <a:gd name="T3" fmla="*/ 56 h 98"/>
                <a:gd name="T4" fmla="*/ 186 w 200"/>
                <a:gd name="T5" fmla="*/ 60 h 98"/>
                <a:gd name="T6" fmla="*/ 177 w 200"/>
                <a:gd name="T7" fmla="*/ 65 h 98"/>
                <a:gd name="T8" fmla="*/ 166 w 200"/>
                <a:gd name="T9" fmla="*/ 73 h 98"/>
                <a:gd name="T10" fmla="*/ 155 w 200"/>
                <a:gd name="T11" fmla="*/ 80 h 98"/>
                <a:gd name="T12" fmla="*/ 145 w 200"/>
                <a:gd name="T13" fmla="*/ 87 h 98"/>
                <a:gd name="T14" fmla="*/ 137 w 200"/>
                <a:gd name="T15" fmla="*/ 93 h 98"/>
                <a:gd name="T16" fmla="*/ 133 w 200"/>
                <a:gd name="T17" fmla="*/ 98 h 98"/>
                <a:gd name="T18" fmla="*/ 127 w 200"/>
                <a:gd name="T19" fmla="*/ 98 h 98"/>
                <a:gd name="T20" fmla="*/ 122 w 200"/>
                <a:gd name="T21" fmla="*/ 98 h 98"/>
                <a:gd name="T22" fmla="*/ 116 w 200"/>
                <a:gd name="T23" fmla="*/ 97 h 98"/>
                <a:gd name="T24" fmla="*/ 111 w 200"/>
                <a:gd name="T25" fmla="*/ 95 h 98"/>
                <a:gd name="T26" fmla="*/ 106 w 200"/>
                <a:gd name="T27" fmla="*/ 93 h 98"/>
                <a:gd name="T28" fmla="*/ 103 w 200"/>
                <a:gd name="T29" fmla="*/ 88 h 98"/>
                <a:gd name="T30" fmla="*/ 101 w 200"/>
                <a:gd name="T31" fmla="*/ 82 h 98"/>
                <a:gd name="T32" fmla="*/ 100 w 200"/>
                <a:gd name="T33" fmla="*/ 74 h 98"/>
                <a:gd name="T34" fmla="*/ 91 w 200"/>
                <a:gd name="T35" fmla="*/ 80 h 98"/>
                <a:gd name="T36" fmla="*/ 82 w 200"/>
                <a:gd name="T37" fmla="*/ 86 h 98"/>
                <a:gd name="T38" fmla="*/ 78 w 200"/>
                <a:gd name="T39" fmla="*/ 90 h 98"/>
                <a:gd name="T40" fmla="*/ 72 w 200"/>
                <a:gd name="T41" fmla="*/ 93 h 98"/>
                <a:gd name="T42" fmla="*/ 67 w 200"/>
                <a:gd name="T43" fmla="*/ 96 h 98"/>
                <a:gd name="T44" fmla="*/ 60 w 200"/>
                <a:gd name="T45" fmla="*/ 98 h 98"/>
                <a:gd name="T46" fmla="*/ 39 w 200"/>
                <a:gd name="T47" fmla="*/ 98 h 98"/>
                <a:gd name="T48" fmla="*/ 34 w 200"/>
                <a:gd name="T49" fmla="*/ 98 h 98"/>
                <a:gd name="T50" fmla="*/ 28 w 200"/>
                <a:gd name="T51" fmla="*/ 95 h 98"/>
                <a:gd name="T52" fmla="*/ 22 w 200"/>
                <a:gd name="T53" fmla="*/ 92 h 98"/>
                <a:gd name="T54" fmla="*/ 15 w 200"/>
                <a:gd name="T55" fmla="*/ 89 h 98"/>
                <a:gd name="T56" fmla="*/ 9 w 200"/>
                <a:gd name="T57" fmla="*/ 85 h 98"/>
                <a:gd name="T58" fmla="*/ 4 w 200"/>
                <a:gd name="T59" fmla="*/ 81 h 98"/>
                <a:gd name="T60" fmla="*/ 1 w 200"/>
                <a:gd name="T61" fmla="*/ 77 h 98"/>
                <a:gd name="T62" fmla="*/ 0 w 200"/>
                <a:gd name="T63" fmla="*/ 74 h 98"/>
                <a:gd name="T64" fmla="*/ 5 w 200"/>
                <a:gd name="T65" fmla="*/ 71 h 98"/>
                <a:gd name="T66" fmla="*/ 10 w 200"/>
                <a:gd name="T67" fmla="*/ 67 h 98"/>
                <a:gd name="T68" fmla="*/ 14 w 200"/>
                <a:gd name="T69" fmla="*/ 60 h 98"/>
                <a:gd name="T70" fmla="*/ 20 w 200"/>
                <a:gd name="T71" fmla="*/ 53 h 98"/>
                <a:gd name="T72" fmla="*/ 23 w 200"/>
                <a:gd name="T73" fmla="*/ 45 h 98"/>
                <a:gd name="T74" fmla="*/ 27 w 200"/>
                <a:gd name="T75" fmla="*/ 37 h 98"/>
                <a:gd name="T76" fmla="*/ 30 w 200"/>
                <a:gd name="T77" fmla="*/ 28 h 98"/>
                <a:gd name="T78" fmla="*/ 33 w 200"/>
                <a:gd name="T79" fmla="*/ 19 h 98"/>
                <a:gd name="T80" fmla="*/ 66 w 200"/>
                <a:gd name="T81" fmla="*/ 14 h 98"/>
                <a:gd name="T82" fmla="*/ 103 w 200"/>
                <a:gd name="T83" fmla="*/ 9 h 98"/>
                <a:gd name="T84" fmla="*/ 145 w 200"/>
                <a:gd name="T85" fmla="*/ 4 h 98"/>
                <a:gd name="T86" fmla="*/ 193 w 200"/>
                <a:gd name="T87" fmla="*/ 0 h 98"/>
                <a:gd name="T88" fmla="*/ 166 w 200"/>
                <a:gd name="T89" fmla="*/ 31 h 98"/>
                <a:gd name="T90" fmla="*/ 166 w 200"/>
                <a:gd name="T91" fmla="*/ 34 h 98"/>
                <a:gd name="T92" fmla="*/ 164 w 200"/>
                <a:gd name="T93" fmla="*/ 37 h 98"/>
                <a:gd name="T94" fmla="*/ 162 w 200"/>
                <a:gd name="T95" fmla="*/ 39 h 98"/>
                <a:gd name="T96" fmla="*/ 161 w 200"/>
                <a:gd name="T97" fmla="*/ 41 h 98"/>
                <a:gd name="T98" fmla="*/ 157 w 200"/>
                <a:gd name="T99" fmla="*/ 45 h 98"/>
                <a:gd name="T100" fmla="*/ 156 w 200"/>
                <a:gd name="T101" fmla="*/ 47 h 98"/>
                <a:gd name="T102" fmla="*/ 156 w 200"/>
                <a:gd name="T103" fmla="*/ 49 h 98"/>
                <a:gd name="T104" fmla="*/ 157 w 200"/>
                <a:gd name="T105" fmla="*/ 50 h 98"/>
                <a:gd name="T106" fmla="*/ 159 w 200"/>
                <a:gd name="T107" fmla="*/ 50 h 98"/>
                <a:gd name="T108" fmla="*/ 163 w 200"/>
                <a:gd name="T109" fmla="*/ 51 h 98"/>
                <a:gd name="T110" fmla="*/ 177 w 200"/>
                <a:gd name="T111" fmla="*/ 53 h 98"/>
                <a:gd name="T112" fmla="*/ 200 w 200"/>
                <a:gd name="T113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0" h="98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5" name="Freeform 230"/>
            <p:cNvSpPr>
              <a:spLocks/>
            </p:cNvSpPr>
            <p:nvPr>
              <p:custDataLst>
                <p:tags r:id="rId563"/>
              </p:custDataLst>
            </p:nvPr>
          </p:nvSpPr>
          <p:spPr bwMode="auto">
            <a:xfrm>
              <a:off x="14633090" y="4076365"/>
              <a:ext cx="195546" cy="160524"/>
            </a:xfrm>
            <a:custGeom>
              <a:avLst/>
              <a:gdLst>
                <a:gd name="T0" fmla="*/ 0 w 186"/>
                <a:gd name="T1" fmla="*/ 112 h 142"/>
                <a:gd name="T2" fmla="*/ 2 w 186"/>
                <a:gd name="T3" fmla="*/ 116 h 142"/>
                <a:gd name="T4" fmla="*/ 3 w 186"/>
                <a:gd name="T5" fmla="*/ 107 h 142"/>
                <a:gd name="T6" fmla="*/ 3 w 186"/>
                <a:gd name="T7" fmla="*/ 93 h 142"/>
                <a:gd name="T8" fmla="*/ 9 w 186"/>
                <a:gd name="T9" fmla="*/ 82 h 142"/>
                <a:gd name="T10" fmla="*/ 17 w 186"/>
                <a:gd name="T11" fmla="*/ 69 h 142"/>
                <a:gd name="T12" fmla="*/ 20 w 186"/>
                <a:gd name="T13" fmla="*/ 56 h 142"/>
                <a:gd name="T14" fmla="*/ 23 w 186"/>
                <a:gd name="T15" fmla="*/ 46 h 142"/>
                <a:gd name="T16" fmla="*/ 28 w 186"/>
                <a:gd name="T17" fmla="*/ 37 h 142"/>
                <a:gd name="T18" fmla="*/ 35 w 186"/>
                <a:gd name="T19" fmla="*/ 32 h 142"/>
                <a:gd name="T20" fmla="*/ 41 w 186"/>
                <a:gd name="T21" fmla="*/ 38 h 142"/>
                <a:gd name="T22" fmla="*/ 43 w 186"/>
                <a:gd name="T23" fmla="*/ 49 h 142"/>
                <a:gd name="T24" fmla="*/ 47 w 186"/>
                <a:gd name="T25" fmla="*/ 58 h 142"/>
                <a:gd name="T26" fmla="*/ 55 w 186"/>
                <a:gd name="T27" fmla="*/ 65 h 142"/>
                <a:gd name="T28" fmla="*/ 87 w 186"/>
                <a:gd name="T29" fmla="*/ 67 h 142"/>
                <a:gd name="T30" fmla="*/ 79 w 186"/>
                <a:gd name="T31" fmla="*/ 41 h 142"/>
                <a:gd name="T32" fmla="*/ 69 w 186"/>
                <a:gd name="T33" fmla="*/ 36 h 142"/>
                <a:gd name="T34" fmla="*/ 63 w 186"/>
                <a:gd name="T35" fmla="*/ 30 h 142"/>
                <a:gd name="T36" fmla="*/ 61 w 186"/>
                <a:gd name="T37" fmla="*/ 23 h 142"/>
                <a:gd name="T38" fmla="*/ 70 w 186"/>
                <a:gd name="T39" fmla="*/ 17 h 142"/>
                <a:gd name="T40" fmla="*/ 87 w 186"/>
                <a:gd name="T41" fmla="*/ 14 h 142"/>
                <a:gd name="T42" fmla="*/ 98 w 186"/>
                <a:gd name="T43" fmla="*/ 10 h 142"/>
                <a:gd name="T44" fmla="*/ 111 w 186"/>
                <a:gd name="T45" fmla="*/ 6 h 142"/>
                <a:gd name="T46" fmla="*/ 130 w 186"/>
                <a:gd name="T47" fmla="*/ 3 h 142"/>
                <a:gd name="T48" fmla="*/ 147 w 186"/>
                <a:gd name="T49" fmla="*/ 1 h 142"/>
                <a:gd name="T50" fmla="*/ 159 w 186"/>
                <a:gd name="T51" fmla="*/ 2 h 142"/>
                <a:gd name="T52" fmla="*/ 176 w 186"/>
                <a:gd name="T53" fmla="*/ 1 h 142"/>
                <a:gd name="T54" fmla="*/ 183 w 186"/>
                <a:gd name="T55" fmla="*/ 10 h 142"/>
                <a:gd name="T56" fmla="*/ 178 w 186"/>
                <a:gd name="T57" fmla="*/ 26 h 142"/>
                <a:gd name="T58" fmla="*/ 169 w 186"/>
                <a:gd name="T59" fmla="*/ 40 h 142"/>
                <a:gd name="T60" fmla="*/ 159 w 186"/>
                <a:gd name="T61" fmla="*/ 51 h 142"/>
                <a:gd name="T62" fmla="*/ 155 w 186"/>
                <a:gd name="T63" fmla="*/ 63 h 142"/>
                <a:gd name="T64" fmla="*/ 153 w 186"/>
                <a:gd name="T65" fmla="*/ 76 h 142"/>
                <a:gd name="T66" fmla="*/ 120 w 186"/>
                <a:gd name="T67" fmla="*/ 142 h 142"/>
                <a:gd name="T68" fmla="*/ 80 w 186"/>
                <a:gd name="T69" fmla="*/ 122 h 142"/>
                <a:gd name="T70" fmla="*/ 35 w 186"/>
                <a:gd name="T71" fmla="*/ 117 h 142"/>
                <a:gd name="T72" fmla="*/ 8 w 186"/>
                <a:gd name="T73" fmla="*/ 11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6" h="142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6" name="Freeform 231"/>
            <p:cNvSpPr>
              <a:spLocks/>
            </p:cNvSpPr>
            <p:nvPr>
              <p:custDataLst>
                <p:tags r:id="rId564"/>
              </p:custDataLst>
            </p:nvPr>
          </p:nvSpPr>
          <p:spPr bwMode="auto">
            <a:xfrm>
              <a:off x="14588816" y="4215951"/>
              <a:ext cx="195546" cy="125627"/>
            </a:xfrm>
            <a:custGeom>
              <a:avLst/>
              <a:gdLst>
                <a:gd name="T0" fmla="*/ 192 w 192"/>
                <a:gd name="T1" fmla="*/ 61 h 105"/>
                <a:gd name="T2" fmla="*/ 189 w 192"/>
                <a:gd name="T3" fmla="*/ 62 h 105"/>
                <a:gd name="T4" fmla="*/ 184 w 192"/>
                <a:gd name="T5" fmla="*/ 63 h 105"/>
                <a:gd name="T6" fmla="*/ 180 w 192"/>
                <a:gd name="T7" fmla="*/ 64 h 105"/>
                <a:gd name="T8" fmla="*/ 177 w 192"/>
                <a:gd name="T9" fmla="*/ 67 h 105"/>
                <a:gd name="T10" fmla="*/ 168 w 192"/>
                <a:gd name="T11" fmla="*/ 72 h 105"/>
                <a:gd name="T12" fmla="*/ 160 w 192"/>
                <a:gd name="T13" fmla="*/ 79 h 105"/>
                <a:gd name="T14" fmla="*/ 154 w 192"/>
                <a:gd name="T15" fmla="*/ 86 h 105"/>
                <a:gd name="T16" fmla="*/ 147 w 192"/>
                <a:gd name="T17" fmla="*/ 93 h 105"/>
                <a:gd name="T18" fmla="*/ 143 w 192"/>
                <a:gd name="T19" fmla="*/ 99 h 105"/>
                <a:gd name="T20" fmla="*/ 139 w 192"/>
                <a:gd name="T21" fmla="*/ 105 h 105"/>
                <a:gd name="T22" fmla="*/ 120 w 192"/>
                <a:gd name="T23" fmla="*/ 97 h 105"/>
                <a:gd name="T24" fmla="*/ 102 w 192"/>
                <a:gd name="T25" fmla="*/ 89 h 105"/>
                <a:gd name="T26" fmla="*/ 86 w 192"/>
                <a:gd name="T27" fmla="*/ 80 h 105"/>
                <a:gd name="T28" fmla="*/ 69 w 192"/>
                <a:gd name="T29" fmla="*/ 71 h 105"/>
                <a:gd name="T30" fmla="*/ 53 w 192"/>
                <a:gd name="T31" fmla="*/ 61 h 105"/>
                <a:gd name="T32" fmla="*/ 36 w 192"/>
                <a:gd name="T33" fmla="*/ 53 h 105"/>
                <a:gd name="T34" fmla="*/ 19 w 192"/>
                <a:gd name="T35" fmla="*/ 44 h 105"/>
                <a:gd name="T36" fmla="*/ 0 w 192"/>
                <a:gd name="T37" fmla="*/ 37 h 105"/>
                <a:gd name="T38" fmla="*/ 0 w 192"/>
                <a:gd name="T39" fmla="*/ 13 h 105"/>
                <a:gd name="T40" fmla="*/ 7 w 192"/>
                <a:gd name="T41" fmla="*/ 7 h 105"/>
                <a:gd name="T42" fmla="*/ 16 w 192"/>
                <a:gd name="T43" fmla="*/ 4 h 105"/>
                <a:gd name="T44" fmla="*/ 29 w 192"/>
                <a:gd name="T45" fmla="*/ 1 h 105"/>
                <a:gd name="T46" fmla="*/ 40 w 192"/>
                <a:gd name="T47" fmla="*/ 0 h 105"/>
                <a:gd name="T48" fmla="*/ 60 w 192"/>
                <a:gd name="T49" fmla="*/ 2 h 105"/>
                <a:gd name="T50" fmla="*/ 93 w 192"/>
                <a:gd name="T51" fmla="*/ 5 h 105"/>
                <a:gd name="T52" fmla="*/ 111 w 192"/>
                <a:gd name="T53" fmla="*/ 7 h 105"/>
                <a:gd name="T54" fmla="*/ 128 w 192"/>
                <a:gd name="T55" fmla="*/ 7 h 105"/>
                <a:gd name="T56" fmla="*/ 143 w 192"/>
                <a:gd name="T57" fmla="*/ 7 h 105"/>
                <a:gd name="T58" fmla="*/ 153 w 192"/>
                <a:gd name="T59" fmla="*/ 6 h 105"/>
                <a:gd name="T60" fmla="*/ 155 w 192"/>
                <a:gd name="T61" fmla="*/ 11 h 105"/>
                <a:gd name="T62" fmla="*/ 159 w 192"/>
                <a:gd name="T63" fmla="*/ 17 h 105"/>
                <a:gd name="T64" fmla="*/ 161 w 192"/>
                <a:gd name="T65" fmla="*/ 20 h 105"/>
                <a:gd name="T66" fmla="*/ 164 w 192"/>
                <a:gd name="T67" fmla="*/ 23 h 105"/>
                <a:gd name="T68" fmla="*/ 165 w 192"/>
                <a:gd name="T69" fmla="*/ 27 h 105"/>
                <a:gd name="T70" fmla="*/ 166 w 192"/>
                <a:gd name="T71" fmla="*/ 31 h 105"/>
                <a:gd name="T72" fmla="*/ 170 w 192"/>
                <a:gd name="T73" fmla="*/ 32 h 105"/>
                <a:gd name="T74" fmla="*/ 177 w 192"/>
                <a:gd name="T75" fmla="*/ 33 h 105"/>
                <a:gd name="T76" fmla="*/ 180 w 192"/>
                <a:gd name="T77" fmla="*/ 34 h 105"/>
                <a:gd name="T78" fmla="*/ 183 w 192"/>
                <a:gd name="T79" fmla="*/ 34 h 105"/>
                <a:gd name="T80" fmla="*/ 188 w 192"/>
                <a:gd name="T81" fmla="*/ 33 h 105"/>
                <a:gd name="T82" fmla="*/ 192 w 192"/>
                <a:gd name="T83" fmla="*/ 31 h 105"/>
                <a:gd name="T84" fmla="*/ 192 w 192"/>
                <a:gd name="T85" fmla="*/ 6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2" h="105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9" name="Freeform 234"/>
            <p:cNvSpPr>
              <a:spLocks/>
            </p:cNvSpPr>
            <p:nvPr>
              <p:custDataLst>
                <p:tags r:id="rId565"/>
              </p:custDataLst>
            </p:nvPr>
          </p:nvSpPr>
          <p:spPr bwMode="auto">
            <a:xfrm>
              <a:off x="13917322" y="3908862"/>
              <a:ext cx="225062" cy="317559"/>
            </a:xfrm>
            <a:custGeom>
              <a:avLst/>
              <a:gdLst>
                <a:gd name="T0" fmla="*/ 185 w 225"/>
                <a:gd name="T1" fmla="*/ 67 h 273"/>
                <a:gd name="T2" fmla="*/ 173 w 225"/>
                <a:gd name="T3" fmla="*/ 78 h 273"/>
                <a:gd name="T4" fmla="*/ 159 w 225"/>
                <a:gd name="T5" fmla="*/ 82 h 273"/>
                <a:gd name="T6" fmla="*/ 163 w 225"/>
                <a:gd name="T7" fmla="*/ 93 h 273"/>
                <a:gd name="T8" fmla="*/ 174 w 225"/>
                <a:gd name="T9" fmla="*/ 101 h 273"/>
                <a:gd name="T10" fmla="*/ 195 w 225"/>
                <a:gd name="T11" fmla="*/ 105 h 273"/>
                <a:gd name="T12" fmla="*/ 225 w 225"/>
                <a:gd name="T13" fmla="*/ 106 h 273"/>
                <a:gd name="T14" fmla="*/ 225 w 225"/>
                <a:gd name="T15" fmla="*/ 152 h 273"/>
                <a:gd name="T16" fmla="*/ 224 w 225"/>
                <a:gd name="T17" fmla="*/ 176 h 273"/>
                <a:gd name="T18" fmla="*/ 215 w 225"/>
                <a:gd name="T19" fmla="*/ 187 h 273"/>
                <a:gd name="T20" fmla="*/ 197 w 225"/>
                <a:gd name="T21" fmla="*/ 205 h 273"/>
                <a:gd name="T22" fmla="*/ 192 w 225"/>
                <a:gd name="T23" fmla="*/ 214 h 273"/>
                <a:gd name="T24" fmla="*/ 179 w 225"/>
                <a:gd name="T25" fmla="*/ 218 h 273"/>
                <a:gd name="T26" fmla="*/ 164 w 225"/>
                <a:gd name="T27" fmla="*/ 225 h 273"/>
                <a:gd name="T28" fmla="*/ 159 w 225"/>
                <a:gd name="T29" fmla="*/ 236 h 273"/>
                <a:gd name="T30" fmla="*/ 140 w 225"/>
                <a:gd name="T31" fmla="*/ 242 h 273"/>
                <a:gd name="T32" fmla="*/ 128 w 225"/>
                <a:gd name="T33" fmla="*/ 252 h 273"/>
                <a:gd name="T34" fmla="*/ 101 w 225"/>
                <a:gd name="T35" fmla="*/ 255 h 273"/>
                <a:gd name="T36" fmla="*/ 60 w 225"/>
                <a:gd name="T37" fmla="*/ 261 h 273"/>
                <a:gd name="T38" fmla="*/ 19 w 225"/>
                <a:gd name="T39" fmla="*/ 261 h 273"/>
                <a:gd name="T40" fmla="*/ 0 w 225"/>
                <a:gd name="T41" fmla="*/ 217 h 273"/>
                <a:gd name="T42" fmla="*/ 21 w 225"/>
                <a:gd name="T43" fmla="*/ 212 h 273"/>
                <a:gd name="T44" fmla="*/ 26 w 225"/>
                <a:gd name="T45" fmla="*/ 205 h 273"/>
                <a:gd name="T46" fmla="*/ 60 w 225"/>
                <a:gd name="T47" fmla="*/ 202 h 273"/>
                <a:gd name="T48" fmla="*/ 72 w 225"/>
                <a:gd name="T49" fmla="*/ 193 h 273"/>
                <a:gd name="T50" fmla="*/ 48 w 225"/>
                <a:gd name="T51" fmla="*/ 198 h 273"/>
                <a:gd name="T52" fmla="*/ 40 w 225"/>
                <a:gd name="T53" fmla="*/ 197 h 273"/>
                <a:gd name="T54" fmla="*/ 39 w 225"/>
                <a:gd name="T55" fmla="*/ 188 h 273"/>
                <a:gd name="T56" fmla="*/ 46 w 225"/>
                <a:gd name="T57" fmla="*/ 173 h 273"/>
                <a:gd name="T58" fmla="*/ 39 w 225"/>
                <a:gd name="T59" fmla="*/ 160 h 273"/>
                <a:gd name="T60" fmla="*/ 14 w 225"/>
                <a:gd name="T61" fmla="*/ 150 h 273"/>
                <a:gd name="T62" fmla="*/ 6 w 225"/>
                <a:gd name="T63" fmla="*/ 130 h 273"/>
                <a:gd name="T64" fmla="*/ 22 w 225"/>
                <a:gd name="T65" fmla="*/ 115 h 273"/>
                <a:gd name="T66" fmla="*/ 35 w 225"/>
                <a:gd name="T67" fmla="*/ 102 h 273"/>
                <a:gd name="T68" fmla="*/ 68 w 225"/>
                <a:gd name="T69" fmla="*/ 94 h 273"/>
                <a:gd name="T70" fmla="*/ 90 w 225"/>
                <a:gd name="T71" fmla="*/ 94 h 273"/>
                <a:gd name="T72" fmla="*/ 100 w 225"/>
                <a:gd name="T73" fmla="*/ 88 h 273"/>
                <a:gd name="T74" fmla="*/ 108 w 225"/>
                <a:gd name="T75" fmla="*/ 52 h 273"/>
                <a:gd name="T76" fmla="*/ 120 w 225"/>
                <a:gd name="T77" fmla="*/ 31 h 273"/>
                <a:gd name="T78" fmla="*/ 130 w 225"/>
                <a:gd name="T79" fmla="*/ 20 h 273"/>
                <a:gd name="T80" fmla="*/ 141 w 225"/>
                <a:gd name="T81" fmla="*/ 7 h 273"/>
                <a:gd name="T82" fmla="*/ 155 w 225"/>
                <a:gd name="T83" fmla="*/ 1 h 273"/>
                <a:gd name="T84" fmla="*/ 179 w 225"/>
                <a:gd name="T85" fmla="*/ 3 h 273"/>
                <a:gd name="T86" fmla="*/ 195 w 225"/>
                <a:gd name="T87" fmla="*/ 38 h 273"/>
                <a:gd name="T88" fmla="*/ 196 w 225"/>
                <a:gd name="T89" fmla="*/ 47 h 273"/>
                <a:gd name="T90" fmla="*/ 190 w 225"/>
                <a:gd name="T91" fmla="*/ 5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273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70" name="Freeform 235"/>
            <p:cNvSpPr>
              <a:spLocks/>
            </p:cNvSpPr>
            <p:nvPr>
              <p:custDataLst>
                <p:tags r:id="rId566"/>
              </p:custDataLst>
            </p:nvPr>
          </p:nvSpPr>
          <p:spPr bwMode="auto">
            <a:xfrm>
              <a:off x="13481957" y="5911921"/>
              <a:ext cx="712080" cy="858454"/>
            </a:xfrm>
            <a:custGeom>
              <a:avLst/>
              <a:gdLst>
                <a:gd name="T0" fmla="*/ 94 w 232"/>
                <a:gd name="T1" fmla="*/ 246 h 248"/>
                <a:gd name="T2" fmla="*/ 96 w 232"/>
                <a:gd name="T3" fmla="*/ 243 h 248"/>
                <a:gd name="T4" fmla="*/ 98 w 232"/>
                <a:gd name="T5" fmla="*/ 238 h 248"/>
                <a:gd name="T6" fmla="*/ 100 w 232"/>
                <a:gd name="T7" fmla="*/ 232 h 248"/>
                <a:gd name="T8" fmla="*/ 103 w 232"/>
                <a:gd name="T9" fmla="*/ 231 h 248"/>
                <a:gd name="T10" fmla="*/ 104 w 232"/>
                <a:gd name="T11" fmla="*/ 238 h 248"/>
                <a:gd name="T12" fmla="*/ 106 w 232"/>
                <a:gd name="T13" fmla="*/ 241 h 248"/>
                <a:gd name="T14" fmla="*/ 108 w 232"/>
                <a:gd name="T15" fmla="*/ 242 h 248"/>
                <a:gd name="T16" fmla="*/ 110 w 232"/>
                <a:gd name="T17" fmla="*/ 242 h 248"/>
                <a:gd name="T18" fmla="*/ 113 w 232"/>
                <a:gd name="T19" fmla="*/ 241 h 248"/>
                <a:gd name="T20" fmla="*/ 116 w 232"/>
                <a:gd name="T21" fmla="*/ 238 h 248"/>
                <a:gd name="T22" fmla="*/ 216 w 232"/>
                <a:gd name="T23" fmla="*/ 234 h 248"/>
                <a:gd name="T24" fmla="*/ 213 w 232"/>
                <a:gd name="T25" fmla="*/ 204 h 248"/>
                <a:gd name="T26" fmla="*/ 207 w 232"/>
                <a:gd name="T27" fmla="*/ 138 h 248"/>
                <a:gd name="T28" fmla="*/ 201 w 232"/>
                <a:gd name="T29" fmla="*/ 73 h 248"/>
                <a:gd name="T30" fmla="*/ 198 w 232"/>
                <a:gd name="T31" fmla="*/ 43 h 248"/>
                <a:gd name="T32" fmla="*/ 215 w 232"/>
                <a:gd name="T33" fmla="*/ 44 h 248"/>
                <a:gd name="T34" fmla="*/ 232 w 232"/>
                <a:gd name="T35" fmla="*/ 46 h 248"/>
                <a:gd name="T36" fmla="*/ 161 w 232"/>
                <a:gd name="T37" fmla="*/ 2 h 248"/>
                <a:gd name="T38" fmla="*/ 160 w 232"/>
                <a:gd name="T39" fmla="*/ 8 h 248"/>
                <a:gd name="T40" fmla="*/ 161 w 232"/>
                <a:gd name="T41" fmla="*/ 18 h 248"/>
                <a:gd name="T42" fmla="*/ 98 w 232"/>
                <a:gd name="T43" fmla="*/ 24 h 248"/>
                <a:gd name="T44" fmla="*/ 98 w 232"/>
                <a:gd name="T45" fmla="*/ 74 h 248"/>
                <a:gd name="T46" fmla="*/ 95 w 232"/>
                <a:gd name="T47" fmla="*/ 76 h 248"/>
                <a:gd name="T48" fmla="*/ 87 w 232"/>
                <a:gd name="T49" fmla="*/ 78 h 248"/>
                <a:gd name="T50" fmla="*/ 72 w 232"/>
                <a:gd name="T51" fmla="*/ 82 h 248"/>
                <a:gd name="T52" fmla="*/ 74 w 232"/>
                <a:gd name="T53" fmla="*/ 88 h 248"/>
                <a:gd name="T54" fmla="*/ 78 w 232"/>
                <a:gd name="T55" fmla="*/ 96 h 248"/>
                <a:gd name="T56" fmla="*/ 80 w 232"/>
                <a:gd name="T57" fmla="*/ 105 h 248"/>
                <a:gd name="T58" fmla="*/ 81 w 232"/>
                <a:gd name="T59" fmla="*/ 115 h 248"/>
                <a:gd name="T60" fmla="*/ 9 w 232"/>
                <a:gd name="T61" fmla="*/ 119 h 248"/>
                <a:gd name="T62" fmla="*/ 5 w 232"/>
                <a:gd name="T63" fmla="*/ 130 h 248"/>
                <a:gd name="T64" fmla="*/ 6 w 232"/>
                <a:gd name="T65" fmla="*/ 143 h 248"/>
                <a:gd name="T66" fmla="*/ 8 w 232"/>
                <a:gd name="T67" fmla="*/ 155 h 248"/>
                <a:gd name="T68" fmla="*/ 9 w 232"/>
                <a:gd name="T69" fmla="*/ 168 h 248"/>
                <a:gd name="T70" fmla="*/ 9 w 232"/>
                <a:gd name="T71" fmla="*/ 182 h 248"/>
                <a:gd name="T72" fmla="*/ 8 w 232"/>
                <a:gd name="T73" fmla="*/ 194 h 248"/>
                <a:gd name="T74" fmla="*/ 6 w 232"/>
                <a:gd name="T75" fmla="*/ 206 h 248"/>
                <a:gd name="T76" fmla="*/ 2 w 232"/>
                <a:gd name="T77" fmla="*/ 216 h 248"/>
                <a:gd name="T78" fmla="*/ 2 w 232"/>
                <a:gd name="T79" fmla="*/ 219 h 248"/>
                <a:gd name="T80" fmla="*/ 3 w 232"/>
                <a:gd name="T81" fmla="*/ 220 h 248"/>
                <a:gd name="T82" fmla="*/ 3 w 232"/>
                <a:gd name="T83" fmla="*/ 222 h 248"/>
                <a:gd name="T84" fmla="*/ 7 w 232"/>
                <a:gd name="T85" fmla="*/ 217 h 248"/>
                <a:gd name="T86" fmla="*/ 18 w 232"/>
                <a:gd name="T87" fmla="*/ 213 h 248"/>
                <a:gd name="T88" fmla="*/ 36 w 232"/>
                <a:gd name="T89" fmla="*/ 207 h 248"/>
                <a:gd name="T90" fmla="*/ 45 w 232"/>
                <a:gd name="T91" fmla="*/ 208 h 248"/>
                <a:gd name="T92" fmla="*/ 51 w 232"/>
                <a:gd name="T93" fmla="*/ 212 h 248"/>
                <a:gd name="T94" fmla="*/ 56 w 232"/>
                <a:gd name="T95" fmla="*/ 214 h 248"/>
                <a:gd name="T96" fmla="*/ 62 w 232"/>
                <a:gd name="T97" fmla="*/ 215 h 248"/>
                <a:gd name="T98" fmla="*/ 66 w 232"/>
                <a:gd name="T99" fmla="*/ 219 h 248"/>
                <a:gd name="T100" fmla="*/ 67 w 232"/>
                <a:gd name="T101" fmla="*/ 225 h 248"/>
                <a:gd name="T102" fmla="*/ 70 w 232"/>
                <a:gd name="T103" fmla="*/ 231 h 248"/>
                <a:gd name="T104" fmla="*/ 74 w 232"/>
                <a:gd name="T105" fmla="*/ 235 h 248"/>
                <a:gd name="T106" fmla="*/ 85 w 232"/>
                <a:gd name="T107" fmla="*/ 24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2" h="248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71" name="Freeform 236"/>
            <p:cNvSpPr>
              <a:spLocks/>
            </p:cNvSpPr>
            <p:nvPr>
              <p:custDataLst>
                <p:tags r:id="rId567"/>
              </p:custDataLst>
            </p:nvPr>
          </p:nvSpPr>
          <p:spPr bwMode="auto">
            <a:xfrm>
              <a:off x="13751294" y="6044528"/>
              <a:ext cx="962966" cy="1029448"/>
            </a:xfrm>
            <a:custGeom>
              <a:avLst/>
              <a:gdLst>
                <a:gd name="T0" fmla="*/ 90 w 948"/>
                <a:gd name="T1" fmla="*/ 788 h 893"/>
                <a:gd name="T2" fmla="*/ 121 w 948"/>
                <a:gd name="T3" fmla="*/ 788 h 893"/>
                <a:gd name="T4" fmla="*/ 146 w 948"/>
                <a:gd name="T5" fmla="*/ 783 h 893"/>
                <a:gd name="T6" fmla="*/ 186 w 948"/>
                <a:gd name="T7" fmla="*/ 776 h 893"/>
                <a:gd name="T8" fmla="*/ 197 w 948"/>
                <a:gd name="T9" fmla="*/ 813 h 893"/>
                <a:gd name="T10" fmla="*/ 212 w 948"/>
                <a:gd name="T11" fmla="*/ 835 h 893"/>
                <a:gd name="T12" fmla="*/ 226 w 948"/>
                <a:gd name="T13" fmla="*/ 846 h 893"/>
                <a:gd name="T14" fmla="*/ 246 w 948"/>
                <a:gd name="T15" fmla="*/ 850 h 893"/>
                <a:gd name="T16" fmla="*/ 246 w 948"/>
                <a:gd name="T17" fmla="*/ 881 h 893"/>
                <a:gd name="T18" fmla="*/ 326 w 948"/>
                <a:gd name="T19" fmla="*/ 889 h 893"/>
                <a:gd name="T20" fmla="*/ 334 w 948"/>
                <a:gd name="T21" fmla="*/ 876 h 893"/>
                <a:gd name="T22" fmla="*/ 347 w 948"/>
                <a:gd name="T23" fmla="*/ 871 h 893"/>
                <a:gd name="T24" fmla="*/ 348 w 948"/>
                <a:gd name="T25" fmla="*/ 888 h 893"/>
                <a:gd name="T26" fmla="*/ 358 w 948"/>
                <a:gd name="T27" fmla="*/ 893 h 893"/>
                <a:gd name="T28" fmla="*/ 385 w 948"/>
                <a:gd name="T29" fmla="*/ 893 h 893"/>
                <a:gd name="T30" fmla="*/ 401 w 948"/>
                <a:gd name="T31" fmla="*/ 854 h 893"/>
                <a:gd name="T32" fmla="*/ 412 w 948"/>
                <a:gd name="T33" fmla="*/ 788 h 893"/>
                <a:gd name="T34" fmla="*/ 424 w 948"/>
                <a:gd name="T35" fmla="*/ 771 h 893"/>
                <a:gd name="T36" fmla="*/ 452 w 948"/>
                <a:gd name="T37" fmla="*/ 754 h 893"/>
                <a:gd name="T38" fmla="*/ 485 w 948"/>
                <a:gd name="T39" fmla="*/ 743 h 893"/>
                <a:gd name="T40" fmla="*/ 501 w 948"/>
                <a:gd name="T41" fmla="*/ 729 h 893"/>
                <a:gd name="T42" fmla="*/ 515 w 948"/>
                <a:gd name="T43" fmla="*/ 702 h 893"/>
                <a:gd name="T44" fmla="*/ 535 w 948"/>
                <a:gd name="T45" fmla="*/ 668 h 893"/>
                <a:gd name="T46" fmla="*/ 547 w 948"/>
                <a:gd name="T47" fmla="*/ 660 h 893"/>
                <a:gd name="T48" fmla="*/ 572 w 948"/>
                <a:gd name="T49" fmla="*/ 659 h 893"/>
                <a:gd name="T50" fmla="*/ 605 w 948"/>
                <a:gd name="T51" fmla="*/ 644 h 893"/>
                <a:gd name="T52" fmla="*/ 639 w 948"/>
                <a:gd name="T53" fmla="*/ 624 h 893"/>
                <a:gd name="T54" fmla="*/ 674 w 948"/>
                <a:gd name="T55" fmla="*/ 613 h 893"/>
                <a:gd name="T56" fmla="*/ 724 w 948"/>
                <a:gd name="T57" fmla="*/ 610 h 893"/>
                <a:gd name="T58" fmla="*/ 788 w 948"/>
                <a:gd name="T59" fmla="*/ 602 h 893"/>
                <a:gd name="T60" fmla="*/ 815 w 948"/>
                <a:gd name="T61" fmla="*/ 594 h 893"/>
                <a:gd name="T62" fmla="*/ 863 w 948"/>
                <a:gd name="T63" fmla="*/ 590 h 893"/>
                <a:gd name="T64" fmla="*/ 901 w 948"/>
                <a:gd name="T65" fmla="*/ 583 h 893"/>
                <a:gd name="T66" fmla="*/ 913 w 948"/>
                <a:gd name="T67" fmla="*/ 574 h 893"/>
                <a:gd name="T68" fmla="*/ 931 w 948"/>
                <a:gd name="T69" fmla="*/ 544 h 893"/>
                <a:gd name="T70" fmla="*/ 943 w 948"/>
                <a:gd name="T71" fmla="*/ 504 h 893"/>
                <a:gd name="T72" fmla="*/ 948 w 948"/>
                <a:gd name="T73" fmla="*/ 461 h 893"/>
                <a:gd name="T74" fmla="*/ 947 w 948"/>
                <a:gd name="T75" fmla="*/ 421 h 893"/>
                <a:gd name="T76" fmla="*/ 943 w 948"/>
                <a:gd name="T77" fmla="*/ 363 h 893"/>
                <a:gd name="T78" fmla="*/ 922 w 948"/>
                <a:gd name="T79" fmla="*/ 356 h 893"/>
                <a:gd name="T80" fmla="*/ 862 w 948"/>
                <a:gd name="T81" fmla="*/ 322 h 893"/>
                <a:gd name="T82" fmla="*/ 794 w 948"/>
                <a:gd name="T83" fmla="*/ 278 h 893"/>
                <a:gd name="T84" fmla="*/ 738 w 948"/>
                <a:gd name="T85" fmla="*/ 216 h 893"/>
                <a:gd name="T86" fmla="*/ 412 w 948"/>
                <a:gd name="T87" fmla="*/ 12 h 893"/>
                <a:gd name="T88" fmla="*/ 348 w 948"/>
                <a:gd name="T89" fmla="*/ 102 h 893"/>
                <a:gd name="T90" fmla="*/ 379 w 948"/>
                <a:gd name="T91" fmla="*/ 405 h 893"/>
                <a:gd name="T92" fmla="*/ 392 w 948"/>
                <a:gd name="T93" fmla="*/ 565 h 893"/>
                <a:gd name="T94" fmla="*/ 93 w 948"/>
                <a:gd name="T95" fmla="*/ 591 h 893"/>
                <a:gd name="T96" fmla="*/ 79 w 948"/>
                <a:gd name="T97" fmla="*/ 606 h 893"/>
                <a:gd name="T98" fmla="*/ 67 w 948"/>
                <a:gd name="T99" fmla="*/ 610 h 893"/>
                <a:gd name="T100" fmla="*/ 57 w 948"/>
                <a:gd name="T101" fmla="*/ 607 h 893"/>
                <a:gd name="T102" fmla="*/ 49 w 948"/>
                <a:gd name="T103" fmla="*/ 591 h 893"/>
                <a:gd name="T104" fmla="*/ 40 w 948"/>
                <a:gd name="T105" fmla="*/ 581 h 893"/>
                <a:gd name="T106" fmla="*/ 29 w 948"/>
                <a:gd name="T107" fmla="*/ 605 h 893"/>
                <a:gd name="T108" fmla="*/ 15 w 948"/>
                <a:gd name="T109" fmla="*/ 623 h 893"/>
                <a:gd name="T110" fmla="*/ 67 w 948"/>
                <a:gd name="T111" fmla="*/ 733 h 893"/>
                <a:gd name="T112" fmla="*/ 61 w 948"/>
                <a:gd name="T113" fmla="*/ 748 h 893"/>
                <a:gd name="T114" fmla="*/ 62 w 948"/>
                <a:gd name="T115" fmla="*/ 760 h 893"/>
                <a:gd name="T116" fmla="*/ 54 w 948"/>
                <a:gd name="T117" fmla="*/ 788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48" h="893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72" name="Freeform 237"/>
            <p:cNvSpPr>
              <a:spLocks/>
            </p:cNvSpPr>
            <p:nvPr>
              <p:custDataLst>
                <p:tags r:id="rId568"/>
              </p:custDataLst>
            </p:nvPr>
          </p:nvSpPr>
          <p:spPr bwMode="auto">
            <a:xfrm>
              <a:off x="13980045" y="5179094"/>
              <a:ext cx="1147442" cy="1273723"/>
            </a:xfrm>
            <a:custGeom>
              <a:avLst/>
              <a:gdLst>
                <a:gd name="T0" fmla="*/ 238 w 373"/>
                <a:gd name="T1" fmla="*/ 367 h 370"/>
                <a:gd name="T2" fmla="*/ 244 w 373"/>
                <a:gd name="T3" fmla="*/ 365 h 370"/>
                <a:gd name="T4" fmla="*/ 255 w 373"/>
                <a:gd name="T5" fmla="*/ 368 h 370"/>
                <a:gd name="T6" fmla="*/ 372 w 373"/>
                <a:gd name="T7" fmla="*/ 277 h 370"/>
                <a:gd name="T8" fmla="*/ 369 w 373"/>
                <a:gd name="T9" fmla="*/ 270 h 370"/>
                <a:gd name="T10" fmla="*/ 361 w 373"/>
                <a:gd name="T11" fmla="*/ 264 h 370"/>
                <a:gd name="T12" fmla="*/ 347 w 373"/>
                <a:gd name="T13" fmla="*/ 259 h 370"/>
                <a:gd name="T14" fmla="*/ 339 w 373"/>
                <a:gd name="T15" fmla="*/ 254 h 370"/>
                <a:gd name="T16" fmla="*/ 336 w 373"/>
                <a:gd name="T17" fmla="*/ 247 h 370"/>
                <a:gd name="T18" fmla="*/ 337 w 373"/>
                <a:gd name="T19" fmla="*/ 228 h 370"/>
                <a:gd name="T20" fmla="*/ 337 w 373"/>
                <a:gd name="T21" fmla="*/ 196 h 370"/>
                <a:gd name="T22" fmla="*/ 334 w 373"/>
                <a:gd name="T23" fmla="*/ 168 h 370"/>
                <a:gd name="T24" fmla="*/ 329 w 373"/>
                <a:gd name="T25" fmla="*/ 155 h 370"/>
                <a:gd name="T26" fmla="*/ 323 w 373"/>
                <a:gd name="T27" fmla="*/ 142 h 370"/>
                <a:gd name="T28" fmla="*/ 315 w 373"/>
                <a:gd name="T29" fmla="*/ 109 h 370"/>
                <a:gd name="T30" fmla="*/ 306 w 373"/>
                <a:gd name="T31" fmla="*/ 90 h 370"/>
                <a:gd name="T32" fmla="*/ 297 w 373"/>
                <a:gd name="T33" fmla="*/ 78 h 370"/>
                <a:gd name="T34" fmla="*/ 300 w 373"/>
                <a:gd name="T35" fmla="*/ 63 h 370"/>
                <a:gd name="T36" fmla="*/ 301 w 373"/>
                <a:gd name="T37" fmla="*/ 43 h 370"/>
                <a:gd name="T38" fmla="*/ 302 w 373"/>
                <a:gd name="T39" fmla="*/ 23 h 370"/>
                <a:gd name="T40" fmla="*/ 310 w 373"/>
                <a:gd name="T41" fmla="*/ 7 h 370"/>
                <a:gd name="T42" fmla="*/ 302 w 373"/>
                <a:gd name="T43" fmla="*/ 6 h 370"/>
                <a:gd name="T44" fmla="*/ 278 w 373"/>
                <a:gd name="T45" fmla="*/ 12 h 370"/>
                <a:gd name="T46" fmla="*/ 245 w 373"/>
                <a:gd name="T47" fmla="*/ 12 h 370"/>
                <a:gd name="T48" fmla="*/ 206 w 373"/>
                <a:gd name="T49" fmla="*/ 14 h 370"/>
                <a:gd name="T50" fmla="*/ 168 w 373"/>
                <a:gd name="T51" fmla="*/ 24 h 370"/>
                <a:gd name="T52" fmla="*/ 145 w 373"/>
                <a:gd name="T53" fmla="*/ 32 h 370"/>
                <a:gd name="T54" fmla="*/ 124 w 373"/>
                <a:gd name="T55" fmla="*/ 44 h 370"/>
                <a:gd name="T56" fmla="*/ 123 w 373"/>
                <a:gd name="T57" fmla="*/ 52 h 370"/>
                <a:gd name="T58" fmla="*/ 131 w 373"/>
                <a:gd name="T59" fmla="*/ 89 h 370"/>
                <a:gd name="T60" fmla="*/ 134 w 373"/>
                <a:gd name="T61" fmla="*/ 93 h 370"/>
                <a:gd name="T62" fmla="*/ 141 w 373"/>
                <a:gd name="T63" fmla="*/ 98 h 370"/>
                <a:gd name="T64" fmla="*/ 142 w 373"/>
                <a:gd name="T65" fmla="*/ 102 h 370"/>
                <a:gd name="T66" fmla="*/ 139 w 373"/>
                <a:gd name="T67" fmla="*/ 107 h 370"/>
                <a:gd name="T68" fmla="*/ 128 w 373"/>
                <a:gd name="T69" fmla="*/ 107 h 370"/>
                <a:gd name="T70" fmla="*/ 106 w 373"/>
                <a:gd name="T71" fmla="*/ 113 h 370"/>
                <a:gd name="T72" fmla="*/ 95 w 373"/>
                <a:gd name="T73" fmla="*/ 122 h 370"/>
                <a:gd name="T74" fmla="*/ 90 w 373"/>
                <a:gd name="T75" fmla="*/ 131 h 370"/>
                <a:gd name="T76" fmla="*/ 82 w 373"/>
                <a:gd name="T77" fmla="*/ 137 h 370"/>
                <a:gd name="T78" fmla="*/ 66 w 373"/>
                <a:gd name="T79" fmla="*/ 150 h 370"/>
                <a:gd name="T80" fmla="*/ 51 w 373"/>
                <a:gd name="T81" fmla="*/ 158 h 370"/>
                <a:gd name="T82" fmla="*/ 31 w 373"/>
                <a:gd name="T83" fmla="*/ 160 h 370"/>
                <a:gd name="T84" fmla="*/ 20 w 373"/>
                <a:gd name="T85" fmla="*/ 164 h 370"/>
                <a:gd name="T86" fmla="*/ 8 w 373"/>
                <a:gd name="T87" fmla="*/ 174 h 370"/>
                <a:gd name="T88" fmla="*/ 0 w 373"/>
                <a:gd name="T89" fmla="*/ 200 h 370"/>
                <a:gd name="T90" fmla="*/ 179 w 373"/>
                <a:gd name="T91" fmla="*/ 331 h 370"/>
                <a:gd name="T92" fmla="*/ 201 w 373"/>
                <a:gd name="T93" fmla="*/ 352 h 370"/>
                <a:gd name="T94" fmla="*/ 229 w 373"/>
                <a:gd name="T95" fmla="*/ 36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3" h="37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74" name="Freeform 239"/>
            <p:cNvSpPr>
              <a:spLocks/>
            </p:cNvSpPr>
            <p:nvPr>
              <p:custDataLst>
                <p:tags r:id="rId569"/>
              </p:custDataLst>
            </p:nvPr>
          </p:nvSpPr>
          <p:spPr bwMode="auto">
            <a:xfrm>
              <a:off x="14883978" y="5179094"/>
              <a:ext cx="217683" cy="519959"/>
            </a:xfrm>
            <a:custGeom>
              <a:avLst/>
              <a:gdLst>
                <a:gd name="T0" fmla="*/ 103 w 206"/>
                <a:gd name="T1" fmla="*/ 441 h 455"/>
                <a:gd name="T2" fmla="*/ 125 w 206"/>
                <a:gd name="T3" fmla="*/ 420 h 455"/>
                <a:gd name="T4" fmla="*/ 140 w 206"/>
                <a:gd name="T5" fmla="*/ 404 h 455"/>
                <a:gd name="T6" fmla="*/ 147 w 206"/>
                <a:gd name="T7" fmla="*/ 390 h 455"/>
                <a:gd name="T8" fmla="*/ 152 w 206"/>
                <a:gd name="T9" fmla="*/ 373 h 455"/>
                <a:gd name="T10" fmla="*/ 154 w 206"/>
                <a:gd name="T11" fmla="*/ 352 h 455"/>
                <a:gd name="T12" fmla="*/ 153 w 206"/>
                <a:gd name="T13" fmla="*/ 335 h 455"/>
                <a:gd name="T14" fmla="*/ 156 w 206"/>
                <a:gd name="T15" fmla="*/ 331 h 455"/>
                <a:gd name="T16" fmla="*/ 168 w 206"/>
                <a:gd name="T17" fmla="*/ 329 h 455"/>
                <a:gd name="T18" fmla="*/ 185 w 206"/>
                <a:gd name="T19" fmla="*/ 325 h 455"/>
                <a:gd name="T20" fmla="*/ 196 w 206"/>
                <a:gd name="T21" fmla="*/ 318 h 455"/>
                <a:gd name="T22" fmla="*/ 203 w 206"/>
                <a:gd name="T23" fmla="*/ 304 h 455"/>
                <a:gd name="T24" fmla="*/ 206 w 206"/>
                <a:gd name="T25" fmla="*/ 280 h 455"/>
                <a:gd name="T26" fmla="*/ 202 w 206"/>
                <a:gd name="T27" fmla="*/ 265 h 455"/>
                <a:gd name="T28" fmla="*/ 193 w 206"/>
                <a:gd name="T29" fmla="*/ 264 h 455"/>
                <a:gd name="T30" fmla="*/ 177 w 206"/>
                <a:gd name="T31" fmla="*/ 256 h 455"/>
                <a:gd name="T32" fmla="*/ 155 w 206"/>
                <a:gd name="T33" fmla="*/ 242 h 455"/>
                <a:gd name="T34" fmla="*/ 140 w 206"/>
                <a:gd name="T35" fmla="*/ 231 h 455"/>
                <a:gd name="T36" fmla="*/ 130 w 206"/>
                <a:gd name="T37" fmla="*/ 228 h 455"/>
                <a:gd name="T38" fmla="*/ 119 w 206"/>
                <a:gd name="T39" fmla="*/ 222 h 455"/>
                <a:gd name="T40" fmla="*/ 101 w 206"/>
                <a:gd name="T41" fmla="*/ 212 h 455"/>
                <a:gd name="T42" fmla="*/ 95 w 206"/>
                <a:gd name="T43" fmla="*/ 206 h 455"/>
                <a:gd name="T44" fmla="*/ 95 w 206"/>
                <a:gd name="T45" fmla="*/ 199 h 455"/>
                <a:gd name="T46" fmla="*/ 104 w 206"/>
                <a:gd name="T47" fmla="*/ 181 h 455"/>
                <a:gd name="T48" fmla="*/ 119 w 206"/>
                <a:gd name="T49" fmla="*/ 158 h 455"/>
                <a:gd name="T50" fmla="*/ 134 w 206"/>
                <a:gd name="T51" fmla="*/ 140 h 455"/>
                <a:gd name="T52" fmla="*/ 136 w 206"/>
                <a:gd name="T53" fmla="*/ 129 h 455"/>
                <a:gd name="T54" fmla="*/ 126 w 206"/>
                <a:gd name="T55" fmla="*/ 116 h 455"/>
                <a:gd name="T56" fmla="*/ 115 w 206"/>
                <a:gd name="T57" fmla="*/ 105 h 455"/>
                <a:gd name="T58" fmla="*/ 108 w 206"/>
                <a:gd name="T59" fmla="*/ 93 h 455"/>
                <a:gd name="T60" fmla="*/ 107 w 206"/>
                <a:gd name="T61" fmla="*/ 84 h 455"/>
                <a:gd name="T62" fmla="*/ 111 w 206"/>
                <a:gd name="T63" fmla="*/ 78 h 455"/>
                <a:gd name="T64" fmla="*/ 116 w 206"/>
                <a:gd name="T65" fmla="*/ 72 h 455"/>
                <a:gd name="T66" fmla="*/ 123 w 206"/>
                <a:gd name="T67" fmla="*/ 69 h 455"/>
                <a:gd name="T68" fmla="*/ 126 w 206"/>
                <a:gd name="T69" fmla="*/ 37 h 455"/>
                <a:gd name="T70" fmla="*/ 110 w 206"/>
                <a:gd name="T71" fmla="*/ 32 h 455"/>
                <a:gd name="T72" fmla="*/ 87 w 206"/>
                <a:gd name="T73" fmla="*/ 21 h 455"/>
                <a:gd name="T74" fmla="*/ 53 w 206"/>
                <a:gd name="T75" fmla="*/ 0 h 455"/>
                <a:gd name="T76" fmla="*/ 47 w 206"/>
                <a:gd name="T77" fmla="*/ 11 h 455"/>
                <a:gd name="T78" fmla="*/ 34 w 206"/>
                <a:gd name="T79" fmla="*/ 44 h 455"/>
                <a:gd name="T80" fmla="*/ 28 w 206"/>
                <a:gd name="T81" fmla="*/ 70 h 455"/>
                <a:gd name="T82" fmla="*/ 22 w 206"/>
                <a:gd name="T83" fmla="*/ 99 h 455"/>
                <a:gd name="T84" fmla="*/ 20 w 206"/>
                <a:gd name="T85" fmla="*/ 133 h 455"/>
                <a:gd name="T86" fmla="*/ 20 w 206"/>
                <a:gd name="T87" fmla="*/ 172 h 455"/>
                <a:gd name="T88" fmla="*/ 12 w 206"/>
                <a:gd name="T89" fmla="*/ 188 h 455"/>
                <a:gd name="T90" fmla="*/ 8 w 206"/>
                <a:gd name="T91" fmla="*/ 206 h 455"/>
                <a:gd name="T92" fmla="*/ 0 w 206"/>
                <a:gd name="T93" fmla="*/ 235 h 455"/>
                <a:gd name="T94" fmla="*/ 22 w 206"/>
                <a:gd name="T95" fmla="*/ 259 h 455"/>
                <a:gd name="T96" fmla="*/ 41 w 206"/>
                <a:gd name="T97" fmla="*/ 281 h 455"/>
                <a:gd name="T98" fmla="*/ 55 w 206"/>
                <a:gd name="T99" fmla="*/ 305 h 455"/>
                <a:gd name="T100" fmla="*/ 66 w 206"/>
                <a:gd name="T101" fmla="*/ 329 h 455"/>
                <a:gd name="T102" fmla="*/ 75 w 206"/>
                <a:gd name="T103" fmla="*/ 355 h 455"/>
                <a:gd name="T104" fmla="*/ 82 w 206"/>
                <a:gd name="T105" fmla="*/ 384 h 455"/>
                <a:gd name="T106" fmla="*/ 93 w 206"/>
                <a:gd name="T107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6" h="455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76" name="Freeform 241"/>
            <p:cNvSpPr>
              <a:spLocks/>
            </p:cNvSpPr>
            <p:nvPr>
              <p:custDataLst>
                <p:tags r:id="rId570"/>
              </p:custDataLst>
            </p:nvPr>
          </p:nvSpPr>
          <p:spPr bwMode="auto">
            <a:xfrm>
              <a:off x="13374962" y="3242340"/>
              <a:ext cx="442743" cy="205888"/>
            </a:xfrm>
            <a:custGeom>
              <a:avLst/>
              <a:gdLst>
                <a:gd name="T0" fmla="*/ 34 w 446"/>
                <a:gd name="T1" fmla="*/ 61 h 178"/>
                <a:gd name="T2" fmla="*/ 41 w 446"/>
                <a:gd name="T3" fmla="*/ 42 h 178"/>
                <a:gd name="T4" fmla="*/ 68 w 446"/>
                <a:gd name="T5" fmla="*/ 37 h 178"/>
                <a:gd name="T6" fmla="*/ 80 w 446"/>
                <a:gd name="T7" fmla="*/ 18 h 178"/>
                <a:gd name="T8" fmla="*/ 72 w 446"/>
                <a:gd name="T9" fmla="*/ 14 h 178"/>
                <a:gd name="T10" fmla="*/ 60 w 446"/>
                <a:gd name="T11" fmla="*/ 0 h 178"/>
                <a:gd name="T12" fmla="*/ 85 w 446"/>
                <a:gd name="T13" fmla="*/ 10 h 178"/>
                <a:gd name="T14" fmla="*/ 108 w 446"/>
                <a:gd name="T15" fmla="*/ 39 h 178"/>
                <a:gd name="T16" fmla="*/ 125 w 446"/>
                <a:gd name="T17" fmla="*/ 62 h 178"/>
                <a:gd name="T18" fmla="*/ 139 w 446"/>
                <a:gd name="T19" fmla="*/ 67 h 178"/>
                <a:gd name="T20" fmla="*/ 157 w 446"/>
                <a:gd name="T21" fmla="*/ 63 h 178"/>
                <a:gd name="T22" fmla="*/ 181 w 446"/>
                <a:gd name="T23" fmla="*/ 45 h 178"/>
                <a:gd name="T24" fmla="*/ 205 w 446"/>
                <a:gd name="T25" fmla="*/ 23 h 178"/>
                <a:gd name="T26" fmla="*/ 220 w 446"/>
                <a:gd name="T27" fmla="*/ 31 h 178"/>
                <a:gd name="T28" fmla="*/ 359 w 446"/>
                <a:gd name="T29" fmla="*/ 11 h 178"/>
                <a:gd name="T30" fmla="*/ 376 w 446"/>
                <a:gd name="T31" fmla="*/ 23 h 178"/>
                <a:gd name="T32" fmla="*/ 396 w 446"/>
                <a:gd name="T33" fmla="*/ 22 h 178"/>
                <a:gd name="T34" fmla="*/ 413 w 446"/>
                <a:gd name="T35" fmla="*/ 37 h 178"/>
                <a:gd name="T36" fmla="*/ 415 w 446"/>
                <a:gd name="T37" fmla="*/ 43 h 178"/>
                <a:gd name="T38" fmla="*/ 429 w 446"/>
                <a:gd name="T39" fmla="*/ 54 h 178"/>
                <a:gd name="T40" fmla="*/ 443 w 446"/>
                <a:gd name="T41" fmla="*/ 68 h 178"/>
                <a:gd name="T42" fmla="*/ 446 w 446"/>
                <a:gd name="T43" fmla="*/ 80 h 178"/>
                <a:gd name="T44" fmla="*/ 438 w 446"/>
                <a:gd name="T45" fmla="*/ 96 h 178"/>
                <a:gd name="T46" fmla="*/ 413 w 446"/>
                <a:gd name="T47" fmla="*/ 111 h 178"/>
                <a:gd name="T48" fmla="*/ 397 w 446"/>
                <a:gd name="T49" fmla="*/ 120 h 178"/>
                <a:gd name="T50" fmla="*/ 366 w 446"/>
                <a:gd name="T51" fmla="*/ 123 h 178"/>
                <a:gd name="T52" fmla="*/ 300 w 446"/>
                <a:gd name="T53" fmla="*/ 146 h 178"/>
                <a:gd name="T54" fmla="*/ 234 w 446"/>
                <a:gd name="T55" fmla="*/ 171 h 178"/>
                <a:gd name="T56" fmla="*/ 199 w 446"/>
                <a:gd name="T57" fmla="*/ 178 h 178"/>
                <a:gd name="T58" fmla="*/ 177 w 446"/>
                <a:gd name="T59" fmla="*/ 174 h 178"/>
                <a:gd name="T60" fmla="*/ 172 w 446"/>
                <a:gd name="T61" fmla="*/ 164 h 178"/>
                <a:gd name="T62" fmla="*/ 170 w 446"/>
                <a:gd name="T63" fmla="*/ 161 h 178"/>
                <a:gd name="T64" fmla="*/ 156 w 446"/>
                <a:gd name="T65" fmla="*/ 161 h 178"/>
                <a:gd name="T66" fmla="*/ 139 w 446"/>
                <a:gd name="T67" fmla="*/ 160 h 178"/>
                <a:gd name="T68" fmla="*/ 100 w 446"/>
                <a:gd name="T69" fmla="*/ 147 h 178"/>
                <a:gd name="T70" fmla="*/ 85 w 446"/>
                <a:gd name="T71" fmla="*/ 137 h 178"/>
                <a:gd name="T72" fmla="*/ 81 w 446"/>
                <a:gd name="T73" fmla="*/ 125 h 178"/>
                <a:gd name="T74" fmla="*/ 87 w 446"/>
                <a:gd name="T75" fmla="*/ 111 h 178"/>
                <a:gd name="T76" fmla="*/ 27 w 446"/>
                <a:gd name="T77" fmla="*/ 103 h 178"/>
                <a:gd name="T78" fmla="*/ 9 w 446"/>
                <a:gd name="T79" fmla="*/ 105 h 178"/>
                <a:gd name="T80" fmla="*/ 0 w 446"/>
                <a:gd name="T81" fmla="*/ 80 h 178"/>
                <a:gd name="T82" fmla="*/ 60 w 446"/>
                <a:gd name="T83" fmla="*/ 86 h 178"/>
                <a:gd name="T84" fmla="*/ 87 w 446"/>
                <a:gd name="T85" fmla="*/ 80 h 178"/>
                <a:gd name="T86" fmla="*/ 23 w 446"/>
                <a:gd name="T87" fmla="*/ 68 h 178"/>
                <a:gd name="T88" fmla="*/ 16 w 446"/>
                <a:gd name="T89" fmla="*/ 5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6" h="178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77" name="Freeform 242"/>
            <p:cNvSpPr>
              <a:spLocks/>
            </p:cNvSpPr>
            <p:nvPr>
              <p:custDataLst>
                <p:tags r:id="rId571"/>
              </p:custDataLst>
            </p:nvPr>
          </p:nvSpPr>
          <p:spPr bwMode="auto">
            <a:xfrm>
              <a:off x="15216036" y="3821622"/>
              <a:ext cx="33207" cy="125627"/>
            </a:xfrm>
            <a:custGeom>
              <a:avLst/>
              <a:gdLst>
                <a:gd name="T0" fmla="*/ 0 w 28"/>
                <a:gd name="T1" fmla="*/ 73 h 73"/>
                <a:gd name="T2" fmla="*/ 2 w 28"/>
                <a:gd name="T3" fmla="*/ 47 h 73"/>
                <a:gd name="T4" fmla="*/ 6 w 28"/>
                <a:gd name="T5" fmla="*/ 28 h 73"/>
                <a:gd name="T6" fmla="*/ 7 w 28"/>
                <a:gd name="T7" fmla="*/ 20 h 73"/>
                <a:gd name="T8" fmla="*/ 6 w 28"/>
                <a:gd name="T9" fmla="*/ 13 h 73"/>
                <a:gd name="T10" fmla="*/ 4 w 28"/>
                <a:gd name="T11" fmla="*/ 7 h 73"/>
                <a:gd name="T12" fmla="*/ 0 w 28"/>
                <a:gd name="T13" fmla="*/ 0 h 73"/>
                <a:gd name="T14" fmla="*/ 28 w 28"/>
                <a:gd name="T15" fmla="*/ 0 h 73"/>
                <a:gd name="T16" fmla="*/ 22 w 28"/>
                <a:gd name="T17" fmla="*/ 16 h 73"/>
                <a:gd name="T18" fmla="*/ 17 w 28"/>
                <a:gd name="T19" fmla="*/ 30 h 73"/>
                <a:gd name="T20" fmla="*/ 12 w 28"/>
                <a:gd name="T21" fmla="*/ 43 h 73"/>
                <a:gd name="T22" fmla="*/ 7 w 28"/>
                <a:gd name="T23" fmla="*/ 55 h 73"/>
                <a:gd name="T24" fmla="*/ 0 w 28"/>
                <a:gd name="T2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73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78" name="Freeform 243"/>
            <p:cNvSpPr>
              <a:spLocks/>
            </p:cNvSpPr>
            <p:nvPr>
              <p:custDataLst>
                <p:tags r:id="rId572"/>
              </p:custDataLst>
            </p:nvPr>
          </p:nvSpPr>
          <p:spPr bwMode="auto">
            <a:xfrm>
              <a:off x="14954080" y="3081816"/>
              <a:ext cx="546050" cy="868922"/>
            </a:xfrm>
            <a:custGeom>
              <a:avLst/>
              <a:gdLst>
                <a:gd name="T0" fmla="*/ 419 w 531"/>
                <a:gd name="T1" fmla="*/ 203 h 757"/>
                <a:gd name="T2" fmla="*/ 406 w 531"/>
                <a:gd name="T3" fmla="*/ 221 h 757"/>
                <a:gd name="T4" fmla="*/ 404 w 531"/>
                <a:gd name="T5" fmla="*/ 237 h 757"/>
                <a:gd name="T6" fmla="*/ 382 w 531"/>
                <a:gd name="T7" fmla="*/ 275 h 757"/>
                <a:gd name="T8" fmla="*/ 325 w 531"/>
                <a:gd name="T9" fmla="*/ 306 h 757"/>
                <a:gd name="T10" fmla="*/ 252 w 531"/>
                <a:gd name="T11" fmla="*/ 354 h 757"/>
                <a:gd name="T12" fmla="*/ 237 w 531"/>
                <a:gd name="T13" fmla="*/ 369 h 757"/>
                <a:gd name="T14" fmla="*/ 245 w 531"/>
                <a:gd name="T15" fmla="*/ 381 h 757"/>
                <a:gd name="T16" fmla="*/ 240 w 531"/>
                <a:gd name="T17" fmla="*/ 424 h 757"/>
                <a:gd name="T18" fmla="*/ 239 w 531"/>
                <a:gd name="T19" fmla="*/ 449 h 757"/>
                <a:gd name="T20" fmla="*/ 262 w 531"/>
                <a:gd name="T21" fmla="*/ 468 h 757"/>
                <a:gd name="T22" fmla="*/ 320 w 531"/>
                <a:gd name="T23" fmla="*/ 485 h 757"/>
                <a:gd name="T24" fmla="*/ 332 w 531"/>
                <a:gd name="T25" fmla="*/ 505 h 757"/>
                <a:gd name="T26" fmla="*/ 310 w 531"/>
                <a:gd name="T27" fmla="*/ 531 h 757"/>
                <a:gd name="T28" fmla="*/ 272 w 531"/>
                <a:gd name="T29" fmla="*/ 547 h 757"/>
                <a:gd name="T30" fmla="*/ 265 w 531"/>
                <a:gd name="T31" fmla="*/ 560 h 757"/>
                <a:gd name="T32" fmla="*/ 252 w 531"/>
                <a:gd name="T33" fmla="*/ 631 h 757"/>
                <a:gd name="T34" fmla="*/ 239 w 531"/>
                <a:gd name="T35" fmla="*/ 721 h 757"/>
                <a:gd name="T36" fmla="*/ 173 w 531"/>
                <a:gd name="T37" fmla="*/ 727 h 757"/>
                <a:gd name="T38" fmla="*/ 152 w 531"/>
                <a:gd name="T39" fmla="*/ 738 h 757"/>
                <a:gd name="T40" fmla="*/ 153 w 531"/>
                <a:gd name="T41" fmla="*/ 757 h 757"/>
                <a:gd name="T42" fmla="*/ 106 w 531"/>
                <a:gd name="T43" fmla="*/ 757 h 757"/>
                <a:gd name="T44" fmla="*/ 95 w 531"/>
                <a:gd name="T45" fmla="*/ 752 h 757"/>
                <a:gd name="T46" fmla="*/ 71 w 531"/>
                <a:gd name="T47" fmla="*/ 718 h 757"/>
                <a:gd name="T48" fmla="*/ 41 w 531"/>
                <a:gd name="T49" fmla="*/ 640 h 757"/>
                <a:gd name="T50" fmla="*/ 34 w 531"/>
                <a:gd name="T51" fmla="*/ 597 h 757"/>
                <a:gd name="T52" fmla="*/ 14 w 531"/>
                <a:gd name="T53" fmla="*/ 586 h 757"/>
                <a:gd name="T54" fmla="*/ 19 w 531"/>
                <a:gd name="T55" fmla="*/ 561 h 757"/>
                <a:gd name="T56" fmla="*/ 36 w 531"/>
                <a:gd name="T57" fmla="*/ 538 h 757"/>
                <a:gd name="T58" fmla="*/ 53 w 531"/>
                <a:gd name="T59" fmla="*/ 504 h 757"/>
                <a:gd name="T60" fmla="*/ 61 w 531"/>
                <a:gd name="T61" fmla="*/ 471 h 757"/>
                <a:gd name="T62" fmla="*/ 64 w 531"/>
                <a:gd name="T63" fmla="*/ 441 h 757"/>
                <a:gd name="T64" fmla="*/ 58 w 531"/>
                <a:gd name="T65" fmla="*/ 408 h 757"/>
                <a:gd name="T66" fmla="*/ 43 w 531"/>
                <a:gd name="T67" fmla="*/ 377 h 757"/>
                <a:gd name="T68" fmla="*/ 74 w 531"/>
                <a:gd name="T69" fmla="*/ 276 h 757"/>
                <a:gd name="T70" fmla="*/ 103 w 531"/>
                <a:gd name="T71" fmla="*/ 275 h 757"/>
                <a:gd name="T72" fmla="*/ 113 w 531"/>
                <a:gd name="T73" fmla="*/ 234 h 757"/>
                <a:gd name="T74" fmla="*/ 137 w 531"/>
                <a:gd name="T75" fmla="*/ 192 h 757"/>
                <a:gd name="T76" fmla="*/ 180 w 531"/>
                <a:gd name="T77" fmla="*/ 145 h 757"/>
                <a:gd name="T78" fmla="*/ 198 w 531"/>
                <a:gd name="T79" fmla="*/ 111 h 757"/>
                <a:gd name="T80" fmla="*/ 228 w 531"/>
                <a:gd name="T81" fmla="*/ 60 h 757"/>
                <a:gd name="T82" fmla="*/ 249 w 531"/>
                <a:gd name="T83" fmla="*/ 43 h 757"/>
                <a:gd name="T84" fmla="*/ 309 w 531"/>
                <a:gd name="T85" fmla="*/ 29 h 757"/>
                <a:gd name="T86" fmla="*/ 368 w 531"/>
                <a:gd name="T87" fmla="*/ 13 h 757"/>
                <a:gd name="T88" fmla="*/ 401 w 531"/>
                <a:gd name="T89" fmla="*/ 5 h 757"/>
                <a:gd name="T90" fmla="*/ 431 w 531"/>
                <a:gd name="T91" fmla="*/ 32 h 757"/>
                <a:gd name="T92" fmla="*/ 457 w 531"/>
                <a:gd name="T93" fmla="*/ 42 h 757"/>
                <a:gd name="T94" fmla="*/ 513 w 531"/>
                <a:gd name="T95" fmla="*/ 111 h 757"/>
                <a:gd name="T96" fmla="*/ 528 w 531"/>
                <a:gd name="T97" fmla="*/ 15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1" h="757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79" name="Freeform 244"/>
            <p:cNvSpPr>
              <a:spLocks/>
            </p:cNvSpPr>
            <p:nvPr>
              <p:custDataLst>
                <p:tags r:id="rId573"/>
              </p:custDataLst>
            </p:nvPr>
          </p:nvSpPr>
          <p:spPr bwMode="auto">
            <a:xfrm>
              <a:off x="15275068" y="3772766"/>
              <a:ext cx="62723" cy="125627"/>
            </a:xfrm>
            <a:custGeom>
              <a:avLst/>
              <a:gdLst>
                <a:gd name="T0" fmla="*/ 0 w 60"/>
                <a:gd name="T1" fmla="*/ 37 h 51"/>
                <a:gd name="T2" fmla="*/ 6 w 60"/>
                <a:gd name="T3" fmla="*/ 30 h 51"/>
                <a:gd name="T4" fmla="*/ 15 w 60"/>
                <a:gd name="T5" fmla="*/ 19 h 51"/>
                <a:gd name="T6" fmla="*/ 20 w 60"/>
                <a:gd name="T7" fmla="*/ 13 h 51"/>
                <a:gd name="T8" fmla="*/ 27 w 60"/>
                <a:gd name="T9" fmla="*/ 8 h 51"/>
                <a:gd name="T10" fmla="*/ 33 w 60"/>
                <a:gd name="T11" fmla="*/ 4 h 51"/>
                <a:gd name="T12" fmla="*/ 40 w 60"/>
                <a:gd name="T13" fmla="*/ 0 h 51"/>
                <a:gd name="T14" fmla="*/ 50 w 60"/>
                <a:gd name="T15" fmla="*/ 7 h 51"/>
                <a:gd name="T16" fmla="*/ 60 w 60"/>
                <a:gd name="T17" fmla="*/ 13 h 51"/>
                <a:gd name="T18" fmla="*/ 59 w 60"/>
                <a:gd name="T19" fmla="*/ 20 h 51"/>
                <a:gd name="T20" fmla="*/ 56 w 60"/>
                <a:gd name="T21" fmla="*/ 29 h 51"/>
                <a:gd name="T22" fmla="*/ 54 w 60"/>
                <a:gd name="T23" fmla="*/ 34 h 51"/>
                <a:gd name="T24" fmla="*/ 52 w 60"/>
                <a:gd name="T25" fmla="*/ 38 h 51"/>
                <a:gd name="T26" fmla="*/ 49 w 60"/>
                <a:gd name="T27" fmla="*/ 42 h 51"/>
                <a:gd name="T28" fmla="*/ 45 w 60"/>
                <a:gd name="T29" fmla="*/ 45 h 51"/>
                <a:gd name="T30" fmla="*/ 41 w 60"/>
                <a:gd name="T31" fmla="*/ 48 h 51"/>
                <a:gd name="T32" fmla="*/ 37 w 60"/>
                <a:gd name="T33" fmla="*/ 50 h 51"/>
                <a:gd name="T34" fmla="*/ 31 w 60"/>
                <a:gd name="T35" fmla="*/ 51 h 51"/>
                <a:gd name="T36" fmla="*/ 27 w 60"/>
                <a:gd name="T37" fmla="*/ 51 h 51"/>
                <a:gd name="T38" fmla="*/ 20 w 60"/>
                <a:gd name="T39" fmla="*/ 50 h 51"/>
                <a:gd name="T40" fmla="*/ 15 w 60"/>
                <a:gd name="T41" fmla="*/ 47 h 51"/>
                <a:gd name="T42" fmla="*/ 7 w 60"/>
                <a:gd name="T43" fmla="*/ 43 h 51"/>
                <a:gd name="T44" fmla="*/ 0 w 60"/>
                <a:gd name="T45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51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80" name="Freeform 245"/>
            <p:cNvSpPr>
              <a:spLocks/>
            </p:cNvSpPr>
            <p:nvPr>
              <p:custDataLst>
                <p:tags r:id="rId574"/>
              </p:custDataLst>
            </p:nvPr>
          </p:nvSpPr>
          <p:spPr bwMode="auto">
            <a:xfrm>
              <a:off x="13983733" y="4128711"/>
              <a:ext cx="66412" cy="125627"/>
            </a:xfrm>
            <a:custGeom>
              <a:avLst/>
              <a:gdLst>
                <a:gd name="T0" fmla="*/ 59 w 66"/>
                <a:gd name="T1" fmla="*/ 48 h 51"/>
                <a:gd name="T2" fmla="*/ 42 w 66"/>
                <a:gd name="T3" fmla="*/ 50 h 51"/>
                <a:gd name="T4" fmla="*/ 22 w 66"/>
                <a:gd name="T5" fmla="*/ 51 h 51"/>
                <a:gd name="T6" fmla="*/ 17 w 66"/>
                <a:gd name="T7" fmla="*/ 50 h 51"/>
                <a:gd name="T8" fmla="*/ 13 w 66"/>
                <a:gd name="T9" fmla="*/ 49 h 51"/>
                <a:gd name="T10" fmla="*/ 10 w 66"/>
                <a:gd name="T11" fmla="*/ 48 h 51"/>
                <a:gd name="T12" fmla="*/ 7 w 66"/>
                <a:gd name="T13" fmla="*/ 46 h 51"/>
                <a:gd name="T14" fmla="*/ 3 w 66"/>
                <a:gd name="T15" fmla="*/ 43 h 51"/>
                <a:gd name="T16" fmla="*/ 1 w 66"/>
                <a:gd name="T17" fmla="*/ 40 h 51"/>
                <a:gd name="T18" fmla="*/ 0 w 66"/>
                <a:gd name="T19" fmla="*/ 35 h 51"/>
                <a:gd name="T20" fmla="*/ 0 w 66"/>
                <a:gd name="T21" fmla="*/ 30 h 51"/>
                <a:gd name="T22" fmla="*/ 4 w 66"/>
                <a:gd name="T23" fmla="*/ 29 h 51"/>
                <a:gd name="T24" fmla="*/ 10 w 66"/>
                <a:gd name="T25" fmla="*/ 27 h 51"/>
                <a:gd name="T26" fmla="*/ 14 w 66"/>
                <a:gd name="T27" fmla="*/ 24 h 51"/>
                <a:gd name="T28" fmla="*/ 19 w 66"/>
                <a:gd name="T29" fmla="*/ 20 h 51"/>
                <a:gd name="T30" fmla="*/ 26 w 66"/>
                <a:gd name="T31" fmla="*/ 10 h 51"/>
                <a:gd name="T32" fmla="*/ 33 w 66"/>
                <a:gd name="T33" fmla="*/ 0 h 51"/>
                <a:gd name="T34" fmla="*/ 46 w 66"/>
                <a:gd name="T35" fmla="*/ 1 h 51"/>
                <a:gd name="T36" fmla="*/ 52 w 66"/>
                <a:gd name="T37" fmla="*/ 2 h 51"/>
                <a:gd name="T38" fmla="*/ 56 w 66"/>
                <a:gd name="T39" fmla="*/ 3 h 51"/>
                <a:gd name="T40" fmla="*/ 66 w 66"/>
                <a:gd name="T41" fmla="*/ 0 h 51"/>
                <a:gd name="T42" fmla="*/ 65 w 66"/>
                <a:gd name="T43" fmla="*/ 13 h 51"/>
                <a:gd name="T44" fmla="*/ 63 w 66"/>
                <a:gd name="T45" fmla="*/ 24 h 51"/>
                <a:gd name="T46" fmla="*/ 60 w 66"/>
                <a:gd name="T47" fmla="*/ 36 h 51"/>
                <a:gd name="T48" fmla="*/ 59 w 66"/>
                <a:gd name="T49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6" h="51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81" name="Freeform 246"/>
            <p:cNvSpPr>
              <a:spLocks/>
            </p:cNvSpPr>
            <p:nvPr>
              <p:custDataLst>
                <p:tags r:id="rId575"/>
              </p:custDataLst>
            </p:nvPr>
          </p:nvSpPr>
          <p:spPr bwMode="auto">
            <a:xfrm>
              <a:off x="16197450" y="5290763"/>
              <a:ext cx="118065" cy="125627"/>
            </a:xfrm>
            <a:custGeom>
              <a:avLst/>
              <a:gdLst>
                <a:gd name="T0" fmla="*/ 0 w 113"/>
                <a:gd name="T1" fmla="*/ 44 h 74"/>
                <a:gd name="T2" fmla="*/ 20 w 113"/>
                <a:gd name="T3" fmla="*/ 74 h 74"/>
                <a:gd name="T4" fmla="*/ 37 w 113"/>
                <a:gd name="T5" fmla="*/ 69 h 74"/>
                <a:gd name="T6" fmla="*/ 51 w 113"/>
                <a:gd name="T7" fmla="*/ 65 h 74"/>
                <a:gd name="T8" fmla="*/ 64 w 113"/>
                <a:gd name="T9" fmla="*/ 59 h 74"/>
                <a:gd name="T10" fmla="*/ 74 w 113"/>
                <a:gd name="T11" fmla="*/ 53 h 74"/>
                <a:gd name="T12" fmla="*/ 78 w 113"/>
                <a:gd name="T13" fmla="*/ 49 h 74"/>
                <a:gd name="T14" fmla="*/ 83 w 113"/>
                <a:gd name="T15" fmla="*/ 45 h 74"/>
                <a:gd name="T16" fmla="*/ 86 w 113"/>
                <a:gd name="T17" fmla="*/ 41 h 74"/>
                <a:gd name="T18" fmla="*/ 88 w 113"/>
                <a:gd name="T19" fmla="*/ 37 h 74"/>
                <a:gd name="T20" fmla="*/ 90 w 113"/>
                <a:gd name="T21" fmla="*/ 32 h 74"/>
                <a:gd name="T22" fmla="*/ 91 w 113"/>
                <a:gd name="T23" fmla="*/ 26 h 74"/>
                <a:gd name="T24" fmla="*/ 93 w 113"/>
                <a:gd name="T25" fmla="*/ 19 h 74"/>
                <a:gd name="T26" fmla="*/ 94 w 113"/>
                <a:gd name="T27" fmla="*/ 13 h 74"/>
                <a:gd name="T28" fmla="*/ 99 w 113"/>
                <a:gd name="T29" fmla="*/ 12 h 74"/>
                <a:gd name="T30" fmla="*/ 106 w 113"/>
                <a:gd name="T31" fmla="*/ 9 h 74"/>
                <a:gd name="T32" fmla="*/ 108 w 113"/>
                <a:gd name="T33" fmla="*/ 7 h 74"/>
                <a:gd name="T34" fmla="*/ 111 w 113"/>
                <a:gd name="T35" fmla="*/ 5 h 74"/>
                <a:gd name="T36" fmla="*/ 112 w 113"/>
                <a:gd name="T37" fmla="*/ 3 h 74"/>
                <a:gd name="T38" fmla="*/ 113 w 113"/>
                <a:gd name="T39" fmla="*/ 0 h 74"/>
                <a:gd name="T40" fmla="*/ 98 w 113"/>
                <a:gd name="T41" fmla="*/ 4 h 74"/>
                <a:gd name="T42" fmla="*/ 82 w 113"/>
                <a:gd name="T43" fmla="*/ 8 h 74"/>
                <a:gd name="T44" fmla="*/ 65 w 113"/>
                <a:gd name="T45" fmla="*/ 13 h 74"/>
                <a:gd name="T46" fmla="*/ 49 w 113"/>
                <a:gd name="T47" fmla="*/ 19 h 74"/>
                <a:gd name="T48" fmla="*/ 20 w 113"/>
                <a:gd name="T49" fmla="*/ 33 h 74"/>
                <a:gd name="T50" fmla="*/ 0 w 113"/>
                <a:gd name="T51" fmla="*/ 4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74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82" name="Freeform 247"/>
            <p:cNvSpPr>
              <a:spLocks/>
            </p:cNvSpPr>
            <p:nvPr>
              <p:custDataLst>
                <p:tags r:id="rId576"/>
              </p:custDataLst>
            </p:nvPr>
          </p:nvSpPr>
          <p:spPr bwMode="auto">
            <a:xfrm>
              <a:off x="15286138" y="7032100"/>
              <a:ext cx="756352" cy="537406"/>
            </a:xfrm>
            <a:custGeom>
              <a:avLst/>
              <a:gdLst>
                <a:gd name="T0" fmla="*/ 98 w 746"/>
                <a:gd name="T1" fmla="*/ 452 h 469"/>
                <a:gd name="T2" fmla="*/ 54 w 746"/>
                <a:gd name="T3" fmla="*/ 440 h 469"/>
                <a:gd name="T4" fmla="*/ 21 w 746"/>
                <a:gd name="T5" fmla="*/ 429 h 469"/>
                <a:gd name="T6" fmla="*/ 5 w 746"/>
                <a:gd name="T7" fmla="*/ 413 h 469"/>
                <a:gd name="T8" fmla="*/ 0 w 746"/>
                <a:gd name="T9" fmla="*/ 363 h 469"/>
                <a:gd name="T10" fmla="*/ 5 w 746"/>
                <a:gd name="T11" fmla="*/ 309 h 469"/>
                <a:gd name="T12" fmla="*/ 23 w 746"/>
                <a:gd name="T13" fmla="*/ 273 h 469"/>
                <a:gd name="T14" fmla="*/ 56 w 746"/>
                <a:gd name="T15" fmla="*/ 228 h 469"/>
                <a:gd name="T16" fmla="*/ 121 w 746"/>
                <a:gd name="T17" fmla="*/ 204 h 469"/>
                <a:gd name="T18" fmla="*/ 166 w 746"/>
                <a:gd name="T19" fmla="*/ 188 h 469"/>
                <a:gd name="T20" fmla="*/ 235 w 746"/>
                <a:gd name="T21" fmla="*/ 173 h 469"/>
                <a:gd name="T22" fmla="*/ 262 w 746"/>
                <a:gd name="T23" fmla="*/ 153 h 469"/>
                <a:gd name="T24" fmla="*/ 267 w 746"/>
                <a:gd name="T25" fmla="*/ 136 h 469"/>
                <a:gd name="T26" fmla="*/ 292 w 746"/>
                <a:gd name="T27" fmla="*/ 120 h 469"/>
                <a:gd name="T28" fmla="*/ 332 w 746"/>
                <a:gd name="T29" fmla="*/ 115 h 469"/>
                <a:gd name="T30" fmla="*/ 359 w 746"/>
                <a:gd name="T31" fmla="*/ 101 h 469"/>
                <a:gd name="T32" fmla="*/ 389 w 746"/>
                <a:gd name="T33" fmla="*/ 67 h 469"/>
                <a:gd name="T34" fmla="*/ 425 w 746"/>
                <a:gd name="T35" fmla="*/ 22 h 469"/>
                <a:gd name="T36" fmla="*/ 450 w 746"/>
                <a:gd name="T37" fmla="*/ 6 h 469"/>
                <a:gd name="T38" fmla="*/ 486 w 746"/>
                <a:gd name="T39" fmla="*/ 0 h 469"/>
                <a:gd name="T40" fmla="*/ 507 w 746"/>
                <a:gd name="T41" fmla="*/ 29 h 469"/>
                <a:gd name="T42" fmla="*/ 532 w 746"/>
                <a:gd name="T43" fmla="*/ 53 h 469"/>
                <a:gd name="T44" fmla="*/ 553 w 746"/>
                <a:gd name="T45" fmla="*/ 107 h 469"/>
                <a:gd name="T46" fmla="*/ 579 w 746"/>
                <a:gd name="T47" fmla="*/ 159 h 469"/>
                <a:gd name="T48" fmla="*/ 613 w 746"/>
                <a:gd name="T49" fmla="*/ 172 h 469"/>
                <a:gd name="T50" fmla="*/ 628 w 746"/>
                <a:gd name="T51" fmla="*/ 193 h 469"/>
                <a:gd name="T52" fmla="*/ 650 w 746"/>
                <a:gd name="T53" fmla="*/ 233 h 469"/>
                <a:gd name="T54" fmla="*/ 702 w 746"/>
                <a:gd name="T55" fmla="*/ 279 h 469"/>
                <a:gd name="T56" fmla="*/ 741 w 746"/>
                <a:gd name="T57" fmla="*/ 315 h 469"/>
                <a:gd name="T58" fmla="*/ 711 w 746"/>
                <a:gd name="T59" fmla="*/ 345 h 469"/>
                <a:gd name="T60" fmla="*/ 691 w 746"/>
                <a:gd name="T61" fmla="*/ 342 h 469"/>
                <a:gd name="T62" fmla="*/ 679 w 746"/>
                <a:gd name="T63" fmla="*/ 321 h 469"/>
                <a:gd name="T64" fmla="*/ 651 w 746"/>
                <a:gd name="T65" fmla="*/ 330 h 469"/>
                <a:gd name="T66" fmla="*/ 639 w 746"/>
                <a:gd name="T67" fmla="*/ 352 h 469"/>
                <a:gd name="T68" fmla="*/ 604 w 746"/>
                <a:gd name="T69" fmla="*/ 356 h 469"/>
                <a:gd name="T70" fmla="*/ 553 w 746"/>
                <a:gd name="T71" fmla="*/ 356 h 469"/>
                <a:gd name="T72" fmla="*/ 522 w 746"/>
                <a:gd name="T73" fmla="*/ 365 h 469"/>
                <a:gd name="T74" fmla="*/ 496 w 746"/>
                <a:gd name="T75" fmla="*/ 387 h 469"/>
                <a:gd name="T76" fmla="*/ 486 w 746"/>
                <a:gd name="T77" fmla="*/ 394 h 469"/>
                <a:gd name="T78" fmla="*/ 426 w 746"/>
                <a:gd name="T79" fmla="*/ 400 h 469"/>
                <a:gd name="T80" fmla="*/ 396 w 746"/>
                <a:gd name="T81" fmla="*/ 392 h 469"/>
                <a:gd name="T82" fmla="*/ 349 w 746"/>
                <a:gd name="T83" fmla="*/ 354 h 469"/>
                <a:gd name="T84" fmla="*/ 319 w 746"/>
                <a:gd name="T85" fmla="*/ 345 h 469"/>
                <a:gd name="T86" fmla="*/ 291 w 746"/>
                <a:gd name="T87" fmla="*/ 355 h 469"/>
                <a:gd name="T88" fmla="*/ 266 w 746"/>
                <a:gd name="T89" fmla="*/ 377 h 469"/>
                <a:gd name="T90" fmla="*/ 227 w 746"/>
                <a:gd name="T91" fmla="*/ 437 h 469"/>
                <a:gd name="T92" fmla="*/ 150 w 746"/>
                <a:gd name="T93" fmla="*/ 439 h 469"/>
                <a:gd name="T94" fmla="*/ 135 w 746"/>
                <a:gd name="T95" fmla="*/ 44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6" h="469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83" name="Freeform 248"/>
            <p:cNvSpPr>
              <a:spLocks/>
            </p:cNvSpPr>
            <p:nvPr>
              <p:custDataLst>
                <p:tags r:id="rId577"/>
              </p:custDataLst>
            </p:nvPr>
          </p:nvSpPr>
          <p:spPr bwMode="auto">
            <a:xfrm>
              <a:off x="15138557" y="7402003"/>
              <a:ext cx="1162200" cy="1214398"/>
            </a:xfrm>
            <a:custGeom>
              <a:avLst/>
              <a:gdLst>
                <a:gd name="T0" fmla="*/ 902 w 1145"/>
                <a:gd name="T1" fmla="*/ 57 h 1053"/>
                <a:gd name="T2" fmla="*/ 993 w 1145"/>
                <a:gd name="T3" fmla="*/ 66 h 1053"/>
                <a:gd name="T4" fmla="*/ 1080 w 1145"/>
                <a:gd name="T5" fmla="*/ 81 h 1053"/>
                <a:gd name="T6" fmla="*/ 1126 w 1145"/>
                <a:gd name="T7" fmla="*/ 175 h 1053"/>
                <a:gd name="T8" fmla="*/ 1133 w 1145"/>
                <a:gd name="T9" fmla="*/ 211 h 1053"/>
                <a:gd name="T10" fmla="*/ 1058 w 1145"/>
                <a:gd name="T11" fmla="*/ 272 h 1053"/>
                <a:gd name="T12" fmla="*/ 1045 w 1145"/>
                <a:gd name="T13" fmla="*/ 360 h 1053"/>
                <a:gd name="T14" fmla="*/ 1003 w 1145"/>
                <a:gd name="T15" fmla="*/ 440 h 1053"/>
                <a:gd name="T16" fmla="*/ 990 w 1145"/>
                <a:gd name="T17" fmla="*/ 476 h 1053"/>
                <a:gd name="T18" fmla="*/ 1019 w 1145"/>
                <a:gd name="T19" fmla="*/ 576 h 1053"/>
                <a:gd name="T20" fmla="*/ 1026 w 1145"/>
                <a:gd name="T21" fmla="*/ 664 h 1053"/>
                <a:gd name="T22" fmla="*/ 1047 w 1145"/>
                <a:gd name="T23" fmla="*/ 731 h 1053"/>
                <a:gd name="T24" fmla="*/ 1079 w 1145"/>
                <a:gd name="T25" fmla="*/ 765 h 1053"/>
                <a:gd name="T26" fmla="*/ 1092 w 1145"/>
                <a:gd name="T27" fmla="*/ 825 h 1053"/>
                <a:gd name="T28" fmla="*/ 1040 w 1145"/>
                <a:gd name="T29" fmla="*/ 844 h 1053"/>
                <a:gd name="T30" fmla="*/ 997 w 1145"/>
                <a:gd name="T31" fmla="*/ 856 h 1053"/>
                <a:gd name="T32" fmla="*/ 960 w 1145"/>
                <a:gd name="T33" fmla="*/ 992 h 1053"/>
                <a:gd name="T34" fmla="*/ 930 w 1145"/>
                <a:gd name="T35" fmla="*/ 1026 h 1053"/>
                <a:gd name="T36" fmla="*/ 902 w 1145"/>
                <a:gd name="T37" fmla="*/ 1031 h 1053"/>
                <a:gd name="T38" fmla="*/ 840 w 1145"/>
                <a:gd name="T39" fmla="*/ 1053 h 1053"/>
                <a:gd name="T40" fmla="*/ 782 w 1145"/>
                <a:gd name="T41" fmla="*/ 1037 h 1053"/>
                <a:gd name="T42" fmla="*/ 743 w 1145"/>
                <a:gd name="T43" fmla="*/ 1014 h 1053"/>
                <a:gd name="T44" fmla="*/ 707 w 1145"/>
                <a:gd name="T45" fmla="*/ 997 h 1053"/>
                <a:gd name="T46" fmla="*/ 674 w 1145"/>
                <a:gd name="T47" fmla="*/ 986 h 1053"/>
                <a:gd name="T48" fmla="*/ 608 w 1145"/>
                <a:gd name="T49" fmla="*/ 987 h 1053"/>
                <a:gd name="T50" fmla="*/ 594 w 1145"/>
                <a:gd name="T51" fmla="*/ 942 h 1053"/>
                <a:gd name="T52" fmla="*/ 575 w 1145"/>
                <a:gd name="T53" fmla="*/ 884 h 1053"/>
                <a:gd name="T54" fmla="*/ 590 w 1145"/>
                <a:gd name="T55" fmla="*/ 846 h 1053"/>
                <a:gd name="T56" fmla="*/ 590 w 1145"/>
                <a:gd name="T57" fmla="*/ 779 h 1053"/>
                <a:gd name="T58" fmla="*/ 454 w 1145"/>
                <a:gd name="T59" fmla="*/ 755 h 1053"/>
                <a:gd name="T60" fmla="*/ 443 w 1145"/>
                <a:gd name="T61" fmla="*/ 785 h 1053"/>
                <a:gd name="T62" fmla="*/ 396 w 1145"/>
                <a:gd name="T63" fmla="*/ 817 h 1053"/>
                <a:gd name="T64" fmla="*/ 337 w 1145"/>
                <a:gd name="T65" fmla="*/ 797 h 1053"/>
                <a:gd name="T66" fmla="*/ 297 w 1145"/>
                <a:gd name="T67" fmla="*/ 708 h 1053"/>
                <a:gd name="T68" fmla="*/ 3 w 1145"/>
                <a:gd name="T69" fmla="*/ 671 h 1053"/>
                <a:gd name="T70" fmla="*/ 45 w 1145"/>
                <a:gd name="T71" fmla="*/ 667 h 1053"/>
                <a:gd name="T72" fmla="*/ 26 w 1145"/>
                <a:gd name="T73" fmla="*/ 631 h 1053"/>
                <a:gd name="T74" fmla="*/ 75 w 1145"/>
                <a:gd name="T75" fmla="*/ 615 h 1053"/>
                <a:gd name="T76" fmla="*/ 145 w 1145"/>
                <a:gd name="T77" fmla="*/ 614 h 1053"/>
                <a:gd name="T78" fmla="*/ 183 w 1145"/>
                <a:gd name="T79" fmla="*/ 620 h 1053"/>
                <a:gd name="T80" fmla="*/ 220 w 1145"/>
                <a:gd name="T81" fmla="*/ 574 h 1053"/>
                <a:gd name="T82" fmla="*/ 260 w 1145"/>
                <a:gd name="T83" fmla="*/ 555 h 1053"/>
                <a:gd name="T84" fmla="*/ 281 w 1145"/>
                <a:gd name="T85" fmla="*/ 440 h 1053"/>
                <a:gd name="T86" fmla="*/ 346 w 1145"/>
                <a:gd name="T87" fmla="*/ 370 h 1053"/>
                <a:gd name="T88" fmla="*/ 370 w 1145"/>
                <a:gd name="T89" fmla="*/ 276 h 1053"/>
                <a:gd name="T90" fmla="*/ 372 w 1145"/>
                <a:gd name="T91" fmla="*/ 180 h 1053"/>
                <a:gd name="T92" fmla="*/ 383 w 1145"/>
                <a:gd name="T93" fmla="*/ 122 h 1053"/>
                <a:gd name="T94" fmla="*/ 440 w 1145"/>
                <a:gd name="T95" fmla="*/ 35 h 1053"/>
                <a:gd name="T96" fmla="*/ 491 w 1145"/>
                <a:gd name="T97" fmla="*/ 30 h 1053"/>
                <a:gd name="T98" fmla="*/ 558 w 1145"/>
                <a:gd name="T99" fmla="*/ 77 h 1053"/>
                <a:gd name="T100" fmla="*/ 637 w 1145"/>
                <a:gd name="T101" fmla="*/ 73 h 1053"/>
                <a:gd name="T102" fmla="*/ 670 w 1145"/>
                <a:gd name="T103" fmla="*/ 44 h 1053"/>
                <a:gd name="T104" fmla="*/ 734 w 1145"/>
                <a:gd name="T105" fmla="*/ 34 h 1053"/>
                <a:gd name="T106" fmla="*/ 795 w 1145"/>
                <a:gd name="T107" fmla="*/ 17 h 1053"/>
                <a:gd name="T108" fmla="*/ 828 w 1145"/>
                <a:gd name="T109" fmla="*/ 8 h 1053"/>
                <a:gd name="T110" fmla="*/ 859 w 1145"/>
                <a:gd name="T111" fmla="*/ 24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45" h="1053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84" name="Freeform 249"/>
            <p:cNvSpPr>
              <a:spLocks/>
            </p:cNvSpPr>
            <p:nvPr>
              <p:custDataLst>
                <p:tags r:id="rId578"/>
              </p:custDataLst>
            </p:nvPr>
          </p:nvSpPr>
          <p:spPr bwMode="auto">
            <a:xfrm>
              <a:off x="14990976" y="7621849"/>
              <a:ext cx="129132" cy="122139"/>
            </a:xfrm>
            <a:custGeom>
              <a:avLst/>
              <a:gdLst>
                <a:gd name="T0" fmla="*/ 120 w 125"/>
                <a:gd name="T1" fmla="*/ 0 h 81"/>
                <a:gd name="T2" fmla="*/ 121 w 125"/>
                <a:gd name="T3" fmla="*/ 27 h 81"/>
                <a:gd name="T4" fmla="*/ 124 w 125"/>
                <a:gd name="T5" fmla="*/ 46 h 81"/>
                <a:gd name="T6" fmla="*/ 125 w 125"/>
                <a:gd name="T7" fmla="*/ 53 h 81"/>
                <a:gd name="T8" fmla="*/ 125 w 125"/>
                <a:gd name="T9" fmla="*/ 59 h 81"/>
                <a:gd name="T10" fmla="*/ 125 w 125"/>
                <a:gd name="T11" fmla="*/ 65 h 81"/>
                <a:gd name="T12" fmla="*/ 123 w 125"/>
                <a:gd name="T13" fmla="*/ 69 h 81"/>
                <a:gd name="T14" fmla="*/ 119 w 125"/>
                <a:gd name="T15" fmla="*/ 72 h 81"/>
                <a:gd name="T16" fmla="*/ 112 w 125"/>
                <a:gd name="T17" fmla="*/ 74 h 81"/>
                <a:gd name="T18" fmla="*/ 103 w 125"/>
                <a:gd name="T19" fmla="*/ 76 h 81"/>
                <a:gd name="T20" fmla="*/ 91 w 125"/>
                <a:gd name="T21" fmla="*/ 77 h 81"/>
                <a:gd name="T22" fmla="*/ 57 w 125"/>
                <a:gd name="T23" fmla="*/ 79 h 81"/>
                <a:gd name="T24" fmla="*/ 7 w 125"/>
                <a:gd name="T25" fmla="*/ 81 h 81"/>
                <a:gd name="T26" fmla="*/ 5 w 125"/>
                <a:gd name="T27" fmla="*/ 79 h 81"/>
                <a:gd name="T28" fmla="*/ 3 w 125"/>
                <a:gd name="T29" fmla="*/ 72 h 81"/>
                <a:gd name="T30" fmla="*/ 1 w 125"/>
                <a:gd name="T31" fmla="*/ 59 h 81"/>
                <a:gd name="T32" fmla="*/ 0 w 125"/>
                <a:gd name="T33" fmla="*/ 43 h 81"/>
                <a:gd name="T34" fmla="*/ 0 w 125"/>
                <a:gd name="T35" fmla="*/ 37 h 81"/>
                <a:gd name="T36" fmla="*/ 1 w 125"/>
                <a:gd name="T37" fmla="*/ 31 h 81"/>
                <a:gd name="T38" fmla="*/ 2 w 125"/>
                <a:gd name="T39" fmla="*/ 25 h 81"/>
                <a:gd name="T40" fmla="*/ 4 w 125"/>
                <a:gd name="T41" fmla="*/ 20 h 81"/>
                <a:gd name="T42" fmla="*/ 8 w 125"/>
                <a:gd name="T43" fmla="*/ 15 h 81"/>
                <a:gd name="T44" fmla="*/ 11 w 125"/>
                <a:gd name="T45" fmla="*/ 10 h 81"/>
                <a:gd name="T46" fmla="*/ 14 w 125"/>
                <a:gd name="T47" fmla="*/ 5 h 81"/>
                <a:gd name="T48" fmla="*/ 20 w 125"/>
                <a:gd name="T49" fmla="*/ 0 h 81"/>
                <a:gd name="T50" fmla="*/ 120 w 125"/>
                <a:gd name="T5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81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85" name="Freeform 250"/>
            <p:cNvSpPr>
              <a:spLocks/>
            </p:cNvSpPr>
            <p:nvPr>
              <p:custDataLst>
                <p:tags r:id="rId579"/>
              </p:custDataLst>
            </p:nvPr>
          </p:nvSpPr>
          <p:spPr bwMode="auto">
            <a:xfrm>
              <a:off x="14950390" y="7621849"/>
              <a:ext cx="354195" cy="443187"/>
            </a:xfrm>
            <a:custGeom>
              <a:avLst/>
              <a:gdLst>
                <a:gd name="T0" fmla="*/ 262 w 355"/>
                <a:gd name="T1" fmla="*/ 15 h 388"/>
                <a:gd name="T2" fmla="*/ 257 w 355"/>
                <a:gd name="T3" fmla="*/ 37 h 388"/>
                <a:gd name="T4" fmla="*/ 264 w 355"/>
                <a:gd name="T5" fmla="*/ 51 h 388"/>
                <a:gd name="T6" fmla="*/ 283 w 355"/>
                <a:gd name="T7" fmla="*/ 60 h 388"/>
                <a:gd name="T8" fmla="*/ 319 w 355"/>
                <a:gd name="T9" fmla="*/ 55 h 388"/>
                <a:gd name="T10" fmla="*/ 332 w 355"/>
                <a:gd name="T11" fmla="*/ 57 h 388"/>
                <a:gd name="T12" fmla="*/ 340 w 355"/>
                <a:gd name="T13" fmla="*/ 68 h 388"/>
                <a:gd name="T14" fmla="*/ 345 w 355"/>
                <a:gd name="T15" fmla="*/ 83 h 388"/>
                <a:gd name="T16" fmla="*/ 351 w 355"/>
                <a:gd name="T17" fmla="*/ 94 h 388"/>
                <a:gd name="T18" fmla="*/ 345 w 355"/>
                <a:gd name="T19" fmla="*/ 108 h 388"/>
                <a:gd name="T20" fmla="*/ 320 w 355"/>
                <a:gd name="T21" fmla="*/ 136 h 388"/>
                <a:gd name="T22" fmla="*/ 348 w 355"/>
                <a:gd name="T23" fmla="*/ 175 h 388"/>
                <a:gd name="T24" fmla="*/ 355 w 355"/>
                <a:gd name="T25" fmla="*/ 202 h 388"/>
                <a:gd name="T26" fmla="*/ 353 w 355"/>
                <a:gd name="T27" fmla="*/ 219 h 388"/>
                <a:gd name="T28" fmla="*/ 345 w 355"/>
                <a:gd name="T29" fmla="*/ 254 h 388"/>
                <a:gd name="T30" fmla="*/ 333 w 355"/>
                <a:gd name="T31" fmla="*/ 271 h 388"/>
                <a:gd name="T32" fmla="*/ 312 w 355"/>
                <a:gd name="T33" fmla="*/ 280 h 388"/>
                <a:gd name="T34" fmla="*/ 286 w 355"/>
                <a:gd name="T35" fmla="*/ 282 h 388"/>
                <a:gd name="T36" fmla="*/ 270 w 355"/>
                <a:gd name="T37" fmla="*/ 282 h 388"/>
                <a:gd name="T38" fmla="*/ 252 w 355"/>
                <a:gd name="T39" fmla="*/ 265 h 388"/>
                <a:gd name="T40" fmla="*/ 240 w 355"/>
                <a:gd name="T41" fmla="*/ 259 h 388"/>
                <a:gd name="T42" fmla="*/ 221 w 355"/>
                <a:gd name="T43" fmla="*/ 269 h 388"/>
                <a:gd name="T44" fmla="*/ 205 w 355"/>
                <a:gd name="T45" fmla="*/ 279 h 388"/>
                <a:gd name="T46" fmla="*/ 194 w 355"/>
                <a:gd name="T47" fmla="*/ 285 h 388"/>
                <a:gd name="T48" fmla="*/ 185 w 355"/>
                <a:gd name="T49" fmla="*/ 298 h 388"/>
                <a:gd name="T50" fmla="*/ 187 w 355"/>
                <a:gd name="T51" fmla="*/ 321 h 388"/>
                <a:gd name="T52" fmla="*/ 207 w 355"/>
                <a:gd name="T53" fmla="*/ 358 h 388"/>
                <a:gd name="T54" fmla="*/ 195 w 355"/>
                <a:gd name="T55" fmla="*/ 353 h 388"/>
                <a:gd name="T56" fmla="*/ 177 w 355"/>
                <a:gd name="T57" fmla="*/ 355 h 388"/>
                <a:gd name="T58" fmla="*/ 162 w 355"/>
                <a:gd name="T59" fmla="*/ 365 h 388"/>
                <a:gd name="T60" fmla="*/ 146 w 355"/>
                <a:gd name="T61" fmla="*/ 388 h 388"/>
                <a:gd name="T62" fmla="*/ 123 w 355"/>
                <a:gd name="T63" fmla="*/ 370 h 388"/>
                <a:gd name="T64" fmla="*/ 113 w 355"/>
                <a:gd name="T65" fmla="*/ 358 h 388"/>
                <a:gd name="T66" fmla="*/ 96 w 355"/>
                <a:gd name="T67" fmla="*/ 324 h 388"/>
                <a:gd name="T68" fmla="*/ 50 w 355"/>
                <a:gd name="T69" fmla="*/ 280 h 388"/>
                <a:gd name="T70" fmla="*/ 22 w 355"/>
                <a:gd name="T71" fmla="*/ 254 h 388"/>
                <a:gd name="T72" fmla="*/ 5 w 355"/>
                <a:gd name="T73" fmla="*/ 223 h 388"/>
                <a:gd name="T74" fmla="*/ 1 w 355"/>
                <a:gd name="T75" fmla="*/ 187 h 388"/>
                <a:gd name="T76" fmla="*/ 11 w 355"/>
                <a:gd name="T77" fmla="*/ 162 h 388"/>
                <a:gd name="T78" fmla="*/ 41 w 355"/>
                <a:gd name="T79" fmla="*/ 134 h 388"/>
                <a:gd name="T80" fmla="*/ 54 w 355"/>
                <a:gd name="T81" fmla="*/ 116 h 388"/>
                <a:gd name="T82" fmla="*/ 56 w 355"/>
                <a:gd name="T83" fmla="*/ 91 h 388"/>
                <a:gd name="T84" fmla="*/ 108 w 355"/>
                <a:gd name="T85" fmla="*/ 83 h 388"/>
                <a:gd name="T86" fmla="*/ 156 w 355"/>
                <a:gd name="T87" fmla="*/ 80 h 388"/>
                <a:gd name="T88" fmla="*/ 172 w 355"/>
                <a:gd name="T89" fmla="*/ 73 h 388"/>
                <a:gd name="T90" fmla="*/ 177 w 355"/>
                <a:gd name="T91" fmla="*/ 63 h 388"/>
                <a:gd name="T92" fmla="*/ 174 w 355"/>
                <a:gd name="T93" fmla="*/ 41 h 388"/>
                <a:gd name="T94" fmla="*/ 167 w 355"/>
                <a:gd name="T95" fmla="*/ 12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5" h="388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86" name="Freeform 251"/>
            <p:cNvSpPr>
              <a:spLocks/>
            </p:cNvSpPr>
            <p:nvPr>
              <p:custDataLst>
                <p:tags r:id="rId580"/>
              </p:custDataLst>
            </p:nvPr>
          </p:nvSpPr>
          <p:spPr bwMode="auto">
            <a:xfrm>
              <a:off x="16190071" y="8511711"/>
              <a:ext cx="605083" cy="1144605"/>
            </a:xfrm>
            <a:custGeom>
              <a:avLst/>
              <a:gdLst>
                <a:gd name="T0" fmla="*/ 0 w 599"/>
                <a:gd name="T1" fmla="*/ 259 h 993"/>
                <a:gd name="T2" fmla="*/ 182 w 599"/>
                <a:gd name="T3" fmla="*/ 224 h 993"/>
                <a:gd name="T4" fmla="*/ 230 w 599"/>
                <a:gd name="T5" fmla="*/ 240 h 993"/>
                <a:gd name="T6" fmla="*/ 258 w 599"/>
                <a:gd name="T7" fmla="*/ 258 h 993"/>
                <a:gd name="T8" fmla="*/ 252 w 599"/>
                <a:gd name="T9" fmla="*/ 296 h 993"/>
                <a:gd name="T10" fmla="*/ 234 w 599"/>
                <a:gd name="T11" fmla="*/ 327 h 993"/>
                <a:gd name="T12" fmla="*/ 250 w 599"/>
                <a:gd name="T13" fmla="*/ 357 h 993"/>
                <a:gd name="T14" fmla="*/ 294 w 599"/>
                <a:gd name="T15" fmla="*/ 365 h 993"/>
                <a:gd name="T16" fmla="*/ 319 w 599"/>
                <a:gd name="T17" fmla="*/ 340 h 993"/>
                <a:gd name="T18" fmla="*/ 338 w 599"/>
                <a:gd name="T19" fmla="*/ 317 h 993"/>
                <a:gd name="T20" fmla="*/ 332 w 599"/>
                <a:gd name="T21" fmla="*/ 261 h 993"/>
                <a:gd name="T22" fmla="*/ 314 w 599"/>
                <a:gd name="T23" fmla="*/ 204 h 993"/>
                <a:gd name="T24" fmla="*/ 271 w 599"/>
                <a:gd name="T25" fmla="*/ 157 h 993"/>
                <a:gd name="T26" fmla="*/ 254 w 599"/>
                <a:gd name="T27" fmla="*/ 125 h 993"/>
                <a:gd name="T28" fmla="*/ 270 w 599"/>
                <a:gd name="T29" fmla="*/ 62 h 993"/>
                <a:gd name="T30" fmla="*/ 320 w 599"/>
                <a:gd name="T31" fmla="*/ 55 h 993"/>
                <a:gd name="T32" fmla="*/ 418 w 599"/>
                <a:gd name="T33" fmla="*/ 60 h 993"/>
                <a:gd name="T34" fmla="*/ 521 w 599"/>
                <a:gd name="T35" fmla="*/ 36 h 993"/>
                <a:gd name="T36" fmla="*/ 597 w 599"/>
                <a:gd name="T37" fmla="*/ 3 h 993"/>
                <a:gd name="T38" fmla="*/ 597 w 599"/>
                <a:gd name="T39" fmla="*/ 30 h 993"/>
                <a:gd name="T40" fmla="*/ 597 w 599"/>
                <a:gd name="T41" fmla="*/ 126 h 993"/>
                <a:gd name="T42" fmla="*/ 592 w 599"/>
                <a:gd name="T43" fmla="*/ 228 h 993"/>
                <a:gd name="T44" fmla="*/ 585 w 599"/>
                <a:gd name="T45" fmla="*/ 276 h 993"/>
                <a:gd name="T46" fmla="*/ 550 w 599"/>
                <a:gd name="T47" fmla="*/ 337 h 993"/>
                <a:gd name="T48" fmla="*/ 468 w 599"/>
                <a:gd name="T49" fmla="*/ 402 h 993"/>
                <a:gd name="T50" fmla="*/ 374 w 599"/>
                <a:gd name="T51" fmla="*/ 426 h 993"/>
                <a:gd name="T52" fmla="*/ 353 w 599"/>
                <a:gd name="T53" fmla="*/ 464 h 993"/>
                <a:gd name="T54" fmla="*/ 293 w 599"/>
                <a:gd name="T55" fmla="*/ 507 h 993"/>
                <a:gd name="T56" fmla="*/ 243 w 599"/>
                <a:gd name="T57" fmla="*/ 549 h 993"/>
                <a:gd name="T58" fmla="*/ 229 w 599"/>
                <a:gd name="T59" fmla="*/ 582 h 993"/>
                <a:gd name="T60" fmla="*/ 237 w 599"/>
                <a:gd name="T61" fmla="*/ 619 h 993"/>
                <a:gd name="T62" fmla="*/ 267 w 599"/>
                <a:gd name="T63" fmla="*/ 654 h 993"/>
                <a:gd name="T64" fmla="*/ 254 w 599"/>
                <a:gd name="T65" fmla="*/ 694 h 993"/>
                <a:gd name="T66" fmla="*/ 265 w 599"/>
                <a:gd name="T67" fmla="*/ 729 h 993"/>
                <a:gd name="T68" fmla="*/ 267 w 599"/>
                <a:gd name="T69" fmla="*/ 790 h 993"/>
                <a:gd name="T70" fmla="*/ 256 w 599"/>
                <a:gd name="T71" fmla="*/ 814 h 993"/>
                <a:gd name="T72" fmla="*/ 193 w 599"/>
                <a:gd name="T73" fmla="*/ 873 h 993"/>
                <a:gd name="T74" fmla="*/ 147 w 599"/>
                <a:gd name="T75" fmla="*/ 887 h 993"/>
                <a:gd name="T76" fmla="*/ 102 w 599"/>
                <a:gd name="T77" fmla="*/ 894 h 993"/>
                <a:gd name="T78" fmla="*/ 87 w 599"/>
                <a:gd name="T79" fmla="*/ 913 h 993"/>
                <a:gd name="T80" fmla="*/ 95 w 599"/>
                <a:gd name="T81" fmla="*/ 939 h 993"/>
                <a:gd name="T82" fmla="*/ 91 w 599"/>
                <a:gd name="T83" fmla="*/ 992 h 993"/>
                <a:gd name="T84" fmla="*/ 74 w 599"/>
                <a:gd name="T85" fmla="*/ 810 h 993"/>
                <a:gd name="T86" fmla="*/ 58 w 599"/>
                <a:gd name="T87" fmla="*/ 765 h 993"/>
                <a:gd name="T88" fmla="*/ 41 w 599"/>
                <a:gd name="T89" fmla="*/ 720 h 993"/>
                <a:gd name="T90" fmla="*/ 108 w 599"/>
                <a:gd name="T91" fmla="*/ 666 h 993"/>
                <a:gd name="T92" fmla="*/ 109 w 599"/>
                <a:gd name="T93" fmla="*/ 614 h 993"/>
                <a:gd name="T94" fmla="*/ 149 w 599"/>
                <a:gd name="T95" fmla="*/ 571 h 993"/>
                <a:gd name="T96" fmla="*/ 174 w 599"/>
                <a:gd name="T97" fmla="*/ 526 h 993"/>
                <a:gd name="T98" fmla="*/ 168 w 599"/>
                <a:gd name="T99" fmla="*/ 441 h 993"/>
                <a:gd name="T100" fmla="*/ 152 w 599"/>
                <a:gd name="T101" fmla="*/ 364 h 993"/>
                <a:gd name="T102" fmla="*/ 81 w 599"/>
                <a:gd name="T103" fmla="*/ 341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9" h="993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87" name="Freeform 252"/>
            <p:cNvSpPr>
              <a:spLocks/>
            </p:cNvSpPr>
            <p:nvPr>
              <p:custDataLst>
                <p:tags r:id="rId581"/>
              </p:custDataLst>
            </p:nvPr>
          </p:nvSpPr>
          <p:spPr bwMode="auto">
            <a:xfrm>
              <a:off x="15573921" y="9038647"/>
              <a:ext cx="553429" cy="631628"/>
            </a:xfrm>
            <a:custGeom>
              <a:avLst/>
              <a:gdLst>
                <a:gd name="T0" fmla="*/ 30 w 545"/>
                <a:gd name="T1" fmla="*/ 428 h 549"/>
                <a:gd name="T2" fmla="*/ 46 w 545"/>
                <a:gd name="T3" fmla="*/ 454 h 549"/>
                <a:gd name="T4" fmla="*/ 46 w 545"/>
                <a:gd name="T5" fmla="*/ 512 h 549"/>
                <a:gd name="T6" fmla="*/ 48 w 545"/>
                <a:gd name="T7" fmla="*/ 527 h 549"/>
                <a:gd name="T8" fmla="*/ 55 w 545"/>
                <a:gd name="T9" fmla="*/ 537 h 549"/>
                <a:gd name="T10" fmla="*/ 68 w 545"/>
                <a:gd name="T11" fmla="*/ 545 h 549"/>
                <a:gd name="T12" fmla="*/ 100 w 545"/>
                <a:gd name="T13" fmla="*/ 549 h 549"/>
                <a:gd name="T14" fmla="*/ 113 w 545"/>
                <a:gd name="T15" fmla="*/ 546 h 549"/>
                <a:gd name="T16" fmla="*/ 130 w 545"/>
                <a:gd name="T17" fmla="*/ 533 h 549"/>
                <a:gd name="T18" fmla="*/ 143 w 545"/>
                <a:gd name="T19" fmla="*/ 507 h 549"/>
                <a:gd name="T20" fmla="*/ 154 w 545"/>
                <a:gd name="T21" fmla="*/ 477 h 549"/>
                <a:gd name="T22" fmla="*/ 169 w 545"/>
                <a:gd name="T23" fmla="*/ 454 h 549"/>
                <a:gd name="T24" fmla="*/ 183 w 545"/>
                <a:gd name="T25" fmla="*/ 445 h 549"/>
                <a:gd name="T26" fmla="*/ 201 w 545"/>
                <a:gd name="T27" fmla="*/ 444 h 549"/>
                <a:gd name="T28" fmla="*/ 222 w 545"/>
                <a:gd name="T29" fmla="*/ 448 h 549"/>
                <a:gd name="T30" fmla="*/ 252 w 545"/>
                <a:gd name="T31" fmla="*/ 461 h 549"/>
                <a:gd name="T32" fmla="*/ 272 w 545"/>
                <a:gd name="T33" fmla="*/ 468 h 549"/>
                <a:gd name="T34" fmla="*/ 297 w 545"/>
                <a:gd name="T35" fmla="*/ 469 h 549"/>
                <a:gd name="T36" fmla="*/ 319 w 545"/>
                <a:gd name="T37" fmla="*/ 464 h 549"/>
                <a:gd name="T38" fmla="*/ 332 w 545"/>
                <a:gd name="T39" fmla="*/ 453 h 549"/>
                <a:gd name="T40" fmla="*/ 359 w 545"/>
                <a:gd name="T41" fmla="*/ 388 h 549"/>
                <a:gd name="T42" fmla="*/ 382 w 545"/>
                <a:gd name="T43" fmla="*/ 363 h 549"/>
                <a:gd name="T44" fmla="*/ 447 w 545"/>
                <a:gd name="T45" fmla="*/ 314 h 549"/>
                <a:gd name="T46" fmla="*/ 527 w 545"/>
                <a:gd name="T47" fmla="*/ 264 h 549"/>
                <a:gd name="T48" fmla="*/ 528 w 545"/>
                <a:gd name="T49" fmla="*/ 232 h 549"/>
                <a:gd name="T50" fmla="*/ 503 w 545"/>
                <a:gd name="T51" fmla="*/ 218 h 549"/>
                <a:gd name="T52" fmla="*/ 485 w 545"/>
                <a:gd name="T53" fmla="*/ 199 h 549"/>
                <a:gd name="T54" fmla="*/ 460 w 545"/>
                <a:gd name="T55" fmla="*/ 157 h 549"/>
                <a:gd name="T56" fmla="*/ 440 w 545"/>
                <a:gd name="T57" fmla="*/ 132 h 549"/>
                <a:gd name="T58" fmla="*/ 377 w 545"/>
                <a:gd name="T59" fmla="*/ 76 h 549"/>
                <a:gd name="T60" fmla="*/ 359 w 545"/>
                <a:gd name="T61" fmla="*/ 53 h 549"/>
                <a:gd name="T62" fmla="*/ 348 w 545"/>
                <a:gd name="T63" fmla="*/ 24 h 549"/>
                <a:gd name="T64" fmla="*/ 319 w 545"/>
                <a:gd name="T65" fmla="*/ 0 h 549"/>
                <a:gd name="T66" fmla="*/ 244 w 545"/>
                <a:gd name="T67" fmla="*/ 2 h 549"/>
                <a:gd name="T68" fmla="*/ 176 w 545"/>
                <a:gd name="T69" fmla="*/ 13 h 549"/>
                <a:gd name="T70" fmla="*/ 95 w 545"/>
                <a:gd name="T71" fmla="*/ 22 h 549"/>
                <a:gd name="T72" fmla="*/ 71 w 545"/>
                <a:gd name="T73" fmla="*/ 27 h 549"/>
                <a:gd name="T74" fmla="*/ 67 w 545"/>
                <a:gd name="T75" fmla="*/ 38 h 549"/>
                <a:gd name="T76" fmla="*/ 73 w 545"/>
                <a:gd name="T77" fmla="*/ 56 h 549"/>
                <a:gd name="T78" fmla="*/ 84 w 545"/>
                <a:gd name="T79" fmla="*/ 74 h 549"/>
                <a:gd name="T80" fmla="*/ 86 w 545"/>
                <a:gd name="T81" fmla="*/ 107 h 549"/>
                <a:gd name="T82" fmla="*/ 74 w 545"/>
                <a:gd name="T83" fmla="*/ 171 h 549"/>
                <a:gd name="T84" fmla="*/ 62 w 545"/>
                <a:gd name="T85" fmla="*/ 237 h 549"/>
                <a:gd name="T86" fmla="*/ 47 w 545"/>
                <a:gd name="T87" fmla="*/ 263 h 549"/>
                <a:gd name="T88" fmla="*/ 26 w 545"/>
                <a:gd name="T89" fmla="*/ 277 h 549"/>
                <a:gd name="T90" fmla="*/ 5 w 545"/>
                <a:gd name="T91" fmla="*/ 307 h 549"/>
                <a:gd name="T92" fmla="*/ 1 w 545"/>
                <a:gd name="T93" fmla="*/ 339 h 549"/>
                <a:gd name="T94" fmla="*/ 8 w 545"/>
                <a:gd name="T95" fmla="*/ 367 h 549"/>
                <a:gd name="T96" fmla="*/ 8 w 545"/>
                <a:gd name="T97" fmla="*/ 391 h 549"/>
                <a:gd name="T98" fmla="*/ 0 w 545"/>
                <a:gd name="T99" fmla="*/ 40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45" h="549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88" name="Freeform 253"/>
            <p:cNvSpPr>
              <a:spLocks/>
            </p:cNvSpPr>
            <p:nvPr>
              <p:custDataLst>
                <p:tags r:id="rId582"/>
              </p:custDataLst>
            </p:nvPr>
          </p:nvSpPr>
          <p:spPr bwMode="auto">
            <a:xfrm>
              <a:off x="16905840" y="8602442"/>
              <a:ext cx="457502" cy="956164"/>
            </a:xfrm>
            <a:custGeom>
              <a:avLst/>
              <a:gdLst>
                <a:gd name="T0" fmla="*/ 112 w 452"/>
                <a:gd name="T1" fmla="*/ 261 h 832"/>
                <a:gd name="T2" fmla="*/ 138 w 452"/>
                <a:gd name="T3" fmla="*/ 248 h 832"/>
                <a:gd name="T4" fmla="*/ 165 w 452"/>
                <a:gd name="T5" fmla="*/ 240 h 832"/>
                <a:gd name="T6" fmla="*/ 192 w 452"/>
                <a:gd name="T7" fmla="*/ 232 h 832"/>
                <a:gd name="T8" fmla="*/ 215 w 452"/>
                <a:gd name="T9" fmla="*/ 217 h 832"/>
                <a:gd name="T10" fmla="*/ 232 w 452"/>
                <a:gd name="T11" fmla="*/ 200 h 832"/>
                <a:gd name="T12" fmla="*/ 232 w 452"/>
                <a:gd name="T13" fmla="*/ 179 h 832"/>
                <a:gd name="T14" fmla="*/ 265 w 452"/>
                <a:gd name="T15" fmla="*/ 178 h 832"/>
                <a:gd name="T16" fmla="*/ 282 w 452"/>
                <a:gd name="T17" fmla="*/ 173 h 832"/>
                <a:gd name="T18" fmla="*/ 298 w 452"/>
                <a:gd name="T19" fmla="*/ 162 h 832"/>
                <a:gd name="T20" fmla="*/ 320 w 452"/>
                <a:gd name="T21" fmla="*/ 133 h 832"/>
                <a:gd name="T22" fmla="*/ 350 w 452"/>
                <a:gd name="T23" fmla="*/ 75 h 832"/>
                <a:gd name="T24" fmla="*/ 378 w 452"/>
                <a:gd name="T25" fmla="*/ 0 h 832"/>
                <a:gd name="T26" fmla="*/ 385 w 452"/>
                <a:gd name="T27" fmla="*/ 19 h 832"/>
                <a:gd name="T28" fmla="*/ 407 w 452"/>
                <a:gd name="T29" fmla="*/ 47 h 832"/>
                <a:gd name="T30" fmla="*/ 448 w 452"/>
                <a:gd name="T31" fmla="*/ 85 h 832"/>
                <a:gd name="T32" fmla="*/ 440 w 452"/>
                <a:gd name="T33" fmla="*/ 103 h 832"/>
                <a:gd name="T34" fmla="*/ 444 w 452"/>
                <a:gd name="T35" fmla="*/ 138 h 832"/>
                <a:gd name="T36" fmla="*/ 452 w 452"/>
                <a:gd name="T37" fmla="*/ 185 h 832"/>
                <a:gd name="T38" fmla="*/ 448 w 452"/>
                <a:gd name="T39" fmla="*/ 206 h 832"/>
                <a:gd name="T40" fmla="*/ 428 w 452"/>
                <a:gd name="T41" fmla="*/ 234 h 832"/>
                <a:gd name="T42" fmla="*/ 409 w 452"/>
                <a:gd name="T43" fmla="*/ 261 h 832"/>
                <a:gd name="T44" fmla="*/ 405 w 452"/>
                <a:gd name="T45" fmla="*/ 283 h 832"/>
                <a:gd name="T46" fmla="*/ 393 w 452"/>
                <a:gd name="T47" fmla="*/ 308 h 832"/>
                <a:gd name="T48" fmla="*/ 383 w 452"/>
                <a:gd name="T49" fmla="*/ 318 h 832"/>
                <a:gd name="T50" fmla="*/ 377 w 452"/>
                <a:gd name="T51" fmla="*/ 332 h 832"/>
                <a:gd name="T52" fmla="*/ 368 w 452"/>
                <a:gd name="T53" fmla="*/ 364 h 832"/>
                <a:gd name="T54" fmla="*/ 338 w 452"/>
                <a:gd name="T55" fmla="*/ 427 h 832"/>
                <a:gd name="T56" fmla="*/ 321 w 452"/>
                <a:gd name="T57" fmla="*/ 470 h 832"/>
                <a:gd name="T58" fmla="*/ 318 w 452"/>
                <a:gd name="T59" fmla="*/ 500 h 832"/>
                <a:gd name="T60" fmla="*/ 310 w 452"/>
                <a:gd name="T61" fmla="*/ 531 h 832"/>
                <a:gd name="T62" fmla="*/ 281 w 452"/>
                <a:gd name="T63" fmla="*/ 602 h 832"/>
                <a:gd name="T64" fmla="*/ 260 w 452"/>
                <a:gd name="T65" fmla="*/ 637 h 832"/>
                <a:gd name="T66" fmla="*/ 242 w 452"/>
                <a:gd name="T67" fmla="*/ 655 h 832"/>
                <a:gd name="T68" fmla="*/ 232 w 452"/>
                <a:gd name="T69" fmla="*/ 660 h 832"/>
                <a:gd name="T70" fmla="*/ 228 w 452"/>
                <a:gd name="T71" fmla="*/ 714 h 832"/>
                <a:gd name="T72" fmla="*/ 215 w 452"/>
                <a:gd name="T73" fmla="*/ 759 h 832"/>
                <a:gd name="T74" fmla="*/ 191 w 452"/>
                <a:gd name="T75" fmla="*/ 795 h 832"/>
                <a:gd name="T76" fmla="*/ 157 w 452"/>
                <a:gd name="T77" fmla="*/ 819 h 832"/>
                <a:gd name="T78" fmla="*/ 110 w 452"/>
                <a:gd name="T79" fmla="*/ 831 h 832"/>
                <a:gd name="T80" fmla="*/ 80 w 452"/>
                <a:gd name="T81" fmla="*/ 827 h 832"/>
                <a:gd name="T82" fmla="*/ 73 w 452"/>
                <a:gd name="T83" fmla="*/ 817 h 832"/>
                <a:gd name="T84" fmla="*/ 50 w 452"/>
                <a:gd name="T85" fmla="*/ 810 h 832"/>
                <a:gd name="T86" fmla="*/ 26 w 452"/>
                <a:gd name="T87" fmla="*/ 798 h 832"/>
                <a:gd name="T88" fmla="*/ 12 w 452"/>
                <a:gd name="T89" fmla="*/ 777 h 832"/>
                <a:gd name="T90" fmla="*/ 3 w 452"/>
                <a:gd name="T91" fmla="*/ 752 h 832"/>
                <a:gd name="T92" fmla="*/ 0 w 452"/>
                <a:gd name="T93" fmla="*/ 708 h 832"/>
                <a:gd name="T94" fmla="*/ 4 w 452"/>
                <a:gd name="T95" fmla="*/ 694 h 832"/>
                <a:gd name="T96" fmla="*/ 19 w 452"/>
                <a:gd name="T97" fmla="*/ 678 h 832"/>
                <a:gd name="T98" fmla="*/ 11 w 452"/>
                <a:gd name="T99" fmla="*/ 672 h 832"/>
                <a:gd name="T100" fmla="*/ 0 w 452"/>
                <a:gd name="T101" fmla="*/ 652 h 832"/>
                <a:gd name="T102" fmla="*/ 5 w 452"/>
                <a:gd name="T103" fmla="*/ 628 h 832"/>
                <a:gd name="T104" fmla="*/ 8 w 452"/>
                <a:gd name="T105" fmla="*/ 610 h 832"/>
                <a:gd name="T106" fmla="*/ 5 w 452"/>
                <a:gd name="T107" fmla="*/ 591 h 832"/>
                <a:gd name="T108" fmla="*/ 18 w 452"/>
                <a:gd name="T109" fmla="*/ 587 h 832"/>
                <a:gd name="T110" fmla="*/ 43 w 452"/>
                <a:gd name="T111" fmla="*/ 568 h 832"/>
                <a:gd name="T112" fmla="*/ 63 w 452"/>
                <a:gd name="T113" fmla="*/ 538 h 832"/>
                <a:gd name="T114" fmla="*/ 76 w 452"/>
                <a:gd name="T115" fmla="*/ 506 h 832"/>
                <a:gd name="T116" fmla="*/ 86 w 452"/>
                <a:gd name="T117" fmla="*/ 462 h 832"/>
                <a:gd name="T118" fmla="*/ 83 w 452"/>
                <a:gd name="T119" fmla="*/ 438 h 832"/>
                <a:gd name="T120" fmla="*/ 70 w 452"/>
                <a:gd name="T121" fmla="*/ 408 h 832"/>
                <a:gd name="T122" fmla="*/ 56 w 452"/>
                <a:gd name="T123" fmla="*/ 382 h 832"/>
                <a:gd name="T124" fmla="*/ 53 w 452"/>
                <a:gd name="T125" fmla="*/ 363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2" h="832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89" name="Freeform 254"/>
            <p:cNvSpPr>
              <a:spLocks/>
            </p:cNvSpPr>
            <p:nvPr>
              <p:custDataLst>
                <p:tags r:id="rId583"/>
              </p:custDataLst>
            </p:nvPr>
          </p:nvSpPr>
          <p:spPr bwMode="auto">
            <a:xfrm>
              <a:off x="16153176" y="7939409"/>
              <a:ext cx="84860" cy="146565"/>
            </a:xfrm>
            <a:custGeom>
              <a:avLst/>
              <a:gdLst>
                <a:gd name="T0" fmla="*/ 80 w 80"/>
                <a:gd name="T1" fmla="*/ 2 h 126"/>
                <a:gd name="T2" fmla="*/ 80 w 80"/>
                <a:gd name="T3" fmla="*/ 101 h 126"/>
                <a:gd name="T4" fmla="*/ 78 w 80"/>
                <a:gd name="T5" fmla="*/ 104 h 126"/>
                <a:gd name="T6" fmla="*/ 75 w 80"/>
                <a:gd name="T7" fmla="*/ 107 h 126"/>
                <a:gd name="T8" fmla="*/ 70 w 80"/>
                <a:gd name="T9" fmla="*/ 109 h 126"/>
                <a:gd name="T10" fmla="*/ 67 w 80"/>
                <a:gd name="T11" fmla="*/ 111 h 126"/>
                <a:gd name="T12" fmla="*/ 58 w 80"/>
                <a:gd name="T13" fmla="*/ 114 h 126"/>
                <a:gd name="T14" fmla="*/ 48 w 80"/>
                <a:gd name="T15" fmla="*/ 116 h 126"/>
                <a:gd name="T16" fmla="*/ 36 w 80"/>
                <a:gd name="T17" fmla="*/ 117 h 126"/>
                <a:gd name="T18" fmla="*/ 25 w 80"/>
                <a:gd name="T19" fmla="*/ 119 h 126"/>
                <a:gd name="T20" fmla="*/ 13 w 80"/>
                <a:gd name="T21" fmla="*/ 123 h 126"/>
                <a:gd name="T22" fmla="*/ 0 w 80"/>
                <a:gd name="T23" fmla="*/ 126 h 126"/>
                <a:gd name="T24" fmla="*/ 7 w 80"/>
                <a:gd name="T25" fmla="*/ 40 h 126"/>
                <a:gd name="T26" fmla="*/ 23 w 80"/>
                <a:gd name="T27" fmla="*/ 27 h 126"/>
                <a:gd name="T28" fmla="*/ 41 w 80"/>
                <a:gd name="T29" fmla="*/ 12 h 126"/>
                <a:gd name="T30" fmla="*/ 51 w 80"/>
                <a:gd name="T31" fmla="*/ 5 h 126"/>
                <a:gd name="T32" fmla="*/ 60 w 80"/>
                <a:gd name="T33" fmla="*/ 1 h 126"/>
                <a:gd name="T34" fmla="*/ 65 w 80"/>
                <a:gd name="T35" fmla="*/ 0 h 126"/>
                <a:gd name="T36" fmla="*/ 70 w 80"/>
                <a:gd name="T37" fmla="*/ 0 h 126"/>
                <a:gd name="T38" fmla="*/ 75 w 80"/>
                <a:gd name="T39" fmla="*/ 1 h 126"/>
                <a:gd name="T40" fmla="*/ 80 w 80"/>
                <a:gd name="T41" fmla="*/ 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126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90" name="Freeform 255"/>
            <p:cNvSpPr>
              <a:spLocks/>
            </p:cNvSpPr>
            <p:nvPr>
              <p:custDataLst>
                <p:tags r:id="rId584"/>
              </p:custDataLst>
            </p:nvPr>
          </p:nvSpPr>
          <p:spPr bwMode="auto">
            <a:xfrm>
              <a:off x="16127350" y="7852166"/>
              <a:ext cx="129132" cy="132607"/>
            </a:xfrm>
            <a:custGeom>
              <a:avLst/>
              <a:gdLst>
                <a:gd name="T0" fmla="*/ 113 w 124"/>
                <a:gd name="T1" fmla="*/ 0 h 117"/>
                <a:gd name="T2" fmla="*/ 116 w 124"/>
                <a:gd name="T3" fmla="*/ 15 h 117"/>
                <a:gd name="T4" fmla="*/ 122 w 124"/>
                <a:gd name="T5" fmla="*/ 35 h 117"/>
                <a:gd name="T6" fmla="*/ 124 w 124"/>
                <a:gd name="T7" fmla="*/ 45 h 117"/>
                <a:gd name="T8" fmla="*/ 124 w 124"/>
                <a:gd name="T9" fmla="*/ 54 h 117"/>
                <a:gd name="T10" fmla="*/ 124 w 124"/>
                <a:gd name="T11" fmla="*/ 59 h 117"/>
                <a:gd name="T12" fmla="*/ 123 w 124"/>
                <a:gd name="T13" fmla="*/ 64 h 117"/>
                <a:gd name="T14" fmla="*/ 122 w 124"/>
                <a:gd name="T15" fmla="*/ 69 h 117"/>
                <a:gd name="T16" fmla="*/ 119 w 124"/>
                <a:gd name="T17" fmla="*/ 73 h 117"/>
                <a:gd name="T18" fmla="*/ 114 w 124"/>
                <a:gd name="T19" fmla="*/ 72 h 117"/>
                <a:gd name="T20" fmla="*/ 108 w 124"/>
                <a:gd name="T21" fmla="*/ 71 h 117"/>
                <a:gd name="T22" fmla="*/ 103 w 124"/>
                <a:gd name="T23" fmla="*/ 72 h 117"/>
                <a:gd name="T24" fmla="*/ 96 w 124"/>
                <a:gd name="T25" fmla="*/ 73 h 117"/>
                <a:gd name="T26" fmla="*/ 83 w 124"/>
                <a:gd name="T27" fmla="*/ 78 h 117"/>
                <a:gd name="T28" fmla="*/ 71 w 124"/>
                <a:gd name="T29" fmla="*/ 85 h 117"/>
                <a:gd name="T30" fmla="*/ 46 w 124"/>
                <a:gd name="T31" fmla="*/ 103 h 117"/>
                <a:gd name="T32" fmla="*/ 26 w 124"/>
                <a:gd name="T33" fmla="*/ 117 h 117"/>
                <a:gd name="T34" fmla="*/ 23 w 124"/>
                <a:gd name="T35" fmla="*/ 112 h 117"/>
                <a:gd name="T36" fmla="*/ 13 w 124"/>
                <a:gd name="T37" fmla="*/ 101 h 117"/>
                <a:gd name="T38" fmla="*/ 4 w 124"/>
                <a:gd name="T39" fmla="*/ 89 h 117"/>
                <a:gd name="T40" fmla="*/ 0 w 124"/>
                <a:gd name="T41" fmla="*/ 79 h 117"/>
                <a:gd name="T42" fmla="*/ 1 w 124"/>
                <a:gd name="T43" fmla="*/ 76 h 117"/>
                <a:gd name="T44" fmla="*/ 2 w 124"/>
                <a:gd name="T45" fmla="*/ 72 h 117"/>
                <a:gd name="T46" fmla="*/ 5 w 124"/>
                <a:gd name="T47" fmla="*/ 67 h 117"/>
                <a:gd name="T48" fmla="*/ 9 w 124"/>
                <a:gd name="T49" fmla="*/ 62 h 117"/>
                <a:gd name="T50" fmla="*/ 17 w 124"/>
                <a:gd name="T51" fmla="*/ 52 h 117"/>
                <a:gd name="T52" fmla="*/ 27 w 124"/>
                <a:gd name="T53" fmla="*/ 42 h 117"/>
                <a:gd name="T54" fmla="*/ 48 w 124"/>
                <a:gd name="T55" fmla="*/ 22 h 117"/>
                <a:gd name="T56" fmla="*/ 60 w 124"/>
                <a:gd name="T57" fmla="*/ 12 h 117"/>
                <a:gd name="T58" fmla="*/ 73 w 124"/>
                <a:gd name="T59" fmla="*/ 12 h 117"/>
                <a:gd name="T60" fmla="*/ 86 w 124"/>
                <a:gd name="T61" fmla="*/ 12 h 117"/>
                <a:gd name="T62" fmla="*/ 100 w 124"/>
                <a:gd name="T63" fmla="*/ 6 h 117"/>
                <a:gd name="T64" fmla="*/ 113 w 124"/>
                <a:gd name="T6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" h="117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91" name="Freeform 256"/>
            <p:cNvSpPr>
              <a:spLocks/>
            </p:cNvSpPr>
            <p:nvPr>
              <p:custDataLst>
                <p:tags r:id="rId585"/>
              </p:custDataLst>
            </p:nvPr>
          </p:nvSpPr>
          <p:spPr bwMode="auto">
            <a:xfrm>
              <a:off x="16846807" y="4994144"/>
              <a:ext cx="1169582" cy="1039916"/>
            </a:xfrm>
            <a:custGeom>
              <a:avLst/>
              <a:gdLst>
                <a:gd name="T0" fmla="*/ 928 w 1156"/>
                <a:gd name="T1" fmla="*/ 191 h 900"/>
                <a:gd name="T2" fmla="*/ 859 w 1156"/>
                <a:gd name="T3" fmla="*/ 162 h 900"/>
                <a:gd name="T4" fmla="*/ 773 w 1156"/>
                <a:gd name="T5" fmla="*/ 111 h 900"/>
                <a:gd name="T6" fmla="*/ 617 w 1156"/>
                <a:gd name="T7" fmla="*/ 104 h 900"/>
                <a:gd name="T8" fmla="*/ 551 w 1156"/>
                <a:gd name="T9" fmla="*/ 154 h 900"/>
                <a:gd name="T10" fmla="*/ 504 w 1156"/>
                <a:gd name="T11" fmla="*/ 179 h 900"/>
                <a:gd name="T12" fmla="*/ 426 w 1156"/>
                <a:gd name="T13" fmla="*/ 197 h 900"/>
                <a:gd name="T14" fmla="*/ 383 w 1156"/>
                <a:gd name="T15" fmla="*/ 199 h 900"/>
                <a:gd name="T16" fmla="*/ 355 w 1156"/>
                <a:gd name="T17" fmla="*/ 173 h 900"/>
                <a:gd name="T18" fmla="*/ 260 w 1156"/>
                <a:gd name="T19" fmla="*/ 136 h 900"/>
                <a:gd name="T20" fmla="*/ 228 w 1156"/>
                <a:gd name="T21" fmla="*/ 86 h 900"/>
                <a:gd name="T22" fmla="*/ 220 w 1156"/>
                <a:gd name="T23" fmla="*/ 23 h 900"/>
                <a:gd name="T24" fmla="*/ 188 w 1156"/>
                <a:gd name="T25" fmla="*/ 1 h 900"/>
                <a:gd name="T26" fmla="*/ 155 w 1156"/>
                <a:gd name="T27" fmla="*/ 21 h 900"/>
                <a:gd name="T28" fmla="*/ 136 w 1156"/>
                <a:gd name="T29" fmla="*/ 67 h 900"/>
                <a:gd name="T30" fmla="*/ 79 w 1156"/>
                <a:gd name="T31" fmla="*/ 54 h 900"/>
                <a:gd name="T32" fmla="*/ 4 w 1156"/>
                <a:gd name="T33" fmla="*/ 16 h 900"/>
                <a:gd name="T34" fmla="*/ 5 w 1156"/>
                <a:gd name="T35" fmla="*/ 72 h 900"/>
                <a:gd name="T36" fmla="*/ 45 w 1156"/>
                <a:gd name="T37" fmla="*/ 146 h 900"/>
                <a:gd name="T38" fmla="*/ 73 w 1156"/>
                <a:gd name="T39" fmla="*/ 205 h 900"/>
                <a:gd name="T40" fmla="*/ 135 w 1156"/>
                <a:gd name="T41" fmla="*/ 284 h 900"/>
                <a:gd name="T42" fmla="*/ 122 w 1156"/>
                <a:gd name="T43" fmla="*/ 316 h 900"/>
                <a:gd name="T44" fmla="*/ 133 w 1156"/>
                <a:gd name="T45" fmla="*/ 370 h 900"/>
                <a:gd name="T46" fmla="*/ 188 w 1156"/>
                <a:gd name="T47" fmla="*/ 428 h 900"/>
                <a:gd name="T48" fmla="*/ 259 w 1156"/>
                <a:gd name="T49" fmla="*/ 456 h 900"/>
                <a:gd name="T50" fmla="*/ 259 w 1156"/>
                <a:gd name="T51" fmla="*/ 524 h 900"/>
                <a:gd name="T52" fmla="*/ 335 w 1156"/>
                <a:gd name="T53" fmla="*/ 581 h 900"/>
                <a:gd name="T54" fmla="*/ 423 w 1156"/>
                <a:gd name="T55" fmla="*/ 664 h 900"/>
                <a:gd name="T56" fmla="*/ 471 w 1156"/>
                <a:gd name="T57" fmla="*/ 720 h 900"/>
                <a:gd name="T58" fmla="*/ 504 w 1156"/>
                <a:gd name="T59" fmla="*/ 733 h 900"/>
                <a:gd name="T60" fmla="*/ 542 w 1156"/>
                <a:gd name="T61" fmla="*/ 755 h 900"/>
                <a:gd name="T62" fmla="*/ 598 w 1156"/>
                <a:gd name="T63" fmla="*/ 787 h 900"/>
                <a:gd name="T64" fmla="*/ 685 w 1156"/>
                <a:gd name="T65" fmla="*/ 795 h 900"/>
                <a:gd name="T66" fmla="*/ 732 w 1156"/>
                <a:gd name="T67" fmla="*/ 780 h 900"/>
                <a:gd name="T68" fmla="*/ 779 w 1156"/>
                <a:gd name="T69" fmla="*/ 764 h 900"/>
                <a:gd name="T70" fmla="*/ 801 w 1156"/>
                <a:gd name="T71" fmla="*/ 796 h 900"/>
                <a:gd name="T72" fmla="*/ 813 w 1156"/>
                <a:gd name="T73" fmla="*/ 857 h 900"/>
                <a:gd name="T74" fmla="*/ 874 w 1156"/>
                <a:gd name="T75" fmla="*/ 874 h 900"/>
                <a:gd name="T76" fmla="*/ 1011 w 1156"/>
                <a:gd name="T77" fmla="*/ 892 h 900"/>
                <a:gd name="T78" fmla="*/ 1091 w 1156"/>
                <a:gd name="T79" fmla="*/ 879 h 900"/>
                <a:gd name="T80" fmla="*/ 1099 w 1156"/>
                <a:gd name="T81" fmla="*/ 831 h 900"/>
                <a:gd name="T82" fmla="*/ 1156 w 1156"/>
                <a:gd name="T83" fmla="*/ 770 h 900"/>
                <a:gd name="T84" fmla="*/ 1132 w 1156"/>
                <a:gd name="T85" fmla="*/ 750 h 900"/>
                <a:gd name="T86" fmla="*/ 1096 w 1156"/>
                <a:gd name="T87" fmla="*/ 708 h 900"/>
                <a:gd name="T88" fmla="*/ 1031 w 1156"/>
                <a:gd name="T89" fmla="*/ 643 h 900"/>
                <a:gd name="T90" fmla="*/ 1018 w 1156"/>
                <a:gd name="T91" fmla="*/ 603 h 900"/>
                <a:gd name="T92" fmla="*/ 1044 w 1156"/>
                <a:gd name="T93" fmla="*/ 559 h 900"/>
                <a:gd name="T94" fmla="*/ 1048 w 1156"/>
                <a:gd name="T95" fmla="*/ 526 h 900"/>
                <a:gd name="T96" fmla="*/ 1030 w 1156"/>
                <a:gd name="T97" fmla="*/ 512 h 900"/>
                <a:gd name="T98" fmla="*/ 983 w 1156"/>
                <a:gd name="T99" fmla="*/ 507 h 900"/>
                <a:gd name="T100" fmla="*/ 954 w 1156"/>
                <a:gd name="T101" fmla="*/ 453 h 900"/>
                <a:gd name="T102" fmla="*/ 937 w 1156"/>
                <a:gd name="T103" fmla="*/ 373 h 900"/>
                <a:gd name="T104" fmla="*/ 924 w 1156"/>
                <a:gd name="T105" fmla="*/ 357 h 900"/>
                <a:gd name="T106" fmla="*/ 940 w 1156"/>
                <a:gd name="T107" fmla="*/ 334 h 900"/>
                <a:gd name="T108" fmla="*/ 960 w 1156"/>
                <a:gd name="T109" fmla="*/ 293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56" h="90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92" name="Freeform 257"/>
            <p:cNvSpPr>
              <a:spLocks/>
            </p:cNvSpPr>
            <p:nvPr>
              <p:custDataLst>
                <p:tags r:id="rId586"/>
              </p:custDataLst>
            </p:nvPr>
          </p:nvSpPr>
          <p:spPr bwMode="auto">
            <a:xfrm>
              <a:off x="16902151" y="6438859"/>
              <a:ext cx="575566" cy="502510"/>
            </a:xfrm>
            <a:custGeom>
              <a:avLst/>
              <a:gdLst>
                <a:gd name="T0" fmla="*/ 26 w 571"/>
                <a:gd name="T1" fmla="*/ 190 h 443"/>
                <a:gd name="T2" fmla="*/ 37 w 571"/>
                <a:gd name="T3" fmla="*/ 177 h 443"/>
                <a:gd name="T4" fmla="*/ 41 w 571"/>
                <a:gd name="T5" fmla="*/ 164 h 443"/>
                <a:gd name="T6" fmla="*/ 39 w 571"/>
                <a:gd name="T7" fmla="*/ 129 h 443"/>
                <a:gd name="T8" fmla="*/ 44 w 571"/>
                <a:gd name="T9" fmla="*/ 120 h 443"/>
                <a:gd name="T10" fmla="*/ 55 w 571"/>
                <a:gd name="T11" fmla="*/ 112 h 443"/>
                <a:gd name="T12" fmla="*/ 68 w 571"/>
                <a:gd name="T13" fmla="*/ 107 h 443"/>
                <a:gd name="T14" fmla="*/ 80 w 571"/>
                <a:gd name="T15" fmla="*/ 104 h 443"/>
                <a:gd name="T16" fmla="*/ 103 w 571"/>
                <a:gd name="T17" fmla="*/ 106 h 443"/>
                <a:gd name="T18" fmla="*/ 124 w 571"/>
                <a:gd name="T19" fmla="*/ 109 h 443"/>
                <a:gd name="T20" fmla="*/ 158 w 571"/>
                <a:gd name="T21" fmla="*/ 120 h 443"/>
                <a:gd name="T22" fmla="*/ 184 w 571"/>
                <a:gd name="T23" fmla="*/ 135 h 443"/>
                <a:gd name="T24" fmla="*/ 206 w 571"/>
                <a:gd name="T25" fmla="*/ 154 h 443"/>
                <a:gd name="T26" fmla="*/ 254 w 571"/>
                <a:gd name="T27" fmla="*/ 92 h 443"/>
                <a:gd name="T28" fmla="*/ 285 w 571"/>
                <a:gd name="T29" fmla="*/ 49 h 443"/>
                <a:gd name="T30" fmla="*/ 538 w 571"/>
                <a:gd name="T31" fmla="*/ 43 h 443"/>
                <a:gd name="T32" fmla="*/ 557 w 571"/>
                <a:gd name="T33" fmla="*/ 78 h 443"/>
                <a:gd name="T34" fmla="*/ 562 w 571"/>
                <a:gd name="T35" fmla="*/ 98 h 443"/>
                <a:gd name="T36" fmla="*/ 564 w 571"/>
                <a:gd name="T37" fmla="*/ 123 h 443"/>
                <a:gd name="T38" fmla="*/ 568 w 571"/>
                <a:gd name="T39" fmla="*/ 151 h 443"/>
                <a:gd name="T40" fmla="*/ 571 w 571"/>
                <a:gd name="T41" fmla="*/ 178 h 443"/>
                <a:gd name="T42" fmla="*/ 564 w 571"/>
                <a:gd name="T43" fmla="*/ 180 h 443"/>
                <a:gd name="T44" fmla="*/ 562 w 571"/>
                <a:gd name="T45" fmla="*/ 179 h 443"/>
                <a:gd name="T46" fmla="*/ 558 w 571"/>
                <a:gd name="T47" fmla="*/ 184 h 443"/>
                <a:gd name="T48" fmla="*/ 548 w 571"/>
                <a:gd name="T49" fmla="*/ 207 h 443"/>
                <a:gd name="T50" fmla="*/ 534 w 571"/>
                <a:gd name="T51" fmla="*/ 225 h 443"/>
                <a:gd name="T52" fmla="*/ 515 w 571"/>
                <a:gd name="T53" fmla="*/ 239 h 443"/>
                <a:gd name="T54" fmla="*/ 494 w 571"/>
                <a:gd name="T55" fmla="*/ 249 h 443"/>
                <a:gd name="T56" fmla="*/ 405 w 571"/>
                <a:gd name="T57" fmla="*/ 283 h 443"/>
                <a:gd name="T58" fmla="*/ 347 w 571"/>
                <a:gd name="T59" fmla="*/ 307 h 443"/>
                <a:gd name="T60" fmla="*/ 295 w 571"/>
                <a:gd name="T61" fmla="*/ 328 h 443"/>
                <a:gd name="T62" fmla="*/ 245 w 571"/>
                <a:gd name="T63" fmla="*/ 345 h 443"/>
                <a:gd name="T64" fmla="*/ 186 w 571"/>
                <a:gd name="T65" fmla="*/ 363 h 443"/>
                <a:gd name="T66" fmla="*/ 167 w 571"/>
                <a:gd name="T67" fmla="*/ 371 h 443"/>
                <a:gd name="T68" fmla="*/ 149 w 571"/>
                <a:gd name="T69" fmla="*/ 381 h 443"/>
                <a:gd name="T70" fmla="*/ 119 w 571"/>
                <a:gd name="T71" fmla="*/ 403 h 443"/>
                <a:gd name="T72" fmla="*/ 92 w 571"/>
                <a:gd name="T73" fmla="*/ 426 h 443"/>
                <a:gd name="T74" fmla="*/ 67 w 571"/>
                <a:gd name="T75" fmla="*/ 443 h 443"/>
                <a:gd name="T76" fmla="*/ 50 w 571"/>
                <a:gd name="T77" fmla="*/ 378 h 443"/>
                <a:gd name="T78" fmla="*/ 33 w 571"/>
                <a:gd name="T79" fmla="*/ 313 h 443"/>
                <a:gd name="T80" fmla="*/ 16 w 571"/>
                <a:gd name="T81" fmla="*/ 251 h 443"/>
                <a:gd name="T82" fmla="*/ 0 w 571"/>
                <a:gd name="T83" fmla="*/ 196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71" h="443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94" name="Freeform 259"/>
            <p:cNvSpPr>
              <a:spLocks/>
            </p:cNvSpPr>
            <p:nvPr>
              <p:custDataLst>
                <p:tags r:id="rId587"/>
              </p:custDataLst>
            </p:nvPr>
          </p:nvSpPr>
          <p:spPr bwMode="auto">
            <a:xfrm>
              <a:off x="16629126" y="5179094"/>
              <a:ext cx="516534" cy="579282"/>
            </a:xfrm>
            <a:custGeom>
              <a:avLst/>
              <a:gdLst>
                <a:gd name="T0" fmla="*/ 478 w 524"/>
                <a:gd name="T1" fmla="*/ 370 h 505"/>
                <a:gd name="T2" fmla="*/ 484 w 524"/>
                <a:gd name="T3" fmla="*/ 346 h 505"/>
                <a:gd name="T4" fmla="*/ 483 w 524"/>
                <a:gd name="T5" fmla="*/ 329 h 505"/>
                <a:gd name="T6" fmla="*/ 478 w 524"/>
                <a:gd name="T7" fmla="*/ 302 h 505"/>
                <a:gd name="T8" fmla="*/ 455 w 524"/>
                <a:gd name="T9" fmla="*/ 299 h 505"/>
                <a:gd name="T10" fmla="*/ 431 w 524"/>
                <a:gd name="T11" fmla="*/ 288 h 505"/>
                <a:gd name="T12" fmla="*/ 407 w 524"/>
                <a:gd name="T13" fmla="*/ 274 h 505"/>
                <a:gd name="T14" fmla="*/ 386 w 524"/>
                <a:gd name="T15" fmla="*/ 256 h 505"/>
                <a:gd name="T16" fmla="*/ 366 w 524"/>
                <a:gd name="T17" fmla="*/ 237 h 505"/>
                <a:gd name="T18" fmla="*/ 352 w 524"/>
                <a:gd name="T19" fmla="*/ 216 h 505"/>
                <a:gd name="T20" fmla="*/ 342 w 524"/>
                <a:gd name="T21" fmla="*/ 196 h 505"/>
                <a:gd name="T22" fmla="*/ 339 w 524"/>
                <a:gd name="T23" fmla="*/ 178 h 505"/>
                <a:gd name="T24" fmla="*/ 341 w 524"/>
                <a:gd name="T25" fmla="*/ 162 h 505"/>
                <a:gd name="T26" fmla="*/ 349 w 524"/>
                <a:gd name="T27" fmla="*/ 150 h 505"/>
                <a:gd name="T28" fmla="*/ 365 w 524"/>
                <a:gd name="T29" fmla="*/ 136 h 505"/>
                <a:gd name="T30" fmla="*/ 354 w 524"/>
                <a:gd name="T31" fmla="*/ 130 h 505"/>
                <a:gd name="T32" fmla="*/ 341 w 524"/>
                <a:gd name="T33" fmla="*/ 119 h 505"/>
                <a:gd name="T34" fmla="*/ 315 w 524"/>
                <a:gd name="T35" fmla="*/ 87 h 505"/>
                <a:gd name="T36" fmla="*/ 292 w 524"/>
                <a:gd name="T37" fmla="*/ 51 h 505"/>
                <a:gd name="T38" fmla="*/ 279 w 524"/>
                <a:gd name="T39" fmla="*/ 25 h 505"/>
                <a:gd name="T40" fmla="*/ 260 w 524"/>
                <a:gd name="T41" fmla="*/ 24 h 505"/>
                <a:gd name="T42" fmla="*/ 239 w 524"/>
                <a:gd name="T43" fmla="*/ 19 h 505"/>
                <a:gd name="T44" fmla="*/ 219 w 524"/>
                <a:gd name="T45" fmla="*/ 11 h 505"/>
                <a:gd name="T46" fmla="*/ 197 w 524"/>
                <a:gd name="T47" fmla="*/ 6 h 505"/>
                <a:gd name="T48" fmla="*/ 170 w 524"/>
                <a:gd name="T49" fmla="*/ 3 h 505"/>
                <a:gd name="T50" fmla="*/ 149 w 524"/>
                <a:gd name="T51" fmla="*/ 8 h 505"/>
                <a:gd name="T52" fmla="*/ 114 w 524"/>
                <a:gd name="T53" fmla="*/ 41 h 505"/>
                <a:gd name="T54" fmla="*/ 98 w 524"/>
                <a:gd name="T55" fmla="*/ 57 h 505"/>
                <a:gd name="T56" fmla="*/ 93 w 524"/>
                <a:gd name="T57" fmla="*/ 64 h 505"/>
                <a:gd name="T58" fmla="*/ 94 w 524"/>
                <a:gd name="T59" fmla="*/ 94 h 505"/>
                <a:gd name="T60" fmla="*/ 95 w 524"/>
                <a:gd name="T61" fmla="*/ 140 h 505"/>
                <a:gd name="T62" fmla="*/ 94 w 524"/>
                <a:gd name="T63" fmla="*/ 164 h 505"/>
                <a:gd name="T64" fmla="*/ 86 w 524"/>
                <a:gd name="T65" fmla="*/ 180 h 505"/>
                <a:gd name="T66" fmla="*/ 67 w 524"/>
                <a:gd name="T67" fmla="*/ 197 h 505"/>
                <a:gd name="T68" fmla="*/ 40 w 524"/>
                <a:gd name="T69" fmla="*/ 214 h 505"/>
                <a:gd name="T70" fmla="*/ 13 w 524"/>
                <a:gd name="T71" fmla="*/ 228 h 505"/>
                <a:gd name="T72" fmla="*/ 2 w 524"/>
                <a:gd name="T73" fmla="*/ 246 h 505"/>
                <a:gd name="T74" fmla="*/ 2 w 524"/>
                <a:gd name="T75" fmla="*/ 264 h 505"/>
                <a:gd name="T76" fmla="*/ 0 w 524"/>
                <a:gd name="T77" fmla="*/ 278 h 505"/>
                <a:gd name="T78" fmla="*/ 0 w 524"/>
                <a:gd name="T79" fmla="*/ 289 h 505"/>
                <a:gd name="T80" fmla="*/ 7 w 524"/>
                <a:gd name="T81" fmla="*/ 301 h 505"/>
                <a:gd name="T82" fmla="*/ 26 w 524"/>
                <a:gd name="T83" fmla="*/ 314 h 505"/>
                <a:gd name="T84" fmla="*/ 62 w 524"/>
                <a:gd name="T85" fmla="*/ 331 h 505"/>
                <a:gd name="T86" fmla="*/ 120 w 524"/>
                <a:gd name="T87" fmla="*/ 355 h 505"/>
                <a:gd name="T88" fmla="*/ 180 w 524"/>
                <a:gd name="T89" fmla="*/ 374 h 505"/>
                <a:gd name="T90" fmla="*/ 214 w 524"/>
                <a:gd name="T91" fmla="*/ 385 h 505"/>
                <a:gd name="T92" fmla="*/ 237 w 524"/>
                <a:gd name="T93" fmla="*/ 400 h 505"/>
                <a:gd name="T94" fmla="*/ 252 w 524"/>
                <a:gd name="T95" fmla="*/ 418 h 505"/>
                <a:gd name="T96" fmla="*/ 262 w 524"/>
                <a:gd name="T97" fmla="*/ 435 h 505"/>
                <a:gd name="T98" fmla="*/ 266 w 524"/>
                <a:gd name="T99" fmla="*/ 451 h 505"/>
                <a:gd name="T100" fmla="*/ 270 w 524"/>
                <a:gd name="T101" fmla="*/ 469 h 505"/>
                <a:gd name="T102" fmla="*/ 277 w 524"/>
                <a:gd name="T103" fmla="*/ 481 h 505"/>
                <a:gd name="T104" fmla="*/ 287 w 524"/>
                <a:gd name="T105" fmla="*/ 489 h 505"/>
                <a:gd name="T106" fmla="*/ 307 w 524"/>
                <a:gd name="T107" fmla="*/ 497 h 505"/>
                <a:gd name="T108" fmla="*/ 328 w 524"/>
                <a:gd name="T109" fmla="*/ 503 h 505"/>
                <a:gd name="T110" fmla="*/ 335 w 524"/>
                <a:gd name="T111" fmla="*/ 500 h 505"/>
                <a:gd name="T112" fmla="*/ 346 w 524"/>
                <a:gd name="T113" fmla="*/ 499 h 505"/>
                <a:gd name="T114" fmla="*/ 366 w 524"/>
                <a:gd name="T115" fmla="*/ 503 h 505"/>
                <a:gd name="T116" fmla="*/ 383 w 524"/>
                <a:gd name="T117" fmla="*/ 505 h 505"/>
                <a:gd name="T118" fmla="*/ 437 w 524"/>
                <a:gd name="T119" fmla="*/ 505 h 505"/>
                <a:gd name="T120" fmla="*/ 465 w 524"/>
                <a:gd name="T121" fmla="*/ 449 h 505"/>
                <a:gd name="T122" fmla="*/ 492 w 524"/>
                <a:gd name="T123" fmla="*/ 437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4" h="505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95" name="Freeform 260"/>
            <p:cNvSpPr>
              <a:spLocks/>
            </p:cNvSpPr>
            <p:nvPr>
              <p:custDataLst>
                <p:tags r:id="rId588"/>
              </p:custDataLst>
            </p:nvPr>
          </p:nvSpPr>
          <p:spPr bwMode="auto">
            <a:xfrm>
              <a:off x="17791326" y="5091854"/>
              <a:ext cx="771113" cy="638605"/>
            </a:xfrm>
            <a:custGeom>
              <a:avLst/>
              <a:gdLst>
                <a:gd name="T0" fmla="*/ 62 w 764"/>
                <a:gd name="T1" fmla="*/ 196 h 555"/>
                <a:gd name="T2" fmla="*/ 93 w 764"/>
                <a:gd name="T3" fmla="*/ 190 h 555"/>
                <a:gd name="T4" fmla="*/ 128 w 764"/>
                <a:gd name="T5" fmla="*/ 182 h 555"/>
                <a:gd name="T6" fmla="*/ 175 w 764"/>
                <a:gd name="T7" fmla="*/ 151 h 555"/>
                <a:gd name="T8" fmla="*/ 194 w 764"/>
                <a:gd name="T9" fmla="*/ 126 h 555"/>
                <a:gd name="T10" fmla="*/ 199 w 764"/>
                <a:gd name="T11" fmla="*/ 88 h 555"/>
                <a:gd name="T12" fmla="*/ 208 w 764"/>
                <a:gd name="T13" fmla="*/ 69 h 555"/>
                <a:gd name="T14" fmla="*/ 240 w 764"/>
                <a:gd name="T15" fmla="*/ 60 h 555"/>
                <a:gd name="T16" fmla="*/ 294 w 764"/>
                <a:gd name="T17" fmla="*/ 62 h 555"/>
                <a:gd name="T18" fmla="*/ 329 w 764"/>
                <a:gd name="T19" fmla="*/ 71 h 555"/>
                <a:gd name="T20" fmla="*/ 362 w 764"/>
                <a:gd name="T21" fmla="*/ 90 h 555"/>
                <a:gd name="T22" fmla="*/ 386 w 764"/>
                <a:gd name="T23" fmla="*/ 93 h 555"/>
                <a:gd name="T24" fmla="*/ 419 w 764"/>
                <a:gd name="T25" fmla="*/ 84 h 555"/>
                <a:gd name="T26" fmla="*/ 460 w 764"/>
                <a:gd name="T27" fmla="*/ 61 h 555"/>
                <a:gd name="T28" fmla="*/ 479 w 764"/>
                <a:gd name="T29" fmla="*/ 33 h 555"/>
                <a:gd name="T30" fmla="*/ 508 w 764"/>
                <a:gd name="T31" fmla="*/ 4 h 555"/>
                <a:gd name="T32" fmla="*/ 530 w 764"/>
                <a:gd name="T33" fmla="*/ 19 h 555"/>
                <a:gd name="T34" fmla="*/ 550 w 764"/>
                <a:gd name="T35" fmla="*/ 45 h 555"/>
                <a:gd name="T36" fmla="*/ 561 w 764"/>
                <a:gd name="T37" fmla="*/ 87 h 555"/>
                <a:gd name="T38" fmla="*/ 570 w 764"/>
                <a:gd name="T39" fmla="*/ 101 h 555"/>
                <a:gd name="T40" fmla="*/ 589 w 764"/>
                <a:gd name="T41" fmla="*/ 104 h 555"/>
                <a:gd name="T42" fmla="*/ 622 w 764"/>
                <a:gd name="T43" fmla="*/ 73 h 555"/>
                <a:gd name="T44" fmla="*/ 743 w 764"/>
                <a:gd name="T45" fmla="*/ 66 h 555"/>
                <a:gd name="T46" fmla="*/ 759 w 764"/>
                <a:gd name="T47" fmla="*/ 87 h 555"/>
                <a:gd name="T48" fmla="*/ 679 w 764"/>
                <a:gd name="T49" fmla="*/ 100 h 555"/>
                <a:gd name="T50" fmla="*/ 605 w 764"/>
                <a:gd name="T51" fmla="*/ 112 h 555"/>
                <a:gd name="T52" fmla="*/ 574 w 764"/>
                <a:gd name="T53" fmla="*/ 130 h 555"/>
                <a:gd name="T54" fmla="*/ 571 w 764"/>
                <a:gd name="T55" fmla="*/ 147 h 555"/>
                <a:gd name="T56" fmla="*/ 582 w 764"/>
                <a:gd name="T57" fmla="*/ 164 h 555"/>
                <a:gd name="T58" fmla="*/ 601 w 764"/>
                <a:gd name="T59" fmla="*/ 180 h 555"/>
                <a:gd name="T60" fmla="*/ 604 w 764"/>
                <a:gd name="T61" fmla="*/ 195 h 555"/>
                <a:gd name="T62" fmla="*/ 594 w 764"/>
                <a:gd name="T63" fmla="*/ 213 h 555"/>
                <a:gd name="T64" fmla="*/ 574 w 764"/>
                <a:gd name="T65" fmla="*/ 237 h 555"/>
                <a:gd name="T66" fmla="*/ 565 w 764"/>
                <a:gd name="T67" fmla="*/ 255 h 555"/>
                <a:gd name="T68" fmla="*/ 542 w 764"/>
                <a:gd name="T69" fmla="*/ 269 h 555"/>
                <a:gd name="T70" fmla="*/ 519 w 764"/>
                <a:gd name="T71" fmla="*/ 310 h 555"/>
                <a:gd name="T72" fmla="*/ 508 w 764"/>
                <a:gd name="T73" fmla="*/ 363 h 555"/>
                <a:gd name="T74" fmla="*/ 497 w 764"/>
                <a:gd name="T75" fmla="*/ 425 h 555"/>
                <a:gd name="T76" fmla="*/ 477 w 764"/>
                <a:gd name="T77" fmla="*/ 412 h 555"/>
                <a:gd name="T78" fmla="*/ 460 w 764"/>
                <a:gd name="T79" fmla="*/ 407 h 555"/>
                <a:gd name="T80" fmla="*/ 439 w 764"/>
                <a:gd name="T81" fmla="*/ 418 h 555"/>
                <a:gd name="T82" fmla="*/ 411 w 764"/>
                <a:gd name="T83" fmla="*/ 440 h 555"/>
                <a:gd name="T84" fmla="*/ 393 w 764"/>
                <a:gd name="T85" fmla="*/ 444 h 555"/>
                <a:gd name="T86" fmla="*/ 375 w 764"/>
                <a:gd name="T87" fmla="*/ 463 h 555"/>
                <a:gd name="T88" fmla="*/ 365 w 764"/>
                <a:gd name="T89" fmla="*/ 511 h 555"/>
                <a:gd name="T90" fmla="*/ 350 w 764"/>
                <a:gd name="T91" fmla="*/ 525 h 555"/>
                <a:gd name="T92" fmla="*/ 270 w 764"/>
                <a:gd name="T93" fmla="*/ 546 h 555"/>
                <a:gd name="T94" fmla="*/ 194 w 764"/>
                <a:gd name="T95" fmla="*/ 554 h 555"/>
                <a:gd name="T96" fmla="*/ 113 w 764"/>
                <a:gd name="T97" fmla="*/ 542 h 555"/>
                <a:gd name="T98" fmla="*/ 95 w 764"/>
                <a:gd name="T99" fmla="*/ 518 h 555"/>
                <a:gd name="T100" fmla="*/ 115 w 764"/>
                <a:gd name="T101" fmla="*/ 488 h 555"/>
                <a:gd name="T102" fmla="*/ 125 w 764"/>
                <a:gd name="T103" fmla="*/ 462 h 555"/>
                <a:gd name="T104" fmla="*/ 123 w 764"/>
                <a:gd name="T105" fmla="*/ 442 h 555"/>
                <a:gd name="T106" fmla="*/ 111 w 764"/>
                <a:gd name="T107" fmla="*/ 433 h 555"/>
                <a:gd name="T108" fmla="*/ 69 w 764"/>
                <a:gd name="T109" fmla="*/ 431 h 555"/>
                <a:gd name="T110" fmla="*/ 52 w 764"/>
                <a:gd name="T111" fmla="*/ 421 h 555"/>
                <a:gd name="T112" fmla="*/ 34 w 764"/>
                <a:gd name="T113" fmla="*/ 384 h 555"/>
                <a:gd name="T114" fmla="*/ 19 w 764"/>
                <a:gd name="T115" fmla="*/ 309 h 555"/>
                <a:gd name="T116" fmla="*/ 10 w 764"/>
                <a:gd name="T117" fmla="*/ 291 h 555"/>
                <a:gd name="T118" fmla="*/ 0 w 764"/>
                <a:gd name="T119" fmla="*/ 280 h 555"/>
                <a:gd name="T120" fmla="*/ 2 w 764"/>
                <a:gd name="T121" fmla="*/ 268 h 555"/>
                <a:gd name="T122" fmla="*/ 22 w 764"/>
                <a:gd name="T123" fmla="*/ 248 h 555"/>
                <a:gd name="T124" fmla="*/ 34 w 764"/>
                <a:gd name="T125" fmla="*/ 221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64" h="555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96" name="Freeform 261"/>
            <p:cNvSpPr>
              <a:spLocks/>
            </p:cNvSpPr>
            <p:nvPr>
              <p:custDataLst>
                <p:tags r:id="rId589"/>
              </p:custDataLst>
            </p:nvPr>
          </p:nvSpPr>
          <p:spPr bwMode="auto">
            <a:xfrm>
              <a:off x="17865117" y="5200032"/>
              <a:ext cx="848592" cy="931738"/>
            </a:xfrm>
            <a:custGeom>
              <a:avLst/>
              <a:gdLst>
                <a:gd name="T0" fmla="*/ 779 w 831"/>
                <a:gd name="T1" fmla="*/ 82 h 812"/>
                <a:gd name="T2" fmla="*/ 707 w 831"/>
                <a:gd name="T3" fmla="*/ 29 h 812"/>
                <a:gd name="T4" fmla="*/ 562 w 831"/>
                <a:gd name="T5" fmla="*/ 10 h 812"/>
                <a:gd name="T6" fmla="*/ 499 w 831"/>
                <a:gd name="T7" fmla="*/ 29 h 812"/>
                <a:gd name="T8" fmla="*/ 486 w 831"/>
                <a:gd name="T9" fmla="*/ 49 h 812"/>
                <a:gd name="T10" fmla="*/ 497 w 831"/>
                <a:gd name="T11" fmla="*/ 71 h 812"/>
                <a:gd name="T12" fmla="*/ 517 w 831"/>
                <a:gd name="T13" fmla="*/ 90 h 812"/>
                <a:gd name="T14" fmla="*/ 516 w 831"/>
                <a:gd name="T15" fmla="*/ 111 h 812"/>
                <a:gd name="T16" fmla="*/ 491 w 831"/>
                <a:gd name="T17" fmla="*/ 140 h 812"/>
                <a:gd name="T18" fmla="*/ 480 w 831"/>
                <a:gd name="T19" fmla="*/ 162 h 812"/>
                <a:gd name="T20" fmla="*/ 450 w 831"/>
                <a:gd name="T21" fmla="*/ 184 h 812"/>
                <a:gd name="T22" fmla="*/ 427 w 831"/>
                <a:gd name="T23" fmla="*/ 243 h 812"/>
                <a:gd name="T24" fmla="*/ 420 w 831"/>
                <a:gd name="T25" fmla="*/ 332 h 812"/>
                <a:gd name="T26" fmla="*/ 392 w 831"/>
                <a:gd name="T27" fmla="*/ 319 h 812"/>
                <a:gd name="T28" fmla="*/ 370 w 831"/>
                <a:gd name="T29" fmla="*/ 315 h 812"/>
                <a:gd name="T30" fmla="*/ 338 w 831"/>
                <a:gd name="T31" fmla="*/ 339 h 812"/>
                <a:gd name="T32" fmla="*/ 313 w 831"/>
                <a:gd name="T33" fmla="*/ 351 h 812"/>
                <a:gd name="T34" fmla="*/ 290 w 831"/>
                <a:gd name="T35" fmla="*/ 370 h 812"/>
                <a:gd name="T36" fmla="*/ 280 w 831"/>
                <a:gd name="T37" fmla="*/ 424 h 812"/>
                <a:gd name="T38" fmla="*/ 235 w 831"/>
                <a:gd name="T39" fmla="*/ 442 h 812"/>
                <a:gd name="T40" fmla="*/ 127 w 831"/>
                <a:gd name="T41" fmla="*/ 462 h 812"/>
                <a:gd name="T42" fmla="*/ 26 w 831"/>
                <a:gd name="T43" fmla="*/ 449 h 812"/>
                <a:gd name="T44" fmla="*/ 51 w 831"/>
                <a:gd name="T45" fmla="*/ 505 h 812"/>
                <a:gd name="T46" fmla="*/ 96 w 831"/>
                <a:gd name="T47" fmla="*/ 540 h 812"/>
                <a:gd name="T48" fmla="*/ 123 w 831"/>
                <a:gd name="T49" fmla="*/ 577 h 812"/>
                <a:gd name="T50" fmla="*/ 142 w 831"/>
                <a:gd name="T51" fmla="*/ 596 h 812"/>
                <a:gd name="T52" fmla="*/ 99 w 831"/>
                <a:gd name="T53" fmla="*/ 647 h 812"/>
                <a:gd name="T54" fmla="*/ 87 w 831"/>
                <a:gd name="T55" fmla="*/ 671 h 812"/>
                <a:gd name="T56" fmla="*/ 109 w 831"/>
                <a:gd name="T57" fmla="*/ 720 h 812"/>
                <a:gd name="T58" fmla="*/ 222 w 831"/>
                <a:gd name="T59" fmla="*/ 710 h 812"/>
                <a:gd name="T60" fmla="*/ 302 w 831"/>
                <a:gd name="T61" fmla="*/ 705 h 812"/>
                <a:gd name="T62" fmla="*/ 330 w 831"/>
                <a:gd name="T63" fmla="*/ 721 h 812"/>
                <a:gd name="T64" fmla="*/ 359 w 831"/>
                <a:gd name="T65" fmla="*/ 756 h 812"/>
                <a:gd name="T66" fmla="*/ 408 w 831"/>
                <a:gd name="T67" fmla="*/ 785 h 812"/>
                <a:gd name="T68" fmla="*/ 449 w 831"/>
                <a:gd name="T69" fmla="*/ 803 h 812"/>
                <a:gd name="T70" fmla="*/ 460 w 831"/>
                <a:gd name="T71" fmla="*/ 791 h 812"/>
                <a:gd name="T72" fmla="*/ 487 w 831"/>
                <a:gd name="T73" fmla="*/ 774 h 812"/>
                <a:gd name="T74" fmla="*/ 554 w 831"/>
                <a:gd name="T75" fmla="*/ 764 h 812"/>
                <a:gd name="T76" fmla="*/ 597 w 831"/>
                <a:gd name="T77" fmla="*/ 750 h 812"/>
                <a:gd name="T78" fmla="*/ 618 w 831"/>
                <a:gd name="T79" fmla="*/ 727 h 812"/>
                <a:gd name="T80" fmla="*/ 584 w 831"/>
                <a:gd name="T81" fmla="*/ 700 h 812"/>
                <a:gd name="T82" fmla="*/ 542 w 831"/>
                <a:gd name="T83" fmla="*/ 641 h 812"/>
                <a:gd name="T84" fmla="*/ 526 w 831"/>
                <a:gd name="T85" fmla="*/ 624 h 812"/>
                <a:gd name="T86" fmla="*/ 526 w 831"/>
                <a:gd name="T87" fmla="*/ 578 h 812"/>
                <a:gd name="T88" fmla="*/ 582 w 831"/>
                <a:gd name="T89" fmla="*/ 563 h 812"/>
                <a:gd name="T90" fmla="*/ 622 w 831"/>
                <a:gd name="T91" fmla="*/ 531 h 812"/>
                <a:gd name="T92" fmla="*/ 688 w 831"/>
                <a:gd name="T93" fmla="*/ 417 h 812"/>
                <a:gd name="T94" fmla="*/ 730 w 831"/>
                <a:gd name="T95" fmla="*/ 368 h 812"/>
                <a:gd name="T96" fmla="*/ 725 w 831"/>
                <a:gd name="T97" fmla="*/ 330 h 812"/>
                <a:gd name="T98" fmla="*/ 729 w 831"/>
                <a:gd name="T99" fmla="*/ 305 h 812"/>
                <a:gd name="T100" fmla="*/ 751 w 831"/>
                <a:gd name="T101" fmla="*/ 289 h 812"/>
                <a:gd name="T102" fmla="*/ 670 w 831"/>
                <a:gd name="T103" fmla="*/ 207 h 812"/>
                <a:gd name="T104" fmla="*/ 758 w 831"/>
                <a:gd name="T105" fmla="*/ 140 h 812"/>
                <a:gd name="T106" fmla="*/ 805 w 831"/>
                <a:gd name="T107" fmla="*/ 123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31" h="812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97" name="Freeform 262"/>
            <p:cNvSpPr>
              <a:spLocks/>
            </p:cNvSpPr>
            <p:nvPr>
              <p:custDataLst>
                <p:tags r:id="rId590"/>
              </p:custDataLst>
            </p:nvPr>
          </p:nvSpPr>
          <p:spPr bwMode="auto">
            <a:xfrm>
              <a:off x="19702502" y="5789784"/>
              <a:ext cx="512846" cy="1287680"/>
            </a:xfrm>
            <a:custGeom>
              <a:avLst/>
              <a:gdLst>
                <a:gd name="T0" fmla="*/ 438 w 505"/>
                <a:gd name="T1" fmla="*/ 1067 h 1121"/>
                <a:gd name="T2" fmla="*/ 443 w 505"/>
                <a:gd name="T3" fmla="*/ 1028 h 1121"/>
                <a:gd name="T4" fmla="*/ 399 w 505"/>
                <a:gd name="T5" fmla="*/ 1022 h 1121"/>
                <a:gd name="T6" fmla="*/ 405 w 505"/>
                <a:gd name="T7" fmla="*/ 957 h 1121"/>
                <a:gd name="T8" fmla="*/ 419 w 505"/>
                <a:gd name="T9" fmla="*/ 931 h 1121"/>
                <a:gd name="T10" fmla="*/ 413 w 505"/>
                <a:gd name="T11" fmla="*/ 899 h 1121"/>
                <a:gd name="T12" fmla="*/ 398 w 505"/>
                <a:gd name="T13" fmla="*/ 893 h 1121"/>
                <a:gd name="T14" fmla="*/ 382 w 505"/>
                <a:gd name="T15" fmla="*/ 838 h 1121"/>
                <a:gd name="T16" fmla="*/ 324 w 505"/>
                <a:gd name="T17" fmla="*/ 719 h 1121"/>
                <a:gd name="T18" fmla="*/ 296 w 505"/>
                <a:gd name="T19" fmla="*/ 703 h 1121"/>
                <a:gd name="T20" fmla="*/ 282 w 505"/>
                <a:gd name="T21" fmla="*/ 718 h 1121"/>
                <a:gd name="T22" fmla="*/ 226 w 505"/>
                <a:gd name="T23" fmla="*/ 742 h 1121"/>
                <a:gd name="T24" fmla="*/ 169 w 505"/>
                <a:gd name="T25" fmla="*/ 736 h 1121"/>
                <a:gd name="T26" fmla="*/ 133 w 505"/>
                <a:gd name="T27" fmla="*/ 567 h 1121"/>
                <a:gd name="T28" fmla="*/ 101 w 505"/>
                <a:gd name="T29" fmla="*/ 520 h 1121"/>
                <a:gd name="T30" fmla="*/ 51 w 505"/>
                <a:gd name="T31" fmla="*/ 502 h 1121"/>
                <a:gd name="T32" fmla="*/ 8 w 505"/>
                <a:gd name="T33" fmla="*/ 471 h 1121"/>
                <a:gd name="T34" fmla="*/ 23 w 505"/>
                <a:gd name="T35" fmla="*/ 445 h 1121"/>
                <a:gd name="T36" fmla="*/ 58 w 505"/>
                <a:gd name="T37" fmla="*/ 361 h 1121"/>
                <a:gd name="T38" fmla="*/ 67 w 505"/>
                <a:gd name="T39" fmla="*/ 277 h 1121"/>
                <a:gd name="T40" fmla="*/ 80 w 505"/>
                <a:gd name="T41" fmla="*/ 265 h 1121"/>
                <a:gd name="T42" fmla="*/ 113 w 505"/>
                <a:gd name="T43" fmla="*/ 258 h 1121"/>
                <a:gd name="T44" fmla="*/ 134 w 505"/>
                <a:gd name="T45" fmla="*/ 222 h 1121"/>
                <a:gd name="T46" fmla="*/ 140 w 505"/>
                <a:gd name="T47" fmla="*/ 117 h 1121"/>
                <a:gd name="T48" fmla="*/ 159 w 505"/>
                <a:gd name="T49" fmla="*/ 98 h 1121"/>
                <a:gd name="T50" fmla="*/ 213 w 505"/>
                <a:gd name="T51" fmla="*/ 74 h 1121"/>
                <a:gd name="T52" fmla="*/ 234 w 505"/>
                <a:gd name="T53" fmla="*/ 21 h 1121"/>
                <a:gd name="T54" fmla="*/ 277 w 505"/>
                <a:gd name="T55" fmla="*/ 31 h 1121"/>
                <a:gd name="T56" fmla="*/ 312 w 505"/>
                <a:gd name="T57" fmla="*/ 49 h 1121"/>
                <a:gd name="T58" fmla="*/ 337 w 505"/>
                <a:gd name="T59" fmla="*/ 122 h 1121"/>
                <a:gd name="T60" fmla="*/ 335 w 505"/>
                <a:gd name="T61" fmla="*/ 167 h 1121"/>
                <a:gd name="T62" fmla="*/ 300 w 505"/>
                <a:gd name="T63" fmla="*/ 216 h 1121"/>
                <a:gd name="T64" fmla="*/ 293 w 505"/>
                <a:gd name="T65" fmla="*/ 245 h 1121"/>
                <a:gd name="T66" fmla="*/ 309 w 505"/>
                <a:gd name="T67" fmla="*/ 261 h 1121"/>
                <a:gd name="T68" fmla="*/ 346 w 505"/>
                <a:gd name="T69" fmla="*/ 270 h 1121"/>
                <a:gd name="T70" fmla="*/ 371 w 505"/>
                <a:gd name="T71" fmla="*/ 291 h 1121"/>
                <a:gd name="T72" fmla="*/ 398 w 505"/>
                <a:gd name="T73" fmla="*/ 345 h 1121"/>
                <a:gd name="T74" fmla="*/ 430 w 505"/>
                <a:gd name="T75" fmla="*/ 400 h 1121"/>
                <a:gd name="T76" fmla="*/ 464 w 505"/>
                <a:gd name="T77" fmla="*/ 418 h 1121"/>
                <a:gd name="T78" fmla="*/ 505 w 505"/>
                <a:gd name="T79" fmla="*/ 418 h 1121"/>
                <a:gd name="T80" fmla="*/ 476 w 505"/>
                <a:gd name="T81" fmla="*/ 494 h 1121"/>
                <a:gd name="T82" fmla="*/ 427 w 505"/>
                <a:gd name="T83" fmla="*/ 510 h 1121"/>
                <a:gd name="T84" fmla="*/ 383 w 505"/>
                <a:gd name="T85" fmla="*/ 528 h 1121"/>
                <a:gd name="T86" fmla="*/ 360 w 505"/>
                <a:gd name="T87" fmla="*/ 572 h 1121"/>
                <a:gd name="T88" fmla="*/ 370 w 505"/>
                <a:gd name="T89" fmla="*/ 637 h 1121"/>
                <a:gd name="T90" fmla="*/ 402 w 505"/>
                <a:gd name="T91" fmla="*/ 683 h 1121"/>
                <a:gd name="T92" fmla="*/ 430 w 505"/>
                <a:gd name="T93" fmla="*/ 735 h 1121"/>
                <a:gd name="T94" fmla="*/ 428 w 505"/>
                <a:gd name="T95" fmla="*/ 776 h 1121"/>
                <a:gd name="T96" fmla="*/ 419 w 505"/>
                <a:gd name="T97" fmla="*/ 801 h 1121"/>
                <a:gd name="T98" fmla="*/ 435 w 505"/>
                <a:gd name="T99" fmla="*/ 851 h 1121"/>
                <a:gd name="T100" fmla="*/ 483 w 505"/>
                <a:gd name="T101" fmla="*/ 965 h 1121"/>
                <a:gd name="T102" fmla="*/ 458 w 505"/>
                <a:gd name="T103" fmla="*/ 1082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05" h="1121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98" name="Freeform 263"/>
            <p:cNvSpPr>
              <a:spLocks/>
            </p:cNvSpPr>
            <p:nvPr>
              <p:custDataLst>
                <p:tags r:id="rId591"/>
              </p:custDataLst>
            </p:nvPr>
          </p:nvSpPr>
          <p:spPr bwMode="auto">
            <a:xfrm>
              <a:off x="13481957" y="6909961"/>
              <a:ext cx="188167" cy="129118"/>
            </a:xfrm>
            <a:custGeom>
              <a:avLst/>
              <a:gdLst>
                <a:gd name="T0" fmla="*/ 180 w 180"/>
                <a:gd name="T1" fmla="*/ 7 h 112"/>
                <a:gd name="T2" fmla="*/ 171 w 180"/>
                <a:gd name="T3" fmla="*/ 24 h 112"/>
                <a:gd name="T4" fmla="*/ 163 w 180"/>
                <a:gd name="T5" fmla="*/ 39 h 112"/>
                <a:gd name="T6" fmla="*/ 152 w 180"/>
                <a:gd name="T7" fmla="*/ 53 h 112"/>
                <a:gd name="T8" fmla="*/ 141 w 180"/>
                <a:gd name="T9" fmla="*/ 66 h 112"/>
                <a:gd name="T10" fmla="*/ 129 w 180"/>
                <a:gd name="T11" fmla="*/ 80 h 112"/>
                <a:gd name="T12" fmla="*/ 115 w 180"/>
                <a:gd name="T13" fmla="*/ 92 h 112"/>
                <a:gd name="T14" fmla="*/ 101 w 180"/>
                <a:gd name="T15" fmla="*/ 102 h 112"/>
                <a:gd name="T16" fmla="*/ 87 w 180"/>
                <a:gd name="T17" fmla="*/ 112 h 112"/>
                <a:gd name="T18" fmla="*/ 82 w 180"/>
                <a:gd name="T19" fmla="*/ 107 h 112"/>
                <a:gd name="T20" fmla="*/ 79 w 180"/>
                <a:gd name="T21" fmla="*/ 101 h 112"/>
                <a:gd name="T22" fmla="*/ 76 w 180"/>
                <a:gd name="T23" fmla="*/ 95 h 112"/>
                <a:gd name="T24" fmla="*/ 74 w 180"/>
                <a:gd name="T25" fmla="*/ 88 h 112"/>
                <a:gd name="T26" fmla="*/ 70 w 180"/>
                <a:gd name="T27" fmla="*/ 81 h 112"/>
                <a:gd name="T28" fmla="*/ 68 w 180"/>
                <a:gd name="T29" fmla="*/ 74 h 112"/>
                <a:gd name="T30" fmla="*/ 65 w 180"/>
                <a:gd name="T31" fmla="*/ 69 h 112"/>
                <a:gd name="T32" fmla="*/ 60 w 180"/>
                <a:gd name="T33" fmla="*/ 63 h 112"/>
                <a:gd name="T34" fmla="*/ 45 w 180"/>
                <a:gd name="T35" fmla="*/ 48 h 112"/>
                <a:gd name="T36" fmla="*/ 36 w 180"/>
                <a:gd name="T37" fmla="*/ 38 h 112"/>
                <a:gd name="T38" fmla="*/ 30 w 180"/>
                <a:gd name="T39" fmla="*/ 33 h 112"/>
                <a:gd name="T40" fmla="*/ 25 w 180"/>
                <a:gd name="T41" fmla="*/ 31 h 112"/>
                <a:gd name="T42" fmla="*/ 18 w 180"/>
                <a:gd name="T43" fmla="*/ 30 h 112"/>
                <a:gd name="T44" fmla="*/ 0 w 180"/>
                <a:gd name="T45" fmla="*/ 26 h 112"/>
                <a:gd name="T46" fmla="*/ 26 w 180"/>
                <a:gd name="T47" fmla="*/ 14 h 112"/>
                <a:gd name="T48" fmla="*/ 41 w 180"/>
                <a:gd name="T49" fmla="*/ 9 h 112"/>
                <a:gd name="T50" fmla="*/ 56 w 180"/>
                <a:gd name="T51" fmla="*/ 5 h 112"/>
                <a:gd name="T52" fmla="*/ 74 w 180"/>
                <a:gd name="T53" fmla="*/ 3 h 112"/>
                <a:gd name="T54" fmla="*/ 93 w 180"/>
                <a:gd name="T55" fmla="*/ 1 h 112"/>
                <a:gd name="T56" fmla="*/ 114 w 180"/>
                <a:gd name="T57" fmla="*/ 0 h 112"/>
                <a:gd name="T58" fmla="*/ 135 w 180"/>
                <a:gd name="T59" fmla="*/ 1 h 112"/>
                <a:gd name="T60" fmla="*/ 157 w 180"/>
                <a:gd name="T61" fmla="*/ 3 h 112"/>
                <a:gd name="T62" fmla="*/ 180 w 180"/>
                <a:gd name="T63" fmla="*/ 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12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99" name="Freeform 264"/>
            <p:cNvSpPr>
              <a:spLocks/>
            </p:cNvSpPr>
            <p:nvPr>
              <p:custDataLst>
                <p:tags r:id="rId592"/>
              </p:custDataLst>
            </p:nvPr>
          </p:nvSpPr>
          <p:spPr bwMode="auto">
            <a:xfrm>
              <a:off x="13677503" y="7091423"/>
              <a:ext cx="173407" cy="219849"/>
            </a:xfrm>
            <a:custGeom>
              <a:avLst/>
              <a:gdLst>
                <a:gd name="T0" fmla="*/ 0 w 173"/>
                <a:gd name="T1" fmla="*/ 68 h 192"/>
                <a:gd name="T2" fmla="*/ 27 w 173"/>
                <a:gd name="T3" fmla="*/ 42 h 192"/>
                <a:gd name="T4" fmla="*/ 51 w 173"/>
                <a:gd name="T5" fmla="*/ 21 h 192"/>
                <a:gd name="T6" fmla="*/ 56 w 173"/>
                <a:gd name="T7" fmla="*/ 16 h 192"/>
                <a:gd name="T8" fmla="*/ 63 w 173"/>
                <a:gd name="T9" fmla="*/ 12 h 192"/>
                <a:gd name="T10" fmla="*/ 70 w 173"/>
                <a:gd name="T11" fmla="*/ 8 h 192"/>
                <a:gd name="T12" fmla="*/ 76 w 173"/>
                <a:gd name="T13" fmla="*/ 6 h 192"/>
                <a:gd name="T14" fmla="*/ 83 w 173"/>
                <a:gd name="T15" fmla="*/ 3 h 192"/>
                <a:gd name="T16" fmla="*/ 90 w 173"/>
                <a:gd name="T17" fmla="*/ 2 h 192"/>
                <a:gd name="T18" fmla="*/ 98 w 173"/>
                <a:gd name="T19" fmla="*/ 1 h 192"/>
                <a:gd name="T20" fmla="*/ 107 w 173"/>
                <a:gd name="T21" fmla="*/ 0 h 192"/>
                <a:gd name="T22" fmla="*/ 116 w 173"/>
                <a:gd name="T23" fmla="*/ 1 h 192"/>
                <a:gd name="T24" fmla="*/ 124 w 173"/>
                <a:gd name="T25" fmla="*/ 2 h 192"/>
                <a:gd name="T26" fmla="*/ 132 w 173"/>
                <a:gd name="T27" fmla="*/ 5 h 192"/>
                <a:gd name="T28" fmla="*/ 139 w 173"/>
                <a:gd name="T29" fmla="*/ 8 h 192"/>
                <a:gd name="T30" fmla="*/ 145 w 173"/>
                <a:gd name="T31" fmla="*/ 13 h 192"/>
                <a:gd name="T32" fmla="*/ 151 w 173"/>
                <a:gd name="T33" fmla="*/ 19 h 192"/>
                <a:gd name="T34" fmla="*/ 155 w 173"/>
                <a:gd name="T35" fmla="*/ 24 h 192"/>
                <a:gd name="T36" fmla="*/ 160 w 173"/>
                <a:gd name="T37" fmla="*/ 30 h 192"/>
                <a:gd name="T38" fmla="*/ 163 w 173"/>
                <a:gd name="T39" fmla="*/ 37 h 192"/>
                <a:gd name="T40" fmla="*/ 166 w 173"/>
                <a:gd name="T41" fmla="*/ 43 h 192"/>
                <a:gd name="T42" fmla="*/ 168 w 173"/>
                <a:gd name="T43" fmla="*/ 50 h 192"/>
                <a:gd name="T44" fmla="*/ 169 w 173"/>
                <a:gd name="T45" fmla="*/ 57 h 192"/>
                <a:gd name="T46" fmla="*/ 172 w 173"/>
                <a:gd name="T47" fmla="*/ 72 h 192"/>
                <a:gd name="T48" fmla="*/ 173 w 173"/>
                <a:gd name="T49" fmla="*/ 87 h 192"/>
                <a:gd name="T50" fmla="*/ 157 w 173"/>
                <a:gd name="T51" fmla="*/ 114 h 192"/>
                <a:gd name="T52" fmla="*/ 146 w 173"/>
                <a:gd name="T53" fmla="*/ 137 h 192"/>
                <a:gd name="T54" fmla="*/ 139 w 173"/>
                <a:gd name="T55" fmla="*/ 148 h 192"/>
                <a:gd name="T56" fmla="*/ 130 w 173"/>
                <a:gd name="T57" fmla="*/ 160 h 192"/>
                <a:gd name="T58" fmla="*/ 117 w 173"/>
                <a:gd name="T59" fmla="*/ 174 h 192"/>
                <a:gd name="T60" fmla="*/ 99 w 173"/>
                <a:gd name="T61" fmla="*/ 192 h 192"/>
                <a:gd name="T62" fmla="*/ 86 w 173"/>
                <a:gd name="T63" fmla="*/ 183 h 192"/>
                <a:gd name="T64" fmla="*/ 74 w 173"/>
                <a:gd name="T65" fmla="*/ 176 h 192"/>
                <a:gd name="T66" fmla="*/ 63 w 173"/>
                <a:gd name="T67" fmla="*/ 169 h 192"/>
                <a:gd name="T68" fmla="*/ 54 w 173"/>
                <a:gd name="T69" fmla="*/ 163 h 192"/>
                <a:gd name="T70" fmla="*/ 46 w 173"/>
                <a:gd name="T71" fmla="*/ 156 h 192"/>
                <a:gd name="T72" fmla="*/ 40 w 173"/>
                <a:gd name="T73" fmla="*/ 150 h 192"/>
                <a:gd name="T74" fmla="*/ 34 w 173"/>
                <a:gd name="T75" fmla="*/ 144 h 192"/>
                <a:gd name="T76" fmla="*/ 30 w 173"/>
                <a:gd name="T77" fmla="*/ 137 h 192"/>
                <a:gd name="T78" fmla="*/ 22 w 173"/>
                <a:gd name="T79" fmla="*/ 123 h 192"/>
                <a:gd name="T80" fmla="*/ 16 w 173"/>
                <a:gd name="T81" fmla="*/ 107 h 192"/>
                <a:gd name="T82" fmla="*/ 9 w 173"/>
                <a:gd name="T83" fmla="*/ 90 h 192"/>
                <a:gd name="T84" fmla="*/ 0 w 173"/>
                <a:gd name="T85" fmla="*/ 6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3" h="192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00" name="Freeform 265"/>
            <p:cNvSpPr>
              <a:spLocks/>
            </p:cNvSpPr>
            <p:nvPr>
              <p:custDataLst>
                <p:tags r:id="rId593"/>
              </p:custDataLst>
            </p:nvPr>
          </p:nvSpPr>
          <p:spPr bwMode="auto">
            <a:xfrm>
              <a:off x="13777120" y="7203091"/>
              <a:ext cx="243509" cy="289642"/>
            </a:xfrm>
            <a:custGeom>
              <a:avLst/>
              <a:gdLst>
                <a:gd name="T0" fmla="*/ 74 w 233"/>
                <a:gd name="T1" fmla="*/ 0 h 252"/>
                <a:gd name="T2" fmla="*/ 83 w 233"/>
                <a:gd name="T3" fmla="*/ 2 h 252"/>
                <a:gd name="T4" fmla="*/ 89 w 233"/>
                <a:gd name="T5" fmla="*/ 3 h 252"/>
                <a:gd name="T6" fmla="*/ 95 w 233"/>
                <a:gd name="T7" fmla="*/ 3 h 252"/>
                <a:gd name="T8" fmla="*/ 99 w 233"/>
                <a:gd name="T9" fmla="*/ 2 h 252"/>
                <a:gd name="T10" fmla="*/ 106 w 233"/>
                <a:gd name="T11" fmla="*/ 1 h 252"/>
                <a:gd name="T12" fmla="*/ 113 w 233"/>
                <a:gd name="T13" fmla="*/ 0 h 252"/>
                <a:gd name="T14" fmla="*/ 125 w 233"/>
                <a:gd name="T15" fmla="*/ 17 h 252"/>
                <a:gd name="T16" fmla="*/ 140 w 233"/>
                <a:gd name="T17" fmla="*/ 37 h 252"/>
                <a:gd name="T18" fmla="*/ 144 w 233"/>
                <a:gd name="T19" fmla="*/ 42 h 252"/>
                <a:gd name="T20" fmla="*/ 148 w 233"/>
                <a:gd name="T21" fmla="*/ 46 h 252"/>
                <a:gd name="T22" fmla="*/ 153 w 233"/>
                <a:gd name="T23" fmla="*/ 49 h 252"/>
                <a:gd name="T24" fmla="*/ 157 w 233"/>
                <a:gd name="T25" fmla="*/ 52 h 252"/>
                <a:gd name="T26" fmla="*/ 163 w 233"/>
                <a:gd name="T27" fmla="*/ 54 h 252"/>
                <a:gd name="T28" fmla="*/ 168 w 233"/>
                <a:gd name="T29" fmla="*/ 56 h 252"/>
                <a:gd name="T30" fmla="*/ 174 w 233"/>
                <a:gd name="T31" fmla="*/ 56 h 252"/>
                <a:gd name="T32" fmla="*/ 180 w 233"/>
                <a:gd name="T33" fmla="*/ 56 h 252"/>
                <a:gd name="T34" fmla="*/ 180 w 233"/>
                <a:gd name="T35" fmla="*/ 80 h 252"/>
                <a:gd name="T36" fmla="*/ 193 w 233"/>
                <a:gd name="T37" fmla="*/ 103 h 252"/>
                <a:gd name="T38" fmla="*/ 212 w 233"/>
                <a:gd name="T39" fmla="*/ 128 h 252"/>
                <a:gd name="T40" fmla="*/ 215 w 233"/>
                <a:gd name="T41" fmla="*/ 135 h 252"/>
                <a:gd name="T42" fmla="*/ 220 w 233"/>
                <a:gd name="T43" fmla="*/ 142 h 252"/>
                <a:gd name="T44" fmla="*/ 223 w 233"/>
                <a:gd name="T45" fmla="*/ 151 h 252"/>
                <a:gd name="T46" fmla="*/ 226 w 233"/>
                <a:gd name="T47" fmla="*/ 160 h 252"/>
                <a:gd name="T48" fmla="*/ 230 w 233"/>
                <a:gd name="T49" fmla="*/ 170 h 252"/>
                <a:gd name="T50" fmla="*/ 232 w 233"/>
                <a:gd name="T51" fmla="*/ 180 h 252"/>
                <a:gd name="T52" fmla="*/ 233 w 233"/>
                <a:gd name="T53" fmla="*/ 191 h 252"/>
                <a:gd name="T54" fmla="*/ 233 w 233"/>
                <a:gd name="T55" fmla="*/ 204 h 252"/>
                <a:gd name="T56" fmla="*/ 232 w 233"/>
                <a:gd name="T57" fmla="*/ 216 h 252"/>
                <a:gd name="T58" fmla="*/ 230 w 233"/>
                <a:gd name="T59" fmla="*/ 228 h 252"/>
                <a:gd name="T60" fmla="*/ 227 w 233"/>
                <a:gd name="T61" fmla="*/ 240 h 252"/>
                <a:gd name="T62" fmla="*/ 226 w 233"/>
                <a:gd name="T63" fmla="*/ 252 h 252"/>
                <a:gd name="T64" fmla="*/ 222 w 233"/>
                <a:gd name="T65" fmla="*/ 252 h 252"/>
                <a:gd name="T66" fmla="*/ 215 w 233"/>
                <a:gd name="T67" fmla="*/ 250 h 252"/>
                <a:gd name="T68" fmla="*/ 208 w 233"/>
                <a:gd name="T69" fmla="*/ 246 h 252"/>
                <a:gd name="T70" fmla="*/ 198 w 233"/>
                <a:gd name="T71" fmla="*/ 241 h 252"/>
                <a:gd name="T72" fmla="*/ 176 w 233"/>
                <a:gd name="T73" fmla="*/ 226 h 252"/>
                <a:gd name="T74" fmla="*/ 151 w 233"/>
                <a:gd name="T75" fmla="*/ 208 h 252"/>
                <a:gd name="T76" fmla="*/ 125 w 233"/>
                <a:gd name="T77" fmla="*/ 186 h 252"/>
                <a:gd name="T78" fmla="*/ 100 w 233"/>
                <a:gd name="T79" fmla="*/ 165 h 252"/>
                <a:gd name="T80" fmla="*/ 78 w 233"/>
                <a:gd name="T81" fmla="*/ 145 h 252"/>
                <a:gd name="T82" fmla="*/ 61 w 233"/>
                <a:gd name="T83" fmla="*/ 129 h 252"/>
                <a:gd name="T84" fmla="*/ 55 w 233"/>
                <a:gd name="T85" fmla="*/ 125 h 252"/>
                <a:gd name="T86" fmla="*/ 48 w 233"/>
                <a:gd name="T87" fmla="*/ 120 h 252"/>
                <a:gd name="T88" fmla="*/ 41 w 233"/>
                <a:gd name="T89" fmla="*/ 116 h 252"/>
                <a:gd name="T90" fmla="*/ 33 w 233"/>
                <a:gd name="T91" fmla="*/ 112 h 252"/>
                <a:gd name="T92" fmla="*/ 17 w 233"/>
                <a:gd name="T93" fmla="*/ 104 h 252"/>
                <a:gd name="T94" fmla="*/ 0 w 233"/>
                <a:gd name="T95" fmla="*/ 99 h 252"/>
                <a:gd name="T96" fmla="*/ 40 w 233"/>
                <a:gd name="T97" fmla="*/ 63 h 252"/>
                <a:gd name="T98" fmla="*/ 59 w 233"/>
                <a:gd name="T99" fmla="*/ 43 h 252"/>
                <a:gd name="T100" fmla="*/ 65 w 233"/>
                <a:gd name="T101" fmla="*/ 33 h 252"/>
                <a:gd name="T102" fmla="*/ 69 w 233"/>
                <a:gd name="T103" fmla="*/ 25 h 252"/>
                <a:gd name="T104" fmla="*/ 72 w 233"/>
                <a:gd name="T105" fmla="*/ 14 h 252"/>
                <a:gd name="T106" fmla="*/ 74 w 233"/>
                <a:gd name="T10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3" h="252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01" name="Freeform 266"/>
            <p:cNvSpPr>
              <a:spLocks/>
            </p:cNvSpPr>
            <p:nvPr>
              <p:custDataLst>
                <p:tags r:id="rId594"/>
              </p:custDataLst>
            </p:nvPr>
          </p:nvSpPr>
          <p:spPr bwMode="auto">
            <a:xfrm>
              <a:off x="14275207" y="7025120"/>
              <a:ext cx="243509" cy="443184"/>
            </a:xfrm>
            <a:custGeom>
              <a:avLst/>
              <a:gdLst>
                <a:gd name="T0" fmla="*/ 13 w 246"/>
                <a:gd name="T1" fmla="*/ 376 h 380"/>
                <a:gd name="T2" fmla="*/ 14 w 246"/>
                <a:gd name="T3" fmla="*/ 367 h 380"/>
                <a:gd name="T4" fmla="*/ 15 w 246"/>
                <a:gd name="T5" fmla="*/ 359 h 380"/>
                <a:gd name="T6" fmla="*/ 18 w 246"/>
                <a:gd name="T7" fmla="*/ 351 h 380"/>
                <a:gd name="T8" fmla="*/ 20 w 246"/>
                <a:gd name="T9" fmla="*/ 344 h 380"/>
                <a:gd name="T10" fmla="*/ 25 w 246"/>
                <a:gd name="T11" fmla="*/ 333 h 380"/>
                <a:gd name="T12" fmla="*/ 26 w 246"/>
                <a:gd name="T13" fmla="*/ 327 h 380"/>
                <a:gd name="T14" fmla="*/ 25 w 246"/>
                <a:gd name="T15" fmla="*/ 321 h 380"/>
                <a:gd name="T16" fmla="*/ 23 w 246"/>
                <a:gd name="T17" fmla="*/ 314 h 380"/>
                <a:gd name="T18" fmla="*/ 19 w 246"/>
                <a:gd name="T19" fmla="*/ 305 h 380"/>
                <a:gd name="T20" fmla="*/ 13 w 246"/>
                <a:gd name="T21" fmla="*/ 295 h 380"/>
                <a:gd name="T22" fmla="*/ 9 w 246"/>
                <a:gd name="T23" fmla="*/ 285 h 380"/>
                <a:gd name="T24" fmla="*/ 4 w 246"/>
                <a:gd name="T25" fmla="*/ 275 h 380"/>
                <a:gd name="T26" fmla="*/ 1 w 246"/>
                <a:gd name="T27" fmla="*/ 267 h 380"/>
                <a:gd name="T28" fmla="*/ 0 w 246"/>
                <a:gd name="T29" fmla="*/ 259 h 380"/>
                <a:gd name="T30" fmla="*/ 1 w 246"/>
                <a:gd name="T31" fmla="*/ 251 h 380"/>
                <a:gd name="T32" fmla="*/ 2 w 246"/>
                <a:gd name="T33" fmla="*/ 243 h 380"/>
                <a:gd name="T34" fmla="*/ 3 w 246"/>
                <a:gd name="T35" fmla="*/ 236 h 380"/>
                <a:gd name="T36" fmla="*/ 6 w 246"/>
                <a:gd name="T37" fmla="*/ 230 h 380"/>
                <a:gd name="T38" fmla="*/ 11 w 246"/>
                <a:gd name="T39" fmla="*/ 218 h 380"/>
                <a:gd name="T40" fmla="*/ 19 w 246"/>
                <a:gd name="T41" fmla="*/ 207 h 380"/>
                <a:gd name="T42" fmla="*/ 26 w 246"/>
                <a:gd name="T43" fmla="*/ 197 h 380"/>
                <a:gd name="T44" fmla="*/ 34 w 246"/>
                <a:gd name="T45" fmla="*/ 185 h 380"/>
                <a:gd name="T46" fmla="*/ 41 w 246"/>
                <a:gd name="T47" fmla="*/ 173 h 380"/>
                <a:gd name="T48" fmla="*/ 47 w 246"/>
                <a:gd name="T49" fmla="*/ 160 h 380"/>
                <a:gd name="T50" fmla="*/ 26 w 246"/>
                <a:gd name="T51" fmla="*/ 73 h 380"/>
                <a:gd name="T52" fmla="*/ 26 w 246"/>
                <a:gd name="T53" fmla="*/ 50 h 380"/>
                <a:gd name="T54" fmla="*/ 24 w 246"/>
                <a:gd name="T55" fmla="*/ 33 h 380"/>
                <a:gd name="T56" fmla="*/ 24 w 246"/>
                <a:gd name="T57" fmla="*/ 25 h 380"/>
                <a:gd name="T58" fmla="*/ 24 w 246"/>
                <a:gd name="T59" fmla="*/ 16 h 380"/>
                <a:gd name="T60" fmla="*/ 25 w 246"/>
                <a:gd name="T61" fmla="*/ 8 h 380"/>
                <a:gd name="T62" fmla="*/ 26 w 246"/>
                <a:gd name="T63" fmla="*/ 0 h 380"/>
                <a:gd name="T64" fmla="*/ 180 w 246"/>
                <a:gd name="T65" fmla="*/ 0 h 380"/>
                <a:gd name="T66" fmla="*/ 220 w 246"/>
                <a:gd name="T67" fmla="*/ 129 h 380"/>
                <a:gd name="T68" fmla="*/ 220 w 246"/>
                <a:gd name="T69" fmla="*/ 210 h 380"/>
                <a:gd name="T70" fmla="*/ 220 w 246"/>
                <a:gd name="T71" fmla="*/ 220 h 380"/>
                <a:gd name="T72" fmla="*/ 221 w 246"/>
                <a:gd name="T73" fmla="*/ 230 h 380"/>
                <a:gd name="T74" fmla="*/ 223 w 246"/>
                <a:gd name="T75" fmla="*/ 240 h 380"/>
                <a:gd name="T76" fmla="*/ 225 w 246"/>
                <a:gd name="T77" fmla="*/ 250 h 380"/>
                <a:gd name="T78" fmla="*/ 228 w 246"/>
                <a:gd name="T79" fmla="*/ 259 h 380"/>
                <a:gd name="T80" fmla="*/ 234 w 246"/>
                <a:gd name="T81" fmla="*/ 268 h 380"/>
                <a:gd name="T82" fmla="*/ 239 w 246"/>
                <a:gd name="T83" fmla="*/ 278 h 380"/>
                <a:gd name="T84" fmla="*/ 246 w 246"/>
                <a:gd name="T85" fmla="*/ 289 h 380"/>
                <a:gd name="T86" fmla="*/ 224 w 246"/>
                <a:gd name="T87" fmla="*/ 295 h 380"/>
                <a:gd name="T88" fmla="*/ 202 w 246"/>
                <a:gd name="T89" fmla="*/ 302 h 380"/>
                <a:gd name="T90" fmla="*/ 181 w 246"/>
                <a:gd name="T91" fmla="*/ 310 h 380"/>
                <a:gd name="T92" fmla="*/ 160 w 246"/>
                <a:gd name="T93" fmla="*/ 319 h 380"/>
                <a:gd name="T94" fmla="*/ 141 w 246"/>
                <a:gd name="T95" fmla="*/ 328 h 380"/>
                <a:gd name="T96" fmla="*/ 120 w 246"/>
                <a:gd name="T97" fmla="*/ 338 h 380"/>
                <a:gd name="T98" fmla="*/ 100 w 246"/>
                <a:gd name="T99" fmla="*/ 347 h 380"/>
                <a:gd name="T100" fmla="*/ 80 w 246"/>
                <a:gd name="T101" fmla="*/ 358 h 380"/>
                <a:gd name="T102" fmla="*/ 75 w 246"/>
                <a:gd name="T103" fmla="*/ 363 h 380"/>
                <a:gd name="T104" fmla="*/ 69 w 246"/>
                <a:gd name="T105" fmla="*/ 367 h 380"/>
                <a:gd name="T106" fmla="*/ 62 w 246"/>
                <a:gd name="T107" fmla="*/ 372 h 380"/>
                <a:gd name="T108" fmla="*/ 54 w 246"/>
                <a:gd name="T109" fmla="*/ 376 h 380"/>
                <a:gd name="T110" fmla="*/ 46 w 246"/>
                <a:gd name="T111" fmla="*/ 379 h 380"/>
                <a:gd name="T112" fmla="*/ 36 w 246"/>
                <a:gd name="T113" fmla="*/ 380 h 380"/>
                <a:gd name="T114" fmla="*/ 31 w 246"/>
                <a:gd name="T115" fmla="*/ 380 h 380"/>
                <a:gd name="T116" fmla="*/ 25 w 246"/>
                <a:gd name="T117" fmla="*/ 379 h 380"/>
                <a:gd name="T118" fmla="*/ 20 w 246"/>
                <a:gd name="T119" fmla="*/ 378 h 380"/>
                <a:gd name="T120" fmla="*/ 13 w 246"/>
                <a:gd name="T121" fmla="*/ 376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6" h="38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02" name="Freeform 267"/>
            <p:cNvSpPr>
              <a:spLocks/>
            </p:cNvSpPr>
            <p:nvPr>
              <p:custDataLst>
                <p:tags r:id="rId595"/>
              </p:custDataLst>
            </p:nvPr>
          </p:nvSpPr>
          <p:spPr bwMode="auto">
            <a:xfrm>
              <a:off x="13467199" y="6840168"/>
              <a:ext cx="202925" cy="129118"/>
            </a:xfrm>
            <a:custGeom>
              <a:avLst/>
              <a:gdLst>
                <a:gd name="T0" fmla="*/ 7 w 193"/>
                <a:gd name="T1" fmla="*/ 20 h 38"/>
                <a:gd name="T2" fmla="*/ 38 w 193"/>
                <a:gd name="T3" fmla="*/ 11 h 38"/>
                <a:gd name="T4" fmla="*/ 67 w 193"/>
                <a:gd name="T5" fmla="*/ 5 h 38"/>
                <a:gd name="T6" fmla="*/ 80 w 193"/>
                <a:gd name="T7" fmla="*/ 3 h 38"/>
                <a:gd name="T8" fmla="*/ 94 w 193"/>
                <a:gd name="T9" fmla="*/ 2 h 38"/>
                <a:gd name="T10" fmla="*/ 110 w 193"/>
                <a:gd name="T11" fmla="*/ 1 h 38"/>
                <a:gd name="T12" fmla="*/ 126 w 193"/>
                <a:gd name="T13" fmla="*/ 0 h 38"/>
                <a:gd name="T14" fmla="*/ 138 w 193"/>
                <a:gd name="T15" fmla="*/ 1 h 38"/>
                <a:gd name="T16" fmla="*/ 149 w 193"/>
                <a:gd name="T17" fmla="*/ 1 h 38"/>
                <a:gd name="T18" fmla="*/ 160 w 193"/>
                <a:gd name="T19" fmla="*/ 2 h 38"/>
                <a:gd name="T20" fmla="*/ 169 w 193"/>
                <a:gd name="T21" fmla="*/ 4 h 38"/>
                <a:gd name="T22" fmla="*/ 178 w 193"/>
                <a:gd name="T23" fmla="*/ 6 h 38"/>
                <a:gd name="T24" fmla="*/ 184 w 193"/>
                <a:gd name="T25" fmla="*/ 11 h 38"/>
                <a:gd name="T26" fmla="*/ 187 w 193"/>
                <a:gd name="T27" fmla="*/ 13 h 38"/>
                <a:gd name="T28" fmla="*/ 189 w 193"/>
                <a:gd name="T29" fmla="*/ 18 h 38"/>
                <a:gd name="T30" fmla="*/ 191 w 193"/>
                <a:gd name="T31" fmla="*/ 21 h 38"/>
                <a:gd name="T32" fmla="*/ 193 w 193"/>
                <a:gd name="T33" fmla="*/ 26 h 38"/>
                <a:gd name="T34" fmla="*/ 183 w 193"/>
                <a:gd name="T35" fmla="*/ 27 h 38"/>
                <a:gd name="T36" fmla="*/ 173 w 193"/>
                <a:gd name="T37" fmla="*/ 28 h 38"/>
                <a:gd name="T38" fmla="*/ 165 w 193"/>
                <a:gd name="T39" fmla="*/ 28 h 38"/>
                <a:gd name="T40" fmla="*/ 156 w 193"/>
                <a:gd name="T41" fmla="*/ 28 h 38"/>
                <a:gd name="T42" fmla="*/ 138 w 193"/>
                <a:gd name="T43" fmla="*/ 27 h 38"/>
                <a:gd name="T44" fmla="*/ 120 w 193"/>
                <a:gd name="T45" fmla="*/ 26 h 38"/>
                <a:gd name="T46" fmla="*/ 103 w 193"/>
                <a:gd name="T47" fmla="*/ 26 h 38"/>
                <a:gd name="T48" fmla="*/ 89 w 193"/>
                <a:gd name="T49" fmla="*/ 28 h 38"/>
                <a:gd name="T50" fmla="*/ 76 w 193"/>
                <a:gd name="T51" fmla="*/ 30 h 38"/>
                <a:gd name="T52" fmla="*/ 63 w 193"/>
                <a:gd name="T53" fmla="*/ 32 h 38"/>
                <a:gd name="T54" fmla="*/ 49 w 193"/>
                <a:gd name="T55" fmla="*/ 34 h 38"/>
                <a:gd name="T56" fmla="*/ 35 w 193"/>
                <a:gd name="T57" fmla="*/ 36 h 38"/>
                <a:gd name="T58" fmla="*/ 19 w 193"/>
                <a:gd name="T59" fmla="*/ 37 h 38"/>
                <a:gd name="T60" fmla="*/ 0 w 193"/>
                <a:gd name="T61" fmla="*/ 38 h 38"/>
                <a:gd name="T62" fmla="*/ 0 w 193"/>
                <a:gd name="T63" fmla="*/ 33 h 38"/>
                <a:gd name="T64" fmla="*/ 1 w 193"/>
                <a:gd name="T65" fmla="*/ 29 h 38"/>
                <a:gd name="T66" fmla="*/ 3 w 193"/>
                <a:gd name="T67" fmla="*/ 24 h 38"/>
                <a:gd name="T68" fmla="*/ 7 w 193"/>
                <a:gd name="T6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3" h="38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03" name="Freeform 268"/>
            <p:cNvSpPr>
              <a:spLocks/>
            </p:cNvSpPr>
            <p:nvPr>
              <p:custDataLst>
                <p:tags r:id="rId596"/>
              </p:custDataLst>
            </p:nvPr>
          </p:nvSpPr>
          <p:spPr bwMode="auto">
            <a:xfrm>
              <a:off x="14455993" y="7011162"/>
              <a:ext cx="99618" cy="341986"/>
            </a:xfrm>
            <a:custGeom>
              <a:avLst/>
              <a:gdLst>
                <a:gd name="T0" fmla="*/ 53 w 99"/>
                <a:gd name="T1" fmla="*/ 12 h 301"/>
                <a:gd name="T2" fmla="*/ 59 w 99"/>
                <a:gd name="T3" fmla="*/ 12 h 301"/>
                <a:gd name="T4" fmla="*/ 59 w 99"/>
                <a:gd name="T5" fmla="*/ 19 h 301"/>
                <a:gd name="T6" fmla="*/ 62 w 99"/>
                <a:gd name="T7" fmla="*/ 26 h 301"/>
                <a:gd name="T8" fmla="*/ 63 w 99"/>
                <a:gd name="T9" fmla="*/ 33 h 301"/>
                <a:gd name="T10" fmla="*/ 66 w 99"/>
                <a:gd name="T11" fmla="*/ 42 h 301"/>
                <a:gd name="T12" fmla="*/ 72 w 99"/>
                <a:gd name="T13" fmla="*/ 58 h 301"/>
                <a:gd name="T14" fmla="*/ 79 w 99"/>
                <a:gd name="T15" fmla="*/ 75 h 301"/>
                <a:gd name="T16" fmla="*/ 87 w 99"/>
                <a:gd name="T17" fmla="*/ 93 h 301"/>
                <a:gd name="T18" fmla="*/ 93 w 99"/>
                <a:gd name="T19" fmla="*/ 111 h 301"/>
                <a:gd name="T20" fmla="*/ 96 w 99"/>
                <a:gd name="T21" fmla="*/ 120 h 301"/>
                <a:gd name="T22" fmla="*/ 98 w 99"/>
                <a:gd name="T23" fmla="*/ 129 h 301"/>
                <a:gd name="T24" fmla="*/ 99 w 99"/>
                <a:gd name="T25" fmla="*/ 138 h 301"/>
                <a:gd name="T26" fmla="*/ 99 w 99"/>
                <a:gd name="T27" fmla="*/ 148 h 301"/>
                <a:gd name="T28" fmla="*/ 99 w 99"/>
                <a:gd name="T29" fmla="*/ 289 h 301"/>
                <a:gd name="T30" fmla="*/ 89 w 99"/>
                <a:gd name="T31" fmla="*/ 290 h 301"/>
                <a:gd name="T32" fmla="*/ 80 w 99"/>
                <a:gd name="T33" fmla="*/ 293 h 301"/>
                <a:gd name="T34" fmla="*/ 73 w 99"/>
                <a:gd name="T35" fmla="*/ 297 h 301"/>
                <a:gd name="T36" fmla="*/ 66 w 99"/>
                <a:gd name="T37" fmla="*/ 301 h 301"/>
                <a:gd name="T38" fmla="*/ 59 w 99"/>
                <a:gd name="T39" fmla="*/ 290 h 301"/>
                <a:gd name="T40" fmla="*/ 54 w 99"/>
                <a:gd name="T41" fmla="*/ 280 h 301"/>
                <a:gd name="T42" fmla="*/ 48 w 99"/>
                <a:gd name="T43" fmla="*/ 271 h 301"/>
                <a:gd name="T44" fmla="*/ 45 w 99"/>
                <a:gd name="T45" fmla="*/ 262 h 301"/>
                <a:gd name="T46" fmla="*/ 43 w 99"/>
                <a:gd name="T47" fmla="*/ 252 h 301"/>
                <a:gd name="T48" fmla="*/ 41 w 99"/>
                <a:gd name="T49" fmla="*/ 242 h 301"/>
                <a:gd name="T50" fmla="*/ 40 w 99"/>
                <a:gd name="T51" fmla="*/ 232 h 301"/>
                <a:gd name="T52" fmla="*/ 40 w 99"/>
                <a:gd name="T53" fmla="*/ 222 h 301"/>
                <a:gd name="T54" fmla="*/ 40 w 99"/>
                <a:gd name="T55" fmla="*/ 141 h 301"/>
                <a:gd name="T56" fmla="*/ 0 w 99"/>
                <a:gd name="T57" fmla="*/ 6 h 301"/>
                <a:gd name="T58" fmla="*/ 5 w 99"/>
                <a:gd name="T59" fmla="*/ 2 h 301"/>
                <a:gd name="T60" fmla="*/ 10 w 99"/>
                <a:gd name="T61" fmla="*/ 0 h 301"/>
                <a:gd name="T62" fmla="*/ 14 w 99"/>
                <a:gd name="T63" fmla="*/ 0 h 301"/>
                <a:gd name="T64" fmla="*/ 20 w 99"/>
                <a:gd name="T65" fmla="*/ 0 h 301"/>
                <a:gd name="T66" fmla="*/ 26 w 99"/>
                <a:gd name="T67" fmla="*/ 0 h 301"/>
                <a:gd name="T68" fmla="*/ 32 w 99"/>
                <a:gd name="T69" fmla="*/ 2 h 301"/>
                <a:gd name="T70" fmla="*/ 37 w 99"/>
                <a:gd name="T71" fmla="*/ 4 h 301"/>
                <a:gd name="T72" fmla="*/ 41 w 99"/>
                <a:gd name="T73" fmla="*/ 6 h 301"/>
                <a:gd name="T74" fmla="*/ 47 w 99"/>
                <a:gd name="T75" fmla="*/ 10 h 301"/>
                <a:gd name="T76" fmla="*/ 53 w 99"/>
                <a:gd name="T77" fmla="*/ 12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301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04" name="Freeform 269"/>
            <p:cNvSpPr>
              <a:spLocks/>
            </p:cNvSpPr>
            <p:nvPr>
              <p:custDataLst>
                <p:tags r:id="rId597"/>
              </p:custDataLst>
            </p:nvPr>
          </p:nvSpPr>
          <p:spPr bwMode="auto">
            <a:xfrm>
              <a:off x="14515025" y="6927410"/>
              <a:ext cx="177097" cy="415267"/>
            </a:xfrm>
            <a:custGeom>
              <a:avLst/>
              <a:gdLst>
                <a:gd name="T0" fmla="*/ 0 w 173"/>
                <a:gd name="T1" fmla="*/ 80 h 357"/>
                <a:gd name="T2" fmla="*/ 9 w 173"/>
                <a:gd name="T3" fmla="*/ 72 h 357"/>
                <a:gd name="T4" fmla="*/ 17 w 173"/>
                <a:gd name="T5" fmla="*/ 65 h 357"/>
                <a:gd name="T6" fmla="*/ 25 w 173"/>
                <a:gd name="T7" fmla="*/ 60 h 357"/>
                <a:gd name="T8" fmla="*/ 33 w 173"/>
                <a:gd name="T9" fmla="*/ 56 h 357"/>
                <a:gd name="T10" fmla="*/ 40 w 173"/>
                <a:gd name="T11" fmla="*/ 50 h 357"/>
                <a:gd name="T12" fmla="*/ 67 w 173"/>
                <a:gd name="T13" fmla="*/ 50 h 357"/>
                <a:gd name="T14" fmla="*/ 94 w 173"/>
                <a:gd name="T15" fmla="*/ 0 h 357"/>
                <a:gd name="T16" fmla="*/ 101 w 173"/>
                <a:gd name="T17" fmla="*/ 3 h 357"/>
                <a:gd name="T18" fmla="*/ 108 w 173"/>
                <a:gd name="T19" fmla="*/ 7 h 357"/>
                <a:gd name="T20" fmla="*/ 116 w 173"/>
                <a:gd name="T21" fmla="*/ 12 h 357"/>
                <a:gd name="T22" fmla="*/ 123 w 173"/>
                <a:gd name="T23" fmla="*/ 18 h 357"/>
                <a:gd name="T24" fmla="*/ 131 w 173"/>
                <a:gd name="T25" fmla="*/ 22 h 357"/>
                <a:gd name="T26" fmla="*/ 139 w 173"/>
                <a:gd name="T27" fmla="*/ 27 h 357"/>
                <a:gd name="T28" fmla="*/ 145 w 173"/>
                <a:gd name="T29" fmla="*/ 29 h 357"/>
                <a:gd name="T30" fmla="*/ 153 w 173"/>
                <a:gd name="T31" fmla="*/ 30 h 357"/>
                <a:gd name="T32" fmla="*/ 163 w 173"/>
                <a:gd name="T33" fmla="*/ 39 h 357"/>
                <a:gd name="T34" fmla="*/ 173 w 173"/>
                <a:gd name="T35" fmla="*/ 50 h 357"/>
                <a:gd name="T36" fmla="*/ 173 w 173"/>
                <a:gd name="T37" fmla="*/ 61 h 357"/>
                <a:gd name="T38" fmla="*/ 173 w 173"/>
                <a:gd name="T39" fmla="*/ 69 h 357"/>
                <a:gd name="T40" fmla="*/ 173 w 173"/>
                <a:gd name="T41" fmla="*/ 80 h 357"/>
                <a:gd name="T42" fmla="*/ 173 w 173"/>
                <a:gd name="T43" fmla="*/ 98 h 357"/>
                <a:gd name="T44" fmla="*/ 173 w 173"/>
                <a:gd name="T45" fmla="*/ 109 h 357"/>
                <a:gd name="T46" fmla="*/ 171 w 173"/>
                <a:gd name="T47" fmla="*/ 118 h 357"/>
                <a:gd name="T48" fmla="*/ 167 w 173"/>
                <a:gd name="T49" fmla="*/ 127 h 357"/>
                <a:gd name="T50" fmla="*/ 163 w 173"/>
                <a:gd name="T51" fmla="*/ 135 h 357"/>
                <a:gd name="T52" fmla="*/ 152 w 173"/>
                <a:gd name="T53" fmla="*/ 151 h 357"/>
                <a:gd name="T54" fmla="*/ 140 w 173"/>
                <a:gd name="T55" fmla="*/ 167 h 357"/>
                <a:gd name="T56" fmla="*/ 128 w 173"/>
                <a:gd name="T57" fmla="*/ 183 h 357"/>
                <a:gd name="T58" fmla="*/ 117 w 173"/>
                <a:gd name="T59" fmla="*/ 200 h 357"/>
                <a:gd name="T60" fmla="*/ 112 w 173"/>
                <a:gd name="T61" fmla="*/ 209 h 357"/>
                <a:gd name="T62" fmla="*/ 109 w 173"/>
                <a:gd name="T63" fmla="*/ 219 h 357"/>
                <a:gd name="T64" fmla="*/ 108 w 173"/>
                <a:gd name="T65" fmla="*/ 229 h 357"/>
                <a:gd name="T66" fmla="*/ 107 w 173"/>
                <a:gd name="T67" fmla="*/ 240 h 357"/>
                <a:gd name="T68" fmla="*/ 108 w 173"/>
                <a:gd name="T69" fmla="*/ 273 h 357"/>
                <a:gd name="T70" fmla="*/ 109 w 173"/>
                <a:gd name="T71" fmla="*/ 293 h 357"/>
                <a:gd name="T72" fmla="*/ 110 w 173"/>
                <a:gd name="T73" fmla="*/ 302 h 357"/>
                <a:gd name="T74" fmla="*/ 109 w 173"/>
                <a:gd name="T75" fmla="*/ 313 h 357"/>
                <a:gd name="T76" fmla="*/ 109 w 173"/>
                <a:gd name="T77" fmla="*/ 327 h 357"/>
                <a:gd name="T78" fmla="*/ 107 w 173"/>
                <a:gd name="T79" fmla="*/ 345 h 357"/>
                <a:gd name="T80" fmla="*/ 97 w 173"/>
                <a:gd name="T81" fmla="*/ 346 h 357"/>
                <a:gd name="T82" fmla="*/ 88 w 173"/>
                <a:gd name="T83" fmla="*/ 347 h 357"/>
                <a:gd name="T84" fmla="*/ 79 w 173"/>
                <a:gd name="T85" fmla="*/ 349 h 357"/>
                <a:gd name="T86" fmla="*/ 71 w 173"/>
                <a:gd name="T87" fmla="*/ 351 h 357"/>
                <a:gd name="T88" fmla="*/ 63 w 173"/>
                <a:gd name="T89" fmla="*/ 353 h 357"/>
                <a:gd name="T90" fmla="*/ 55 w 173"/>
                <a:gd name="T91" fmla="*/ 355 h 357"/>
                <a:gd name="T92" fmla="*/ 48 w 173"/>
                <a:gd name="T93" fmla="*/ 357 h 357"/>
                <a:gd name="T94" fmla="*/ 40 w 173"/>
                <a:gd name="T95" fmla="*/ 357 h 357"/>
                <a:gd name="T96" fmla="*/ 40 w 173"/>
                <a:gd name="T97" fmla="*/ 216 h 357"/>
                <a:gd name="T98" fmla="*/ 40 w 173"/>
                <a:gd name="T99" fmla="*/ 206 h 357"/>
                <a:gd name="T100" fmla="*/ 39 w 173"/>
                <a:gd name="T101" fmla="*/ 197 h 357"/>
                <a:gd name="T102" fmla="*/ 37 w 173"/>
                <a:gd name="T103" fmla="*/ 188 h 357"/>
                <a:gd name="T104" fmla="*/ 34 w 173"/>
                <a:gd name="T105" fmla="*/ 179 h 357"/>
                <a:gd name="T106" fmla="*/ 28 w 173"/>
                <a:gd name="T107" fmla="*/ 161 h 357"/>
                <a:gd name="T108" fmla="*/ 20 w 173"/>
                <a:gd name="T109" fmla="*/ 143 h 357"/>
                <a:gd name="T110" fmla="*/ 13 w 173"/>
                <a:gd name="T111" fmla="*/ 126 h 357"/>
                <a:gd name="T112" fmla="*/ 7 w 173"/>
                <a:gd name="T113" fmla="*/ 110 h 357"/>
                <a:gd name="T114" fmla="*/ 4 w 173"/>
                <a:gd name="T115" fmla="*/ 101 h 357"/>
                <a:gd name="T116" fmla="*/ 3 w 173"/>
                <a:gd name="T117" fmla="*/ 94 h 357"/>
                <a:gd name="T118" fmla="*/ 0 w 173"/>
                <a:gd name="T119" fmla="*/ 87 h 357"/>
                <a:gd name="T120" fmla="*/ 0 w 173"/>
                <a:gd name="T121" fmla="*/ 8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3" h="357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05" name="Freeform 270"/>
            <p:cNvSpPr>
              <a:spLocks/>
            </p:cNvSpPr>
            <p:nvPr>
              <p:custDataLst>
                <p:tags r:id="rId598"/>
              </p:custDataLst>
            </p:nvPr>
          </p:nvSpPr>
          <p:spPr bwMode="auto">
            <a:xfrm>
              <a:off x="16208520" y="9576054"/>
              <a:ext cx="59032" cy="132607"/>
            </a:xfrm>
            <a:custGeom>
              <a:avLst/>
              <a:gdLst>
                <a:gd name="T0" fmla="*/ 10 w 50"/>
                <a:gd name="T1" fmla="*/ 0 h 74"/>
                <a:gd name="T2" fmla="*/ 6 w 50"/>
                <a:gd name="T3" fmla="*/ 14 h 74"/>
                <a:gd name="T4" fmla="*/ 2 w 50"/>
                <a:gd name="T5" fmla="*/ 26 h 74"/>
                <a:gd name="T6" fmla="*/ 0 w 50"/>
                <a:gd name="T7" fmla="*/ 36 h 74"/>
                <a:gd name="T8" fmla="*/ 0 w 50"/>
                <a:gd name="T9" fmla="*/ 43 h 74"/>
                <a:gd name="T10" fmla="*/ 0 w 50"/>
                <a:gd name="T11" fmla="*/ 50 h 74"/>
                <a:gd name="T12" fmla="*/ 2 w 50"/>
                <a:gd name="T13" fmla="*/ 56 h 74"/>
                <a:gd name="T14" fmla="*/ 6 w 50"/>
                <a:gd name="T15" fmla="*/ 61 h 74"/>
                <a:gd name="T16" fmla="*/ 10 w 50"/>
                <a:gd name="T17" fmla="*/ 68 h 74"/>
                <a:gd name="T18" fmla="*/ 50 w 50"/>
                <a:gd name="T19" fmla="*/ 74 h 74"/>
                <a:gd name="T20" fmla="*/ 50 w 50"/>
                <a:gd name="T21" fmla="*/ 51 h 74"/>
                <a:gd name="T22" fmla="*/ 50 w 50"/>
                <a:gd name="T23" fmla="*/ 34 h 74"/>
                <a:gd name="T24" fmla="*/ 50 w 50"/>
                <a:gd name="T25" fmla="*/ 19 h 74"/>
                <a:gd name="T26" fmla="*/ 50 w 50"/>
                <a:gd name="T27" fmla="*/ 0 h 74"/>
                <a:gd name="T28" fmla="*/ 38 w 50"/>
                <a:gd name="T29" fmla="*/ 0 h 74"/>
                <a:gd name="T30" fmla="*/ 25 w 50"/>
                <a:gd name="T31" fmla="*/ 0 h 74"/>
                <a:gd name="T32" fmla="*/ 14 w 50"/>
                <a:gd name="T33" fmla="*/ 0 h 74"/>
                <a:gd name="T34" fmla="*/ 10 w 50"/>
                <a:gd name="T3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74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06" name="Freeform 271"/>
            <p:cNvSpPr>
              <a:spLocks/>
            </p:cNvSpPr>
            <p:nvPr>
              <p:custDataLst>
                <p:tags r:id="rId599"/>
              </p:custDataLst>
            </p:nvPr>
          </p:nvSpPr>
          <p:spPr bwMode="auto">
            <a:xfrm>
              <a:off x="15965011" y="9788923"/>
              <a:ext cx="143890" cy="125627"/>
            </a:xfrm>
            <a:custGeom>
              <a:avLst/>
              <a:gdLst>
                <a:gd name="T0" fmla="*/ 3 w 135"/>
                <a:gd name="T1" fmla="*/ 55 h 98"/>
                <a:gd name="T2" fmla="*/ 11 w 135"/>
                <a:gd name="T3" fmla="*/ 54 h 98"/>
                <a:gd name="T4" fmla="*/ 18 w 135"/>
                <a:gd name="T5" fmla="*/ 53 h 98"/>
                <a:gd name="T6" fmla="*/ 24 w 135"/>
                <a:gd name="T7" fmla="*/ 50 h 98"/>
                <a:gd name="T8" fmla="*/ 31 w 135"/>
                <a:gd name="T9" fmla="*/ 47 h 98"/>
                <a:gd name="T10" fmla="*/ 42 w 135"/>
                <a:gd name="T11" fmla="*/ 38 h 98"/>
                <a:gd name="T12" fmla="*/ 52 w 135"/>
                <a:gd name="T13" fmla="*/ 28 h 98"/>
                <a:gd name="T14" fmla="*/ 61 w 135"/>
                <a:gd name="T15" fmla="*/ 18 h 98"/>
                <a:gd name="T16" fmla="*/ 71 w 135"/>
                <a:gd name="T17" fmla="*/ 8 h 98"/>
                <a:gd name="T18" fmla="*/ 76 w 135"/>
                <a:gd name="T19" fmla="*/ 5 h 98"/>
                <a:gd name="T20" fmla="*/ 82 w 135"/>
                <a:gd name="T21" fmla="*/ 2 h 98"/>
                <a:gd name="T22" fmla="*/ 88 w 135"/>
                <a:gd name="T23" fmla="*/ 0 h 98"/>
                <a:gd name="T24" fmla="*/ 96 w 135"/>
                <a:gd name="T25" fmla="*/ 0 h 98"/>
                <a:gd name="T26" fmla="*/ 102 w 135"/>
                <a:gd name="T27" fmla="*/ 0 h 98"/>
                <a:gd name="T28" fmla="*/ 110 w 135"/>
                <a:gd name="T29" fmla="*/ 3 h 98"/>
                <a:gd name="T30" fmla="*/ 117 w 135"/>
                <a:gd name="T31" fmla="*/ 6 h 98"/>
                <a:gd name="T32" fmla="*/ 123 w 135"/>
                <a:gd name="T33" fmla="*/ 11 h 98"/>
                <a:gd name="T34" fmla="*/ 128 w 135"/>
                <a:gd name="T35" fmla="*/ 16 h 98"/>
                <a:gd name="T36" fmla="*/ 132 w 135"/>
                <a:gd name="T37" fmla="*/ 24 h 98"/>
                <a:gd name="T38" fmla="*/ 134 w 135"/>
                <a:gd name="T39" fmla="*/ 30 h 98"/>
                <a:gd name="T40" fmla="*/ 135 w 135"/>
                <a:gd name="T41" fmla="*/ 37 h 98"/>
                <a:gd name="T42" fmla="*/ 134 w 135"/>
                <a:gd name="T43" fmla="*/ 40 h 98"/>
                <a:gd name="T44" fmla="*/ 132 w 135"/>
                <a:gd name="T45" fmla="*/ 43 h 98"/>
                <a:gd name="T46" fmla="*/ 129 w 135"/>
                <a:gd name="T47" fmla="*/ 47 h 98"/>
                <a:gd name="T48" fmla="*/ 124 w 135"/>
                <a:gd name="T49" fmla="*/ 51 h 98"/>
                <a:gd name="T50" fmla="*/ 113 w 135"/>
                <a:gd name="T51" fmla="*/ 61 h 98"/>
                <a:gd name="T52" fmla="*/ 100 w 135"/>
                <a:gd name="T53" fmla="*/ 72 h 98"/>
                <a:gd name="T54" fmla="*/ 87 w 135"/>
                <a:gd name="T55" fmla="*/ 82 h 98"/>
                <a:gd name="T56" fmla="*/ 74 w 135"/>
                <a:gd name="T57" fmla="*/ 91 h 98"/>
                <a:gd name="T58" fmla="*/ 63 w 135"/>
                <a:gd name="T59" fmla="*/ 96 h 98"/>
                <a:gd name="T60" fmla="*/ 55 w 135"/>
                <a:gd name="T61" fmla="*/ 98 h 98"/>
                <a:gd name="T62" fmla="*/ 51 w 135"/>
                <a:gd name="T63" fmla="*/ 97 h 98"/>
                <a:gd name="T64" fmla="*/ 43 w 135"/>
                <a:gd name="T65" fmla="*/ 92 h 98"/>
                <a:gd name="T66" fmla="*/ 32 w 135"/>
                <a:gd name="T67" fmla="*/ 85 h 98"/>
                <a:gd name="T68" fmla="*/ 21 w 135"/>
                <a:gd name="T69" fmla="*/ 77 h 98"/>
                <a:gd name="T70" fmla="*/ 11 w 135"/>
                <a:gd name="T71" fmla="*/ 68 h 98"/>
                <a:gd name="T72" fmla="*/ 5 w 135"/>
                <a:gd name="T73" fmla="*/ 62 h 98"/>
                <a:gd name="T74" fmla="*/ 1 w 135"/>
                <a:gd name="T75" fmla="*/ 59 h 98"/>
                <a:gd name="T76" fmla="*/ 0 w 135"/>
                <a:gd name="T77" fmla="*/ 57 h 98"/>
                <a:gd name="T78" fmla="*/ 0 w 135"/>
                <a:gd name="T79" fmla="*/ 56 h 98"/>
                <a:gd name="T80" fmla="*/ 3 w 135"/>
                <a:gd name="T81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07" name="Freeform 272"/>
            <p:cNvSpPr>
              <a:spLocks/>
            </p:cNvSpPr>
            <p:nvPr>
              <p:custDataLst>
                <p:tags r:id="rId600"/>
              </p:custDataLst>
            </p:nvPr>
          </p:nvSpPr>
          <p:spPr bwMode="auto">
            <a:xfrm>
              <a:off x="21119281" y="4763827"/>
              <a:ext cx="280404" cy="376882"/>
            </a:xfrm>
            <a:custGeom>
              <a:avLst/>
              <a:gdLst>
                <a:gd name="T0" fmla="*/ 240 w 266"/>
                <a:gd name="T1" fmla="*/ 9 h 326"/>
                <a:gd name="T2" fmla="*/ 240 w 266"/>
                <a:gd name="T3" fmla="*/ 28 h 326"/>
                <a:gd name="T4" fmla="*/ 249 w 266"/>
                <a:gd name="T5" fmla="*/ 42 h 326"/>
                <a:gd name="T6" fmla="*/ 245 w 266"/>
                <a:gd name="T7" fmla="*/ 55 h 326"/>
                <a:gd name="T8" fmla="*/ 225 w 266"/>
                <a:gd name="T9" fmla="*/ 50 h 326"/>
                <a:gd name="T10" fmla="*/ 210 w 266"/>
                <a:gd name="T11" fmla="*/ 51 h 326"/>
                <a:gd name="T12" fmla="*/ 195 w 266"/>
                <a:gd name="T13" fmla="*/ 65 h 326"/>
                <a:gd name="T14" fmla="*/ 193 w 266"/>
                <a:gd name="T15" fmla="*/ 78 h 326"/>
                <a:gd name="T16" fmla="*/ 198 w 266"/>
                <a:gd name="T17" fmla="*/ 89 h 326"/>
                <a:gd name="T18" fmla="*/ 215 w 266"/>
                <a:gd name="T19" fmla="*/ 110 h 326"/>
                <a:gd name="T20" fmla="*/ 224 w 266"/>
                <a:gd name="T21" fmla="*/ 122 h 326"/>
                <a:gd name="T22" fmla="*/ 225 w 266"/>
                <a:gd name="T23" fmla="*/ 133 h 326"/>
                <a:gd name="T24" fmla="*/ 222 w 266"/>
                <a:gd name="T25" fmla="*/ 143 h 326"/>
                <a:gd name="T26" fmla="*/ 207 w 266"/>
                <a:gd name="T27" fmla="*/ 154 h 326"/>
                <a:gd name="T28" fmla="*/ 200 w 266"/>
                <a:gd name="T29" fmla="*/ 160 h 326"/>
                <a:gd name="T30" fmla="*/ 181 w 266"/>
                <a:gd name="T31" fmla="*/ 166 h 326"/>
                <a:gd name="T32" fmla="*/ 164 w 266"/>
                <a:gd name="T33" fmla="*/ 178 h 326"/>
                <a:gd name="T34" fmla="*/ 160 w 266"/>
                <a:gd name="T35" fmla="*/ 191 h 326"/>
                <a:gd name="T36" fmla="*/ 173 w 266"/>
                <a:gd name="T37" fmla="*/ 207 h 326"/>
                <a:gd name="T38" fmla="*/ 189 w 266"/>
                <a:gd name="T39" fmla="*/ 215 h 326"/>
                <a:gd name="T40" fmla="*/ 214 w 266"/>
                <a:gd name="T41" fmla="*/ 227 h 326"/>
                <a:gd name="T42" fmla="*/ 245 w 266"/>
                <a:gd name="T43" fmla="*/ 259 h 326"/>
                <a:gd name="T44" fmla="*/ 251 w 266"/>
                <a:gd name="T45" fmla="*/ 285 h 326"/>
                <a:gd name="T46" fmla="*/ 220 w 266"/>
                <a:gd name="T47" fmla="*/ 291 h 326"/>
                <a:gd name="T48" fmla="*/ 207 w 266"/>
                <a:gd name="T49" fmla="*/ 298 h 326"/>
                <a:gd name="T50" fmla="*/ 198 w 266"/>
                <a:gd name="T51" fmla="*/ 312 h 326"/>
                <a:gd name="T52" fmla="*/ 189 w 266"/>
                <a:gd name="T53" fmla="*/ 326 h 326"/>
                <a:gd name="T54" fmla="*/ 170 w 266"/>
                <a:gd name="T55" fmla="*/ 321 h 326"/>
                <a:gd name="T56" fmla="*/ 167 w 266"/>
                <a:gd name="T57" fmla="*/ 316 h 326"/>
                <a:gd name="T58" fmla="*/ 154 w 266"/>
                <a:gd name="T59" fmla="*/ 310 h 326"/>
                <a:gd name="T60" fmla="*/ 139 w 266"/>
                <a:gd name="T61" fmla="*/ 301 h 326"/>
                <a:gd name="T62" fmla="*/ 126 w 266"/>
                <a:gd name="T63" fmla="*/ 295 h 326"/>
                <a:gd name="T64" fmla="*/ 98 w 266"/>
                <a:gd name="T65" fmla="*/ 290 h 326"/>
                <a:gd name="T66" fmla="*/ 63 w 266"/>
                <a:gd name="T67" fmla="*/ 277 h 326"/>
                <a:gd name="T68" fmla="*/ 54 w 266"/>
                <a:gd name="T69" fmla="*/ 268 h 326"/>
                <a:gd name="T70" fmla="*/ 55 w 266"/>
                <a:gd name="T71" fmla="*/ 256 h 326"/>
                <a:gd name="T72" fmla="*/ 70 w 266"/>
                <a:gd name="T73" fmla="*/ 244 h 326"/>
                <a:gd name="T74" fmla="*/ 59 w 266"/>
                <a:gd name="T75" fmla="*/ 221 h 326"/>
                <a:gd name="T76" fmla="*/ 34 w 266"/>
                <a:gd name="T77" fmla="*/ 194 h 326"/>
                <a:gd name="T78" fmla="*/ 13 w 266"/>
                <a:gd name="T79" fmla="*/ 182 h 326"/>
                <a:gd name="T80" fmla="*/ 4 w 266"/>
                <a:gd name="T81" fmla="*/ 171 h 326"/>
                <a:gd name="T82" fmla="*/ 19 w 266"/>
                <a:gd name="T83" fmla="*/ 152 h 326"/>
                <a:gd name="T84" fmla="*/ 54 w 266"/>
                <a:gd name="T85" fmla="*/ 124 h 326"/>
                <a:gd name="T86" fmla="*/ 73 w 266"/>
                <a:gd name="T87" fmla="*/ 105 h 326"/>
                <a:gd name="T88" fmla="*/ 88 w 266"/>
                <a:gd name="T89" fmla="*/ 92 h 326"/>
                <a:gd name="T90" fmla="*/ 110 w 266"/>
                <a:gd name="T91" fmla="*/ 88 h 326"/>
                <a:gd name="T92" fmla="*/ 144 w 266"/>
                <a:gd name="T93" fmla="*/ 70 h 326"/>
                <a:gd name="T94" fmla="*/ 168 w 266"/>
                <a:gd name="T95" fmla="*/ 46 h 326"/>
                <a:gd name="T96" fmla="*/ 191 w 266"/>
                <a:gd name="T97" fmla="*/ 21 h 326"/>
                <a:gd name="T98" fmla="*/ 220 w 266"/>
                <a:gd name="T99" fmla="*/ 4 h 326"/>
                <a:gd name="T100" fmla="*/ 238 w 266"/>
                <a:gd name="T101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6" h="326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11" name="Freeform 276"/>
            <p:cNvSpPr>
              <a:spLocks/>
            </p:cNvSpPr>
            <p:nvPr>
              <p:custDataLst>
                <p:tags r:id="rId601"/>
              </p:custDataLst>
            </p:nvPr>
          </p:nvSpPr>
          <p:spPr bwMode="auto">
            <a:xfrm>
              <a:off x="20178452" y="6208542"/>
              <a:ext cx="468569" cy="593241"/>
            </a:xfrm>
            <a:custGeom>
              <a:avLst/>
              <a:gdLst>
                <a:gd name="T0" fmla="*/ 94 w 471"/>
                <a:gd name="T1" fmla="*/ 12 h 518"/>
                <a:gd name="T2" fmla="*/ 67 w 471"/>
                <a:gd name="T3" fmla="*/ 32 h 518"/>
                <a:gd name="T4" fmla="*/ 40 w 471"/>
                <a:gd name="T5" fmla="*/ 49 h 518"/>
                <a:gd name="T6" fmla="*/ 27 w 471"/>
                <a:gd name="T7" fmla="*/ 82 h 518"/>
                <a:gd name="T8" fmla="*/ 8 w 471"/>
                <a:gd name="T9" fmla="*/ 118 h 518"/>
                <a:gd name="T10" fmla="*/ 7 w 471"/>
                <a:gd name="T11" fmla="*/ 136 h 518"/>
                <a:gd name="T12" fmla="*/ 30 w 471"/>
                <a:gd name="T13" fmla="*/ 153 h 518"/>
                <a:gd name="T14" fmla="*/ 50 w 471"/>
                <a:gd name="T15" fmla="*/ 168 h 518"/>
                <a:gd name="T16" fmla="*/ 62 w 471"/>
                <a:gd name="T17" fmla="*/ 172 h 518"/>
                <a:gd name="T18" fmla="*/ 75 w 471"/>
                <a:gd name="T19" fmla="*/ 211 h 518"/>
                <a:gd name="T20" fmla="*/ 84 w 471"/>
                <a:gd name="T21" fmla="*/ 272 h 518"/>
                <a:gd name="T22" fmla="*/ 94 w 471"/>
                <a:gd name="T23" fmla="*/ 299 h 518"/>
                <a:gd name="T24" fmla="*/ 104 w 471"/>
                <a:gd name="T25" fmla="*/ 302 h 518"/>
                <a:gd name="T26" fmla="*/ 112 w 471"/>
                <a:gd name="T27" fmla="*/ 297 h 518"/>
                <a:gd name="T28" fmla="*/ 128 w 471"/>
                <a:gd name="T29" fmla="*/ 268 h 518"/>
                <a:gd name="T30" fmla="*/ 145 w 471"/>
                <a:gd name="T31" fmla="*/ 262 h 518"/>
                <a:gd name="T32" fmla="*/ 160 w 471"/>
                <a:gd name="T33" fmla="*/ 272 h 518"/>
                <a:gd name="T34" fmla="*/ 173 w 471"/>
                <a:gd name="T35" fmla="*/ 277 h 518"/>
                <a:gd name="T36" fmla="*/ 183 w 471"/>
                <a:gd name="T37" fmla="*/ 274 h 518"/>
                <a:gd name="T38" fmla="*/ 192 w 471"/>
                <a:gd name="T39" fmla="*/ 259 h 518"/>
                <a:gd name="T40" fmla="*/ 203 w 471"/>
                <a:gd name="T41" fmla="*/ 244 h 518"/>
                <a:gd name="T42" fmla="*/ 212 w 471"/>
                <a:gd name="T43" fmla="*/ 241 h 518"/>
                <a:gd name="T44" fmla="*/ 241 w 471"/>
                <a:gd name="T45" fmla="*/ 247 h 518"/>
                <a:gd name="T46" fmla="*/ 259 w 471"/>
                <a:gd name="T47" fmla="*/ 271 h 518"/>
                <a:gd name="T48" fmla="*/ 308 w 471"/>
                <a:gd name="T49" fmla="*/ 336 h 518"/>
                <a:gd name="T50" fmla="*/ 341 w 471"/>
                <a:gd name="T51" fmla="*/ 382 h 518"/>
                <a:gd name="T52" fmla="*/ 358 w 471"/>
                <a:gd name="T53" fmla="*/ 419 h 518"/>
                <a:gd name="T54" fmla="*/ 366 w 471"/>
                <a:gd name="T55" fmla="*/ 457 h 518"/>
                <a:gd name="T56" fmla="*/ 359 w 471"/>
                <a:gd name="T57" fmla="*/ 470 h 518"/>
                <a:gd name="T58" fmla="*/ 339 w 471"/>
                <a:gd name="T59" fmla="*/ 487 h 518"/>
                <a:gd name="T60" fmla="*/ 363 w 471"/>
                <a:gd name="T61" fmla="*/ 496 h 518"/>
                <a:gd name="T62" fmla="*/ 392 w 471"/>
                <a:gd name="T63" fmla="*/ 518 h 518"/>
                <a:gd name="T64" fmla="*/ 401 w 471"/>
                <a:gd name="T65" fmla="*/ 499 h 518"/>
                <a:gd name="T66" fmla="*/ 413 w 471"/>
                <a:gd name="T67" fmla="*/ 489 h 518"/>
                <a:gd name="T68" fmla="*/ 444 w 471"/>
                <a:gd name="T69" fmla="*/ 483 h 518"/>
                <a:gd name="T70" fmla="*/ 468 w 471"/>
                <a:gd name="T71" fmla="*/ 438 h 518"/>
                <a:gd name="T72" fmla="*/ 449 w 471"/>
                <a:gd name="T73" fmla="*/ 387 h 518"/>
                <a:gd name="T74" fmla="*/ 421 w 471"/>
                <a:gd name="T75" fmla="*/ 347 h 518"/>
                <a:gd name="T76" fmla="*/ 345 w 471"/>
                <a:gd name="T77" fmla="*/ 277 h 518"/>
                <a:gd name="T78" fmla="*/ 279 w 471"/>
                <a:gd name="T79" fmla="*/ 218 h 518"/>
                <a:gd name="T80" fmla="*/ 224 w 471"/>
                <a:gd name="T81" fmla="*/ 162 h 518"/>
                <a:gd name="T82" fmla="*/ 179 w 471"/>
                <a:gd name="T83" fmla="*/ 105 h 518"/>
                <a:gd name="T84" fmla="*/ 127 w 471"/>
                <a:gd name="T85" fmla="*/ 40 h 518"/>
                <a:gd name="T86" fmla="*/ 115 w 471"/>
                <a:gd name="T87" fmla="*/ 14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1" h="518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12" name="Freeform 277"/>
            <p:cNvSpPr>
              <a:spLocks/>
            </p:cNvSpPr>
            <p:nvPr>
              <p:custDataLst>
                <p:tags r:id="rId602"/>
              </p:custDataLst>
            </p:nvPr>
          </p:nvSpPr>
          <p:spPr bwMode="auto">
            <a:xfrm>
              <a:off x="20370308" y="6759907"/>
              <a:ext cx="309920" cy="286151"/>
            </a:xfrm>
            <a:custGeom>
              <a:avLst/>
              <a:gdLst>
                <a:gd name="T0" fmla="*/ 152 w 293"/>
                <a:gd name="T1" fmla="*/ 19 h 246"/>
                <a:gd name="T2" fmla="*/ 179 w 293"/>
                <a:gd name="T3" fmla="*/ 30 h 246"/>
                <a:gd name="T4" fmla="*/ 196 w 293"/>
                <a:gd name="T5" fmla="*/ 30 h 246"/>
                <a:gd name="T6" fmla="*/ 202 w 293"/>
                <a:gd name="T7" fmla="*/ 18 h 246"/>
                <a:gd name="T8" fmla="*/ 210 w 293"/>
                <a:gd name="T9" fmla="*/ 10 h 246"/>
                <a:gd name="T10" fmla="*/ 219 w 293"/>
                <a:gd name="T11" fmla="*/ 6 h 246"/>
                <a:gd name="T12" fmla="*/ 245 w 293"/>
                <a:gd name="T13" fmla="*/ 2 h 246"/>
                <a:gd name="T14" fmla="*/ 293 w 293"/>
                <a:gd name="T15" fmla="*/ 80 h 246"/>
                <a:gd name="T16" fmla="*/ 266 w 293"/>
                <a:gd name="T17" fmla="*/ 107 h 246"/>
                <a:gd name="T18" fmla="*/ 237 w 293"/>
                <a:gd name="T19" fmla="*/ 141 h 246"/>
                <a:gd name="T20" fmla="*/ 225 w 293"/>
                <a:gd name="T21" fmla="*/ 159 h 246"/>
                <a:gd name="T22" fmla="*/ 215 w 293"/>
                <a:gd name="T23" fmla="*/ 178 h 246"/>
                <a:gd name="T24" fmla="*/ 209 w 293"/>
                <a:gd name="T25" fmla="*/ 197 h 246"/>
                <a:gd name="T26" fmla="*/ 206 w 293"/>
                <a:gd name="T27" fmla="*/ 216 h 246"/>
                <a:gd name="T28" fmla="*/ 196 w 293"/>
                <a:gd name="T29" fmla="*/ 217 h 246"/>
                <a:gd name="T30" fmla="*/ 186 w 293"/>
                <a:gd name="T31" fmla="*/ 220 h 246"/>
                <a:gd name="T32" fmla="*/ 170 w 293"/>
                <a:gd name="T33" fmla="*/ 229 h 246"/>
                <a:gd name="T34" fmla="*/ 154 w 293"/>
                <a:gd name="T35" fmla="*/ 239 h 246"/>
                <a:gd name="T36" fmla="*/ 133 w 293"/>
                <a:gd name="T37" fmla="*/ 246 h 246"/>
                <a:gd name="T38" fmla="*/ 102 w 293"/>
                <a:gd name="T39" fmla="*/ 240 h 246"/>
                <a:gd name="T40" fmla="*/ 71 w 293"/>
                <a:gd name="T41" fmla="*/ 232 h 246"/>
                <a:gd name="T42" fmla="*/ 59 w 293"/>
                <a:gd name="T43" fmla="*/ 226 h 246"/>
                <a:gd name="T44" fmla="*/ 49 w 293"/>
                <a:gd name="T45" fmla="*/ 220 h 246"/>
                <a:gd name="T46" fmla="*/ 43 w 293"/>
                <a:gd name="T47" fmla="*/ 212 h 246"/>
                <a:gd name="T48" fmla="*/ 41 w 293"/>
                <a:gd name="T49" fmla="*/ 204 h 246"/>
                <a:gd name="T50" fmla="*/ 47 w 293"/>
                <a:gd name="T51" fmla="*/ 178 h 246"/>
                <a:gd name="T52" fmla="*/ 45 w 293"/>
                <a:gd name="T53" fmla="*/ 162 h 246"/>
                <a:gd name="T54" fmla="*/ 40 w 293"/>
                <a:gd name="T55" fmla="*/ 147 h 246"/>
                <a:gd name="T56" fmla="*/ 24 w 293"/>
                <a:gd name="T57" fmla="*/ 119 h 246"/>
                <a:gd name="T58" fmla="*/ 8 w 293"/>
                <a:gd name="T59" fmla="*/ 91 h 246"/>
                <a:gd name="T60" fmla="*/ 2 w 293"/>
                <a:gd name="T61" fmla="*/ 74 h 246"/>
                <a:gd name="T62" fmla="*/ 0 w 293"/>
                <a:gd name="T63" fmla="*/ 55 h 246"/>
                <a:gd name="T64" fmla="*/ 2 w 293"/>
                <a:gd name="T65" fmla="*/ 45 h 246"/>
                <a:gd name="T66" fmla="*/ 8 w 293"/>
                <a:gd name="T67" fmla="*/ 36 h 246"/>
                <a:gd name="T68" fmla="*/ 17 w 293"/>
                <a:gd name="T69" fmla="*/ 29 h 246"/>
                <a:gd name="T70" fmla="*/ 26 w 293"/>
                <a:gd name="T71" fmla="*/ 22 h 246"/>
                <a:gd name="T72" fmla="*/ 48 w 293"/>
                <a:gd name="T73" fmla="*/ 14 h 246"/>
                <a:gd name="T74" fmla="*/ 67 w 293"/>
                <a:gd name="T75" fmla="*/ 12 h 246"/>
                <a:gd name="T76" fmla="*/ 96 w 293"/>
                <a:gd name="T77" fmla="*/ 12 h 246"/>
                <a:gd name="T78" fmla="*/ 133 w 293"/>
                <a:gd name="T79" fmla="*/ 1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3" h="246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13" name="Freeform 278"/>
            <p:cNvSpPr>
              <a:spLocks/>
            </p:cNvSpPr>
            <p:nvPr>
              <p:custDataLst>
                <p:tags r:id="rId603"/>
              </p:custDataLst>
            </p:nvPr>
          </p:nvSpPr>
          <p:spPr bwMode="auto">
            <a:xfrm>
              <a:off x="21303757" y="5081384"/>
              <a:ext cx="199235" cy="286151"/>
            </a:xfrm>
            <a:custGeom>
              <a:avLst/>
              <a:gdLst>
                <a:gd name="T0" fmla="*/ 18 w 200"/>
                <a:gd name="T1" fmla="*/ 41 h 246"/>
                <a:gd name="T2" fmla="*/ 28 w 200"/>
                <a:gd name="T3" fmla="*/ 26 h 246"/>
                <a:gd name="T4" fmla="*/ 38 w 200"/>
                <a:gd name="T5" fmla="*/ 16 h 246"/>
                <a:gd name="T6" fmla="*/ 50 w 200"/>
                <a:gd name="T7" fmla="*/ 9 h 246"/>
                <a:gd name="T8" fmla="*/ 73 w 200"/>
                <a:gd name="T9" fmla="*/ 1 h 246"/>
                <a:gd name="T10" fmla="*/ 88 w 200"/>
                <a:gd name="T11" fmla="*/ 12 h 246"/>
                <a:gd name="T12" fmla="*/ 108 w 200"/>
                <a:gd name="T13" fmla="*/ 34 h 246"/>
                <a:gd name="T14" fmla="*/ 125 w 200"/>
                <a:gd name="T15" fmla="*/ 50 h 246"/>
                <a:gd name="T16" fmla="*/ 139 w 200"/>
                <a:gd name="T17" fmla="*/ 58 h 246"/>
                <a:gd name="T18" fmla="*/ 152 w 200"/>
                <a:gd name="T19" fmla="*/ 64 h 246"/>
                <a:gd name="T20" fmla="*/ 166 w 200"/>
                <a:gd name="T21" fmla="*/ 67 h 246"/>
                <a:gd name="T22" fmla="*/ 184 w 200"/>
                <a:gd name="T23" fmla="*/ 96 h 246"/>
                <a:gd name="T24" fmla="*/ 195 w 200"/>
                <a:gd name="T25" fmla="*/ 137 h 246"/>
                <a:gd name="T26" fmla="*/ 199 w 200"/>
                <a:gd name="T27" fmla="*/ 165 h 246"/>
                <a:gd name="T28" fmla="*/ 200 w 200"/>
                <a:gd name="T29" fmla="*/ 185 h 246"/>
                <a:gd name="T30" fmla="*/ 198 w 200"/>
                <a:gd name="T31" fmla="*/ 197 h 246"/>
                <a:gd name="T32" fmla="*/ 195 w 200"/>
                <a:gd name="T33" fmla="*/ 207 h 246"/>
                <a:gd name="T34" fmla="*/ 189 w 200"/>
                <a:gd name="T35" fmla="*/ 214 h 246"/>
                <a:gd name="T36" fmla="*/ 179 w 200"/>
                <a:gd name="T37" fmla="*/ 220 h 246"/>
                <a:gd name="T38" fmla="*/ 164 w 200"/>
                <a:gd name="T39" fmla="*/ 224 h 246"/>
                <a:gd name="T40" fmla="*/ 140 w 200"/>
                <a:gd name="T41" fmla="*/ 224 h 246"/>
                <a:gd name="T42" fmla="*/ 118 w 200"/>
                <a:gd name="T43" fmla="*/ 229 h 246"/>
                <a:gd name="T44" fmla="*/ 111 w 200"/>
                <a:gd name="T45" fmla="*/ 235 h 246"/>
                <a:gd name="T46" fmla="*/ 108 w 200"/>
                <a:gd name="T47" fmla="*/ 242 h 246"/>
                <a:gd name="T48" fmla="*/ 98 w 200"/>
                <a:gd name="T49" fmla="*/ 245 h 246"/>
                <a:gd name="T50" fmla="*/ 85 w 200"/>
                <a:gd name="T51" fmla="*/ 240 h 246"/>
                <a:gd name="T52" fmla="*/ 77 w 200"/>
                <a:gd name="T53" fmla="*/ 230 h 246"/>
                <a:gd name="T54" fmla="*/ 73 w 200"/>
                <a:gd name="T55" fmla="*/ 216 h 246"/>
                <a:gd name="T56" fmla="*/ 72 w 200"/>
                <a:gd name="T57" fmla="*/ 192 h 246"/>
                <a:gd name="T58" fmla="*/ 71 w 200"/>
                <a:gd name="T59" fmla="*/ 168 h 246"/>
                <a:gd name="T60" fmla="*/ 69 w 200"/>
                <a:gd name="T61" fmla="*/ 154 h 246"/>
                <a:gd name="T62" fmla="*/ 64 w 200"/>
                <a:gd name="T63" fmla="*/ 142 h 246"/>
                <a:gd name="T64" fmla="*/ 56 w 200"/>
                <a:gd name="T65" fmla="*/ 134 h 246"/>
                <a:gd name="T66" fmla="*/ 40 w 200"/>
                <a:gd name="T67" fmla="*/ 125 h 246"/>
                <a:gd name="T68" fmla="*/ 18 w 200"/>
                <a:gd name="T69" fmla="*/ 115 h 246"/>
                <a:gd name="T70" fmla="*/ 6 w 200"/>
                <a:gd name="T71" fmla="*/ 106 h 246"/>
                <a:gd name="T72" fmla="*/ 1 w 200"/>
                <a:gd name="T73" fmla="*/ 98 h 246"/>
                <a:gd name="T74" fmla="*/ 1 w 200"/>
                <a:gd name="T75" fmla="*/ 87 h 246"/>
                <a:gd name="T76" fmla="*/ 5 w 200"/>
                <a:gd name="T77" fmla="*/ 78 h 246"/>
                <a:gd name="T78" fmla="*/ 10 w 200"/>
                <a:gd name="T79" fmla="*/ 68 h 246"/>
                <a:gd name="T80" fmla="*/ 13 w 200"/>
                <a:gd name="T81" fmla="*/ 5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" h="246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14" name="Freeform 279"/>
            <p:cNvSpPr>
              <a:spLocks/>
            </p:cNvSpPr>
            <p:nvPr>
              <p:custDataLst>
                <p:tags r:id="rId604"/>
              </p:custDataLst>
            </p:nvPr>
          </p:nvSpPr>
          <p:spPr bwMode="auto">
            <a:xfrm>
              <a:off x="22624608" y="7932429"/>
              <a:ext cx="538671" cy="558344"/>
            </a:xfrm>
            <a:custGeom>
              <a:avLst/>
              <a:gdLst>
                <a:gd name="T0" fmla="*/ 91 w 538"/>
                <a:gd name="T1" fmla="*/ 21 h 487"/>
                <a:gd name="T2" fmla="*/ 160 w 538"/>
                <a:gd name="T3" fmla="*/ 47 h 487"/>
                <a:gd name="T4" fmla="*/ 202 w 538"/>
                <a:gd name="T5" fmla="*/ 70 h 487"/>
                <a:gd name="T6" fmla="*/ 253 w 538"/>
                <a:gd name="T7" fmla="*/ 110 h 487"/>
                <a:gd name="T8" fmla="*/ 300 w 538"/>
                <a:gd name="T9" fmla="*/ 136 h 487"/>
                <a:gd name="T10" fmla="*/ 299 w 538"/>
                <a:gd name="T11" fmla="*/ 161 h 487"/>
                <a:gd name="T12" fmla="*/ 347 w 538"/>
                <a:gd name="T13" fmla="*/ 205 h 487"/>
                <a:gd name="T14" fmla="*/ 393 w 538"/>
                <a:gd name="T15" fmla="*/ 248 h 487"/>
                <a:gd name="T16" fmla="*/ 379 w 538"/>
                <a:gd name="T17" fmla="*/ 250 h 487"/>
                <a:gd name="T18" fmla="*/ 372 w 538"/>
                <a:gd name="T19" fmla="*/ 256 h 487"/>
                <a:gd name="T20" fmla="*/ 372 w 538"/>
                <a:gd name="T21" fmla="*/ 278 h 487"/>
                <a:gd name="T22" fmla="*/ 377 w 538"/>
                <a:gd name="T23" fmla="*/ 301 h 487"/>
                <a:gd name="T24" fmla="*/ 389 w 538"/>
                <a:gd name="T25" fmla="*/ 325 h 487"/>
                <a:gd name="T26" fmla="*/ 407 w 538"/>
                <a:gd name="T27" fmla="*/ 348 h 487"/>
                <a:gd name="T28" fmla="*/ 428 w 538"/>
                <a:gd name="T29" fmla="*/ 366 h 487"/>
                <a:gd name="T30" fmla="*/ 451 w 538"/>
                <a:gd name="T31" fmla="*/ 376 h 487"/>
                <a:gd name="T32" fmla="*/ 461 w 538"/>
                <a:gd name="T33" fmla="*/ 390 h 487"/>
                <a:gd name="T34" fmla="*/ 472 w 538"/>
                <a:gd name="T35" fmla="*/ 406 h 487"/>
                <a:gd name="T36" fmla="*/ 489 w 538"/>
                <a:gd name="T37" fmla="*/ 417 h 487"/>
                <a:gd name="T38" fmla="*/ 513 w 538"/>
                <a:gd name="T39" fmla="*/ 432 h 487"/>
                <a:gd name="T40" fmla="*/ 518 w 538"/>
                <a:gd name="T41" fmla="*/ 444 h 487"/>
                <a:gd name="T42" fmla="*/ 525 w 538"/>
                <a:gd name="T43" fmla="*/ 450 h 487"/>
                <a:gd name="T44" fmla="*/ 538 w 538"/>
                <a:gd name="T45" fmla="*/ 456 h 487"/>
                <a:gd name="T46" fmla="*/ 534 w 538"/>
                <a:gd name="T47" fmla="*/ 472 h 487"/>
                <a:gd name="T48" fmla="*/ 519 w 538"/>
                <a:gd name="T49" fmla="*/ 484 h 487"/>
                <a:gd name="T50" fmla="*/ 490 w 538"/>
                <a:gd name="T51" fmla="*/ 487 h 487"/>
                <a:gd name="T52" fmla="*/ 448 w 538"/>
                <a:gd name="T53" fmla="*/ 480 h 487"/>
                <a:gd name="T54" fmla="*/ 414 w 538"/>
                <a:gd name="T55" fmla="*/ 466 h 487"/>
                <a:gd name="T56" fmla="*/ 386 w 538"/>
                <a:gd name="T57" fmla="*/ 446 h 487"/>
                <a:gd name="T58" fmla="*/ 355 w 538"/>
                <a:gd name="T59" fmla="*/ 415 h 487"/>
                <a:gd name="T60" fmla="*/ 312 w 538"/>
                <a:gd name="T61" fmla="*/ 365 h 487"/>
                <a:gd name="T62" fmla="*/ 274 w 538"/>
                <a:gd name="T63" fmla="*/ 330 h 487"/>
                <a:gd name="T64" fmla="*/ 246 w 538"/>
                <a:gd name="T65" fmla="*/ 316 h 487"/>
                <a:gd name="T66" fmla="*/ 212 w 538"/>
                <a:gd name="T67" fmla="*/ 309 h 487"/>
                <a:gd name="T68" fmla="*/ 180 w 538"/>
                <a:gd name="T69" fmla="*/ 310 h 487"/>
                <a:gd name="T70" fmla="*/ 153 w 538"/>
                <a:gd name="T71" fmla="*/ 317 h 487"/>
                <a:gd name="T72" fmla="*/ 113 w 538"/>
                <a:gd name="T73" fmla="*/ 345 h 487"/>
                <a:gd name="T74" fmla="*/ 136 w 538"/>
                <a:gd name="T75" fmla="*/ 361 h 487"/>
                <a:gd name="T76" fmla="*/ 140 w 538"/>
                <a:gd name="T77" fmla="*/ 370 h 487"/>
                <a:gd name="T78" fmla="*/ 124 w 538"/>
                <a:gd name="T79" fmla="*/ 401 h 487"/>
                <a:gd name="T80" fmla="*/ 113 w 538"/>
                <a:gd name="T81" fmla="*/ 414 h 487"/>
                <a:gd name="T82" fmla="*/ 47 w 538"/>
                <a:gd name="T83" fmla="*/ 403 h 487"/>
                <a:gd name="T84" fmla="*/ 20 w 538"/>
                <a:gd name="T85" fmla="*/ 259 h 487"/>
                <a:gd name="T86" fmla="*/ 20 w 538"/>
                <a:gd name="T87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8" h="487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15" name="Freeform 280"/>
            <p:cNvSpPr>
              <a:spLocks/>
            </p:cNvSpPr>
            <p:nvPr>
              <p:custDataLst>
                <p:tags r:id="rId605"/>
              </p:custDataLst>
            </p:nvPr>
          </p:nvSpPr>
          <p:spPr bwMode="auto">
            <a:xfrm>
              <a:off x="23071042" y="7897533"/>
              <a:ext cx="247197" cy="282661"/>
            </a:xfrm>
            <a:custGeom>
              <a:avLst/>
              <a:gdLst>
                <a:gd name="T0" fmla="*/ 136 w 253"/>
                <a:gd name="T1" fmla="*/ 1 h 246"/>
                <a:gd name="T2" fmla="*/ 157 w 253"/>
                <a:gd name="T3" fmla="*/ 8 h 246"/>
                <a:gd name="T4" fmla="*/ 179 w 253"/>
                <a:gd name="T5" fmla="*/ 21 h 246"/>
                <a:gd name="T6" fmla="*/ 199 w 253"/>
                <a:gd name="T7" fmla="*/ 37 h 246"/>
                <a:gd name="T8" fmla="*/ 218 w 253"/>
                <a:gd name="T9" fmla="*/ 57 h 246"/>
                <a:gd name="T10" fmla="*/ 234 w 253"/>
                <a:gd name="T11" fmla="*/ 76 h 246"/>
                <a:gd name="T12" fmla="*/ 245 w 253"/>
                <a:gd name="T13" fmla="*/ 94 h 246"/>
                <a:gd name="T14" fmla="*/ 252 w 253"/>
                <a:gd name="T15" fmla="*/ 111 h 246"/>
                <a:gd name="T16" fmla="*/ 252 w 253"/>
                <a:gd name="T17" fmla="*/ 128 h 246"/>
                <a:gd name="T18" fmla="*/ 243 w 253"/>
                <a:gd name="T19" fmla="*/ 151 h 246"/>
                <a:gd name="T20" fmla="*/ 229 w 253"/>
                <a:gd name="T21" fmla="*/ 174 h 246"/>
                <a:gd name="T22" fmla="*/ 209 w 253"/>
                <a:gd name="T23" fmla="*/ 195 h 246"/>
                <a:gd name="T24" fmla="*/ 184 w 253"/>
                <a:gd name="T25" fmla="*/ 214 h 246"/>
                <a:gd name="T26" fmla="*/ 157 w 253"/>
                <a:gd name="T27" fmla="*/ 229 h 246"/>
                <a:gd name="T28" fmla="*/ 129 w 253"/>
                <a:gd name="T29" fmla="*/ 240 h 246"/>
                <a:gd name="T30" fmla="*/ 100 w 253"/>
                <a:gd name="T31" fmla="*/ 245 h 246"/>
                <a:gd name="T32" fmla="*/ 74 w 253"/>
                <a:gd name="T33" fmla="*/ 245 h 246"/>
                <a:gd name="T34" fmla="*/ 53 w 253"/>
                <a:gd name="T35" fmla="*/ 240 h 246"/>
                <a:gd name="T36" fmla="*/ 33 w 253"/>
                <a:gd name="T37" fmla="*/ 234 h 246"/>
                <a:gd name="T38" fmla="*/ 11 w 253"/>
                <a:gd name="T39" fmla="*/ 229 h 246"/>
                <a:gd name="T40" fmla="*/ 3 w 253"/>
                <a:gd name="T41" fmla="*/ 219 h 246"/>
                <a:gd name="T42" fmla="*/ 10 w 253"/>
                <a:gd name="T43" fmla="*/ 205 h 246"/>
                <a:gd name="T44" fmla="*/ 22 w 253"/>
                <a:gd name="T45" fmla="*/ 196 h 246"/>
                <a:gd name="T46" fmla="*/ 37 w 253"/>
                <a:gd name="T47" fmla="*/ 191 h 246"/>
                <a:gd name="T48" fmla="*/ 50 w 253"/>
                <a:gd name="T49" fmla="*/ 197 h 246"/>
                <a:gd name="T50" fmla="*/ 60 w 253"/>
                <a:gd name="T51" fmla="*/ 207 h 246"/>
                <a:gd name="T52" fmla="*/ 68 w 253"/>
                <a:gd name="T53" fmla="*/ 201 h 246"/>
                <a:gd name="T54" fmla="*/ 75 w 253"/>
                <a:gd name="T55" fmla="*/ 190 h 246"/>
                <a:gd name="T56" fmla="*/ 84 w 253"/>
                <a:gd name="T57" fmla="*/ 180 h 246"/>
                <a:gd name="T58" fmla="*/ 91 w 253"/>
                <a:gd name="T59" fmla="*/ 181 h 246"/>
                <a:gd name="T60" fmla="*/ 98 w 253"/>
                <a:gd name="T61" fmla="*/ 179 h 246"/>
                <a:gd name="T62" fmla="*/ 106 w 253"/>
                <a:gd name="T63" fmla="*/ 178 h 246"/>
                <a:gd name="T64" fmla="*/ 120 w 253"/>
                <a:gd name="T65" fmla="*/ 174 h 246"/>
                <a:gd name="T66" fmla="*/ 149 w 253"/>
                <a:gd name="T67" fmla="*/ 164 h 246"/>
                <a:gd name="T68" fmla="*/ 179 w 253"/>
                <a:gd name="T69" fmla="*/ 147 h 246"/>
                <a:gd name="T70" fmla="*/ 197 w 253"/>
                <a:gd name="T71" fmla="*/ 135 h 246"/>
                <a:gd name="T72" fmla="*/ 210 w 253"/>
                <a:gd name="T73" fmla="*/ 123 h 246"/>
                <a:gd name="T74" fmla="*/ 218 w 253"/>
                <a:gd name="T75" fmla="*/ 111 h 246"/>
                <a:gd name="T76" fmla="*/ 219 w 253"/>
                <a:gd name="T77" fmla="*/ 98 h 246"/>
                <a:gd name="T78" fmla="*/ 214 w 253"/>
                <a:gd name="T79" fmla="*/ 88 h 246"/>
                <a:gd name="T80" fmla="*/ 210 w 253"/>
                <a:gd name="T81" fmla="*/ 80 h 246"/>
                <a:gd name="T82" fmla="*/ 207 w 253"/>
                <a:gd name="T83" fmla="*/ 72 h 246"/>
                <a:gd name="T84" fmla="*/ 201 w 253"/>
                <a:gd name="T85" fmla="*/ 67 h 246"/>
                <a:gd name="T86" fmla="*/ 191 w 253"/>
                <a:gd name="T87" fmla="*/ 65 h 246"/>
                <a:gd name="T88" fmla="*/ 184 w 253"/>
                <a:gd name="T89" fmla="*/ 61 h 246"/>
                <a:gd name="T90" fmla="*/ 180 w 253"/>
                <a:gd name="T91" fmla="*/ 54 h 246"/>
                <a:gd name="T92" fmla="*/ 140 w 253"/>
                <a:gd name="T93" fmla="*/ 49 h 246"/>
                <a:gd name="T94" fmla="*/ 136 w 253"/>
                <a:gd name="T95" fmla="*/ 44 h 246"/>
                <a:gd name="T96" fmla="*/ 136 w 253"/>
                <a:gd name="T97" fmla="*/ 36 h 246"/>
                <a:gd name="T98" fmla="*/ 140 w 253"/>
                <a:gd name="T99" fmla="*/ 18 h 246"/>
                <a:gd name="T100" fmla="*/ 110 w 253"/>
                <a:gd name="T101" fmla="*/ 11 h 246"/>
                <a:gd name="T102" fmla="*/ 97 w 253"/>
                <a:gd name="T103" fmla="*/ 12 h 246"/>
                <a:gd name="T104" fmla="*/ 86 w 253"/>
                <a:gd name="T105" fmla="*/ 18 h 246"/>
                <a:gd name="T106" fmla="*/ 104 w 253"/>
                <a:gd name="T107" fmla="*/ 5 h 246"/>
                <a:gd name="T108" fmla="*/ 113 w 253"/>
                <a:gd name="T109" fmla="*/ 1 h 246"/>
                <a:gd name="T110" fmla="*/ 127 w 253"/>
                <a:gd name="T11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3" h="246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16" name="Freeform 281"/>
            <p:cNvSpPr>
              <a:spLocks/>
            </p:cNvSpPr>
            <p:nvPr>
              <p:custDataLst>
                <p:tags r:id="rId606"/>
              </p:custDataLst>
            </p:nvPr>
          </p:nvSpPr>
          <p:spPr bwMode="auto">
            <a:xfrm>
              <a:off x="19064215" y="7091423"/>
              <a:ext cx="147581" cy="261725"/>
            </a:xfrm>
            <a:custGeom>
              <a:avLst/>
              <a:gdLst>
                <a:gd name="T0" fmla="*/ 41 w 141"/>
                <a:gd name="T1" fmla="*/ 228 h 228"/>
                <a:gd name="T2" fmla="*/ 36 w 141"/>
                <a:gd name="T3" fmla="*/ 220 h 228"/>
                <a:gd name="T4" fmla="*/ 29 w 141"/>
                <a:gd name="T5" fmla="*/ 208 h 228"/>
                <a:gd name="T6" fmla="*/ 22 w 141"/>
                <a:gd name="T7" fmla="*/ 194 h 228"/>
                <a:gd name="T8" fmla="*/ 16 w 141"/>
                <a:gd name="T9" fmla="*/ 178 h 228"/>
                <a:gd name="T10" fmla="*/ 10 w 141"/>
                <a:gd name="T11" fmla="*/ 163 h 228"/>
                <a:gd name="T12" fmla="*/ 5 w 141"/>
                <a:gd name="T13" fmla="*/ 148 h 228"/>
                <a:gd name="T14" fmla="*/ 2 w 141"/>
                <a:gd name="T15" fmla="*/ 135 h 228"/>
                <a:gd name="T16" fmla="*/ 0 w 141"/>
                <a:gd name="T17" fmla="*/ 123 h 228"/>
                <a:gd name="T18" fmla="*/ 2 w 141"/>
                <a:gd name="T19" fmla="*/ 104 h 228"/>
                <a:gd name="T20" fmla="*/ 4 w 141"/>
                <a:gd name="T21" fmla="*/ 87 h 228"/>
                <a:gd name="T22" fmla="*/ 6 w 141"/>
                <a:gd name="T23" fmla="*/ 70 h 228"/>
                <a:gd name="T24" fmla="*/ 9 w 141"/>
                <a:gd name="T25" fmla="*/ 55 h 228"/>
                <a:gd name="T26" fmla="*/ 18 w 141"/>
                <a:gd name="T27" fmla="*/ 28 h 228"/>
                <a:gd name="T28" fmla="*/ 28 w 141"/>
                <a:gd name="T29" fmla="*/ 0 h 228"/>
                <a:gd name="T30" fmla="*/ 45 w 141"/>
                <a:gd name="T31" fmla="*/ 16 h 228"/>
                <a:gd name="T32" fmla="*/ 62 w 141"/>
                <a:gd name="T33" fmla="*/ 28 h 228"/>
                <a:gd name="T34" fmla="*/ 76 w 141"/>
                <a:gd name="T35" fmla="*/ 37 h 228"/>
                <a:gd name="T36" fmla="*/ 89 w 141"/>
                <a:gd name="T37" fmla="*/ 48 h 228"/>
                <a:gd name="T38" fmla="*/ 95 w 141"/>
                <a:gd name="T39" fmla="*/ 55 h 228"/>
                <a:gd name="T40" fmla="*/ 101 w 141"/>
                <a:gd name="T41" fmla="*/ 63 h 228"/>
                <a:gd name="T42" fmla="*/ 107 w 141"/>
                <a:gd name="T43" fmla="*/ 74 h 228"/>
                <a:gd name="T44" fmla="*/ 114 w 141"/>
                <a:gd name="T45" fmla="*/ 86 h 228"/>
                <a:gd name="T46" fmla="*/ 120 w 141"/>
                <a:gd name="T47" fmla="*/ 100 h 228"/>
                <a:gd name="T48" fmla="*/ 127 w 141"/>
                <a:gd name="T49" fmla="*/ 117 h 228"/>
                <a:gd name="T50" fmla="*/ 133 w 141"/>
                <a:gd name="T51" fmla="*/ 138 h 228"/>
                <a:gd name="T52" fmla="*/ 141 w 141"/>
                <a:gd name="T53" fmla="*/ 161 h 228"/>
                <a:gd name="T54" fmla="*/ 140 w 141"/>
                <a:gd name="T55" fmla="*/ 169 h 228"/>
                <a:gd name="T56" fmla="*/ 138 w 141"/>
                <a:gd name="T57" fmla="*/ 177 h 228"/>
                <a:gd name="T58" fmla="*/ 135 w 141"/>
                <a:gd name="T59" fmla="*/ 186 h 228"/>
                <a:gd name="T60" fmla="*/ 131 w 141"/>
                <a:gd name="T61" fmla="*/ 192 h 228"/>
                <a:gd name="T62" fmla="*/ 127 w 141"/>
                <a:gd name="T63" fmla="*/ 199 h 228"/>
                <a:gd name="T64" fmla="*/ 121 w 141"/>
                <a:gd name="T65" fmla="*/ 204 h 228"/>
                <a:gd name="T66" fmla="*/ 115 w 141"/>
                <a:gd name="T67" fmla="*/ 209 h 228"/>
                <a:gd name="T68" fmla="*/ 108 w 141"/>
                <a:gd name="T69" fmla="*/ 213 h 228"/>
                <a:gd name="T70" fmla="*/ 100 w 141"/>
                <a:gd name="T71" fmla="*/ 217 h 228"/>
                <a:gd name="T72" fmla="*/ 93 w 141"/>
                <a:gd name="T73" fmla="*/ 220 h 228"/>
                <a:gd name="T74" fmla="*/ 85 w 141"/>
                <a:gd name="T75" fmla="*/ 223 h 228"/>
                <a:gd name="T76" fmla="*/ 76 w 141"/>
                <a:gd name="T77" fmla="*/ 225 h 228"/>
                <a:gd name="T78" fmla="*/ 59 w 141"/>
                <a:gd name="T79" fmla="*/ 227 h 228"/>
                <a:gd name="T80" fmla="*/ 41 w 141"/>
                <a:gd name="T8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228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18" name="Freeform 307"/>
            <p:cNvSpPr>
              <a:spLocks/>
            </p:cNvSpPr>
            <p:nvPr>
              <p:custDataLst>
                <p:tags r:id="rId607"/>
              </p:custDataLst>
            </p:nvPr>
          </p:nvSpPr>
          <p:spPr bwMode="auto">
            <a:xfrm>
              <a:off x="22049042" y="8256966"/>
              <a:ext cx="33207" cy="122139"/>
            </a:xfrm>
            <a:custGeom>
              <a:avLst/>
              <a:gdLst>
                <a:gd name="T0" fmla="*/ 0 w 33"/>
                <a:gd name="T1" fmla="*/ 43 h 43"/>
                <a:gd name="T2" fmla="*/ 1 w 33"/>
                <a:gd name="T3" fmla="*/ 34 h 43"/>
                <a:gd name="T4" fmla="*/ 2 w 33"/>
                <a:gd name="T5" fmla="*/ 27 h 43"/>
                <a:gd name="T6" fmla="*/ 5 w 33"/>
                <a:gd name="T7" fmla="*/ 21 h 43"/>
                <a:gd name="T8" fmla="*/ 9 w 33"/>
                <a:gd name="T9" fmla="*/ 15 h 43"/>
                <a:gd name="T10" fmla="*/ 14 w 33"/>
                <a:gd name="T11" fmla="*/ 9 h 43"/>
                <a:gd name="T12" fmla="*/ 20 w 33"/>
                <a:gd name="T13" fmla="*/ 5 h 43"/>
                <a:gd name="T14" fmla="*/ 26 w 33"/>
                <a:gd name="T15" fmla="*/ 2 h 43"/>
                <a:gd name="T16" fmla="*/ 33 w 33"/>
                <a:gd name="T17" fmla="*/ 0 h 43"/>
                <a:gd name="T18" fmla="*/ 33 w 33"/>
                <a:gd name="T19" fmla="*/ 25 h 43"/>
                <a:gd name="T20" fmla="*/ 23 w 33"/>
                <a:gd name="T21" fmla="*/ 27 h 43"/>
                <a:gd name="T22" fmla="*/ 18 w 33"/>
                <a:gd name="T23" fmla="*/ 29 h 43"/>
                <a:gd name="T24" fmla="*/ 16 w 33"/>
                <a:gd name="T25" fmla="*/ 32 h 43"/>
                <a:gd name="T26" fmla="*/ 16 w 33"/>
                <a:gd name="T27" fmla="*/ 34 h 43"/>
                <a:gd name="T28" fmla="*/ 16 w 33"/>
                <a:gd name="T29" fmla="*/ 36 h 43"/>
                <a:gd name="T30" fmla="*/ 14 w 33"/>
                <a:gd name="T31" fmla="*/ 38 h 43"/>
                <a:gd name="T32" fmla="*/ 10 w 33"/>
                <a:gd name="T33" fmla="*/ 41 h 43"/>
                <a:gd name="T34" fmla="*/ 0 w 33"/>
                <a:gd name="T3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43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19" name="Freeform 308"/>
            <p:cNvSpPr>
              <a:spLocks/>
            </p:cNvSpPr>
            <p:nvPr>
              <p:custDataLst>
                <p:tags r:id="rId608"/>
              </p:custDataLst>
            </p:nvPr>
          </p:nvSpPr>
          <p:spPr bwMode="auto">
            <a:xfrm>
              <a:off x="22226139" y="8124359"/>
              <a:ext cx="51653" cy="129118"/>
            </a:xfrm>
            <a:custGeom>
              <a:avLst/>
              <a:gdLst>
                <a:gd name="T0" fmla="*/ 0 w 54"/>
                <a:gd name="T1" fmla="*/ 55 h 92"/>
                <a:gd name="T2" fmla="*/ 1 w 54"/>
                <a:gd name="T3" fmla="*/ 51 h 92"/>
                <a:gd name="T4" fmla="*/ 2 w 54"/>
                <a:gd name="T5" fmla="*/ 46 h 92"/>
                <a:gd name="T6" fmla="*/ 3 w 54"/>
                <a:gd name="T7" fmla="*/ 42 h 92"/>
                <a:gd name="T8" fmla="*/ 6 w 54"/>
                <a:gd name="T9" fmla="*/ 37 h 92"/>
                <a:gd name="T10" fmla="*/ 11 w 54"/>
                <a:gd name="T11" fmla="*/ 29 h 92"/>
                <a:gd name="T12" fmla="*/ 18 w 54"/>
                <a:gd name="T13" fmla="*/ 21 h 92"/>
                <a:gd name="T14" fmla="*/ 31 w 54"/>
                <a:gd name="T15" fmla="*/ 7 h 92"/>
                <a:gd name="T16" fmla="*/ 41 w 54"/>
                <a:gd name="T17" fmla="*/ 0 h 92"/>
                <a:gd name="T18" fmla="*/ 54 w 54"/>
                <a:gd name="T19" fmla="*/ 12 h 92"/>
                <a:gd name="T20" fmla="*/ 51 w 54"/>
                <a:gd name="T21" fmla="*/ 21 h 92"/>
                <a:gd name="T22" fmla="*/ 47 w 54"/>
                <a:gd name="T23" fmla="*/ 29 h 92"/>
                <a:gd name="T24" fmla="*/ 44 w 54"/>
                <a:gd name="T25" fmla="*/ 35 h 92"/>
                <a:gd name="T26" fmla="*/ 41 w 54"/>
                <a:gd name="T27" fmla="*/ 41 h 92"/>
                <a:gd name="T28" fmla="*/ 33 w 54"/>
                <a:gd name="T29" fmla="*/ 49 h 92"/>
                <a:gd name="T30" fmla="*/ 28 w 54"/>
                <a:gd name="T31" fmla="*/ 55 h 92"/>
                <a:gd name="T32" fmla="*/ 26 w 54"/>
                <a:gd name="T33" fmla="*/ 64 h 92"/>
                <a:gd name="T34" fmla="*/ 26 w 54"/>
                <a:gd name="T35" fmla="*/ 74 h 92"/>
                <a:gd name="T36" fmla="*/ 24 w 54"/>
                <a:gd name="T37" fmla="*/ 83 h 92"/>
                <a:gd name="T38" fmla="*/ 20 w 54"/>
                <a:gd name="T39" fmla="*/ 92 h 92"/>
                <a:gd name="T40" fmla="*/ 14 w 54"/>
                <a:gd name="T41" fmla="*/ 83 h 92"/>
                <a:gd name="T42" fmla="*/ 8 w 54"/>
                <a:gd name="T43" fmla="*/ 74 h 92"/>
                <a:gd name="T44" fmla="*/ 5 w 54"/>
                <a:gd name="T45" fmla="*/ 70 h 92"/>
                <a:gd name="T46" fmla="*/ 2 w 54"/>
                <a:gd name="T47" fmla="*/ 64 h 92"/>
                <a:gd name="T48" fmla="*/ 1 w 54"/>
                <a:gd name="T49" fmla="*/ 60 h 92"/>
                <a:gd name="T50" fmla="*/ 0 w 54"/>
                <a:gd name="T51" fmla="*/ 5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92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20" name="Freeform 309"/>
            <p:cNvSpPr>
              <a:spLocks/>
            </p:cNvSpPr>
            <p:nvPr>
              <p:custDataLst>
                <p:tags r:id="rId609"/>
              </p:custDataLst>
            </p:nvPr>
          </p:nvSpPr>
          <p:spPr bwMode="auto">
            <a:xfrm>
              <a:off x="22336825" y="7859146"/>
              <a:ext cx="55344" cy="125627"/>
            </a:xfrm>
            <a:custGeom>
              <a:avLst/>
              <a:gdLst>
                <a:gd name="T0" fmla="*/ 0 w 60"/>
                <a:gd name="T1" fmla="*/ 0 h 18"/>
                <a:gd name="T2" fmla="*/ 19 w 60"/>
                <a:gd name="T3" fmla="*/ 4 h 18"/>
                <a:gd name="T4" fmla="*/ 37 w 60"/>
                <a:gd name="T5" fmla="*/ 9 h 18"/>
                <a:gd name="T6" fmla="*/ 45 w 60"/>
                <a:gd name="T7" fmla="*/ 11 h 18"/>
                <a:gd name="T8" fmla="*/ 51 w 60"/>
                <a:gd name="T9" fmla="*/ 13 h 18"/>
                <a:gd name="T10" fmla="*/ 56 w 60"/>
                <a:gd name="T11" fmla="*/ 16 h 18"/>
                <a:gd name="T12" fmla="*/ 60 w 60"/>
                <a:gd name="T13" fmla="*/ 18 h 18"/>
                <a:gd name="T14" fmla="*/ 38 w 60"/>
                <a:gd name="T15" fmla="*/ 18 h 18"/>
                <a:gd name="T16" fmla="*/ 23 w 60"/>
                <a:gd name="T17" fmla="*/ 18 h 18"/>
                <a:gd name="T18" fmla="*/ 10 w 60"/>
                <a:gd name="T19" fmla="*/ 18 h 18"/>
                <a:gd name="T20" fmla="*/ 0 w 60"/>
                <a:gd name="T21" fmla="*/ 18 h 18"/>
                <a:gd name="T22" fmla="*/ 0 w 60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18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21" name="Freeform 310"/>
            <p:cNvSpPr>
              <a:spLocks/>
            </p:cNvSpPr>
            <p:nvPr>
              <p:custDataLst>
                <p:tags r:id="rId610"/>
              </p:custDataLst>
            </p:nvPr>
          </p:nvSpPr>
          <p:spPr bwMode="auto">
            <a:xfrm>
              <a:off x="22299930" y="7792843"/>
              <a:ext cx="59032" cy="125627"/>
            </a:xfrm>
            <a:custGeom>
              <a:avLst/>
              <a:gdLst>
                <a:gd name="T0" fmla="*/ 0 w 66"/>
                <a:gd name="T1" fmla="*/ 18 h 18"/>
                <a:gd name="T2" fmla="*/ 66 w 66"/>
                <a:gd name="T3" fmla="*/ 18 h 18"/>
                <a:gd name="T4" fmla="*/ 52 w 66"/>
                <a:gd name="T5" fmla="*/ 13 h 18"/>
                <a:gd name="T6" fmla="*/ 40 w 66"/>
                <a:gd name="T7" fmla="*/ 7 h 18"/>
                <a:gd name="T8" fmla="*/ 35 w 66"/>
                <a:gd name="T9" fmla="*/ 4 h 18"/>
                <a:gd name="T10" fmla="*/ 29 w 66"/>
                <a:gd name="T11" fmla="*/ 2 h 18"/>
                <a:gd name="T12" fmla="*/ 25 w 66"/>
                <a:gd name="T13" fmla="*/ 1 h 18"/>
                <a:gd name="T14" fmla="*/ 19 w 66"/>
                <a:gd name="T15" fmla="*/ 0 h 18"/>
                <a:gd name="T16" fmla="*/ 0 w 66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8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22" name="Freeform 311"/>
            <p:cNvSpPr>
              <a:spLocks/>
            </p:cNvSpPr>
            <p:nvPr>
              <p:custDataLst>
                <p:tags r:id="rId611"/>
              </p:custDataLst>
            </p:nvPr>
          </p:nvSpPr>
          <p:spPr bwMode="auto">
            <a:xfrm>
              <a:off x="21894082" y="7566015"/>
              <a:ext cx="18449" cy="125627"/>
            </a:xfrm>
            <a:custGeom>
              <a:avLst/>
              <a:gdLst>
                <a:gd name="T0" fmla="*/ 0 w 17"/>
                <a:gd name="T1" fmla="*/ 36 h 42"/>
                <a:gd name="T2" fmla="*/ 13 w 17"/>
                <a:gd name="T3" fmla="*/ 42 h 42"/>
                <a:gd name="T4" fmla="*/ 14 w 17"/>
                <a:gd name="T5" fmla="*/ 33 h 42"/>
                <a:gd name="T6" fmla="*/ 16 w 17"/>
                <a:gd name="T7" fmla="*/ 23 h 42"/>
                <a:gd name="T8" fmla="*/ 17 w 17"/>
                <a:gd name="T9" fmla="*/ 18 h 42"/>
                <a:gd name="T10" fmla="*/ 16 w 17"/>
                <a:gd name="T11" fmla="*/ 12 h 42"/>
                <a:gd name="T12" fmla="*/ 16 w 17"/>
                <a:gd name="T13" fmla="*/ 6 h 42"/>
                <a:gd name="T14" fmla="*/ 13 w 17"/>
                <a:gd name="T15" fmla="*/ 0 h 42"/>
                <a:gd name="T16" fmla="*/ 0 w 17"/>
                <a:gd name="T17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2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23" name="Freeform 312"/>
            <p:cNvSpPr>
              <a:spLocks/>
            </p:cNvSpPr>
            <p:nvPr>
              <p:custDataLst>
                <p:tags r:id="rId612"/>
              </p:custDataLst>
            </p:nvPr>
          </p:nvSpPr>
          <p:spPr bwMode="auto">
            <a:xfrm>
              <a:off x="21724363" y="7862636"/>
              <a:ext cx="70102" cy="129116"/>
            </a:xfrm>
            <a:custGeom>
              <a:avLst/>
              <a:gdLst>
                <a:gd name="T0" fmla="*/ 6 w 72"/>
                <a:gd name="T1" fmla="*/ 29 h 29"/>
                <a:gd name="T2" fmla="*/ 15 w 72"/>
                <a:gd name="T3" fmla="*/ 26 h 29"/>
                <a:gd name="T4" fmla="*/ 24 w 72"/>
                <a:gd name="T5" fmla="*/ 24 h 29"/>
                <a:gd name="T6" fmla="*/ 32 w 72"/>
                <a:gd name="T7" fmla="*/ 24 h 29"/>
                <a:gd name="T8" fmla="*/ 39 w 72"/>
                <a:gd name="T9" fmla="*/ 24 h 29"/>
                <a:gd name="T10" fmla="*/ 55 w 72"/>
                <a:gd name="T11" fmla="*/ 27 h 29"/>
                <a:gd name="T12" fmla="*/ 72 w 72"/>
                <a:gd name="T13" fmla="*/ 29 h 29"/>
                <a:gd name="T14" fmla="*/ 72 w 72"/>
                <a:gd name="T15" fmla="*/ 4 h 29"/>
                <a:gd name="T16" fmla="*/ 58 w 72"/>
                <a:gd name="T17" fmla="*/ 1 h 29"/>
                <a:gd name="T18" fmla="*/ 47 w 72"/>
                <a:gd name="T19" fmla="*/ 0 h 29"/>
                <a:gd name="T20" fmla="*/ 39 w 72"/>
                <a:gd name="T21" fmla="*/ 0 h 29"/>
                <a:gd name="T22" fmla="*/ 34 w 72"/>
                <a:gd name="T23" fmla="*/ 2 h 29"/>
                <a:gd name="T24" fmla="*/ 27 w 72"/>
                <a:gd name="T25" fmla="*/ 3 h 29"/>
                <a:gd name="T26" fmla="*/ 21 w 72"/>
                <a:gd name="T27" fmla="*/ 5 h 29"/>
                <a:gd name="T28" fmla="*/ 12 w 72"/>
                <a:gd name="T29" fmla="*/ 5 h 29"/>
                <a:gd name="T30" fmla="*/ 0 w 72"/>
                <a:gd name="T31" fmla="*/ 4 h 29"/>
                <a:gd name="T32" fmla="*/ 3 w 72"/>
                <a:gd name="T33" fmla="*/ 16 h 29"/>
                <a:gd name="T34" fmla="*/ 6 w 72"/>
                <a:gd name="T3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29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24" name="Freeform 313"/>
            <p:cNvSpPr>
              <a:spLocks/>
            </p:cNvSpPr>
            <p:nvPr>
              <p:custDataLst>
                <p:tags r:id="rId613"/>
              </p:custDataLst>
            </p:nvPr>
          </p:nvSpPr>
          <p:spPr bwMode="auto">
            <a:xfrm>
              <a:off x="21742812" y="8270924"/>
              <a:ext cx="44274" cy="122139"/>
            </a:xfrm>
            <a:custGeom>
              <a:avLst/>
              <a:gdLst>
                <a:gd name="T0" fmla="*/ 0 w 46"/>
                <a:gd name="T1" fmla="*/ 0 h 37"/>
                <a:gd name="T2" fmla="*/ 9 w 46"/>
                <a:gd name="T3" fmla="*/ 9 h 37"/>
                <a:gd name="T4" fmla="*/ 20 w 46"/>
                <a:gd name="T5" fmla="*/ 15 h 37"/>
                <a:gd name="T6" fmla="*/ 31 w 46"/>
                <a:gd name="T7" fmla="*/ 20 h 37"/>
                <a:gd name="T8" fmla="*/ 46 w 46"/>
                <a:gd name="T9" fmla="*/ 25 h 37"/>
                <a:gd name="T10" fmla="*/ 37 w 46"/>
                <a:gd name="T11" fmla="*/ 29 h 37"/>
                <a:gd name="T12" fmla="*/ 29 w 46"/>
                <a:gd name="T13" fmla="*/ 33 h 37"/>
                <a:gd name="T14" fmla="*/ 21 w 46"/>
                <a:gd name="T15" fmla="*/ 36 h 37"/>
                <a:gd name="T16" fmla="*/ 13 w 46"/>
                <a:gd name="T17" fmla="*/ 37 h 37"/>
                <a:gd name="T18" fmla="*/ 9 w 46"/>
                <a:gd name="T19" fmla="*/ 36 h 37"/>
                <a:gd name="T20" fmla="*/ 7 w 46"/>
                <a:gd name="T21" fmla="*/ 33 h 37"/>
                <a:gd name="T22" fmla="*/ 5 w 46"/>
                <a:gd name="T23" fmla="*/ 29 h 37"/>
                <a:gd name="T24" fmla="*/ 3 w 46"/>
                <a:gd name="T25" fmla="*/ 23 h 37"/>
                <a:gd name="T26" fmla="*/ 1 w 46"/>
                <a:gd name="T27" fmla="*/ 12 h 37"/>
                <a:gd name="T28" fmla="*/ 0 w 46"/>
                <a:gd name="T2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37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25" name="Freeform 314"/>
            <p:cNvSpPr>
              <a:spLocks/>
            </p:cNvSpPr>
            <p:nvPr>
              <p:custDataLst>
                <p:tags r:id="rId614"/>
              </p:custDataLst>
            </p:nvPr>
          </p:nvSpPr>
          <p:spPr bwMode="auto">
            <a:xfrm>
              <a:off x="22004768" y="7873104"/>
              <a:ext cx="25828" cy="125627"/>
            </a:xfrm>
            <a:custGeom>
              <a:avLst/>
              <a:gdLst>
                <a:gd name="T0" fmla="*/ 0 w 26"/>
                <a:gd name="T1" fmla="*/ 0 h 19"/>
                <a:gd name="T2" fmla="*/ 26 w 26"/>
                <a:gd name="T3" fmla="*/ 19 h 19"/>
                <a:gd name="T4" fmla="*/ 26 w 26"/>
                <a:gd name="T5" fmla="*/ 9 h 19"/>
                <a:gd name="T6" fmla="*/ 26 w 26"/>
                <a:gd name="T7" fmla="*/ 0 h 19"/>
                <a:gd name="T8" fmla="*/ 15 w 26"/>
                <a:gd name="T9" fmla="*/ 0 h 19"/>
                <a:gd name="T10" fmla="*/ 0 w 26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9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26" name="Freeform 315"/>
            <p:cNvSpPr>
              <a:spLocks/>
            </p:cNvSpPr>
            <p:nvPr>
              <p:custDataLst>
                <p:tags r:id="rId615"/>
              </p:custDataLst>
            </p:nvPr>
          </p:nvSpPr>
          <p:spPr bwMode="auto">
            <a:xfrm>
              <a:off x="21680089" y="7862636"/>
              <a:ext cx="44274" cy="129116"/>
            </a:xfrm>
            <a:custGeom>
              <a:avLst/>
              <a:gdLst>
                <a:gd name="T0" fmla="*/ 2 w 43"/>
                <a:gd name="T1" fmla="*/ 0 h 31"/>
                <a:gd name="T2" fmla="*/ 1 w 43"/>
                <a:gd name="T3" fmla="*/ 12 h 31"/>
                <a:gd name="T4" fmla="*/ 0 w 43"/>
                <a:gd name="T5" fmla="*/ 23 h 31"/>
                <a:gd name="T6" fmla="*/ 0 w 43"/>
                <a:gd name="T7" fmla="*/ 26 h 31"/>
                <a:gd name="T8" fmla="*/ 0 w 43"/>
                <a:gd name="T9" fmla="*/ 29 h 31"/>
                <a:gd name="T10" fmla="*/ 0 w 43"/>
                <a:gd name="T11" fmla="*/ 31 h 31"/>
                <a:gd name="T12" fmla="*/ 2 w 43"/>
                <a:gd name="T13" fmla="*/ 31 h 31"/>
                <a:gd name="T14" fmla="*/ 13 w 43"/>
                <a:gd name="T15" fmla="*/ 22 h 31"/>
                <a:gd name="T16" fmla="*/ 25 w 43"/>
                <a:gd name="T17" fmla="*/ 13 h 31"/>
                <a:gd name="T18" fmla="*/ 35 w 43"/>
                <a:gd name="T19" fmla="*/ 5 h 31"/>
                <a:gd name="T20" fmla="*/ 43 w 43"/>
                <a:gd name="T21" fmla="*/ 0 h 31"/>
                <a:gd name="T22" fmla="*/ 2 w 43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31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27" name="Freeform 316"/>
            <p:cNvSpPr>
              <a:spLocks/>
            </p:cNvSpPr>
            <p:nvPr>
              <p:custDataLst>
                <p:tags r:id="rId616"/>
              </p:custDataLst>
            </p:nvPr>
          </p:nvSpPr>
          <p:spPr bwMode="auto">
            <a:xfrm>
              <a:off x="21783396" y="7967326"/>
              <a:ext cx="70102" cy="125627"/>
            </a:xfrm>
            <a:custGeom>
              <a:avLst/>
              <a:gdLst>
                <a:gd name="T0" fmla="*/ 4 w 71"/>
                <a:gd name="T1" fmla="*/ 12 h 49"/>
                <a:gd name="T2" fmla="*/ 4 w 71"/>
                <a:gd name="T3" fmla="*/ 18 h 49"/>
                <a:gd name="T4" fmla="*/ 5 w 71"/>
                <a:gd name="T5" fmla="*/ 25 h 49"/>
                <a:gd name="T6" fmla="*/ 7 w 71"/>
                <a:gd name="T7" fmla="*/ 31 h 49"/>
                <a:gd name="T8" fmla="*/ 9 w 71"/>
                <a:gd name="T9" fmla="*/ 37 h 49"/>
                <a:gd name="T10" fmla="*/ 14 w 71"/>
                <a:gd name="T11" fmla="*/ 41 h 49"/>
                <a:gd name="T12" fmla="*/ 18 w 71"/>
                <a:gd name="T13" fmla="*/ 46 h 49"/>
                <a:gd name="T14" fmla="*/ 23 w 71"/>
                <a:gd name="T15" fmla="*/ 48 h 49"/>
                <a:gd name="T16" fmla="*/ 30 w 71"/>
                <a:gd name="T17" fmla="*/ 49 h 49"/>
                <a:gd name="T18" fmla="*/ 35 w 71"/>
                <a:gd name="T19" fmla="*/ 48 h 49"/>
                <a:gd name="T20" fmla="*/ 40 w 71"/>
                <a:gd name="T21" fmla="*/ 46 h 49"/>
                <a:gd name="T22" fmla="*/ 45 w 71"/>
                <a:gd name="T23" fmla="*/ 42 h 49"/>
                <a:gd name="T24" fmla="*/ 50 w 71"/>
                <a:gd name="T25" fmla="*/ 37 h 49"/>
                <a:gd name="T26" fmla="*/ 60 w 71"/>
                <a:gd name="T27" fmla="*/ 28 h 49"/>
                <a:gd name="T28" fmla="*/ 71 w 71"/>
                <a:gd name="T29" fmla="*/ 18 h 49"/>
                <a:gd name="T30" fmla="*/ 61 w 71"/>
                <a:gd name="T31" fmla="*/ 12 h 49"/>
                <a:gd name="T32" fmla="*/ 52 w 71"/>
                <a:gd name="T33" fmla="*/ 9 h 49"/>
                <a:gd name="T34" fmla="*/ 44 w 71"/>
                <a:gd name="T35" fmla="*/ 7 h 49"/>
                <a:gd name="T36" fmla="*/ 37 w 71"/>
                <a:gd name="T37" fmla="*/ 6 h 49"/>
                <a:gd name="T38" fmla="*/ 29 w 71"/>
                <a:gd name="T39" fmla="*/ 6 h 49"/>
                <a:gd name="T40" fmla="*/ 21 w 71"/>
                <a:gd name="T41" fmla="*/ 5 h 49"/>
                <a:gd name="T42" fmla="*/ 14 w 71"/>
                <a:gd name="T43" fmla="*/ 3 h 49"/>
                <a:gd name="T44" fmla="*/ 4 w 71"/>
                <a:gd name="T45" fmla="*/ 0 h 49"/>
                <a:gd name="T46" fmla="*/ 3 w 71"/>
                <a:gd name="T47" fmla="*/ 1 h 49"/>
                <a:gd name="T48" fmla="*/ 1 w 71"/>
                <a:gd name="T49" fmla="*/ 6 h 49"/>
                <a:gd name="T50" fmla="*/ 0 w 71"/>
                <a:gd name="T51" fmla="*/ 8 h 49"/>
                <a:gd name="T52" fmla="*/ 0 w 71"/>
                <a:gd name="T53" fmla="*/ 10 h 49"/>
                <a:gd name="T54" fmla="*/ 1 w 71"/>
                <a:gd name="T55" fmla="*/ 11 h 49"/>
                <a:gd name="T56" fmla="*/ 4 w 71"/>
                <a:gd name="T57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" h="49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28" name="Freeform 317"/>
            <p:cNvSpPr>
              <a:spLocks/>
            </p:cNvSpPr>
            <p:nvPr>
              <p:custDataLst>
                <p:tags r:id="rId617"/>
              </p:custDataLst>
            </p:nvPr>
          </p:nvSpPr>
          <p:spPr bwMode="auto">
            <a:xfrm>
              <a:off x="21322206" y="8414001"/>
              <a:ext cx="106995" cy="129116"/>
            </a:xfrm>
            <a:custGeom>
              <a:avLst/>
              <a:gdLst>
                <a:gd name="T0" fmla="*/ 46 w 112"/>
                <a:gd name="T1" fmla="*/ 2 h 26"/>
                <a:gd name="T2" fmla="*/ 56 w 112"/>
                <a:gd name="T3" fmla="*/ 2 h 26"/>
                <a:gd name="T4" fmla="*/ 66 w 112"/>
                <a:gd name="T5" fmla="*/ 3 h 26"/>
                <a:gd name="T6" fmla="*/ 74 w 112"/>
                <a:gd name="T7" fmla="*/ 4 h 26"/>
                <a:gd name="T8" fmla="*/ 84 w 112"/>
                <a:gd name="T9" fmla="*/ 6 h 26"/>
                <a:gd name="T10" fmla="*/ 92 w 112"/>
                <a:gd name="T11" fmla="*/ 9 h 26"/>
                <a:gd name="T12" fmla="*/ 100 w 112"/>
                <a:gd name="T13" fmla="*/ 12 h 26"/>
                <a:gd name="T14" fmla="*/ 106 w 112"/>
                <a:gd name="T15" fmla="*/ 16 h 26"/>
                <a:gd name="T16" fmla="*/ 112 w 112"/>
                <a:gd name="T17" fmla="*/ 20 h 26"/>
                <a:gd name="T18" fmla="*/ 110 w 112"/>
                <a:gd name="T19" fmla="*/ 22 h 26"/>
                <a:gd name="T20" fmla="*/ 105 w 112"/>
                <a:gd name="T21" fmla="*/ 23 h 26"/>
                <a:gd name="T22" fmla="*/ 101 w 112"/>
                <a:gd name="T23" fmla="*/ 25 h 26"/>
                <a:gd name="T24" fmla="*/ 95 w 112"/>
                <a:gd name="T25" fmla="*/ 25 h 26"/>
                <a:gd name="T26" fmla="*/ 87 w 112"/>
                <a:gd name="T27" fmla="*/ 26 h 26"/>
                <a:gd name="T28" fmla="*/ 79 w 112"/>
                <a:gd name="T29" fmla="*/ 26 h 26"/>
                <a:gd name="T30" fmla="*/ 66 w 112"/>
                <a:gd name="T31" fmla="*/ 24 h 26"/>
                <a:gd name="T32" fmla="*/ 41 w 112"/>
                <a:gd name="T33" fmla="*/ 19 h 26"/>
                <a:gd name="T34" fmla="*/ 16 w 112"/>
                <a:gd name="T35" fmla="*/ 13 h 26"/>
                <a:gd name="T36" fmla="*/ 0 w 112"/>
                <a:gd name="T37" fmla="*/ 8 h 26"/>
                <a:gd name="T38" fmla="*/ 5 w 112"/>
                <a:gd name="T39" fmla="*/ 4 h 26"/>
                <a:gd name="T40" fmla="*/ 11 w 112"/>
                <a:gd name="T41" fmla="*/ 2 h 26"/>
                <a:gd name="T42" fmla="*/ 18 w 112"/>
                <a:gd name="T43" fmla="*/ 1 h 26"/>
                <a:gd name="T44" fmla="*/ 25 w 112"/>
                <a:gd name="T45" fmla="*/ 0 h 26"/>
                <a:gd name="T46" fmla="*/ 37 w 112"/>
                <a:gd name="T47" fmla="*/ 1 h 26"/>
                <a:gd name="T48" fmla="*/ 46 w 112"/>
                <a:gd name="T4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2" h="26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29" name="Freeform 318"/>
            <p:cNvSpPr>
              <a:spLocks/>
            </p:cNvSpPr>
            <p:nvPr>
              <p:custDataLst>
                <p:tags r:id="rId618"/>
              </p:custDataLst>
            </p:nvPr>
          </p:nvSpPr>
          <p:spPr bwMode="auto">
            <a:xfrm>
              <a:off x="21550957" y="8497753"/>
              <a:ext cx="33205" cy="129116"/>
            </a:xfrm>
            <a:custGeom>
              <a:avLst/>
              <a:gdLst>
                <a:gd name="T0" fmla="*/ 0 w 41"/>
                <a:gd name="T1" fmla="*/ 0 h 25"/>
                <a:gd name="T2" fmla="*/ 41 w 41"/>
                <a:gd name="T3" fmla="*/ 0 h 25"/>
                <a:gd name="T4" fmla="*/ 28 w 41"/>
                <a:gd name="T5" fmla="*/ 8 h 25"/>
                <a:gd name="T6" fmla="*/ 18 w 41"/>
                <a:gd name="T7" fmla="*/ 15 h 25"/>
                <a:gd name="T8" fmla="*/ 9 w 41"/>
                <a:gd name="T9" fmla="*/ 20 h 25"/>
                <a:gd name="T10" fmla="*/ 0 w 41"/>
                <a:gd name="T11" fmla="*/ 25 h 25"/>
                <a:gd name="T12" fmla="*/ 0 w 41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30" name="Freeform 319"/>
            <p:cNvSpPr>
              <a:spLocks/>
            </p:cNvSpPr>
            <p:nvPr>
              <p:custDataLst>
                <p:tags r:id="rId619"/>
              </p:custDataLst>
            </p:nvPr>
          </p:nvSpPr>
          <p:spPr bwMode="auto">
            <a:xfrm>
              <a:off x="21163555" y="8347697"/>
              <a:ext cx="84860" cy="122139"/>
            </a:xfrm>
            <a:custGeom>
              <a:avLst/>
              <a:gdLst>
                <a:gd name="T0" fmla="*/ 0 w 81"/>
                <a:gd name="T1" fmla="*/ 31 h 31"/>
                <a:gd name="T2" fmla="*/ 0 w 81"/>
                <a:gd name="T3" fmla="*/ 22 h 31"/>
                <a:gd name="T4" fmla="*/ 0 w 81"/>
                <a:gd name="T5" fmla="*/ 13 h 31"/>
                <a:gd name="T6" fmla="*/ 0 w 81"/>
                <a:gd name="T7" fmla="*/ 10 h 31"/>
                <a:gd name="T8" fmla="*/ 2 w 81"/>
                <a:gd name="T9" fmla="*/ 8 h 31"/>
                <a:gd name="T10" fmla="*/ 3 w 81"/>
                <a:gd name="T11" fmla="*/ 6 h 31"/>
                <a:gd name="T12" fmla="*/ 4 w 81"/>
                <a:gd name="T13" fmla="*/ 4 h 31"/>
                <a:gd name="T14" fmla="*/ 8 w 81"/>
                <a:gd name="T15" fmla="*/ 2 h 31"/>
                <a:gd name="T16" fmla="*/ 14 w 81"/>
                <a:gd name="T17" fmla="*/ 0 h 31"/>
                <a:gd name="T18" fmla="*/ 26 w 81"/>
                <a:gd name="T19" fmla="*/ 1 h 31"/>
                <a:gd name="T20" fmla="*/ 41 w 81"/>
                <a:gd name="T21" fmla="*/ 1 h 31"/>
                <a:gd name="T22" fmla="*/ 56 w 81"/>
                <a:gd name="T23" fmla="*/ 1 h 31"/>
                <a:gd name="T24" fmla="*/ 65 w 81"/>
                <a:gd name="T25" fmla="*/ 1 h 31"/>
                <a:gd name="T26" fmla="*/ 73 w 81"/>
                <a:gd name="T27" fmla="*/ 1 h 31"/>
                <a:gd name="T28" fmla="*/ 81 w 81"/>
                <a:gd name="T29" fmla="*/ 1 h 31"/>
                <a:gd name="T30" fmla="*/ 73 w 81"/>
                <a:gd name="T31" fmla="*/ 6 h 31"/>
                <a:gd name="T32" fmla="*/ 67 w 81"/>
                <a:gd name="T33" fmla="*/ 10 h 31"/>
                <a:gd name="T34" fmla="*/ 64 w 81"/>
                <a:gd name="T35" fmla="*/ 14 h 31"/>
                <a:gd name="T36" fmla="*/ 62 w 81"/>
                <a:gd name="T37" fmla="*/ 18 h 31"/>
                <a:gd name="T38" fmla="*/ 59 w 81"/>
                <a:gd name="T39" fmla="*/ 21 h 31"/>
                <a:gd name="T40" fmla="*/ 54 w 81"/>
                <a:gd name="T41" fmla="*/ 23 h 31"/>
                <a:gd name="T42" fmla="*/ 47 w 81"/>
                <a:gd name="T43" fmla="*/ 25 h 31"/>
                <a:gd name="T44" fmla="*/ 34 w 81"/>
                <a:gd name="T45" fmla="*/ 25 h 31"/>
                <a:gd name="T46" fmla="*/ 0 w 81"/>
                <a:gd name="T4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" h="31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31" name="Freeform 320"/>
            <p:cNvSpPr>
              <a:spLocks/>
            </p:cNvSpPr>
            <p:nvPr>
              <p:custDataLst>
                <p:tags r:id="rId620"/>
              </p:custDataLst>
            </p:nvPr>
          </p:nvSpPr>
          <p:spPr bwMode="auto">
            <a:xfrm>
              <a:off x="21266862" y="8316291"/>
              <a:ext cx="92239" cy="122137"/>
            </a:xfrm>
            <a:custGeom>
              <a:avLst/>
              <a:gdLst>
                <a:gd name="T0" fmla="*/ 2 w 89"/>
                <a:gd name="T1" fmla="*/ 49 h 49"/>
                <a:gd name="T2" fmla="*/ 89 w 89"/>
                <a:gd name="T3" fmla="*/ 49 h 49"/>
                <a:gd name="T4" fmla="*/ 78 w 89"/>
                <a:gd name="T5" fmla="*/ 41 h 49"/>
                <a:gd name="T6" fmla="*/ 68 w 89"/>
                <a:gd name="T7" fmla="*/ 35 h 49"/>
                <a:gd name="T8" fmla="*/ 57 w 89"/>
                <a:gd name="T9" fmla="*/ 30 h 49"/>
                <a:gd name="T10" fmla="*/ 46 w 89"/>
                <a:gd name="T11" fmla="*/ 25 h 49"/>
                <a:gd name="T12" fmla="*/ 36 w 89"/>
                <a:gd name="T13" fmla="*/ 21 h 49"/>
                <a:gd name="T14" fmla="*/ 26 w 89"/>
                <a:gd name="T15" fmla="*/ 14 h 49"/>
                <a:gd name="T16" fmla="*/ 16 w 89"/>
                <a:gd name="T17" fmla="*/ 8 h 49"/>
                <a:gd name="T18" fmla="*/ 9 w 89"/>
                <a:gd name="T19" fmla="*/ 0 h 49"/>
                <a:gd name="T20" fmla="*/ 4 w 89"/>
                <a:gd name="T21" fmla="*/ 10 h 49"/>
                <a:gd name="T22" fmla="*/ 1 w 89"/>
                <a:gd name="T23" fmla="*/ 23 h 49"/>
                <a:gd name="T24" fmla="*/ 0 w 89"/>
                <a:gd name="T25" fmla="*/ 29 h 49"/>
                <a:gd name="T26" fmla="*/ 0 w 89"/>
                <a:gd name="T27" fmla="*/ 36 h 49"/>
                <a:gd name="T28" fmla="*/ 0 w 89"/>
                <a:gd name="T29" fmla="*/ 43 h 49"/>
                <a:gd name="T30" fmla="*/ 2 w 89"/>
                <a:gd name="T3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9" h="49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32" name="Freeform 321"/>
            <p:cNvSpPr>
              <a:spLocks/>
            </p:cNvSpPr>
            <p:nvPr>
              <p:custDataLst>
                <p:tags r:id="rId621"/>
              </p:custDataLst>
            </p:nvPr>
          </p:nvSpPr>
          <p:spPr bwMode="auto">
            <a:xfrm>
              <a:off x="21388618" y="8337229"/>
              <a:ext cx="84858" cy="129116"/>
            </a:xfrm>
            <a:custGeom>
              <a:avLst/>
              <a:gdLst>
                <a:gd name="T0" fmla="*/ 0 w 86"/>
                <a:gd name="T1" fmla="*/ 21 h 46"/>
                <a:gd name="T2" fmla="*/ 14 w 86"/>
                <a:gd name="T3" fmla="*/ 26 h 46"/>
                <a:gd name="T4" fmla="*/ 25 w 86"/>
                <a:gd name="T5" fmla="*/ 29 h 46"/>
                <a:gd name="T6" fmla="*/ 30 w 86"/>
                <a:gd name="T7" fmla="*/ 30 h 46"/>
                <a:gd name="T8" fmla="*/ 36 w 86"/>
                <a:gd name="T9" fmla="*/ 30 h 46"/>
                <a:gd name="T10" fmla="*/ 41 w 86"/>
                <a:gd name="T11" fmla="*/ 29 h 46"/>
                <a:gd name="T12" fmla="*/ 46 w 86"/>
                <a:gd name="T13" fmla="*/ 27 h 46"/>
                <a:gd name="T14" fmla="*/ 46 w 86"/>
                <a:gd name="T15" fmla="*/ 36 h 46"/>
                <a:gd name="T16" fmla="*/ 46 w 86"/>
                <a:gd name="T17" fmla="*/ 46 h 46"/>
                <a:gd name="T18" fmla="*/ 56 w 86"/>
                <a:gd name="T19" fmla="*/ 45 h 46"/>
                <a:gd name="T20" fmla="*/ 67 w 86"/>
                <a:gd name="T21" fmla="*/ 43 h 46"/>
                <a:gd name="T22" fmla="*/ 77 w 86"/>
                <a:gd name="T23" fmla="*/ 40 h 46"/>
                <a:gd name="T24" fmla="*/ 86 w 86"/>
                <a:gd name="T25" fmla="*/ 40 h 46"/>
                <a:gd name="T26" fmla="*/ 83 w 86"/>
                <a:gd name="T27" fmla="*/ 32 h 46"/>
                <a:gd name="T28" fmla="*/ 80 w 86"/>
                <a:gd name="T29" fmla="*/ 25 h 46"/>
                <a:gd name="T30" fmla="*/ 74 w 86"/>
                <a:gd name="T31" fmla="*/ 19 h 46"/>
                <a:gd name="T32" fmla="*/ 70 w 86"/>
                <a:gd name="T33" fmla="*/ 14 h 46"/>
                <a:gd name="T34" fmla="*/ 64 w 86"/>
                <a:gd name="T35" fmla="*/ 9 h 46"/>
                <a:gd name="T36" fmla="*/ 58 w 86"/>
                <a:gd name="T37" fmla="*/ 6 h 46"/>
                <a:gd name="T38" fmla="*/ 51 w 86"/>
                <a:gd name="T39" fmla="*/ 3 h 46"/>
                <a:gd name="T40" fmla="*/ 46 w 86"/>
                <a:gd name="T41" fmla="*/ 1 h 46"/>
                <a:gd name="T42" fmla="*/ 39 w 86"/>
                <a:gd name="T43" fmla="*/ 0 h 46"/>
                <a:gd name="T44" fmla="*/ 33 w 86"/>
                <a:gd name="T45" fmla="*/ 0 h 46"/>
                <a:gd name="T46" fmla="*/ 26 w 86"/>
                <a:gd name="T47" fmla="*/ 1 h 46"/>
                <a:gd name="T48" fmla="*/ 19 w 86"/>
                <a:gd name="T49" fmla="*/ 3 h 46"/>
                <a:gd name="T50" fmla="*/ 14 w 86"/>
                <a:gd name="T51" fmla="*/ 6 h 46"/>
                <a:gd name="T52" fmla="*/ 8 w 86"/>
                <a:gd name="T53" fmla="*/ 10 h 46"/>
                <a:gd name="T54" fmla="*/ 4 w 86"/>
                <a:gd name="T55" fmla="*/ 15 h 46"/>
                <a:gd name="T56" fmla="*/ 0 w 86"/>
                <a:gd name="T57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46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33" name="Freeform 322"/>
            <p:cNvSpPr>
              <a:spLocks/>
            </p:cNvSpPr>
            <p:nvPr>
              <p:custDataLst>
                <p:tags r:id="rId622"/>
              </p:custDataLst>
            </p:nvPr>
          </p:nvSpPr>
          <p:spPr bwMode="auto">
            <a:xfrm>
              <a:off x="21510371" y="8347697"/>
              <a:ext cx="59032" cy="122139"/>
            </a:xfrm>
            <a:custGeom>
              <a:avLst/>
              <a:gdLst>
                <a:gd name="T0" fmla="*/ 0 w 59"/>
                <a:gd name="T1" fmla="*/ 0 h 18"/>
                <a:gd name="T2" fmla="*/ 0 w 59"/>
                <a:gd name="T3" fmla="*/ 18 h 18"/>
                <a:gd name="T4" fmla="*/ 39 w 59"/>
                <a:gd name="T5" fmla="*/ 18 h 18"/>
                <a:gd name="T6" fmla="*/ 59 w 59"/>
                <a:gd name="T7" fmla="*/ 6 h 18"/>
                <a:gd name="T8" fmla="*/ 51 w 59"/>
                <a:gd name="T9" fmla="*/ 5 h 18"/>
                <a:gd name="T10" fmla="*/ 45 w 59"/>
                <a:gd name="T11" fmla="*/ 4 h 18"/>
                <a:gd name="T12" fmla="*/ 37 w 59"/>
                <a:gd name="T13" fmla="*/ 5 h 18"/>
                <a:gd name="T14" fmla="*/ 29 w 59"/>
                <a:gd name="T15" fmla="*/ 6 h 18"/>
                <a:gd name="T16" fmla="*/ 22 w 59"/>
                <a:gd name="T17" fmla="*/ 6 h 18"/>
                <a:gd name="T18" fmla="*/ 14 w 59"/>
                <a:gd name="T19" fmla="*/ 5 h 18"/>
                <a:gd name="T20" fmla="*/ 7 w 59"/>
                <a:gd name="T21" fmla="*/ 4 h 18"/>
                <a:gd name="T22" fmla="*/ 0 w 59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18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34" name="Freeform 323"/>
            <p:cNvSpPr>
              <a:spLocks/>
            </p:cNvSpPr>
            <p:nvPr>
              <p:custDataLst>
                <p:tags r:id="rId623"/>
              </p:custDataLst>
            </p:nvPr>
          </p:nvSpPr>
          <p:spPr bwMode="auto">
            <a:xfrm>
              <a:off x="21680089" y="8330250"/>
              <a:ext cx="3691" cy="122137"/>
            </a:xfrm>
            <a:custGeom>
              <a:avLst/>
              <a:gdLst>
                <a:gd name="T0" fmla="*/ 4 w 4"/>
                <a:gd name="T1" fmla="*/ 19 h 19"/>
                <a:gd name="T2" fmla="*/ 4 w 4"/>
                <a:gd name="T3" fmla="*/ 0 h 19"/>
                <a:gd name="T4" fmla="*/ 2 w 4"/>
                <a:gd name="T5" fmla="*/ 1 h 19"/>
                <a:gd name="T6" fmla="*/ 1 w 4"/>
                <a:gd name="T7" fmla="*/ 3 h 19"/>
                <a:gd name="T8" fmla="*/ 0 w 4"/>
                <a:gd name="T9" fmla="*/ 6 h 19"/>
                <a:gd name="T10" fmla="*/ 0 w 4"/>
                <a:gd name="T11" fmla="*/ 10 h 19"/>
                <a:gd name="T12" fmla="*/ 0 w 4"/>
                <a:gd name="T13" fmla="*/ 14 h 19"/>
                <a:gd name="T14" fmla="*/ 1 w 4"/>
                <a:gd name="T15" fmla="*/ 16 h 19"/>
                <a:gd name="T16" fmla="*/ 2 w 4"/>
                <a:gd name="T17" fmla="*/ 19 h 19"/>
                <a:gd name="T18" fmla="*/ 4 w 4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9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35" name="Freeform 324"/>
            <p:cNvSpPr>
              <a:spLocks/>
            </p:cNvSpPr>
            <p:nvPr>
              <p:custDataLst>
                <p:tags r:id="rId624"/>
              </p:custDataLst>
            </p:nvPr>
          </p:nvSpPr>
          <p:spPr bwMode="auto">
            <a:xfrm>
              <a:off x="20691296" y="7921959"/>
              <a:ext cx="47965" cy="129118"/>
            </a:xfrm>
            <a:custGeom>
              <a:avLst/>
              <a:gdLst>
                <a:gd name="T0" fmla="*/ 0 w 46"/>
                <a:gd name="T1" fmla="*/ 50 h 50"/>
                <a:gd name="T2" fmla="*/ 7 w 46"/>
                <a:gd name="T3" fmla="*/ 0 h 50"/>
                <a:gd name="T4" fmla="*/ 23 w 46"/>
                <a:gd name="T5" fmla="*/ 8 h 50"/>
                <a:gd name="T6" fmla="*/ 34 w 46"/>
                <a:gd name="T7" fmla="*/ 14 h 50"/>
                <a:gd name="T8" fmla="*/ 37 w 46"/>
                <a:gd name="T9" fmla="*/ 18 h 50"/>
                <a:gd name="T10" fmla="*/ 41 w 46"/>
                <a:gd name="T11" fmla="*/ 22 h 50"/>
                <a:gd name="T12" fmla="*/ 44 w 46"/>
                <a:gd name="T13" fmla="*/ 30 h 50"/>
                <a:gd name="T14" fmla="*/ 46 w 46"/>
                <a:gd name="T15" fmla="*/ 38 h 50"/>
                <a:gd name="T16" fmla="*/ 34 w 46"/>
                <a:gd name="T17" fmla="*/ 42 h 50"/>
                <a:gd name="T18" fmla="*/ 21 w 46"/>
                <a:gd name="T19" fmla="*/ 46 h 50"/>
                <a:gd name="T20" fmla="*/ 8 w 46"/>
                <a:gd name="T21" fmla="*/ 49 h 50"/>
                <a:gd name="T22" fmla="*/ 0 w 46"/>
                <a:gd name="T2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5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36" name="Freeform 325"/>
            <p:cNvSpPr>
              <a:spLocks/>
            </p:cNvSpPr>
            <p:nvPr>
              <p:custDataLst>
                <p:tags r:id="rId625"/>
              </p:custDataLst>
            </p:nvPr>
          </p:nvSpPr>
          <p:spPr bwMode="auto">
            <a:xfrm>
              <a:off x="20565852" y="7862636"/>
              <a:ext cx="70102" cy="129116"/>
            </a:xfrm>
            <a:custGeom>
              <a:avLst/>
              <a:gdLst>
                <a:gd name="T0" fmla="*/ 0 w 66"/>
                <a:gd name="T1" fmla="*/ 0 h 80"/>
                <a:gd name="T2" fmla="*/ 10 w 66"/>
                <a:gd name="T3" fmla="*/ 0 h 80"/>
                <a:gd name="T4" fmla="*/ 18 w 66"/>
                <a:gd name="T5" fmla="*/ 0 h 80"/>
                <a:gd name="T6" fmla="*/ 26 w 66"/>
                <a:gd name="T7" fmla="*/ 0 h 80"/>
                <a:gd name="T8" fmla="*/ 33 w 66"/>
                <a:gd name="T9" fmla="*/ 0 h 80"/>
                <a:gd name="T10" fmla="*/ 33 w 66"/>
                <a:gd name="T11" fmla="*/ 7 h 80"/>
                <a:gd name="T12" fmla="*/ 34 w 66"/>
                <a:gd name="T13" fmla="*/ 14 h 80"/>
                <a:gd name="T14" fmla="*/ 36 w 66"/>
                <a:gd name="T15" fmla="*/ 21 h 80"/>
                <a:gd name="T16" fmla="*/ 38 w 66"/>
                <a:gd name="T17" fmla="*/ 27 h 80"/>
                <a:gd name="T18" fmla="*/ 44 w 66"/>
                <a:gd name="T19" fmla="*/ 36 h 80"/>
                <a:gd name="T20" fmla="*/ 49 w 66"/>
                <a:gd name="T21" fmla="*/ 45 h 80"/>
                <a:gd name="T22" fmla="*/ 56 w 66"/>
                <a:gd name="T23" fmla="*/ 52 h 80"/>
                <a:gd name="T24" fmla="*/ 61 w 66"/>
                <a:gd name="T25" fmla="*/ 60 h 80"/>
                <a:gd name="T26" fmla="*/ 62 w 66"/>
                <a:gd name="T27" fmla="*/ 65 h 80"/>
                <a:gd name="T28" fmla="*/ 65 w 66"/>
                <a:gd name="T29" fmla="*/ 69 h 80"/>
                <a:gd name="T30" fmla="*/ 66 w 66"/>
                <a:gd name="T31" fmla="*/ 75 h 80"/>
                <a:gd name="T32" fmla="*/ 66 w 66"/>
                <a:gd name="T33" fmla="*/ 80 h 80"/>
                <a:gd name="T34" fmla="*/ 0 w 66"/>
                <a:gd name="T35" fmla="*/ 18 h 80"/>
                <a:gd name="T36" fmla="*/ 0 w 66"/>
                <a:gd name="T3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37" name="Freeform 326"/>
            <p:cNvSpPr>
              <a:spLocks/>
            </p:cNvSpPr>
            <p:nvPr>
              <p:custDataLst>
                <p:tags r:id="rId626"/>
              </p:custDataLst>
            </p:nvPr>
          </p:nvSpPr>
          <p:spPr bwMode="auto">
            <a:xfrm>
              <a:off x="20182141" y="7827740"/>
              <a:ext cx="18449" cy="125627"/>
            </a:xfrm>
            <a:custGeom>
              <a:avLst/>
              <a:gdLst>
                <a:gd name="T0" fmla="*/ 20 w 20"/>
                <a:gd name="T1" fmla="*/ 48 h 48"/>
                <a:gd name="T2" fmla="*/ 20 w 20"/>
                <a:gd name="T3" fmla="*/ 39 h 48"/>
                <a:gd name="T4" fmla="*/ 19 w 20"/>
                <a:gd name="T5" fmla="*/ 32 h 48"/>
                <a:gd name="T6" fmla="*/ 16 w 20"/>
                <a:gd name="T7" fmla="*/ 25 h 48"/>
                <a:gd name="T8" fmla="*/ 14 w 20"/>
                <a:gd name="T9" fmla="*/ 19 h 48"/>
                <a:gd name="T10" fmla="*/ 12 w 20"/>
                <a:gd name="T11" fmla="*/ 14 h 48"/>
                <a:gd name="T12" fmla="*/ 9 w 20"/>
                <a:gd name="T13" fmla="*/ 9 h 48"/>
                <a:gd name="T14" fmla="*/ 4 w 20"/>
                <a:gd name="T15" fmla="*/ 4 h 48"/>
                <a:gd name="T16" fmla="*/ 0 w 20"/>
                <a:gd name="T17" fmla="*/ 0 h 48"/>
                <a:gd name="T18" fmla="*/ 0 w 20"/>
                <a:gd name="T19" fmla="*/ 8 h 48"/>
                <a:gd name="T20" fmla="*/ 2 w 20"/>
                <a:gd name="T21" fmla="*/ 17 h 48"/>
                <a:gd name="T22" fmla="*/ 4 w 20"/>
                <a:gd name="T23" fmla="*/ 24 h 48"/>
                <a:gd name="T24" fmla="*/ 8 w 20"/>
                <a:gd name="T25" fmla="*/ 31 h 48"/>
                <a:gd name="T26" fmla="*/ 14 w 20"/>
                <a:gd name="T27" fmla="*/ 41 h 48"/>
                <a:gd name="T28" fmla="*/ 20 w 20"/>
                <a:gd name="T2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48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38" name="Line 327" descr="Horizontal dunkel"/>
            <p:cNvSpPr>
              <a:spLocks noChangeShapeType="1"/>
            </p:cNvSpPr>
            <p:nvPr>
              <p:custDataLst>
                <p:tags r:id="rId627"/>
              </p:custDataLst>
            </p:nvPr>
          </p:nvSpPr>
          <p:spPr bwMode="auto">
            <a:xfrm>
              <a:off x="20241173" y="7908001"/>
              <a:ext cx="11070" cy="13959"/>
            </a:xfrm>
            <a:prstGeom prst="line">
              <a:avLst/>
            </a:prstGeom>
            <a:noFill/>
            <a:ln w="9525">
              <a:solidFill>
                <a:srgbClr val="08248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39" name="Freeform 328"/>
            <p:cNvSpPr>
              <a:spLocks/>
            </p:cNvSpPr>
            <p:nvPr>
              <p:custDataLst>
                <p:tags r:id="rId628"/>
              </p:custDataLst>
            </p:nvPr>
          </p:nvSpPr>
          <p:spPr bwMode="auto">
            <a:xfrm>
              <a:off x="20233794" y="7908001"/>
              <a:ext cx="18449" cy="125627"/>
            </a:xfrm>
            <a:custGeom>
              <a:avLst/>
              <a:gdLst>
                <a:gd name="T0" fmla="*/ 20 w 20"/>
                <a:gd name="T1" fmla="*/ 12 h 12"/>
                <a:gd name="T2" fmla="*/ 20 w 20"/>
                <a:gd name="T3" fmla="*/ 8 h 12"/>
                <a:gd name="T4" fmla="*/ 18 w 20"/>
                <a:gd name="T5" fmla="*/ 5 h 12"/>
                <a:gd name="T6" fmla="*/ 15 w 20"/>
                <a:gd name="T7" fmla="*/ 3 h 12"/>
                <a:gd name="T8" fmla="*/ 13 w 20"/>
                <a:gd name="T9" fmla="*/ 2 h 12"/>
                <a:gd name="T10" fmla="*/ 7 w 20"/>
                <a:gd name="T11" fmla="*/ 0 h 12"/>
                <a:gd name="T12" fmla="*/ 0 w 2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40" name="Freeform 329"/>
            <p:cNvSpPr>
              <a:spLocks/>
            </p:cNvSpPr>
            <p:nvPr>
              <p:custDataLst>
                <p:tags r:id="rId629"/>
              </p:custDataLst>
            </p:nvPr>
          </p:nvSpPr>
          <p:spPr bwMode="auto">
            <a:xfrm>
              <a:off x="20005043" y="7566015"/>
              <a:ext cx="51653" cy="125627"/>
            </a:xfrm>
            <a:custGeom>
              <a:avLst/>
              <a:gdLst>
                <a:gd name="T0" fmla="*/ 7 w 53"/>
                <a:gd name="T1" fmla="*/ 0 h 30"/>
                <a:gd name="T2" fmla="*/ 11 w 53"/>
                <a:gd name="T3" fmla="*/ 4 h 30"/>
                <a:gd name="T4" fmla="*/ 23 w 53"/>
                <a:gd name="T5" fmla="*/ 13 h 30"/>
                <a:gd name="T6" fmla="*/ 37 w 53"/>
                <a:gd name="T7" fmla="*/ 23 h 30"/>
                <a:gd name="T8" fmla="*/ 46 w 53"/>
                <a:gd name="T9" fmla="*/ 30 h 30"/>
                <a:gd name="T10" fmla="*/ 49 w 53"/>
                <a:gd name="T11" fmla="*/ 18 h 30"/>
                <a:gd name="T12" fmla="*/ 53 w 53"/>
                <a:gd name="T13" fmla="*/ 6 h 30"/>
                <a:gd name="T14" fmla="*/ 37 w 53"/>
                <a:gd name="T15" fmla="*/ 5 h 30"/>
                <a:gd name="T16" fmla="*/ 26 w 53"/>
                <a:gd name="T17" fmla="*/ 3 h 30"/>
                <a:gd name="T18" fmla="*/ 21 w 53"/>
                <a:gd name="T19" fmla="*/ 3 h 30"/>
                <a:gd name="T20" fmla="*/ 15 w 53"/>
                <a:gd name="T21" fmla="*/ 3 h 30"/>
                <a:gd name="T22" fmla="*/ 9 w 53"/>
                <a:gd name="T23" fmla="*/ 4 h 30"/>
                <a:gd name="T24" fmla="*/ 0 w 53"/>
                <a:gd name="T25" fmla="*/ 6 h 30"/>
                <a:gd name="T26" fmla="*/ 7 w 53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3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41" name="Freeform 330"/>
            <p:cNvSpPr>
              <a:spLocks/>
            </p:cNvSpPr>
            <p:nvPr>
              <p:custDataLst>
                <p:tags r:id="rId630"/>
              </p:custDataLst>
            </p:nvPr>
          </p:nvSpPr>
          <p:spPr bwMode="auto">
            <a:xfrm>
              <a:off x="21233657" y="8365146"/>
              <a:ext cx="25826" cy="125627"/>
            </a:xfrm>
            <a:custGeom>
              <a:avLst/>
              <a:gdLst>
                <a:gd name="T0" fmla="*/ 0 w 33"/>
                <a:gd name="T1" fmla="*/ 6 h 31"/>
                <a:gd name="T2" fmla="*/ 4 w 33"/>
                <a:gd name="T3" fmla="*/ 21 h 31"/>
                <a:gd name="T4" fmla="*/ 7 w 33"/>
                <a:gd name="T5" fmla="*/ 31 h 31"/>
                <a:gd name="T6" fmla="*/ 22 w 33"/>
                <a:gd name="T7" fmla="*/ 31 h 31"/>
                <a:gd name="T8" fmla="*/ 33 w 33"/>
                <a:gd name="T9" fmla="*/ 31 h 31"/>
                <a:gd name="T10" fmla="*/ 33 w 33"/>
                <a:gd name="T11" fmla="*/ 0 h 31"/>
                <a:gd name="T12" fmla="*/ 27 w 33"/>
                <a:gd name="T13" fmla="*/ 0 h 31"/>
                <a:gd name="T14" fmla="*/ 19 w 33"/>
                <a:gd name="T15" fmla="*/ 0 h 31"/>
                <a:gd name="T16" fmla="*/ 10 w 33"/>
                <a:gd name="T17" fmla="*/ 0 h 31"/>
                <a:gd name="T18" fmla="*/ 0 w 33"/>
                <a:gd name="T19" fmla="*/ 0 h 31"/>
                <a:gd name="T20" fmla="*/ 0 w 33"/>
                <a:gd name="T21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1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42" name="Freeform 331"/>
            <p:cNvSpPr>
              <a:spLocks/>
            </p:cNvSpPr>
            <p:nvPr>
              <p:custDataLst>
                <p:tags r:id="rId631"/>
              </p:custDataLst>
            </p:nvPr>
          </p:nvSpPr>
          <p:spPr bwMode="auto">
            <a:xfrm>
              <a:off x="22432753" y="8270924"/>
              <a:ext cx="66412" cy="122139"/>
            </a:xfrm>
            <a:custGeom>
              <a:avLst/>
              <a:gdLst>
                <a:gd name="T0" fmla="*/ 19 w 65"/>
                <a:gd name="T1" fmla="*/ 68 h 68"/>
                <a:gd name="T2" fmla="*/ 16 w 65"/>
                <a:gd name="T3" fmla="*/ 68 h 68"/>
                <a:gd name="T4" fmla="*/ 14 w 65"/>
                <a:gd name="T5" fmla="*/ 66 h 68"/>
                <a:gd name="T6" fmla="*/ 11 w 65"/>
                <a:gd name="T7" fmla="*/ 64 h 68"/>
                <a:gd name="T8" fmla="*/ 7 w 65"/>
                <a:gd name="T9" fmla="*/ 61 h 68"/>
                <a:gd name="T10" fmla="*/ 4 w 65"/>
                <a:gd name="T11" fmla="*/ 59 h 68"/>
                <a:gd name="T12" fmla="*/ 2 w 65"/>
                <a:gd name="T13" fmla="*/ 55 h 68"/>
                <a:gd name="T14" fmla="*/ 0 w 65"/>
                <a:gd name="T15" fmla="*/ 52 h 68"/>
                <a:gd name="T16" fmla="*/ 0 w 65"/>
                <a:gd name="T17" fmla="*/ 49 h 68"/>
                <a:gd name="T18" fmla="*/ 0 w 65"/>
                <a:gd name="T19" fmla="*/ 38 h 68"/>
                <a:gd name="T20" fmla="*/ 2 w 65"/>
                <a:gd name="T21" fmla="*/ 29 h 68"/>
                <a:gd name="T22" fmla="*/ 5 w 65"/>
                <a:gd name="T23" fmla="*/ 21 h 68"/>
                <a:gd name="T24" fmla="*/ 9 w 65"/>
                <a:gd name="T25" fmla="*/ 14 h 68"/>
                <a:gd name="T26" fmla="*/ 15 w 65"/>
                <a:gd name="T27" fmla="*/ 8 h 68"/>
                <a:gd name="T28" fmla="*/ 22 w 65"/>
                <a:gd name="T29" fmla="*/ 4 h 68"/>
                <a:gd name="T30" fmla="*/ 30 w 65"/>
                <a:gd name="T31" fmla="*/ 2 h 68"/>
                <a:gd name="T32" fmla="*/ 39 w 65"/>
                <a:gd name="T33" fmla="*/ 0 h 68"/>
                <a:gd name="T34" fmla="*/ 52 w 65"/>
                <a:gd name="T35" fmla="*/ 0 h 68"/>
                <a:gd name="T36" fmla="*/ 65 w 65"/>
                <a:gd name="T37" fmla="*/ 0 h 68"/>
                <a:gd name="T38" fmla="*/ 65 w 65"/>
                <a:gd name="T39" fmla="*/ 43 h 68"/>
                <a:gd name="T40" fmla="*/ 56 w 65"/>
                <a:gd name="T41" fmla="*/ 52 h 68"/>
                <a:gd name="T42" fmla="*/ 45 w 65"/>
                <a:gd name="T43" fmla="*/ 61 h 68"/>
                <a:gd name="T44" fmla="*/ 39 w 65"/>
                <a:gd name="T45" fmla="*/ 64 h 68"/>
                <a:gd name="T46" fmla="*/ 34 w 65"/>
                <a:gd name="T47" fmla="*/ 66 h 68"/>
                <a:gd name="T48" fmla="*/ 27 w 65"/>
                <a:gd name="T49" fmla="*/ 68 h 68"/>
                <a:gd name="T50" fmla="*/ 19 w 65"/>
                <a:gd name="T5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68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43" name="Freeform 332"/>
            <p:cNvSpPr>
              <a:spLocks/>
            </p:cNvSpPr>
            <p:nvPr>
              <p:custDataLst>
                <p:tags r:id="rId632"/>
              </p:custDataLst>
            </p:nvPr>
          </p:nvSpPr>
          <p:spPr bwMode="auto">
            <a:xfrm>
              <a:off x="19964460" y="7353147"/>
              <a:ext cx="638287" cy="809599"/>
            </a:xfrm>
            <a:custGeom>
              <a:avLst/>
              <a:gdLst>
                <a:gd name="T0" fmla="*/ 502 w 625"/>
                <a:gd name="T1" fmla="*/ 337 h 694"/>
                <a:gd name="T2" fmla="*/ 484 w 625"/>
                <a:gd name="T3" fmla="*/ 341 h 694"/>
                <a:gd name="T4" fmla="*/ 479 w 625"/>
                <a:gd name="T5" fmla="*/ 382 h 694"/>
                <a:gd name="T6" fmla="*/ 515 w 625"/>
                <a:gd name="T7" fmla="*/ 404 h 694"/>
                <a:gd name="T8" fmla="*/ 534 w 625"/>
                <a:gd name="T9" fmla="*/ 405 h 694"/>
                <a:gd name="T10" fmla="*/ 550 w 625"/>
                <a:gd name="T11" fmla="*/ 424 h 694"/>
                <a:gd name="T12" fmla="*/ 560 w 625"/>
                <a:gd name="T13" fmla="*/ 459 h 694"/>
                <a:gd name="T14" fmla="*/ 572 w 625"/>
                <a:gd name="T15" fmla="*/ 474 h 694"/>
                <a:gd name="T16" fmla="*/ 588 w 625"/>
                <a:gd name="T17" fmla="*/ 483 h 694"/>
                <a:gd name="T18" fmla="*/ 614 w 625"/>
                <a:gd name="T19" fmla="*/ 487 h 694"/>
                <a:gd name="T20" fmla="*/ 625 w 625"/>
                <a:gd name="T21" fmla="*/ 505 h 694"/>
                <a:gd name="T22" fmla="*/ 625 w 625"/>
                <a:gd name="T23" fmla="*/ 539 h 694"/>
                <a:gd name="T24" fmla="*/ 618 w 625"/>
                <a:gd name="T25" fmla="*/ 603 h 694"/>
                <a:gd name="T26" fmla="*/ 611 w 625"/>
                <a:gd name="T27" fmla="*/ 672 h 694"/>
                <a:gd name="T28" fmla="*/ 562 w 625"/>
                <a:gd name="T29" fmla="*/ 693 h 694"/>
                <a:gd name="T30" fmla="*/ 539 w 625"/>
                <a:gd name="T31" fmla="*/ 693 h 694"/>
                <a:gd name="T32" fmla="*/ 394 w 625"/>
                <a:gd name="T33" fmla="*/ 564 h 694"/>
                <a:gd name="T34" fmla="*/ 397 w 625"/>
                <a:gd name="T35" fmla="*/ 552 h 694"/>
                <a:gd name="T36" fmla="*/ 394 w 625"/>
                <a:gd name="T37" fmla="*/ 539 h 694"/>
                <a:gd name="T38" fmla="*/ 338 w 625"/>
                <a:gd name="T39" fmla="*/ 488 h 694"/>
                <a:gd name="T40" fmla="*/ 305 w 625"/>
                <a:gd name="T41" fmla="*/ 453 h 694"/>
                <a:gd name="T42" fmla="*/ 293 w 625"/>
                <a:gd name="T43" fmla="*/ 419 h 694"/>
                <a:gd name="T44" fmla="*/ 291 w 625"/>
                <a:gd name="T45" fmla="*/ 381 h 694"/>
                <a:gd name="T46" fmla="*/ 285 w 625"/>
                <a:gd name="T47" fmla="*/ 360 h 694"/>
                <a:gd name="T48" fmla="*/ 268 w 625"/>
                <a:gd name="T49" fmla="*/ 342 h 694"/>
                <a:gd name="T50" fmla="*/ 241 w 625"/>
                <a:gd name="T51" fmla="*/ 310 h 694"/>
                <a:gd name="T52" fmla="*/ 224 w 625"/>
                <a:gd name="T53" fmla="*/ 269 h 694"/>
                <a:gd name="T54" fmla="*/ 213 w 625"/>
                <a:gd name="T55" fmla="*/ 238 h 694"/>
                <a:gd name="T56" fmla="*/ 190 w 625"/>
                <a:gd name="T57" fmla="*/ 212 h 694"/>
                <a:gd name="T58" fmla="*/ 150 w 625"/>
                <a:gd name="T59" fmla="*/ 171 h 694"/>
                <a:gd name="T60" fmla="*/ 136 w 625"/>
                <a:gd name="T61" fmla="*/ 146 h 694"/>
                <a:gd name="T62" fmla="*/ 112 w 625"/>
                <a:gd name="T63" fmla="*/ 132 h 694"/>
                <a:gd name="T64" fmla="*/ 80 w 625"/>
                <a:gd name="T65" fmla="*/ 113 h 694"/>
                <a:gd name="T66" fmla="*/ 49 w 625"/>
                <a:gd name="T67" fmla="*/ 85 h 694"/>
                <a:gd name="T68" fmla="*/ 23 w 625"/>
                <a:gd name="T69" fmla="*/ 51 h 694"/>
                <a:gd name="T70" fmla="*/ 5 w 625"/>
                <a:gd name="T71" fmla="*/ 19 h 694"/>
                <a:gd name="T72" fmla="*/ 10 w 625"/>
                <a:gd name="T73" fmla="*/ 4 h 694"/>
                <a:gd name="T74" fmla="*/ 37 w 625"/>
                <a:gd name="T75" fmla="*/ 13 h 694"/>
                <a:gd name="T76" fmla="*/ 84 w 625"/>
                <a:gd name="T77" fmla="*/ 16 h 694"/>
                <a:gd name="T78" fmla="*/ 116 w 625"/>
                <a:gd name="T79" fmla="*/ 20 h 694"/>
                <a:gd name="T80" fmla="*/ 138 w 625"/>
                <a:gd name="T81" fmla="*/ 27 h 694"/>
                <a:gd name="T82" fmla="*/ 156 w 625"/>
                <a:gd name="T83" fmla="*/ 42 h 694"/>
                <a:gd name="T84" fmla="*/ 204 w 625"/>
                <a:gd name="T85" fmla="*/ 109 h 694"/>
                <a:gd name="T86" fmla="*/ 254 w 625"/>
                <a:gd name="T87" fmla="*/ 163 h 694"/>
                <a:gd name="T88" fmla="*/ 299 w 625"/>
                <a:gd name="T89" fmla="*/ 202 h 694"/>
                <a:gd name="T90" fmla="*/ 329 w 625"/>
                <a:gd name="T91" fmla="*/ 219 h 694"/>
                <a:gd name="T92" fmla="*/ 366 w 625"/>
                <a:gd name="T93" fmla="*/ 227 h 694"/>
                <a:gd name="T94" fmla="*/ 388 w 625"/>
                <a:gd name="T95" fmla="*/ 230 h 694"/>
                <a:gd name="T96" fmla="*/ 401 w 625"/>
                <a:gd name="T97" fmla="*/ 241 h 694"/>
                <a:gd name="T98" fmla="*/ 416 w 625"/>
                <a:gd name="T99" fmla="*/ 260 h 694"/>
                <a:gd name="T100" fmla="*/ 427 w 625"/>
                <a:gd name="T101" fmla="*/ 265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5" h="694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44" name="Freeform 333"/>
            <p:cNvSpPr>
              <a:spLocks/>
            </p:cNvSpPr>
            <p:nvPr>
              <p:custDataLst>
                <p:tags r:id="rId633"/>
              </p:custDataLst>
            </p:nvPr>
          </p:nvSpPr>
          <p:spPr bwMode="auto">
            <a:xfrm>
              <a:off x="20757707" y="7461326"/>
              <a:ext cx="590325" cy="565323"/>
            </a:xfrm>
            <a:custGeom>
              <a:avLst/>
              <a:gdLst>
                <a:gd name="T0" fmla="*/ 516 w 585"/>
                <a:gd name="T1" fmla="*/ 28 h 493"/>
                <a:gd name="T2" fmla="*/ 495 w 585"/>
                <a:gd name="T3" fmla="*/ 55 h 493"/>
                <a:gd name="T4" fmla="*/ 512 w 585"/>
                <a:gd name="T5" fmla="*/ 93 h 493"/>
                <a:gd name="T6" fmla="*/ 534 w 585"/>
                <a:gd name="T7" fmla="*/ 130 h 493"/>
                <a:gd name="T8" fmla="*/ 573 w 585"/>
                <a:gd name="T9" fmla="*/ 177 h 493"/>
                <a:gd name="T10" fmla="*/ 580 w 585"/>
                <a:gd name="T11" fmla="*/ 205 h 493"/>
                <a:gd name="T12" fmla="*/ 547 w 585"/>
                <a:gd name="T13" fmla="*/ 204 h 493"/>
                <a:gd name="T14" fmla="*/ 516 w 585"/>
                <a:gd name="T15" fmla="*/ 233 h 493"/>
                <a:gd name="T16" fmla="*/ 506 w 585"/>
                <a:gd name="T17" fmla="*/ 246 h 493"/>
                <a:gd name="T18" fmla="*/ 518 w 585"/>
                <a:gd name="T19" fmla="*/ 271 h 493"/>
                <a:gd name="T20" fmla="*/ 525 w 585"/>
                <a:gd name="T21" fmla="*/ 294 h 493"/>
                <a:gd name="T22" fmla="*/ 505 w 585"/>
                <a:gd name="T23" fmla="*/ 308 h 493"/>
                <a:gd name="T24" fmla="*/ 459 w 585"/>
                <a:gd name="T25" fmla="*/ 323 h 493"/>
                <a:gd name="T26" fmla="*/ 443 w 585"/>
                <a:gd name="T27" fmla="*/ 354 h 493"/>
                <a:gd name="T28" fmla="*/ 445 w 585"/>
                <a:gd name="T29" fmla="*/ 415 h 493"/>
                <a:gd name="T30" fmla="*/ 430 w 585"/>
                <a:gd name="T31" fmla="*/ 454 h 493"/>
                <a:gd name="T32" fmla="*/ 400 w 585"/>
                <a:gd name="T33" fmla="*/ 472 h 493"/>
                <a:gd name="T34" fmla="*/ 370 w 585"/>
                <a:gd name="T35" fmla="*/ 488 h 493"/>
                <a:gd name="T36" fmla="*/ 341 w 585"/>
                <a:gd name="T37" fmla="*/ 493 h 493"/>
                <a:gd name="T38" fmla="*/ 329 w 585"/>
                <a:gd name="T39" fmla="*/ 487 h 493"/>
                <a:gd name="T40" fmla="*/ 327 w 585"/>
                <a:gd name="T41" fmla="*/ 471 h 493"/>
                <a:gd name="T42" fmla="*/ 304 w 585"/>
                <a:gd name="T43" fmla="*/ 451 h 493"/>
                <a:gd name="T44" fmla="*/ 251 w 585"/>
                <a:gd name="T45" fmla="*/ 454 h 493"/>
                <a:gd name="T46" fmla="*/ 219 w 585"/>
                <a:gd name="T47" fmla="*/ 462 h 493"/>
                <a:gd name="T48" fmla="*/ 176 w 585"/>
                <a:gd name="T49" fmla="*/ 440 h 493"/>
                <a:gd name="T50" fmla="*/ 122 w 585"/>
                <a:gd name="T51" fmla="*/ 436 h 493"/>
                <a:gd name="T52" fmla="*/ 95 w 585"/>
                <a:gd name="T53" fmla="*/ 429 h 493"/>
                <a:gd name="T54" fmla="*/ 81 w 585"/>
                <a:gd name="T55" fmla="*/ 366 h 493"/>
                <a:gd name="T56" fmla="*/ 58 w 585"/>
                <a:gd name="T57" fmla="*/ 310 h 493"/>
                <a:gd name="T58" fmla="*/ 35 w 585"/>
                <a:gd name="T59" fmla="*/ 292 h 493"/>
                <a:gd name="T60" fmla="*/ 12 w 585"/>
                <a:gd name="T61" fmla="*/ 260 h 493"/>
                <a:gd name="T62" fmla="*/ 5 w 585"/>
                <a:gd name="T63" fmla="*/ 204 h 493"/>
                <a:gd name="T64" fmla="*/ 31 w 585"/>
                <a:gd name="T65" fmla="*/ 153 h 493"/>
                <a:gd name="T66" fmla="*/ 54 w 585"/>
                <a:gd name="T67" fmla="*/ 141 h 493"/>
                <a:gd name="T68" fmla="*/ 75 w 585"/>
                <a:gd name="T69" fmla="*/ 152 h 493"/>
                <a:gd name="T70" fmla="*/ 97 w 585"/>
                <a:gd name="T71" fmla="*/ 187 h 493"/>
                <a:gd name="T72" fmla="*/ 129 w 585"/>
                <a:gd name="T73" fmla="*/ 214 h 493"/>
                <a:gd name="T74" fmla="*/ 170 w 585"/>
                <a:gd name="T75" fmla="*/ 213 h 493"/>
                <a:gd name="T76" fmla="*/ 221 w 585"/>
                <a:gd name="T77" fmla="*/ 189 h 493"/>
                <a:gd name="T78" fmla="*/ 233 w 585"/>
                <a:gd name="T79" fmla="*/ 172 h 493"/>
                <a:gd name="T80" fmla="*/ 288 w 585"/>
                <a:gd name="T81" fmla="*/ 178 h 493"/>
                <a:gd name="T82" fmla="*/ 326 w 585"/>
                <a:gd name="T83" fmla="*/ 181 h 493"/>
                <a:gd name="T84" fmla="*/ 337 w 585"/>
                <a:gd name="T85" fmla="*/ 170 h 493"/>
                <a:gd name="T86" fmla="*/ 362 w 585"/>
                <a:gd name="T87" fmla="*/ 158 h 493"/>
                <a:gd name="T88" fmla="*/ 383 w 585"/>
                <a:gd name="T89" fmla="*/ 136 h 493"/>
                <a:gd name="T90" fmla="*/ 415 w 585"/>
                <a:gd name="T91" fmla="*/ 79 h 493"/>
                <a:gd name="T92" fmla="*/ 427 w 585"/>
                <a:gd name="T93" fmla="*/ 25 h 493"/>
                <a:gd name="T94" fmla="*/ 447 w 585"/>
                <a:gd name="T95" fmla="*/ 6 h 493"/>
                <a:gd name="T96" fmla="*/ 479 w 585"/>
                <a:gd name="T97" fmla="*/ 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85" h="493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45" name="Freeform 334"/>
            <p:cNvSpPr>
              <a:spLocks/>
            </p:cNvSpPr>
            <p:nvPr>
              <p:custDataLst>
                <p:tags r:id="rId634"/>
              </p:custDataLst>
            </p:nvPr>
          </p:nvSpPr>
          <p:spPr bwMode="auto">
            <a:xfrm>
              <a:off x="21584161" y="8354676"/>
              <a:ext cx="213993" cy="125627"/>
            </a:xfrm>
            <a:custGeom>
              <a:avLst/>
              <a:gdLst>
                <a:gd name="T0" fmla="*/ 0 w 212"/>
                <a:gd name="T1" fmla="*/ 105 h 105"/>
                <a:gd name="T2" fmla="*/ 16 w 212"/>
                <a:gd name="T3" fmla="*/ 85 h 105"/>
                <a:gd name="T4" fmla="*/ 35 w 212"/>
                <a:gd name="T5" fmla="*/ 68 h 105"/>
                <a:gd name="T6" fmla="*/ 44 w 212"/>
                <a:gd name="T7" fmla="*/ 60 h 105"/>
                <a:gd name="T8" fmla="*/ 54 w 212"/>
                <a:gd name="T9" fmla="*/ 53 h 105"/>
                <a:gd name="T10" fmla="*/ 64 w 212"/>
                <a:gd name="T11" fmla="*/ 46 h 105"/>
                <a:gd name="T12" fmla="*/ 73 w 212"/>
                <a:gd name="T13" fmla="*/ 38 h 105"/>
                <a:gd name="T14" fmla="*/ 83 w 212"/>
                <a:gd name="T15" fmla="*/ 32 h 105"/>
                <a:gd name="T16" fmla="*/ 94 w 212"/>
                <a:gd name="T17" fmla="*/ 27 h 105"/>
                <a:gd name="T18" fmla="*/ 106 w 212"/>
                <a:gd name="T19" fmla="*/ 21 h 105"/>
                <a:gd name="T20" fmla="*/ 118 w 212"/>
                <a:gd name="T21" fmla="*/ 16 h 105"/>
                <a:gd name="T22" fmla="*/ 144 w 212"/>
                <a:gd name="T23" fmla="*/ 8 h 105"/>
                <a:gd name="T24" fmla="*/ 172 w 212"/>
                <a:gd name="T25" fmla="*/ 0 h 105"/>
                <a:gd name="T26" fmla="*/ 212 w 212"/>
                <a:gd name="T27" fmla="*/ 0 h 105"/>
                <a:gd name="T28" fmla="*/ 202 w 212"/>
                <a:gd name="T29" fmla="*/ 9 h 105"/>
                <a:gd name="T30" fmla="*/ 190 w 212"/>
                <a:gd name="T31" fmla="*/ 18 h 105"/>
                <a:gd name="T32" fmla="*/ 178 w 212"/>
                <a:gd name="T33" fmla="*/ 27 h 105"/>
                <a:gd name="T34" fmla="*/ 165 w 212"/>
                <a:gd name="T35" fmla="*/ 35 h 105"/>
                <a:gd name="T36" fmla="*/ 137 w 212"/>
                <a:gd name="T37" fmla="*/ 52 h 105"/>
                <a:gd name="T38" fmla="*/ 109 w 212"/>
                <a:gd name="T39" fmla="*/ 66 h 105"/>
                <a:gd name="T40" fmla="*/ 79 w 212"/>
                <a:gd name="T41" fmla="*/ 79 h 105"/>
                <a:gd name="T42" fmla="*/ 50 w 212"/>
                <a:gd name="T43" fmla="*/ 90 h 105"/>
                <a:gd name="T44" fmla="*/ 23 w 212"/>
                <a:gd name="T45" fmla="*/ 99 h 105"/>
                <a:gd name="T46" fmla="*/ 0 w 212"/>
                <a:gd name="T4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105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46" name="Freeform 335"/>
            <p:cNvSpPr>
              <a:spLocks/>
            </p:cNvSpPr>
            <p:nvPr>
              <p:custDataLst>
                <p:tags r:id="rId635"/>
              </p:custDataLst>
            </p:nvPr>
          </p:nvSpPr>
          <p:spPr bwMode="auto">
            <a:xfrm>
              <a:off x="21853498" y="7621849"/>
              <a:ext cx="99616" cy="195420"/>
            </a:xfrm>
            <a:custGeom>
              <a:avLst/>
              <a:gdLst>
                <a:gd name="T0" fmla="*/ 0 w 92"/>
                <a:gd name="T1" fmla="*/ 81 h 166"/>
                <a:gd name="T2" fmla="*/ 0 w 92"/>
                <a:gd name="T3" fmla="*/ 148 h 166"/>
                <a:gd name="T4" fmla="*/ 5 w 92"/>
                <a:gd name="T5" fmla="*/ 144 h 166"/>
                <a:gd name="T6" fmla="*/ 12 w 92"/>
                <a:gd name="T7" fmla="*/ 139 h 166"/>
                <a:gd name="T8" fmla="*/ 14 w 92"/>
                <a:gd name="T9" fmla="*/ 137 h 166"/>
                <a:gd name="T10" fmla="*/ 17 w 92"/>
                <a:gd name="T11" fmla="*/ 135 h 166"/>
                <a:gd name="T12" fmla="*/ 18 w 92"/>
                <a:gd name="T13" fmla="*/ 132 h 166"/>
                <a:gd name="T14" fmla="*/ 19 w 92"/>
                <a:gd name="T15" fmla="*/ 130 h 166"/>
                <a:gd name="T16" fmla="*/ 20 w 92"/>
                <a:gd name="T17" fmla="*/ 138 h 166"/>
                <a:gd name="T18" fmla="*/ 24 w 92"/>
                <a:gd name="T19" fmla="*/ 148 h 166"/>
                <a:gd name="T20" fmla="*/ 27 w 92"/>
                <a:gd name="T21" fmla="*/ 154 h 166"/>
                <a:gd name="T22" fmla="*/ 30 w 92"/>
                <a:gd name="T23" fmla="*/ 159 h 166"/>
                <a:gd name="T24" fmla="*/ 35 w 92"/>
                <a:gd name="T25" fmla="*/ 163 h 166"/>
                <a:gd name="T26" fmla="*/ 39 w 92"/>
                <a:gd name="T27" fmla="*/ 166 h 166"/>
                <a:gd name="T28" fmla="*/ 41 w 92"/>
                <a:gd name="T29" fmla="*/ 158 h 166"/>
                <a:gd name="T30" fmla="*/ 41 w 92"/>
                <a:gd name="T31" fmla="*/ 148 h 166"/>
                <a:gd name="T32" fmla="*/ 41 w 92"/>
                <a:gd name="T33" fmla="*/ 137 h 166"/>
                <a:gd name="T34" fmla="*/ 41 w 92"/>
                <a:gd name="T35" fmla="*/ 126 h 166"/>
                <a:gd name="T36" fmla="*/ 40 w 92"/>
                <a:gd name="T37" fmla="*/ 107 h 166"/>
                <a:gd name="T38" fmla="*/ 39 w 92"/>
                <a:gd name="T39" fmla="*/ 99 h 166"/>
                <a:gd name="T40" fmla="*/ 48 w 92"/>
                <a:gd name="T41" fmla="*/ 100 h 166"/>
                <a:gd name="T42" fmla="*/ 57 w 92"/>
                <a:gd name="T43" fmla="*/ 102 h 166"/>
                <a:gd name="T44" fmla="*/ 64 w 92"/>
                <a:gd name="T45" fmla="*/ 105 h 166"/>
                <a:gd name="T46" fmla="*/ 71 w 92"/>
                <a:gd name="T47" fmla="*/ 108 h 166"/>
                <a:gd name="T48" fmla="*/ 76 w 92"/>
                <a:gd name="T49" fmla="*/ 111 h 166"/>
                <a:gd name="T50" fmla="*/ 82 w 92"/>
                <a:gd name="T51" fmla="*/ 114 h 166"/>
                <a:gd name="T52" fmla="*/ 87 w 92"/>
                <a:gd name="T53" fmla="*/ 116 h 166"/>
                <a:gd name="T54" fmla="*/ 92 w 92"/>
                <a:gd name="T55" fmla="*/ 118 h 166"/>
                <a:gd name="T56" fmla="*/ 85 w 92"/>
                <a:gd name="T57" fmla="*/ 103 h 166"/>
                <a:gd name="T58" fmla="*/ 81 w 92"/>
                <a:gd name="T59" fmla="*/ 89 h 166"/>
                <a:gd name="T60" fmla="*/ 76 w 92"/>
                <a:gd name="T61" fmla="*/ 75 h 166"/>
                <a:gd name="T62" fmla="*/ 73 w 92"/>
                <a:gd name="T63" fmla="*/ 60 h 166"/>
                <a:gd name="T64" fmla="*/ 70 w 92"/>
                <a:gd name="T65" fmla="*/ 47 h 166"/>
                <a:gd name="T66" fmla="*/ 67 w 92"/>
                <a:gd name="T67" fmla="*/ 34 h 166"/>
                <a:gd name="T68" fmla="*/ 63 w 92"/>
                <a:gd name="T69" fmla="*/ 23 h 166"/>
                <a:gd name="T70" fmla="*/ 59 w 92"/>
                <a:gd name="T71" fmla="*/ 13 h 166"/>
                <a:gd name="T72" fmla="*/ 59 w 92"/>
                <a:gd name="T73" fmla="*/ 19 h 166"/>
                <a:gd name="T74" fmla="*/ 59 w 92"/>
                <a:gd name="T75" fmla="*/ 25 h 166"/>
                <a:gd name="T76" fmla="*/ 50 w 92"/>
                <a:gd name="T77" fmla="*/ 23 h 166"/>
                <a:gd name="T78" fmla="*/ 42 w 92"/>
                <a:gd name="T79" fmla="*/ 19 h 166"/>
                <a:gd name="T80" fmla="*/ 35 w 92"/>
                <a:gd name="T81" fmla="*/ 15 h 166"/>
                <a:gd name="T82" fmla="*/ 29 w 92"/>
                <a:gd name="T83" fmla="*/ 11 h 166"/>
                <a:gd name="T84" fmla="*/ 23 w 92"/>
                <a:gd name="T85" fmla="*/ 7 h 166"/>
                <a:gd name="T86" fmla="*/ 16 w 92"/>
                <a:gd name="T87" fmla="*/ 3 h 166"/>
                <a:gd name="T88" fmla="*/ 8 w 92"/>
                <a:gd name="T89" fmla="*/ 1 h 166"/>
                <a:gd name="T90" fmla="*/ 0 w 92"/>
                <a:gd name="T91" fmla="*/ 0 h 166"/>
                <a:gd name="T92" fmla="*/ 0 w 92"/>
                <a:gd name="T93" fmla="*/ 10 h 166"/>
                <a:gd name="T94" fmla="*/ 0 w 92"/>
                <a:gd name="T95" fmla="*/ 19 h 166"/>
                <a:gd name="T96" fmla="*/ 0 w 92"/>
                <a:gd name="T97" fmla="*/ 33 h 166"/>
                <a:gd name="T98" fmla="*/ 0 w 92"/>
                <a:gd name="T99" fmla="*/ 52 h 166"/>
                <a:gd name="T100" fmla="*/ 0 w 92"/>
                <a:gd name="T101" fmla="*/ 70 h 166"/>
                <a:gd name="T102" fmla="*/ 0 w 92"/>
                <a:gd name="T103" fmla="*/ 8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2" h="166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47" name="Freeform 336"/>
            <p:cNvSpPr>
              <a:spLocks/>
            </p:cNvSpPr>
            <p:nvPr>
              <p:custDataLst>
                <p:tags r:id="rId636"/>
              </p:custDataLst>
            </p:nvPr>
          </p:nvSpPr>
          <p:spPr bwMode="auto">
            <a:xfrm>
              <a:off x="21883014" y="7939409"/>
              <a:ext cx="166028" cy="122137"/>
            </a:xfrm>
            <a:custGeom>
              <a:avLst/>
              <a:gdLst>
                <a:gd name="T0" fmla="*/ 7 w 166"/>
                <a:gd name="T1" fmla="*/ 0 h 62"/>
                <a:gd name="T2" fmla="*/ 14 w 166"/>
                <a:gd name="T3" fmla="*/ 3 h 62"/>
                <a:gd name="T4" fmla="*/ 22 w 166"/>
                <a:gd name="T5" fmla="*/ 6 h 62"/>
                <a:gd name="T6" fmla="*/ 30 w 166"/>
                <a:gd name="T7" fmla="*/ 7 h 62"/>
                <a:gd name="T8" fmla="*/ 36 w 166"/>
                <a:gd name="T9" fmla="*/ 8 h 62"/>
                <a:gd name="T10" fmla="*/ 48 w 166"/>
                <a:gd name="T11" fmla="*/ 8 h 62"/>
                <a:gd name="T12" fmla="*/ 58 w 166"/>
                <a:gd name="T13" fmla="*/ 7 h 62"/>
                <a:gd name="T14" fmla="*/ 69 w 166"/>
                <a:gd name="T15" fmla="*/ 5 h 62"/>
                <a:gd name="T16" fmla="*/ 80 w 166"/>
                <a:gd name="T17" fmla="*/ 3 h 62"/>
                <a:gd name="T18" fmla="*/ 92 w 166"/>
                <a:gd name="T19" fmla="*/ 1 h 62"/>
                <a:gd name="T20" fmla="*/ 106 w 166"/>
                <a:gd name="T21" fmla="*/ 0 h 62"/>
                <a:gd name="T22" fmla="*/ 111 w 166"/>
                <a:gd name="T23" fmla="*/ 1 h 62"/>
                <a:gd name="T24" fmla="*/ 115 w 166"/>
                <a:gd name="T25" fmla="*/ 2 h 62"/>
                <a:gd name="T26" fmla="*/ 120 w 166"/>
                <a:gd name="T27" fmla="*/ 5 h 62"/>
                <a:gd name="T28" fmla="*/ 124 w 166"/>
                <a:gd name="T29" fmla="*/ 8 h 62"/>
                <a:gd name="T30" fmla="*/ 132 w 166"/>
                <a:gd name="T31" fmla="*/ 17 h 62"/>
                <a:gd name="T32" fmla="*/ 138 w 166"/>
                <a:gd name="T33" fmla="*/ 26 h 62"/>
                <a:gd name="T34" fmla="*/ 145 w 166"/>
                <a:gd name="T35" fmla="*/ 36 h 62"/>
                <a:gd name="T36" fmla="*/ 151 w 166"/>
                <a:gd name="T37" fmla="*/ 45 h 62"/>
                <a:gd name="T38" fmla="*/ 155 w 166"/>
                <a:gd name="T39" fmla="*/ 49 h 62"/>
                <a:gd name="T40" fmla="*/ 158 w 166"/>
                <a:gd name="T41" fmla="*/ 52 h 62"/>
                <a:gd name="T42" fmla="*/ 162 w 166"/>
                <a:gd name="T43" fmla="*/ 54 h 62"/>
                <a:gd name="T44" fmla="*/ 166 w 166"/>
                <a:gd name="T45" fmla="*/ 56 h 62"/>
                <a:gd name="T46" fmla="*/ 159 w 166"/>
                <a:gd name="T47" fmla="*/ 57 h 62"/>
                <a:gd name="T48" fmla="*/ 151 w 166"/>
                <a:gd name="T49" fmla="*/ 59 h 62"/>
                <a:gd name="T50" fmla="*/ 143 w 166"/>
                <a:gd name="T51" fmla="*/ 61 h 62"/>
                <a:gd name="T52" fmla="*/ 133 w 166"/>
                <a:gd name="T53" fmla="*/ 62 h 62"/>
                <a:gd name="T54" fmla="*/ 125 w 166"/>
                <a:gd name="T55" fmla="*/ 61 h 62"/>
                <a:gd name="T56" fmla="*/ 119 w 166"/>
                <a:gd name="T57" fmla="*/ 58 h 62"/>
                <a:gd name="T58" fmla="*/ 112 w 166"/>
                <a:gd name="T59" fmla="*/ 54 h 62"/>
                <a:gd name="T60" fmla="*/ 106 w 166"/>
                <a:gd name="T61" fmla="*/ 50 h 62"/>
                <a:gd name="T62" fmla="*/ 100 w 166"/>
                <a:gd name="T63" fmla="*/ 45 h 62"/>
                <a:gd name="T64" fmla="*/ 93 w 166"/>
                <a:gd name="T65" fmla="*/ 41 h 62"/>
                <a:gd name="T66" fmla="*/ 87 w 166"/>
                <a:gd name="T67" fmla="*/ 39 h 62"/>
                <a:gd name="T68" fmla="*/ 79 w 166"/>
                <a:gd name="T69" fmla="*/ 38 h 62"/>
                <a:gd name="T70" fmla="*/ 56 w 166"/>
                <a:gd name="T71" fmla="*/ 38 h 62"/>
                <a:gd name="T72" fmla="*/ 35 w 166"/>
                <a:gd name="T73" fmla="*/ 39 h 62"/>
                <a:gd name="T74" fmla="*/ 26 w 166"/>
                <a:gd name="T75" fmla="*/ 41 h 62"/>
                <a:gd name="T76" fmla="*/ 19 w 166"/>
                <a:gd name="T77" fmla="*/ 43 h 62"/>
                <a:gd name="T78" fmla="*/ 12 w 166"/>
                <a:gd name="T79" fmla="*/ 46 h 62"/>
                <a:gd name="T80" fmla="*/ 7 w 166"/>
                <a:gd name="T81" fmla="*/ 50 h 62"/>
                <a:gd name="T82" fmla="*/ 2 w 166"/>
                <a:gd name="T83" fmla="*/ 45 h 62"/>
                <a:gd name="T84" fmla="*/ 1 w 166"/>
                <a:gd name="T85" fmla="*/ 40 h 62"/>
                <a:gd name="T86" fmla="*/ 0 w 166"/>
                <a:gd name="T87" fmla="*/ 34 h 62"/>
                <a:gd name="T88" fmla="*/ 1 w 166"/>
                <a:gd name="T89" fmla="*/ 28 h 62"/>
                <a:gd name="T90" fmla="*/ 4 w 166"/>
                <a:gd name="T91" fmla="*/ 15 h 62"/>
                <a:gd name="T92" fmla="*/ 7 w 166"/>
                <a:gd name="T9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" h="62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48" name="Freeform 337"/>
            <p:cNvSpPr>
              <a:spLocks/>
            </p:cNvSpPr>
            <p:nvPr>
              <p:custDataLst>
                <p:tags r:id="rId637"/>
              </p:custDataLst>
            </p:nvPr>
          </p:nvSpPr>
          <p:spPr bwMode="auto">
            <a:xfrm>
              <a:off x="22060112" y="7771905"/>
              <a:ext cx="199235" cy="139586"/>
            </a:xfrm>
            <a:custGeom>
              <a:avLst/>
              <a:gdLst>
                <a:gd name="T0" fmla="*/ 33 w 193"/>
                <a:gd name="T1" fmla="*/ 35 h 121"/>
                <a:gd name="T2" fmla="*/ 48 w 193"/>
                <a:gd name="T3" fmla="*/ 25 h 121"/>
                <a:gd name="T4" fmla="*/ 68 w 193"/>
                <a:gd name="T5" fmla="*/ 12 h 121"/>
                <a:gd name="T6" fmla="*/ 84 w 193"/>
                <a:gd name="T7" fmla="*/ 4 h 121"/>
                <a:gd name="T8" fmla="*/ 94 w 193"/>
                <a:gd name="T9" fmla="*/ 1 h 121"/>
                <a:gd name="T10" fmla="*/ 105 w 193"/>
                <a:gd name="T11" fmla="*/ 1 h 121"/>
                <a:gd name="T12" fmla="*/ 116 w 193"/>
                <a:gd name="T13" fmla="*/ 3 h 121"/>
                <a:gd name="T14" fmla="*/ 131 w 193"/>
                <a:gd name="T15" fmla="*/ 10 h 121"/>
                <a:gd name="T16" fmla="*/ 148 w 193"/>
                <a:gd name="T17" fmla="*/ 21 h 121"/>
                <a:gd name="T18" fmla="*/ 162 w 193"/>
                <a:gd name="T19" fmla="*/ 28 h 121"/>
                <a:gd name="T20" fmla="*/ 173 w 193"/>
                <a:gd name="T21" fmla="*/ 30 h 121"/>
                <a:gd name="T22" fmla="*/ 179 w 193"/>
                <a:gd name="T23" fmla="*/ 48 h 121"/>
                <a:gd name="T24" fmla="*/ 178 w 193"/>
                <a:gd name="T25" fmla="*/ 66 h 121"/>
                <a:gd name="T26" fmla="*/ 182 w 193"/>
                <a:gd name="T27" fmla="*/ 75 h 121"/>
                <a:gd name="T28" fmla="*/ 187 w 193"/>
                <a:gd name="T29" fmla="*/ 89 h 121"/>
                <a:gd name="T30" fmla="*/ 188 w 193"/>
                <a:gd name="T31" fmla="*/ 102 h 121"/>
                <a:gd name="T32" fmla="*/ 191 w 193"/>
                <a:gd name="T33" fmla="*/ 109 h 121"/>
                <a:gd name="T34" fmla="*/ 188 w 193"/>
                <a:gd name="T35" fmla="*/ 114 h 121"/>
                <a:gd name="T36" fmla="*/ 177 w 193"/>
                <a:gd name="T37" fmla="*/ 118 h 121"/>
                <a:gd name="T38" fmla="*/ 159 w 193"/>
                <a:gd name="T39" fmla="*/ 121 h 121"/>
                <a:gd name="T40" fmla="*/ 116 w 193"/>
                <a:gd name="T41" fmla="*/ 119 h 121"/>
                <a:gd name="T42" fmla="*/ 72 w 193"/>
                <a:gd name="T43" fmla="*/ 116 h 121"/>
                <a:gd name="T44" fmla="*/ 63 w 193"/>
                <a:gd name="T45" fmla="*/ 110 h 121"/>
                <a:gd name="T46" fmla="*/ 56 w 193"/>
                <a:gd name="T47" fmla="*/ 100 h 121"/>
                <a:gd name="T48" fmla="*/ 54 w 193"/>
                <a:gd name="T49" fmla="*/ 87 h 121"/>
                <a:gd name="T50" fmla="*/ 47 w 193"/>
                <a:gd name="T51" fmla="*/ 79 h 121"/>
                <a:gd name="T52" fmla="*/ 31 w 193"/>
                <a:gd name="T53" fmla="*/ 75 h 121"/>
                <a:gd name="T54" fmla="*/ 13 w 193"/>
                <a:gd name="T55" fmla="*/ 69 h 121"/>
                <a:gd name="T56" fmla="*/ 3 w 193"/>
                <a:gd name="T57" fmla="*/ 62 h 121"/>
                <a:gd name="T58" fmla="*/ 0 w 193"/>
                <a:gd name="T59" fmla="*/ 58 h 121"/>
                <a:gd name="T60" fmla="*/ 1 w 193"/>
                <a:gd name="T61" fmla="*/ 51 h 121"/>
                <a:gd name="T62" fmla="*/ 7 w 193"/>
                <a:gd name="T63" fmla="*/ 45 h 121"/>
                <a:gd name="T64" fmla="*/ 20 w 193"/>
                <a:gd name="T65" fmla="*/ 3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3" h="121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49" name="Freeform 338"/>
            <p:cNvSpPr>
              <a:spLocks/>
            </p:cNvSpPr>
            <p:nvPr>
              <p:custDataLst>
                <p:tags r:id="rId638"/>
              </p:custDataLst>
            </p:nvPr>
          </p:nvSpPr>
          <p:spPr bwMode="auto">
            <a:xfrm>
              <a:off x="21336964" y="7635808"/>
              <a:ext cx="387399" cy="506000"/>
            </a:xfrm>
            <a:custGeom>
              <a:avLst/>
              <a:gdLst>
                <a:gd name="T0" fmla="*/ 37 w 379"/>
                <a:gd name="T1" fmla="*/ 419 h 437"/>
                <a:gd name="T2" fmla="*/ 46 w 379"/>
                <a:gd name="T3" fmla="*/ 407 h 437"/>
                <a:gd name="T4" fmla="*/ 24 w 379"/>
                <a:gd name="T5" fmla="*/ 311 h 437"/>
                <a:gd name="T6" fmla="*/ 2 w 379"/>
                <a:gd name="T7" fmla="*/ 294 h 437"/>
                <a:gd name="T8" fmla="*/ 15 w 379"/>
                <a:gd name="T9" fmla="*/ 270 h 437"/>
                <a:gd name="T10" fmla="*/ 31 w 379"/>
                <a:gd name="T11" fmla="*/ 221 h 437"/>
                <a:gd name="T12" fmla="*/ 39 w 379"/>
                <a:gd name="T13" fmla="*/ 172 h 437"/>
                <a:gd name="T14" fmla="*/ 57 w 379"/>
                <a:gd name="T15" fmla="*/ 159 h 437"/>
                <a:gd name="T16" fmla="*/ 65 w 379"/>
                <a:gd name="T17" fmla="*/ 130 h 437"/>
                <a:gd name="T18" fmla="*/ 76 w 379"/>
                <a:gd name="T19" fmla="*/ 78 h 437"/>
                <a:gd name="T20" fmla="*/ 90 w 379"/>
                <a:gd name="T21" fmla="*/ 51 h 437"/>
                <a:gd name="T22" fmla="*/ 115 w 379"/>
                <a:gd name="T23" fmla="*/ 31 h 437"/>
                <a:gd name="T24" fmla="*/ 153 w 379"/>
                <a:gd name="T25" fmla="*/ 25 h 437"/>
                <a:gd name="T26" fmla="*/ 217 w 379"/>
                <a:gd name="T27" fmla="*/ 38 h 437"/>
                <a:gd name="T28" fmla="*/ 262 w 379"/>
                <a:gd name="T29" fmla="*/ 48 h 437"/>
                <a:gd name="T30" fmla="*/ 303 w 379"/>
                <a:gd name="T31" fmla="*/ 45 h 437"/>
                <a:gd name="T32" fmla="*/ 329 w 379"/>
                <a:gd name="T33" fmla="*/ 31 h 437"/>
                <a:gd name="T34" fmla="*/ 356 w 379"/>
                <a:gd name="T35" fmla="*/ 7 h 437"/>
                <a:gd name="T36" fmla="*/ 374 w 379"/>
                <a:gd name="T37" fmla="*/ 9 h 437"/>
                <a:gd name="T38" fmla="*/ 372 w 379"/>
                <a:gd name="T39" fmla="*/ 35 h 437"/>
                <a:gd name="T40" fmla="*/ 329 w 379"/>
                <a:gd name="T41" fmla="*/ 80 h 437"/>
                <a:gd name="T42" fmla="*/ 292 w 379"/>
                <a:gd name="T43" fmla="*/ 97 h 437"/>
                <a:gd name="T44" fmla="*/ 271 w 379"/>
                <a:gd name="T45" fmla="*/ 94 h 437"/>
                <a:gd name="T46" fmla="*/ 238 w 379"/>
                <a:gd name="T47" fmla="*/ 69 h 437"/>
                <a:gd name="T48" fmla="*/ 212 w 379"/>
                <a:gd name="T49" fmla="*/ 56 h 437"/>
                <a:gd name="T50" fmla="*/ 177 w 379"/>
                <a:gd name="T51" fmla="*/ 56 h 437"/>
                <a:gd name="T52" fmla="*/ 138 w 379"/>
                <a:gd name="T53" fmla="*/ 61 h 437"/>
                <a:gd name="T54" fmla="*/ 114 w 379"/>
                <a:gd name="T55" fmla="*/ 79 h 437"/>
                <a:gd name="T56" fmla="*/ 79 w 379"/>
                <a:gd name="T57" fmla="*/ 161 h 437"/>
                <a:gd name="T58" fmla="*/ 119 w 379"/>
                <a:gd name="T59" fmla="*/ 169 h 437"/>
                <a:gd name="T60" fmla="*/ 133 w 379"/>
                <a:gd name="T61" fmla="*/ 191 h 437"/>
                <a:gd name="T62" fmla="*/ 155 w 379"/>
                <a:gd name="T63" fmla="*/ 168 h 437"/>
                <a:gd name="T64" fmla="*/ 172 w 379"/>
                <a:gd name="T65" fmla="*/ 153 h 437"/>
                <a:gd name="T66" fmla="*/ 221 w 379"/>
                <a:gd name="T67" fmla="*/ 150 h 437"/>
                <a:gd name="T68" fmla="*/ 250 w 379"/>
                <a:gd name="T69" fmla="*/ 147 h 437"/>
                <a:gd name="T70" fmla="*/ 273 w 379"/>
                <a:gd name="T71" fmla="*/ 173 h 437"/>
                <a:gd name="T72" fmla="*/ 279 w 379"/>
                <a:gd name="T73" fmla="*/ 203 h 437"/>
                <a:gd name="T74" fmla="*/ 246 w 379"/>
                <a:gd name="T75" fmla="*/ 192 h 437"/>
                <a:gd name="T76" fmla="*/ 218 w 379"/>
                <a:gd name="T77" fmla="*/ 185 h 437"/>
                <a:gd name="T78" fmla="*/ 192 w 379"/>
                <a:gd name="T79" fmla="*/ 195 h 437"/>
                <a:gd name="T80" fmla="*/ 186 w 379"/>
                <a:gd name="T81" fmla="*/ 209 h 437"/>
                <a:gd name="T82" fmla="*/ 192 w 379"/>
                <a:gd name="T83" fmla="*/ 233 h 437"/>
                <a:gd name="T84" fmla="*/ 220 w 379"/>
                <a:gd name="T85" fmla="*/ 272 h 437"/>
                <a:gd name="T86" fmla="*/ 225 w 379"/>
                <a:gd name="T87" fmla="*/ 296 h 437"/>
                <a:gd name="T88" fmla="*/ 215 w 379"/>
                <a:gd name="T89" fmla="*/ 322 h 437"/>
                <a:gd name="T90" fmla="*/ 205 w 379"/>
                <a:gd name="T91" fmla="*/ 345 h 437"/>
                <a:gd name="T92" fmla="*/ 210 w 379"/>
                <a:gd name="T93" fmla="*/ 356 h 437"/>
                <a:gd name="T94" fmla="*/ 236 w 379"/>
                <a:gd name="T95" fmla="*/ 368 h 437"/>
                <a:gd name="T96" fmla="*/ 252 w 379"/>
                <a:gd name="T97" fmla="*/ 400 h 437"/>
                <a:gd name="T98" fmla="*/ 239 w 379"/>
                <a:gd name="T99" fmla="*/ 429 h 437"/>
                <a:gd name="T100" fmla="*/ 221 w 379"/>
                <a:gd name="T101" fmla="*/ 421 h 437"/>
                <a:gd name="T102" fmla="*/ 202 w 379"/>
                <a:gd name="T103" fmla="*/ 417 h 437"/>
                <a:gd name="T104" fmla="*/ 177 w 379"/>
                <a:gd name="T105" fmla="*/ 400 h 437"/>
                <a:gd name="T106" fmla="*/ 153 w 379"/>
                <a:gd name="T107" fmla="*/ 356 h 437"/>
                <a:gd name="T108" fmla="*/ 137 w 379"/>
                <a:gd name="T109" fmla="*/ 304 h 437"/>
                <a:gd name="T110" fmla="*/ 114 w 379"/>
                <a:gd name="T111" fmla="*/ 263 h 437"/>
                <a:gd name="T112" fmla="*/ 97 w 379"/>
                <a:gd name="T113" fmla="*/ 259 h 437"/>
                <a:gd name="T114" fmla="*/ 105 w 379"/>
                <a:gd name="T115" fmla="*/ 381 h 437"/>
                <a:gd name="T116" fmla="*/ 93 w 379"/>
                <a:gd name="T117" fmla="*/ 404 h 437"/>
                <a:gd name="T118" fmla="*/ 57 w 379"/>
                <a:gd name="T119" fmla="*/ 426 h 437"/>
                <a:gd name="T120" fmla="*/ 59 w 379"/>
                <a:gd name="T121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9" h="437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50" name="Freeform 339"/>
            <p:cNvSpPr>
              <a:spLocks/>
            </p:cNvSpPr>
            <p:nvPr>
              <p:custDataLst>
                <p:tags r:id="rId639"/>
              </p:custDataLst>
            </p:nvPr>
          </p:nvSpPr>
          <p:spPr bwMode="auto">
            <a:xfrm>
              <a:off x="20558473" y="8166235"/>
              <a:ext cx="582945" cy="209379"/>
            </a:xfrm>
            <a:custGeom>
              <a:avLst/>
              <a:gdLst>
                <a:gd name="T0" fmla="*/ 11 w 578"/>
                <a:gd name="T1" fmla="*/ 50 h 184"/>
                <a:gd name="T2" fmla="*/ 24 w 578"/>
                <a:gd name="T3" fmla="*/ 32 h 184"/>
                <a:gd name="T4" fmla="*/ 41 w 578"/>
                <a:gd name="T5" fmla="*/ 7 h 184"/>
                <a:gd name="T6" fmla="*/ 54 w 578"/>
                <a:gd name="T7" fmla="*/ 0 h 184"/>
                <a:gd name="T8" fmla="*/ 79 w 578"/>
                <a:gd name="T9" fmla="*/ 2 h 184"/>
                <a:gd name="T10" fmla="*/ 95 w 578"/>
                <a:gd name="T11" fmla="*/ 2 h 184"/>
                <a:gd name="T12" fmla="*/ 101 w 578"/>
                <a:gd name="T13" fmla="*/ 5 h 184"/>
                <a:gd name="T14" fmla="*/ 115 w 578"/>
                <a:gd name="T15" fmla="*/ 15 h 184"/>
                <a:gd name="T16" fmla="*/ 147 w 578"/>
                <a:gd name="T17" fmla="*/ 27 h 184"/>
                <a:gd name="T18" fmla="*/ 168 w 578"/>
                <a:gd name="T19" fmla="*/ 37 h 184"/>
                <a:gd name="T20" fmla="*/ 178 w 578"/>
                <a:gd name="T21" fmla="*/ 53 h 184"/>
                <a:gd name="T22" fmla="*/ 192 w 578"/>
                <a:gd name="T23" fmla="*/ 61 h 184"/>
                <a:gd name="T24" fmla="*/ 231 w 578"/>
                <a:gd name="T25" fmla="*/ 60 h 184"/>
                <a:gd name="T26" fmla="*/ 277 w 578"/>
                <a:gd name="T27" fmla="*/ 51 h 184"/>
                <a:gd name="T28" fmla="*/ 299 w 578"/>
                <a:gd name="T29" fmla="*/ 39 h 184"/>
                <a:gd name="T30" fmla="*/ 314 w 578"/>
                <a:gd name="T31" fmla="*/ 34 h 184"/>
                <a:gd name="T32" fmla="*/ 327 w 578"/>
                <a:gd name="T33" fmla="*/ 35 h 184"/>
                <a:gd name="T34" fmla="*/ 339 w 578"/>
                <a:gd name="T35" fmla="*/ 31 h 184"/>
                <a:gd name="T36" fmla="*/ 366 w 578"/>
                <a:gd name="T37" fmla="*/ 34 h 184"/>
                <a:gd name="T38" fmla="*/ 399 w 578"/>
                <a:gd name="T39" fmla="*/ 59 h 184"/>
                <a:gd name="T40" fmla="*/ 428 w 578"/>
                <a:gd name="T41" fmla="*/ 89 h 184"/>
                <a:gd name="T42" fmla="*/ 456 w 578"/>
                <a:gd name="T43" fmla="*/ 105 h 184"/>
                <a:gd name="T44" fmla="*/ 479 w 578"/>
                <a:gd name="T45" fmla="*/ 107 h 184"/>
                <a:gd name="T46" fmla="*/ 493 w 578"/>
                <a:gd name="T47" fmla="*/ 108 h 184"/>
                <a:gd name="T48" fmla="*/ 505 w 578"/>
                <a:gd name="T49" fmla="*/ 125 h 184"/>
                <a:gd name="T50" fmla="*/ 522 w 578"/>
                <a:gd name="T51" fmla="*/ 140 h 184"/>
                <a:gd name="T52" fmla="*/ 534 w 578"/>
                <a:gd name="T53" fmla="*/ 139 h 184"/>
                <a:gd name="T54" fmla="*/ 546 w 578"/>
                <a:gd name="T55" fmla="*/ 128 h 184"/>
                <a:gd name="T56" fmla="*/ 558 w 578"/>
                <a:gd name="T57" fmla="*/ 134 h 184"/>
                <a:gd name="T58" fmla="*/ 571 w 578"/>
                <a:gd name="T59" fmla="*/ 145 h 184"/>
                <a:gd name="T60" fmla="*/ 578 w 578"/>
                <a:gd name="T61" fmla="*/ 160 h 184"/>
                <a:gd name="T62" fmla="*/ 575 w 578"/>
                <a:gd name="T63" fmla="*/ 173 h 184"/>
                <a:gd name="T64" fmla="*/ 567 w 578"/>
                <a:gd name="T65" fmla="*/ 182 h 184"/>
                <a:gd name="T66" fmla="*/ 551 w 578"/>
                <a:gd name="T67" fmla="*/ 178 h 184"/>
                <a:gd name="T68" fmla="*/ 526 w 578"/>
                <a:gd name="T69" fmla="*/ 170 h 184"/>
                <a:gd name="T70" fmla="*/ 491 w 578"/>
                <a:gd name="T71" fmla="*/ 172 h 184"/>
                <a:gd name="T72" fmla="*/ 462 w 578"/>
                <a:gd name="T73" fmla="*/ 170 h 184"/>
                <a:gd name="T74" fmla="*/ 451 w 578"/>
                <a:gd name="T75" fmla="*/ 160 h 184"/>
                <a:gd name="T76" fmla="*/ 438 w 578"/>
                <a:gd name="T77" fmla="*/ 154 h 184"/>
                <a:gd name="T78" fmla="*/ 426 w 578"/>
                <a:gd name="T79" fmla="*/ 160 h 184"/>
                <a:gd name="T80" fmla="*/ 416 w 578"/>
                <a:gd name="T81" fmla="*/ 170 h 184"/>
                <a:gd name="T82" fmla="*/ 398 w 578"/>
                <a:gd name="T83" fmla="*/ 171 h 184"/>
                <a:gd name="T84" fmla="*/ 328 w 578"/>
                <a:gd name="T85" fmla="*/ 153 h 184"/>
                <a:gd name="T86" fmla="*/ 277 w 578"/>
                <a:gd name="T87" fmla="*/ 132 h 184"/>
                <a:gd name="T88" fmla="*/ 266 w 578"/>
                <a:gd name="T89" fmla="*/ 123 h 184"/>
                <a:gd name="T90" fmla="*/ 230 w 578"/>
                <a:gd name="T91" fmla="*/ 119 h 184"/>
                <a:gd name="T92" fmla="*/ 201 w 578"/>
                <a:gd name="T93" fmla="*/ 113 h 184"/>
                <a:gd name="T94" fmla="*/ 168 w 578"/>
                <a:gd name="T95" fmla="*/ 111 h 184"/>
                <a:gd name="T96" fmla="*/ 146 w 578"/>
                <a:gd name="T97" fmla="*/ 111 h 184"/>
                <a:gd name="T98" fmla="*/ 124 w 578"/>
                <a:gd name="T99" fmla="*/ 105 h 184"/>
                <a:gd name="T100" fmla="*/ 120 w 578"/>
                <a:gd name="T101" fmla="*/ 99 h 184"/>
                <a:gd name="T102" fmla="*/ 69 w 578"/>
                <a:gd name="T103" fmla="*/ 97 h 184"/>
                <a:gd name="T104" fmla="*/ 46 w 578"/>
                <a:gd name="T105" fmla="*/ 88 h 184"/>
                <a:gd name="T106" fmla="*/ 0 w 578"/>
                <a:gd name="T107" fmla="*/ 55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78" h="184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51" name="Freeform 340"/>
            <p:cNvSpPr>
              <a:spLocks/>
            </p:cNvSpPr>
            <p:nvPr>
              <p:custDataLst>
                <p:tags r:id="rId640"/>
              </p:custDataLst>
            </p:nvPr>
          </p:nvSpPr>
          <p:spPr bwMode="auto">
            <a:xfrm>
              <a:off x="22141281" y="7852166"/>
              <a:ext cx="498085" cy="554855"/>
            </a:xfrm>
            <a:custGeom>
              <a:avLst/>
              <a:gdLst>
                <a:gd name="T0" fmla="*/ 482 w 491"/>
                <a:gd name="T1" fmla="*/ 479 h 481"/>
                <a:gd name="T2" fmla="*/ 457 w 491"/>
                <a:gd name="T3" fmla="*/ 465 h 481"/>
                <a:gd name="T4" fmla="*/ 422 w 491"/>
                <a:gd name="T5" fmla="*/ 434 h 481"/>
                <a:gd name="T6" fmla="*/ 412 w 491"/>
                <a:gd name="T7" fmla="*/ 417 h 481"/>
                <a:gd name="T8" fmla="*/ 376 w 491"/>
                <a:gd name="T9" fmla="*/ 410 h 481"/>
                <a:gd name="T10" fmla="*/ 360 w 491"/>
                <a:gd name="T11" fmla="*/ 406 h 481"/>
                <a:gd name="T12" fmla="*/ 350 w 491"/>
                <a:gd name="T13" fmla="*/ 396 h 481"/>
                <a:gd name="T14" fmla="*/ 346 w 491"/>
                <a:gd name="T15" fmla="*/ 374 h 481"/>
                <a:gd name="T16" fmla="*/ 342 w 491"/>
                <a:gd name="T17" fmla="*/ 332 h 481"/>
                <a:gd name="T18" fmla="*/ 327 w 491"/>
                <a:gd name="T19" fmla="*/ 303 h 481"/>
                <a:gd name="T20" fmla="*/ 319 w 491"/>
                <a:gd name="T21" fmla="*/ 277 h 481"/>
                <a:gd name="T22" fmla="*/ 314 w 491"/>
                <a:gd name="T23" fmla="*/ 244 h 481"/>
                <a:gd name="T24" fmla="*/ 292 w 491"/>
                <a:gd name="T25" fmla="*/ 223 h 481"/>
                <a:gd name="T26" fmla="*/ 260 w 491"/>
                <a:gd name="T27" fmla="*/ 205 h 481"/>
                <a:gd name="T28" fmla="*/ 221 w 491"/>
                <a:gd name="T29" fmla="*/ 190 h 481"/>
                <a:gd name="T30" fmla="*/ 178 w 491"/>
                <a:gd name="T31" fmla="*/ 181 h 481"/>
                <a:gd name="T32" fmla="*/ 133 w 491"/>
                <a:gd name="T33" fmla="*/ 178 h 481"/>
                <a:gd name="T34" fmla="*/ 133 w 491"/>
                <a:gd name="T35" fmla="*/ 156 h 481"/>
                <a:gd name="T36" fmla="*/ 110 w 491"/>
                <a:gd name="T37" fmla="*/ 145 h 481"/>
                <a:gd name="T38" fmla="*/ 85 w 491"/>
                <a:gd name="T39" fmla="*/ 130 h 481"/>
                <a:gd name="T40" fmla="*/ 66 w 491"/>
                <a:gd name="T41" fmla="*/ 111 h 481"/>
                <a:gd name="T42" fmla="*/ 73 w 491"/>
                <a:gd name="T43" fmla="*/ 133 h 481"/>
                <a:gd name="T44" fmla="*/ 54 w 491"/>
                <a:gd name="T45" fmla="*/ 147 h 481"/>
                <a:gd name="T46" fmla="*/ 40 w 491"/>
                <a:gd name="T47" fmla="*/ 178 h 481"/>
                <a:gd name="T48" fmla="*/ 24 w 491"/>
                <a:gd name="T49" fmla="*/ 220 h 481"/>
                <a:gd name="T50" fmla="*/ 13 w 491"/>
                <a:gd name="T51" fmla="*/ 265 h 481"/>
                <a:gd name="T52" fmla="*/ 14 w 491"/>
                <a:gd name="T53" fmla="*/ 237 h 481"/>
                <a:gd name="T54" fmla="*/ 23 w 491"/>
                <a:gd name="T55" fmla="*/ 209 h 481"/>
                <a:gd name="T56" fmla="*/ 32 w 491"/>
                <a:gd name="T57" fmla="*/ 181 h 481"/>
                <a:gd name="T58" fmla="*/ 30 w 491"/>
                <a:gd name="T59" fmla="*/ 143 h 481"/>
                <a:gd name="T60" fmla="*/ 17 w 491"/>
                <a:gd name="T61" fmla="*/ 111 h 481"/>
                <a:gd name="T62" fmla="*/ 0 w 491"/>
                <a:gd name="T63" fmla="*/ 73 h 481"/>
                <a:gd name="T64" fmla="*/ 34 w 491"/>
                <a:gd name="T65" fmla="*/ 59 h 481"/>
                <a:gd name="T66" fmla="*/ 59 w 491"/>
                <a:gd name="T67" fmla="*/ 55 h 481"/>
                <a:gd name="T68" fmla="*/ 84 w 491"/>
                <a:gd name="T69" fmla="*/ 58 h 481"/>
                <a:gd name="T70" fmla="*/ 102 w 491"/>
                <a:gd name="T71" fmla="*/ 66 h 481"/>
                <a:gd name="T72" fmla="*/ 121 w 491"/>
                <a:gd name="T73" fmla="*/ 82 h 481"/>
                <a:gd name="T74" fmla="*/ 140 w 491"/>
                <a:gd name="T75" fmla="*/ 111 h 481"/>
                <a:gd name="T76" fmla="*/ 183 w 491"/>
                <a:gd name="T77" fmla="*/ 103 h 481"/>
                <a:gd name="T78" fmla="*/ 196 w 491"/>
                <a:gd name="T79" fmla="*/ 96 h 481"/>
                <a:gd name="T80" fmla="*/ 200 w 491"/>
                <a:gd name="T81" fmla="*/ 90 h 481"/>
                <a:gd name="T82" fmla="*/ 207 w 491"/>
                <a:gd name="T83" fmla="*/ 73 h 481"/>
                <a:gd name="T84" fmla="*/ 232 w 491"/>
                <a:gd name="T85" fmla="*/ 54 h 481"/>
                <a:gd name="T86" fmla="*/ 254 w 491"/>
                <a:gd name="T87" fmla="*/ 49 h 481"/>
                <a:gd name="T88" fmla="*/ 263 w 491"/>
                <a:gd name="T89" fmla="*/ 30 h 481"/>
                <a:gd name="T90" fmla="*/ 280 w 491"/>
                <a:gd name="T91" fmla="*/ 9 h 481"/>
                <a:gd name="T92" fmla="*/ 300 w 491"/>
                <a:gd name="T93" fmla="*/ 1 h 481"/>
                <a:gd name="T94" fmla="*/ 323 w 491"/>
                <a:gd name="T95" fmla="*/ 0 h 481"/>
                <a:gd name="T96" fmla="*/ 351 w 491"/>
                <a:gd name="T97" fmla="*/ 8 h 481"/>
                <a:gd name="T98" fmla="*/ 399 w 491"/>
                <a:gd name="T99" fmla="*/ 38 h 481"/>
                <a:gd name="T100" fmla="*/ 428 w 491"/>
                <a:gd name="T101" fmla="*/ 53 h 481"/>
                <a:gd name="T102" fmla="*/ 459 w 491"/>
                <a:gd name="T103" fmla="*/ 60 h 481"/>
                <a:gd name="T104" fmla="*/ 491 w 491"/>
                <a:gd name="T105" fmla="*/ 67 h 481"/>
                <a:gd name="T106" fmla="*/ 491 w 491"/>
                <a:gd name="T107" fmla="*/ 326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1" h="481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52" name="Freeform 341"/>
            <p:cNvSpPr>
              <a:spLocks/>
            </p:cNvSpPr>
            <p:nvPr>
              <p:custDataLst>
                <p:tags r:id="rId641"/>
              </p:custDataLst>
            </p:nvPr>
          </p:nvSpPr>
          <p:spPr bwMode="auto">
            <a:xfrm>
              <a:off x="18728467" y="5283784"/>
              <a:ext cx="125444" cy="132607"/>
            </a:xfrm>
            <a:custGeom>
              <a:avLst/>
              <a:gdLst>
                <a:gd name="T0" fmla="*/ 0 w 133"/>
                <a:gd name="T1" fmla="*/ 19 h 117"/>
                <a:gd name="T2" fmla="*/ 72 w 133"/>
                <a:gd name="T3" fmla="*/ 0 h 117"/>
                <a:gd name="T4" fmla="*/ 81 w 133"/>
                <a:gd name="T5" fmla="*/ 6 h 117"/>
                <a:gd name="T6" fmla="*/ 91 w 133"/>
                <a:gd name="T7" fmla="*/ 14 h 117"/>
                <a:gd name="T8" fmla="*/ 101 w 133"/>
                <a:gd name="T9" fmla="*/ 25 h 117"/>
                <a:gd name="T10" fmla="*/ 109 w 133"/>
                <a:gd name="T11" fmla="*/ 37 h 117"/>
                <a:gd name="T12" fmla="*/ 118 w 133"/>
                <a:gd name="T13" fmla="*/ 49 h 117"/>
                <a:gd name="T14" fmla="*/ 126 w 133"/>
                <a:gd name="T15" fmla="*/ 62 h 117"/>
                <a:gd name="T16" fmla="*/ 128 w 133"/>
                <a:gd name="T17" fmla="*/ 68 h 117"/>
                <a:gd name="T18" fmla="*/ 130 w 133"/>
                <a:gd name="T19" fmla="*/ 74 h 117"/>
                <a:gd name="T20" fmla="*/ 131 w 133"/>
                <a:gd name="T21" fmla="*/ 80 h 117"/>
                <a:gd name="T22" fmla="*/ 133 w 133"/>
                <a:gd name="T23" fmla="*/ 86 h 117"/>
                <a:gd name="T24" fmla="*/ 131 w 133"/>
                <a:gd name="T25" fmla="*/ 92 h 117"/>
                <a:gd name="T26" fmla="*/ 128 w 133"/>
                <a:gd name="T27" fmla="*/ 97 h 117"/>
                <a:gd name="T28" fmla="*/ 124 w 133"/>
                <a:gd name="T29" fmla="*/ 102 h 117"/>
                <a:gd name="T30" fmla="*/ 118 w 133"/>
                <a:gd name="T31" fmla="*/ 107 h 117"/>
                <a:gd name="T32" fmla="*/ 113 w 133"/>
                <a:gd name="T33" fmla="*/ 111 h 117"/>
                <a:gd name="T34" fmla="*/ 107 w 133"/>
                <a:gd name="T35" fmla="*/ 114 h 117"/>
                <a:gd name="T36" fmla="*/ 103 w 133"/>
                <a:gd name="T37" fmla="*/ 117 h 117"/>
                <a:gd name="T38" fmla="*/ 100 w 133"/>
                <a:gd name="T39" fmla="*/ 117 h 117"/>
                <a:gd name="T40" fmla="*/ 72 w 133"/>
                <a:gd name="T41" fmla="*/ 95 h 117"/>
                <a:gd name="T42" fmla="*/ 45 w 133"/>
                <a:gd name="T43" fmla="*/ 70 h 117"/>
                <a:gd name="T44" fmla="*/ 32 w 133"/>
                <a:gd name="T45" fmla="*/ 58 h 117"/>
                <a:gd name="T46" fmla="*/ 18 w 133"/>
                <a:gd name="T47" fmla="*/ 46 h 117"/>
                <a:gd name="T48" fmla="*/ 8 w 133"/>
                <a:gd name="T49" fmla="*/ 33 h 117"/>
                <a:gd name="T50" fmla="*/ 0 w 133"/>
                <a:gd name="T51" fmla="*/ 1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117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53" name="Freeform 342"/>
            <p:cNvSpPr>
              <a:spLocks/>
            </p:cNvSpPr>
            <p:nvPr>
              <p:custDataLst>
                <p:tags r:id="rId642"/>
              </p:custDataLst>
            </p:nvPr>
          </p:nvSpPr>
          <p:spPr bwMode="auto">
            <a:xfrm>
              <a:off x="15142245" y="3975166"/>
              <a:ext cx="512846" cy="390841"/>
            </a:xfrm>
            <a:custGeom>
              <a:avLst/>
              <a:gdLst>
                <a:gd name="T0" fmla="*/ 272 w 505"/>
                <a:gd name="T1" fmla="*/ 36 h 339"/>
                <a:gd name="T2" fmla="*/ 484 w 505"/>
                <a:gd name="T3" fmla="*/ 86 h 339"/>
                <a:gd name="T4" fmla="*/ 478 w 505"/>
                <a:gd name="T5" fmla="*/ 109 h 339"/>
                <a:gd name="T6" fmla="*/ 471 w 505"/>
                <a:gd name="T7" fmla="*/ 129 h 339"/>
                <a:gd name="T8" fmla="*/ 461 w 505"/>
                <a:gd name="T9" fmla="*/ 145 h 339"/>
                <a:gd name="T10" fmla="*/ 451 w 505"/>
                <a:gd name="T11" fmla="*/ 153 h 339"/>
                <a:gd name="T12" fmla="*/ 461 w 505"/>
                <a:gd name="T13" fmla="*/ 184 h 339"/>
                <a:gd name="T14" fmla="*/ 477 w 505"/>
                <a:gd name="T15" fmla="*/ 215 h 339"/>
                <a:gd name="T16" fmla="*/ 505 w 505"/>
                <a:gd name="T17" fmla="*/ 258 h 339"/>
                <a:gd name="T18" fmla="*/ 493 w 505"/>
                <a:gd name="T19" fmla="*/ 271 h 339"/>
                <a:gd name="T20" fmla="*/ 479 w 505"/>
                <a:gd name="T21" fmla="*/ 292 h 339"/>
                <a:gd name="T22" fmla="*/ 468 w 505"/>
                <a:gd name="T23" fmla="*/ 314 h 339"/>
                <a:gd name="T24" fmla="*/ 464 w 505"/>
                <a:gd name="T25" fmla="*/ 339 h 339"/>
                <a:gd name="T26" fmla="*/ 443 w 505"/>
                <a:gd name="T27" fmla="*/ 338 h 339"/>
                <a:gd name="T28" fmla="*/ 414 w 505"/>
                <a:gd name="T29" fmla="*/ 335 h 339"/>
                <a:gd name="T30" fmla="*/ 385 w 505"/>
                <a:gd name="T31" fmla="*/ 331 h 339"/>
                <a:gd name="T32" fmla="*/ 358 w 505"/>
                <a:gd name="T33" fmla="*/ 326 h 339"/>
                <a:gd name="T34" fmla="*/ 304 w 505"/>
                <a:gd name="T35" fmla="*/ 325 h 339"/>
                <a:gd name="T36" fmla="*/ 264 w 505"/>
                <a:gd name="T37" fmla="*/ 321 h 339"/>
                <a:gd name="T38" fmla="*/ 248 w 505"/>
                <a:gd name="T39" fmla="*/ 317 h 339"/>
                <a:gd name="T40" fmla="*/ 232 w 505"/>
                <a:gd name="T41" fmla="*/ 310 h 339"/>
                <a:gd name="T42" fmla="*/ 213 w 505"/>
                <a:gd name="T43" fmla="*/ 300 h 339"/>
                <a:gd name="T44" fmla="*/ 180 w 505"/>
                <a:gd name="T45" fmla="*/ 289 h 339"/>
                <a:gd name="T46" fmla="*/ 146 w 505"/>
                <a:gd name="T47" fmla="*/ 273 h 339"/>
                <a:gd name="T48" fmla="*/ 98 w 505"/>
                <a:gd name="T49" fmla="*/ 249 h 339"/>
                <a:gd name="T50" fmla="*/ 62 w 505"/>
                <a:gd name="T51" fmla="*/ 206 h 339"/>
                <a:gd name="T52" fmla="*/ 52 w 505"/>
                <a:gd name="T53" fmla="*/ 169 h 339"/>
                <a:gd name="T54" fmla="*/ 36 w 505"/>
                <a:gd name="T55" fmla="*/ 124 h 339"/>
                <a:gd name="T56" fmla="*/ 15 w 505"/>
                <a:gd name="T57" fmla="*/ 83 h 339"/>
                <a:gd name="T58" fmla="*/ 2 w 505"/>
                <a:gd name="T59" fmla="*/ 64 h 339"/>
                <a:gd name="T60" fmla="*/ 5 w 505"/>
                <a:gd name="T61" fmla="*/ 61 h 339"/>
                <a:gd name="T62" fmla="*/ 11 w 505"/>
                <a:gd name="T63" fmla="*/ 56 h 339"/>
                <a:gd name="T64" fmla="*/ 11 w 505"/>
                <a:gd name="T65" fmla="*/ 48 h 339"/>
                <a:gd name="T66" fmla="*/ 11 w 505"/>
                <a:gd name="T67" fmla="*/ 43 h 339"/>
                <a:gd name="T68" fmla="*/ 34 w 505"/>
                <a:gd name="T69" fmla="*/ 34 h 339"/>
                <a:gd name="T70" fmla="*/ 73 w 505"/>
                <a:gd name="T71" fmla="*/ 22 h 339"/>
                <a:gd name="T72" fmla="*/ 128 w 505"/>
                <a:gd name="T73" fmla="*/ 8 h 339"/>
                <a:gd name="T74" fmla="*/ 173 w 505"/>
                <a:gd name="T75" fmla="*/ 11 h 339"/>
                <a:gd name="T76" fmla="*/ 188 w 505"/>
                <a:gd name="T77" fmla="*/ 28 h 339"/>
                <a:gd name="T78" fmla="*/ 201 w 505"/>
                <a:gd name="T79" fmla="*/ 35 h 339"/>
                <a:gd name="T80" fmla="*/ 219 w 505"/>
                <a:gd name="T81" fmla="*/ 36 h 339"/>
                <a:gd name="T82" fmla="*/ 239 w 505"/>
                <a:gd name="T83" fmla="*/ 36 h 339"/>
                <a:gd name="T84" fmla="*/ 259 w 505"/>
                <a:gd name="T85" fmla="*/ 2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339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54" name="Freeform 343"/>
            <p:cNvSpPr>
              <a:spLocks/>
            </p:cNvSpPr>
            <p:nvPr>
              <p:custDataLst>
                <p:tags r:id="rId643"/>
              </p:custDataLst>
            </p:nvPr>
          </p:nvSpPr>
          <p:spPr bwMode="auto">
            <a:xfrm>
              <a:off x="15289826" y="4425330"/>
              <a:ext cx="339437" cy="157035"/>
            </a:xfrm>
            <a:custGeom>
              <a:avLst/>
              <a:gdLst>
                <a:gd name="T0" fmla="*/ 312 w 338"/>
                <a:gd name="T1" fmla="*/ 0 h 141"/>
                <a:gd name="T2" fmla="*/ 186 w 338"/>
                <a:gd name="T3" fmla="*/ 0 h 141"/>
                <a:gd name="T4" fmla="*/ 168 w 338"/>
                <a:gd name="T5" fmla="*/ 8 h 141"/>
                <a:gd name="T6" fmla="*/ 144 w 338"/>
                <a:gd name="T7" fmla="*/ 21 h 141"/>
                <a:gd name="T8" fmla="*/ 132 w 338"/>
                <a:gd name="T9" fmla="*/ 27 h 141"/>
                <a:gd name="T10" fmla="*/ 119 w 338"/>
                <a:gd name="T11" fmla="*/ 32 h 141"/>
                <a:gd name="T12" fmla="*/ 112 w 338"/>
                <a:gd name="T13" fmla="*/ 34 h 141"/>
                <a:gd name="T14" fmla="*/ 105 w 338"/>
                <a:gd name="T15" fmla="*/ 35 h 141"/>
                <a:gd name="T16" fmla="*/ 99 w 338"/>
                <a:gd name="T17" fmla="*/ 36 h 141"/>
                <a:gd name="T18" fmla="*/ 93 w 338"/>
                <a:gd name="T19" fmla="*/ 37 h 141"/>
                <a:gd name="T20" fmla="*/ 88 w 338"/>
                <a:gd name="T21" fmla="*/ 36 h 141"/>
                <a:gd name="T22" fmla="*/ 84 w 338"/>
                <a:gd name="T23" fmla="*/ 35 h 141"/>
                <a:gd name="T24" fmla="*/ 78 w 338"/>
                <a:gd name="T25" fmla="*/ 32 h 141"/>
                <a:gd name="T26" fmla="*/ 74 w 338"/>
                <a:gd name="T27" fmla="*/ 30 h 141"/>
                <a:gd name="T28" fmla="*/ 66 w 338"/>
                <a:gd name="T29" fmla="*/ 24 h 141"/>
                <a:gd name="T30" fmla="*/ 59 w 338"/>
                <a:gd name="T31" fmla="*/ 18 h 141"/>
                <a:gd name="T32" fmla="*/ 49 w 338"/>
                <a:gd name="T33" fmla="*/ 34 h 141"/>
                <a:gd name="T34" fmla="*/ 37 w 338"/>
                <a:gd name="T35" fmla="*/ 51 h 141"/>
                <a:gd name="T36" fmla="*/ 30 w 338"/>
                <a:gd name="T37" fmla="*/ 60 h 141"/>
                <a:gd name="T38" fmla="*/ 21 w 338"/>
                <a:gd name="T39" fmla="*/ 68 h 141"/>
                <a:gd name="T40" fmla="*/ 11 w 338"/>
                <a:gd name="T41" fmla="*/ 75 h 141"/>
                <a:gd name="T42" fmla="*/ 0 w 338"/>
                <a:gd name="T43" fmla="*/ 80 h 141"/>
                <a:gd name="T44" fmla="*/ 12 w 338"/>
                <a:gd name="T45" fmla="*/ 90 h 141"/>
                <a:gd name="T46" fmla="*/ 23 w 338"/>
                <a:gd name="T47" fmla="*/ 100 h 141"/>
                <a:gd name="T48" fmla="*/ 33 w 338"/>
                <a:gd name="T49" fmla="*/ 108 h 141"/>
                <a:gd name="T50" fmla="*/ 44 w 338"/>
                <a:gd name="T51" fmla="*/ 116 h 141"/>
                <a:gd name="T52" fmla="*/ 55 w 338"/>
                <a:gd name="T53" fmla="*/ 122 h 141"/>
                <a:gd name="T54" fmla="*/ 66 w 338"/>
                <a:gd name="T55" fmla="*/ 129 h 141"/>
                <a:gd name="T56" fmla="*/ 79 w 338"/>
                <a:gd name="T57" fmla="*/ 135 h 141"/>
                <a:gd name="T58" fmla="*/ 93 w 338"/>
                <a:gd name="T59" fmla="*/ 141 h 141"/>
                <a:gd name="T60" fmla="*/ 259 w 338"/>
                <a:gd name="T61" fmla="*/ 141 h 141"/>
                <a:gd name="T62" fmla="*/ 269 w 338"/>
                <a:gd name="T63" fmla="*/ 124 h 141"/>
                <a:gd name="T64" fmla="*/ 281 w 338"/>
                <a:gd name="T65" fmla="*/ 107 h 141"/>
                <a:gd name="T66" fmla="*/ 292 w 338"/>
                <a:gd name="T67" fmla="*/ 92 h 141"/>
                <a:gd name="T68" fmla="*/ 304 w 338"/>
                <a:gd name="T69" fmla="*/ 78 h 141"/>
                <a:gd name="T70" fmla="*/ 315 w 338"/>
                <a:gd name="T71" fmla="*/ 64 h 141"/>
                <a:gd name="T72" fmla="*/ 324 w 338"/>
                <a:gd name="T73" fmla="*/ 48 h 141"/>
                <a:gd name="T74" fmla="*/ 333 w 338"/>
                <a:gd name="T75" fmla="*/ 34 h 141"/>
                <a:gd name="T76" fmla="*/ 338 w 338"/>
                <a:gd name="T77" fmla="*/ 18 h 141"/>
                <a:gd name="T78" fmla="*/ 312 w 338"/>
                <a:gd name="T7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8" h="141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55" name="Freeform 344"/>
            <p:cNvSpPr>
              <a:spLocks/>
            </p:cNvSpPr>
            <p:nvPr>
              <p:custDataLst>
                <p:tags r:id="rId644"/>
              </p:custDataLst>
            </p:nvPr>
          </p:nvSpPr>
          <p:spPr bwMode="auto">
            <a:xfrm>
              <a:off x="15522268" y="3668077"/>
              <a:ext cx="258267" cy="143075"/>
            </a:xfrm>
            <a:custGeom>
              <a:avLst/>
              <a:gdLst>
                <a:gd name="T0" fmla="*/ 259 w 259"/>
                <a:gd name="T1" fmla="*/ 129 h 129"/>
                <a:gd name="T2" fmla="*/ 255 w 259"/>
                <a:gd name="T3" fmla="*/ 102 h 129"/>
                <a:gd name="T4" fmla="*/ 252 w 259"/>
                <a:gd name="T5" fmla="*/ 80 h 129"/>
                <a:gd name="T6" fmla="*/ 252 w 259"/>
                <a:gd name="T7" fmla="*/ 63 h 129"/>
                <a:gd name="T8" fmla="*/ 253 w 259"/>
                <a:gd name="T9" fmla="*/ 50 h 129"/>
                <a:gd name="T10" fmla="*/ 257 w 259"/>
                <a:gd name="T11" fmla="*/ 29 h 129"/>
                <a:gd name="T12" fmla="*/ 259 w 259"/>
                <a:gd name="T13" fmla="*/ 12 h 129"/>
                <a:gd name="T14" fmla="*/ 258 w 259"/>
                <a:gd name="T15" fmla="*/ 14 h 129"/>
                <a:gd name="T16" fmla="*/ 256 w 259"/>
                <a:gd name="T17" fmla="*/ 16 h 129"/>
                <a:gd name="T18" fmla="*/ 253 w 259"/>
                <a:gd name="T19" fmla="*/ 17 h 129"/>
                <a:gd name="T20" fmla="*/ 249 w 259"/>
                <a:gd name="T21" fmla="*/ 18 h 129"/>
                <a:gd name="T22" fmla="*/ 239 w 259"/>
                <a:gd name="T23" fmla="*/ 19 h 129"/>
                <a:gd name="T24" fmla="*/ 228 w 259"/>
                <a:gd name="T25" fmla="*/ 19 h 129"/>
                <a:gd name="T26" fmla="*/ 205 w 259"/>
                <a:gd name="T27" fmla="*/ 19 h 129"/>
                <a:gd name="T28" fmla="*/ 192 w 259"/>
                <a:gd name="T29" fmla="*/ 18 h 129"/>
                <a:gd name="T30" fmla="*/ 181 w 259"/>
                <a:gd name="T31" fmla="*/ 17 h 129"/>
                <a:gd name="T32" fmla="*/ 172 w 259"/>
                <a:gd name="T33" fmla="*/ 15 h 129"/>
                <a:gd name="T34" fmla="*/ 163 w 259"/>
                <a:gd name="T35" fmla="*/ 12 h 129"/>
                <a:gd name="T36" fmla="*/ 156 w 259"/>
                <a:gd name="T37" fmla="*/ 9 h 129"/>
                <a:gd name="T38" fmla="*/ 146 w 259"/>
                <a:gd name="T39" fmla="*/ 6 h 129"/>
                <a:gd name="T40" fmla="*/ 134 w 259"/>
                <a:gd name="T41" fmla="*/ 3 h 129"/>
                <a:gd name="T42" fmla="*/ 118 w 259"/>
                <a:gd name="T43" fmla="*/ 1 h 129"/>
                <a:gd name="T44" fmla="*/ 99 w 259"/>
                <a:gd name="T45" fmla="*/ 0 h 129"/>
                <a:gd name="T46" fmla="*/ 83 w 259"/>
                <a:gd name="T47" fmla="*/ 0 h 129"/>
                <a:gd name="T48" fmla="*/ 67 w 259"/>
                <a:gd name="T49" fmla="*/ 0 h 129"/>
                <a:gd name="T50" fmla="*/ 50 w 259"/>
                <a:gd name="T51" fmla="*/ 0 h 129"/>
                <a:gd name="T52" fmla="*/ 34 w 259"/>
                <a:gd name="T53" fmla="*/ 2 h 129"/>
                <a:gd name="T54" fmla="*/ 27 w 259"/>
                <a:gd name="T55" fmla="*/ 4 h 129"/>
                <a:gd name="T56" fmla="*/ 21 w 259"/>
                <a:gd name="T57" fmla="*/ 6 h 129"/>
                <a:gd name="T58" fmla="*/ 14 w 259"/>
                <a:gd name="T59" fmla="*/ 9 h 129"/>
                <a:gd name="T60" fmla="*/ 10 w 259"/>
                <a:gd name="T61" fmla="*/ 13 h 129"/>
                <a:gd name="T62" fmla="*/ 5 w 259"/>
                <a:gd name="T63" fmla="*/ 17 h 129"/>
                <a:gd name="T64" fmla="*/ 2 w 259"/>
                <a:gd name="T65" fmla="*/ 22 h 129"/>
                <a:gd name="T66" fmla="*/ 0 w 259"/>
                <a:gd name="T67" fmla="*/ 29 h 129"/>
                <a:gd name="T68" fmla="*/ 0 w 259"/>
                <a:gd name="T69" fmla="*/ 36 h 129"/>
                <a:gd name="T70" fmla="*/ 0 w 259"/>
                <a:gd name="T71" fmla="*/ 48 h 129"/>
                <a:gd name="T72" fmla="*/ 3 w 259"/>
                <a:gd name="T73" fmla="*/ 58 h 129"/>
                <a:gd name="T74" fmla="*/ 6 w 259"/>
                <a:gd name="T75" fmla="*/ 65 h 129"/>
                <a:gd name="T76" fmla="*/ 12 w 259"/>
                <a:gd name="T77" fmla="*/ 71 h 129"/>
                <a:gd name="T78" fmla="*/ 17 w 259"/>
                <a:gd name="T79" fmla="*/ 76 h 129"/>
                <a:gd name="T80" fmla="*/ 24 w 259"/>
                <a:gd name="T81" fmla="*/ 80 h 129"/>
                <a:gd name="T82" fmla="*/ 31 w 259"/>
                <a:gd name="T83" fmla="*/ 83 h 129"/>
                <a:gd name="T84" fmla="*/ 37 w 259"/>
                <a:gd name="T85" fmla="*/ 85 h 129"/>
                <a:gd name="T86" fmla="*/ 50 w 259"/>
                <a:gd name="T87" fmla="*/ 88 h 129"/>
                <a:gd name="T88" fmla="*/ 61 w 259"/>
                <a:gd name="T89" fmla="*/ 92 h 129"/>
                <a:gd name="T90" fmla="*/ 65 w 259"/>
                <a:gd name="T91" fmla="*/ 95 h 129"/>
                <a:gd name="T92" fmla="*/ 67 w 259"/>
                <a:gd name="T93" fmla="*/ 99 h 129"/>
                <a:gd name="T94" fmla="*/ 67 w 259"/>
                <a:gd name="T95" fmla="*/ 105 h 129"/>
                <a:gd name="T96" fmla="*/ 66 w 259"/>
                <a:gd name="T97" fmla="*/ 111 h 129"/>
                <a:gd name="T98" fmla="*/ 81 w 259"/>
                <a:gd name="T99" fmla="*/ 110 h 129"/>
                <a:gd name="T100" fmla="*/ 91 w 259"/>
                <a:gd name="T101" fmla="*/ 108 h 129"/>
                <a:gd name="T102" fmla="*/ 98 w 259"/>
                <a:gd name="T103" fmla="*/ 106 h 129"/>
                <a:gd name="T104" fmla="*/ 105 w 259"/>
                <a:gd name="T105" fmla="*/ 105 h 129"/>
                <a:gd name="T106" fmla="*/ 120 w 259"/>
                <a:gd name="T107" fmla="*/ 106 h 129"/>
                <a:gd name="T108" fmla="*/ 140 w 259"/>
                <a:gd name="T109" fmla="*/ 108 h 129"/>
                <a:gd name="T110" fmla="*/ 166 w 259"/>
                <a:gd name="T111" fmla="*/ 112 h 129"/>
                <a:gd name="T112" fmla="*/ 192 w 259"/>
                <a:gd name="T113" fmla="*/ 117 h 129"/>
                <a:gd name="T114" fmla="*/ 238 w 259"/>
                <a:gd name="T115" fmla="*/ 125 h 129"/>
                <a:gd name="T116" fmla="*/ 259 w 259"/>
                <a:gd name="T11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" h="129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56" name="Freeform 345"/>
            <p:cNvSpPr>
              <a:spLocks/>
            </p:cNvSpPr>
            <p:nvPr>
              <p:custDataLst>
                <p:tags r:id="rId645"/>
              </p:custDataLst>
            </p:nvPr>
          </p:nvSpPr>
          <p:spPr bwMode="auto">
            <a:xfrm>
              <a:off x="15551784" y="4432309"/>
              <a:ext cx="416916" cy="314069"/>
            </a:xfrm>
            <a:custGeom>
              <a:avLst/>
              <a:gdLst>
                <a:gd name="T0" fmla="*/ 418 w 425"/>
                <a:gd name="T1" fmla="*/ 170 h 272"/>
                <a:gd name="T2" fmla="*/ 398 w 425"/>
                <a:gd name="T3" fmla="*/ 188 h 272"/>
                <a:gd name="T4" fmla="*/ 383 w 425"/>
                <a:gd name="T5" fmla="*/ 206 h 272"/>
                <a:gd name="T6" fmla="*/ 384 w 425"/>
                <a:gd name="T7" fmla="*/ 221 h 272"/>
                <a:gd name="T8" fmla="*/ 389 w 425"/>
                <a:gd name="T9" fmla="*/ 237 h 272"/>
                <a:gd name="T10" fmla="*/ 375 w 425"/>
                <a:gd name="T11" fmla="*/ 244 h 272"/>
                <a:gd name="T12" fmla="*/ 347 w 425"/>
                <a:gd name="T13" fmla="*/ 238 h 272"/>
                <a:gd name="T14" fmla="*/ 324 w 425"/>
                <a:gd name="T15" fmla="*/ 235 h 272"/>
                <a:gd name="T16" fmla="*/ 295 w 425"/>
                <a:gd name="T17" fmla="*/ 235 h 272"/>
                <a:gd name="T18" fmla="*/ 263 w 425"/>
                <a:gd name="T19" fmla="*/ 243 h 272"/>
                <a:gd name="T20" fmla="*/ 232 w 425"/>
                <a:gd name="T21" fmla="*/ 254 h 272"/>
                <a:gd name="T22" fmla="*/ 197 w 425"/>
                <a:gd name="T23" fmla="*/ 267 h 272"/>
                <a:gd name="T24" fmla="*/ 100 w 425"/>
                <a:gd name="T25" fmla="*/ 240 h 272"/>
                <a:gd name="T26" fmla="*/ 85 w 425"/>
                <a:gd name="T27" fmla="*/ 226 h 272"/>
                <a:gd name="T28" fmla="*/ 70 w 425"/>
                <a:gd name="T29" fmla="*/ 214 h 272"/>
                <a:gd name="T30" fmla="*/ 37 w 425"/>
                <a:gd name="T31" fmla="*/ 192 h 272"/>
                <a:gd name="T32" fmla="*/ 22 w 425"/>
                <a:gd name="T33" fmla="*/ 180 h 272"/>
                <a:gd name="T34" fmla="*/ 11 w 425"/>
                <a:gd name="T35" fmla="*/ 167 h 272"/>
                <a:gd name="T36" fmla="*/ 2 w 425"/>
                <a:gd name="T37" fmla="*/ 150 h 272"/>
                <a:gd name="T38" fmla="*/ 0 w 425"/>
                <a:gd name="T39" fmla="*/ 129 h 272"/>
                <a:gd name="T40" fmla="*/ 50 w 425"/>
                <a:gd name="T41" fmla="*/ 66 h 272"/>
                <a:gd name="T42" fmla="*/ 71 w 425"/>
                <a:gd name="T43" fmla="*/ 36 h 272"/>
                <a:gd name="T44" fmla="*/ 80 w 425"/>
                <a:gd name="T45" fmla="*/ 22 h 272"/>
                <a:gd name="T46" fmla="*/ 85 w 425"/>
                <a:gd name="T47" fmla="*/ 6 h 272"/>
                <a:gd name="T48" fmla="*/ 123 w 425"/>
                <a:gd name="T49" fmla="*/ 10 h 272"/>
                <a:gd name="T50" fmla="*/ 153 w 425"/>
                <a:gd name="T51" fmla="*/ 18 h 272"/>
                <a:gd name="T52" fmla="*/ 180 w 425"/>
                <a:gd name="T53" fmla="*/ 27 h 272"/>
                <a:gd name="T54" fmla="*/ 205 w 425"/>
                <a:gd name="T55" fmla="*/ 31 h 272"/>
                <a:gd name="T56" fmla="*/ 214 w 425"/>
                <a:gd name="T57" fmla="*/ 29 h 272"/>
                <a:gd name="T58" fmla="*/ 221 w 425"/>
                <a:gd name="T59" fmla="*/ 26 h 272"/>
                <a:gd name="T60" fmla="*/ 232 w 425"/>
                <a:gd name="T61" fmla="*/ 15 h 272"/>
                <a:gd name="T62" fmla="*/ 242 w 425"/>
                <a:gd name="T63" fmla="*/ 5 h 272"/>
                <a:gd name="T64" fmla="*/ 250 w 425"/>
                <a:gd name="T65" fmla="*/ 2 h 272"/>
                <a:gd name="T66" fmla="*/ 259 w 425"/>
                <a:gd name="T67" fmla="*/ 0 h 272"/>
                <a:gd name="T68" fmla="*/ 275 w 425"/>
                <a:gd name="T69" fmla="*/ 2 h 272"/>
                <a:gd name="T70" fmla="*/ 289 w 425"/>
                <a:gd name="T71" fmla="*/ 7 h 272"/>
                <a:gd name="T72" fmla="*/ 302 w 425"/>
                <a:gd name="T73" fmla="*/ 15 h 272"/>
                <a:gd name="T74" fmla="*/ 310 w 425"/>
                <a:gd name="T75" fmla="*/ 26 h 272"/>
                <a:gd name="T76" fmla="*/ 325 w 425"/>
                <a:gd name="T77" fmla="*/ 53 h 272"/>
                <a:gd name="T78" fmla="*/ 337 w 425"/>
                <a:gd name="T79" fmla="*/ 82 h 272"/>
                <a:gd name="T80" fmla="*/ 349 w 425"/>
                <a:gd name="T81" fmla="*/ 113 h 272"/>
                <a:gd name="T82" fmla="*/ 356 w 425"/>
                <a:gd name="T83" fmla="*/ 126 h 272"/>
                <a:gd name="T84" fmla="*/ 365 w 425"/>
                <a:gd name="T85" fmla="*/ 138 h 272"/>
                <a:gd name="T86" fmla="*/ 376 w 425"/>
                <a:gd name="T87" fmla="*/ 147 h 272"/>
                <a:gd name="T88" fmla="*/ 389 w 425"/>
                <a:gd name="T89" fmla="*/ 156 h 272"/>
                <a:gd name="T90" fmla="*/ 405 w 425"/>
                <a:gd name="T91" fmla="*/ 160 h 272"/>
                <a:gd name="T92" fmla="*/ 425 w 425"/>
                <a:gd name="T93" fmla="*/ 16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5" h="272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57" name="Freeform 346"/>
            <p:cNvSpPr>
              <a:spLocks/>
            </p:cNvSpPr>
            <p:nvPr>
              <p:custDataLst>
                <p:tags r:id="rId646"/>
              </p:custDataLst>
            </p:nvPr>
          </p:nvSpPr>
          <p:spPr bwMode="auto">
            <a:xfrm>
              <a:off x="10902978" y="6714540"/>
              <a:ext cx="33205" cy="122139"/>
            </a:xfrm>
            <a:custGeom>
              <a:avLst/>
              <a:gdLst>
                <a:gd name="T0" fmla="*/ 13 w 33"/>
                <a:gd name="T1" fmla="*/ 6 h 31"/>
                <a:gd name="T2" fmla="*/ 0 w 33"/>
                <a:gd name="T3" fmla="*/ 19 h 31"/>
                <a:gd name="T4" fmla="*/ 5 w 33"/>
                <a:gd name="T5" fmla="*/ 21 h 31"/>
                <a:gd name="T6" fmla="*/ 14 w 33"/>
                <a:gd name="T7" fmla="*/ 25 h 31"/>
                <a:gd name="T8" fmla="*/ 19 w 33"/>
                <a:gd name="T9" fmla="*/ 27 h 31"/>
                <a:gd name="T10" fmla="*/ 23 w 33"/>
                <a:gd name="T11" fmla="*/ 29 h 31"/>
                <a:gd name="T12" fmla="*/ 27 w 33"/>
                <a:gd name="T13" fmla="*/ 30 h 31"/>
                <a:gd name="T14" fmla="*/ 33 w 33"/>
                <a:gd name="T15" fmla="*/ 31 h 31"/>
                <a:gd name="T16" fmla="*/ 33 w 33"/>
                <a:gd name="T17" fmla="*/ 0 h 31"/>
                <a:gd name="T18" fmla="*/ 20 w 33"/>
                <a:gd name="T19" fmla="*/ 0 h 31"/>
                <a:gd name="T20" fmla="*/ 13 w 33"/>
                <a:gd name="T21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1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58" name="Freeform 347"/>
            <p:cNvSpPr>
              <a:spLocks/>
            </p:cNvSpPr>
            <p:nvPr>
              <p:custDataLst>
                <p:tags r:id="rId647"/>
              </p:custDataLst>
            </p:nvPr>
          </p:nvSpPr>
          <p:spPr bwMode="auto">
            <a:xfrm>
              <a:off x="15795293" y="4414862"/>
              <a:ext cx="199235" cy="174483"/>
            </a:xfrm>
            <a:custGeom>
              <a:avLst/>
              <a:gdLst>
                <a:gd name="T0" fmla="*/ 6 w 192"/>
                <a:gd name="T1" fmla="*/ 19 h 154"/>
                <a:gd name="T2" fmla="*/ 52 w 192"/>
                <a:gd name="T3" fmla="*/ 0 h 154"/>
                <a:gd name="T4" fmla="*/ 92 w 192"/>
                <a:gd name="T5" fmla="*/ 19 h 154"/>
                <a:gd name="T6" fmla="*/ 119 w 192"/>
                <a:gd name="T7" fmla="*/ 31 h 154"/>
                <a:gd name="T8" fmla="*/ 146 w 192"/>
                <a:gd name="T9" fmla="*/ 63 h 154"/>
                <a:gd name="T10" fmla="*/ 166 w 192"/>
                <a:gd name="T11" fmla="*/ 93 h 154"/>
                <a:gd name="T12" fmla="*/ 192 w 192"/>
                <a:gd name="T13" fmla="*/ 118 h 154"/>
                <a:gd name="T14" fmla="*/ 152 w 192"/>
                <a:gd name="T15" fmla="*/ 124 h 154"/>
                <a:gd name="T16" fmla="*/ 126 w 192"/>
                <a:gd name="T17" fmla="*/ 130 h 154"/>
                <a:gd name="T18" fmla="*/ 126 w 192"/>
                <a:gd name="T19" fmla="*/ 154 h 154"/>
                <a:gd name="T20" fmla="*/ 106 w 192"/>
                <a:gd name="T21" fmla="*/ 154 h 154"/>
                <a:gd name="T22" fmla="*/ 99 w 192"/>
                <a:gd name="T23" fmla="*/ 146 h 154"/>
                <a:gd name="T24" fmla="*/ 93 w 192"/>
                <a:gd name="T25" fmla="*/ 137 h 154"/>
                <a:gd name="T26" fmla="*/ 88 w 192"/>
                <a:gd name="T27" fmla="*/ 126 h 154"/>
                <a:gd name="T28" fmla="*/ 82 w 192"/>
                <a:gd name="T29" fmla="*/ 115 h 154"/>
                <a:gd name="T30" fmla="*/ 74 w 192"/>
                <a:gd name="T31" fmla="*/ 93 h 154"/>
                <a:gd name="T32" fmla="*/ 65 w 192"/>
                <a:gd name="T33" fmla="*/ 71 h 154"/>
                <a:gd name="T34" fmla="*/ 60 w 192"/>
                <a:gd name="T35" fmla="*/ 61 h 154"/>
                <a:gd name="T36" fmla="*/ 55 w 192"/>
                <a:gd name="T37" fmla="*/ 50 h 154"/>
                <a:gd name="T38" fmla="*/ 48 w 192"/>
                <a:gd name="T39" fmla="*/ 42 h 154"/>
                <a:gd name="T40" fmla="*/ 41 w 192"/>
                <a:gd name="T41" fmla="*/ 34 h 154"/>
                <a:gd name="T42" fmla="*/ 33 w 192"/>
                <a:gd name="T43" fmla="*/ 28 h 154"/>
                <a:gd name="T44" fmla="*/ 24 w 192"/>
                <a:gd name="T45" fmla="*/ 23 h 154"/>
                <a:gd name="T46" fmla="*/ 18 w 192"/>
                <a:gd name="T47" fmla="*/ 22 h 154"/>
                <a:gd name="T48" fmla="*/ 12 w 192"/>
                <a:gd name="T49" fmla="*/ 20 h 154"/>
                <a:gd name="T50" fmla="*/ 6 w 192"/>
                <a:gd name="T51" fmla="*/ 20 h 154"/>
                <a:gd name="T52" fmla="*/ 0 w 192"/>
                <a:gd name="T53" fmla="*/ 19 h 154"/>
                <a:gd name="T54" fmla="*/ 6 w 192"/>
                <a:gd name="T55" fmla="*/ 1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2" h="154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59" name="Freeform 348"/>
            <p:cNvSpPr>
              <a:spLocks/>
            </p:cNvSpPr>
            <p:nvPr>
              <p:custDataLst>
                <p:tags r:id="rId648"/>
              </p:custDataLst>
            </p:nvPr>
          </p:nvSpPr>
          <p:spPr bwMode="auto">
            <a:xfrm>
              <a:off x="15603437" y="4156628"/>
              <a:ext cx="885487" cy="544385"/>
            </a:xfrm>
            <a:custGeom>
              <a:avLst/>
              <a:gdLst>
                <a:gd name="T0" fmla="*/ 392 w 877"/>
                <a:gd name="T1" fmla="*/ 340 h 469"/>
                <a:gd name="T2" fmla="*/ 319 w 877"/>
                <a:gd name="T3" fmla="*/ 253 h 469"/>
                <a:gd name="T4" fmla="*/ 206 w 877"/>
                <a:gd name="T5" fmla="*/ 241 h 469"/>
                <a:gd name="T6" fmla="*/ 191 w 877"/>
                <a:gd name="T7" fmla="*/ 243 h 469"/>
                <a:gd name="T8" fmla="*/ 178 w 877"/>
                <a:gd name="T9" fmla="*/ 251 h 469"/>
                <a:gd name="T10" fmla="*/ 162 w 877"/>
                <a:gd name="T11" fmla="*/ 267 h 469"/>
                <a:gd name="T12" fmla="*/ 151 w 877"/>
                <a:gd name="T13" fmla="*/ 271 h 469"/>
                <a:gd name="T14" fmla="*/ 121 w 877"/>
                <a:gd name="T15" fmla="*/ 268 h 469"/>
                <a:gd name="T16" fmla="*/ 79 w 877"/>
                <a:gd name="T17" fmla="*/ 255 h 469"/>
                <a:gd name="T18" fmla="*/ 26 w 877"/>
                <a:gd name="T19" fmla="*/ 247 h 469"/>
                <a:gd name="T20" fmla="*/ 8 w 877"/>
                <a:gd name="T21" fmla="*/ 212 h 469"/>
                <a:gd name="T22" fmla="*/ 13 w 877"/>
                <a:gd name="T23" fmla="*/ 187 h 469"/>
                <a:gd name="T24" fmla="*/ 13 w 877"/>
                <a:gd name="T25" fmla="*/ 180 h 469"/>
                <a:gd name="T26" fmla="*/ 23 w 877"/>
                <a:gd name="T27" fmla="*/ 144 h 469"/>
                <a:gd name="T28" fmla="*/ 44 w 877"/>
                <a:gd name="T29" fmla="*/ 112 h 469"/>
                <a:gd name="T30" fmla="*/ 54 w 877"/>
                <a:gd name="T31" fmla="*/ 92 h 469"/>
                <a:gd name="T32" fmla="*/ 26 w 877"/>
                <a:gd name="T33" fmla="*/ 50 h 469"/>
                <a:gd name="T34" fmla="*/ 173 w 877"/>
                <a:gd name="T35" fmla="*/ 26 h 469"/>
                <a:gd name="T36" fmla="*/ 339 w 877"/>
                <a:gd name="T37" fmla="*/ 50 h 469"/>
                <a:gd name="T38" fmla="*/ 392 w 877"/>
                <a:gd name="T39" fmla="*/ 13 h 469"/>
                <a:gd name="T40" fmla="*/ 485 w 877"/>
                <a:gd name="T41" fmla="*/ 0 h 469"/>
                <a:gd name="T42" fmla="*/ 579 w 877"/>
                <a:gd name="T43" fmla="*/ 38 h 469"/>
                <a:gd name="T44" fmla="*/ 638 w 877"/>
                <a:gd name="T45" fmla="*/ 111 h 469"/>
                <a:gd name="T46" fmla="*/ 725 w 877"/>
                <a:gd name="T47" fmla="*/ 111 h 469"/>
                <a:gd name="T48" fmla="*/ 838 w 877"/>
                <a:gd name="T49" fmla="*/ 155 h 469"/>
                <a:gd name="T50" fmla="*/ 864 w 877"/>
                <a:gd name="T51" fmla="*/ 235 h 469"/>
                <a:gd name="T52" fmla="*/ 804 w 877"/>
                <a:gd name="T53" fmla="*/ 272 h 469"/>
                <a:gd name="T54" fmla="*/ 754 w 877"/>
                <a:gd name="T55" fmla="*/ 313 h 469"/>
                <a:gd name="T56" fmla="*/ 688 w 877"/>
                <a:gd name="T57" fmla="*/ 330 h 469"/>
                <a:gd name="T58" fmla="*/ 663 w 877"/>
                <a:gd name="T59" fmla="*/ 343 h 469"/>
                <a:gd name="T60" fmla="*/ 648 w 877"/>
                <a:gd name="T61" fmla="*/ 358 h 469"/>
                <a:gd name="T62" fmla="*/ 646 w 877"/>
                <a:gd name="T63" fmla="*/ 375 h 469"/>
                <a:gd name="T64" fmla="*/ 653 w 877"/>
                <a:gd name="T65" fmla="*/ 390 h 469"/>
                <a:gd name="T66" fmla="*/ 666 w 877"/>
                <a:gd name="T67" fmla="*/ 401 h 469"/>
                <a:gd name="T68" fmla="*/ 711 w 877"/>
                <a:gd name="T69" fmla="*/ 396 h 469"/>
                <a:gd name="T70" fmla="*/ 741 w 877"/>
                <a:gd name="T71" fmla="*/ 394 h 469"/>
                <a:gd name="T72" fmla="*/ 734 w 877"/>
                <a:gd name="T73" fmla="*/ 403 h 469"/>
                <a:gd name="T74" fmla="*/ 716 w 877"/>
                <a:gd name="T75" fmla="*/ 421 h 469"/>
                <a:gd name="T76" fmla="*/ 698 w 877"/>
                <a:gd name="T77" fmla="*/ 438 h 469"/>
                <a:gd name="T78" fmla="*/ 689 w 877"/>
                <a:gd name="T79" fmla="*/ 419 h 469"/>
                <a:gd name="T80" fmla="*/ 671 w 877"/>
                <a:gd name="T81" fmla="*/ 408 h 469"/>
                <a:gd name="T82" fmla="*/ 666 w 877"/>
                <a:gd name="T83" fmla="*/ 423 h 469"/>
                <a:gd name="T84" fmla="*/ 643 w 877"/>
                <a:gd name="T85" fmla="*/ 442 h 469"/>
                <a:gd name="T86" fmla="*/ 619 w 877"/>
                <a:gd name="T87" fmla="*/ 460 h 469"/>
                <a:gd name="T88" fmla="*/ 611 w 877"/>
                <a:gd name="T89" fmla="*/ 469 h 469"/>
                <a:gd name="T90" fmla="*/ 595 w 877"/>
                <a:gd name="T91" fmla="*/ 464 h 469"/>
                <a:gd name="T92" fmla="*/ 584 w 877"/>
                <a:gd name="T93" fmla="*/ 455 h 469"/>
                <a:gd name="T94" fmla="*/ 575 w 877"/>
                <a:gd name="T95" fmla="*/ 439 h 469"/>
                <a:gd name="T96" fmla="*/ 572 w 877"/>
                <a:gd name="T97" fmla="*/ 408 h 469"/>
                <a:gd name="T98" fmla="*/ 548 w 877"/>
                <a:gd name="T99" fmla="*/ 404 h 469"/>
                <a:gd name="T100" fmla="*/ 518 w 877"/>
                <a:gd name="T101" fmla="*/ 389 h 469"/>
                <a:gd name="T102" fmla="*/ 559 w 877"/>
                <a:gd name="T103" fmla="*/ 379 h 469"/>
                <a:gd name="T104" fmla="*/ 625 w 877"/>
                <a:gd name="T105" fmla="*/ 370 h 469"/>
                <a:gd name="T106" fmla="*/ 493 w 877"/>
                <a:gd name="T107" fmla="*/ 354 h 469"/>
                <a:gd name="T108" fmla="*/ 445 w 877"/>
                <a:gd name="T109" fmla="*/ 333 h 469"/>
                <a:gd name="T110" fmla="*/ 398 w 877"/>
                <a:gd name="T111" fmla="*/ 369 h 469"/>
                <a:gd name="T112" fmla="*/ 380 w 877"/>
                <a:gd name="T113" fmla="*/ 395 h 469"/>
                <a:gd name="T114" fmla="*/ 353 w 877"/>
                <a:gd name="T115" fmla="*/ 400 h 469"/>
                <a:gd name="T116" fmla="*/ 328 w 877"/>
                <a:gd name="T117" fmla="*/ 392 h 469"/>
                <a:gd name="T118" fmla="*/ 306 w 877"/>
                <a:gd name="T119" fmla="*/ 37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77" h="469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60" name="Freeform 349"/>
            <p:cNvSpPr>
              <a:spLocks/>
            </p:cNvSpPr>
            <p:nvPr>
              <p:custDataLst>
                <p:tags r:id="rId649"/>
              </p:custDataLst>
            </p:nvPr>
          </p:nvSpPr>
          <p:spPr bwMode="auto">
            <a:xfrm>
              <a:off x="16791465" y="4910392"/>
              <a:ext cx="110686" cy="139586"/>
            </a:xfrm>
            <a:custGeom>
              <a:avLst/>
              <a:gdLst>
                <a:gd name="T0" fmla="*/ 48 w 107"/>
                <a:gd name="T1" fmla="*/ 0 h 123"/>
                <a:gd name="T2" fmla="*/ 81 w 107"/>
                <a:gd name="T3" fmla="*/ 31 h 123"/>
                <a:gd name="T4" fmla="*/ 94 w 107"/>
                <a:gd name="T5" fmla="*/ 67 h 123"/>
                <a:gd name="T6" fmla="*/ 107 w 107"/>
                <a:gd name="T7" fmla="*/ 86 h 123"/>
                <a:gd name="T8" fmla="*/ 107 w 107"/>
                <a:gd name="T9" fmla="*/ 117 h 123"/>
                <a:gd name="T10" fmla="*/ 107 w 107"/>
                <a:gd name="T11" fmla="*/ 123 h 123"/>
                <a:gd name="T12" fmla="*/ 88 w 107"/>
                <a:gd name="T13" fmla="*/ 114 h 123"/>
                <a:gd name="T14" fmla="*/ 73 w 107"/>
                <a:gd name="T15" fmla="*/ 105 h 123"/>
                <a:gd name="T16" fmla="*/ 61 w 107"/>
                <a:gd name="T17" fmla="*/ 98 h 123"/>
                <a:gd name="T18" fmla="*/ 54 w 107"/>
                <a:gd name="T19" fmla="*/ 92 h 123"/>
                <a:gd name="T20" fmla="*/ 51 w 107"/>
                <a:gd name="T21" fmla="*/ 83 h 123"/>
                <a:gd name="T22" fmla="*/ 48 w 107"/>
                <a:gd name="T23" fmla="*/ 73 h 123"/>
                <a:gd name="T24" fmla="*/ 39 w 107"/>
                <a:gd name="T25" fmla="*/ 74 h 123"/>
                <a:gd name="T26" fmla="*/ 32 w 107"/>
                <a:gd name="T27" fmla="*/ 73 h 123"/>
                <a:gd name="T28" fmla="*/ 26 w 107"/>
                <a:gd name="T29" fmla="*/ 72 h 123"/>
                <a:gd name="T30" fmla="*/ 21 w 107"/>
                <a:gd name="T31" fmla="*/ 70 h 123"/>
                <a:gd name="T32" fmla="*/ 17 w 107"/>
                <a:gd name="T33" fmla="*/ 67 h 123"/>
                <a:gd name="T34" fmla="*/ 14 w 107"/>
                <a:gd name="T35" fmla="*/ 63 h 123"/>
                <a:gd name="T36" fmla="*/ 11 w 107"/>
                <a:gd name="T37" fmla="*/ 59 h 123"/>
                <a:gd name="T38" fmla="*/ 9 w 107"/>
                <a:gd name="T39" fmla="*/ 54 h 123"/>
                <a:gd name="T40" fmla="*/ 4 w 107"/>
                <a:gd name="T41" fmla="*/ 31 h 123"/>
                <a:gd name="T42" fmla="*/ 0 w 107"/>
                <a:gd name="T43" fmla="*/ 6 h 123"/>
                <a:gd name="T44" fmla="*/ 34 w 107"/>
                <a:gd name="T45" fmla="*/ 0 h 123"/>
                <a:gd name="T46" fmla="*/ 48 w 107"/>
                <a:gd name="T4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7" h="123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61" name="Freeform 350"/>
            <p:cNvSpPr>
              <a:spLocks/>
            </p:cNvSpPr>
            <p:nvPr>
              <p:custDataLst>
                <p:tags r:id="rId650"/>
              </p:custDataLst>
            </p:nvPr>
          </p:nvSpPr>
          <p:spPr bwMode="auto">
            <a:xfrm>
              <a:off x="18053284" y="4941798"/>
              <a:ext cx="483327" cy="268704"/>
            </a:xfrm>
            <a:custGeom>
              <a:avLst/>
              <a:gdLst>
                <a:gd name="T0" fmla="*/ 106 w 471"/>
                <a:gd name="T1" fmla="*/ 67 h 234"/>
                <a:gd name="T2" fmla="*/ 166 w 471"/>
                <a:gd name="T3" fmla="*/ 86 h 234"/>
                <a:gd name="T4" fmla="*/ 272 w 471"/>
                <a:gd name="T5" fmla="*/ 105 h 234"/>
                <a:gd name="T6" fmla="*/ 372 w 471"/>
                <a:gd name="T7" fmla="*/ 86 h 234"/>
                <a:gd name="T8" fmla="*/ 383 w 471"/>
                <a:gd name="T9" fmla="*/ 95 h 234"/>
                <a:gd name="T10" fmla="*/ 391 w 471"/>
                <a:gd name="T11" fmla="*/ 114 h 234"/>
                <a:gd name="T12" fmla="*/ 406 w 471"/>
                <a:gd name="T13" fmla="*/ 124 h 234"/>
                <a:gd name="T14" fmla="*/ 424 w 471"/>
                <a:gd name="T15" fmla="*/ 129 h 234"/>
                <a:gd name="T16" fmla="*/ 433 w 471"/>
                <a:gd name="T17" fmla="*/ 134 h 234"/>
                <a:gd name="T18" fmla="*/ 441 w 471"/>
                <a:gd name="T19" fmla="*/ 141 h 234"/>
                <a:gd name="T20" fmla="*/ 448 w 471"/>
                <a:gd name="T21" fmla="*/ 151 h 234"/>
                <a:gd name="T22" fmla="*/ 455 w 471"/>
                <a:gd name="T23" fmla="*/ 170 h 234"/>
                <a:gd name="T24" fmla="*/ 471 w 471"/>
                <a:gd name="T25" fmla="*/ 190 h 234"/>
                <a:gd name="T26" fmla="*/ 350 w 471"/>
                <a:gd name="T27" fmla="*/ 202 h 234"/>
                <a:gd name="T28" fmla="*/ 330 w 471"/>
                <a:gd name="T29" fmla="*/ 224 h 234"/>
                <a:gd name="T30" fmla="*/ 317 w 471"/>
                <a:gd name="T31" fmla="*/ 233 h 234"/>
                <a:gd name="T32" fmla="*/ 306 w 471"/>
                <a:gd name="T33" fmla="*/ 233 h 234"/>
                <a:gd name="T34" fmla="*/ 298 w 471"/>
                <a:gd name="T35" fmla="*/ 230 h 234"/>
                <a:gd name="T36" fmla="*/ 292 w 471"/>
                <a:gd name="T37" fmla="*/ 224 h 234"/>
                <a:gd name="T38" fmla="*/ 289 w 471"/>
                <a:gd name="T39" fmla="*/ 216 h 234"/>
                <a:gd name="T40" fmla="*/ 284 w 471"/>
                <a:gd name="T41" fmla="*/ 199 h 234"/>
                <a:gd name="T42" fmla="*/ 278 w 471"/>
                <a:gd name="T43" fmla="*/ 174 h 234"/>
                <a:gd name="T44" fmla="*/ 269 w 471"/>
                <a:gd name="T45" fmla="*/ 155 h 234"/>
                <a:gd name="T46" fmla="*/ 258 w 471"/>
                <a:gd name="T47" fmla="*/ 148 h 234"/>
                <a:gd name="T48" fmla="*/ 246 w 471"/>
                <a:gd name="T49" fmla="*/ 141 h 234"/>
                <a:gd name="T50" fmla="*/ 236 w 471"/>
                <a:gd name="T51" fmla="*/ 133 h 234"/>
                <a:gd name="T52" fmla="*/ 224 w 471"/>
                <a:gd name="T53" fmla="*/ 140 h 234"/>
                <a:gd name="T54" fmla="*/ 207 w 471"/>
                <a:gd name="T55" fmla="*/ 162 h 234"/>
                <a:gd name="T56" fmla="*/ 200 w 471"/>
                <a:gd name="T57" fmla="*/ 177 h 234"/>
                <a:gd name="T58" fmla="*/ 188 w 471"/>
                <a:gd name="T59" fmla="*/ 190 h 234"/>
                <a:gd name="T60" fmla="*/ 167 w 471"/>
                <a:gd name="T61" fmla="*/ 201 h 234"/>
                <a:gd name="T62" fmla="*/ 147 w 471"/>
                <a:gd name="T63" fmla="*/ 213 h 234"/>
                <a:gd name="T64" fmla="*/ 130 w 471"/>
                <a:gd name="T65" fmla="*/ 219 h 234"/>
                <a:gd name="T66" fmla="*/ 114 w 471"/>
                <a:gd name="T67" fmla="*/ 222 h 234"/>
                <a:gd name="T68" fmla="*/ 97 w 471"/>
                <a:gd name="T69" fmla="*/ 221 h 234"/>
                <a:gd name="T70" fmla="*/ 82 w 471"/>
                <a:gd name="T71" fmla="*/ 217 h 234"/>
                <a:gd name="T72" fmla="*/ 63 w 471"/>
                <a:gd name="T73" fmla="*/ 205 h 234"/>
                <a:gd name="T74" fmla="*/ 59 w 471"/>
                <a:gd name="T75" fmla="*/ 197 h 234"/>
                <a:gd name="T76" fmla="*/ 59 w 471"/>
                <a:gd name="T77" fmla="*/ 135 h 234"/>
                <a:gd name="T78" fmla="*/ 0 w 471"/>
                <a:gd name="T79" fmla="*/ 98 h 234"/>
                <a:gd name="T80" fmla="*/ 53 w 471"/>
                <a:gd name="T81" fmla="*/ 80 h 234"/>
                <a:gd name="T82" fmla="*/ 86 w 471"/>
                <a:gd name="T83" fmla="*/ 30 h 234"/>
                <a:gd name="T84" fmla="*/ 133 w 471"/>
                <a:gd name="T85" fmla="*/ 0 h 234"/>
                <a:gd name="T86" fmla="*/ 166 w 471"/>
                <a:gd name="T87" fmla="*/ 4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1" h="234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62" name="Freeform 351"/>
            <p:cNvSpPr>
              <a:spLocks/>
            </p:cNvSpPr>
            <p:nvPr>
              <p:custDataLst>
                <p:tags r:id="rId651"/>
              </p:custDataLst>
            </p:nvPr>
          </p:nvSpPr>
          <p:spPr bwMode="auto">
            <a:xfrm>
              <a:off x="18167658" y="4784765"/>
              <a:ext cx="523913" cy="275681"/>
            </a:xfrm>
            <a:custGeom>
              <a:avLst/>
              <a:gdLst>
                <a:gd name="T0" fmla="*/ 106 w 525"/>
                <a:gd name="T1" fmla="*/ 185 h 241"/>
                <a:gd name="T2" fmla="*/ 173 w 525"/>
                <a:gd name="T3" fmla="*/ 148 h 241"/>
                <a:gd name="T4" fmla="*/ 93 w 525"/>
                <a:gd name="T5" fmla="*/ 105 h 241"/>
                <a:gd name="T6" fmla="*/ 47 w 525"/>
                <a:gd name="T7" fmla="*/ 117 h 241"/>
                <a:gd name="T8" fmla="*/ 66 w 525"/>
                <a:gd name="T9" fmla="*/ 61 h 241"/>
                <a:gd name="T10" fmla="*/ 40 w 525"/>
                <a:gd name="T11" fmla="*/ 43 h 241"/>
                <a:gd name="T12" fmla="*/ 112 w 525"/>
                <a:gd name="T13" fmla="*/ 25 h 241"/>
                <a:gd name="T14" fmla="*/ 186 w 525"/>
                <a:gd name="T15" fmla="*/ 0 h 241"/>
                <a:gd name="T16" fmla="*/ 312 w 525"/>
                <a:gd name="T17" fmla="*/ 19 h 241"/>
                <a:gd name="T18" fmla="*/ 439 w 525"/>
                <a:gd name="T19" fmla="*/ 25 h 241"/>
                <a:gd name="T20" fmla="*/ 525 w 525"/>
                <a:gd name="T21" fmla="*/ 55 h 241"/>
                <a:gd name="T22" fmla="*/ 519 w 525"/>
                <a:gd name="T23" fmla="*/ 69 h 241"/>
                <a:gd name="T24" fmla="*/ 510 w 525"/>
                <a:gd name="T25" fmla="*/ 82 h 241"/>
                <a:gd name="T26" fmla="*/ 499 w 525"/>
                <a:gd name="T27" fmla="*/ 92 h 241"/>
                <a:gd name="T28" fmla="*/ 485 w 525"/>
                <a:gd name="T29" fmla="*/ 99 h 241"/>
                <a:gd name="T30" fmla="*/ 442 w 525"/>
                <a:gd name="T31" fmla="*/ 103 h 241"/>
                <a:gd name="T32" fmla="*/ 418 w 525"/>
                <a:gd name="T33" fmla="*/ 107 h 241"/>
                <a:gd name="T34" fmla="*/ 407 w 525"/>
                <a:gd name="T35" fmla="*/ 111 h 241"/>
                <a:gd name="T36" fmla="*/ 399 w 525"/>
                <a:gd name="T37" fmla="*/ 117 h 241"/>
                <a:gd name="T38" fmla="*/ 387 w 525"/>
                <a:gd name="T39" fmla="*/ 136 h 241"/>
                <a:gd name="T40" fmla="*/ 378 w 525"/>
                <a:gd name="T41" fmla="*/ 147 h 241"/>
                <a:gd name="T42" fmla="*/ 365 w 525"/>
                <a:gd name="T43" fmla="*/ 154 h 241"/>
                <a:gd name="T44" fmla="*/ 305 w 525"/>
                <a:gd name="T45" fmla="*/ 166 h 241"/>
                <a:gd name="T46" fmla="*/ 273 w 525"/>
                <a:gd name="T47" fmla="*/ 173 h 241"/>
                <a:gd name="T48" fmla="*/ 260 w 525"/>
                <a:gd name="T49" fmla="*/ 178 h 241"/>
                <a:gd name="T50" fmla="*/ 261 w 525"/>
                <a:gd name="T51" fmla="*/ 192 h 241"/>
                <a:gd name="T52" fmla="*/ 263 w 525"/>
                <a:gd name="T53" fmla="*/ 203 h 241"/>
                <a:gd name="T54" fmla="*/ 273 w 525"/>
                <a:gd name="T55" fmla="*/ 222 h 241"/>
                <a:gd name="T56" fmla="*/ 219 w 525"/>
                <a:gd name="T57" fmla="*/ 228 h 241"/>
                <a:gd name="T58" fmla="*/ 112 w 525"/>
                <a:gd name="T59" fmla="*/ 234 h 241"/>
                <a:gd name="T60" fmla="*/ 20 w 525"/>
                <a:gd name="T61" fmla="*/ 222 h 241"/>
                <a:gd name="T62" fmla="*/ 53 w 525"/>
                <a:gd name="T63" fmla="*/ 166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5" h="241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63" name="Freeform 352"/>
            <p:cNvSpPr>
              <a:spLocks/>
            </p:cNvSpPr>
            <p:nvPr>
              <p:custDataLst>
                <p:tags r:id="rId652"/>
              </p:custDataLst>
            </p:nvPr>
          </p:nvSpPr>
          <p:spPr bwMode="auto">
            <a:xfrm>
              <a:off x="17252655" y="4819661"/>
              <a:ext cx="796938" cy="499019"/>
            </a:xfrm>
            <a:custGeom>
              <a:avLst/>
              <a:gdLst>
                <a:gd name="T0" fmla="*/ 768 w 784"/>
                <a:gd name="T1" fmla="*/ 292 h 430"/>
                <a:gd name="T2" fmla="*/ 751 w 784"/>
                <a:gd name="T3" fmla="*/ 293 h 430"/>
                <a:gd name="T4" fmla="*/ 731 w 784"/>
                <a:gd name="T5" fmla="*/ 302 h 430"/>
                <a:gd name="T6" fmla="*/ 723 w 784"/>
                <a:gd name="T7" fmla="*/ 308 h 430"/>
                <a:gd name="T8" fmla="*/ 717 w 784"/>
                <a:gd name="T9" fmla="*/ 332 h 430"/>
                <a:gd name="T10" fmla="*/ 713 w 784"/>
                <a:gd name="T11" fmla="*/ 360 h 430"/>
                <a:gd name="T12" fmla="*/ 704 w 784"/>
                <a:gd name="T13" fmla="*/ 376 h 430"/>
                <a:gd name="T14" fmla="*/ 671 w 784"/>
                <a:gd name="T15" fmla="*/ 402 h 430"/>
                <a:gd name="T16" fmla="*/ 633 w 784"/>
                <a:gd name="T17" fmla="*/ 420 h 430"/>
                <a:gd name="T18" fmla="*/ 612 w 784"/>
                <a:gd name="T19" fmla="*/ 424 h 430"/>
                <a:gd name="T20" fmla="*/ 587 w 784"/>
                <a:gd name="T21" fmla="*/ 429 h 430"/>
                <a:gd name="T22" fmla="*/ 567 w 784"/>
                <a:gd name="T23" fmla="*/ 428 h 430"/>
                <a:gd name="T24" fmla="*/ 545 w 784"/>
                <a:gd name="T25" fmla="*/ 388 h 430"/>
                <a:gd name="T26" fmla="*/ 515 w 784"/>
                <a:gd name="T27" fmla="*/ 344 h 430"/>
                <a:gd name="T28" fmla="*/ 478 w 784"/>
                <a:gd name="T29" fmla="*/ 334 h 430"/>
                <a:gd name="T30" fmla="*/ 448 w 784"/>
                <a:gd name="T31" fmla="*/ 315 h 430"/>
                <a:gd name="T32" fmla="*/ 417 w 784"/>
                <a:gd name="T33" fmla="*/ 294 h 430"/>
                <a:gd name="T34" fmla="*/ 373 w 784"/>
                <a:gd name="T35" fmla="*/ 274 h 430"/>
                <a:gd name="T36" fmla="*/ 306 w 784"/>
                <a:gd name="T37" fmla="*/ 258 h 430"/>
                <a:gd name="T38" fmla="*/ 182 w 784"/>
                <a:gd name="T39" fmla="*/ 283 h 430"/>
                <a:gd name="T40" fmla="*/ 151 w 784"/>
                <a:gd name="T41" fmla="*/ 306 h 430"/>
                <a:gd name="T42" fmla="*/ 127 w 784"/>
                <a:gd name="T43" fmla="*/ 308 h 430"/>
                <a:gd name="T44" fmla="*/ 66 w 784"/>
                <a:gd name="T45" fmla="*/ 252 h 430"/>
                <a:gd name="T46" fmla="*/ 66 w 784"/>
                <a:gd name="T47" fmla="*/ 204 h 430"/>
                <a:gd name="T48" fmla="*/ 40 w 784"/>
                <a:gd name="T49" fmla="*/ 179 h 430"/>
                <a:gd name="T50" fmla="*/ 42 w 784"/>
                <a:gd name="T51" fmla="*/ 199 h 430"/>
                <a:gd name="T52" fmla="*/ 36 w 784"/>
                <a:gd name="T53" fmla="*/ 218 h 430"/>
                <a:gd name="T54" fmla="*/ 30 w 784"/>
                <a:gd name="T55" fmla="*/ 221 h 430"/>
                <a:gd name="T56" fmla="*/ 31 w 784"/>
                <a:gd name="T57" fmla="*/ 203 h 430"/>
                <a:gd name="T58" fmla="*/ 27 w 784"/>
                <a:gd name="T59" fmla="*/ 174 h 430"/>
                <a:gd name="T60" fmla="*/ 33 w 784"/>
                <a:gd name="T61" fmla="*/ 163 h 430"/>
                <a:gd name="T62" fmla="*/ 40 w 784"/>
                <a:gd name="T63" fmla="*/ 152 h 430"/>
                <a:gd name="T64" fmla="*/ 27 w 784"/>
                <a:gd name="T65" fmla="*/ 129 h 430"/>
                <a:gd name="T66" fmla="*/ 7 w 784"/>
                <a:gd name="T67" fmla="*/ 126 h 430"/>
                <a:gd name="T68" fmla="*/ 0 w 784"/>
                <a:gd name="T69" fmla="*/ 117 h 430"/>
                <a:gd name="T70" fmla="*/ 3 w 784"/>
                <a:gd name="T71" fmla="*/ 104 h 430"/>
                <a:gd name="T72" fmla="*/ 11 w 784"/>
                <a:gd name="T73" fmla="*/ 94 h 430"/>
                <a:gd name="T74" fmla="*/ 27 w 784"/>
                <a:gd name="T75" fmla="*/ 92 h 430"/>
                <a:gd name="T76" fmla="*/ 41 w 784"/>
                <a:gd name="T77" fmla="*/ 99 h 430"/>
                <a:gd name="T78" fmla="*/ 57 w 784"/>
                <a:gd name="T79" fmla="*/ 104 h 430"/>
                <a:gd name="T80" fmla="*/ 71 w 784"/>
                <a:gd name="T81" fmla="*/ 92 h 430"/>
                <a:gd name="T82" fmla="*/ 83 w 784"/>
                <a:gd name="T83" fmla="*/ 77 h 430"/>
                <a:gd name="T84" fmla="*/ 87 w 784"/>
                <a:gd name="T85" fmla="*/ 64 h 430"/>
                <a:gd name="T86" fmla="*/ 78 w 784"/>
                <a:gd name="T87" fmla="*/ 55 h 430"/>
                <a:gd name="T88" fmla="*/ 55 w 784"/>
                <a:gd name="T89" fmla="*/ 49 h 430"/>
                <a:gd name="T90" fmla="*/ 47 w 784"/>
                <a:gd name="T91" fmla="*/ 40 h 430"/>
                <a:gd name="T92" fmla="*/ 41 w 784"/>
                <a:gd name="T93" fmla="*/ 28 h 430"/>
                <a:gd name="T94" fmla="*/ 107 w 784"/>
                <a:gd name="T95" fmla="*/ 43 h 430"/>
                <a:gd name="T96" fmla="*/ 219 w 784"/>
                <a:gd name="T97" fmla="*/ 74 h 430"/>
                <a:gd name="T98" fmla="*/ 273 w 784"/>
                <a:gd name="T99" fmla="*/ 0 h 430"/>
                <a:gd name="T100" fmla="*/ 373 w 784"/>
                <a:gd name="T101" fmla="*/ 43 h 430"/>
                <a:gd name="T102" fmla="*/ 465 w 784"/>
                <a:gd name="T103" fmla="*/ 92 h 430"/>
                <a:gd name="T104" fmla="*/ 591 w 784"/>
                <a:gd name="T105" fmla="*/ 210 h 430"/>
                <a:gd name="T106" fmla="*/ 724 w 784"/>
                <a:gd name="T107" fmla="*/ 265 h 430"/>
                <a:gd name="T108" fmla="*/ 778 w 784"/>
                <a:gd name="T109" fmla="*/ 29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4" h="43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64" name="Freeform 353"/>
            <p:cNvSpPr>
              <a:spLocks/>
            </p:cNvSpPr>
            <p:nvPr>
              <p:custDataLst>
                <p:tags r:id="rId653"/>
              </p:custDataLst>
            </p:nvPr>
          </p:nvSpPr>
          <p:spPr bwMode="auto">
            <a:xfrm>
              <a:off x="15415270" y="4571895"/>
              <a:ext cx="250888" cy="328027"/>
            </a:xfrm>
            <a:custGeom>
              <a:avLst/>
              <a:gdLst>
                <a:gd name="T0" fmla="*/ 30 w 246"/>
                <a:gd name="T1" fmla="*/ 27 h 284"/>
                <a:gd name="T2" fmla="*/ 28 w 246"/>
                <a:gd name="T3" fmla="*/ 24 h 284"/>
                <a:gd name="T4" fmla="*/ 24 w 246"/>
                <a:gd name="T5" fmla="*/ 17 h 284"/>
                <a:gd name="T6" fmla="*/ 35 w 246"/>
                <a:gd name="T7" fmla="*/ 5 h 284"/>
                <a:gd name="T8" fmla="*/ 67 w 246"/>
                <a:gd name="T9" fmla="*/ 1 h 284"/>
                <a:gd name="T10" fmla="*/ 126 w 246"/>
                <a:gd name="T11" fmla="*/ 12 h 284"/>
                <a:gd name="T12" fmla="*/ 131 w 246"/>
                <a:gd name="T13" fmla="*/ 30 h 284"/>
                <a:gd name="T14" fmla="*/ 139 w 246"/>
                <a:gd name="T15" fmla="*/ 46 h 284"/>
                <a:gd name="T16" fmla="*/ 151 w 246"/>
                <a:gd name="T17" fmla="*/ 57 h 284"/>
                <a:gd name="T18" fmla="*/ 165 w 246"/>
                <a:gd name="T19" fmla="*/ 67 h 284"/>
                <a:gd name="T20" fmla="*/ 191 w 246"/>
                <a:gd name="T21" fmla="*/ 87 h 284"/>
                <a:gd name="T22" fmla="*/ 203 w 246"/>
                <a:gd name="T23" fmla="*/ 101 h 284"/>
                <a:gd name="T24" fmla="*/ 212 w 246"/>
                <a:gd name="T25" fmla="*/ 117 h 284"/>
                <a:gd name="T26" fmla="*/ 226 w 246"/>
                <a:gd name="T27" fmla="*/ 117 h 284"/>
                <a:gd name="T28" fmla="*/ 221 w 246"/>
                <a:gd name="T29" fmla="*/ 124 h 284"/>
                <a:gd name="T30" fmla="*/ 221 w 246"/>
                <a:gd name="T31" fmla="*/ 129 h 284"/>
                <a:gd name="T32" fmla="*/ 228 w 246"/>
                <a:gd name="T33" fmla="*/ 140 h 284"/>
                <a:gd name="T34" fmla="*/ 239 w 246"/>
                <a:gd name="T35" fmla="*/ 154 h 284"/>
                <a:gd name="T36" fmla="*/ 244 w 246"/>
                <a:gd name="T37" fmla="*/ 162 h 284"/>
                <a:gd name="T38" fmla="*/ 246 w 246"/>
                <a:gd name="T39" fmla="*/ 173 h 284"/>
                <a:gd name="T40" fmla="*/ 241 w 246"/>
                <a:gd name="T41" fmla="*/ 184 h 284"/>
                <a:gd name="T42" fmla="*/ 233 w 246"/>
                <a:gd name="T43" fmla="*/ 192 h 284"/>
                <a:gd name="T44" fmla="*/ 223 w 246"/>
                <a:gd name="T45" fmla="*/ 198 h 284"/>
                <a:gd name="T46" fmla="*/ 220 w 246"/>
                <a:gd name="T47" fmla="*/ 204 h 284"/>
                <a:gd name="T48" fmla="*/ 189 w 246"/>
                <a:gd name="T49" fmla="*/ 215 h 284"/>
                <a:gd name="T50" fmla="*/ 164 w 246"/>
                <a:gd name="T51" fmla="*/ 230 h 284"/>
                <a:gd name="T52" fmla="*/ 113 w 246"/>
                <a:gd name="T53" fmla="*/ 265 h 284"/>
                <a:gd name="T54" fmla="*/ 88 w 246"/>
                <a:gd name="T55" fmla="*/ 231 h 284"/>
                <a:gd name="T56" fmla="*/ 79 w 246"/>
                <a:gd name="T57" fmla="*/ 220 h 284"/>
                <a:gd name="T58" fmla="*/ 72 w 246"/>
                <a:gd name="T59" fmla="*/ 216 h 284"/>
                <a:gd name="T60" fmla="*/ 60 w 246"/>
                <a:gd name="T61" fmla="*/ 217 h 284"/>
                <a:gd name="T62" fmla="*/ 54 w 246"/>
                <a:gd name="T63" fmla="*/ 221 h 284"/>
                <a:gd name="T64" fmla="*/ 49 w 246"/>
                <a:gd name="T65" fmla="*/ 228 h 284"/>
                <a:gd name="T66" fmla="*/ 48 w 246"/>
                <a:gd name="T67" fmla="*/ 236 h 284"/>
                <a:gd name="T68" fmla="*/ 45 w 246"/>
                <a:gd name="T69" fmla="*/ 257 h 284"/>
                <a:gd name="T70" fmla="*/ 41 w 246"/>
                <a:gd name="T71" fmla="*/ 270 h 284"/>
                <a:gd name="T72" fmla="*/ 33 w 246"/>
                <a:gd name="T73" fmla="*/ 284 h 284"/>
                <a:gd name="T74" fmla="*/ 26 w 246"/>
                <a:gd name="T75" fmla="*/ 243 h 284"/>
                <a:gd name="T76" fmla="*/ 17 w 246"/>
                <a:gd name="T77" fmla="*/ 227 h 284"/>
                <a:gd name="T78" fmla="*/ 11 w 246"/>
                <a:gd name="T79" fmla="*/ 221 h 284"/>
                <a:gd name="T80" fmla="*/ 0 w 246"/>
                <a:gd name="T81" fmla="*/ 216 h 284"/>
                <a:gd name="T82" fmla="*/ 1 w 246"/>
                <a:gd name="T83" fmla="*/ 204 h 284"/>
                <a:gd name="T84" fmla="*/ 4 w 246"/>
                <a:gd name="T85" fmla="*/ 193 h 284"/>
                <a:gd name="T86" fmla="*/ 15 w 246"/>
                <a:gd name="T87" fmla="*/ 176 h 284"/>
                <a:gd name="T88" fmla="*/ 31 w 246"/>
                <a:gd name="T89" fmla="*/ 161 h 284"/>
                <a:gd name="T90" fmla="*/ 46 w 246"/>
                <a:gd name="T91" fmla="*/ 141 h 284"/>
                <a:gd name="T92" fmla="*/ 33 w 246"/>
                <a:gd name="T93" fmla="*/ 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6" h="284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65" name="Freeform 354"/>
            <p:cNvSpPr>
              <a:spLocks/>
            </p:cNvSpPr>
            <p:nvPr>
              <p:custDataLst>
                <p:tags r:id="rId654"/>
              </p:custDataLst>
            </p:nvPr>
          </p:nvSpPr>
          <p:spPr bwMode="auto">
            <a:xfrm>
              <a:off x="15525956" y="4809191"/>
              <a:ext cx="158651" cy="132607"/>
            </a:xfrm>
            <a:custGeom>
              <a:avLst/>
              <a:gdLst>
                <a:gd name="T0" fmla="*/ 114 w 160"/>
                <a:gd name="T1" fmla="*/ 0 h 117"/>
                <a:gd name="T2" fmla="*/ 114 w 160"/>
                <a:gd name="T3" fmla="*/ 9 h 117"/>
                <a:gd name="T4" fmla="*/ 114 w 160"/>
                <a:gd name="T5" fmla="*/ 18 h 117"/>
                <a:gd name="T6" fmla="*/ 115 w 160"/>
                <a:gd name="T7" fmla="*/ 25 h 117"/>
                <a:gd name="T8" fmla="*/ 117 w 160"/>
                <a:gd name="T9" fmla="*/ 32 h 117"/>
                <a:gd name="T10" fmla="*/ 119 w 160"/>
                <a:gd name="T11" fmla="*/ 34 h 117"/>
                <a:gd name="T12" fmla="*/ 121 w 160"/>
                <a:gd name="T13" fmla="*/ 37 h 117"/>
                <a:gd name="T14" fmla="*/ 123 w 160"/>
                <a:gd name="T15" fmla="*/ 38 h 117"/>
                <a:gd name="T16" fmla="*/ 127 w 160"/>
                <a:gd name="T17" fmla="*/ 39 h 117"/>
                <a:gd name="T18" fmla="*/ 131 w 160"/>
                <a:gd name="T19" fmla="*/ 40 h 117"/>
                <a:gd name="T20" fmla="*/ 135 w 160"/>
                <a:gd name="T21" fmla="*/ 39 h 117"/>
                <a:gd name="T22" fmla="*/ 140 w 160"/>
                <a:gd name="T23" fmla="*/ 38 h 117"/>
                <a:gd name="T24" fmla="*/ 146 w 160"/>
                <a:gd name="T25" fmla="*/ 36 h 117"/>
                <a:gd name="T26" fmla="*/ 149 w 160"/>
                <a:gd name="T27" fmla="*/ 43 h 117"/>
                <a:gd name="T28" fmla="*/ 153 w 160"/>
                <a:gd name="T29" fmla="*/ 52 h 117"/>
                <a:gd name="T30" fmla="*/ 157 w 160"/>
                <a:gd name="T31" fmla="*/ 64 h 117"/>
                <a:gd name="T32" fmla="*/ 160 w 160"/>
                <a:gd name="T33" fmla="*/ 74 h 117"/>
                <a:gd name="T34" fmla="*/ 133 w 160"/>
                <a:gd name="T35" fmla="*/ 88 h 117"/>
                <a:gd name="T36" fmla="*/ 106 w 160"/>
                <a:gd name="T37" fmla="*/ 102 h 117"/>
                <a:gd name="T38" fmla="*/ 92 w 160"/>
                <a:gd name="T39" fmla="*/ 107 h 117"/>
                <a:gd name="T40" fmla="*/ 76 w 160"/>
                <a:gd name="T41" fmla="*/ 113 h 117"/>
                <a:gd name="T42" fmla="*/ 62 w 160"/>
                <a:gd name="T43" fmla="*/ 116 h 117"/>
                <a:gd name="T44" fmla="*/ 47 w 160"/>
                <a:gd name="T45" fmla="*/ 117 h 117"/>
                <a:gd name="T46" fmla="*/ 32 w 160"/>
                <a:gd name="T47" fmla="*/ 99 h 117"/>
                <a:gd name="T48" fmla="*/ 21 w 160"/>
                <a:gd name="T49" fmla="*/ 83 h 117"/>
                <a:gd name="T50" fmla="*/ 10 w 160"/>
                <a:gd name="T51" fmla="*/ 69 h 117"/>
                <a:gd name="T52" fmla="*/ 0 w 160"/>
                <a:gd name="T53" fmla="*/ 55 h 117"/>
                <a:gd name="T54" fmla="*/ 13 w 160"/>
                <a:gd name="T55" fmla="*/ 48 h 117"/>
                <a:gd name="T56" fmla="*/ 41 w 160"/>
                <a:gd name="T57" fmla="*/ 32 h 117"/>
                <a:gd name="T58" fmla="*/ 60 w 160"/>
                <a:gd name="T59" fmla="*/ 23 h 117"/>
                <a:gd name="T60" fmla="*/ 78 w 160"/>
                <a:gd name="T61" fmla="*/ 14 h 117"/>
                <a:gd name="T62" fmla="*/ 97 w 160"/>
                <a:gd name="T63" fmla="*/ 6 h 117"/>
                <a:gd name="T64" fmla="*/ 114 w 160"/>
                <a:gd name="T6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117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66" name="Freeform 355"/>
            <p:cNvSpPr>
              <a:spLocks/>
            </p:cNvSpPr>
            <p:nvPr>
              <p:custDataLst>
                <p:tags r:id="rId655"/>
              </p:custDataLst>
            </p:nvPr>
          </p:nvSpPr>
          <p:spPr bwMode="auto">
            <a:xfrm>
              <a:off x="15721502" y="6180625"/>
              <a:ext cx="955587" cy="1343514"/>
            </a:xfrm>
            <a:custGeom>
              <a:avLst/>
              <a:gdLst>
                <a:gd name="T0" fmla="*/ 742 w 943"/>
                <a:gd name="T1" fmla="*/ 5 h 1172"/>
                <a:gd name="T2" fmla="*/ 765 w 943"/>
                <a:gd name="T3" fmla="*/ 23 h 1172"/>
                <a:gd name="T4" fmla="*/ 803 w 943"/>
                <a:gd name="T5" fmla="*/ 30 h 1172"/>
                <a:gd name="T6" fmla="*/ 814 w 943"/>
                <a:gd name="T7" fmla="*/ 55 h 1172"/>
                <a:gd name="T8" fmla="*/ 835 w 943"/>
                <a:gd name="T9" fmla="*/ 109 h 1172"/>
                <a:gd name="T10" fmla="*/ 837 w 943"/>
                <a:gd name="T11" fmla="*/ 187 h 1172"/>
                <a:gd name="T12" fmla="*/ 857 w 943"/>
                <a:gd name="T13" fmla="*/ 243 h 1172"/>
                <a:gd name="T14" fmla="*/ 922 w 943"/>
                <a:gd name="T15" fmla="*/ 292 h 1172"/>
                <a:gd name="T16" fmla="*/ 879 w 943"/>
                <a:gd name="T17" fmla="*/ 361 h 1172"/>
                <a:gd name="T18" fmla="*/ 851 w 943"/>
                <a:gd name="T19" fmla="*/ 410 h 1172"/>
                <a:gd name="T20" fmla="*/ 809 w 943"/>
                <a:gd name="T21" fmla="*/ 635 h 1172"/>
                <a:gd name="T22" fmla="*/ 770 w 943"/>
                <a:gd name="T23" fmla="*/ 677 h 1172"/>
                <a:gd name="T24" fmla="*/ 763 w 943"/>
                <a:gd name="T25" fmla="*/ 721 h 1172"/>
                <a:gd name="T26" fmla="*/ 745 w 943"/>
                <a:gd name="T27" fmla="*/ 735 h 1172"/>
                <a:gd name="T28" fmla="*/ 723 w 943"/>
                <a:gd name="T29" fmla="*/ 798 h 1172"/>
                <a:gd name="T30" fmla="*/ 692 w 943"/>
                <a:gd name="T31" fmla="*/ 877 h 1172"/>
                <a:gd name="T32" fmla="*/ 662 w 943"/>
                <a:gd name="T33" fmla="*/ 903 h 1172"/>
                <a:gd name="T34" fmla="*/ 664 w 943"/>
                <a:gd name="T35" fmla="*/ 934 h 1172"/>
                <a:gd name="T36" fmla="*/ 686 w 943"/>
                <a:gd name="T37" fmla="*/ 939 h 1172"/>
                <a:gd name="T38" fmla="*/ 709 w 943"/>
                <a:gd name="T39" fmla="*/ 950 h 1172"/>
                <a:gd name="T40" fmla="*/ 742 w 943"/>
                <a:gd name="T41" fmla="*/ 971 h 1172"/>
                <a:gd name="T42" fmla="*/ 756 w 943"/>
                <a:gd name="T43" fmla="*/ 1007 h 1172"/>
                <a:gd name="T44" fmla="*/ 775 w 943"/>
                <a:gd name="T45" fmla="*/ 1043 h 1172"/>
                <a:gd name="T46" fmla="*/ 803 w 943"/>
                <a:gd name="T47" fmla="*/ 1053 h 1172"/>
                <a:gd name="T48" fmla="*/ 809 w 943"/>
                <a:gd name="T49" fmla="*/ 1094 h 1172"/>
                <a:gd name="T50" fmla="*/ 718 w 943"/>
                <a:gd name="T51" fmla="*/ 1115 h 1172"/>
                <a:gd name="T52" fmla="*/ 687 w 943"/>
                <a:gd name="T53" fmla="*/ 1157 h 1172"/>
                <a:gd name="T54" fmla="*/ 598 w 943"/>
                <a:gd name="T55" fmla="*/ 1170 h 1172"/>
                <a:gd name="T56" fmla="*/ 515 w 943"/>
                <a:gd name="T57" fmla="*/ 1158 h 1172"/>
                <a:gd name="T58" fmla="*/ 464 w 943"/>
                <a:gd name="T59" fmla="*/ 1123 h 1172"/>
                <a:gd name="T60" fmla="*/ 390 w 943"/>
                <a:gd name="T61" fmla="*/ 1125 h 1172"/>
                <a:gd name="T62" fmla="*/ 319 w 943"/>
                <a:gd name="T63" fmla="*/ 1120 h 1172"/>
                <a:gd name="T64" fmla="*/ 297 w 943"/>
                <a:gd name="T65" fmla="*/ 1104 h 1172"/>
                <a:gd name="T66" fmla="*/ 294 w 943"/>
                <a:gd name="T67" fmla="*/ 1075 h 1172"/>
                <a:gd name="T68" fmla="*/ 274 w 943"/>
                <a:gd name="T69" fmla="*/ 1029 h 1172"/>
                <a:gd name="T70" fmla="*/ 216 w 943"/>
                <a:gd name="T71" fmla="*/ 974 h 1172"/>
                <a:gd name="T72" fmla="*/ 193 w 943"/>
                <a:gd name="T73" fmla="*/ 925 h 1172"/>
                <a:gd name="T74" fmla="*/ 152 w 943"/>
                <a:gd name="T75" fmla="*/ 903 h 1172"/>
                <a:gd name="T76" fmla="*/ 120 w 943"/>
                <a:gd name="T77" fmla="*/ 846 h 1172"/>
                <a:gd name="T78" fmla="*/ 97 w 943"/>
                <a:gd name="T79" fmla="*/ 788 h 1172"/>
                <a:gd name="T80" fmla="*/ 65 w 943"/>
                <a:gd name="T81" fmla="*/ 758 h 1172"/>
                <a:gd name="T82" fmla="*/ 33 w 943"/>
                <a:gd name="T83" fmla="*/ 676 h 1172"/>
                <a:gd name="T84" fmla="*/ 4 w 943"/>
                <a:gd name="T85" fmla="*/ 611 h 1172"/>
                <a:gd name="T86" fmla="*/ 18 w 943"/>
                <a:gd name="T87" fmla="*/ 577 h 1172"/>
                <a:gd name="T88" fmla="*/ 29 w 943"/>
                <a:gd name="T89" fmla="*/ 521 h 1172"/>
                <a:gd name="T90" fmla="*/ 64 w 943"/>
                <a:gd name="T91" fmla="*/ 474 h 1172"/>
                <a:gd name="T92" fmla="*/ 113 w 943"/>
                <a:gd name="T93" fmla="*/ 222 h 1172"/>
                <a:gd name="T94" fmla="*/ 123 w 943"/>
                <a:gd name="T95" fmla="*/ 179 h 1172"/>
                <a:gd name="T96" fmla="*/ 153 w 943"/>
                <a:gd name="T97" fmla="*/ 171 h 1172"/>
                <a:gd name="T98" fmla="*/ 160 w 943"/>
                <a:gd name="T99" fmla="*/ 122 h 1172"/>
                <a:gd name="T100" fmla="*/ 159 w 943"/>
                <a:gd name="T101" fmla="*/ 67 h 1172"/>
                <a:gd name="T102" fmla="*/ 679 w 943"/>
                <a:gd name="T103" fmla="*/ 69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67" name="Freeform 356"/>
            <p:cNvSpPr>
              <a:spLocks/>
            </p:cNvSpPr>
            <p:nvPr>
              <p:custDataLst>
                <p:tags r:id="rId656"/>
              </p:custDataLst>
            </p:nvPr>
          </p:nvSpPr>
          <p:spPr bwMode="auto">
            <a:xfrm>
              <a:off x="16846807" y="6927410"/>
              <a:ext cx="568187" cy="949185"/>
            </a:xfrm>
            <a:custGeom>
              <a:avLst/>
              <a:gdLst>
                <a:gd name="T0" fmla="*/ 98 w 556"/>
                <a:gd name="T1" fmla="*/ 62 h 819"/>
                <a:gd name="T2" fmla="*/ 112 w 556"/>
                <a:gd name="T3" fmla="*/ 56 h 819"/>
                <a:gd name="T4" fmla="*/ 129 w 556"/>
                <a:gd name="T5" fmla="*/ 69 h 819"/>
                <a:gd name="T6" fmla="*/ 149 w 556"/>
                <a:gd name="T7" fmla="*/ 85 h 819"/>
                <a:gd name="T8" fmla="*/ 171 w 556"/>
                <a:gd name="T9" fmla="*/ 92 h 819"/>
                <a:gd name="T10" fmla="*/ 215 w 556"/>
                <a:gd name="T11" fmla="*/ 88 h 819"/>
                <a:gd name="T12" fmla="*/ 257 w 556"/>
                <a:gd name="T13" fmla="*/ 82 h 819"/>
                <a:gd name="T14" fmla="*/ 291 w 556"/>
                <a:gd name="T15" fmla="*/ 79 h 819"/>
                <a:gd name="T16" fmla="*/ 301 w 556"/>
                <a:gd name="T17" fmla="*/ 74 h 819"/>
                <a:gd name="T18" fmla="*/ 301 w 556"/>
                <a:gd name="T19" fmla="*/ 68 h 819"/>
                <a:gd name="T20" fmla="*/ 355 w 556"/>
                <a:gd name="T21" fmla="*/ 63 h 819"/>
                <a:gd name="T22" fmla="*/ 434 w 556"/>
                <a:gd name="T23" fmla="*/ 45 h 819"/>
                <a:gd name="T24" fmla="*/ 479 w 556"/>
                <a:gd name="T25" fmla="*/ 28 h 819"/>
                <a:gd name="T26" fmla="*/ 514 w 556"/>
                <a:gd name="T27" fmla="*/ 8 h 819"/>
                <a:gd name="T28" fmla="*/ 547 w 556"/>
                <a:gd name="T29" fmla="*/ 31 h 819"/>
                <a:gd name="T30" fmla="*/ 555 w 556"/>
                <a:gd name="T31" fmla="*/ 57 h 819"/>
                <a:gd name="T32" fmla="*/ 552 w 556"/>
                <a:gd name="T33" fmla="*/ 113 h 819"/>
                <a:gd name="T34" fmla="*/ 532 w 556"/>
                <a:gd name="T35" fmla="*/ 174 h 819"/>
                <a:gd name="T36" fmla="*/ 502 w 556"/>
                <a:gd name="T37" fmla="*/ 231 h 819"/>
                <a:gd name="T38" fmla="*/ 447 w 556"/>
                <a:gd name="T39" fmla="*/ 321 h 819"/>
                <a:gd name="T40" fmla="*/ 423 w 556"/>
                <a:gd name="T41" fmla="*/ 375 h 819"/>
                <a:gd name="T42" fmla="*/ 410 w 556"/>
                <a:gd name="T43" fmla="*/ 415 h 819"/>
                <a:gd name="T44" fmla="*/ 379 w 556"/>
                <a:gd name="T45" fmla="*/ 473 h 819"/>
                <a:gd name="T46" fmla="*/ 330 w 556"/>
                <a:gd name="T47" fmla="*/ 531 h 819"/>
                <a:gd name="T48" fmla="*/ 288 w 556"/>
                <a:gd name="T49" fmla="*/ 566 h 819"/>
                <a:gd name="T50" fmla="*/ 239 w 556"/>
                <a:gd name="T51" fmla="*/ 600 h 819"/>
                <a:gd name="T52" fmla="*/ 168 w 556"/>
                <a:gd name="T53" fmla="*/ 651 h 819"/>
                <a:gd name="T54" fmla="*/ 143 w 556"/>
                <a:gd name="T55" fmla="*/ 680 h 819"/>
                <a:gd name="T56" fmla="*/ 131 w 556"/>
                <a:gd name="T57" fmla="*/ 700 h 819"/>
                <a:gd name="T58" fmla="*/ 116 w 556"/>
                <a:gd name="T59" fmla="*/ 717 h 819"/>
                <a:gd name="T60" fmla="*/ 71 w 556"/>
                <a:gd name="T61" fmla="*/ 745 h 819"/>
                <a:gd name="T62" fmla="*/ 19 w 556"/>
                <a:gd name="T63" fmla="*/ 801 h 819"/>
                <a:gd name="T64" fmla="*/ 2 w 556"/>
                <a:gd name="T65" fmla="*/ 564 h 819"/>
                <a:gd name="T66" fmla="*/ 3 w 556"/>
                <a:gd name="T67" fmla="*/ 554 h 819"/>
                <a:gd name="T68" fmla="*/ 27 w 556"/>
                <a:gd name="T69" fmla="*/ 533 h 819"/>
                <a:gd name="T70" fmla="*/ 42 w 556"/>
                <a:gd name="T71" fmla="*/ 516 h 819"/>
                <a:gd name="T72" fmla="*/ 60 w 556"/>
                <a:gd name="T73" fmla="*/ 497 h 819"/>
                <a:gd name="T74" fmla="*/ 111 w 556"/>
                <a:gd name="T75" fmla="*/ 480 h 819"/>
                <a:gd name="T76" fmla="*/ 119 w 556"/>
                <a:gd name="T77" fmla="*/ 470 h 819"/>
                <a:gd name="T78" fmla="*/ 129 w 556"/>
                <a:gd name="T79" fmla="*/ 452 h 819"/>
                <a:gd name="T80" fmla="*/ 152 w 556"/>
                <a:gd name="T81" fmla="*/ 440 h 819"/>
                <a:gd name="T82" fmla="*/ 174 w 556"/>
                <a:gd name="T83" fmla="*/ 439 h 819"/>
                <a:gd name="T84" fmla="*/ 196 w 556"/>
                <a:gd name="T85" fmla="*/ 439 h 819"/>
                <a:gd name="T86" fmla="*/ 228 w 556"/>
                <a:gd name="T87" fmla="*/ 429 h 819"/>
                <a:gd name="T88" fmla="*/ 251 w 556"/>
                <a:gd name="T89" fmla="*/ 405 h 819"/>
                <a:gd name="T90" fmla="*/ 265 w 556"/>
                <a:gd name="T91" fmla="*/ 379 h 819"/>
                <a:gd name="T92" fmla="*/ 296 w 556"/>
                <a:gd name="T93" fmla="*/ 347 h 819"/>
                <a:gd name="T94" fmla="*/ 354 w 556"/>
                <a:gd name="T95" fmla="*/ 293 h 819"/>
                <a:gd name="T96" fmla="*/ 377 w 556"/>
                <a:gd name="T97" fmla="*/ 266 h 819"/>
                <a:gd name="T98" fmla="*/ 324 w 556"/>
                <a:gd name="T99" fmla="*/ 246 h 819"/>
                <a:gd name="T100" fmla="*/ 257 w 556"/>
                <a:gd name="T101" fmla="*/ 228 h 819"/>
                <a:gd name="T102" fmla="*/ 184 w 556"/>
                <a:gd name="T103" fmla="*/ 209 h 819"/>
                <a:gd name="T104" fmla="*/ 149 w 556"/>
                <a:gd name="T105" fmla="*/ 187 h 819"/>
                <a:gd name="T106" fmla="*/ 112 w 556"/>
                <a:gd name="T107" fmla="*/ 154 h 819"/>
                <a:gd name="T108" fmla="*/ 89 w 556"/>
                <a:gd name="T109" fmla="*/ 121 h 819"/>
                <a:gd name="T110" fmla="*/ 77 w 556"/>
                <a:gd name="T111" fmla="*/ 80 h 819"/>
                <a:gd name="T112" fmla="*/ 65 w 556"/>
                <a:gd name="T113" fmla="*/ 87 h 819"/>
                <a:gd name="T114" fmla="*/ 84 w 556"/>
                <a:gd name="T115" fmla="*/ 68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56" h="819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68" name="Freeform 357"/>
            <p:cNvSpPr>
              <a:spLocks/>
            </p:cNvSpPr>
            <p:nvPr>
              <p:custDataLst>
                <p:tags r:id="rId657"/>
              </p:custDataLst>
            </p:nvPr>
          </p:nvSpPr>
          <p:spPr bwMode="auto">
            <a:xfrm>
              <a:off x="16865256" y="6899493"/>
              <a:ext cx="88549" cy="129116"/>
            </a:xfrm>
            <a:custGeom>
              <a:avLst/>
              <a:gdLst>
                <a:gd name="T0" fmla="*/ 59 w 86"/>
                <a:gd name="T1" fmla="*/ 0 h 97"/>
                <a:gd name="T2" fmla="*/ 56 w 86"/>
                <a:gd name="T3" fmla="*/ 2 h 97"/>
                <a:gd name="T4" fmla="*/ 52 w 86"/>
                <a:gd name="T5" fmla="*/ 3 h 97"/>
                <a:gd name="T6" fmla="*/ 46 w 86"/>
                <a:gd name="T7" fmla="*/ 3 h 97"/>
                <a:gd name="T8" fmla="*/ 40 w 86"/>
                <a:gd name="T9" fmla="*/ 3 h 97"/>
                <a:gd name="T10" fmla="*/ 33 w 86"/>
                <a:gd name="T11" fmla="*/ 3 h 97"/>
                <a:gd name="T12" fmla="*/ 27 w 86"/>
                <a:gd name="T13" fmla="*/ 3 h 97"/>
                <a:gd name="T14" fmla="*/ 23 w 86"/>
                <a:gd name="T15" fmla="*/ 4 h 97"/>
                <a:gd name="T16" fmla="*/ 20 w 86"/>
                <a:gd name="T17" fmla="*/ 6 h 97"/>
                <a:gd name="T18" fmla="*/ 16 w 86"/>
                <a:gd name="T19" fmla="*/ 9 h 97"/>
                <a:gd name="T20" fmla="*/ 13 w 86"/>
                <a:gd name="T21" fmla="*/ 12 h 97"/>
                <a:gd name="T22" fmla="*/ 11 w 86"/>
                <a:gd name="T23" fmla="*/ 15 h 97"/>
                <a:gd name="T24" fmla="*/ 8 w 86"/>
                <a:gd name="T25" fmla="*/ 20 h 97"/>
                <a:gd name="T26" fmla="*/ 4 w 86"/>
                <a:gd name="T27" fmla="*/ 29 h 97"/>
                <a:gd name="T28" fmla="*/ 2 w 86"/>
                <a:gd name="T29" fmla="*/ 38 h 97"/>
                <a:gd name="T30" fmla="*/ 0 w 86"/>
                <a:gd name="T31" fmla="*/ 57 h 97"/>
                <a:gd name="T32" fmla="*/ 0 w 86"/>
                <a:gd name="T33" fmla="*/ 75 h 97"/>
                <a:gd name="T34" fmla="*/ 0 w 86"/>
                <a:gd name="T35" fmla="*/ 81 h 97"/>
                <a:gd name="T36" fmla="*/ 1 w 86"/>
                <a:gd name="T37" fmla="*/ 86 h 97"/>
                <a:gd name="T38" fmla="*/ 3 w 86"/>
                <a:gd name="T39" fmla="*/ 90 h 97"/>
                <a:gd name="T40" fmla="*/ 7 w 86"/>
                <a:gd name="T41" fmla="*/ 93 h 97"/>
                <a:gd name="T42" fmla="*/ 10 w 86"/>
                <a:gd name="T43" fmla="*/ 95 h 97"/>
                <a:gd name="T44" fmla="*/ 13 w 86"/>
                <a:gd name="T45" fmla="*/ 96 h 97"/>
                <a:gd name="T46" fmla="*/ 18 w 86"/>
                <a:gd name="T47" fmla="*/ 97 h 97"/>
                <a:gd name="T48" fmla="*/ 21 w 86"/>
                <a:gd name="T49" fmla="*/ 97 h 97"/>
                <a:gd name="T50" fmla="*/ 40 w 86"/>
                <a:gd name="T51" fmla="*/ 95 h 97"/>
                <a:gd name="T52" fmla="*/ 53 w 86"/>
                <a:gd name="T53" fmla="*/ 93 h 97"/>
                <a:gd name="T54" fmla="*/ 86 w 86"/>
                <a:gd name="T55" fmla="*/ 68 h 97"/>
                <a:gd name="T56" fmla="*/ 59 w 86"/>
                <a:gd name="T5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97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69" name="Freeform 358"/>
            <p:cNvSpPr>
              <a:spLocks/>
            </p:cNvSpPr>
            <p:nvPr>
              <p:custDataLst>
                <p:tags r:id="rId658"/>
              </p:custDataLst>
            </p:nvPr>
          </p:nvSpPr>
          <p:spPr bwMode="auto">
            <a:xfrm>
              <a:off x="16396685" y="6704073"/>
              <a:ext cx="844903" cy="827046"/>
            </a:xfrm>
            <a:custGeom>
              <a:avLst/>
              <a:gdLst>
                <a:gd name="T0" fmla="*/ 182 w 845"/>
                <a:gd name="T1" fmla="*/ 36 h 720"/>
                <a:gd name="T2" fmla="*/ 205 w 845"/>
                <a:gd name="T3" fmla="*/ 28 h 720"/>
                <a:gd name="T4" fmla="*/ 247 w 845"/>
                <a:gd name="T5" fmla="*/ 0 h 720"/>
                <a:gd name="T6" fmla="*/ 273 w 845"/>
                <a:gd name="T7" fmla="*/ 12 h 720"/>
                <a:gd name="T8" fmla="*/ 327 w 845"/>
                <a:gd name="T9" fmla="*/ 37 h 720"/>
                <a:gd name="T10" fmla="*/ 380 w 845"/>
                <a:gd name="T11" fmla="*/ 67 h 720"/>
                <a:gd name="T12" fmla="*/ 426 w 845"/>
                <a:gd name="T13" fmla="*/ 98 h 720"/>
                <a:gd name="T14" fmla="*/ 442 w 845"/>
                <a:gd name="T15" fmla="*/ 125 h 720"/>
                <a:gd name="T16" fmla="*/ 443 w 845"/>
                <a:gd name="T17" fmla="*/ 140 h 720"/>
                <a:gd name="T18" fmla="*/ 458 w 845"/>
                <a:gd name="T19" fmla="*/ 147 h 720"/>
                <a:gd name="T20" fmla="*/ 499 w 845"/>
                <a:gd name="T21" fmla="*/ 178 h 720"/>
                <a:gd name="T22" fmla="*/ 506 w 845"/>
                <a:gd name="T23" fmla="*/ 172 h 720"/>
                <a:gd name="T24" fmla="*/ 488 w 845"/>
                <a:gd name="T25" fmla="*/ 184 h 720"/>
                <a:gd name="T26" fmla="*/ 481 w 845"/>
                <a:gd name="T27" fmla="*/ 202 h 720"/>
                <a:gd name="T28" fmla="*/ 481 w 845"/>
                <a:gd name="T29" fmla="*/ 252 h 720"/>
                <a:gd name="T30" fmla="*/ 493 w 845"/>
                <a:gd name="T31" fmla="*/ 264 h 720"/>
                <a:gd name="T32" fmla="*/ 526 w 845"/>
                <a:gd name="T33" fmla="*/ 265 h 720"/>
                <a:gd name="T34" fmla="*/ 545 w 845"/>
                <a:gd name="T35" fmla="*/ 319 h 720"/>
                <a:gd name="T36" fmla="*/ 583 w 845"/>
                <a:gd name="T37" fmla="*/ 361 h 720"/>
                <a:gd name="T38" fmla="*/ 645 w 845"/>
                <a:gd name="T39" fmla="*/ 400 h 720"/>
                <a:gd name="T40" fmla="*/ 738 w 845"/>
                <a:gd name="T41" fmla="*/ 430 h 720"/>
                <a:gd name="T42" fmla="*/ 845 w 845"/>
                <a:gd name="T43" fmla="*/ 449 h 720"/>
                <a:gd name="T44" fmla="*/ 811 w 845"/>
                <a:gd name="T45" fmla="*/ 482 h 720"/>
                <a:gd name="T46" fmla="*/ 731 w 845"/>
                <a:gd name="T47" fmla="*/ 547 h 720"/>
                <a:gd name="T48" fmla="*/ 712 w 845"/>
                <a:gd name="T49" fmla="*/ 579 h 720"/>
                <a:gd name="T50" fmla="*/ 697 w 845"/>
                <a:gd name="T51" fmla="*/ 617 h 720"/>
                <a:gd name="T52" fmla="*/ 674 w 845"/>
                <a:gd name="T53" fmla="*/ 629 h 720"/>
                <a:gd name="T54" fmla="*/ 580 w 845"/>
                <a:gd name="T55" fmla="*/ 655 h 720"/>
                <a:gd name="T56" fmla="*/ 559 w 845"/>
                <a:gd name="T57" fmla="*/ 671 h 720"/>
                <a:gd name="T58" fmla="*/ 525 w 845"/>
                <a:gd name="T59" fmla="*/ 681 h 720"/>
                <a:gd name="T60" fmla="*/ 482 w 845"/>
                <a:gd name="T61" fmla="*/ 693 h 720"/>
                <a:gd name="T62" fmla="*/ 461 w 845"/>
                <a:gd name="T63" fmla="*/ 680 h 720"/>
                <a:gd name="T64" fmla="*/ 427 w 845"/>
                <a:gd name="T65" fmla="*/ 679 h 720"/>
                <a:gd name="T66" fmla="*/ 405 w 845"/>
                <a:gd name="T67" fmla="*/ 699 h 720"/>
                <a:gd name="T68" fmla="*/ 390 w 845"/>
                <a:gd name="T69" fmla="*/ 714 h 720"/>
                <a:gd name="T70" fmla="*/ 360 w 845"/>
                <a:gd name="T71" fmla="*/ 720 h 720"/>
                <a:gd name="T72" fmla="*/ 318 w 845"/>
                <a:gd name="T73" fmla="*/ 714 h 720"/>
                <a:gd name="T74" fmla="*/ 289 w 845"/>
                <a:gd name="T75" fmla="*/ 698 h 720"/>
                <a:gd name="T76" fmla="*/ 246 w 845"/>
                <a:gd name="T77" fmla="*/ 671 h 720"/>
                <a:gd name="T78" fmla="*/ 181 w 845"/>
                <a:gd name="T79" fmla="*/ 661 h 720"/>
                <a:gd name="T80" fmla="*/ 140 w 845"/>
                <a:gd name="T81" fmla="*/ 653 h 720"/>
                <a:gd name="T82" fmla="*/ 151 w 845"/>
                <a:gd name="T83" fmla="*/ 614 h 720"/>
                <a:gd name="T84" fmla="*/ 127 w 845"/>
                <a:gd name="T85" fmla="*/ 596 h 720"/>
                <a:gd name="T86" fmla="*/ 108 w 845"/>
                <a:gd name="T87" fmla="*/ 583 h 720"/>
                <a:gd name="T88" fmla="*/ 93 w 845"/>
                <a:gd name="T89" fmla="*/ 551 h 720"/>
                <a:gd name="T90" fmla="*/ 77 w 845"/>
                <a:gd name="T91" fmla="*/ 511 h 720"/>
                <a:gd name="T92" fmla="*/ 49 w 845"/>
                <a:gd name="T93" fmla="*/ 489 h 720"/>
                <a:gd name="T94" fmla="*/ 16 w 845"/>
                <a:gd name="T95" fmla="*/ 477 h 720"/>
                <a:gd name="T96" fmla="*/ 5 w 845"/>
                <a:gd name="T97" fmla="*/ 472 h 720"/>
                <a:gd name="T98" fmla="*/ 2 w 845"/>
                <a:gd name="T99" fmla="*/ 448 h 720"/>
                <a:gd name="T100" fmla="*/ 21 w 845"/>
                <a:gd name="T101" fmla="*/ 422 h 720"/>
                <a:gd name="T102" fmla="*/ 55 w 845"/>
                <a:gd name="T103" fmla="*/ 413 h 720"/>
                <a:gd name="T104" fmla="*/ 67 w 845"/>
                <a:gd name="T105" fmla="*/ 321 h 720"/>
                <a:gd name="T106" fmla="*/ 82 w 845"/>
                <a:gd name="T107" fmla="*/ 275 h 720"/>
                <a:gd name="T108" fmla="*/ 95 w 845"/>
                <a:gd name="T109" fmla="*/ 260 h 720"/>
                <a:gd name="T110" fmla="*/ 103 w 845"/>
                <a:gd name="T111" fmla="*/ 236 h 720"/>
                <a:gd name="T112" fmla="*/ 116 w 845"/>
                <a:gd name="T113" fmla="*/ 206 h 720"/>
                <a:gd name="T114" fmla="*/ 148 w 845"/>
                <a:gd name="T115" fmla="*/ 178 h 720"/>
                <a:gd name="T116" fmla="*/ 167 w 845"/>
                <a:gd name="T117" fmla="*/ 16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45" h="72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70" name="Line 359"/>
            <p:cNvSpPr>
              <a:spLocks noChangeShapeType="1"/>
            </p:cNvSpPr>
            <p:nvPr>
              <p:custDataLst>
                <p:tags r:id="rId659"/>
              </p:custDataLst>
            </p:nvPr>
          </p:nvSpPr>
          <p:spPr bwMode="auto">
            <a:xfrm flipH="1">
              <a:off x="9098798" y="7845187"/>
              <a:ext cx="11070" cy="17449"/>
            </a:xfrm>
            <a:prstGeom prst="line">
              <a:avLst/>
            </a:prstGeom>
            <a:noFill/>
            <a:ln w="9525">
              <a:solidFill>
                <a:srgbClr val="08248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71" name="Freeform 360"/>
            <p:cNvSpPr>
              <a:spLocks/>
            </p:cNvSpPr>
            <p:nvPr>
              <p:custDataLst>
                <p:tags r:id="rId660"/>
              </p:custDataLst>
            </p:nvPr>
          </p:nvSpPr>
          <p:spPr bwMode="auto">
            <a:xfrm>
              <a:off x="9098798" y="7862636"/>
              <a:ext cx="29516" cy="129116"/>
            </a:xfrm>
            <a:custGeom>
              <a:avLst/>
              <a:gdLst>
                <a:gd name="T0" fmla="*/ 0 w 33"/>
                <a:gd name="T1" fmla="*/ 0 h 6"/>
                <a:gd name="T2" fmla="*/ 7 w 33"/>
                <a:gd name="T3" fmla="*/ 1 h 6"/>
                <a:gd name="T4" fmla="*/ 15 w 33"/>
                <a:gd name="T5" fmla="*/ 3 h 6"/>
                <a:gd name="T6" fmla="*/ 23 w 33"/>
                <a:gd name="T7" fmla="*/ 5 h 6"/>
                <a:gd name="T8" fmla="*/ 33 w 33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72" name="Freeform 361"/>
            <p:cNvSpPr>
              <a:spLocks/>
            </p:cNvSpPr>
            <p:nvPr>
              <p:custDataLst>
                <p:tags r:id="rId661"/>
              </p:custDataLst>
            </p:nvPr>
          </p:nvSpPr>
          <p:spPr bwMode="auto">
            <a:xfrm>
              <a:off x="9117247" y="7834719"/>
              <a:ext cx="11067" cy="125627"/>
            </a:xfrm>
            <a:custGeom>
              <a:avLst/>
              <a:gdLst>
                <a:gd name="T0" fmla="*/ 13 w 13"/>
                <a:gd name="T1" fmla="*/ 30 h 30"/>
                <a:gd name="T2" fmla="*/ 13 w 13"/>
                <a:gd name="T3" fmla="*/ 0 h 30"/>
                <a:gd name="T4" fmla="*/ 0 w 13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273" name="Group 362"/>
            <p:cNvGrpSpPr>
              <a:grpSpLocks/>
            </p:cNvGrpSpPr>
            <p:nvPr>
              <p:custDataLst>
                <p:tags r:id="rId662"/>
              </p:custDataLst>
            </p:nvPr>
          </p:nvGrpSpPr>
          <p:grpSpPr bwMode="auto">
            <a:xfrm>
              <a:off x="9098798" y="7691642"/>
              <a:ext cx="970347" cy="443187"/>
              <a:chOff x="912" y="2626"/>
              <a:chExt cx="311" cy="127"/>
            </a:xfrm>
            <a:solidFill>
              <a:schemeClr val="bg1"/>
            </a:solidFill>
          </p:grpSpPr>
          <p:sp>
            <p:nvSpPr>
              <p:cNvPr id="459" name="Freeform 363"/>
              <p:cNvSpPr>
                <a:spLocks/>
              </p:cNvSpPr>
              <p:nvPr/>
            </p:nvSpPr>
            <p:spPr bwMode="auto">
              <a:xfrm>
                <a:off x="1110" y="2626"/>
                <a:ext cx="113" cy="127"/>
              </a:xfrm>
              <a:custGeom>
                <a:avLst/>
                <a:gdLst>
                  <a:gd name="T0" fmla="*/ 312 w 352"/>
                  <a:gd name="T1" fmla="*/ 79 h 387"/>
                  <a:gd name="T2" fmla="*/ 286 w 352"/>
                  <a:gd name="T3" fmla="*/ 79 h 387"/>
                  <a:gd name="T4" fmla="*/ 265 w 352"/>
                  <a:gd name="T5" fmla="*/ 79 h 387"/>
                  <a:gd name="T6" fmla="*/ 249 w 352"/>
                  <a:gd name="T7" fmla="*/ 74 h 387"/>
                  <a:gd name="T8" fmla="*/ 222 w 352"/>
                  <a:gd name="T9" fmla="*/ 59 h 387"/>
                  <a:gd name="T10" fmla="*/ 168 w 352"/>
                  <a:gd name="T11" fmla="*/ 20 h 387"/>
                  <a:gd name="T12" fmla="*/ 137 w 352"/>
                  <a:gd name="T13" fmla="*/ 6 h 387"/>
                  <a:gd name="T14" fmla="*/ 129 w 352"/>
                  <a:gd name="T15" fmla="*/ 19 h 387"/>
                  <a:gd name="T16" fmla="*/ 119 w 352"/>
                  <a:gd name="T17" fmla="*/ 29 h 387"/>
                  <a:gd name="T18" fmla="*/ 107 w 352"/>
                  <a:gd name="T19" fmla="*/ 35 h 387"/>
                  <a:gd name="T20" fmla="*/ 86 w 352"/>
                  <a:gd name="T21" fmla="*/ 56 h 387"/>
                  <a:gd name="T22" fmla="*/ 53 w 352"/>
                  <a:gd name="T23" fmla="*/ 97 h 387"/>
                  <a:gd name="T24" fmla="*/ 30 w 352"/>
                  <a:gd name="T25" fmla="*/ 131 h 387"/>
                  <a:gd name="T26" fmla="*/ 17 w 352"/>
                  <a:gd name="T27" fmla="*/ 154 h 387"/>
                  <a:gd name="T28" fmla="*/ 7 w 352"/>
                  <a:gd name="T29" fmla="*/ 177 h 387"/>
                  <a:gd name="T30" fmla="*/ 0 w 352"/>
                  <a:gd name="T31" fmla="*/ 198 h 387"/>
                  <a:gd name="T32" fmla="*/ 0 w 352"/>
                  <a:gd name="T33" fmla="*/ 213 h 387"/>
                  <a:gd name="T34" fmla="*/ 3 w 352"/>
                  <a:gd name="T35" fmla="*/ 222 h 387"/>
                  <a:gd name="T36" fmla="*/ 9 w 352"/>
                  <a:gd name="T37" fmla="*/ 231 h 387"/>
                  <a:gd name="T38" fmla="*/ 24 w 352"/>
                  <a:gd name="T39" fmla="*/ 241 h 387"/>
                  <a:gd name="T40" fmla="*/ 39 w 352"/>
                  <a:gd name="T41" fmla="*/ 245 h 387"/>
                  <a:gd name="T42" fmla="*/ 52 w 352"/>
                  <a:gd name="T43" fmla="*/ 245 h 387"/>
                  <a:gd name="T44" fmla="*/ 63 w 352"/>
                  <a:gd name="T45" fmla="*/ 241 h 387"/>
                  <a:gd name="T46" fmla="*/ 73 w 352"/>
                  <a:gd name="T47" fmla="*/ 236 h 387"/>
                  <a:gd name="T48" fmla="*/ 78 w 352"/>
                  <a:gd name="T49" fmla="*/ 236 h 387"/>
                  <a:gd name="T50" fmla="*/ 80 w 352"/>
                  <a:gd name="T51" fmla="*/ 238 h 387"/>
                  <a:gd name="T52" fmla="*/ 80 w 352"/>
                  <a:gd name="T53" fmla="*/ 257 h 387"/>
                  <a:gd name="T54" fmla="*/ 76 w 352"/>
                  <a:gd name="T55" fmla="*/ 279 h 387"/>
                  <a:gd name="T56" fmla="*/ 71 w 352"/>
                  <a:gd name="T57" fmla="*/ 290 h 387"/>
                  <a:gd name="T58" fmla="*/ 73 w 352"/>
                  <a:gd name="T59" fmla="*/ 307 h 387"/>
                  <a:gd name="T60" fmla="*/ 80 w 352"/>
                  <a:gd name="T61" fmla="*/ 331 h 387"/>
                  <a:gd name="T62" fmla="*/ 89 w 352"/>
                  <a:gd name="T63" fmla="*/ 351 h 387"/>
                  <a:gd name="T64" fmla="*/ 122 w 352"/>
                  <a:gd name="T65" fmla="*/ 373 h 387"/>
                  <a:gd name="T66" fmla="*/ 142 w 352"/>
                  <a:gd name="T67" fmla="*/ 385 h 387"/>
                  <a:gd name="T68" fmla="*/ 152 w 352"/>
                  <a:gd name="T69" fmla="*/ 386 h 387"/>
                  <a:gd name="T70" fmla="*/ 163 w 352"/>
                  <a:gd name="T71" fmla="*/ 377 h 387"/>
                  <a:gd name="T72" fmla="*/ 173 w 352"/>
                  <a:gd name="T73" fmla="*/ 363 h 387"/>
                  <a:gd name="T74" fmla="*/ 178 w 352"/>
                  <a:gd name="T75" fmla="*/ 350 h 387"/>
                  <a:gd name="T76" fmla="*/ 181 w 352"/>
                  <a:gd name="T77" fmla="*/ 338 h 387"/>
                  <a:gd name="T78" fmla="*/ 184 w 352"/>
                  <a:gd name="T79" fmla="*/ 323 h 387"/>
                  <a:gd name="T80" fmla="*/ 195 w 352"/>
                  <a:gd name="T81" fmla="*/ 304 h 387"/>
                  <a:gd name="T82" fmla="*/ 216 w 352"/>
                  <a:gd name="T83" fmla="*/ 281 h 387"/>
                  <a:gd name="T84" fmla="*/ 238 w 352"/>
                  <a:gd name="T85" fmla="*/ 263 h 387"/>
                  <a:gd name="T86" fmla="*/ 264 w 352"/>
                  <a:gd name="T87" fmla="*/ 249 h 387"/>
                  <a:gd name="T88" fmla="*/ 300 w 352"/>
                  <a:gd name="T89" fmla="*/ 229 h 387"/>
                  <a:gd name="T90" fmla="*/ 324 w 352"/>
                  <a:gd name="T91" fmla="*/ 212 h 387"/>
                  <a:gd name="T92" fmla="*/ 338 w 352"/>
                  <a:gd name="T93" fmla="*/ 199 h 387"/>
                  <a:gd name="T94" fmla="*/ 346 w 352"/>
                  <a:gd name="T95" fmla="*/ 185 h 387"/>
                  <a:gd name="T96" fmla="*/ 352 w 352"/>
                  <a:gd name="T97" fmla="*/ 169 h 387"/>
                  <a:gd name="T98" fmla="*/ 351 w 352"/>
                  <a:gd name="T99" fmla="*/ 149 h 387"/>
                  <a:gd name="T100" fmla="*/ 344 w 352"/>
                  <a:gd name="T101" fmla="*/ 125 h 387"/>
                  <a:gd name="T102" fmla="*/ 330 w 352"/>
                  <a:gd name="T103" fmla="*/ 91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2" h="387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60" name="Freeform 364"/>
              <p:cNvSpPr>
                <a:spLocks/>
              </p:cNvSpPr>
              <p:nvPr/>
            </p:nvSpPr>
            <p:spPr bwMode="auto">
              <a:xfrm>
                <a:off x="923" y="2662"/>
                <a:ext cx="17" cy="26"/>
              </a:xfrm>
              <a:custGeom>
                <a:avLst/>
                <a:gdLst>
                  <a:gd name="T0" fmla="*/ 14 w 52"/>
                  <a:gd name="T1" fmla="*/ 0 h 78"/>
                  <a:gd name="T2" fmla="*/ 20 w 52"/>
                  <a:gd name="T3" fmla="*/ 0 h 78"/>
                  <a:gd name="T4" fmla="*/ 25 w 52"/>
                  <a:gd name="T5" fmla="*/ 2 h 78"/>
                  <a:gd name="T6" fmla="*/ 30 w 52"/>
                  <a:gd name="T7" fmla="*/ 6 h 78"/>
                  <a:gd name="T8" fmla="*/ 36 w 52"/>
                  <a:gd name="T9" fmla="*/ 9 h 78"/>
                  <a:gd name="T10" fmla="*/ 40 w 52"/>
                  <a:gd name="T11" fmla="*/ 13 h 78"/>
                  <a:gd name="T12" fmla="*/ 45 w 52"/>
                  <a:gd name="T13" fmla="*/ 17 h 78"/>
                  <a:gd name="T14" fmla="*/ 47 w 52"/>
                  <a:gd name="T15" fmla="*/ 21 h 78"/>
                  <a:gd name="T16" fmla="*/ 48 w 52"/>
                  <a:gd name="T17" fmla="*/ 24 h 78"/>
                  <a:gd name="T18" fmla="*/ 51 w 52"/>
                  <a:gd name="T19" fmla="*/ 34 h 78"/>
                  <a:gd name="T20" fmla="*/ 52 w 52"/>
                  <a:gd name="T21" fmla="*/ 41 h 78"/>
                  <a:gd name="T22" fmla="*/ 51 w 52"/>
                  <a:gd name="T23" fmla="*/ 46 h 78"/>
                  <a:gd name="T24" fmla="*/ 49 w 52"/>
                  <a:gd name="T25" fmla="*/ 50 h 78"/>
                  <a:gd name="T26" fmla="*/ 47 w 52"/>
                  <a:gd name="T27" fmla="*/ 54 h 78"/>
                  <a:gd name="T28" fmla="*/ 44 w 52"/>
                  <a:gd name="T29" fmla="*/ 60 h 78"/>
                  <a:gd name="T30" fmla="*/ 41 w 52"/>
                  <a:gd name="T31" fmla="*/ 65 h 78"/>
                  <a:gd name="T32" fmla="*/ 41 w 52"/>
                  <a:gd name="T33" fmla="*/ 73 h 78"/>
                  <a:gd name="T34" fmla="*/ 29 w 52"/>
                  <a:gd name="T35" fmla="*/ 75 h 78"/>
                  <a:gd name="T36" fmla="*/ 16 w 52"/>
                  <a:gd name="T37" fmla="*/ 78 h 78"/>
                  <a:gd name="T38" fmla="*/ 11 w 52"/>
                  <a:gd name="T39" fmla="*/ 78 h 78"/>
                  <a:gd name="T40" fmla="*/ 5 w 52"/>
                  <a:gd name="T41" fmla="*/ 78 h 78"/>
                  <a:gd name="T42" fmla="*/ 4 w 52"/>
                  <a:gd name="T43" fmla="*/ 78 h 78"/>
                  <a:gd name="T44" fmla="*/ 2 w 52"/>
                  <a:gd name="T45" fmla="*/ 77 h 78"/>
                  <a:gd name="T46" fmla="*/ 2 w 52"/>
                  <a:gd name="T47" fmla="*/ 75 h 78"/>
                  <a:gd name="T48" fmla="*/ 1 w 52"/>
                  <a:gd name="T49" fmla="*/ 73 h 78"/>
                  <a:gd name="T50" fmla="*/ 0 w 52"/>
                  <a:gd name="T51" fmla="*/ 69 h 78"/>
                  <a:gd name="T52" fmla="*/ 1 w 52"/>
                  <a:gd name="T53" fmla="*/ 64 h 78"/>
                  <a:gd name="T54" fmla="*/ 3 w 52"/>
                  <a:gd name="T55" fmla="*/ 60 h 78"/>
                  <a:gd name="T56" fmla="*/ 7 w 52"/>
                  <a:gd name="T57" fmla="*/ 56 h 78"/>
                  <a:gd name="T58" fmla="*/ 17 w 52"/>
                  <a:gd name="T59" fmla="*/ 47 h 78"/>
                  <a:gd name="T60" fmla="*/ 28 w 52"/>
                  <a:gd name="T61" fmla="*/ 42 h 78"/>
                  <a:gd name="T62" fmla="*/ 24 w 52"/>
                  <a:gd name="T63" fmla="*/ 32 h 78"/>
                  <a:gd name="T64" fmla="*/ 21 w 52"/>
                  <a:gd name="T65" fmla="*/ 21 h 78"/>
                  <a:gd name="T66" fmla="*/ 18 w 52"/>
                  <a:gd name="T67" fmla="*/ 10 h 78"/>
                  <a:gd name="T68" fmla="*/ 14 w 52"/>
                  <a:gd name="T6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78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61" name="Freeform 365"/>
              <p:cNvSpPr>
                <a:spLocks/>
              </p:cNvSpPr>
              <p:nvPr/>
            </p:nvSpPr>
            <p:spPr bwMode="auto">
              <a:xfrm>
                <a:off x="912" y="2666"/>
                <a:ext cx="9" cy="10"/>
              </a:xfrm>
              <a:custGeom>
                <a:avLst/>
                <a:gdLst>
                  <a:gd name="T0" fmla="*/ 13 w 33"/>
                  <a:gd name="T1" fmla="*/ 6 h 30"/>
                  <a:gd name="T2" fmla="*/ 0 w 33"/>
                  <a:gd name="T3" fmla="*/ 24 h 30"/>
                  <a:gd name="T4" fmla="*/ 7 w 33"/>
                  <a:gd name="T5" fmla="*/ 25 h 30"/>
                  <a:gd name="T6" fmla="*/ 15 w 33"/>
                  <a:gd name="T7" fmla="*/ 27 h 30"/>
                  <a:gd name="T8" fmla="*/ 23 w 33"/>
                  <a:gd name="T9" fmla="*/ 29 h 30"/>
                  <a:gd name="T10" fmla="*/ 33 w 33"/>
                  <a:gd name="T11" fmla="*/ 30 h 30"/>
                  <a:gd name="T12" fmla="*/ 33 w 33"/>
                  <a:gd name="T13" fmla="*/ 0 h 30"/>
                  <a:gd name="T14" fmla="*/ 20 w 33"/>
                  <a:gd name="T15" fmla="*/ 0 h 30"/>
                  <a:gd name="T16" fmla="*/ 13 w 33"/>
                  <a:gd name="T1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274" name="Freeform 366"/>
            <p:cNvSpPr>
              <a:spLocks/>
            </p:cNvSpPr>
            <p:nvPr>
              <p:custDataLst>
                <p:tags r:id="rId663"/>
              </p:custDataLst>
            </p:nvPr>
          </p:nvSpPr>
          <p:spPr bwMode="auto">
            <a:xfrm>
              <a:off x="17577334" y="9268964"/>
              <a:ext cx="44274" cy="129118"/>
            </a:xfrm>
            <a:custGeom>
              <a:avLst/>
              <a:gdLst>
                <a:gd name="T0" fmla="*/ 13 w 47"/>
                <a:gd name="T1" fmla="*/ 0 h 28"/>
                <a:gd name="T2" fmla="*/ 25 w 47"/>
                <a:gd name="T3" fmla="*/ 0 h 28"/>
                <a:gd name="T4" fmla="*/ 31 w 47"/>
                <a:gd name="T5" fmla="*/ 2 h 28"/>
                <a:gd name="T6" fmla="*/ 33 w 47"/>
                <a:gd name="T7" fmla="*/ 4 h 28"/>
                <a:gd name="T8" fmla="*/ 33 w 47"/>
                <a:gd name="T9" fmla="*/ 6 h 28"/>
                <a:gd name="T10" fmla="*/ 32 w 47"/>
                <a:gd name="T11" fmla="*/ 8 h 28"/>
                <a:gd name="T12" fmla="*/ 33 w 47"/>
                <a:gd name="T13" fmla="*/ 10 h 28"/>
                <a:gd name="T14" fmla="*/ 37 w 47"/>
                <a:gd name="T15" fmla="*/ 12 h 28"/>
                <a:gd name="T16" fmla="*/ 47 w 47"/>
                <a:gd name="T17" fmla="*/ 12 h 28"/>
                <a:gd name="T18" fmla="*/ 42 w 47"/>
                <a:gd name="T19" fmla="*/ 19 h 28"/>
                <a:gd name="T20" fmla="*/ 37 w 47"/>
                <a:gd name="T21" fmla="*/ 25 h 28"/>
                <a:gd name="T22" fmla="*/ 33 w 47"/>
                <a:gd name="T23" fmla="*/ 27 h 28"/>
                <a:gd name="T24" fmla="*/ 28 w 47"/>
                <a:gd name="T25" fmla="*/ 28 h 28"/>
                <a:gd name="T26" fmla="*/ 16 w 47"/>
                <a:gd name="T27" fmla="*/ 27 h 28"/>
                <a:gd name="T28" fmla="*/ 0 w 47"/>
                <a:gd name="T29" fmla="*/ 25 h 28"/>
                <a:gd name="T30" fmla="*/ 1 w 47"/>
                <a:gd name="T31" fmla="*/ 19 h 28"/>
                <a:gd name="T32" fmla="*/ 2 w 47"/>
                <a:gd name="T33" fmla="*/ 15 h 28"/>
                <a:gd name="T34" fmla="*/ 4 w 47"/>
                <a:gd name="T35" fmla="*/ 13 h 28"/>
                <a:gd name="T36" fmla="*/ 6 w 47"/>
                <a:gd name="T37" fmla="*/ 12 h 28"/>
                <a:gd name="T38" fmla="*/ 9 w 47"/>
                <a:gd name="T39" fmla="*/ 11 h 28"/>
                <a:gd name="T40" fmla="*/ 11 w 47"/>
                <a:gd name="T41" fmla="*/ 9 h 28"/>
                <a:gd name="T42" fmla="*/ 13 w 47"/>
                <a:gd name="T43" fmla="*/ 5 h 28"/>
                <a:gd name="T44" fmla="*/ 13 w 47"/>
                <a:gd name="T4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28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75" name="Freeform 367"/>
            <p:cNvSpPr>
              <a:spLocks/>
            </p:cNvSpPr>
            <p:nvPr>
              <p:custDataLst>
                <p:tags r:id="rId664"/>
              </p:custDataLst>
            </p:nvPr>
          </p:nvSpPr>
          <p:spPr bwMode="auto">
            <a:xfrm>
              <a:off x="17510922" y="9328289"/>
              <a:ext cx="55344" cy="125627"/>
            </a:xfrm>
            <a:custGeom>
              <a:avLst/>
              <a:gdLst>
                <a:gd name="T0" fmla="*/ 13 w 53"/>
                <a:gd name="T1" fmla="*/ 0 h 33"/>
                <a:gd name="T2" fmla="*/ 26 w 53"/>
                <a:gd name="T3" fmla="*/ 1 h 33"/>
                <a:gd name="T4" fmla="*/ 34 w 53"/>
                <a:gd name="T5" fmla="*/ 1 h 33"/>
                <a:gd name="T6" fmla="*/ 37 w 53"/>
                <a:gd name="T7" fmla="*/ 3 h 33"/>
                <a:gd name="T8" fmla="*/ 37 w 53"/>
                <a:gd name="T9" fmla="*/ 4 h 33"/>
                <a:gd name="T10" fmla="*/ 37 w 53"/>
                <a:gd name="T11" fmla="*/ 6 h 33"/>
                <a:gd name="T12" fmla="*/ 39 w 53"/>
                <a:gd name="T13" fmla="*/ 8 h 33"/>
                <a:gd name="T14" fmla="*/ 44 w 53"/>
                <a:gd name="T15" fmla="*/ 10 h 33"/>
                <a:gd name="T16" fmla="*/ 53 w 53"/>
                <a:gd name="T17" fmla="*/ 12 h 33"/>
                <a:gd name="T18" fmla="*/ 48 w 53"/>
                <a:gd name="T19" fmla="*/ 22 h 33"/>
                <a:gd name="T20" fmla="*/ 44 w 53"/>
                <a:gd name="T21" fmla="*/ 28 h 33"/>
                <a:gd name="T22" fmla="*/ 42 w 53"/>
                <a:gd name="T23" fmla="*/ 31 h 33"/>
                <a:gd name="T24" fmla="*/ 38 w 53"/>
                <a:gd name="T25" fmla="*/ 32 h 33"/>
                <a:gd name="T26" fmla="*/ 36 w 53"/>
                <a:gd name="T27" fmla="*/ 33 h 33"/>
                <a:gd name="T28" fmla="*/ 34 w 53"/>
                <a:gd name="T29" fmla="*/ 33 h 33"/>
                <a:gd name="T30" fmla="*/ 20 w 53"/>
                <a:gd name="T31" fmla="*/ 30 h 33"/>
                <a:gd name="T32" fmla="*/ 0 w 53"/>
                <a:gd name="T33" fmla="*/ 24 h 33"/>
                <a:gd name="T34" fmla="*/ 0 w 53"/>
                <a:gd name="T35" fmla="*/ 19 h 33"/>
                <a:gd name="T36" fmla="*/ 2 w 53"/>
                <a:gd name="T37" fmla="*/ 16 h 33"/>
                <a:gd name="T38" fmla="*/ 4 w 53"/>
                <a:gd name="T39" fmla="*/ 14 h 33"/>
                <a:gd name="T40" fmla="*/ 7 w 53"/>
                <a:gd name="T41" fmla="*/ 12 h 33"/>
                <a:gd name="T42" fmla="*/ 9 w 53"/>
                <a:gd name="T43" fmla="*/ 11 h 33"/>
                <a:gd name="T44" fmla="*/ 11 w 53"/>
                <a:gd name="T45" fmla="*/ 9 h 33"/>
                <a:gd name="T46" fmla="*/ 12 w 53"/>
                <a:gd name="T47" fmla="*/ 6 h 33"/>
                <a:gd name="T48" fmla="*/ 13 w 53"/>
                <a:gd name="T4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33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276" name="Group 368"/>
            <p:cNvGrpSpPr>
              <a:grpSpLocks/>
            </p:cNvGrpSpPr>
            <p:nvPr>
              <p:custDataLst>
                <p:tags r:id="rId665"/>
              </p:custDataLst>
            </p:nvPr>
          </p:nvGrpSpPr>
          <p:grpSpPr bwMode="auto">
            <a:xfrm>
              <a:off x="17141969" y="8211601"/>
              <a:ext cx="391090" cy="226826"/>
              <a:chOff x="3481" y="2773"/>
              <a:chExt cx="125" cy="65"/>
            </a:xfrm>
            <a:solidFill>
              <a:schemeClr val="bg1"/>
            </a:solidFill>
          </p:grpSpPr>
          <p:sp>
            <p:nvSpPr>
              <p:cNvPr id="448" name="Freeform 369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13 w 13"/>
                  <a:gd name="T1" fmla="*/ 0 h 18"/>
                  <a:gd name="T2" fmla="*/ 10 w 13"/>
                  <a:gd name="T3" fmla="*/ 9 h 18"/>
                  <a:gd name="T4" fmla="*/ 6 w 13"/>
                  <a:gd name="T5" fmla="*/ 18 h 18"/>
                  <a:gd name="T6" fmla="*/ 5 w 13"/>
                  <a:gd name="T7" fmla="*/ 17 h 18"/>
                  <a:gd name="T8" fmla="*/ 3 w 13"/>
                  <a:gd name="T9" fmla="*/ 14 h 18"/>
                  <a:gd name="T10" fmla="*/ 1 w 13"/>
                  <a:gd name="T11" fmla="*/ 10 h 18"/>
                  <a:gd name="T12" fmla="*/ 0 w 13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49" name="Line 370"/>
              <p:cNvSpPr>
                <a:spLocks noChangeShapeType="1"/>
              </p:cNvSpPr>
              <p:nvPr/>
            </p:nvSpPr>
            <p:spPr bwMode="auto">
              <a:xfrm>
                <a:off x="3583" y="2800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50" name="Freeform 371"/>
              <p:cNvSpPr>
                <a:spLocks/>
              </p:cNvSpPr>
              <p:nvPr/>
            </p:nvSpPr>
            <p:spPr bwMode="auto">
              <a:xfrm>
                <a:off x="3554" y="2819"/>
                <a:ext cx="5" cy="6"/>
              </a:xfrm>
              <a:custGeom>
                <a:avLst/>
                <a:gdLst>
                  <a:gd name="T0" fmla="*/ 14 w 14"/>
                  <a:gd name="T1" fmla="*/ 19 h 19"/>
                  <a:gd name="T2" fmla="*/ 0 w 14"/>
                  <a:gd name="T3" fmla="*/ 0 h 19"/>
                  <a:gd name="T4" fmla="*/ 14 w 14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9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51" name="Freeform 372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6 h 18"/>
                  <a:gd name="T2" fmla="*/ 7 w 7"/>
                  <a:gd name="T3" fmla="*/ 18 h 18"/>
                  <a:gd name="T4" fmla="*/ 0 w 7"/>
                  <a:gd name="T5" fmla="*/ 18 h 18"/>
                  <a:gd name="T6" fmla="*/ 0 w 7"/>
                  <a:gd name="T7" fmla="*/ 0 h 18"/>
                  <a:gd name="T8" fmla="*/ 7 w 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52" name="Freeform 373"/>
              <p:cNvSpPr>
                <a:spLocks/>
              </p:cNvSpPr>
              <p:nvPr/>
            </p:nvSpPr>
            <p:spPr bwMode="auto">
              <a:xfrm>
                <a:off x="3599" y="2773"/>
                <a:ext cx="7" cy="4"/>
              </a:xfrm>
              <a:custGeom>
                <a:avLst/>
                <a:gdLst>
                  <a:gd name="T0" fmla="*/ 20 w 20"/>
                  <a:gd name="T1" fmla="*/ 12 h 12"/>
                  <a:gd name="T2" fmla="*/ 10 w 20"/>
                  <a:gd name="T3" fmla="*/ 9 h 12"/>
                  <a:gd name="T4" fmla="*/ 0 w 20"/>
                  <a:gd name="T5" fmla="*/ 6 h 12"/>
                  <a:gd name="T6" fmla="*/ 1 w 20"/>
                  <a:gd name="T7" fmla="*/ 5 h 12"/>
                  <a:gd name="T8" fmla="*/ 3 w 20"/>
                  <a:gd name="T9" fmla="*/ 3 h 12"/>
                  <a:gd name="T10" fmla="*/ 8 w 20"/>
                  <a:gd name="T11" fmla="*/ 1 h 12"/>
                  <a:gd name="T12" fmla="*/ 13 w 2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53" name="Line 374"/>
              <p:cNvSpPr>
                <a:spLocks noChangeShapeType="1"/>
              </p:cNvSpPr>
              <p:nvPr/>
            </p:nvSpPr>
            <p:spPr bwMode="auto">
              <a:xfrm>
                <a:off x="3603" y="2773"/>
                <a:ext cx="1" cy="2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54" name="Freeform 375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18 h 18"/>
                  <a:gd name="T4" fmla="*/ 20 w 20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55" name="Freeform 376"/>
              <p:cNvSpPr>
                <a:spLocks/>
              </p:cNvSpPr>
              <p:nvPr/>
            </p:nvSpPr>
            <p:spPr bwMode="auto">
              <a:xfrm>
                <a:off x="3485" y="2830"/>
                <a:ext cx="3" cy="4"/>
              </a:xfrm>
              <a:custGeom>
                <a:avLst/>
                <a:gdLst>
                  <a:gd name="T0" fmla="*/ 7 w 7"/>
                  <a:gd name="T1" fmla="*/ 12 h 12"/>
                  <a:gd name="T2" fmla="*/ 4 w 7"/>
                  <a:gd name="T3" fmla="*/ 6 h 12"/>
                  <a:gd name="T4" fmla="*/ 0 w 7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56" name="Freeform 377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18 h 18"/>
                  <a:gd name="T4" fmla="*/ 20 w 20"/>
                  <a:gd name="T5" fmla="*/ 18 h 18"/>
                  <a:gd name="T6" fmla="*/ 17 w 20"/>
                  <a:gd name="T7" fmla="*/ 12 h 18"/>
                  <a:gd name="T8" fmla="*/ 13 w 20"/>
                  <a:gd name="T9" fmla="*/ 6 h 18"/>
                  <a:gd name="T10" fmla="*/ 0 w 2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57" name="Freeform 378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6 h 18"/>
                  <a:gd name="T2" fmla="*/ 7 w 7"/>
                  <a:gd name="T3" fmla="*/ 18 h 18"/>
                  <a:gd name="T4" fmla="*/ 0 w 7"/>
                  <a:gd name="T5" fmla="*/ 18 h 18"/>
                  <a:gd name="T6" fmla="*/ 0 w 7"/>
                  <a:gd name="T7" fmla="*/ 0 h 18"/>
                  <a:gd name="T8" fmla="*/ 7 w 7"/>
                  <a:gd name="T9" fmla="*/ 0 h 18"/>
                  <a:gd name="T10" fmla="*/ 0 w 7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58" name="Freeform 379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13 w 13"/>
                  <a:gd name="T1" fmla="*/ 0 h 18"/>
                  <a:gd name="T2" fmla="*/ 10 w 13"/>
                  <a:gd name="T3" fmla="*/ 9 h 18"/>
                  <a:gd name="T4" fmla="*/ 6 w 13"/>
                  <a:gd name="T5" fmla="*/ 18 h 18"/>
                  <a:gd name="T6" fmla="*/ 5 w 13"/>
                  <a:gd name="T7" fmla="*/ 17 h 18"/>
                  <a:gd name="T8" fmla="*/ 3 w 13"/>
                  <a:gd name="T9" fmla="*/ 14 h 18"/>
                  <a:gd name="T10" fmla="*/ 1 w 13"/>
                  <a:gd name="T11" fmla="*/ 10 h 18"/>
                  <a:gd name="T12" fmla="*/ 0 w 13"/>
                  <a:gd name="T13" fmla="*/ 6 h 18"/>
                  <a:gd name="T14" fmla="*/ 6 w 13"/>
                  <a:gd name="T15" fmla="*/ 6 h 18"/>
                  <a:gd name="T16" fmla="*/ 13 w 13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277" name="Freeform 380"/>
            <p:cNvSpPr>
              <a:spLocks/>
            </p:cNvSpPr>
            <p:nvPr>
              <p:custDataLst>
                <p:tags r:id="rId666"/>
              </p:custDataLst>
            </p:nvPr>
          </p:nvSpPr>
          <p:spPr bwMode="auto">
            <a:xfrm>
              <a:off x="15116419" y="8194152"/>
              <a:ext cx="741594" cy="834027"/>
            </a:xfrm>
            <a:custGeom>
              <a:avLst/>
              <a:gdLst>
                <a:gd name="T0" fmla="*/ 60 w 736"/>
                <a:gd name="T1" fmla="*/ 685 h 721"/>
                <a:gd name="T2" fmla="*/ 91 w 736"/>
                <a:gd name="T3" fmla="*/ 668 h 721"/>
                <a:gd name="T4" fmla="*/ 126 w 736"/>
                <a:gd name="T5" fmla="*/ 668 h 721"/>
                <a:gd name="T6" fmla="*/ 196 w 736"/>
                <a:gd name="T7" fmla="*/ 692 h 721"/>
                <a:gd name="T8" fmla="*/ 245 w 736"/>
                <a:gd name="T9" fmla="*/ 705 h 721"/>
                <a:gd name="T10" fmla="*/ 292 w 736"/>
                <a:gd name="T11" fmla="*/ 703 h 721"/>
                <a:gd name="T12" fmla="*/ 611 w 736"/>
                <a:gd name="T13" fmla="*/ 717 h 721"/>
                <a:gd name="T14" fmla="*/ 651 w 736"/>
                <a:gd name="T15" fmla="*/ 707 h 721"/>
                <a:gd name="T16" fmla="*/ 627 w 736"/>
                <a:gd name="T17" fmla="*/ 657 h 721"/>
                <a:gd name="T18" fmla="*/ 664 w 736"/>
                <a:gd name="T19" fmla="*/ 433 h 721"/>
                <a:gd name="T20" fmla="*/ 709 w 736"/>
                <a:gd name="T21" fmla="*/ 429 h 721"/>
                <a:gd name="T22" fmla="*/ 723 w 736"/>
                <a:gd name="T23" fmla="*/ 416 h 721"/>
                <a:gd name="T24" fmla="*/ 734 w 736"/>
                <a:gd name="T25" fmla="*/ 360 h 721"/>
                <a:gd name="T26" fmla="*/ 722 w 736"/>
                <a:gd name="T27" fmla="*/ 302 h 721"/>
                <a:gd name="T28" fmla="*/ 708 w 736"/>
                <a:gd name="T29" fmla="*/ 304 h 721"/>
                <a:gd name="T30" fmla="*/ 676 w 736"/>
                <a:gd name="T31" fmla="*/ 300 h 721"/>
                <a:gd name="T32" fmla="*/ 634 w 736"/>
                <a:gd name="T33" fmla="*/ 299 h 721"/>
                <a:gd name="T34" fmla="*/ 623 w 736"/>
                <a:gd name="T35" fmla="*/ 290 h 721"/>
                <a:gd name="T36" fmla="*/ 617 w 736"/>
                <a:gd name="T37" fmla="*/ 253 h 721"/>
                <a:gd name="T38" fmla="*/ 607 w 736"/>
                <a:gd name="T39" fmla="*/ 219 h 721"/>
                <a:gd name="T40" fmla="*/ 597 w 736"/>
                <a:gd name="T41" fmla="*/ 186 h 721"/>
                <a:gd name="T42" fmla="*/ 607 w 736"/>
                <a:gd name="T43" fmla="*/ 167 h 721"/>
                <a:gd name="T44" fmla="*/ 617 w 736"/>
                <a:gd name="T45" fmla="*/ 148 h 721"/>
                <a:gd name="T46" fmla="*/ 611 w 736"/>
                <a:gd name="T47" fmla="*/ 100 h 721"/>
                <a:gd name="T48" fmla="*/ 544 w 736"/>
                <a:gd name="T49" fmla="*/ 70 h 721"/>
                <a:gd name="T50" fmla="*/ 477 w 736"/>
                <a:gd name="T51" fmla="*/ 66 h 721"/>
                <a:gd name="T52" fmla="*/ 471 w 736"/>
                <a:gd name="T53" fmla="*/ 81 h 721"/>
                <a:gd name="T54" fmla="*/ 463 w 736"/>
                <a:gd name="T55" fmla="*/ 101 h 721"/>
                <a:gd name="T56" fmla="*/ 440 w 736"/>
                <a:gd name="T57" fmla="*/ 122 h 721"/>
                <a:gd name="T58" fmla="*/ 392 w 736"/>
                <a:gd name="T59" fmla="*/ 130 h 721"/>
                <a:gd name="T60" fmla="*/ 364 w 736"/>
                <a:gd name="T61" fmla="*/ 115 h 721"/>
                <a:gd name="T62" fmla="*/ 339 w 736"/>
                <a:gd name="T63" fmla="*/ 82 h 721"/>
                <a:gd name="T64" fmla="*/ 319 w 736"/>
                <a:gd name="T65" fmla="*/ 39 h 721"/>
                <a:gd name="T66" fmla="*/ 312 w 736"/>
                <a:gd name="T67" fmla="*/ 0 h 721"/>
                <a:gd name="T68" fmla="*/ 30 w 736"/>
                <a:gd name="T69" fmla="*/ 15 h 721"/>
                <a:gd name="T70" fmla="*/ 47 w 736"/>
                <a:gd name="T71" fmla="*/ 29 h 721"/>
                <a:gd name="T72" fmla="*/ 75 w 736"/>
                <a:gd name="T73" fmla="*/ 75 h 721"/>
                <a:gd name="T74" fmla="*/ 102 w 736"/>
                <a:gd name="T75" fmla="*/ 130 h 721"/>
                <a:gd name="T76" fmla="*/ 103 w 736"/>
                <a:gd name="T77" fmla="*/ 171 h 721"/>
                <a:gd name="T78" fmla="*/ 93 w 736"/>
                <a:gd name="T79" fmla="*/ 203 h 721"/>
                <a:gd name="T80" fmla="*/ 96 w 736"/>
                <a:gd name="T81" fmla="*/ 229 h 721"/>
                <a:gd name="T82" fmla="*/ 119 w 736"/>
                <a:gd name="T83" fmla="*/ 272 h 721"/>
                <a:gd name="T84" fmla="*/ 131 w 736"/>
                <a:gd name="T85" fmla="*/ 307 h 721"/>
                <a:gd name="T86" fmla="*/ 127 w 736"/>
                <a:gd name="T87" fmla="*/ 352 h 721"/>
                <a:gd name="T88" fmla="*/ 106 w 736"/>
                <a:gd name="T89" fmla="*/ 403 h 721"/>
                <a:gd name="T90" fmla="*/ 77 w 736"/>
                <a:gd name="T91" fmla="*/ 446 h 721"/>
                <a:gd name="T92" fmla="*/ 41 w 736"/>
                <a:gd name="T93" fmla="*/ 477 h 721"/>
                <a:gd name="T94" fmla="*/ 25 w 736"/>
                <a:gd name="T95" fmla="*/ 591 h 721"/>
                <a:gd name="T96" fmla="*/ 11 w 736"/>
                <a:gd name="T97" fmla="*/ 627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36" h="721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78" name="Freeform 381"/>
            <p:cNvSpPr>
              <a:spLocks/>
            </p:cNvSpPr>
            <p:nvPr>
              <p:custDataLst>
                <p:tags r:id="rId667"/>
              </p:custDataLst>
            </p:nvPr>
          </p:nvSpPr>
          <p:spPr bwMode="auto">
            <a:xfrm>
              <a:off x="15142245" y="8134829"/>
              <a:ext cx="36895" cy="132607"/>
            </a:xfrm>
            <a:custGeom>
              <a:avLst/>
              <a:gdLst>
                <a:gd name="T0" fmla="*/ 0 w 39"/>
                <a:gd name="T1" fmla="*/ 31 h 31"/>
                <a:gd name="T2" fmla="*/ 12 w 39"/>
                <a:gd name="T3" fmla="*/ 28 h 31"/>
                <a:gd name="T4" fmla="*/ 22 w 39"/>
                <a:gd name="T5" fmla="*/ 28 h 31"/>
                <a:gd name="T6" fmla="*/ 26 w 39"/>
                <a:gd name="T7" fmla="*/ 28 h 31"/>
                <a:gd name="T8" fmla="*/ 30 w 39"/>
                <a:gd name="T9" fmla="*/ 28 h 31"/>
                <a:gd name="T10" fmla="*/ 35 w 39"/>
                <a:gd name="T11" fmla="*/ 27 h 31"/>
                <a:gd name="T12" fmla="*/ 39 w 39"/>
                <a:gd name="T13" fmla="*/ 25 h 31"/>
                <a:gd name="T14" fmla="*/ 39 w 39"/>
                <a:gd name="T15" fmla="*/ 0 h 31"/>
                <a:gd name="T16" fmla="*/ 26 w 39"/>
                <a:gd name="T17" fmla="*/ 0 h 31"/>
                <a:gd name="T18" fmla="*/ 17 w 39"/>
                <a:gd name="T19" fmla="*/ 0 h 31"/>
                <a:gd name="T20" fmla="*/ 8 w 39"/>
                <a:gd name="T21" fmla="*/ 0 h 31"/>
                <a:gd name="T22" fmla="*/ 0 w 39"/>
                <a:gd name="T23" fmla="*/ 0 h 31"/>
                <a:gd name="T24" fmla="*/ 0 w 39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1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79" name="Freeform 382"/>
            <p:cNvSpPr>
              <a:spLocks/>
            </p:cNvSpPr>
            <p:nvPr>
              <p:custDataLst>
                <p:tags r:id="rId668"/>
              </p:custDataLst>
            </p:nvPr>
          </p:nvSpPr>
          <p:spPr bwMode="auto">
            <a:xfrm>
              <a:off x="15378375" y="9328289"/>
              <a:ext cx="922382" cy="875901"/>
            </a:xfrm>
            <a:custGeom>
              <a:avLst/>
              <a:gdLst>
                <a:gd name="T0" fmla="*/ 899 w 903"/>
                <a:gd name="T1" fmla="*/ 291 h 759"/>
                <a:gd name="T2" fmla="*/ 863 w 903"/>
                <a:gd name="T3" fmla="*/ 388 h 759"/>
                <a:gd name="T4" fmla="*/ 832 w 903"/>
                <a:gd name="T5" fmla="*/ 414 h 759"/>
                <a:gd name="T6" fmla="*/ 761 w 903"/>
                <a:gd name="T7" fmla="*/ 507 h 759"/>
                <a:gd name="T8" fmla="*/ 720 w 903"/>
                <a:gd name="T9" fmla="*/ 561 h 759"/>
                <a:gd name="T10" fmla="*/ 647 w 903"/>
                <a:gd name="T11" fmla="*/ 613 h 759"/>
                <a:gd name="T12" fmla="*/ 583 w 903"/>
                <a:gd name="T13" fmla="*/ 666 h 759"/>
                <a:gd name="T14" fmla="*/ 557 w 903"/>
                <a:gd name="T15" fmla="*/ 698 h 759"/>
                <a:gd name="T16" fmla="*/ 520 w 903"/>
                <a:gd name="T17" fmla="*/ 705 h 759"/>
                <a:gd name="T18" fmla="*/ 496 w 903"/>
                <a:gd name="T19" fmla="*/ 710 h 759"/>
                <a:gd name="T20" fmla="*/ 485 w 903"/>
                <a:gd name="T21" fmla="*/ 727 h 759"/>
                <a:gd name="T22" fmla="*/ 372 w 903"/>
                <a:gd name="T23" fmla="*/ 727 h 759"/>
                <a:gd name="T24" fmla="*/ 339 w 903"/>
                <a:gd name="T25" fmla="*/ 732 h 759"/>
                <a:gd name="T26" fmla="*/ 316 w 903"/>
                <a:gd name="T27" fmla="*/ 732 h 759"/>
                <a:gd name="T28" fmla="*/ 286 w 903"/>
                <a:gd name="T29" fmla="*/ 727 h 759"/>
                <a:gd name="T30" fmla="*/ 263 w 903"/>
                <a:gd name="T31" fmla="*/ 737 h 759"/>
                <a:gd name="T32" fmla="*/ 146 w 903"/>
                <a:gd name="T33" fmla="*/ 759 h 759"/>
                <a:gd name="T34" fmla="*/ 116 w 903"/>
                <a:gd name="T35" fmla="*/ 753 h 759"/>
                <a:gd name="T36" fmla="*/ 90 w 903"/>
                <a:gd name="T37" fmla="*/ 739 h 759"/>
                <a:gd name="T38" fmla="*/ 76 w 903"/>
                <a:gd name="T39" fmla="*/ 719 h 759"/>
                <a:gd name="T40" fmla="*/ 79 w 903"/>
                <a:gd name="T41" fmla="*/ 697 h 759"/>
                <a:gd name="T42" fmla="*/ 75 w 903"/>
                <a:gd name="T43" fmla="*/ 628 h 759"/>
                <a:gd name="T44" fmla="*/ 79 w 903"/>
                <a:gd name="T45" fmla="*/ 608 h 759"/>
                <a:gd name="T46" fmla="*/ 68 w 903"/>
                <a:gd name="T47" fmla="*/ 572 h 759"/>
                <a:gd name="T48" fmla="*/ 22 w 903"/>
                <a:gd name="T49" fmla="*/ 516 h 759"/>
                <a:gd name="T50" fmla="*/ 12 w 903"/>
                <a:gd name="T51" fmla="*/ 484 h 759"/>
                <a:gd name="T52" fmla="*/ 10 w 903"/>
                <a:gd name="T53" fmla="*/ 439 h 759"/>
                <a:gd name="T54" fmla="*/ 0 w 903"/>
                <a:gd name="T55" fmla="*/ 377 h 759"/>
                <a:gd name="T56" fmla="*/ 39 w 903"/>
                <a:gd name="T57" fmla="*/ 377 h 759"/>
                <a:gd name="T58" fmla="*/ 57 w 903"/>
                <a:gd name="T59" fmla="*/ 396 h 759"/>
                <a:gd name="T60" fmla="*/ 94 w 903"/>
                <a:gd name="T61" fmla="*/ 410 h 759"/>
                <a:gd name="T62" fmla="*/ 135 w 903"/>
                <a:gd name="T63" fmla="*/ 411 h 759"/>
                <a:gd name="T64" fmla="*/ 160 w 903"/>
                <a:gd name="T65" fmla="*/ 400 h 759"/>
                <a:gd name="T66" fmla="*/ 182 w 903"/>
                <a:gd name="T67" fmla="*/ 372 h 759"/>
                <a:gd name="T68" fmla="*/ 197 w 903"/>
                <a:gd name="T69" fmla="*/ 229 h 759"/>
                <a:gd name="T70" fmla="*/ 204 w 903"/>
                <a:gd name="T71" fmla="*/ 184 h 759"/>
                <a:gd name="T72" fmla="*/ 210 w 903"/>
                <a:gd name="T73" fmla="*/ 168 h 759"/>
                <a:gd name="T74" fmla="*/ 239 w 903"/>
                <a:gd name="T75" fmla="*/ 178 h 759"/>
                <a:gd name="T76" fmla="*/ 245 w 903"/>
                <a:gd name="T77" fmla="*/ 238 h 759"/>
                <a:gd name="T78" fmla="*/ 247 w 903"/>
                <a:gd name="T79" fmla="*/ 274 h 759"/>
                <a:gd name="T80" fmla="*/ 256 w 903"/>
                <a:gd name="T81" fmla="*/ 287 h 759"/>
                <a:gd name="T82" fmla="*/ 287 w 903"/>
                <a:gd name="T83" fmla="*/ 295 h 759"/>
                <a:gd name="T84" fmla="*/ 312 w 903"/>
                <a:gd name="T85" fmla="*/ 293 h 759"/>
                <a:gd name="T86" fmla="*/ 333 w 903"/>
                <a:gd name="T87" fmla="*/ 272 h 759"/>
                <a:gd name="T88" fmla="*/ 350 w 903"/>
                <a:gd name="T89" fmla="*/ 234 h 759"/>
                <a:gd name="T90" fmla="*/ 368 w 903"/>
                <a:gd name="T91" fmla="*/ 201 h 759"/>
                <a:gd name="T92" fmla="*/ 387 w 903"/>
                <a:gd name="T93" fmla="*/ 191 h 759"/>
                <a:gd name="T94" fmla="*/ 414 w 903"/>
                <a:gd name="T95" fmla="*/ 193 h 759"/>
                <a:gd name="T96" fmla="*/ 451 w 903"/>
                <a:gd name="T97" fmla="*/ 208 h 759"/>
                <a:gd name="T98" fmla="*/ 478 w 903"/>
                <a:gd name="T99" fmla="*/ 216 h 759"/>
                <a:gd name="T100" fmla="*/ 512 w 903"/>
                <a:gd name="T101" fmla="*/ 213 h 759"/>
                <a:gd name="T102" fmla="*/ 531 w 903"/>
                <a:gd name="T103" fmla="*/ 200 h 759"/>
                <a:gd name="T104" fmla="*/ 564 w 903"/>
                <a:gd name="T105" fmla="*/ 127 h 759"/>
                <a:gd name="T106" fmla="*/ 620 w 903"/>
                <a:gd name="T107" fmla="*/ 80 h 759"/>
                <a:gd name="T108" fmla="*/ 732 w 903"/>
                <a:gd name="T109" fmla="*/ 11 h 759"/>
                <a:gd name="T110" fmla="*/ 806 w 903"/>
                <a:gd name="T111" fmla="*/ 3 h 759"/>
                <a:gd name="T112" fmla="*/ 830 w 903"/>
                <a:gd name="T113" fmla="*/ 6 h 759"/>
                <a:gd name="T114" fmla="*/ 854 w 903"/>
                <a:gd name="T115" fmla="*/ 35 h 759"/>
                <a:gd name="T116" fmla="*/ 873 w 903"/>
                <a:gd name="T117" fmla="*/ 71 h 759"/>
                <a:gd name="T118" fmla="*/ 883 w 903"/>
                <a:gd name="T119" fmla="*/ 107 h 759"/>
                <a:gd name="T120" fmla="*/ 868 w 903"/>
                <a:gd name="T121" fmla="*/ 207 h 759"/>
                <a:gd name="T122" fmla="*/ 830 w 903"/>
                <a:gd name="T123" fmla="*/ 204 h 759"/>
                <a:gd name="T124" fmla="*/ 826 w 903"/>
                <a:gd name="T125" fmla="*/ 281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3" h="759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80" name="Freeform 383"/>
            <p:cNvSpPr>
              <a:spLocks/>
            </p:cNvSpPr>
            <p:nvPr>
              <p:custDataLst>
                <p:tags r:id="rId669"/>
              </p:custDataLst>
            </p:nvPr>
          </p:nvSpPr>
          <p:spPr bwMode="auto">
            <a:xfrm>
              <a:off x="15721502" y="6180625"/>
              <a:ext cx="955587" cy="1343514"/>
            </a:xfrm>
            <a:custGeom>
              <a:avLst/>
              <a:gdLst>
                <a:gd name="T0" fmla="*/ 742 w 943"/>
                <a:gd name="T1" fmla="*/ 5 h 1172"/>
                <a:gd name="T2" fmla="*/ 765 w 943"/>
                <a:gd name="T3" fmla="*/ 23 h 1172"/>
                <a:gd name="T4" fmla="*/ 803 w 943"/>
                <a:gd name="T5" fmla="*/ 30 h 1172"/>
                <a:gd name="T6" fmla="*/ 814 w 943"/>
                <a:gd name="T7" fmla="*/ 55 h 1172"/>
                <a:gd name="T8" fmla="*/ 835 w 943"/>
                <a:gd name="T9" fmla="*/ 109 h 1172"/>
                <a:gd name="T10" fmla="*/ 837 w 943"/>
                <a:gd name="T11" fmla="*/ 187 h 1172"/>
                <a:gd name="T12" fmla="*/ 857 w 943"/>
                <a:gd name="T13" fmla="*/ 243 h 1172"/>
                <a:gd name="T14" fmla="*/ 922 w 943"/>
                <a:gd name="T15" fmla="*/ 292 h 1172"/>
                <a:gd name="T16" fmla="*/ 879 w 943"/>
                <a:gd name="T17" fmla="*/ 361 h 1172"/>
                <a:gd name="T18" fmla="*/ 851 w 943"/>
                <a:gd name="T19" fmla="*/ 410 h 1172"/>
                <a:gd name="T20" fmla="*/ 809 w 943"/>
                <a:gd name="T21" fmla="*/ 635 h 1172"/>
                <a:gd name="T22" fmla="*/ 770 w 943"/>
                <a:gd name="T23" fmla="*/ 677 h 1172"/>
                <a:gd name="T24" fmla="*/ 763 w 943"/>
                <a:gd name="T25" fmla="*/ 721 h 1172"/>
                <a:gd name="T26" fmla="*/ 745 w 943"/>
                <a:gd name="T27" fmla="*/ 735 h 1172"/>
                <a:gd name="T28" fmla="*/ 723 w 943"/>
                <a:gd name="T29" fmla="*/ 798 h 1172"/>
                <a:gd name="T30" fmla="*/ 692 w 943"/>
                <a:gd name="T31" fmla="*/ 877 h 1172"/>
                <a:gd name="T32" fmla="*/ 662 w 943"/>
                <a:gd name="T33" fmla="*/ 903 h 1172"/>
                <a:gd name="T34" fmla="*/ 664 w 943"/>
                <a:gd name="T35" fmla="*/ 934 h 1172"/>
                <a:gd name="T36" fmla="*/ 686 w 943"/>
                <a:gd name="T37" fmla="*/ 939 h 1172"/>
                <a:gd name="T38" fmla="*/ 709 w 943"/>
                <a:gd name="T39" fmla="*/ 950 h 1172"/>
                <a:gd name="T40" fmla="*/ 742 w 943"/>
                <a:gd name="T41" fmla="*/ 971 h 1172"/>
                <a:gd name="T42" fmla="*/ 756 w 943"/>
                <a:gd name="T43" fmla="*/ 1007 h 1172"/>
                <a:gd name="T44" fmla="*/ 775 w 943"/>
                <a:gd name="T45" fmla="*/ 1043 h 1172"/>
                <a:gd name="T46" fmla="*/ 803 w 943"/>
                <a:gd name="T47" fmla="*/ 1053 h 1172"/>
                <a:gd name="T48" fmla="*/ 809 w 943"/>
                <a:gd name="T49" fmla="*/ 1094 h 1172"/>
                <a:gd name="T50" fmla="*/ 718 w 943"/>
                <a:gd name="T51" fmla="*/ 1115 h 1172"/>
                <a:gd name="T52" fmla="*/ 687 w 943"/>
                <a:gd name="T53" fmla="*/ 1157 h 1172"/>
                <a:gd name="T54" fmla="*/ 598 w 943"/>
                <a:gd name="T55" fmla="*/ 1170 h 1172"/>
                <a:gd name="T56" fmla="*/ 515 w 943"/>
                <a:gd name="T57" fmla="*/ 1158 h 1172"/>
                <a:gd name="T58" fmla="*/ 464 w 943"/>
                <a:gd name="T59" fmla="*/ 1123 h 1172"/>
                <a:gd name="T60" fmla="*/ 390 w 943"/>
                <a:gd name="T61" fmla="*/ 1125 h 1172"/>
                <a:gd name="T62" fmla="*/ 319 w 943"/>
                <a:gd name="T63" fmla="*/ 1120 h 1172"/>
                <a:gd name="T64" fmla="*/ 297 w 943"/>
                <a:gd name="T65" fmla="*/ 1104 h 1172"/>
                <a:gd name="T66" fmla="*/ 294 w 943"/>
                <a:gd name="T67" fmla="*/ 1075 h 1172"/>
                <a:gd name="T68" fmla="*/ 274 w 943"/>
                <a:gd name="T69" fmla="*/ 1029 h 1172"/>
                <a:gd name="T70" fmla="*/ 216 w 943"/>
                <a:gd name="T71" fmla="*/ 974 h 1172"/>
                <a:gd name="T72" fmla="*/ 193 w 943"/>
                <a:gd name="T73" fmla="*/ 925 h 1172"/>
                <a:gd name="T74" fmla="*/ 152 w 943"/>
                <a:gd name="T75" fmla="*/ 903 h 1172"/>
                <a:gd name="T76" fmla="*/ 120 w 943"/>
                <a:gd name="T77" fmla="*/ 846 h 1172"/>
                <a:gd name="T78" fmla="*/ 97 w 943"/>
                <a:gd name="T79" fmla="*/ 788 h 1172"/>
                <a:gd name="T80" fmla="*/ 65 w 943"/>
                <a:gd name="T81" fmla="*/ 758 h 1172"/>
                <a:gd name="T82" fmla="*/ 33 w 943"/>
                <a:gd name="T83" fmla="*/ 676 h 1172"/>
                <a:gd name="T84" fmla="*/ 4 w 943"/>
                <a:gd name="T85" fmla="*/ 611 h 1172"/>
                <a:gd name="T86" fmla="*/ 18 w 943"/>
                <a:gd name="T87" fmla="*/ 577 h 1172"/>
                <a:gd name="T88" fmla="*/ 29 w 943"/>
                <a:gd name="T89" fmla="*/ 521 h 1172"/>
                <a:gd name="T90" fmla="*/ 64 w 943"/>
                <a:gd name="T91" fmla="*/ 474 h 1172"/>
                <a:gd name="T92" fmla="*/ 113 w 943"/>
                <a:gd name="T93" fmla="*/ 222 h 1172"/>
                <a:gd name="T94" fmla="*/ 123 w 943"/>
                <a:gd name="T95" fmla="*/ 179 h 1172"/>
                <a:gd name="T96" fmla="*/ 153 w 943"/>
                <a:gd name="T97" fmla="*/ 171 h 1172"/>
                <a:gd name="T98" fmla="*/ 160 w 943"/>
                <a:gd name="T99" fmla="*/ 122 h 1172"/>
                <a:gd name="T100" fmla="*/ 159 w 943"/>
                <a:gd name="T101" fmla="*/ 67 h 1172"/>
                <a:gd name="T102" fmla="*/ 679 w 943"/>
                <a:gd name="T103" fmla="*/ 69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281" name="Group 384"/>
            <p:cNvGrpSpPr>
              <a:grpSpLocks/>
            </p:cNvGrpSpPr>
            <p:nvPr>
              <p:custDataLst>
                <p:tags r:id="rId670"/>
              </p:custDataLst>
            </p:nvPr>
          </p:nvGrpSpPr>
          <p:grpSpPr bwMode="auto">
            <a:xfrm>
              <a:off x="12895323" y="6623809"/>
              <a:ext cx="188165" cy="181462"/>
              <a:chOff x="2352" y="2343"/>
              <a:chExt cx="65" cy="53"/>
            </a:xfrm>
            <a:solidFill>
              <a:schemeClr val="bg1"/>
            </a:solidFill>
          </p:grpSpPr>
          <p:sp>
            <p:nvSpPr>
              <p:cNvPr id="442" name="Freeform 385"/>
              <p:cNvSpPr>
                <a:spLocks/>
              </p:cNvSpPr>
              <p:nvPr/>
            </p:nvSpPr>
            <p:spPr bwMode="auto">
              <a:xfrm>
                <a:off x="2352" y="2343"/>
                <a:ext cx="16" cy="11"/>
              </a:xfrm>
              <a:custGeom>
                <a:avLst/>
                <a:gdLst>
                  <a:gd name="T0" fmla="*/ 46 w 51"/>
                  <a:gd name="T1" fmla="*/ 0 h 33"/>
                  <a:gd name="T2" fmla="*/ 0 w 51"/>
                  <a:gd name="T3" fmla="*/ 5 h 33"/>
                  <a:gd name="T4" fmla="*/ 4 w 51"/>
                  <a:gd name="T5" fmla="*/ 28 h 33"/>
                  <a:gd name="T6" fmla="*/ 10 w 51"/>
                  <a:gd name="T7" fmla="*/ 33 h 33"/>
                  <a:gd name="T8" fmla="*/ 35 w 51"/>
                  <a:gd name="T9" fmla="*/ 25 h 33"/>
                  <a:gd name="T10" fmla="*/ 48 w 51"/>
                  <a:gd name="T11" fmla="*/ 15 h 33"/>
                  <a:gd name="T12" fmla="*/ 51 w 51"/>
                  <a:gd name="T13" fmla="*/ 8 h 33"/>
                  <a:gd name="T14" fmla="*/ 46 w 51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33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43" name="Freeform 386"/>
              <p:cNvSpPr>
                <a:spLocks/>
              </p:cNvSpPr>
              <p:nvPr/>
            </p:nvSpPr>
            <p:spPr bwMode="auto">
              <a:xfrm>
                <a:off x="2372" y="2354"/>
                <a:ext cx="20" cy="7"/>
              </a:xfrm>
              <a:custGeom>
                <a:avLst/>
                <a:gdLst>
                  <a:gd name="T0" fmla="*/ 61 w 61"/>
                  <a:gd name="T1" fmla="*/ 6 h 20"/>
                  <a:gd name="T2" fmla="*/ 53 w 61"/>
                  <a:gd name="T3" fmla="*/ 2 h 20"/>
                  <a:gd name="T4" fmla="*/ 0 w 61"/>
                  <a:gd name="T5" fmla="*/ 0 h 20"/>
                  <a:gd name="T6" fmla="*/ 2 w 61"/>
                  <a:gd name="T7" fmla="*/ 14 h 20"/>
                  <a:gd name="T8" fmla="*/ 7 w 61"/>
                  <a:gd name="T9" fmla="*/ 20 h 20"/>
                  <a:gd name="T10" fmla="*/ 18 w 61"/>
                  <a:gd name="T11" fmla="*/ 13 h 20"/>
                  <a:gd name="T12" fmla="*/ 61 w 61"/>
                  <a:gd name="T1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2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44" name="Freeform 387"/>
              <p:cNvSpPr>
                <a:spLocks/>
              </p:cNvSpPr>
              <p:nvPr/>
            </p:nvSpPr>
            <p:spPr bwMode="auto">
              <a:xfrm>
                <a:off x="2407" y="2346"/>
                <a:ext cx="5" cy="12"/>
              </a:xfrm>
              <a:custGeom>
                <a:avLst/>
                <a:gdLst>
                  <a:gd name="T0" fmla="*/ 2 w 15"/>
                  <a:gd name="T1" fmla="*/ 0 h 36"/>
                  <a:gd name="T2" fmla="*/ 0 w 15"/>
                  <a:gd name="T3" fmla="*/ 20 h 36"/>
                  <a:gd name="T4" fmla="*/ 0 w 15"/>
                  <a:gd name="T5" fmla="*/ 36 h 36"/>
                  <a:gd name="T6" fmla="*/ 11 w 15"/>
                  <a:gd name="T7" fmla="*/ 35 h 36"/>
                  <a:gd name="T8" fmla="*/ 15 w 15"/>
                  <a:gd name="T9" fmla="*/ 14 h 36"/>
                  <a:gd name="T10" fmla="*/ 2 w 15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36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45" name="Freeform 388"/>
              <p:cNvSpPr>
                <a:spLocks/>
              </p:cNvSpPr>
              <p:nvPr/>
            </p:nvSpPr>
            <p:spPr bwMode="auto">
              <a:xfrm>
                <a:off x="2406" y="2361"/>
                <a:ext cx="11" cy="11"/>
              </a:xfrm>
              <a:custGeom>
                <a:avLst/>
                <a:gdLst>
                  <a:gd name="T0" fmla="*/ 4 w 37"/>
                  <a:gd name="T1" fmla="*/ 4 h 33"/>
                  <a:gd name="T2" fmla="*/ 22 w 37"/>
                  <a:gd name="T3" fmla="*/ 0 h 33"/>
                  <a:gd name="T4" fmla="*/ 35 w 37"/>
                  <a:gd name="T5" fmla="*/ 6 h 33"/>
                  <a:gd name="T6" fmla="*/ 37 w 37"/>
                  <a:gd name="T7" fmla="*/ 22 h 33"/>
                  <a:gd name="T8" fmla="*/ 24 w 37"/>
                  <a:gd name="T9" fmla="*/ 33 h 33"/>
                  <a:gd name="T10" fmla="*/ 11 w 37"/>
                  <a:gd name="T11" fmla="*/ 33 h 33"/>
                  <a:gd name="T12" fmla="*/ 2 w 37"/>
                  <a:gd name="T13" fmla="*/ 24 h 33"/>
                  <a:gd name="T14" fmla="*/ 0 w 37"/>
                  <a:gd name="T15" fmla="*/ 16 h 33"/>
                  <a:gd name="T16" fmla="*/ 4 w 37"/>
                  <a:gd name="T1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3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46" name="Freeform 389"/>
              <p:cNvSpPr>
                <a:spLocks/>
              </p:cNvSpPr>
              <p:nvPr/>
            </p:nvSpPr>
            <p:spPr bwMode="auto">
              <a:xfrm>
                <a:off x="2388" y="2378"/>
                <a:ext cx="16" cy="18"/>
              </a:xfrm>
              <a:custGeom>
                <a:avLst/>
                <a:gdLst>
                  <a:gd name="T0" fmla="*/ 2 w 49"/>
                  <a:gd name="T1" fmla="*/ 0 h 54"/>
                  <a:gd name="T2" fmla="*/ 0 w 49"/>
                  <a:gd name="T3" fmla="*/ 0 h 54"/>
                  <a:gd name="T4" fmla="*/ 2 w 49"/>
                  <a:gd name="T5" fmla="*/ 50 h 54"/>
                  <a:gd name="T6" fmla="*/ 18 w 49"/>
                  <a:gd name="T7" fmla="*/ 54 h 54"/>
                  <a:gd name="T8" fmla="*/ 44 w 49"/>
                  <a:gd name="T9" fmla="*/ 45 h 54"/>
                  <a:gd name="T10" fmla="*/ 49 w 49"/>
                  <a:gd name="T11" fmla="*/ 31 h 54"/>
                  <a:gd name="T12" fmla="*/ 40 w 49"/>
                  <a:gd name="T13" fmla="*/ 21 h 54"/>
                  <a:gd name="T14" fmla="*/ 19 w 49"/>
                  <a:gd name="T15" fmla="*/ 8 h 54"/>
                  <a:gd name="T16" fmla="*/ 2 w 49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54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47" name="Freeform 390"/>
              <p:cNvSpPr>
                <a:spLocks/>
              </p:cNvSpPr>
              <p:nvPr/>
            </p:nvSpPr>
            <p:spPr bwMode="auto">
              <a:xfrm>
                <a:off x="2374" y="2388"/>
                <a:ext cx="9" cy="7"/>
              </a:xfrm>
              <a:custGeom>
                <a:avLst/>
                <a:gdLst>
                  <a:gd name="T0" fmla="*/ 18 w 26"/>
                  <a:gd name="T1" fmla="*/ 0 h 22"/>
                  <a:gd name="T2" fmla="*/ 3 w 26"/>
                  <a:gd name="T3" fmla="*/ 2 h 22"/>
                  <a:gd name="T4" fmla="*/ 0 w 26"/>
                  <a:gd name="T5" fmla="*/ 15 h 22"/>
                  <a:gd name="T6" fmla="*/ 6 w 26"/>
                  <a:gd name="T7" fmla="*/ 21 h 22"/>
                  <a:gd name="T8" fmla="*/ 19 w 26"/>
                  <a:gd name="T9" fmla="*/ 22 h 22"/>
                  <a:gd name="T10" fmla="*/ 26 w 26"/>
                  <a:gd name="T11" fmla="*/ 11 h 22"/>
                  <a:gd name="T12" fmla="*/ 18 w 2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2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283" name="Freeform 434"/>
            <p:cNvSpPr>
              <a:spLocks/>
            </p:cNvSpPr>
            <p:nvPr>
              <p:custDataLst>
                <p:tags r:id="rId671"/>
              </p:custDataLst>
            </p:nvPr>
          </p:nvSpPr>
          <p:spPr bwMode="auto">
            <a:xfrm>
              <a:off x="16186383" y="7513671"/>
              <a:ext cx="295162" cy="348965"/>
            </a:xfrm>
            <a:custGeom>
              <a:avLst/>
              <a:gdLst>
                <a:gd name="T0" fmla="*/ 265 w 292"/>
                <a:gd name="T1" fmla="*/ 10 h 308"/>
                <a:gd name="T2" fmla="*/ 276 w 292"/>
                <a:gd name="T3" fmla="*/ 37 h 308"/>
                <a:gd name="T4" fmla="*/ 286 w 292"/>
                <a:gd name="T5" fmla="*/ 91 h 308"/>
                <a:gd name="T6" fmla="*/ 292 w 292"/>
                <a:gd name="T7" fmla="*/ 144 h 308"/>
                <a:gd name="T8" fmla="*/ 291 w 292"/>
                <a:gd name="T9" fmla="*/ 161 h 308"/>
                <a:gd name="T10" fmla="*/ 286 w 292"/>
                <a:gd name="T11" fmla="*/ 179 h 308"/>
                <a:gd name="T12" fmla="*/ 269 w 292"/>
                <a:gd name="T13" fmla="*/ 206 h 308"/>
                <a:gd name="T14" fmla="*/ 231 w 292"/>
                <a:gd name="T15" fmla="*/ 185 h 308"/>
                <a:gd name="T16" fmla="*/ 165 w 292"/>
                <a:gd name="T17" fmla="*/ 258 h 308"/>
                <a:gd name="T18" fmla="*/ 132 w 292"/>
                <a:gd name="T19" fmla="*/ 278 h 308"/>
                <a:gd name="T20" fmla="*/ 59 w 292"/>
                <a:gd name="T21" fmla="*/ 296 h 308"/>
                <a:gd name="T22" fmla="*/ 32 w 292"/>
                <a:gd name="T23" fmla="*/ 308 h 308"/>
                <a:gd name="T24" fmla="*/ 6 w 292"/>
                <a:gd name="T25" fmla="*/ 308 h 308"/>
                <a:gd name="T26" fmla="*/ 9 w 292"/>
                <a:gd name="T27" fmla="*/ 297 h 308"/>
                <a:gd name="T28" fmla="*/ 11 w 292"/>
                <a:gd name="T29" fmla="*/ 286 h 308"/>
                <a:gd name="T30" fmla="*/ 7 w 292"/>
                <a:gd name="T31" fmla="*/ 265 h 308"/>
                <a:gd name="T32" fmla="*/ 2 w 292"/>
                <a:gd name="T33" fmla="*/ 246 h 308"/>
                <a:gd name="T34" fmla="*/ 0 w 292"/>
                <a:gd name="T35" fmla="*/ 228 h 308"/>
                <a:gd name="T36" fmla="*/ 3 w 292"/>
                <a:gd name="T37" fmla="*/ 205 h 308"/>
                <a:gd name="T38" fmla="*/ 12 w 292"/>
                <a:gd name="T39" fmla="*/ 188 h 308"/>
                <a:gd name="T40" fmla="*/ 26 w 292"/>
                <a:gd name="T41" fmla="*/ 174 h 308"/>
                <a:gd name="T42" fmla="*/ 42 w 292"/>
                <a:gd name="T43" fmla="*/ 161 h 308"/>
                <a:gd name="T44" fmla="*/ 77 w 292"/>
                <a:gd name="T45" fmla="*/ 135 h 308"/>
                <a:gd name="T46" fmla="*/ 93 w 292"/>
                <a:gd name="T47" fmla="*/ 119 h 308"/>
                <a:gd name="T48" fmla="*/ 105 w 292"/>
                <a:gd name="T49" fmla="*/ 98 h 308"/>
                <a:gd name="T50" fmla="*/ 98 w 292"/>
                <a:gd name="T51" fmla="*/ 96 h 308"/>
                <a:gd name="T52" fmla="*/ 92 w 292"/>
                <a:gd name="T53" fmla="*/ 91 h 308"/>
                <a:gd name="T54" fmla="*/ 82 w 292"/>
                <a:gd name="T55" fmla="*/ 73 h 308"/>
                <a:gd name="T56" fmla="*/ 74 w 292"/>
                <a:gd name="T57" fmla="*/ 50 h 308"/>
                <a:gd name="T58" fmla="*/ 72 w 292"/>
                <a:gd name="T59" fmla="*/ 24 h 308"/>
                <a:gd name="T60" fmla="*/ 90 w 292"/>
                <a:gd name="T61" fmla="*/ 19 h 308"/>
                <a:gd name="T62" fmla="*/ 105 w 292"/>
                <a:gd name="T63" fmla="*/ 20 h 308"/>
                <a:gd name="T64" fmla="*/ 132 w 292"/>
                <a:gd name="T65" fmla="*/ 24 h 308"/>
                <a:gd name="T66" fmla="*/ 169 w 292"/>
                <a:gd name="T67" fmla="*/ 21 h 308"/>
                <a:gd name="T68" fmla="*/ 210 w 292"/>
                <a:gd name="T69" fmla="*/ 12 h 308"/>
                <a:gd name="T70" fmla="*/ 259 w 292"/>
                <a:gd name="T7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2" h="308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84" name="Freeform 435"/>
            <p:cNvSpPr>
              <a:spLocks/>
            </p:cNvSpPr>
            <p:nvPr>
              <p:custDataLst>
                <p:tags r:id="rId672"/>
              </p:custDataLst>
            </p:nvPr>
          </p:nvSpPr>
          <p:spPr bwMode="auto">
            <a:xfrm>
              <a:off x="16433580" y="7845187"/>
              <a:ext cx="14758" cy="125627"/>
            </a:xfrm>
            <a:custGeom>
              <a:avLst/>
              <a:gdLst>
                <a:gd name="T0" fmla="*/ 11 w 14"/>
                <a:gd name="T1" fmla="*/ 0 h 7"/>
                <a:gd name="T2" fmla="*/ 13 w 14"/>
                <a:gd name="T3" fmla="*/ 3 h 7"/>
                <a:gd name="T4" fmla="*/ 14 w 14"/>
                <a:gd name="T5" fmla="*/ 7 h 7"/>
                <a:gd name="T6" fmla="*/ 0 w 14"/>
                <a:gd name="T7" fmla="*/ 7 h 7"/>
                <a:gd name="T8" fmla="*/ 11 w 1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85" name="Freeform 436"/>
            <p:cNvSpPr>
              <a:spLocks/>
            </p:cNvSpPr>
            <p:nvPr>
              <p:custDataLst>
                <p:tags r:id="rId673"/>
              </p:custDataLst>
            </p:nvPr>
          </p:nvSpPr>
          <p:spPr bwMode="auto">
            <a:xfrm>
              <a:off x="15249243" y="6166666"/>
              <a:ext cx="579255" cy="1099239"/>
            </a:xfrm>
            <a:custGeom>
              <a:avLst/>
              <a:gdLst>
                <a:gd name="T0" fmla="*/ 81 w 581"/>
                <a:gd name="T1" fmla="*/ 115 h 955"/>
                <a:gd name="T2" fmla="*/ 104 w 581"/>
                <a:gd name="T3" fmla="*/ 152 h 955"/>
                <a:gd name="T4" fmla="*/ 111 w 581"/>
                <a:gd name="T5" fmla="*/ 180 h 955"/>
                <a:gd name="T6" fmla="*/ 95 w 581"/>
                <a:gd name="T7" fmla="*/ 234 h 955"/>
                <a:gd name="T8" fmla="*/ 96 w 581"/>
                <a:gd name="T9" fmla="*/ 325 h 955"/>
                <a:gd name="T10" fmla="*/ 93 w 581"/>
                <a:gd name="T11" fmla="*/ 363 h 955"/>
                <a:gd name="T12" fmla="*/ 82 w 581"/>
                <a:gd name="T13" fmla="*/ 396 h 955"/>
                <a:gd name="T14" fmla="*/ 59 w 581"/>
                <a:gd name="T15" fmla="*/ 429 h 955"/>
                <a:gd name="T16" fmla="*/ 31 w 581"/>
                <a:gd name="T17" fmla="*/ 461 h 955"/>
                <a:gd name="T18" fmla="*/ 17 w 581"/>
                <a:gd name="T19" fmla="*/ 481 h 955"/>
                <a:gd name="T20" fmla="*/ 2 w 581"/>
                <a:gd name="T21" fmla="*/ 542 h 955"/>
                <a:gd name="T22" fmla="*/ 69 w 581"/>
                <a:gd name="T23" fmla="*/ 616 h 955"/>
                <a:gd name="T24" fmla="*/ 69 w 581"/>
                <a:gd name="T25" fmla="*/ 634 h 955"/>
                <a:gd name="T26" fmla="*/ 74 w 581"/>
                <a:gd name="T27" fmla="*/ 665 h 955"/>
                <a:gd name="T28" fmla="*/ 74 w 581"/>
                <a:gd name="T29" fmla="*/ 696 h 955"/>
                <a:gd name="T30" fmla="*/ 78 w 581"/>
                <a:gd name="T31" fmla="*/ 733 h 955"/>
                <a:gd name="T32" fmla="*/ 94 w 581"/>
                <a:gd name="T33" fmla="*/ 778 h 955"/>
                <a:gd name="T34" fmla="*/ 105 w 581"/>
                <a:gd name="T35" fmla="*/ 792 h 955"/>
                <a:gd name="T36" fmla="*/ 68 w 581"/>
                <a:gd name="T37" fmla="*/ 794 h 955"/>
                <a:gd name="T38" fmla="*/ 42 w 581"/>
                <a:gd name="T39" fmla="*/ 802 h 955"/>
                <a:gd name="T40" fmla="*/ 36 w 581"/>
                <a:gd name="T41" fmla="*/ 812 h 955"/>
                <a:gd name="T42" fmla="*/ 42 w 581"/>
                <a:gd name="T43" fmla="*/ 842 h 955"/>
                <a:gd name="T44" fmla="*/ 69 w 581"/>
                <a:gd name="T45" fmla="*/ 876 h 955"/>
                <a:gd name="T46" fmla="*/ 87 w 581"/>
                <a:gd name="T47" fmla="*/ 899 h 955"/>
                <a:gd name="T48" fmla="*/ 100 w 581"/>
                <a:gd name="T49" fmla="*/ 927 h 955"/>
                <a:gd name="T50" fmla="*/ 156 w 581"/>
                <a:gd name="T51" fmla="*/ 955 h 955"/>
                <a:gd name="T52" fmla="*/ 189 w 581"/>
                <a:gd name="T53" fmla="*/ 942 h 955"/>
                <a:gd name="T54" fmla="*/ 248 w 581"/>
                <a:gd name="T55" fmla="*/ 929 h 955"/>
                <a:gd name="T56" fmla="*/ 279 w 581"/>
                <a:gd name="T57" fmla="*/ 921 h 955"/>
                <a:gd name="T58" fmla="*/ 297 w 581"/>
                <a:gd name="T59" fmla="*/ 904 h 955"/>
                <a:gd name="T60" fmla="*/ 302 w 581"/>
                <a:gd name="T61" fmla="*/ 892 h 955"/>
                <a:gd name="T62" fmla="*/ 302 w 581"/>
                <a:gd name="T63" fmla="*/ 868 h 955"/>
                <a:gd name="T64" fmla="*/ 338 w 581"/>
                <a:gd name="T65" fmla="*/ 871 h 955"/>
                <a:gd name="T66" fmla="*/ 367 w 581"/>
                <a:gd name="T67" fmla="*/ 866 h 955"/>
                <a:gd name="T68" fmla="*/ 389 w 581"/>
                <a:gd name="T69" fmla="*/ 856 h 955"/>
                <a:gd name="T70" fmla="*/ 405 w 581"/>
                <a:gd name="T71" fmla="*/ 842 h 955"/>
                <a:gd name="T72" fmla="*/ 432 w 581"/>
                <a:gd name="T73" fmla="*/ 807 h 955"/>
                <a:gd name="T74" fmla="*/ 460 w 581"/>
                <a:gd name="T75" fmla="*/ 773 h 955"/>
                <a:gd name="T76" fmla="*/ 477 w 581"/>
                <a:gd name="T77" fmla="*/ 760 h 955"/>
                <a:gd name="T78" fmla="*/ 502 w 581"/>
                <a:gd name="T79" fmla="*/ 752 h 955"/>
                <a:gd name="T80" fmla="*/ 521 w 581"/>
                <a:gd name="T81" fmla="*/ 745 h 955"/>
                <a:gd name="T82" fmla="*/ 499 w 581"/>
                <a:gd name="T83" fmla="*/ 697 h 955"/>
                <a:gd name="T84" fmla="*/ 484 w 581"/>
                <a:gd name="T85" fmla="*/ 653 h 955"/>
                <a:gd name="T86" fmla="*/ 472 w 581"/>
                <a:gd name="T87" fmla="*/ 623 h 955"/>
                <a:gd name="T88" fmla="*/ 481 w 581"/>
                <a:gd name="T89" fmla="*/ 610 h 955"/>
                <a:gd name="T90" fmla="*/ 487 w 581"/>
                <a:gd name="T91" fmla="*/ 579 h 955"/>
                <a:gd name="T92" fmla="*/ 494 w 581"/>
                <a:gd name="T93" fmla="*/ 541 h 955"/>
                <a:gd name="T94" fmla="*/ 505 w 581"/>
                <a:gd name="T95" fmla="*/ 519 h 955"/>
                <a:gd name="T96" fmla="*/ 532 w 581"/>
                <a:gd name="T97" fmla="*/ 486 h 955"/>
                <a:gd name="T98" fmla="*/ 570 w 581"/>
                <a:gd name="T99" fmla="*/ 461 h 955"/>
                <a:gd name="T100" fmla="*/ 129 w 581"/>
                <a:gd name="T101" fmla="*/ 0 h 955"/>
                <a:gd name="T102" fmla="*/ 98 w 581"/>
                <a:gd name="T103" fmla="*/ 5 h 955"/>
                <a:gd name="T104" fmla="*/ 69 w 581"/>
                <a:gd name="T105" fmla="*/ 24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1" h="955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86" name="Freeform 437"/>
            <p:cNvSpPr>
              <a:spLocks/>
            </p:cNvSpPr>
            <p:nvPr>
              <p:custDataLst>
                <p:tags r:id="rId674"/>
              </p:custDataLst>
            </p:nvPr>
          </p:nvSpPr>
          <p:spPr bwMode="auto">
            <a:xfrm>
              <a:off x="14496579" y="4809191"/>
              <a:ext cx="36895" cy="125627"/>
            </a:xfrm>
            <a:custGeom>
              <a:avLst/>
              <a:gdLst>
                <a:gd name="T0" fmla="*/ 26 w 45"/>
                <a:gd name="T1" fmla="*/ 0 h 36"/>
                <a:gd name="T2" fmla="*/ 0 w 45"/>
                <a:gd name="T3" fmla="*/ 18 h 36"/>
                <a:gd name="T4" fmla="*/ 23 w 45"/>
                <a:gd name="T5" fmla="*/ 36 h 36"/>
                <a:gd name="T6" fmla="*/ 45 w 45"/>
                <a:gd name="T7" fmla="*/ 15 h 36"/>
                <a:gd name="T8" fmla="*/ 26 w 4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6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88" name="Freeform 442"/>
            <p:cNvSpPr>
              <a:spLocks/>
            </p:cNvSpPr>
            <p:nvPr>
              <p:custDataLst>
                <p:tags r:id="rId675"/>
              </p:custDataLst>
            </p:nvPr>
          </p:nvSpPr>
          <p:spPr bwMode="auto">
            <a:xfrm>
              <a:off x="16843119" y="4837109"/>
              <a:ext cx="287783" cy="240787"/>
            </a:xfrm>
            <a:custGeom>
              <a:avLst/>
              <a:gdLst>
                <a:gd name="T0" fmla="*/ 33 w 279"/>
                <a:gd name="T1" fmla="*/ 87 h 204"/>
                <a:gd name="T2" fmla="*/ 59 w 279"/>
                <a:gd name="T3" fmla="*/ 142 h 204"/>
                <a:gd name="T4" fmla="*/ 59 w 279"/>
                <a:gd name="T5" fmla="*/ 179 h 204"/>
                <a:gd name="T6" fmla="*/ 102 w 279"/>
                <a:gd name="T7" fmla="*/ 196 h 204"/>
                <a:gd name="T8" fmla="*/ 122 w 279"/>
                <a:gd name="T9" fmla="*/ 202 h 204"/>
                <a:gd name="T10" fmla="*/ 139 w 279"/>
                <a:gd name="T11" fmla="*/ 204 h 204"/>
                <a:gd name="T12" fmla="*/ 146 w 279"/>
                <a:gd name="T13" fmla="*/ 201 h 204"/>
                <a:gd name="T14" fmla="*/ 151 w 279"/>
                <a:gd name="T15" fmla="*/ 194 h 204"/>
                <a:gd name="T16" fmla="*/ 160 w 279"/>
                <a:gd name="T17" fmla="*/ 172 h 204"/>
                <a:gd name="T18" fmla="*/ 172 w 279"/>
                <a:gd name="T19" fmla="*/ 149 h 204"/>
                <a:gd name="T20" fmla="*/ 181 w 279"/>
                <a:gd name="T21" fmla="*/ 141 h 204"/>
                <a:gd name="T22" fmla="*/ 192 w 279"/>
                <a:gd name="T23" fmla="*/ 136 h 204"/>
                <a:gd name="T24" fmla="*/ 209 w 279"/>
                <a:gd name="T25" fmla="*/ 138 h 204"/>
                <a:gd name="T26" fmla="*/ 220 w 279"/>
                <a:gd name="T27" fmla="*/ 142 h 204"/>
                <a:gd name="T28" fmla="*/ 228 w 279"/>
                <a:gd name="T29" fmla="*/ 148 h 204"/>
                <a:gd name="T30" fmla="*/ 231 w 279"/>
                <a:gd name="T31" fmla="*/ 154 h 204"/>
                <a:gd name="T32" fmla="*/ 234 w 279"/>
                <a:gd name="T33" fmla="*/ 164 h 204"/>
                <a:gd name="T34" fmla="*/ 231 w 279"/>
                <a:gd name="T35" fmla="*/ 167 h 204"/>
                <a:gd name="T36" fmla="*/ 234 w 279"/>
                <a:gd name="T37" fmla="*/ 153 h 204"/>
                <a:gd name="T38" fmla="*/ 238 w 279"/>
                <a:gd name="T39" fmla="*/ 140 h 204"/>
                <a:gd name="T40" fmla="*/ 245 w 279"/>
                <a:gd name="T41" fmla="*/ 117 h 204"/>
                <a:gd name="T42" fmla="*/ 254 w 279"/>
                <a:gd name="T43" fmla="*/ 115 h 204"/>
                <a:gd name="T44" fmla="*/ 264 w 279"/>
                <a:gd name="T45" fmla="*/ 110 h 204"/>
                <a:gd name="T46" fmla="*/ 279 w 279"/>
                <a:gd name="T47" fmla="*/ 99 h 204"/>
                <a:gd name="T48" fmla="*/ 252 w 279"/>
                <a:gd name="T49" fmla="*/ 75 h 204"/>
                <a:gd name="T50" fmla="*/ 227 w 279"/>
                <a:gd name="T51" fmla="*/ 58 h 204"/>
                <a:gd name="T52" fmla="*/ 204 w 279"/>
                <a:gd name="T53" fmla="*/ 44 h 204"/>
                <a:gd name="T54" fmla="*/ 185 w 279"/>
                <a:gd name="T55" fmla="*/ 31 h 204"/>
                <a:gd name="T56" fmla="*/ 146 w 279"/>
                <a:gd name="T57" fmla="*/ 68 h 204"/>
                <a:gd name="T58" fmla="*/ 79 w 279"/>
                <a:gd name="T59" fmla="*/ 25 h 204"/>
                <a:gd name="T60" fmla="*/ 52 w 279"/>
                <a:gd name="T61" fmla="*/ 12 h 204"/>
                <a:gd name="T62" fmla="*/ 46 w 279"/>
                <a:gd name="T63" fmla="*/ 62 h 204"/>
                <a:gd name="T64" fmla="*/ 0 w 279"/>
                <a:gd name="T65" fmla="*/ 5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9" h="204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89" name="Freeform 443"/>
            <p:cNvSpPr>
              <a:spLocks/>
            </p:cNvSpPr>
            <p:nvPr>
              <p:custDataLst>
                <p:tags r:id="rId676"/>
              </p:custDataLst>
            </p:nvPr>
          </p:nvSpPr>
          <p:spPr bwMode="auto">
            <a:xfrm>
              <a:off x="15603437" y="3898394"/>
              <a:ext cx="487018" cy="331516"/>
            </a:xfrm>
            <a:custGeom>
              <a:avLst/>
              <a:gdLst>
                <a:gd name="T0" fmla="*/ 252 w 485"/>
                <a:gd name="T1" fmla="*/ 20 h 291"/>
                <a:gd name="T2" fmla="*/ 300 w 485"/>
                <a:gd name="T3" fmla="*/ 44 h 291"/>
                <a:gd name="T4" fmla="*/ 372 w 485"/>
                <a:gd name="T5" fmla="*/ 44 h 291"/>
                <a:gd name="T6" fmla="*/ 425 w 485"/>
                <a:gd name="T7" fmla="*/ 131 h 291"/>
                <a:gd name="T8" fmla="*/ 485 w 485"/>
                <a:gd name="T9" fmla="*/ 167 h 291"/>
                <a:gd name="T10" fmla="*/ 412 w 485"/>
                <a:gd name="T11" fmla="*/ 173 h 291"/>
                <a:gd name="T12" fmla="*/ 433 w 485"/>
                <a:gd name="T13" fmla="*/ 210 h 291"/>
                <a:gd name="T14" fmla="*/ 392 w 485"/>
                <a:gd name="T15" fmla="*/ 241 h 291"/>
                <a:gd name="T16" fmla="*/ 385 w 485"/>
                <a:gd name="T17" fmla="*/ 291 h 291"/>
                <a:gd name="T18" fmla="*/ 285 w 485"/>
                <a:gd name="T19" fmla="*/ 266 h 291"/>
                <a:gd name="T20" fmla="*/ 173 w 485"/>
                <a:gd name="T21" fmla="*/ 254 h 291"/>
                <a:gd name="T22" fmla="*/ 60 w 485"/>
                <a:gd name="T23" fmla="*/ 266 h 291"/>
                <a:gd name="T24" fmla="*/ 15 w 485"/>
                <a:gd name="T25" fmla="*/ 271 h 291"/>
                <a:gd name="T26" fmla="*/ 8 w 485"/>
                <a:gd name="T27" fmla="*/ 257 h 291"/>
                <a:gd name="T28" fmla="*/ 3 w 485"/>
                <a:gd name="T29" fmla="*/ 244 h 291"/>
                <a:gd name="T30" fmla="*/ 0 w 485"/>
                <a:gd name="T31" fmla="*/ 229 h 291"/>
                <a:gd name="T32" fmla="*/ 5 w 485"/>
                <a:gd name="T33" fmla="*/ 219 h 291"/>
                <a:gd name="T34" fmla="*/ 14 w 485"/>
                <a:gd name="T35" fmla="*/ 207 h 291"/>
                <a:gd name="T36" fmla="*/ 23 w 485"/>
                <a:gd name="T37" fmla="*/ 189 h 291"/>
                <a:gd name="T38" fmla="*/ 31 w 485"/>
                <a:gd name="T39" fmla="*/ 166 h 291"/>
                <a:gd name="T40" fmla="*/ 41 w 485"/>
                <a:gd name="T41" fmla="*/ 137 h 291"/>
                <a:gd name="T42" fmla="*/ 48 w 485"/>
                <a:gd name="T43" fmla="*/ 126 h 291"/>
                <a:gd name="T44" fmla="*/ 60 w 485"/>
                <a:gd name="T45" fmla="*/ 119 h 291"/>
                <a:gd name="T46" fmla="*/ 87 w 485"/>
                <a:gd name="T47" fmla="*/ 111 h 291"/>
                <a:gd name="T48" fmla="*/ 89 w 485"/>
                <a:gd name="T49" fmla="*/ 106 h 291"/>
                <a:gd name="T50" fmla="*/ 94 w 485"/>
                <a:gd name="T51" fmla="*/ 100 h 291"/>
                <a:gd name="T52" fmla="*/ 101 w 485"/>
                <a:gd name="T53" fmla="*/ 95 h 291"/>
                <a:gd name="T54" fmla="*/ 106 w 485"/>
                <a:gd name="T55" fmla="*/ 93 h 291"/>
                <a:gd name="T56" fmla="*/ 106 w 485"/>
                <a:gd name="T57" fmla="*/ 76 h 291"/>
                <a:gd name="T58" fmla="*/ 109 w 485"/>
                <a:gd name="T59" fmla="*/ 70 h 291"/>
                <a:gd name="T60" fmla="*/ 113 w 485"/>
                <a:gd name="T61" fmla="*/ 67 h 291"/>
                <a:gd name="T62" fmla="*/ 122 w 485"/>
                <a:gd name="T63" fmla="*/ 69 h 291"/>
                <a:gd name="T64" fmla="*/ 128 w 485"/>
                <a:gd name="T65" fmla="*/ 69 h 291"/>
                <a:gd name="T66" fmla="*/ 132 w 485"/>
                <a:gd name="T67" fmla="*/ 66 h 291"/>
                <a:gd name="T68" fmla="*/ 134 w 485"/>
                <a:gd name="T69" fmla="*/ 56 h 291"/>
                <a:gd name="T70" fmla="*/ 139 w 485"/>
                <a:gd name="T71" fmla="*/ 44 h 291"/>
                <a:gd name="T72" fmla="*/ 144 w 485"/>
                <a:gd name="T73" fmla="*/ 39 h 291"/>
                <a:gd name="T74" fmla="*/ 213 w 485"/>
                <a:gd name="T75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5" h="291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90" name="Freeform 444"/>
            <p:cNvSpPr>
              <a:spLocks/>
            </p:cNvSpPr>
            <p:nvPr>
              <p:custDataLst>
                <p:tags r:id="rId677"/>
              </p:custDataLst>
            </p:nvPr>
          </p:nvSpPr>
          <p:spPr bwMode="auto">
            <a:xfrm>
              <a:off x="15271380" y="4627730"/>
              <a:ext cx="191855" cy="191932"/>
            </a:xfrm>
            <a:custGeom>
              <a:avLst/>
              <a:gdLst>
                <a:gd name="T0" fmla="*/ 86 w 186"/>
                <a:gd name="T1" fmla="*/ 147 h 166"/>
                <a:gd name="T2" fmla="*/ 83 w 186"/>
                <a:gd name="T3" fmla="*/ 136 h 166"/>
                <a:gd name="T4" fmla="*/ 78 w 186"/>
                <a:gd name="T5" fmla="*/ 127 h 166"/>
                <a:gd name="T6" fmla="*/ 74 w 186"/>
                <a:gd name="T7" fmla="*/ 118 h 166"/>
                <a:gd name="T8" fmla="*/ 70 w 186"/>
                <a:gd name="T9" fmla="*/ 110 h 166"/>
                <a:gd name="T10" fmla="*/ 60 w 186"/>
                <a:gd name="T11" fmla="*/ 95 h 166"/>
                <a:gd name="T12" fmla="*/ 49 w 186"/>
                <a:gd name="T13" fmla="*/ 82 h 166"/>
                <a:gd name="T14" fmla="*/ 37 w 186"/>
                <a:gd name="T15" fmla="*/ 70 h 166"/>
                <a:gd name="T16" fmla="*/ 25 w 186"/>
                <a:gd name="T17" fmla="*/ 56 h 166"/>
                <a:gd name="T18" fmla="*/ 13 w 186"/>
                <a:gd name="T19" fmla="*/ 38 h 166"/>
                <a:gd name="T20" fmla="*/ 0 w 186"/>
                <a:gd name="T21" fmla="*/ 18 h 166"/>
                <a:gd name="T22" fmla="*/ 0 w 186"/>
                <a:gd name="T23" fmla="*/ 0 h 166"/>
                <a:gd name="T24" fmla="*/ 7 w 186"/>
                <a:gd name="T25" fmla="*/ 2 h 166"/>
                <a:gd name="T26" fmla="*/ 14 w 186"/>
                <a:gd name="T27" fmla="*/ 3 h 166"/>
                <a:gd name="T28" fmla="*/ 20 w 186"/>
                <a:gd name="T29" fmla="*/ 4 h 166"/>
                <a:gd name="T30" fmla="*/ 27 w 186"/>
                <a:gd name="T31" fmla="*/ 4 h 166"/>
                <a:gd name="T32" fmla="*/ 33 w 186"/>
                <a:gd name="T33" fmla="*/ 4 h 166"/>
                <a:gd name="T34" fmla="*/ 40 w 186"/>
                <a:gd name="T35" fmla="*/ 3 h 166"/>
                <a:gd name="T36" fmla="*/ 47 w 186"/>
                <a:gd name="T37" fmla="*/ 2 h 166"/>
                <a:gd name="T38" fmla="*/ 53 w 186"/>
                <a:gd name="T39" fmla="*/ 0 h 166"/>
                <a:gd name="T40" fmla="*/ 140 w 186"/>
                <a:gd name="T41" fmla="*/ 12 h 166"/>
                <a:gd name="T42" fmla="*/ 186 w 186"/>
                <a:gd name="T43" fmla="*/ 91 h 166"/>
                <a:gd name="T44" fmla="*/ 171 w 186"/>
                <a:gd name="T45" fmla="*/ 112 h 166"/>
                <a:gd name="T46" fmla="*/ 155 w 186"/>
                <a:gd name="T47" fmla="*/ 129 h 166"/>
                <a:gd name="T48" fmla="*/ 149 w 186"/>
                <a:gd name="T49" fmla="*/ 137 h 166"/>
                <a:gd name="T50" fmla="*/ 144 w 186"/>
                <a:gd name="T51" fmla="*/ 145 h 166"/>
                <a:gd name="T52" fmla="*/ 142 w 186"/>
                <a:gd name="T53" fmla="*/ 150 h 166"/>
                <a:gd name="T54" fmla="*/ 141 w 186"/>
                <a:gd name="T55" fmla="*/ 156 h 166"/>
                <a:gd name="T56" fmla="*/ 140 w 186"/>
                <a:gd name="T57" fmla="*/ 161 h 166"/>
                <a:gd name="T58" fmla="*/ 140 w 186"/>
                <a:gd name="T59" fmla="*/ 166 h 166"/>
                <a:gd name="T60" fmla="*/ 86 w 186"/>
                <a:gd name="T61" fmla="*/ 14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6" h="166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91" name="Freeform 445"/>
            <p:cNvSpPr>
              <a:spLocks/>
            </p:cNvSpPr>
            <p:nvPr>
              <p:custDataLst>
                <p:tags r:id="rId678"/>
              </p:custDataLst>
            </p:nvPr>
          </p:nvSpPr>
          <p:spPr bwMode="auto">
            <a:xfrm>
              <a:off x="11471166" y="7785864"/>
              <a:ext cx="191855" cy="125627"/>
            </a:xfrm>
            <a:custGeom>
              <a:avLst/>
              <a:gdLst>
                <a:gd name="T0" fmla="*/ 153 w 186"/>
                <a:gd name="T1" fmla="*/ 21 h 104"/>
                <a:gd name="T2" fmla="*/ 146 w 186"/>
                <a:gd name="T3" fmla="*/ 21 h 104"/>
                <a:gd name="T4" fmla="*/ 141 w 186"/>
                <a:gd name="T5" fmla="*/ 20 h 104"/>
                <a:gd name="T6" fmla="*/ 136 w 186"/>
                <a:gd name="T7" fmla="*/ 18 h 104"/>
                <a:gd name="T8" fmla="*/ 133 w 186"/>
                <a:gd name="T9" fmla="*/ 15 h 104"/>
                <a:gd name="T10" fmla="*/ 130 w 186"/>
                <a:gd name="T11" fmla="*/ 13 h 104"/>
                <a:gd name="T12" fmla="*/ 125 w 186"/>
                <a:gd name="T13" fmla="*/ 11 h 104"/>
                <a:gd name="T14" fmla="*/ 120 w 186"/>
                <a:gd name="T15" fmla="*/ 10 h 104"/>
                <a:gd name="T16" fmla="*/ 113 w 186"/>
                <a:gd name="T17" fmla="*/ 9 h 104"/>
                <a:gd name="T18" fmla="*/ 100 w 186"/>
                <a:gd name="T19" fmla="*/ 8 h 104"/>
                <a:gd name="T20" fmla="*/ 88 w 186"/>
                <a:gd name="T21" fmla="*/ 6 h 104"/>
                <a:gd name="T22" fmla="*/ 75 w 186"/>
                <a:gd name="T23" fmla="*/ 3 h 104"/>
                <a:gd name="T24" fmla="*/ 64 w 186"/>
                <a:gd name="T25" fmla="*/ 1 h 104"/>
                <a:gd name="T26" fmla="*/ 60 w 186"/>
                <a:gd name="T27" fmla="*/ 0 h 104"/>
                <a:gd name="T28" fmla="*/ 54 w 186"/>
                <a:gd name="T29" fmla="*/ 0 h 104"/>
                <a:gd name="T30" fmla="*/ 51 w 186"/>
                <a:gd name="T31" fmla="*/ 1 h 104"/>
                <a:gd name="T32" fmla="*/ 46 w 186"/>
                <a:gd name="T33" fmla="*/ 2 h 104"/>
                <a:gd name="T34" fmla="*/ 44 w 186"/>
                <a:gd name="T35" fmla="*/ 4 h 104"/>
                <a:gd name="T36" fmla="*/ 42 w 186"/>
                <a:gd name="T37" fmla="*/ 6 h 104"/>
                <a:gd name="T38" fmla="*/ 41 w 186"/>
                <a:gd name="T39" fmla="*/ 10 h 104"/>
                <a:gd name="T40" fmla="*/ 40 w 186"/>
                <a:gd name="T41" fmla="*/ 15 h 104"/>
                <a:gd name="T42" fmla="*/ 34 w 186"/>
                <a:gd name="T43" fmla="*/ 27 h 104"/>
                <a:gd name="T44" fmla="*/ 20 w 186"/>
                <a:gd name="T45" fmla="*/ 47 h 104"/>
                <a:gd name="T46" fmla="*/ 7 w 186"/>
                <a:gd name="T47" fmla="*/ 66 h 104"/>
                <a:gd name="T48" fmla="*/ 0 w 186"/>
                <a:gd name="T49" fmla="*/ 77 h 104"/>
                <a:gd name="T50" fmla="*/ 8 w 186"/>
                <a:gd name="T51" fmla="*/ 77 h 104"/>
                <a:gd name="T52" fmla="*/ 16 w 186"/>
                <a:gd name="T53" fmla="*/ 78 h 104"/>
                <a:gd name="T54" fmla="*/ 21 w 186"/>
                <a:gd name="T55" fmla="*/ 79 h 104"/>
                <a:gd name="T56" fmla="*/ 25 w 186"/>
                <a:gd name="T57" fmla="*/ 81 h 104"/>
                <a:gd name="T58" fmla="*/ 33 w 186"/>
                <a:gd name="T59" fmla="*/ 85 h 104"/>
                <a:gd name="T60" fmla="*/ 40 w 186"/>
                <a:gd name="T61" fmla="*/ 89 h 104"/>
                <a:gd name="T62" fmla="*/ 45 w 186"/>
                <a:gd name="T63" fmla="*/ 94 h 104"/>
                <a:gd name="T64" fmla="*/ 52 w 186"/>
                <a:gd name="T65" fmla="*/ 98 h 104"/>
                <a:gd name="T66" fmla="*/ 56 w 186"/>
                <a:gd name="T67" fmla="*/ 100 h 104"/>
                <a:gd name="T68" fmla="*/ 61 w 186"/>
                <a:gd name="T69" fmla="*/ 101 h 104"/>
                <a:gd name="T70" fmla="*/ 66 w 186"/>
                <a:gd name="T71" fmla="*/ 102 h 104"/>
                <a:gd name="T72" fmla="*/ 74 w 186"/>
                <a:gd name="T73" fmla="*/ 102 h 104"/>
                <a:gd name="T74" fmla="*/ 107 w 186"/>
                <a:gd name="T75" fmla="*/ 103 h 104"/>
                <a:gd name="T76" fmla="*/ 131 w 186"/>
                <a:gd name="T77" fmla="*/ 104 h 104"/>
                <a:gd name="T78" fmla="*/ 135 w 186"/>
                <a:gd name="T79" fmla="*/ 103 h 104"/>
                <a:gd name="T80" fmla="*/ 139 w 186"/>
                <a:gd name="T81" fmla="*/ 102 h 104"/>
                <a:gd name="T82" fmla="*/ 142 w 186"/>
                <a:gd name="T83" fmla="*/ 100 h 104"/>
                <a:gd name="T84" fmla="*/ 145 w 186"/>
                <a:gd name="T85" fmla="*/ 97 h 104"/>
                <a:gd name="T86" fmla="*/ 147 w 186"/>
                <a:gd name="T87" fmla="*/ 94 h 104"/>
                <a:gd name="T88" fmla="*/ 150 w 186"/>
                <a:gd name="T89" fmla="*/ 88 h 104"/>
                <a:gd name="T90" fmla="*/ 152 w 186"/>
                <a:gd name="T91" fmla="*/ 83 h 104"/>
                <a:gd name="T92" fmla="*/ 153 w 186"/>
                <a:gd name="T93" fmla="*/ 77 h 104"/>
                <a:gd name="T94" fmla="*/ 186 w 186"/>
                <a:gd name="T95" fmla="*/ 27 h 104"/>
                <a:gd name="T96" fmla="*/ 153 w 186"/>
                <a:gd name="T97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6" h="104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92" name="Freeform 446"/>
            <p:cNvSpPr>
              <a:spLocks/>
            </p:cNvSpPr>
            <p:nvPr>
              <p:custDataLst>
                <p:tags r:id="rId679"/>
              </p:custDataLst>
            </p:nvPr>
          </p:nvSpPr>
          <p:spPr bwMode="auto">
            <a:xfrm>
              <a:off x="15640333" y="4704502"/>
              <a:ext cx="309920" cy="212870"/>
            </a:xfrm>
            <a:custGeom>
              <a:avLst/>
              <a:gdLst>
                <a:gd name="T0" fmla="*/ 79 w 311"/>
                <a:gd name="T1" fmla="*/ 38 h 179"/>
                <a:gd name="T2" fmla="*/ 115 w 311"/>
                <a:gd name="T3" fmla="*/ 26 h 179"/>
                <a:gd name="T4" fmla="*/ 148 w 311"/>
                <a:gd name="T5" fmla="*/ 14 h 179"/>
                <a:gd name="T6" fmla="*/ 178 w 311"/>
                <a:gd name="T7" fmla="*/ 4 h 179"/>
                <a:gd name="T8" fmla="*/ 211 w 311"/>
                <a:gd name="T9" fmla="*/ 0 h 179"/>
                <a:gd name="T10" fmla="*/ 236 w 311"/>
                <a:gd name="T11" fmla="*/ 2 h 179"/>
                <a:gd name="T12" fmla="*/ 256 w 311"/>
                <a:gd name="T13" fmla="*/ 6 h 179"/>
                <a:gd name="T14" fmla="*/ 292 w 311"/>
                <a:gd name="T15" fmla="*/ 12 h 179"/>
                <a:gd name="T16" fmla="*/ 287 w 311"/>
                <a:gd name="T17" fmla="*/ 28 h 179"/>
                <a:gd name="T18" fmla="*/ 278 w 311"/>
                <a:gd name="T19" fmla="*/ 42 h 179"/>
                <a:gd name="T20" fmla="*/ 269 w 311"/>
                <a:gd name="T21" fmla="*/ 53 h 179"/>
                <a:gd name="T22" fmla="*/ 265 w 311"/>
                <a:gd name="T23" fmla="*/ 62 h 179"/>
                <a:gd name="T24" fmla="*/ 266 w 311"/>
                <a:gd name="T25" fmla="*/ 66 h 179"/>
                <a:gd name="T26" fmla="*/ 271 w 311"/>
                <a:gd name="T27" fmla="*/ 71 h 179"/>
                <a:gd name="T28" fmla="*/ 285 w 311"/>
                <a:gd name="T29" fmla="*/ 79 h 179"/>
                <a:gd name="T30" fmla="*/ 311 w 311"/>
                <a:gd name="T31" fmla="*/ 93 h 179"/>
                <a:gd name="T32" fmla="*/ 287 w 311"/>
                <a:gd name="T33" fmla="*/ 107 h 179"/>
                <a:gd name="T34" fmla="*/ 281 w 311"/>
                <a:gd name="T35" fmla="*/ 115 h 179"/>
                <a:gd name="T36" fmla="*/ 278 w 311"/>
                <a:gd name="T37" fmla="*/ 129 h 179"/>
                <a:gd name="T38" fmla="*/ 252 w 311"/>
                <a:gd name="T39" fmla="*/ 136 h 179"/>
                <a:gd name="T40" fmla="*/ 211 w 311"/>
                <a:gd name="T41" fmla="*/ 148 h 179"/>
                <a:gd name="T42" fmla="*/ 191 w 311"/>
                <a:gd name="T43" fmla="*/ 168 h 179"/>
                <a:gd name="T44" fmla="*/ 178 w 311"/>
                <a:gd name="T45" fmla="*/ 176 h 179"/>
                <a:gd name="T46" fmla="*/ 165 w 311"/>
                <a:gd name="T47" fmla="*/ 179 h 179"/>
                <a:gd name="T48" fmla="*/ 151 w 311"/>
                <a:gd name="T49" fmla="*/ 175 h 179"/>
                <a:gd name="T50" fmla="*/ 137 w 311"/>
                <a:gd name="T51" fmla="*/ 167 h 179"/>
                <a:gd name="T52" fmla="*/ 120 w 311"/>
                <a:gd name="T53" fmla="*/ 158 h 179"/>
                <a:gd name="T54" fmla="*/ 98 w 311"/>
                <a:gd name="T55" fmla="*/ 155 h 179"/>
                <a:gd name="T56" fmla="*/ 66 w 311"/>
                <a:gd name="T57" fmla="*/ 155 h 179"/>
                <a:gd name="T58" fmla="*/ 51 w 311"/>
                <a:gd name="T59" fmla="*/ 157 h 179"/>
                <a:gd name="T60" fmla="*/ 39 w 311"/>
                <a:gd name="T61" fmla="*/ 161 h 179"/>
                <a:gd name="T62" fmla="*/ 36 w 311"/>
                <a:gd name="T63" fmla="*/ 142 h 179"/>
                <a:gd name="T64" fmla="*/ 32 w 311"/>
                <a:gd name="T65" fmla="*/ 123 h 179"/>
                <a:gd name="T66" fmla="*/ 21 w 311"/>
                <a:gd name="T67" fmla="*/ 128 h 179"/>
                <a:gd name="T68" fmla="*/ 13 w 311"/>
                <a:gd name="T69" fmla="*/ 129 h 179"/>
                <a:gd name="T70" fmla="*/ 7 w 311"/>
                <a:gd name="T71" fmla="*/ 126 h 179"/>
                <a:gd name="T72" fmla="*/ 3 w 311"/>
                <a:gd name="T73" fmla="*/ 121 h 179"/>
                <a:gd name="T74" fmla="*/ 0 w 311"/>
                <a:gd name="T75" fmla="*/ 105 h 179"/>
                <a:gd name="T76" fmla="*/ 0 w 311"/>
                <a:gd name="T77" fmla="*/ 87 h 179"/>
                <a:gd name="T78" fmla="*/ 3 w 311"/>
                <a:gd name="T79" fmla="*/ 82 h 179"/>
                <a:gd name="T80" fmla="*/ 13 w 311"/>
                <a:gd name="T81" fmla="*/ 78 h 179"/>
                <a:gd name="T82" fmla="*/ 21 w 311"/>
                <a:gd name="T83" fmla="*/ 72 h 179"/>
                <a:gd name="T84" fmla="*/ 25 w 311"/>
                <a:gd name="T85" fmla="*/ 68 h 179"/>
                <a:gd name="T86" fmla="*/ 26 w 311"/>
                <a:gd name="T87" fmla="*/ 62 h 179"/>
                <a:gd name="T88" fmla="*/ 24 w 311"/>
                <a:gd name="T89" fmla="*/ 51 h 179"/>
                <a:gd name="T90" fmla="*/ 19 w 311"/>
                <a:gd name="T91" fmla="*/ 43 h 179"/>
                <a:gd name="T92" fmla="*/ 8 w 311"/>
                <a:gd name="T93" fmla="*/ 29 h 179"/>
                <a:gd name="T94" fmla="*/ 1 w 311"/>
                <a:gd name="T95" fmla="*/ 18 h 179"/>
                <a:gd name="T96" fmla="*/ 1 w 311"/>
                <a:gd name="T97" fmla="*/ 13 h 179"/>
                <a:gd name="T98" fmla="*/ 6 w 311"/>
                <a:gd name="T99" fmla="*/ 6 h 179"/>
                <a:gd name="T100" fmla="*/ 0 w 311"/>
                <a:gd name="T101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1" h="179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93" name="Freeform 447"/>
            <p:cNvSpPr>
              <a:spLocks/>
            </p:cNvSpPr>
            <p:nvPr>
              <p:custDataLst>
                <p:tags r:id="rId680"/>
              </p:custDataLst>
            </p:nvPr>
          </p:nvSpPr>
          <p:spPr bwMode="auto">
            <a:xfrm>
              <a:off x="14142384" y="6742458"/>
              <a:ext cx="413227" cy="362924"/>
            </a:xfrm>
            <a:custGeom>
              <a:avLst/>
              <a:gdLst>
                <a:gd name="T0" fmla="*/ 6 w 405"/>
                <a:gd name="T1" fmla="*/ 260 h 314"/>
                <a:gd name="T2" fmla="*/ 13 w 405"/>
                <a:gd name="T3" fmla="*/ 237 h 314"/>
                <a:gd name="T4" fmla="*/ 17 w 405"/>
                <a:gd name="T5" fmla="*/ 202 h 314"/>
                <a:gd name="T6" fmla="*/ 23 w 405"/>
                <a:gd name="T7" fmla="*/ 173 h 314"/>
                <a:gd name="T8" fmla="*/ 32 w 405"/>
                <a:gd name="T9" fmla="*/ 162 h 314"/>
                <a:gd name="T10" fmla="*/ 48 w 405"/>
                <a:gd name="T11" fmla="*/ 150 h 314"/>
                <a:gd name="T12" fmla="*/ 72 w 405"/>
                <a:gd name="T13" fmla="*/ 141 h 314"/>
                <a:gd name="T14" fmla="*/ 93 w 405"/>
                <a:gd name="T15" fmla="*/ 134 h 314"/>
                <a:gd name="T16" fmla="*/ 104 w 405"/>
                <a:gd name="T17" fmla="*/ 125 h 314"/>
                <a:gd name="T18" fmla="*/ 113 w 405"/>
                <a:gd name="T19" fmla="*/ 114 h 314"/>
                <a:gd name="T20" fmla="*/ 123 w 405"/>
                <a:gd name="T21" fmla="*/ 93 h 314"/>
                <a:gd name="T22" fmla="*/ 136 w 405"/>
                <a:gd name="T23" fmla="*/ 69 h 314"/>
                <a:gd name="T24" fmla="*/ 147 w 405"/>
                <a:gd name="T25" fmla="*/ 55 h 314"/>
                <a:gd name="T26" fmla="*/ 155 w 405"/>
                <a:gd name="T27" fmla="*/ 51 h 314"/>
                <a:gd name="T28" fmla="*/ 170 w 405"/>
                <a:gd name="T29" fmla="*/ 51 h 314"/>
                <a:gd name="T30" fmla="*/ 189 w 405"/>
                <a:gd name="T31" fmla="*/ 48 h 314"/>
                <a:gd name="T32" fmla="*/ 213 w 405"/>
                <a:gd name="T33" fmla="*/ 35 h 314"/>
                <a:gd name="T34" fmla="*/ 237 w 405"/>
                <a:gd name="T35" fmla="*/ 20 h 314"/>
                <a:gd name="T36" fmla="*/ 257 w 405"/>
                <a:gd name="T37" fmla="*/ 11 h 314"/>
                <a:gd name="T38" fmla="*/ 282 w 405"/>
                <a:gd name="T39" fmla="*/ 4 h 314"/>
                <a:gd name="T40" fmla="*/ 314 w 405"/>
                <a:gd name="T41" fmla="*/ 0 h 314"/>
                <a:gd name="T42" fmla="*/ 332 w 405"/>
                <a:gd name="T43" fmla="*/ 14 h 314"/>
                <a:gd name="T44" fmla="*/ 337 w 405"/>
                <a:gd name="T45" fmla="*/ 34 h 314"/>
                <a:gd name="T46" fmla="*/ 343 w 405"/>
                <a:gd name="T47" fmla="*/ 50 h 314"/>
                <a:gd name="T48" fmla="*/ 352 w 405"/>
                <a:gd name="T49" fmla="*/ 62 h 314"/>
                <a:gd name="T50" fmla="*/ 368 w 405"/>
                <a:gd name="T51" fmla="*/ 74 h 314"/>
                <a:gd name="T52" fmla="*/ 382 w 405"/>
                <a:gd name="T53" fmla="*/ 85 h 314"/>
                <a:gd name="T54" fmla="*/ 390 w 405"/>
                <a:gd name="T55" fmla="*/ 93 h 314"/>
                <a:gd name="T56" fmla="*/ 396 w 405"/>
                <a:gd name="T57" fmla="*/ 115 h 314"/>
                <a:gd name="T58" fmla="*/ 398 w 405"/>
                <a:gd name="T59" fmla="*/ 143 h 314"/>
                <a:gd name="T60" fmla="*/ 398 w 405"/>
                <a:gd name="T61" fmla="*/ 170 h 314"/>
                <a:gd name="T62" fmla="*/ 402 w 405"/>
                <a:gd name="T63" fmla="*/ 196 h 314"/>
                <a:gd name="T64" fmla="*/ 398 w 405"/>
                <a:gd name="T65" fmla="*/ 217 h 314"/>
                <a:gd name="T66" fmla="*/ 382 w 405"/>
                <a:gd name="T67" fmla="*/ 226 h 314"/>
                <a:gd name="T68" fmla="*/ 365 w 405"/>
                <a:gd name="T69" fmla="*/ 241 h 314"/>
                <a:gd name="T70" fmla="*/ 363 w 405"/>
                <a:gd name="T71" fmla="*/ 237 h 314"/>
                <a:gd name="T72" fmla="*/ 358 w 405"/>
                <a:gd name="T73" fmla="*/ 233 h 314"/>
                <a:gd name="T74" fmla="*/ 342 w 405"/>
                <a:gd name="T75" fmla="*/ 227 h 314"/>
                <a:gd name="T76" fmla="*/ 319 w 405"/>
                <a:gd name="T77" fmla="*/ 223 h 314"/>
                <a:gd name="T78" fmla="*/ 152 w 405"/>
                <a:gd name="T79" fmla="*/ 241 h 314"/>
                <a:gd name="T80" fmla="*/ 150 w 405"/>
                <a:gd name="T81" fmla="*/ 257 h 314"/>
                <a:gd name="T82" fmla="*/ 150 w 405"/>
                <a:gd name="T83" fmla="*/ 274 h 314"/>
                <a:gd name="T84" fmla="*/ 152 w 405"/>
                <a:gd name="T85" fmla="*/ 314 h 314"/>
                <a:gd name="T86" fmla="*/ 139 w 405"/>
                <a:gd name="T87" fmla="*/ 312 h 314"/>
                <a:gd name="T88" fmla="*/ 126 w 405"/>
                <a:gd name="T89" fmla="*/ 305 h 314"/>
                <a:gd name="T90" fmla="*/ 100 w 405"/>
                <a:gd name="T91" fmla="*/ 290 h 314"/>
                <a:gd name="T92" fmla="*/ 89 w 405"/>
                <a:gd name="T93" fmla="*/ 307 h 314"/>
                <a:gd name="T94" fmla="*/ 82 w 405"/>
                <a:gd name="T95" fmla="*/ 312 h 314"/>
                <a:gd name="T96" fmla="*/ 73 w 405"/>
                <a:gd name="T97" fmla="*/ 314 h 314"/>
                <a:gd name="T98" fmla="*/ 60 w 405"/>
                <a:gd name="T99" fmla="*/ 311 h 314"/>
                <a:gd name="T100" fmla="*/ 47 w 405"/>
                <a:gd name="T101" fmla="*/ 302 h 314"/>
                <a:gd name="T102" fmla="*/ 28 w 405"/>
                <a:gd name="T103" fmla="*/ 291 h 314"/>
                <a:gd name="T104" fmla="*/ 0 w 405"/>
                <a:gd name="T105" fmla="*/ 28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5" h="314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94" name="Freeform 448"/>
            <p:cNvSpPr>
              <a:spLocks/>
            </p:cNvSpPr>
            <p:nvPr>
              <p:custDataLst>
                <p:tags r:id="rId681"/>
              </p:custDataLst>
            </p:nvPr>
          </p:nvSpPr>
          <p:spPr bwMode="auto">
            <a:xfrm>
              <a:off x="14950390" y="6892514"/>
              <a:ext cx="450122" cy="767723"/>
            </a:xfrm>
            <a:custGeom>
              <a:avLst/>
              <a:gdLst>
                <a:gd name="T0" fmla="*/ 335 w 453"/>
                <a:gd name="T1" fmla="*/ 36 h 661"/>
                <a:gd name="T2" fmla="*/ 321 w 453"/>
                <a:gd name="T3" fmla="*/ 98 h 661"/>
                <a:gd name="T4" fmla="*/ 277 w 453"/>
                <a:gd name="T5" fmla="*/ 162 h 661"/>
                <a:gd name="T6" fmla="*/ 253 w 453"/>
                <a:gd name="T7" fmla="*/ 219 h 661"/>
                <a:gd name="T8" fmla="*/ 232 w 453"/>
                <a:gd name="T9" fmla="*/ 272 h 661"/>
                <a:gd name="T10" fmla="*/ 209 w 453"/>
                <a:gd name="T11" fmla="*/ 329 h 661"/>
                <a:gd name="T12" fmla="*/ 196 w 453"/>
                <a:gd name="T13" fmla="*/ 362 h 661"/>
                <a:gd name="T14" fmla="*/ 180 w 453"/>
                <a:gd name="T15" fmla="*/ 380 h 661"/>
                <a:gd name="T16" fmla="*/ 167 w 453"/>
                <a:gd name="T17" fmla="*/ 390 h 661"/>
                <a:gd name="T18" fmla="*/ 141 w 453"/>
                <a:gd name="T19" fmla="*/ 382 h 661"/>
                <a:gd name="T20" fmla="*/ 121 w 453"/>
                <a:gd name="T21" fmla="*/ 370 h 661"/>
                <a:gd name="T22" fmla="*/ 94 w 453"/>
                <a:gd name="T23" fmla="*/ 367 h 661"/>
                <a:gd name="T24" fmla="*/ 64 w 453"/>
                <a:gd name="T25" fmla="*/ 380 h 661"/>
                <a:gd name="T26" fmla="*/ 44 w 453"/>
                <a:gd name="T27" fmla="*/ 403 h 661"/>
                <a:gd name="T28" fmla="*/ 21 w 453"/>
                <a:gd name="T29" fmla="*/ 454 h 661"/>
                <a:gd name="T30" fmla="*/ 7 w 453"/>
                <a:gd name="T31" fmla="*/ 482 h 661"/>
                <a:gd name="T32" fmla="*/ 1 w 453"/>
                <a:gd name="T33" fmla="*/ 500 h 661"/>
                <a:gd name="T34" fmla="*/ 8 w 453"/>
                <a:gd name="T35" fmla="*/ 517 h 661"/>
                <a:gd name="T36" fmla="*/ 20 w 453"/>
                <a:gd name="T37" fmla="*/ 526 h 661"/>
                <a:gd name="T38" fmla="*/ 55 w 453"/>
                <a:gd name="T39" fmla="*/ 526 h 661"/>
                <a:gd name="T40" fmla="*/ 71 w 453"/>
                <a:gd name="T41" fmla="*/ 548 h 661"/>
                <a:gd name="T42" fmla="*/ 73 w 453"/>
                <a:gd name="T43" fmla="*/ 590 h 661"/>
                <a:gd name="T44" fmla="*/ 67 w 453"/>
                <a:gd name="T45" fmla="*/ 630 h 661"/>
                <a:gd name="T46" fmla="*/ 433 w 453"/>
                <a:gd name="T47" fmla="*/ 661 h 661"/>
                <a:gd name="T48" fmla="*/ 442 w 453"/>
                <a:gd name="T49" fmla="*/ 582 h 661"/>
                <a:gd name="T50" fmla="*/ 415 w 453"/>
                <a:gd name="T51" fmla="*/ 568 h 661"/>
                <a:gd name="T52" fmla="*/ 373 w 453"/>
                <a:gd name="T53" fmla="*/ 557 h 661"/>
                <a:gd name="T54" fmla="*/ 353 w 453"/>
                <a:gd name="T55" fmla="*/ 549 h 661"/>
                <a:gd name="T56" fmla="*/ 340 w 453"/>
                <a:gd name="T57" fmla="*/ 537 h 661"/>
                <a:gd name="T58" fmla="*/ 333 w 453"/>
                <a:gd name="T59" fmla="*/ 515 h 661"/>
                <a:gd name="T60" fmla="*/ 333 w 453"/>
                <a:gd name="T61" fmla="*/ 464 h 661"/>
                <a:gd name="T62" fmla="*/ 337 w 453"/>
                <a:gd name="T63" fmla="*/ 428 h 661"/>
                <a:gd name="T64" fmla="*/ 351 w 453"/>
                <a:gd name="T65" fmla="*/ 397 h 661"/>
                <a:gd name="T66" fmla="*/ 373 w 453"/>
                <a:gd name="T67" fmla="*/ 364 h 661"/>
                <a:gd name="T68" fmla="*/ 392 w 453"/>
                <a:gd name="T69" fmla="*/ 330 h 661"/>
                <a:gd name="T70" fmla="*/ 399 w 453"/>
                <a:gd name="T71" fmla="*/ 297 h 661"/>
                <a:gd name="T72" fmla="*/ 389 w 453"/>
                <a:gd name="T73" fmla="*/ 267 h 661"/>
                <a:gd name="T74" fmla="*/ 373 w 453"/>
                <a:gd name="T75" fmla="*/ 246 h 661"/>
                <a:gd name="T76" fmla="*/ 343 w 453"/>
                <a:gd name="T77" fmla="*/ 217 h 661"/>
                <a:gd name="T78" fmla="*/ 333 w 453"/>
                <a:gd name="T79" fmla="*/ 192 h 661"/>
                <a:gd name="T80" fmla="*/ 335 w 453"/>
                <a:gd name="T81" fmla="*/ 173 h 661"/>
                <a:gd name="T82" fmla="*/ 353 w 453"/>
                <a:gd name="T83" fmla="*/ 164 h 661"/>
                <a:gd name="T84" fmla="*/ 406 w 453"/>
                <a:gd name="T85" fmla="*/ 162 h 661"/>
                <a:gd name="T86" fmla="*/ 395 w 453"/>
                <a:gd name="T87" fmla="*/ 151 h 661"/>
                <a:gd name="T88" fmla="*/ 379 w 453"/>
                <a:gd name="T89" fmla="*/ 117 h 661"/>
                <a:gd name="T90" fmla="*/ 371 w 453"/>
                <a:gd name="T91" fmla="*/ 73 h 661"/>
                <a:gd name="T92" fmla="*/ 373 w 453"/>
                <a:gd name="T93" fmla="*/ 45 h 661"/>
                <a:gd name="T94" fmla="*/ 367 w 453"/>
                <a:gd name="T95" fmla="*/ 11 h 661"/>
                <a:gd name="T96" fmla="*/ 347 w 453"/>
                <a:gd name="T97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3" h="661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96" name="Freeform 450"/>
            <p:cNvSpPr>
              <a:spLocks/>
            </p:cNvSpPr>
            <p:nvPr>
              <p:custDataLst>
                <p:tags r:id="rId682"/>
              </p:custDataLst>
            </p:nvPr>
          </p:nvSpPr>
          <p:spPr bwMode="auto">
            <a:xfrm>
              <a:off x="9851461" y="6941369"/>
              <a:ext cx="693631" cy="1151585"/>
            </a:xfrm>
            <a:custGeom>
              <a:avLst/>
              <a:gdLst>
                <a:gd name="T0" fmla="*/ 671 w 684"/>
                <a:gd name="T1" fmla="*/ 573 h 998"/>
                <a:gd name="T2" fmla="*/ 680 w 684"/>
                <a:gd name="T3" fmla="*/ 550 h 998"/>
                <a:gd name="T4" fmla="*/ 671 w 684"/>
                <a:gd name="T5" fmla="*/ 491 h 998"/>
                <a:gd name="T6" fmla="*/ 659 w 684"/>
                <a:gd name="T7" fmla="*/ 423 h 998"/>
                <a:gd name="T8" fmla="*/ 678 w 684"/>
                <a:gd name="T9" fmla="*/ 389 h 998"/>
                <a:gd name="T10" fmla="*/ 557 w 684"/>
                <a:gd name="T11" fmla="*/ 361 h 998"/>
                <a:gd name="T12" fmla="*/ 533 w 684"/>
                <a:gd name="T13" fmla="*/ 326 h 998"/>
                <a:gd name="T14" fmla="*/ 462 w 684"/>
                <a:gd name="T15" fmla="*/ 310 h 998"/>
                <a:gd name="T16" fmla="*/ 402 w 684"/>
                <a:gd name="T17" fmla="*/ 270 h 998"/>
                <a:gd name="T18" fmla="*/ 375 w 684"/>
                <a:gd name="T19" fmla="*/ 201 h 998"/>
                <a:gd name="T20" fmla="*/ 375 w 684"/>
                <a:gd name="T21" fmla="*/ 133 h 998"/>
                <a:gd name="T22" fmla="*/ 395 w 684"/>
                <a:gd name="T23" fmla="*/ 84 h 998"/>
                <a:gd name="T24" fmla="*/ 435 w 684"/>
                <a:gd name="T25" fmla="*/ 48 h 998"/>
                <a:gd name="T26" fmla="*/ 463 w 684"/>
                <a:gd name="T27" fmla="*/ 11 h 998"/>
                <a:gd name="T28" fmla="*/ 389 w 684"/>
                <a:gd name="T29" fmla="*/ 39 h 998"/>
                <a:gd name="T30" fmla="*/ 335 w 684"/>
                <a:gd name="T31" fmla="*/ 68 h 998"/>
                <a:gd name="T32" fmla="*/ 304 w 684"/>
                <a:gd name="T33" fmla="*/ 78 h 998"/>
                <a:gd name="T34" fmla="*/ 278 w 684"/>
                <a:gd name="T35" fmla="*/ 84 h 998"/>
                <a:gd name="T36" fmla="*/ 241 w 684"/>
                <a:gd name="T37" fmla="*/ 81 h 998"/>
                <a:gd name="T38" fmla="*/ 217 w 684"/>
                <a:gd name="T39" fmla="*/ 108 h 998"/>
                <a:gd name="T40" fmla="*/ 196 w 684"/>
                <a:gd name="T41" fmla="*/ 175 h 998"/>
                <a:gd name="T42" fmla="*/ 157 w 684"/>
                <a:gd name="T43" fmla="*/ 227 h 998"/>
                <a:gd name="T44" fmla="*/ 107 w 684"/>
                <a:gd name="T45" fmla="*/ 284 h 998"/>
                <a:gd name="T46" fmla="*/ 90 w 684"/>
                <a:gd name="T47" fmla="*/ 317 h 998"/>
                <a:gd name="T48" fmla="*/ 86 w 684"/>
                <a:gd name="T49" fmla="*/ 356 h 998"/>
                <a:gd name="T50" fmla="*/ 97 w 684"/>
                <a:gd name="T51" fmla="*/ 382 h 998"/>
                <a:gd name="T52" fmla="*/ 97 w 684"/>
                <a:gd name="T53" fmla="*/ 451 h 998"/>
                <a:gd name="T54" fmla="*/ 95 w 684"/>
                <a:gd name="T55" fmla="*/ 525 h 998"/>
                <a:gd name="T56" fmla="*/ 72 w 684"/>
                <a:gd name="T57" fmla="*/ 563 h 998"/>
                <a:gd name="T58" fmla="*/ 37 w 684"/>
                <a:gd name="T59" fmla="*/ 592 h 998"/>
                <a:gd name="T60" fmla="*/ 11 w 684"/>
                <a:gd name="T61" fmla="*/ 612 h 998"/>
                <a:gd name="T62" fmla="*/ 30 w 684"/>
                <a:gd name="T63" fmla="*/ 668 h 998"/>
                <a:gd name="T64" fmla="*/ 123 w 684"/>
                <a:gd name="T65" fmla="*/ 725 h 998"/>
                <a:gd name="T66" fmla="*/ 175 w 684"/>
                <a:gd name="T67" fmla="*/ 728 h 998"/>
                <a:gd name="T68" fmla="*/ 234 w 684"/>
                <a:gd name="T69" fmla="*/ 746 h 998"/>
                <a:gd name="T70" fmla="*/ 299 w 684"/>
                <a:gd name="T71" fmla="*/ 795 h 998"/>
                <a:gd name="T72" fmla="*/ 337 w 684"/>
                <a:gd name="T73" fmla="*/ 850 h 998"/>
                <a:gd name="T74" fmla="*/ 367 w 684"/>
                <a:gd name="T75" fmla="*/ 881 h 998"/>
                <a:gd name="T76" fmla="*/ 412 w 684"/>
                <a:gd name="T77" fmla="*/ 886 h 998"/>
                <a:gd name="T78" fmla="*/ 462 w 684"/>
                <a:gd name="T79" fmla="*/ 876 h 998"/>
                <a:gd name="T80" fmla="*/ 492 w 684"/>
                <a:gd name="T81" fmla="*/ 878 h 998"/>
                <a:gd name="T82" fmla="*/ 515 w 684"/>
                <a:gd name="T83" fmla="*/ 904 h 998"/>
                <a:gd name="T84" fmla="*/ 513 w 684"/>
                <a:gd name="T85" fmla="*/ 922 h 998"/>
                <a:gd name="T86" fmla="*/ 488 w 684"/>
                <a:gd name="T87" fmla="*/ 937 h 998"/>
                <a:gd name="T88" fmla="*/ 488 w 684"/>
                <a:gd name="T89" fmla="*/ 963 h 998"/>
                <a:gd name="T90" fmla="*/ 511 w 684"/>
                <a:gd name="T91" fmla="*/ 994 h 998"/>
                <a:gd name="T92" fmla="*/ 542 w 684"/>
                <a:gd name="T93" fmla="*/ 962 h 998"/>
                <a:gd name="T94" fmla="*/ 566 w 684"/>
                <a:gd name="T95" fmla="*/ 861 h 998"/>
                <a:gd name="T96" fmla="*/ 571 w 684"/>
                <a:gd name="T97" fmla="*/ 803 h 998"/>
                <a:gd name="T98" fmla="*/ 555 w 684"/>
                <a:gd name="T99" fmla="*/ 771 h 998"/>
                <a:gd name="T100" fmla="*/ 523 w 684"/>
                <a:gd name="T101" fmla="*/ 749 h 998"/>
                <a:gd name="T102" fmla="*/ 521 w 684"/>
                <a:gd name="T103" fmla="*/ 723 h 998"/>
                <a:gd name="T104" fmla="*/ 566 w 684"/>
                <a:gd name="T105" fmla="*/ 700 h 998"/>
                <a:gd name="T106" fmla="*/ 556 w 684"/>
                <a:gd name="T107" fmla="*/ 665 h 998"/>
                <a:gd name="T108" fmla="*/ 556 w 684"/>
                <a:gd name="T109" fmla="*/ 649 h 998"/>
                <a:gd name="T110" fmla="*/ 655 w 684"/>
                <a:gd name="T111" fmla="*/ 62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4" h="998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97" name="Freeform 451"/>
            <p:cNvSpPr>
              <a:spLocks/>
            </p:cNvSpPr>
            <p:nvPr>
              <p:custDataLst>
                <p:tags r:id="rId683"/>
              </p:custDataLst>
            </p:nvPr>
          </p:nvSpPr>
          <p:spPr bwMode="auto">
            <a:xfrm>
              <a:off x="15086903" y="7531119"/>
              <a:ext cx="435364" cy="603711"/>
            </a:xfrm>
            <a:custGeom>
              <a:avLst/>
              <a:gdLst>
                <a:gd name="T0" fmla="*/ 429 w 429"/>
                <a:gd name="T1" fmla="*/ 22 h 524"/>
                <a:gd name="T2" fmla="*/ 428 w 429"/>
                <a:gd name="T3" fmla="*/ 43 h 524"/>
                <a:gd name="T4" fmla="*/ 424 w 429"/>
                <a:gd name="T5" fmla="*/ 54 h 524"/>
                <a:gd name="T6" fmla="*/ 415 w 429"/>
                <a:gd name="T7" fmla="*/ 67 h 524"/>
                <a:gd name="T8" fmla="*/ 413 w 429"/>
                <a:gd name="T9" fmla="*/ 81 h 524"/>
                <a:gd name="T10" fmla="*/ 414 w 429"/>
                <a:gd name="T11" fmla="*/ 160 h 524"/>
                <a:gd name="T12" fmla="*/ 408 w 429"/>
                <a:gd name="T13" fmla="*/ 207 h 524"/>
                <a:gd name="T14" fmla="*/ 396 w 429"/>
                <a:gd name="T15" fmla="*/ 241 h 524"/>
                <a:gd name="T16" fmla="*/ 372 w 429"/>
                <a:gd name="T17" fmla="*/ 278 h 524"/>
                <a:gd name="T18" fmla="*/ 338 w 429"/>
                <a:gd name="T19" fmla="*/ 309 h 524"/>
                <a:gd name="T20" fmla="*/ 319 w 429"/>
                <a:gd name="T21" fmla="*/ 333 h 524"/>
                <a:gd name="T22" fmla="*/ 312 w 429"/>
                <a:gd name="T23" fmla="*/ 412 h 524"/>
                <a:gd name="T24" fmla="*/ 304 w 429"/>
                <a:gd name="T25" fmla="*/ 439 h 524"/>
                <a:gd name="T26" fmla="*/ 290 w 429"/>
                <a:gd name="T27" fmla="*/ 448 h 524"/>
                <a:gd name="T28" fmla="*/ 269 w 429"/>
                <a:gd name="T29" fmla="*/ 455 h 524"/>
                <a:gd name="T30" fmla="*/ 253 w 429"/>
                <a:gd name="T31" fmla="*/ 472 h 524"/>
                <a:gd name="T32" fmla="*/ 234 w 429"/>
                <a:gd name="T33" fmla="*/ 500 h 524"/>
                <a:gd name="T34" fmla="*/ 223 w 429"/>
                <a:gd name="T35" fmla="*/ 505 h 524"/>
                <a:gd name="T36" fmla="*/ 201 w 429"/>
                <a:gd name="T37" fmla="*/ 504 h 524"/>
                <a:gd name="T38" fmla="*/ 189 w 429"/>
                <a:gd name="T39" fmla="*/ 498 h 524"/>
                <a:gd name="T40" fmla="*/ 145 w 429"/>
                <a:gd name="T41" fmla="*/ 500 h 524"/>
                <a:gd name="T42" fmla="*/ 123 w 429"/>
                <a:gd name="T43" fmla="*/ 500 h 524"/>
                <a:gd name="T44" fmla="*/ 113 w 429"/>
                <a:gd name="T45" fmla="*/ 494 h 524"/>
                <a:gd name="T46" fmla="*/ 95 w 429"/>
                <a:gd name="T47" fmla="*/ 493 h 524"/>
                <a:gd name="T48" fmla="*/ 78 w 429"/>
                <a:gd name="T49" fmla="*/ 502 h 524"/>
                <a:gd name="T50" fmla="*/ 62 w 429"/>
                <a:gd name="T51" fmla="*/ 519 h 524"/>
                <a:gd name="T52" fmla="*/ 27 w 429"/>
                <a:gd name="T53" fmla="*/ 491 h 524"/>
                <a:gd name="T54" fmla="*/ 6 w 429"/>
                <a:gd name="T55" fmla="*/ 447 h 524"/>
                <a:gd name="T56" fmla="*/ 25 w 429"/>
                <a:gd name="T57" fmla="*/ 430 h 524"/>
                <a:gd name="T58" fmla="*/ 42 w 429"/>
                <a:gd name="T59" fmla="*/ 424 h 524"/>
                <a:gd name="T60" fmla="*/ 61 w 429"/>
                <a:gd name="T61" fmla="*/ 428 h 524"/>
                <a:gd name="T62" fmla="*/ 58 w 429"/>
                <a:gd name="T63" fmla="*/ 418 h 524"/>
                <a:gd name="T64" fmla="*/ 45 w 429"/>
                <a:gd name="T65" fmla="*/ 386 h 524"/>
                <a:gd name="T66" fmla="*/ 47 w 429"/>
                <a:gd name="T67" fmla="*/ 366 h 524"/>
                <a:gd name="T68" fmla="*/ 57 w 429"/>
                <a:gd name="T69" fmla="*/ 356 h 524"/>
                <a:gd name="T70" fmla="*/ 71 w 429"/>
                <a:gd name="T71" fmla="*/ 352 h 524"/>
                <a:gd name="T72" fmla="*/ 89 w 429"/>
                <a:gd name="T73" fmla="*/ 337 h 524"/>
                <a:gd name="T74" fmla="*/ 104 w 429"/>
                <a:gd name="T75" fmla="*/ 333 h 524"/>
                <a:gd name="T76" fmla="*/ 115 w 429"/>
                <a:gd name="T77" fmla="*/ 342 h 524"/>
                <a:gd name="T78" fmla="*/ 135 w 429"/>
                <a:gd name="T79" fmla="*/ 359 h 524"/>
                <a:gd name="T80" fmla="*/ 154 w 429"/>
                <a:gd name="T81" fmla="*/ 351 h 524"/>
                <a:gd name="T82" fmla="*/ 181 w 429"/>
                <a:gd name="T83" fmla="*/ 353 h 524"/>
                <a:gd name="T84" fmla="*/ 199 w 429"/>
                <a:gd name="T85" fmla="*/ 340 h 524"/>
                <a:gd name="T86" fmla="*/ 210 w 429"/>
                <a:gd name="T87" fmla="*/ 315 h 524"/>
                <a:gd name="T88" fmla="*/ 213 w 429"/>
                <a:gd name="T89" fmla="*/ 290 h 524"/>
                <a:gd name="T90" fmla="*/ 215 w 429"/>
                <a:gd name="T91" fmla="*/ 269 h 524"/>
                <a:gd name="T92" fmla="*/ 201 w 429"/>
                <a:gd name="T93" fmla="*/ 236 h 524"/>
                <a:gd name="T94" fmla="*/ 188 w 429"/>
                <a:gd name="T95" fmla="*/ 203 h 524"/>
                <a:gd name="T96" fmla="*/ 207 w 429"/>
                <a:gd name="T97" fmla="*/ 177 h 524"/>
                <a:gd name="T98" fmla="*/ 210 w 429"/>
                <a:gd name="T99" fmla="*/ 164 h 524"/>
                <a:gd name="T100" fmla="*/ 200 w 429"/>
                <a:gd name="T101" fmla="*/ 155 h 524"/>
                <a:gd name="T102" fmla="*/ 197 w 429"/>
                <a:gd name="T103" fmla="*/ 137 h 524"/>
                <a:gd name="T104" fmla="*/ 188 w 429"/>
                <a:gd name="T105" fmla="*/ 129 h 524"/>
                <a:gd name="T106" fmla="*/ 161 w 429"/>
                <a:gd name="T107" fmla="*/ 132 h 524"/>
                <a:gd name="T108" fmla="*/ 137 w 429"/>
                <a:gd name="T109" fmla="*/ 131 h 524"/>
                <a:gd name="T110" fmla="*/ 125 w 429"/>
                <a:gd name="T111" fmla="*/ 119 h 524"/>
                <a:gd name="T112" fmla="*/ 123 w 429"/>
                <a:gd name="T113" fmla="*/ 103 h 524"/>
                <a:gd name="T114" fmla="*/ 132 w 429"/>
                <a:gd name="T115" fmla="*/ 76 h 524"/>
                <a:gd name="T116" fmla="*/ 306 w 429"/>
                <a:gd name="T117" fmla="*/ 38 h 524"/>
                <a:gd name="T118" fmla="*/ 323 w 429"/>
                <a:gd name="T119" fmla="*/ 17 h 524"/>
                <a:gd name="T120" fmla="*/ 343 w 429"/>
                <a:gd name="T121" fmla="*/ 7 h 524"/>
                <a:gd name="T122" fmla="*/ 374 w 429"/>
                <a:gd name="T123" fmla="*/ 5 h 524"/>
                <a:gd name="T124" fmla="*/ 408 w 429"/>
                <a:gd name="T125" fmla="*/ 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9" h="524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98" name="Freeform 452"/>
            <p:cNvSpPr>
              <a:spLocks/>
            </p:cNvSpPr>
            <p:nvPr>
              <p:custDataLst>
                <p:tags r:id="rId684"/>
              </p:custDataLst>
            </p:nvPr>
          </p:nvSpPr>
          <p:spPr bwMode="auto">
            <a:xfrm>
              <a:off x="15160694" y="4547469"/>
              <a:ext cx="295162" cy="251255"/>
            </a:xfrm>
            <a:custGeom>
              <a:avLst/>
              <a:gdLst>
                <a:gd name="T0" fmla="*/ 259 w 292"/>
                <a:gd name="T1" fmla="*/ 93 h 223"/>
                <a:gd name="T2" fmla="*/ 166 w 292"/>
                <a:gd name="T3" fmla="*/ 77 h 223"/>
                <a:gd name="T4" fmla="*/ 152 w 292"/>
                <a:gd name="T5" fmla="*/ 79 h 223"/>
                <a:gd name="T6" fmla="*/ 139 w 292"/>
                <a:gd name="T7" fmla="*/ 79 h 223"/>
                <a:gd name="T8" fmla="*/ 126 w 292"/>
                <a:gd name="T9" fmla="*/ 77 h 223"/>
                <a:gd name="T10" fmla="*/ 119 w 292"/>
                <a:gd name="T11" fmla="*/ 93 h 223"/>
                <a:gd name="T12" fmla="*/ 144 w 292"/>
                <a:gd name="T13" fmla="*/ 131 h 223"/>
                <a:gd name="T14" fmla="*/ 168 w 292"/>
                <a:gd name="T15" fmla="*/ 157 h 223"/>
                <a:gd name="T16" fmla="*/ 189 w 292"/>
                <a:gd name="T17" fmla="*/ 185 h 223"/>
                <a:gd name="T18" fmla="*/ 197 w 292"/>
                <a:gd name="T19" fmla="*/ 202 h 223"/>
                <a:gd name="T20" fmla="*/ 205 w 292"/>
                <a:gd name="T21" fmla="*/ 222 h 223"/>
                <a:gd name="T22" fmla="*/ 175 w 292"/>
                <a:gd name="T23" fmla="*/ 223 h 223"/>
                <a:gd name="T24" fmla="*/ 161 w 292"/>
                <a:gd name="T25" fmla="*/ 222 h 223"/>
                <a:gd name="T26" fmla="*/ 146 w 292"/>
                <a:gd name="T27" fmla="*/ 216 h 223"/>
                <a:gd name="T28" fmla="*/ 134 w 292"/>
                <a:gd name="T29" fmla="*/ 209 h 223"/>
                <a:gd name="T30" fmla="*/ 127 w 292"/>
                <a:gd name="T31" fmla="*/ 198 h 223"/>
                <a:gd name="T32" fmla="*/ 121 w 292"/>
                <a:gd name="T33" fmla="*/ 187 h 223"/>
                <a:gd name="T34" fmla="*/ 113 w 292"/>
                <a:gd name="T35" fmla="*/ 180 h 223"/>
                <a:gd name="T36" fmla="*/ 91 w 292"/>
                <a:gd name="T37" fmla="*/ 145 h 223"/>
                <a:gd name="T38" fmla="*/ 68 w 292"/>
                <a:gd name="T39" fmla="*/ 113 h 223"/>
                <a:gd name="T40" fmla="*/ 55 w 292"/>
                <a:gd name="T41" fmla="*/ 99 h 223"/>
                <a:gd name="T42" fmla="*/ 42 w 292"/>
                <a:gd name="T43" fmla="*/ 87 h 223"/>
                <a:gd name="T44" fmla="*/ 27 w 292"/>
                <a:gd name="T45" fmla="*/ 79 h 223"/>
                <a:gd name="T46" fmla="*/ 13 w 292"/>
                <a:gd name="T47" fmla="*/ 75 h 223"/>
                <a:gd name="T48" fmla="*/ 4 w 292"/>
                <a:gd name="T49" fmla="*/ 65 h 223"/>
                <a:gd name="T50" fmla="*/ 1 w 292"/>
                <a:gd name="T51" fmla="*/ 58 h 223"/>
                <a:gd name="T52" fmla="*/ 0 w 292"/>
                <a:gd name="T53" fmla="*/ 49 h 223"/>
                <a:gd name="T54" fmla="*/ 40 w 292"/>
                <a:gd name="T55" fmla="*/ 55 h 223"/>
                <a:gd name="T56" fmla="*/ 70 w 292"/>
                <a:gd name="T57" fmla="*/ 55 h 223"/>
                <a:gd name="T58" fmla="*/ 91 w 292"/>
                <a:gd name="T59" fmla="*/ 50 h 223"/>
                <a:gd name="T60" fmla="*/ 106 w 292"/>
                <a:gd name="T61" fmla="*/ 41 h 223"/>
                <a:gd name="T62" fmla="*/ 127 w 292"/>
                <a:gd name="T63" fmla="*/ 20 h 223"/>
                <a:gd name="T64" fmla="*/ 138 w 292"/>
                <a:gd name="T65" fmla="*/ 9 h 223"/>
                <a:gd name="T66" fmla="*/ 152 w 292"/>
                <a:gd name="T67" fmla="*/ 0 h 223"/>
                <a:gd name="T68" fmla="*/ 172 w 292"/>
                <a:gd name="T69" fmla="*/ 14 h 223"/>
                <a:gd name="T70" fmla="*/ 194 w 292"/>
                <a:gd name="T71" fmla="*/ 26 h 223"/>
                <a:gd name="T72" fmla="*/ 218 w 292"/>
                <a:gd name="T73" fmla="*/ 34 h 223"/>
                <a:gd name="T74" fmla="*/ 246 w 292"/>
                <a:gd name="T75" fmla="*/ 37 h 223"/>
                <a:gd name="T76" fmla="*/ 262 w 292"/>
                <a:gd name="T77" fmla="*/ 34 h 223"/>
                <a:gd name="T78" fmla="*/ 279 w 292"/>
                <a:gd name="T79" fmla="*/ 31 h 223"/>
                <a:gd name="T80" fmla="*/ 285 w 292"/>
                <a:gd name="T81" fmla="*/ 47 h 223"/>
                <a:gd name="T82" fmla="*/ 287 w 292"/>
                <a:gd name="T83" fmla="*/ 49 h 223"/>
                <a:gd name="T84" fmla="*/ 292 w 292"/>
                <a:gd name="T85" fmla="*/ 6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2" h="223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299" name="Freeform 453"/>
            <p:cNvSpPr>
              <a:spLocks/>
            </p:cNvSpPr>
            <p:nvPr>
              <p:custDataLst>
                <p:tags r:id="rId685"/>
              </p:custDataLst>
            </p:nvPr>
          </p:nvSpPr>
          <p:spPr bwMode="auto">
            <a:xfrm>
              <a:off x="15046317" y="4236889"/>
              <a:ext cx="391090" cy="170994"/>
            </a:xfrm>
            <a:custGeom>
              <a:avLst/>
              <a:gdLst>
                <a:gd name="T0" fmla="*/ 375 w 379"/>
                <a:gd name="T1" fmla="*/ 94 h 147"/>
                <a:gd name="T2" fmla="*/ 360 w 379"/>
                <a:gd name="T3" fmla="*/ 101 h 147"/>
                <a:gd name="T4" fmla="*/ 354 w 379"/>
                <a:gd name="T5" fmla="*/ 108 h 147"/>
                <a:gd name="T6" fmla="*/ 347 w 379"/>
                <a:gd name="T7" fmla="*/ 117 h 147"/>
                <a:gd name="T8" fmla="*/ 333 w 379"/>
                <a:gd name="T9" fmla="*/ 127 h 147"/>
                <a:gd name="T10" fmla="*/ 320 w 379"/>
                <a:gd name="T11" fmla="*/ 131 h 147"/>
                <a:gd name="T12" fmla="*/ 311 w 379"/>
                <a:gd name="T13" fmla="*/ 132 h 147"/>
                <a:gd name="T14" fmla="*/ 301 w 379"/>
                <a:gd name="T15" fmla="*/ 130 h 147"/>
                <a:gd name="T16" fmla="*/ 291 w 379"/>
                <a:gd name="T17" fmla="*/ 126 h 147"/>
                <a:gd name="T18" fmla="*/ 281 w 379"/>
                <a:gd name="T19" fmla="*/ 119 h 147"/>
                <a:gd name="T20" fmla="*/ 275 w 379"/>
                <a:gd name="T21" fmla="*/ 116 h 147"/>
                <a:gd name="T22" fmla="*/ 269 w 379"/>
                <a:gd name="T23" fmla="*/ 118 h 147"/>
                <a:gd name="T24" fmla="*/ 267 w 379"/>
                <a:gd name="T25" fmla="*/ 123 h 147"/>
                <a:gd name="T26" fmla="*/ 266 w 379"/>
                <a:gd name="T27" fmla="*/ 140 h 147"/>
                <a:gd name="T28" fmla="*/ 257 w 379"/>
                <a:gd name="T29" fmla="*/ 145 h 147"/>
                <a:gd name="T30" fmla="*/ 244 w 379"/>
                <a:gd name="T31" fmla="*/ 140 h 147"/>
                <a:gd name="T32" fmla="*/ 229 w 379"/>
                <a:gd name="T33" fmla="*/ 131 h 147"/>
                <a:gd name="T34" fmla="*/ 113 w 379"/>
                <a:gd name="T35" fmla="*/ 141 h 147"/>
                <a:gd name="T36" fmla="*/ 80 w 379"/>
                <a:gd name="T37" fmla="*/ 124 h 147"/>
                <a:gd name="T38" fmla="*/ 58 w 379"/>
                <a:gd name="T39" fmla="*/ 109 h 147"/>
                <a:gd name="T40" fmla="*/ 45 w 379"/>
                <a:gd name="T41" fmla="*/ 94 h 147"/>
                <a:gd name="T42" fmla="*/ 37 w 379"/>
                <a:gd name="T43" fmla="*/ 82 h 147"/>
                <a:gd name="T44" fmla="*/ 26 w 379"/>
                <a:gd name="T45" fmla="*/ 59 h 147"/>
                <a:gd name="T46" fmla="*/ 16 w 379"/>
                <a:gd name="T47" fmla="*/ 48 h 147"/>
                <a:gd name="T48" fmla="*/ 0 w 379"/>
                <a:gd name="T49" fmla="*/ 36 h 147"/>
                <a:gd name="T50" fmla="*/ 29 w 379"/>
                <a:gd name="T51" fmla="*/ 40 h 147"/>
                <a:gd name="T52" fmla="*/ 52 w 379"/>
                <a:gd name="T53" fmla="*/ 38 h 147"/>
                <a:gd name="T54" fmla="*/ 72 w 379"/>
                <a:gd name="T55" fmla="*/ 33 h 147"/>
                <a:gd name="T56" fmla="*/ 87 w 379"/>
                <a:gd name="T57" fmla="*/ 25 h 147"/>
                <a:gd name="T58" fmla="*/ 119 w 379"/>
                <a:gd name="T59" fmla="*/ 8 h 147"/>
                <a:gd name="T60" fmla="*/ 138 w 379"/>
                <a:gd name="T61" fmla="*/ 2 h 147"/>
                <a:gd name="T62" fmla="*/ 159 w 379"/>
                <a:gd name="T63" fmla="*/ 0 h 147"/>
                <a:gd name="T64" fmla="*/ 200 w 379"/>
                <a:gd name="T65" fmla="*/ 23 h 147"/>
                <a:gd name="T66" fmla="*/ 244 w 379"/>
                <a:gd name="T67" fmla="*/ 45 h 147"/>
                <a:gd name="T68" fmla="*/ 292 w 379"/>
                <a:gd name="T69" fmla="*/ 67 h 147"/>
                <a:gd name="T70" fmla="*/ 333 w 379"/>
                <a:gd name="T71" fmla="*/ 80 h 147"/>
                <a:gd name="T72" fmla="*/ 354 w 379"/>
                <a:gd name="T73" fmla="*/ 86 h 147"/>
                <a:gd name="T74" fmla="*/ 379 w 379"/>
                <a:gd name="T75" fmla="*/ 9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9" h="147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00" name="Freeform 454"/>
            <p:cNvSpPr>
              <a:spLocks/>
            </p:cNvSpPr>
            <p:nvPr>
              <p:custDataLst>
                <p:tags r:id="rId686"/>
              </p:custDataLst>
            </p:nvPr>
          </p:nvSpPr>
          <p:spPr bwMode="auto">
            <a:xfrm>
              <a:off x="14961459" y="3919332"/>
              <a:ext cx="70100" cy="132607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9 h 67"/>
                <a:gd name="T4" fmla="*/ 0 w 61"/>
                <a:gd name="T5" fmla="*/ 18 h 67"/>
                <a:gd name="T6" fmla="*/ 1 w 61"/>
                <a:gd name="T7" fmla="*/ 24 h 67"/>
                <a:gd name="T8" fmla="*/ 2 w 61"/>
                <a:gd name="T9" fmla="*/ 30 h 67"/>
                <a:gd name="T10" fmla="*/ 3 w 61"/>
                <a:gd name="T11" fmla="*/ 36 h 67"/>
                <a:gd name="T12" fmla="*/ 6 w 61"/>
                <a:gd name="T13" fmla="*/ 42 h 67"/>
                <a:gd name="T14" fmla="*/ 12 w 61"/>
                <a:gd name="T15" fmla="*/ 55 h 67"/>
                <a:gd name="T16" fmla="*/ 21 w 61"/>
                <a:gd name="T17" fmla="*/ 67 h 67"/>
                <a:gd name="T18" fmla="*/ 28 w 61"/>
                <a:gd name="T19" fmla="*/ 65 h 67"/>
                <a:gd name="T20" fmla="*/ 35 w 61"/>
                <a:gd name="T21" fmla="*/ 61 h 67"/>
                <a:gd name="T22" fmla="*/ 42 w 61"/>
                <a:gd name="T23" fmla="*/ 58 h 67"/>
                <a:gd name="T24" fmla="*/ 48 w 61"/>
                <a:gd name="T25" fmla="*/ 53 h 67"/>
                <a:gd name="T26" fmla="*/ 53 w 61"/>
                <a:gd name="T27" fmla="*/ 47 h 67"/>
                <a:gd name="T28" fmla="*/ 57 w 61"/>
                <a:gd name="T29" fmla="*/ 40 h 67"/>
                <a:gd name="T30" fmla="*/ 59 w 61"/>
                <a:gd name="T31" fmla="*/ 32 h 67"/>
                <a:gd name="T32" fmla="*/ 61 w 61"/>
                <a:gd name="T33" fmla="*/ 24 h 67"/>
                <a:gd name="T34" fmla="*/ 53 w 61"/>
                <a:gd name="T35" fmla="*/ 14 h 67"/>
                <a:gd name="T36" fmla="*/ 41 w 61"/>
                <a:gd name="T37" fmla="*/ 0 h 67"/>
                <a:gd name="T38" fmla="*/ 28 w 61"/>
                <a:gd name="T39" fmla="*/ 3 h 67"/>
                <a:gd name="T40" fmla="*/ 18 w 61"/>
                <a:gd name="T41" fmla="*/ 4 h 67"/>
                <a:gd name="T42" fmla="*/ 13 w 61"/>
                <a:gd name="T43" fmla="*/ 4 h 67"/>
                <a:gd name="T44" fmla="*/ 10 w 61"/>
                <a:gd name="T45" fmla="*/ 3 h 67"/>
                <a:gd name="T46" fmla="*/ 6 w 61"/>
                <a:gd name="T47" fmla="*/ 2 h 67"/>
                <a:gd name="T48" fmla="*/ 0 w 61"/>
                <a:gd name="T4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" h="67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01" name="Freeform 455"/>
            <p:cNvSpPr>
              <a:spLocks/>
            </p:cNvSpPr>
            <p:nvPr>
              <p:custDataLst>
                <p:tags r:id="rId687"/>
              </p:custDataLst>
            </p:nvPr>
          </p:nvSpPr>
          <p:spPr bwMode="auto">
            <a:xfrm>
              <a:off x="14895048" y="3929800"/>
              <a:ext cx="59032" cy="129118"/>
            </a:xfrm>
            <a:custGeom>
              <a:avLst/>
              <a:gdLst>
                <a:gd name="T0" fmla="*/ 0 w 60"/>
                <a:gd name="T1" fmla="*/ 6 h 55"/>
                <a:gd name="T2" fmla="*/ 0 w 60"/>
                <a:gd name="T3" fmla="*/ 24 h 55"/>
                <a:gd name="T4" fmla="*/ 5 w 60"/>
                <a:gd name="T5" fmla="*/ 32 h 55"/>
                <a:gd name="T6" fmla="*/ 10 w 60"/>
                <a:gd name="T7" fmla="*/ 40 h 55"/>
                <a:gd name="T8" fmla="*/ 16 w 60"/>
                <a:gd name="T9" fmla="*/ 45 h 55"/>
                <a:gd name="T10" fmla="*/ 21 w 60"/>
                <a:gd name="T11" fmla="*/ 49 h 55"/>
                <a:gd name="T12" fmla="*/ 27 w 60"/>
                <a:gd name="T13" fmla="*/ 52 h 55"/>
                <a:gd name="T14" fmla="*/ 33 w 60"/>
                <a:gd name="T15" fmla="*/ 54 h 55"/>
                <a:gd name="T16" fmla="*/ 40 w 60"/>
                <a:gd name="T17" fmla="*/ 55 h 55"/>
                <a:gd name="T18" fmla="*/ 46 w 60"/>
                <a:gd name="T19" fmla="*/ 55 h 55"/>
                <a:gd name="T20" fmla="*/ 53 w 60"/>
                <a:gd name="T21" fmla="*/ 52 h 55"/>
                <a:gd name="T22" fmla="*/ 60 w 60"/>
                <a:gd name="T23" fmla="*/ 49 h 55"/>
                <a:gd name="T24" fmla="*/ 50 w 60"/>
                <a:gd name="T25" fmla="*/ 34 h 55"/>
                <a:gd name="T26" fmla="*/ 42 w 60"/>
                <a:gd name="T27" fmla="*/ 22 h 55"/>
                <a:gd name="T28" fmla="*/ 39 w 60"/>
                <a:gd name="T29" fmla="*/ 17 h 55"/>
                <a:gd name="T30" fmla="*/ 35 w 60"/>
                <a:gd name="T31" fmla="*/ 12 h 55"/>
                <a:gd name="T32" fmla="*/ 34 w 60"/>
                <a:gd name="T33" fmla="*/ 6 h 55"/>
                <a:gd name="T34" fmla="*/ 33 w 60"/>
                <a:gd name="T35" fmla="*/ 0 h 55"/>
                <a:gd name="T36" fmla="*/ 23 w 60"/>
                <a:gd name="T37" fmla="*/ 1 h 55"/>
                <a:gd name="T38" fmla="*/ 15 w 60"/>
                <a:gd name="T39" fmla="*/ 3 h 55"/>
                <a:gd name="T40" fmla="*/ 7 w 60"/>
                <a:gd name="T41" fmla="*/ 5 h 55"/>
                <a:gd name="T42" fmla="*/ 0 w 60"/>
                <a:gd name="T43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5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02" name="Freeform 456"/>
            <p:cNvSpPr>
              <a:spLocks/>
            </p:cNvSpPr>
            <p:nvPr>
              <p:custDataLst>
                <p:tags r:id="rId688"/>
              </p:custDataLst>
            </p:nvPr>
          </p:nvSpPr>
          <p:spPr bwMode="auto">
            <a:xfrm>
              <a:off x="14824946" y="3811151"/>
              <a:ext cx="121756" cy="170994"/>
            </a:xfrm>
            <a:custGeom>
              <a:avLst/>
              <a:gdLst>
                <a:gd name="T0" fmla="*/ 74 w 120"/>
                <a:gd name="T1" fmla="*/ 129 h 148"/>
                <a:gd name="T2" fmla="*/ 70 w 120"/>
                <a:gd name="T3" fmla="*/ 131 h 148"/>
                <a:gd name="T4" fmla="*/ 67 w 120"/>
                <a:gd name="T5" fmla="*/ 132 h 148"/>
                <a:gd name="T6" fmla="*/ 64 w 120"/>
                <a:gd name="T7" fmla="*/ 133 h 148"/>
                <a:gd name="T8" fmla="*/ 60 w 120"/>
                <a:gd name="T9" fmla="*/ 133 h 148"/>
                <a:gd name="T10" fmla="*/ 56 w 120"/>
                <a:gd name="T11" fmla="*/ 133 h 148"/>
                <a:gd name="T12" fmla="*/ 53 w 120"/>
                <a:gd name="T13" fmla="*/ 132 h 148"/>
                <a:gd name="T14" fmla="*/ 50 w 120"/>
                <a:gd name="T15" fmla="*/ 131 h 148"/>
                <a:gd name="T16" fmla="*/ 47 w 120"/>
                <a:gd name="T17" fmla="*/ 129 h 148"/>
                <a:gd name="T18" fmla="*/ 41 w 120"/>
                <a:gd name="T19" fmla="*/ 128 h 148"/>
                <a:gd name="T20" fmla="*/ 34 w 120"/>
                <a:gd name="T21" fmla="*/ 125 h 148"/>
                <a:gd name="T22" fmla="*/ 26 w 120"/>
                <a:gd name="T23" fmla="*/ 120 h 148"/>
                <a:gd name="T24" fmla="*/ 19 w 120"/>
                <a:gd name="T25" fmla="*/ 115 h 148"/>
                <a:gd name="T26" fmla="*/ 11 w 120"/>
                <a:gd name="T27" fmla="*/ 108 h 148"/>
                <a:gd name="T28" fmla="*/ 6 w 120"/>
                <a:gd name="T29" fmla="*/ 101 h 148"/>
                <a:gd name="T30" fmla="*/ 3 w 120"/>
                <a:gd name="T31" fmla="*/ 97 h 148"/>
                <a:gd name="T32" fmla="*/ 2 w 120"/>
                <a:gd name="T33" fmla="*/ 94 h 148"/>
                <a:gd name="T34" fmla="*/ 1 w 120"/>
                <a:gd name="T35" fmla="*/ 90 h 148"/>
                <a:gd name="T36" fmla="*/ 0 w 120"/>
                <a:gd name="T37" fmla="*/ 87 h 148"/>
                <a:gd name="T38" fmla="*/ 2 w 120"/>
                <a:gd name="T39" fmla="*/ 73 h 148"/>
                <a:gd name="T40" fmla="*/ 8 w 120"/>
                <a:gd name="T41" fmla="*/ 55 h 148"/>
                <a:gd name="T42" fmla="*/ 14 w 120"/>
                <a:gd name="T43" fmla="*/ 35 h 148"/>
                <a:gd name="T44" fmla="*/ 20 w 120"/>
                <a:gd name="T45" fmla="*/ 18 h 148"/>
                <a:gd name="T46" fmla="*/ 32 w 120"/>
                <a:gd name="T47" fmla="*/ 17 h 148"/>
                <a:gd name="T48" fmla="*/ 42 w 120"/>
                <a:gd name="T49" fmla="*/ 16 h 148"/>
                <a:gd name="T50" fmla="*/ 51 w 120"/>
                <a:gd name="T51" fmla="*/ 14 h 148"/>
                <a:gd name="T52" fmla="*/ 58 w 120"/>
                <a:gd name="T53" fmla="*/ 11 h 148"/>
                <a:gd name="T54" fmla="*/ 70 w 120"/>
                <a:gd name="T55" fmla="*/ 5 h 148"/>
                <a:gd name="T56" fmla="*/ 80 w 120"/>
                <a:gd name="T57" fmla="*/ 0 h 148"/>
                <a:gd name="T58" fmla="*/ 85 w 120"/>
                <a:gd name="T59" fmla="*/ 2 h 148"/>
                <a:gd name="T60" fmla="*/ 93 w 120"/>
                <a:gd name="T61" fmla="*/ 7 h 148"/>
                <a:gd name="T62" fmla="*/ 98 w 120"/>
                <a:gd name="T63" fmla="*/ 10 h 148"/>
                <a:gd name="T64" fmla="*/ 102 w 120"/>
                <a:gd name="T65" fmla="*/ 13 h 148"/>
                <a:gd name="T66" fmla="*/ 106 w 120"/>
                <a:gd name="T67" fmla="*/ 16 h 148"/>
                <a:gd name="T68" fmla="*/ 107 w 120"/>
                <a:gd name="T69" fmla="*/ 18 h 148"/>
                <a:gd name="T70" fmla="*/ 100 w 120"/>
                <a:gd name="T71" fmla="*/ 28 h 148"/>
                <a:gd name="T72" fmla="*/ 93 w 120"/>
                <a:gd name="T73" fmla="*/ 37 h 148"/>
                <a:gd name="T74" fmla="*/ 95 w 120"/>
                <a:gd name="T75" fmla="*/ 42 h 148"/>
                <a:gd name="T76" fmla="*/ 98 w 120"/>
                <a:gd name="T77" fmla="*/ 49 h 148"/>
                <a:gd name="T78" fmla="*/ 102 w 120"/>
                <a:gd name="T79" fmla="*/ 56 h 148"/>
                <a:gd name="T80" fmla="*/ 107 w 120"/>
                <a:gd name="T81" fmla="*/ 63 h 148"/>
                <a:gd name="T82" fmla="*/ 115 w 120"/>
                <a:gd name="T83" fmla="*/ 75 h 148"/>
                <a:gd name="T84" fmla="*/ 120 w 120"/>
                <a:gd name="T85" fmla="*/ 79 h 148"/>
                <a:gd name="T86" fmla="*/ 113 w 120"/>
                <a:gd name="T87" fmla="*/ 81 h 148"/>
                <a:gd name="T88" fmla="*/ 107 w 120"/>
                <a:gd name="T89" fmla="*/ 84 h 148"/>
                <a:gd name="T90" fmla="*/ 100 w 120"/>
                <a:gd name="T91" fmla="*/ 87 h 148"/>
                <a:gd name="T92" fmla="*/ 96 w 120"/>
                <a:gd name="T93" fmla="*/ 91 h 148"/>
                <a:gd name="T94" fmla="*/ 90 w 120"/>
                <a:gd name="T95" fmla="*/ 95 h 148"/>
                <a:gd name="T96" fmla="*/ 87 w 120"/>
                <a:gd name="T97" fmla="*/ 99 h 148"/>
                <a:gd name="T98" fmla="*/ 82 w 120"/>
                <a:gd name="T99" fmla="*/ 104 h 148"/>
                <a:gd name="T100" fmla="*/ 80 w 120"/>
                <a:gd name="T101" fmla="*/ 109 h 148"/>
                <a:gd name="T102" fmla="*/ 78 w 120"/>
                <a:gd name="T103" fmla="*/ 114 h 148"/>
                <a:gd name="T104" fmla="*/ 77 w 120"/>
                <a:gd name="T105" fmla="*/ 120 h 148"/>
                <a:gd name="T106" fmla="*/ 76 w 120"/>
                <a:gd name="T107" fmla="*/ 125 h 148"/>
                <a:gd name="T108" fmla="*/ 75 w 120"/>
                <a:gd name="T109" fmla="*/ 130 h 148"/>
                <a:gd name="T110" fmla="*/ 76 w 120"/>
                <a:gd name="T111" fmla="*/ 135 h 148"/>
                <a:gd name="T112" fmla="*/ 77 w 120"/>
                <a:gd name="T113" fmla="*/ 140 h 148"/>
                <a:gd name="T114" fmla="*/ 78 w 120"/>
                <a:gd name="T115" fmla="*/ 144 h 148"/>
                <a:gd name="T116" fmla="*/ 80 w 120"/>
                <a:gd name="T117" fmla="*/ 148 h 148"/>
                <a:gd name="T118" fmla="*/ 74 w 120"/>
                <a:gd name="T119" fmla="*/ 12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0" h="148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04" name="Freeform 458"/>
            <p:cNvSpPr>
              <a:spLocks/>
            </p:cNvSpPr>
            <p:nvPr>
              <p:custDataLst>
                <p:tags r:id="rId689"/>
              </p:custDataLst>
            </p:nvPr>
          </p:nvSpPr>
          <p:spPr bwMode="auto">
            <a:xfrm>
              <a:off x="14887669" y="4777786"/>
              <a:ext cx="40584" cy="125627"/>
            </a:xfrm>
            <a:custGeom>
              <a:avLst/>
              <a:gdLst>
                <a:gd name="T0" fmla="*/ 7 w 40"/>
                <a:gd name="T1" fmla="*/ 31 h 93"/>
                <a:gd name="T2" fmla="*/ 10 w 40"/>
                <a:gd name="T3" fmla="*/ 30 h 93"/>
                <a:gd name="T4" fmla="*/ 14 w 40"/>
                <a:gd name="T5" fmla="*/ 26 h 93"/>
                <a:gd name="T6" fmla="*/ 20 w 40"/>
                <a:gd name="T7" fmla="*/ 20 h 93"/>
                <a:gd name="T8" fmla="*/ 25 w 40"/>
                <a:gd name="T9" fmla="*/ 15 h 93"/>
                <a:gd name="T10" fmla="*/ 35 w 40"/>
                <a:gd name="T11" fmla="*/ 4 h 93"/>
                <a:gd name="T12" fmla="*/ 40 w 40"/>
                <a:gd name="T13" fmla="*/ 0 h 93"/>
                <a:gd name="T14" fmla="*/ 37 w 40"/>
                <a:gd name="T15" fmla="*/ 26 h 93"/>
                <a:gd name="T16" fmla="*/ 35 w 40"/>
                <a:gd name="T17" fmla="*/ 53 h 93"/>
                <a:gd name="T18" fmla="*/ 34 w 40"/>
                <a:gd name="T19" fmla="*/ 65 h 93"/>
                <a:gd name="T20" fmla="*/ 34 w 40"/>
                <a:gd name="T21" fmla="*/ 77 h 93"/>
                <a:gd name="T22" fmla="*/ 35 w 40"/>
                <a:gd name="T23" fmla="*/ 82 h 93"/>
                <a:gd name="T24" fmla="*/ 36 w 40"/>
                <a:gd name="T25" fmla="*/ 86 h 93"/>
                <a:gd name="T26" fmla="*/ 37 w 40"/>
                <a:gd name="T27" fmla="*/ 90 h 93"/>
                <a:gd name="T28" fmla="*/ 40 w 40"/>
                <a:gd name="T29" fmla="*/ 93 h 93"/>
                <a:gd name="T30" fmla="*/ 26 w 40"/>
                <a:gd name="T31" fmla="*/ 93 h 93"/>
                <a:gd name="T32" fmla="*/ 13 w 40"/>
                <a:gd name="T33" fmla="*/ 93 h 93"/>
                <a:gd name="T34" fmla="*/ 11 w 40"/>
                <a:gd name="T35" fmla="*/ 92 h 93"/>
                <a:gd name="T36" fmla="*/ 8 w 40"/>
                <a:gd name="T37" fmla="*/ 91 h 93"/>
                <a:gd name="T38" fmla="*/ 6 w 40"/>
                <a:gd name="T39" fmla="*/ 88 h 93"/>
                <a:gd name="T40" fmla="*/ 4 w 40"/>
                <a:gd name="T41" fmla="*/ 86 h 93"/>
                <a:gd name="T42" fmla="*/ 1 w 40"/>
                <a:gd name="T43" fmla="*/ 80 h 93"/>
                <a:gd name="T44" fmla="*/ 0 w 40"/>
                <a:gd name="T45" fmla="*/ 73 h 93"/>
                <a:gd name="T46" fmla="*/ 1 w 40"/>
                <a:gd name="T47" fmla="*/ 64 h 93"/>
                <a:gd name="T48" fmla="*/ 3 w 40"/>
                <a:gd name="T49" fmla="*/ 50 h 93"/>
                <a:gd name="T50" fmla="*/ 6 w 40"/>
                <a:gd name="T51" fmla="*/ 37 h 93"/>
                <a:gd name="T52" fmla="*/ 7 w 40"/>
                <a:gd name="T53" fmla="*/ 3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93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05" name="Freeform 459"/>
            <p:cNvSpPr>
              <a:spLocks/>
            </p:cNvSpPr>
            <p:nvPr>
              <p:custDataLst>
                <p:tags r:id="rId690"/>
              </p:custDataLst>
            </p:nvPr>
          </p:nvSpPr>
          <p:spPr bwMode="auto">
            <a:xfrm>
              <a:off x="14050145" y="4229909"/>
              <a:ext cx="686252" cy="600220"/>
            </a:xfrm>
            <a:custGeom>
              <a:avLst/>
              <a:gdLst>
                <a:gd name="T0" fmla="*/ 149 w 664"/>
                <a:gd name="T1" fmla="*/ 445 h 518"/>
                <a:gd name="T2" fmla="*/ 151 w 664"/>
                <a:gd name="T3" fmla="*/ 431 h 518"/>
                <a:gd name="T4" fmla="*/ 146 w 664"/>
                <a:gd name="T5" fmla="*/ 400 h 518"/>
                <a:gd name="T6" fmla="*/ 151 w 664"/>
                <a:gd name="T7" fmla="*/ 353 h 518"/>
                <a:gd name="T8" fmla="*/ 146 w 664"/>
                <a:gd name="T9" fmla="*/ 298 h 518"/>
                <a:gd name="T10" fmla="*/ 134 w 664"/>
                <a:gd name="T11" fmla="*/ 251 h 518"/>
                <a:gd name="T12" fmla="*/ 109 w 664"/>
                <a:gd name="T13" fmla="*/ 241 h 518"/>
                <a:gd name="T14" fmla="*/ 20 w 664"/>
                <a:gd name="T15" fmla="*/ 192 h 518"/>
                <a:gd name="T16" fmla="*/ 24 w 664"/>
                <a:gd name="T17" fmla="*/ 171 h 518"/>
                <a:gd name="T18" fmla="*/ 36 w 664"/>
                <a:gd name="T19" fmla="*/ 159 h 518"/>
                <a:gd name="T20" fmla="*/ 48 w 664"/>
                <a:gd name="T21" fmla="*/ 148 h 518"/>
                <a:gd name="T22" fmla="*/ 100 w 664"/>
                <a:gd name="T23" fmla="*/ 155 h 518"/>
                <a:gd name="T24" fmla="*/ 125 w 664"/>
                <a:gd name="T25" fmla="*/ 152 h 518"/>
                <a:gd name="T26" fmla="*/ 147 w 664"/>
                <a:gd name="T27" fmla="*/ 157 h 518"/>
                <a:gd name="T28" fmla="*/ 165 w 664"/>
                <a:gd name="T29" fmla="*/ 94 h 518"/>
                <a:gd name="T30" fmla="*/ 185 w 664"/>
                <a:gd name="T31" fmla="*/ 109 h 518"/>
                <a:gd name="T32" fmla="*/ 207 w 664"/>
                <a:gd name="T33" fmla="*/ 110 h 518"/>
                <a:gd name="T34" fmla="*/ 236 w 664"/>
                <a:gd name="T35" fmla="*/ 99 h 518"/>
                <a:gd name="T36" fmla="*/ 264 w 664"/>
                <a:gd name="T37" fmla="*/ 80 h 518"/>
                <a:gd name="T38" fmla="*/ 289 w 664"/>
                <a:gd name="T39" fmla="*/ 57 h 518"/>
                <a:gd name="T40" fmla="*/ 308 w 664"/>
                <a:gd name="T41" fmla="*/ 32 h 518"/>
                <a:gd name="T42" fmla="*/ 318 w 664"/>
                <a:gd name="T43" fmla="*/ 12 h 518"/>
                <a:gd name="T44" fmla="*/ 370 w 664"/>
                <a:gd name="T45" fmla="*/ 4 h 518"/>
                <a:gd name="T46" fmla="*/ 404 w 664"/>
                <a:gd name="T47" fmla="*/ 32 h 518"/>
                <a:gd name="T48" fmla="*/ 457 w 664"/>
                <a:gd name="T49" fmla="*/ 61 h 518"/>
                <a:gd name="T50" fmla="*/ 511 w 664"/>
                <a:gd name="T51" fmla="*/ 90 h 518"/>
                <a:gd name="T52" fmla="*/ 552 w 664"/>
                <a:gd name="T53" fmla="*/ 107 h 518"/>
                <a:gd name="T54" fmla="*/ 578 w 664"/>
                <a:gd name="T55" fmla="*/ 116 h 518"/>
                <a:gd name="T56" fmla="*/ 623 w 664"/>
                <a:gd name="T57" fmla="*/ 121 h 518"/>
                <a:gd name="T58" fmla="*/ 658 w 664"/>
                <a:gd name="T59" fmla="*/ 136 h 518"/>
                <a:gd name="T60" fmla="*/ 645 w 664"/>
                <a:gd name="T61" fmla="*/ 166 h 518"/>
                <a:gd name="T62" fmla="*/ 620 w 664"/>
                <a:gd name="T63" fmla="*/ 236 h 518"/>
                <a:gd name="T64" fmla="*/ 598 w 664"/>
                <a:gd name="T65" fmla="*/ 272 h 518"/>
                <a:gd name="T66" fmla="*/ 585 w 664"/>
                <a:gd name="T67" fmla="*/ 286 h 518"/>
                <a:gd name="T68" fmla="*/ 599 w 664"/>
                <a:gd name="T69" fmla="*/ 298 h 518"/>
                <a:gd name="T70" fmla="*/ 618 w 664"/>
                <a:gd name="T71" fmla="*/ 307 h 518"/>
                <a:gd name="T72" fmla="*/ 623 w 664"/>
                <a:gd name="T73" fmla="*/ 334 h 518"/>
                <a:gd name="T74" fmla="*/ 620 w 664"/>
                <a:gd name="T75" fmla="*/ 347 h 518"/>
                <a:gd name="T76" fmla="*/ 618 w 664"/>
                <a:gd name="T77" fmla="*/ 372 h 518"/>
                <a:gd name="T78" fmla="*/ 622 w 664"/>
                <a:gd name="T79" fmla="*/ 399 h 518"/>
                <a:gd name="T80" fmla="*/ 632 w 664"/>
                <a:gd name="T81" fmla="*/ 423 h 518"/>
                <a:gd name="T82" fmla="*/ 608 w 664"/>
                <a:gd name="T83" fmla="*/ 457 h 518"/>
                <a:gd name="T84" fmla="*/ 569 w 664"/>
                <a:gd name="T85" fmla="*/ 484 h 518"/>
                <a:gd name="T86" fmla="*/ 542 w 664"/>
                <a:gd name="T87" fmla="*/ 489 h 518"/>
                <a:gd name="T88" fmla="*/ 509 w 664"/>
                <a:gd name="T89" fmla="*/ 481 h 518"/>
                <a:gd name="T90" fmla="*/ 477 w 664"/>
                <a:gd name="T91" fmla="*/ 460 h 518"/>
                <a:gd name="T92" fmla="*/ 463 w 664"/>
                <a:gd name="T93" fmla="*/ 456 h 518"/>
                <a:gd name="T94" fmla="*/ 443 w 664"/>
                <a:gd name="T95" fmla="*/ 457 h 518"/>
                <a:gd name="T96" fmla="*/ 423 w 664"/>
                <a:gd name="T97" fmla="*/ 465 h 518"/>
                <a:gd name="T98" fmla="*/ 406 w 664"/>
                <a:gd name="T99" fmla="*/ 477 h 518"/>
                <a:gd name="T100" fmla="*/ 388 w 664"/>
                <a:gd name="T101" fmla="*/ 503 h 518"/>
                <a:gd name="T102" fmla="*/ 385 w 664"/>
                <a:gd name="T103" fmla="*/ 517 h 518"/>
                <a:gd name="T104" fmla="*/ 333 w 664"/>
                <a:gd name="T105" fmla="*/ 515 h 518"/>
                <a:gd name="T106" fmla="*/ 317 w 664"/>
                <a:gd name="T107" fmla="*/ 507 h 518"/>
                <a:gd name="T108" fmla="*/ 307 w 664"/>
                <a:gd name="T109" fmla="*/ 500 h 518"/>
                <a:gd name="T110" fmla="*/ 296 w 664"/>
                <a:gd name="T111" fmla="*/ 508 h 518"/>
                <a:gd name="T112" fmla="*/ 287 w 664"/>
                <a:gd name="T113" fmla="*/ 516 h 518"/>
                <a:gd name="T114" fmla="*/ 268 w 664"/>
                <a:gd name="T115" fmla="*/ 516 h 518"/>
                <a:gd name="T116" fmla="*/ 227 w 664"/>
                <a:gd name="T117" fmla="*/ 506 h 518"/>
                <a:gd name="T118" fmla="*/ 185 w 664"/>
                <a:gd name="T119" fmla="*/ 487 h 518"/>
                <a:gd name="T120" fmla="*/ 160 w 664"/>
                <a:gd name="T121" fmla="*/ 469 h 518"/>
                <a:gd name="T122" fmla="*/ 146 w 664"/>
                <a:gd name="T123" fmla="*/ 45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64" h="518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06" name="Freeform 460"/>
            <p:cNvSpPr>
              <a:spLocks/>
            </p:cNvSpPr>
            <p:nvPr>
              <p:custDataLst>
                <p:tags r:id="rId691"/>
              </p:custDataLst>
            </p:nvPr>
          </p:nvSpPr>
          <p:spPr bwMode="auto">
            <a:xfrm>
              <a:off x="16562715" y="4746378"/>
              <a:ext cx="350504" cy="181462"/>
            </a:xfrm>
            <a:custGeom>
              <a:avLst/>
              <a:gdLst>
                <a:gd name="T0" fmla="*/ 332 w 352"/>
                <a:gd name="T1" fmla="*/ 91 h 153"/>
                <a:gd name="T2" fmla="*/ 352 w 352"/>
                <a:gd name="T3" fmla="*/ 153 h 153"/>
                <a:gd name="T4" fmla="*/ 326 w 352"/>
                <a:gd name="T5" fmla="*/ 141 h 153"/>
                <a:gd name="T6" fmla="*/ 299 w 352"/>
                <a:gd name="T7" fmla="*/ 129 h 153"/>
                <a:gd name="T8" fmla="*/ 266 w 352"/>
                <a:gd name="T9" fmla="*/ 141 h 153"/>
                <a:gd name="T10" fmla="*/ 232 w 352"/>
                <a:gd name="T11" fmla="*/ 141 h 153"/>
                <a:gd name="T12" fmla="*/ 227 w 352"/>
                <a:gd name="T13" fmla="*/ 135 h 153"/>
                <a:gd name="T14" fmla="*/ 226 w 352"/>
                <a:gd name="T15" fmla="*/ 135 h 153"/>
                <a:gd name="T16" fmla="*/ 219 w 352"/>
                <a:gd name="T17" fmla="*/ 129 h 153"/>
                <a:gd name="T18" fmla="*/ 213 w 352"/>
                <a:gd name="T19" fmla="*/ 125 h 153"/>
                <a:gd name="T20" fmla="*/ 205 w 352"/>
                <a:gd name="T21" fmla="*/ 121 h 153"/>
                <a:gd name="T22" fmla="*/ 197 w 352"/>
                <a:gd name="T23" fmla="*/ 118 h 153"/>
                <a:gd name="T24" fmla="*/ 181 w 352"/>
                <a:gd name="T25" fmla="*/ 113 h 153"/>
                <a:gd name="T26" fmla="*/ 163 w 352"/>
                <a:gd name="T27" fmla="*/ 110 h 153"/>
                <a:gd name="T28" fmla="*/ 126 w 352"/>
                <a:gd name="T29" fmla="*/ 107 h 153"/>
                <a:gd name="T30" fmla="*/ 86 w 352"/>
                <a:gd name="T31" fmla="*/ 104 h 153"/>
                <a:gd name="T32" fmla="*/ 85 w 352"/>
                <a:gd name="T33" fmla="*/ 94 h 153"/>
                <a:gd name="T34" fmla="*/ 82 w 352"/>
                <a:gd name="T35" fmla="*/ 84 h 153"/>
                <a:gd name="T36" fmla="*/ 80 w 352"/>
                <a:gd name="T37" fmla="*/ 75 h 153"/>
                <a:gd name="T38" fmla="*/ 75 w 352"/>
                <a:gd name="T39" fmla="*/ 67 h 153"/>
                <a:gd name="T40" fmla="*/ 71 w 352"/>
                <a:gd name="T41" fmla="*/ 59 h 153"/>
                <a:gd name="T42" fmla="*/ 67 w 352"/>
                <a:gd name="T43" fmla="*/ 52 h 153"/>
                <a:gd name="T44" fmla="*/ 61 w 352"/>
                <a:gd name="T45" fmla="*/ 44 h 153"/>
                <a:gd name="T46" fmla="*/ 56 w 352"/>
                <a:gd name="T47" fmla="*/ 37 h 153"/>
                <a:gd name="T48" fmla="*/ 44 w 352"/>
                <a:gd name="T49" fmla="*/ 26 h 153"/>
                <a:gd name="T50" fmla="*/ 29 w 352"/>
                <a:gd name="T51" fmla="*/ 16 h 153"/>
                <a:gd name="T52" fmla="*/ 15 w 352"/>
                <a:gd name="T53" fmla="*/ 7 h 153"/>
                <a:gd name="T54" fmla="*/ 0 w 352"/>
                <a:gd name="T55" fmla="*/ 0 h 153"/>
                <a:gd name="T56" fmla="*/ 7 w 352"/>
                <a:gd name="T57" fmla="*/ 0 h 153"/>
                <a:gd name="T58" fmla="*/ 60 w 352"/>
                <a:gd name="T59" fmla="*/ 18 h 153"/>
                <a:gd name="T60" fmla="*/ 106 w 352"/>
                <a:gd name="T61" fmla="*/ 30 h 153"/>
                <a:gd name="T62" fmla="*/ 134 w 352"/>
                <a:gd name="T63" fmla="*/ 18 h 153"/>
                <a:gd name="T64" fmla="*/ 180 w 352"/>
                <a:gd name="T65" fmla="*/ 36 h 153"/>
                <a:gd name="T66" fmla="*/ 206 w 352"/>
                <a:gd name="T67" fmla="*/ 55 h 153"/>
                <a:gd name="T68" fmla="*/ 246 w 352"/>
                <a:gd name="T69" fmla="*/ 49 h 153"/>
                <a:gd name="T70" fmla="*/ 286 w 352"/>
                <a:gd name="T71" fmla="*/ 61 h 153"/>
                <a:gd name="T72" fmla="*/ 313 w 352"/>
                <a:gd name="T73" fmla="*/ 79 h 153"/>
                <a:gd name="T74" fmla="*/ 332 w 352"/>
                <a:gd name="T75" fmla="*/ 9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2" h="153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07" name="Freeform 461"/>
            <p:cNvSpPr>
              <a:spLocks/>
            </p:cNvSpPr>
            <p:nvPr>
              <p:custDataLst>
                <p:tags r:id="rId692"/>
              </p:custDataLst>
            </p:nvPr>
          </p:nvSpPr>
          <p:spPr bwMode="auto">
            <a:xfrm>
              <a:off x="15514889" y="4878984"/>
              <a:ext cx="343125" cy="380373"/>
            </a:xfrm>
            <a:custGeom>
              <a:avLst/>
              <a:gdLst>
                <a:gd name="T0" fmla="*/ 230 w 331"/>
                <a:gd name="T1" fmla="*/ 40 h 327"/>
                <a:gd name="T2" fmla="*/ 193 w 331"/>
                <a:gd name="T3" fmla="*/ 56 h 327"/>
                <a:gd name="T4" fmla="*/ 182 w 331"/>
                <a:gd name="T5" fmla="*/ 67 h 327"/>
                <a:gd name="T6" fmla="*/ 181 w 331"/>
                <a:gd name="T7" fmla="*/ 81 h 327"/>
                <a:gd name="T8" fmla="*/ 184 w 331"/>
                <a:gd name="T9" fmla="*/ 94 h 327"/>
                <a:gd name="T10" fmla="*/ 177 w 331"/>
                <a:gd name="T11" fmla="*/ 102 h 327"/>
                <a:gd name="T12" fmla="*/ 168 w 331"/>
                <a:gd name="T13" fmla="*/ 105 h 327"/>
                <a:gd name="T14" fmla="*/ 160 w 331"/>
                <a:gd name="T15" fmla="*/ 98 h 327"/>
                <a:gd name="T16" fmla="*/ 149 w 331"/>
                <a:gd name="T17" fmla="*/ 85 h 327"/>
                <a:gd name="T18" fmla="*/ 126 w 331"/>
                <a:gd name="T19" fmla="*/ 74 h 327"/>
                <a:gd name="T20" fmla="*/ 127 w 331"/>
                <a:gd name="T21" fmla="*/ 96 h 327"/>
                <a:gd name="T22" fmla="*/ 139 w 331"/>
                <a:gd name="T23" fmla="*/ 116 h 327"/>
                <a:gd name="T24" fmla="*/ 154 w 331"/>
                <a:gd name="T25" fmla="*/ 129 h 327"/>
                <a:gd name="T26" fmla="*/ 159 w 331"/>
                <a:gd name="T27" fmla="*/ 130 h 327"/>
                <a:gd name="T28" fmla="*/ 159 w 331"/>
                <a:gd name="T29" fmla="*/ 177 h 327"/>
                <a:gd name="T30" fmla="*/ 159 w 331"/>
                <a:gd name="T31" fmla="*/ 237 h 327"/>
                <a:gd name="T32" fmla="*/ 156 w 331"/>
                <a:gd name="T33" fmla="*/ 251 h 327"/>
                <a:gd name="T34" fmla="*/ 147 w 331"/>
                <a:gd name="T35" fmla="*/ 259 h 327"/>
                <a:gd name="T36" fmla="*/ 145 w 331"/>
                <a:gd name="T37" fmla="*/ 264 h 327"/>
                <a:gd name="T38" fmla="*/ 162 w 331"/>
                <a:gd name="T39" fmla="*/ 276 h 327"/>
                <a:gd name="T40" fmla="*/ 167 w 331"/>
                <a:gd name="T41" fmla="*/ 286 h 327"/>
                <a:gd name="T42" fmla="*/ 155 w 331"/>
                <a:gd name="T43" fmla="*/ 295 h 327"/>
                <a:gd name="T44" fmla="*/ 140 w 331"/>
                <a:gd name="T45" fmla="*/ 297 h 327"/>
                <a:gd name="T46" fmla="*/ 130 w 331"/>
                <a:gd name="T47" fmla="*/ 307 h 327"/>
                <a:gd name="T48" fmla="*/ 126 w 331"/>
                <a:gd name="T49" fmla="*/ 321 h 327"/>
                <a:gd name="T50" fmla="*/ 121 w 331"/>
                <a:gd name="T51" fmla="*/ 300 h 327"/>
                <a:gd name="T52" fmla="*/ 124 w 331"/>
                <a:gd name="T53" fmla="*/ 288 h 327"/>
                <a:gd name="T54" fmla="*/ 109 w 331"/>
                <a:gd name="T55" fmla="*/ 286 h 327"/>
                <a:gd name="T56" fmla="*/ 93 w 331"/>
                <a:gd name="T57" fmla="*/ 292 h 327"/>
                <a:gd name="T58" fmla="*/ 79 w 331"/>
                <a:gd name="T59" fmla="*/ 296 h 327"/>
                <a:gd name="T60" fmla="*/ 73 w 331"/>
                <a:gd name="T61" fmla="*/ 242 h 327"/>
                <a:gd name="T62" fmla="*/ 79 w 331"/>
                <a:gd name="T63" fmla="*/ 216 h 327"/>
                <a:gd name="T64" fmla="*/ 48 w 331"/>
                <a:gd name="T65" fmla="*/ 211 h 327"/>
                <a:gd name="T66" fmla="*/ 28 w 331"/>
                <a:gd name="T67" fmla="*/ 198 h 327"/>
                <a:gd name="T68" fmla="*/ 13 w 331"/>
                <a:gd name="T69" fmla="*/ 173 h 327"/>
                <a:gd name="T70" fmla="*/ 0 w 331"/>
                <a:gd name="T71" fmla="*/ 130 h 327"/>
                <a:gd name="T72" fmla="*/ 28 w 331"/>
                <a:gd name="T73" fmla="*/ 111 h 327"/>
                <a:gd name="T74" fmla="*/ 50 w 331"/>
                <a:gd name="T75" fmla="*/ 81 h 327"/>
                <a:gd name="T76" fmla="*/ 73 w 331"/>
                <a:gd name="T77" fmla="*/ 55 h 327"/>
                <a:gd name="T78" fmla="*/ 115 w 331"/>
                <a:gd name="T79" fmla="*/ 41 h 327"/>
                <a:gd name="T80" fmla="*/ 180 w 331"/>
                <a:gd name="T81" fmla="*/ 14 h 327"/>
                <a:gd name="T82" fmla="*/ 218 w 331"/>
                <a:gd name="T83" fmla="*/ 7 h 327"/>
                <a:gd name="T84" fmla="*/ 249 w 331"/>
                <a:gd name="T85" fmla="*/ 14 h 327"/>
                <a:gd name="T86" fmla="*/ 271 w 331"/>
                <a:gd name="T87" fmla="*/ 27 h 327"/>
                <a:gd name="T88" fmla="*/ 292 w 331"/>
                <a:gd name="T89" fmla="*/ 30 h 327"/>
                <a:gd name="T90" fmla="*/ 307 w 331"/>
                <a:gd name="T91" fmla="*/ 20 h 327"/>
                <a:gd name="T92" fmla="*/ 327 w 331"/>
                <a:gd name="T93" fmla="*/ 6 h 327"/>
                <a:gd name="T94" fmla="*/ 330 w 331"/>
                <a:gd name="T95" fmla="*/ 32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1" h="327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08" name="Freeform 462"/>
            <p:cNvSpPr>
              <a:spLocks/>
            </p:cNvSpPr>
            <p:nvPr>
              <p:custDataLst>
                <p:tags r:id="rId693"/>
              </p:custDataLst>
            </p:nvPr>
          </p:nvSpPr>
          <p:spPr bwMode="auto">
            <a:xfrm>
              <a:off x="15710432" y="5301233"/>
              <a:ext cx="162339" cy="125627"/>
            </a:xfrm>
            <a:custGeom>
              <a:avLst/>
              <a:gdLst>
                <a:gd name="T0" fmla="*/ 0 w 153"/>
                <a:gd name="T1" fmla="*/ 0 h 49"/>
                <a:gd name="T2" fmla="*/ 44 w 153"/>
                <a:gd name="T3" fmla="*/ 2 h 49"/>
                <a:gd name="T4" fmla="*/ 83 w 153"/>
                <a:gd name="T5" fmla="*/ 6 h 49"/>
                <a:gd name="T6" fmla="*/ 103 w 153"/>
                <a:gd name="T7" fmla="*/ 8 h 49"/>
                <a:gd name="T8" fmla="*/ 121 w 153"/>
                <a:gd name="T9" fmla="*/ 7 h 49"/>
                <a:gd name="T10" fmla="*/ 130 w 153"/>
                <a:gd name="T11" fmla="*/ 6 h 49"/>
                <a:gd name="T12" fmla="*/ 137 w 153"/>
                <a:gd name="T13" fmla="*/ 5 h 49"/>
                <a:gd name="T14" fmla="*/ 145 w 153"/>
                <a:gd name="T15" fmla="*/ 3 h 49"/>
                <a:gd name="T16" fmla="*/ 153 w 153"/>
                <a:gd name="T17" fmla="*/ 0 h 49"/>
                <a:gd name="T18" fmla="*/ 153 w 153"/>
                <a:gd name="T19" fmla="*/ 9 h 49"/>
                <a:gd name="T20" fmla="*/ 153 w 153"/>
                <a:gd name="T21" fmla="*/ 25 h 49"/>
                <a:gd name="T22" fmla="*/ 143 w 153"/>
                <a:gd name="T23" fmla="*/ 31 h 49"/>
                <a:gd name="T24" fmla="*/ 133 w 153"/>
                <a:gd name="T25" fmla="*/ 36 h 49"/>
                <a:gd name="T26" fmla="*/ 124 w 153"/>
                <a:gd name="T27" fmla="*/ 40 h 49"/>
                <a:gd name="T28" fmla="*/ 114 w 153"/>
                <a:gd name="T29" fmla="*/ 44 h 49"/>
                <a:gd name="T30" fmla="*/ 106 w 153"/>
                <a:gd name="T31" fmla="*/ 46 h 49"/>
                <a:gd name="T32" fmla="*/ 99 w 153"/>
                <a:gd name="T33" fmla="*/ 48 h 49"/>
                <a:gd name="T34" fmla="*/ 92 w 153"/>
                <a:gd name="T35" fmla="*/ 49 h 49"/>
                <a:gd name="T36" fmla="*/ 87 w 153"/>
                <a:gd name="T37" fmla="*/ 49 h 49"/>
                <a:gd name="T38" fmla="*/ 72 w 153"/>
                <a:gd name="T39" fmla="*/ 48 h 49"/>
                <a:gd name="T40" fmla="*/ 60 w 153"/>
                <a:gd name="T41" fmla="*/ 46 h 49"/>
                <a:gd name="T42" fmla="*/ 50 w 153"/>
                <a:gd name="T43" fmla="*/ 43 h 49"/>
                <a:gd name="T44" fmla="*/ 41 w 153"/>
                <a:gd name="T45" fmla="*/ 38 h 49"/>
                <a:gd name="T46" fmla="*/ 22 w 153"/>
                <a:gd name="T47" fmla="*/ 29 h 49"/>
                <a:gd name="T48" fmla="*/ 0 w 153"/>
                <a:gd name="T49" fmla="*/ 19 h 49"/>
                <a:gd name="T50" fmla="*/ 0 w 153"/>
                <a:gd name="T5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3" h="49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09" name="Freeform 463"/>
            <p:cNvSpPr>
              <a:spLocks/>
            </p:cNvSpPr>
            <p:nvPr>
              <p:custDataLst>
                <p:tags r:id="rId694"/>
              </p:custDataLst>
            </p:nvPr>
          </p:nvSpPr>
          <p:spPr bwMode="auto">
            <a:xfrm>
              <a:off x="13570506" y="6909961"/>
              <a:ext cx="435364" cy="348965"/>
            </a:xfrm>
            <a:custGeom>
              <a:avLst/>
              <a:gdLst>
                <a:gd name="T0" fmla="*/ 194 w 426"/>
                <a:gd name="T1" fmla="*/ 16 h 299"/>
                <a:gd name="T2" fmla="*/ 216 w 426"/>
                <a:gd name="T3" fmla="*/ 22 h 299"/>
                <a:gd name="T4" fmla="*/ 230 w 426"/>
                <a:gd name="T5" fmla="*/ 29 h 299"/>
                <a:gd name="T6" fmla="*/ 253 w 426"/>
                <a:gd name="T7" fmla="*/ 35 h 299"/>
                <a:gd name="T8" fmla="*/ 279 w 426"/>
                <a:gd name="T9" fmla="*/ 37 h 299"/>
                <a:gd name="T10" fmla="*/ 300 w 426"/>
                <a:gd name="T11" fmla="*/ 37 h 299"/>
                <a:gd name="T12" fmla="*/ 319 w 426"/>
                <a:gd name="T13" fmla="*/ 34 h 299"/>
                <a:gd name="T14" fmla="*/ 329 w 426"/>
                <a:gd name="T15" fmla="*/ 29 h 299"/>
                <a:gd name="T16" fmla="*/ 365 w 426"/>
                <a:gd name="T17" fmla="*/ 25 h 299"/>
                <a:gd name="T18" fmla="*/ 372 w 426"/>
                <a:gd name="T19" fmla="*/ 49 h 299"/>
                <a:gd name="T20" fmla="*/ 383 w 426"/>
                <a:gd name="T21" fmla="*/ 74 h 299"/>
                <a:gd name="T22" fmla="*/ 391 w 426"/>
                <a:gd name="T23" fmla="*/ 84 h 299"/>
                <a:gd name="T24" fmla="*/ 400 w 426"/>
                <a:gd name="T25" fmla="*/ 92 h 299"/>
                <a:gd name="T26" fmla="*/ 412 w 426"/>
                <a:gd name="T27" fmla="*/ 97 h 299"/>
                <a:gd name="T28" fmla="*/ 425 w 426"/>
                <a:gd name="T29" fmla="*/ 99 h 299"/>
                <a:gd name="T30" fmla="*/ 425 w 426"/>
                <a:gd name="T31" fmla="*/ 120 h 299"/>
                <a:gd name="T32" fmla="*/ 425 w 426"/>
                <a:gd name="T33" fmla="*/ 142 h 299"/>
                <a:gd name="T34" fmla="*/ 416 w 426"/>
                <a:gd name="T35" fmla="*/ 158 h 299"/>
                <a:gd name="T36" fmla="*/ 412 w 426"/>
                <a:gd name="T37" fmla="*/ 170 h 299"/>
                <a:gd name="T38" fmla="*/ 412 w 426"/>
                <a:gd name="T39" fmla="*/ 181 h 299"/>
                <a:gd name="T40" fmla="*/ 415 w 426"/>
                <a:gd name="T41" fmla="*/ 190 h 299"/>
                <a:gd name="T42" fmla="*/ 423 w 426"/>
                <a:gd name="T43" fmla="*/ 211 h 299"/>
                <a:gd name="T44" fmla="*/ 426 w 426"/>
                <a:gd name="T45" fmla="*/ 226 h 299"/>
                <a:gd name="T46" fmla="*/ 425 w 426"/>
                <a:gd name="T47" fmla="*/ 247 h 299"/>
                <a:gd name="T48" fmla="*/ 426 w 426"/>
                <a:gd name="T49" fmla="*/ 274 h 299"/>
                <a:gd name="T50" fmla="*/ 423 w 426"/>
                <a:gd name="T51" fmla="*/ 285 h 299"/>
                <a:gd name="T52" fmla="*/ 412 w 426"/>
                <a:gd name="T53" fmla="*/ 296 h 299"/>
                <a:gd name="T54" fmla="*/ 380 w 426"/>
                <a:gd name="T55" fmla="*/ 298 h 299"/>
                <a:gd name="T56" fmla="*/ 370 w 426"/>
                <a:gd name="T57" fmla="*/ 299 h 299"/>
                <a:gd name="T58" fmla="*/ 360 w 426"/>
                <a:gd name="T59" fmla="*/ 296 h 299"/>
                <a:gd name="T60" fmla="*/ 351 w 426"/>
                <a:gd name="T61" fmla="*/ 290 h 299"/>
                <a:gd name="T62" fmla="*/ 338 w 426"/>
                <a:gd name="T63" fmla="*/ 278 h 299"/>
                <a:gd name="T64" fmla="*/ 324 w 426"/>
                <a:gd name="T65" fmla="*/ 261 h 299"/>
                <a:gd name="T66" fmla="*/ 311 w 426"/>
                <a:gd name="T67" fmla="*/ 253 h 299"/>
                <a:gd name="T68" fmla="*/ 294 w 426"/>
                <a:gd name="T69" fmla="*/ 251 h 299"/>
                <a:gd name="T70" fmla="*/ 278 w 426"/>
                <a:gd name="T71" fmla="*/ 232 h 299"/>
                <a:gd name="T72" fmla="*/ 274 w 426"/>
                <a:gd name="T73" fmla="*/ 210 h 299"/>
                <a:gd name="T74" fmla="*/ 269 w 426"/>
                <a:gd name="T75" fmla="*/ 197 h 299"/>
                <a:gd name="T76" fmla="*/ 261 w 426"/>
                <a:gd name="T77" fmla="*/ 184 h 299"/>
                <a:gd name="T78" fmla="*/ 251 w 426"/>
                <a:gd name="T79" fmla="*/ 173 h 299"/>
                <a:gd name="T80" fmla="*/ 238 w 426"/>
                <a:gd name="T81" fmla="*/ 165 h 299"/>
                <a:gd name="T82" fmla="*/ 222 w 426"/>
                <a:gd name="T83" fmla="*/ 161 h 299"/>
                <a:gd name="T84" fmla="*/ 204 w 426"/>
                <a:gd name="T85" fmla="*/ 161 h 299"/>
                <a:gd name="T86" fmla="*/ 188 w 426"/>
                <a:gd name="T87" fmla="*/ 163 h 299"/>
                <a:gd name="T88" fmla="*/ 173 w 426"/>
                <a:gd name="T89" fmla="*/ 168 h 299"/>
                <a:gd name="T90" fmla="*/ 160 w 426"/>
                <a:gd name="T91" fmla="*/ 176 h 299"/>
                <a:gd name="T92" fmla="*/ 141 w 426"/>
                <a:gd name="T93" fmla="*/ 191 h 299"/>
                <a:gd name="T94" fmla="*/ 118 w 426"/>
                <a:gd name="T95" fmla="*/ 215 h 299"/>
                <a:gd name="T96" fmla="*/ 105 w 426"/>
                <a:gd name="T97" fmla="*/ 218 h 299"/>
                <a:gd name="T98" fmla="*/ 100 w 426"/>
                <a:gd name="T99" fmla="*/ 201 h 299"/>
                <a:gd name="T100" fmla="*/ 90 w 426"/>
                <a:gd name="T101" fmla="*/ 186 h 299"/>
                <a:gd name="T102" fmla="*/ 76 w 426"/>
                <a:gd name="T103" fmla="*/ 171 h 299"/>
                <a:gd name="T104" fmla="*/ 50 w 426"/>
                <a:gd name="T105" fmla="*/ 153 h 299"/>
                <a:gd name="T106" fmla="*/ 24 w 426"/>
                <a:gd name="T107" fmla="*/ 134 h 299"/>
                <a:gd name="T108" fmla="*/ 8 w 426"/>
                <a:gd name="T109" fmla="*/ 119 h 299"/>
                <a:gd name="T110" fmla="*/ 15 w 426"/>
                <a:gd name="T111" fmla="*/ 101 h 299"/>
                <a:gd name="T112" fmla="*/ 46 w 426"/>
                <a:gd name="T113" fmla="*/ 77 h 299"/>
                <a:gd name="T114" fmla="*/ 75 w 426"/>
                <a:gd name="T115" fmla="*/ 48 h 299"/>
                <a:gd name="T116" fmla="*/ 98 w 426"/>
                <a:gd name="T117" fmla="*/ 17 h 299"/>
                <a:gd name="T118" fmla="*/ 179 w 426"/>
                <a:gd name="T119" fmla="*/ 13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6" h="299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11" name="Freeform 465"/>
            <p:cNvSpPr>
              <a:spLocks/>
            </p:cNvSpPr>
            <p:nvPr>
              <p:custDataLst>
                <p:tags r:id="rId695"/>
              </p:custDataLst>
            </p:nvPr>
          </p:nvSpPr>
          <p:spPr bwMode="auto">
            <a:xfrm>
              <a:off x="13957908" y="7039079"/>
              <a:ext cx="368953" cy="453655"/>
            </a:xfrm>
            <a:custGeom>
              <a:avLst/>
              <a:gdLst>
                <a:gd name="T0" fmla="*/ 53 w 359"/>
                <a:gd name="T1" fmla="*/ 382 h 394"/>
                <a:gd name="T2" fmla="*/ 53 w 359"/>
                <a:gd name="T3" fmla="*/ 358 h 394"/>
                <a:gd name="T4" fmla="*/ 53 w 359"/>
                <a:gd name="T5" fmla="*/ 333 h 394"/>
                <a:gd name="T6" fmla="*/ 50 w 359"/>
                <a:gd name="T7" fmla="*/ 312 h 394"/>
                <a:gd name="T8" fmla="*/ 43 w 359"/>
                <a:gd name="T9" fmla="*/ 293 h 394"/>
                <a:gd name="T10" fmla="*/ 35 w 359"/>
                <a:gd name="T11" fmla="*/ 277 h 394"/>
                <a:gd name="T12" fmla="*/ 13 w 359"/>
                <a:gd name="T13" fmla="*/ 245 h 394"/>
                <a:gd name="T14" fmla="*/ 0 w 359"/>
                <a:gd name="T15" fmla="*/ 185 h 394"/>
                <a:gd name="T16" fmla="*/ 33 w 359"/>
                <a:gd name="T17" fmla="*/ 181 h 394"/>
                <a:gd name="T18" fmla="*/ 40 w 359"/>
                <a:gd name="T19" fmla="*/ 169 h 394"/>
                <a:gd name="T20" fmla="*/ 41 w 359"/>
                <a:gd name="T21" fmla="*/ 150 h 394"/>
                <a:gd name="T22" fmla="*/ 38 w 359"/>
                <a:gd name="T23" fmla="*/ 107 h 394"/>
                <a:gd name="T24" fmla="*/ 31 w 359"/>
                <a:gd name="T25" fmla="*/ 65 h 394"/>
                <a:gd name="T26" fmla="*/ 32 w 359"/>
                <a:gd name="T27" fmla="*/ 47 h 394"/>
                <a:gd name="T28" fmla="*/ 36 w 359"/>
                <a:gd name="T29" fmla="*/ 36 h 394"/>
                <a:gd name="T30" fmla="*/ 120 w 359"/>
                <a:gd name="T31" fmla="*/ 31 h 394"/>
                <a:gd name="T32" fmla="*/ 122 w 359"/>
                <a:gd name="T33" fmla="*/ 22 h 394"/>
                <a:gd name="T34" fmla="*/ 128 w 359"/>
                <a:gd name="T35" fmla="*/ 14 h 394"/>
                <a:gd name="T36" fmla="*/ 140 w 359"/>
                <a:gd name="T37" fmla="*/ 0 h 394"/>
                <a:gd name="T38" fmla="*/ 142 w 359"/>
                <a:gd name="T39" fmla="*/ 18 h 394"/>
                <a:gd name="T40" fmla="*/ 142 w 359"/>
                <a:gd name="T41" fmla="*/ 26 h 394"/>
                <a:gd name="T42" fmla="*/ 140 w 359"/>
                <a:gd name="T43" fmla="*/ 31 h 394"/>
                <a:gd name="T44" fmla="*/ 168 w 359"/>
                <a:gd name="T45" fmla="*/ 31 h 394"/>
                <a:gd name="T46" fmla="*/ 186 w 359"/>
                <a:gd name="T47" fmla="*/ 31 h 394"/>
                <a:gd name="T48" fmla="*/ 214 w 359"/>
                <a:gd name="T49" fmla="*/ 38 h 394"/>
                <a:gd name="T50" fmla="*/ 233 w 359"/>
                <a:gd name="T51" fmla="*/ 49 h 394"/>
                <a:gd name="T52" fmla="*/ 246 w 359"/>
                <a:gd name="T53" fmla="*/ 58 h 394"/>
                <a:gd name="T54" fmla="*/ 259 w 359"/>
                <a:gd name="T55" fmla="*/ 61 h 394"/>
                <a:gd name="T56" fmla="*/ 268 w 359"/>
                <a:gd name="T57" fmla="*/ 59 h 394"/>
                <a:gd name="T58" fmla="*/ 275 w 359"/>
                <a:gd name="T59" fmla="*/ 54 h 394"/>
                <a:gd name="T60" fmla="*/ 286 w 359"/>
                <a:gd name="T61" fmla="*/ 37 h 394"/>
                <a:gd name="T62" fmla="*/ 312 w 359"/>
                <a:gd name="T63" fmla="*/ 52 h 394"/>
                <a:gd name="T64" fmla="*/ 325 w 359"/>
                <a:gd name="T65" fmla="*/ 59 h 394"/>
                <a:gd name="T66" fmla="*/ 338 w 359"/>
                <a:gd name="T67" fmla="*/ 61 h 394"/>
                <a:gd name="T68" fmla="*/ 353 w 359"/>
                <a:gd name="T69" fmla="*/ 161 h 394"/>
                <a:gd name="T70" fmla="*/ 338 w 359"/>
                <a:gd name="T71" fmla="*/ 185 h 394"/>
                <a:gd name="T72" fmla="*/ 323 w 359"/>
                <a:gd name="T73" fmla="*/ 206 h 394"/>
                <a:gd name="T74" fmla="*/ 315 w 359"/>
                <a:gd name="T75" fmla="*/ 224 h 394"/>
                <a:gd name="T76" fmla="*/ 313 w 359"/>
                <a:gd name="T77" fmla="*/ 239 h 394"/>
                <a:gd name="T78" fmla="*/ 313 w 359"/>
                <a:gd name="T79" fmla="*/ 255 h 394"/>
                <a:gd name="T80" fmla="*/ 321 w 359"/>
                <a:gd name="T81" fmla="*/ 273 h 394"/>
                <a:gd name="T82" fmla="*/ 331 w 359"/>
                <a:gd name="T83" fmla="*/ 293 h 394"/>
                <a:gd name="T84" fmla="*/ 337 w 359"/>
                <a:gd name="T85" fmla="*/ 309 h 394"/>
                <a:gd name="T86" fmla="*/ 337 w 359"/>
                <a:gd name="T87" fmla="*/ 321 h 394"/>
                <a:gd name="T88" fmla="*/ 330 w 359"/>
                <a:gd name="T89" fmla="*/ 337 h 394"/>
                <a:gd name="T90" fmla="*/ 326 w 359"/>
                <a:gd name="T91" fmla="*/ 351 h 394"/>
                <a:gd name="T92" fmla="*/ 319 w 359"/>
                <a:gd name="T93" fmla="*/ 358 h 394"/>
                <a:gd name="T94" fmla="*/ 308 w 359"/>
                <a:gd name="T95" fmla="*/ 356 h 394"/>
                <a:gd name="T96" fmla="*/ 298 w 359"/>
                <a:gd name="T97" fmla="*/ 350 h 394"/>
                <a:gd name="T98" fmla="*/ 287 w 359"/>
                <a:gd name="T99" fmla="*/ 340 h 394"/>
                <a:gd name="T100" fmla="*/ 277 w 359"/>
                <a:gd name="T101" fmla="*/ 335 h 394"/>
                <a:gd name="T102" fmla="*/ 266 w 359"/>
                <a:gd name="T103" fmla="*/ 333 h 394"/>
                <a:gd name="T104" fmla="*/ 246 w 359"/>
                <a:gd name="T105" fmla="*/ 333 h 394"/>
                <a:gd name="T106" fmla="*/ 221 w 359"/>
                <a:gd name="T107" fmla="*/ 336 h 394"/>
                <a:gd name="T108" fmla="*/ 181 w 359"/>
                <a:gd name="T109" fmla="*/ 343 h 394"/>
                <a:gd name="T110" fmla="*/ 131 w 359"/>
                <a:gd name="T111" fmla="*/ 359 h 394"/>
                <a:gd name="T112" fmla="*/ 86 w 359"/>
                <a:gd name="T113" fmla="*/ 375 h 394"/>
                <a:gd name="T114" fmla="*/ 53 w 359"/>
                <a:gd name="T115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9" h="394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12" name="Freeform 466"/>
            <p:cNvSpPr>
              <a:spLocks/>
            </p:cNvSpPr>
            <p:nvPr>
              <p:custDataLst>
                <p:tags r:id="rId696"/>
              </p:custDataLst>
            </p:nvPr>
          </p:nvSpPr>
          <p:spPr bwMode="auto">
            <a:xfrm>
              <a:off x="16440959" y="7468305"/>
              <a:ext cx="446434" cy="596731"/>
            </a:xfrm>
            <a:custGeom>
              <a:avLst/>
              <a:gdLst>
                <a:gd name="T0" fmla="*/ 410 w 449"/>
                <a:gd name="T1" fmla="*/ 105 h 523"/>
                <a:gd name="T2" fmla="*/ 405 w 449"/>
                <a:gd name="T3" fmla="*/ 98 h 523"/>
                <a:gd name="T4" fmla="*/ 408 w 449"/>
                <a:gd name="T5" fmla="*/ 92 h 523"/>
                <a:gd name="T6" fmla="*/ 422 w 449"/>
                <a:gd name="T7" fmla="*/ 77 h 523"/>
                <a:gd name="T8" fmla="*/ 441 w 449"/>
                <a:gd name="T9" fmla="*/ 60 h 523"/>
                <a:gd name="T10" fmla="*/ 447 w 449"/>
                <a:gd name="T11" fmla="*/ 50 h 523"/>
                <a:gd name="T12" fmla="*/ 449 w 449"/>
                <a:gd name="T13" fmla="*/ 37 h 523"/>
                <a:gd name="T14" fmla="*/ 432 w 449"/>
                <a:gd name="T15" fmla="*/ 34 h 523"/>
                <a:gd name="T16" fmla="*/ 422 w 449"/>
                <a:gd name="T17" fmla="*/ 27 h 523"/>
                <a:gd name="T18" fmla="*/ 411 w 449"/>
                <a:gd name="T19" fmla="*/ 21 h 523"/>
                <a:gd name="T20" fmla="*/ 390 w 449"/>
                <a:gd name="T21" fmla="*/ 18 h 523"/>
                <a:gd name="T22" fmla="*/ 377 w 449"/>
                <a:gd name="T23" fmla="*/ 20 h 523"/>
                <a:gd name="T24" fmla="*/ 368 w 449"/>
                <a:gd name="T25" fmla="*/ 24 h 523"/>
                <a:gd name="T26" fmla="*/ 355 w 449"/>
                <a:gd name="T27" fmla="*/ 37 h 523"/>
                <a:gd name="T28" fmla="*/ 340 w 449"/>
                <a:gd name="T29" fmla="*/ 50 h 523"/>
                <a:gd name="T30" fmla="*/ 326 w 449"/>
                <a:gd name="T31" fmla="*/ 54 h 523"/>
                <a:gd name="T32" fmla="*/ 310 w 449"/>
                <a:gd name="T33" fmla="*/ 55 h 523"/>
                <a:gd name="T34" fmla="*/ 287 w 449"/>
                <a:gd name="T35" fmla="*/ 54 h 523"/>
                <a:gd name="T36" fmla="*/ 267 w 449"/>
                <a:gd name="T37" fmla="*/ 50 h 523"/>
                <a:gd name="T38" fmla="*/ 235 w 449"/>
                <a:gd name="T39" fmla="*/ 36 h 523"/>
                <a:gd name="T40" fmla="*/ 206 w 449"/>
                <a:gd name="T41" fmla="*/ 19 h 523"/>
                <a:gd name="T42" fmla="*/ 189 w 449"/>
                <a:gd name="T43" fmla="*/ 12 h 523"/>
                <a:gd name="T44" fmla="*/ 170 w 449"/>
                <a:gd name="T45" fmla="*/ 6 h 523"/>
                <a:gd name="T46" fmla="*/ 134 w 449"/>
                <a:gd name="T47" fmla="*/ 8 h 523"/>
                <a:gd name="T48" fmla="*/ 119 w 449"/>
                <a:gd name="T49" fmla="*/ 6 h 523"/>
                <a:gd name="T50" fmla="*/ 103 w 449"/>
                <a:gd name="T51" fmla="*/ 0 h 523"/>
                <a:gd name="T52" fmla="*/ 52 w 449"/>
                <a:gd name="T53" fmla="*/ 0 h 523"/>
                <a:gd name="T54" fmla="*/ 5 w 449"/>
                <a:gd name="T55" fmla="*/ 0 h 523"/>
                <a:gd name="T56" fmla="*/ 5 w 449"/>
                <a:gd name="T57" fmla="*/ 18 h 523"/>
                <a:gd name="T58" fmla="*/ 5 w 449"/>
                <a:gd name="T59" fmla="*/ 37 h 523"/>
                <a:gd name="T60" fmla="*/ 15 w 449"/>
                <a:gd name="T61" fmla="*/ 60 h 523"/>
                <a:gd name="T62" fmla="*/ 23 w 449"/>
                <a:gd name="T63" fmla="*/ 91 h 523"/>
                <a:gd name="T64" fmla="*/ 31 w 449"/>
                <a:gd name="T65" fmla="*/ 128 h 523"/>
                <a:gd name="T66" fmla="*/ 38 w 449"/>
                <a:gd name="T67" fmla="*/ 172 h 523"/>
                <a:gd name="T68" fmla="*/ 37 w 449"/>
                <a:gd name="T69" fmla="*/ 206 h 523"/>
                <a:gd name="T70" fmla="*/ 29 w 449"/>
                <a:gd name="T71" fmla="*/ 230 h 523"/>
                <a:gd name="T72" fmla="*/ 7 w 449"/>
                <a:gd name="T73" fmla="*/ 269 h 523"/>
                <a:gd name="T74" fmla="*/ 10 w 449"/>
                <a:gd name="T75" fmla="*/ 321 h 523"/>
                <a:gd name="T76" fmla="*/ 28 w 449"/>
                <a:gd name="T77" fmla="*/ 339 h 523"/>
                <a:gd name="T78" fmla="*/ 84 w 449"/>
                <a:gd name="T79" fmla="*/ 367 h 523"/>
                <a:gd name="T80" fmla="*/ 136 w 449"/>
                <a:gd name="T81" fmla="*/ 396 h 523"/>
                <a:gd name="T82" fmla="*/ 170 w 449"/>
                <a:gd name="T83" fmla="*/ 420 h 523"/>
                <a:gd name="T84" fmla="*/ 189 w 449"/>
                <a:gd name="T85" fmla="*/ 436 h 523"/>
                <a:gd name="T86" fmla="*/ 198 w 449"/>
                <a:gd name="T87" fmla="*/ 451 h 523"/>
                <a:gd name="T88" fmla="*/ 201 w 449"/>
                <a:gd name="T89" fmla="*/ 464 h 523"/>
                <a:gd name="T90" fmla="*/ 209 w 449"/>
                <a:gd name="T91" fmla="*/ 479 h 523"/>
                <a:gd name="T92" fmla="*/ 220 w 449"/>
                <a:gd name="T93" fmla="*/ 492 h 523"/>
                <a:gd name="T94" fmla="*/ 233 w 449"/>
                <a:gd name="T95" fmla="*/ 503 h 523"/>
                <a:gd name="T96" fmla="*/ 247 w 449"/>
                <a:gd name="T97" fmla="*/ 512 h 523"/>
                <a:gd name="T98" fmla="*/ 264 w 449"/>
                <a:gd name="T99" fmla="*/ 519 h 523"/>
                <a:gd name="T100" fmla="*/ 281 w 449"/>
                <a:gd name="T101" fmla="*/ 523 h 523"/>
                <a:gd name="T102" fmla="*/ 304 w 449"/>
                <a:gd name="T103" fmla="*/ 502 h 523"/>
                <a:gd name="T104" fmla="*/ 335 w 449"/>
                <a:gd name="T105" fmla="*/ 462 h 523"/>
                <a:gd name="T106" fmla="*/ 365 w 449"/>
                <a:gd name="T107" fmla="*/ 427 h 523"/>
                <a:gd name="T108" fmla="*/ 394 w 449"/>
                <a:gd name="T109" fmla="*/ 39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9" h="523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15" name="Freeform 469"/>
            <p:cNvSpPr>
              <a:spLocks/>
            </p:cNvSpPr>
            <p:nvPr>
              <p:custDataLst>
                <p:tags r:id="rId697"/>
              </p:custDataLst>
            </p:nvPr>
          </p:nvSpPr>
          <p:spPr bwMode="auto">
            <a:xfrm>
              <a:off x="15437407" y="3783234"/>
              <a:ext cx="376332" cy="146565"/>
            </a:xfrm>
            <a:custGeom>
              <a:avLst/>
              <a:gdLst>
                <a:gd name="T0" fmla="*/ 250 w 370"/>
                <a:gd name="T1" fmla="*/ 117 h 129"/>
                <a:gd name="T2" fmla="*/ 258 w 370"/>
                <a:gd name="T3" fmla="*/ 119 h 129"/>
                <a:gd name="T4" fmla="*/ 277 w 370"/>
                <a:gd name="T5" fmla="*/ 123 h 129"/>
                <a:gd name="T6" fmla="*/ 295 w 370"/>
                <a:gd name="T7" fmla="*/ 127 h 129"/>
                <a:gd name="T8" fmla="*/ 303 w 370"/>
                <a:gd name="T9" fmla="*/ 129 h 129"/>
                <a:gd name="T10" fmla="*/ 370 w 370"/>
                <a:gd name="T11" fmla="*/ 97 h 129"/>
                <a:gd name="T12" fmla="*/ 358 w 370"/>
                <a:gd name="T13" fmla="*/ 75 h 129"/>
                <a:gd name="T14" fmla="*/ 345 w 370"/>
                <a:gd name="T15" fmla="*/ 48 h 129"/>
                <a:gd name="T16" fmla="*/ 335 w 370"/>
                <a:gd name="T17" fmla="*/ 27 h 129"/>
                <a:gd name="T18" fmla="*/ 330 w 370"/>
                <a:gd name="T19" fmla="*/ 18 h 129"/>
                <a:gd name="T20" fmla="*/ 300 w 370"/>
                <a:gd name="T21" fmla="*/ 15 h 129"/>
                <a:gd name="T22" fmla="*/ 257 w 370"/>
                <a:gd name="T23" fmla="*/ 9 h 129"/>
                <a:gd name="T24" fmla="*/ 214 w 370"/>
                <a:gd name="T25" fmla="*/ 2 h 129"/>
                <a:gd name="T26" fmla="*/ 183 w 370"/>
                <a:gd name="T27" fmla="*/ 0 h 129"/>
                <a:gd name="T28" fmla="*/ 179 w 370"/>
                <a:gd name="T29" fmla="*/ 0 h 129"/>
                <a:gd name="T30" fmla="*/ 176 w 370"/>
                <a:gd name="T31" fmla="*/ 1 h 129"/>
                <a:gd name="T32" fmla="*/ 172 w 370"/>
                <a:gd name="T33" fmla="*/ 2 h 129"/>
                <a:gd name="T34" fmla="*/ 170 w 370"/>
                <a:gd name="T35" fmla="*/ 3 h 129"/>
                <a:gd name="T36" fmla="*/ 162 w 370"/>
                <a:gd name="T37" fmla="*/ 7 h 129"/>
                <a:gd name="T38" fmla="*/ 150 w 370"/>
                <a:gd name="T39" fmla="*/ 12 h 129"/>
                <a:gd name="T40" fmla="*/ 147 w 370"/>
                <a:gd name="T41" fmla="*/ 21 h 129"/>
                <a:gd name="T42" fmla="*/ 140 w 370"/>
                <a:gd name="T43" fmla="*/ 35 h 129"/>
                <a:gd name="T44" fmla="*/ 134 w 370"/>
                <a:gd name="T45" fmla="*/ 48 h 129"/>
                <a:gd name="T46" fmla="*/ 131 w 370"/>
                <a:gd name="T47" fmla="*/ 55 h 129"/>
                <a:gd name="T48" fmla="*/ 122 w 370"/>
                <a:gd name="T49" fmla="*/ 54 h 129"/>
                <a:gd name="T50" fmla="*/ 111 w 370"/>
                <a:gd name="T51" fmla="*/ 49 h 129"/>
                <a:gd name="T52" fmla="*/ 98 w 370"/>
                <a:gd name="T53" fmla="*/ 44 h 129"/>
                <a:gd name="T54" fmla="*/ 84 w 370"/>
                <a:gd name="T55" fmla="*/ 38 h 129"/>
                <a:gd name="T56" fmla="*/ 60 w 370"/>
                <a:gd name="T57" fmla="*/ 26 h 129"/>
                <a:gd name="T58" fmla="*/ 44 w 370"/>
                <a:gd name="T59" fmla="*/ 18 h 129"/>
                <a:gd name="T60" fmla="*/ 32 w 370"/>
                <a:gd name="T61" fmla="*/ 25 h 129"/>
                <a:gd name="T62" fmla="*/ 21 w 370"/>
                <a:gd name="T63" fmla="*/ 33 h 129"/>
                <a:gd name="T64" fmla="*/ 16 w 370"/>
                <a:gd name="T65" fmla="*/ 37 h 129"/>
                <a:gd name="T66" fmla="*/ 12 w 370"/>
                <a:gd name="T67" fmla="*/ 41 h 129"/>
                <a:gd name="T68" fmla="*/ 9 w 370"/>
                <a:gd name="T69" fmla="*/ 46 h 129"/>
                <a:gd name="T70" fmla="*/ 5 w 370"/>
                <a:gd name="T71" fmla="*/ 52 h 129"/>
                <a:gd name="T72" fmla="*/ 3 w 370"/>
                <a:gd name="T73" fmla="*/ 57 h 129"/>
                <a:gd name="T74" fmla="*/ 1 w 370"/>
                <a:gd name="T75" fmla="*/ 63 h 129"/>
                <a:gd name="T76" fmla="*/ 0 w 370"/>
                <a:gd name="T77" fmla="*/ 69 h 129"/>
                <a:gd name="T78" fmla="*/ 0 w 370"/>
                <a:gd name="T79" fmla="*/ 75 h 129"/>
                <a:gd name="T80" fmla="*/ 1 w 370"/>
                <a:gd name="T81" fmla="*/ 82 h 129"/>
                <a:gd name="T82" fmla="*/ 3 w 370"/>
                <a:gd name="T83" fmla="*/ 88 h 129"/>
                <a:gd name="T84" fmla="*/ 6 w 370"/>
                <a:gd name="T85" fmla="*/ 96 h 129"/>
                <a:gd name="T86" fmla="*/ 11 w 370"/>
                <a:gd name="T87" fmla="*/ 103 h 129"/>
                <a:gd name="T88" fmla="*/ 20 w 370"/>
                <a:gd name="T89" fmla="*/ 101 h 129"/>
                <a:gd name="T90" fmla="*/ 33 w 370"/>
                <a:gd name="T91" fmla="*/ 99 h 129"/>
                <a:gd name="T92" fmla="*/ 50 w 370"/>
                <a:gd name="T93" fmla="*/ 97 h 129"/>
                <a:gd name="T94" fmla="*/ 69 w 370"/>
                <a:gd name="T95" fmla="*/ 95 h 129"/>
                <a:gd name="T96" fmla="*/ 102 w 370"/>
                <a:gd name="T97" fmla="*/ 92 h 129"/>
                <a:gd name="T98" fmla="*/ 117 w 370"/>
                <a:gd name="T99" fmla="*/ 91 h 129"/>
                <a:gd name="T100" fmla="*/ 137 w 370"/>
                <a:gd name="T101" fmla="*/ 92 h 129"/>
                <a:gd name="T102" fmla="*/ 152 w 370"/>
                <a:gd name="T103" fmla="*/ 94 h 129"/>
                <a:gd name="T104" fmla="*/ 166 w 370"/>
                <a:gd name="T105" fmla="*/ 97 h 129"/>
                <a:gd name="T106" fmla="*/ 177 w 370"/>
                <a:gd name="T107" fmla="*/ 100 h 129"/>
                <a:gd name="T108" fmla="*/ 189 w 370"/>
                <a:gd name="T109" fmla="*/ 104 h 129"/>
                <a:gd name="T110" fmla="*/ 201 w 370"/>
                <a:gd name="T111" fmla="*/ 108 h 129"/>
                <a:gd name="T112" fmla="*/ 217 w 370"/>
                <a:gd name="T113" fmla="*/ 110 h 129"/>
                <a:gd name="T114" fmla="*/ 237 w 370"/>
                <a:gd name="T115" fmla="*/ 111 h 129"/>
                <a:gd name="T116" fmla="*/ 237 w 370"/>
                <a:gd name="T117" fmla="*/ 117 h 129"/>
                <a:gd name="T118" fmla="*/ 250 w 370"/>
                <a:gd name="T119" fmla="*/ 11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70" h="129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17" name="Freeform 471"/>
            <p:cNvSpPr>
              <a:spLocks/>
            </p:cNvSpPr>
            <p:nvPr>
              <p:custDataLst>
                <p:tags r:id="rId698"/>
              </p:custDataLst>
            </p:nvPr>
          </p:nvSpPr>
          <p:spPr bwMode="auto">
            <a:xfrm>
              <a:off x="15965011" y="9788923"/>
              <a:ext cx="143890" cy="125627"/>
            </a:xfrm>
            <a:custGeom>
              <a:avLst/>
              <a:gdLst>
                <a:gd name="T0" fmla="*/ 3 w 135"/>
                <a:gd name="T1" fmla="*/ 55 h 98"/>
                <a:gd name="T2" fmla="*/ 11 w 135"/>
                <a:gd name="T3" fmla="*/ 54 h 98"/>
                <a:gd name="T4" fmla="*/ 18 w 135"/>
                <a:gd name="T5" fmla="*/ 53 h 98"/>
                <a:gd name="T6" fmla="*/ 24 w 135"/>
                <a:gd name="T7" fmla="*/ 50 h 98"/>
                <a:gd name="T8" fmla="*/ 31 w 135"/>
                <a:gd name="T9" fmla="*/ 47 h 98"/>
                <a:gd name="T10" fmla="*/ 42 w 135"/>
                <a:gd name="T11" fmla="*/ 38 h 98"/>
                <a:gd name="T12" fmla="*/ 52 w 135"/>
                <a:gd name="T13" fmla="*/ 28 h 98"/>
                <a:gd name="T14" fmla="*/ 61 w 135"/>
                <a:gd name="T15" fmla="*/ 18 h 98"/>
                <a:gd name="T16" fmla="*/ 71 w 135"/>
                <a:gd name="T17" fmla="*/ 8 h 98"/>
                <a:gd name="T18" fmla="*/ 76 w 135"/>
                <a:gd name="T19" fmla="*/ 5 h 98"/>
                <a:gd name="T20" fmla="*/ 82 w 135"/>
                <a:gd name="T21" fmla="*/ 2 h 98"/>
                <a:gd name="T22" fmla="*/ 88 w 135"/>
                <a:gd name="T23" fmla="*/ 0 h 98"/>
                <a:gd name="T24" fmla="*/ 96 w 135"/>
                <a:gd name="T25" fmla="*/ 0 h 98"/>
                <a:gd name="T26" fmla="*/ 102 w 135"/>
                <a:gd name="T27" fmla="*/ 0 h 98"/>
                <a:gd name="T28" fmla="*/ 110 w 135"/>
                <a:gd name="T29" fmla="*/ 3 h 98"/>
                <a:gd name="T30" fmla="*/ 117 w 135"/>
                <a:gd name="T31" fmla="*/ 6 h 98"/>
                <a:gd name="T32" fmla="*/ 123 w 135"/>
                <a:gd name="T33" fmla="*/ 11 h 98"/>
                <a:gd name="T34" fmla="*/ 128 w 135"/>
                <a:gd name="T35" fmla="*/ 16 h 98"/>
                <a:gd name="T36" fmla="*/ 132 w 135"/>
                <a:gd name="T37" fmla="*/ 24 h 98"/>
                <a:gd name="T38" fmla="*/ 134 w 135"/>
                <a:gd name="T39" fmla="*/ 30 h 98"/>
                <a:gd name="T40" fmla="*/ 135 w 135"/>
                <a:gd name="T41" fmla="*/ 37 h 98"/>
                <a:gd name="T42" fmla="*/ 134 w 135"/>
                <a:gd name="T43" fmla="*/ 40 h 98"/>
                <a:gd name="T44" fmla="*/ 132 w 135"/>
                <a:gd name="T45" fmla="*/ 43 h 98"/>
                <a:gd name="T46" fmla="*/ 129 w 135"/>
                <a:gd name="T47" fmla="*/ 47 h 98"/>
                <a:gd name="T48" fmla="*/ 124 w 135"/>
                <a:gd name="T49" fmla="*/ 51 h 98"/>
                <a:gd name="T50" fmla="*/ 113 w 135"/>
                <a:gd name="T51" fmla="*/ 61 h 98"/>
                <a:gd name="T52" fmla="*/ 100 w 135"/>
                <a:gd name="T53" fmla="*/ 72 h 98"/>
                <a:gd name="T54" fmla="*/ 87 w 135"/>
                <a:gd name="T55" fmla="*/ 82 h 98"/>
                <a:gd name="T56" fmla="*/ 74 w 135"/>
                <a:gd name="T57" fmla="*/ 91 h 98"/>
                <a:gd name="T58" fmla="*/ 63 w 135"/>
                <a:gd name="T59" fmla="*/ 96 h 98"/>
                <a:gd name="T60" fmla="*/ 55 w 135"/>
                <a:gd name="T61" fmla="*/ 98 h 98"/>
                <a:gd name="T62" fmla="*/ 51 w 135"/>
                <a:gd name="T63" fmla="*/ 97 h 98"/>
                <a:gd name="T64" fmla="*/ 43 w 135"/>
                <a:gd name="T65" fmla="*/ 92 h 98"/>
                <a:gd name="T66" fmla="*/ 32 w 135"/>
                <a:gd name="T67" fmla="*/ 85 h 98"/>
                <a:gd name="T68" fmla="*/ 21 w 135"/>
                <a:gd name="T69" fmla="*/ 77 h 98"/>
                <a:gd name="T70" fmla="*/ 11 w 135"/>
                <a:gd name="T71" fmla="*/ 68 h 98"/>
                <a:gd name="T72" fmla="*/ 5 w 135"/>
                <a:gd name="T73" fmla="*/ 62 h 98"/>
                <a:gd name="T74" fmla="*/ 1 w 135"/>
                <a:gd name="T75" fmla="*/ 59 h 98"/>
                <a:gd name="T76" fmla="*/ 0 w 135"/>
                <a:gd name="T77" fmla="*/ 57 h 98"/>
                <a:gd name="T78" fmla="*/ 0 w 135"/>
                <a:gd name="T79" fmla="*/ 56 h 98"/>
                <a:gd name="T80" fmla="*/ 3 w 135"/>
                <a:gd name="T81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18" name="Freeform 472"/>
            <p:cNvSpPr>
              <a:spLocks/>
            </p:cNvSpPr>
            <p:nvPr>
              <p:custDataLst>
                <p:tags r:id="rId699"/>
              </p:custDataLst>
            </p:nvPr>
          </p:nvSpPr>
          <p:spPr bwMode="auto">
            <a:xfrm>
              <a:off x="15433719" y="3887924"/>
              <a:ext cx="306230" cy="184953"/>
            </a:xfrm>
            <a:custGeom>
              <a:avLst/>
              <a:gdLst>
                <a:gd name="T0" fmla="*/ 192 w 312"/>
                <a:gd name="T1" fmla="*/ 155 h 155"/>
                <a:gd name="T2" fmla="*/ 194 w 312"/>
                <a:gd name="T3" fmla="*/ 151 h 155"/>
                <a:gd name="T4" fmla="*/ 197 w 312"/>
                <a:gd name="T5" fmla="*/ 148 h 155"/>
                <a:gd name="T6" fmla="*/ 200 w 312"/>
                <a:gd name="T7" fmla="*/ 145 h 155"/>
                <a:gd name="T8" fmla="*/ 203 w 312"/>
                <a:gd name="T9" fmla="*/ 142 h 155"/>
                <a:gd name="T10" fmla="*/ 211 w 312"/>
                <a:gd name="T11" fmla="*/ 137 h 155"/>
                <a:gd name="T12" fmla="*/ 220 w 312"/>
                <a:gd name="T13" fmla="*/ 132 h 155"/>
                <a:gd name="T14" fmla="*/ 238 w 312"/>
                <a:gd name="T15" fmla="*/ 123 h 155"/>
                <a:gd name="T16" fmla="*/ 253 w 312"/>
                <a:gd name="T17" fmla="*/ 117 h 155"/>
                <a:gd name="T18" fmla="*/ 255 w 312"/>
                <a:gd name="T19" fmla="*/ 109 h 155"/>
                <a:gd name="T20" fmla="*/ 260 w 312"/>
                <a:gd name="T21" fmla="*/ 97 h 155"/>
                <a:gd name="T22" fmla="*/ 264 w 312"/>
                <a:gd name="T23" fmla="*/ 91 h 155"/>
                <a:gd name="T24" fmla="*/ 267 w 312"/>
                <a:gd name="T25" fmla="*/ 86 h 155"/>
                <a:gd name="T26" fmla="*/ 269 w 312"/>
                <a:gd name="T27" fmla="*/ 82 h 155"/>
                <a:gd name="T28" fmla="*/ 272 w 312"/>
                <a:gd name="T29" fmla="*/ 81 h 155"/>
                <a:gd name="T30" fmla="*/ 312 w 312"/>
                <a:gd name="T31" fmla="*/ 44 h 155"/>
                <a:gd name="T32" fmla="*/ 312 w 312"/>
                <a:gd name="T33" fmla="*/ 39 h 155"/>
                <a:gd name="T34" fmla="*/ 310 w 312"/>
                <a:gd name="T35" fmla="*/ 35 h 155"/>
                <a:gd name="T36" fmla="*/ 306 w 312"/>
                <a:gd name="T37" fmla="*/ 32 h 155"/>
                <a:gd name="T38" fmla="*/ 302 w 312"/>
                <a:gd name="T39" fmla="*/ 30 h 155"/>
                <a:gd name="T40" fmla="*/ 291 w 312"/>
                <a:gd name="T41" fmla="*/ 28 h 155"/>
                <a:gd name="T42" fmla="*/ 280 w 312"/>
                <a:gd name="T43" fmla="*/ 27 h 155"/>
                <a:gd name="T44" fmla="*/ 268 w 312"/>
                <a:gd name="T45" fmla="*/ 27 h 155"/>
                <a:gd name="T46" fmla="*/ 259 w 312"/>
                <a:gd name="T47" fmla="*/ 27 h 155"/>
                <a:gd name="T48" fmla="*/ 256 w 312"/>
                <a:gd name="T49" fmla="*/ 26 h 155"/>
                <a:gd name="T50" fmla="*/ 253 w 312"/>
                <a:gd name="T51" fmla="*/ 25 h 155"/>
                <a:gd name="T52" fmla="*/ 252 w 312"/>
                <a:gd name="T53" fmla="*/ 23 h 155"/>
                <a:gd name="T54" fmla="*/ 253 w 312"/>
                <a:gd name="T55" fmla="*/ 20 h 155"/>
                <a:gd name="T56" fmla="*/ 232 w 312"/>
                <a:gd name="T57" fmla="*/ 19 h 155"/>
                <a:gd name="T58" fmla="*/ 216 w 312"/>
                <a:gd name="T59" fmla="*/ 17 h 155"/>
                <a:gd name="T60" fmla="*/ 202 w 312"/>
                <a:gd name="T61" fmla="*/ 13 h 155"/>
                <a:gd name="T62" fmla="*/ 189 w 312"/>
                <a:gd name="T63" fmla="*/ 9 h 155"/>
                <a:gd name="T64" fmla="*/ 177 w 312"/>
                <a:gd name="T65" fmla="*/ 6 h 155"/>
                <a:gd name="T66" fmla="*/ 163 w 312"/>
                <a:gd name="T67" fmla="*/ 3 h 155"/>
                <a:gd name="T68" fmla="*/ 146 w 312"/>
                <a:gd name="T69" fmla="*/ 1 h 155"/>
                <a:gd name="T70" fmla="*/ 126 w 312"/>
                <a:gd name="T71" fmla="*/ 0 h 155"/>
                <a:gd name="T72" fmla="*/ 110 w 312"/>
                <a:gd name="T73" fmla="*/ 1 h 155"/>
                <a:gd name="T74" fmla="*/ 74 w 312"/>
                <a:gd name="T75" fmla="*/ 4 h 155"/>
                <a:gd name="T76" fmla="*/ 53 w 312"/>
                <a:gd name="T77" fmla="*/ 6 h 155"/>
                <a:gd name="T78" fmla="*/ 34 w 312"/>
                <a:gd name="T79" fmla="*/ 8 h 155"/>
                <a:gd name="T80" fmla="*/ 18 w 312"/>
                <a:gd name="T81" fmla="*/ 10 h 155"/>
                <a:gd name="T82" fmla="*/ 7 w 312"/>
                <a:gd name="T83" fmla="*/ 12 h 155"/>
                <a:gd name="T84" fmla="*/ 9 w 312"/>
                <a:gd name="T85" fmla="*/ 17 h 155"/>
                <a:gd name="T86" fmla="*/ 11 w 312"/>
                <a:gd name="T87" fmla="*/ 19 h 155"/>
                <a:gd name="T88" fmla="*/ 13 w 312"/>
                <a:gd name="T89" fmla="*/ 19 h 155"/>
                <a:gd name="T90" fmla="*/ 15 w 312"/>
                <a:gd name="T91" fmla="*/ 20 h 155"/>
                <a:gd name="T92" fmla="*/ 18 w 312"/>
                <a:gd name="T93" fmla="*/ 20 h 155"/>
                <a:gd name="T94" fmla="*/ 19 w 312"/>
                <a:gd name="T95" fmla="*/ 20 h 155"/>
                <a:gd name="T96" fmla="*/ 20 w 312"/>
                <a:gd name="T97" fmla="*/ 22 h 155"/>
                <a:gd name="T98" fmla="*/ 20 w 312"/>
                <a:gd name="T99" fmla="*/ 26 h 155"/>
                <a:gd name="T100" fmla="*/ 20 w 312"/>
                <a:gd name="T101" fmla="*/ 30 h 155"/>
                <a:gd name="T102" fmla="*/ 19 w 312"/>
                <a:gd name="T103" fmla="*/ 35 h 155"/>
                <a:gd name="T104" fmla="*/ 18 w 312"/>
                <a:gd name="T105" fmla="*/ 39 h 155"/>
                <a:gd name="T106" fmla="*/ 15 w 312"/>
                <a:gd name="T107" fmla="*/ 42 h 155"/>
                <a:gd name="T108" fmla="*/ 12 w 312"/>
                <a:gd name="T109" fmla="*/ 45 h 155"/>
                <a:gd name="T110" fmla="*/ 9 w 312"/>
                <a:gd name="T111" fmla="*/ 48 h 155"/>
                <a:gd name="T112" fmla="*/ 4 w 312"/>
                <a:gd name="T113" fmla="*/ 49 h 155"/>
                <a:gd name="T114" fmla="*/ 0 w 312"/>
                <a:gd name="T115" fmla="*/ 50 h 155"/>
                <a:gd name="T116" fmla="*/ 74 w 312"/>
                <a:gd name="T117" fmla="*/ 68 h 155"/>
                <a:gd name="T118" fmla="*/ 87 w 312"/>
                <a:gd name="T119" fmla="*/ 111 h 155"/>
                <a:gd name="T120" fmla="*/ 166 w 312"/>
                <a:gd name="T121" fmla="*/ 123 h 155"/>
                <a:gd name="T122" fmla="*/ 192 w 312"/>
                <a:gd name="T123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2" h="155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19" name="Freeform 473"/>
            <p:cNvSpPr>
              <a:spLocks/>
            </p:cNvSpPr>
            <p:nvPr>
              <p:custDataLst>
                <p:tags r:id="rId700"/>
              </p:custDataLst>
            </p:nvPr>
          </p:nvSpPr>
          <p:spPr bwMode="auto">
            <a:xfrm>
              <a:off x="14751155" y="4296214"/>
              <a:ext cx="44274" cy="132607"/>
            </a:xfrm>
            <a:custGeom>
              <a:avLst/>
              <a:gdLst>
                <a:gd name="T0" fmla="*/ 0 w 46"/>
                <a:gd name="T1" fmla="*/ 25 h 50"/>
                <a:gd name="T2" fmla="*/ 2 w 46"/>
                <a:gd name="T3" fmla="*/ 18 h 50"/>
                <a:gd name="T4" fmla="*/ 1 w 46"/>
                <a:gd name="T5" fmla="*/ 14 h 50"/>
                <a:gd name="T6" fmla="*/ 2 w 46"/>
                <a:gd name="T7" fmla="*/ 13 h 50"/>
                <a:gd name="T8" fmla="*/ 3 w 46"/>
                <a:gd name="T9" fmla="*/ 13 h 50"/>
                <a:gd name="T10" fmla="*/ 6 w 46"/>
                <a:gd name="T11" fmla="*/ 12 h 50"/>
                <a:gd name="T12" fmla="*/ 13 w 46"/>
                <a:gd name="T13" fmla="*/ 12 h 50"/>
                <a:gd name="T14" fmla="*/ 46 w 46"/>
                <a:gd name="T15" fmla="*/ 0 h 50"/>
                <a:gd name="T16" fmla="*/ 46 w 46"/>
                <a:gd name="T17" fmla="*/ 50 h 50"/>
                <a:gd name="T18" fmla="*/ 40 w 46"/>
                <a:gd name="T19" fmla="*/ 49 h 50"/>
                <a:gd name="T20" fmla="*/ 33 w 46"/>
                <a:gd name="T21" fmla="*/ 45 h 50"/>
                <a:gd name="T22" fmla="*/ 25 w 46"/>
                <a:gd name="T23" fmla="*/ 41 h 50"/>
                <a:gd name="T24" fmla="*/ 17 w 46"/>
                <a:gd name="T25" fmla="*/ 37 h 50"/>
                <a:gd name="T26" fmla="*/ 5 w 46"/>
                <a:gd name="T27" fmla="*/ 28 h 50"/>
                <a:gd name="T28" fmla="*/ 0 w 46"/>
                <a:gd name="T29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5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20" name="Freeform 474"/>
            <p:cNvSpPr>
              <a:spLocks/>
            </p:cNvSpPr>
            <p:nvPr>
              <p:custDataLst>
                <p:tags r:id="rId701"/>
              </p:custDataLst>
            </p:nvPr>
          </p:nvSpPr>
          <p:spPr bwMode="auto">
            <a:xfrm>
              <a:off x="16370859" y="8438428"/>
              <a:ext cx="162339" cy="530427"/>
            </a:xfrm>
            <a:custGeom>
              <a:avLst/>
              <a:gdLst>
                <a:gd name="T0" fmla="*/ 10 w 166"/>
                <a:gd name="T1" fmla="*/ 282 h 456"/>
                <a:gd name="T2" fmla="*/ 19 w 166"/>
                <a:gd name="T3" fmla="*/ 290 h 456"/>
                <a:gd name="T4" fmla="*/ 37 w 166"/>
                <a:gd name="T5" fmla="*/ 300 h 456"/>
                <a:gd name="T6" fmla="*/ 58 w 166"/>
                <a:gd name="T7" fmla="*/ 306 h 456"/>
                <a:gd name="T8" fmla="*/ 70 w 166"/>
                <a:gd name="T9" fmla="*/ 312 h 456"/>
                <a:gd name="T10" fmla="*/ 80 w 166"/>
                <a:gd name="T11" fmla="*/ 320 h 456"/>
                <a:gd name="T12" fmla="*/ 86 w 166"/>
                <a:gd name="T13" fmla="*/ 331 h 456"/>
                <a:gd name="T14" fmla="*/ 86 w 166"/>
                <a:gd name="T15" fmla="*/ 347 h 456"/>
                <a:gd name="T16" fmla="*/ 78 w 166"/>
                <a:gd name="T17" fmla="*/ 363 h 456"/>
                <a:gd name="T18" fmla="*/ 68 w 166"/>
                <a:gd name="T19" fmla="*/ 375 h 456"/>
                <a:gd name="T20" fmla="*/ 62 w 166"/>
                <a:gd name="T21" fmla="*/ 388 h 456"/>
                <a:gd name="T22" fmla="*/ 60 w 166"/>
                <a:gd name="T23" fmla="*/ 400 h 456"/>
                <a:gd name="T24" fmla="*/ 64 w 166"/>
                <a:gd name="T25" fmla="*/ 411 h 456"/>
                <a:gd name="T26" fmla="*/ 76 w 166"/>
                <a:gd name="T27" fmla="*/ 424 h 456"/>
                <a:gd name="T28" fmla="*/ 104 w 166"/>
                <a:gd name="T29" fmla="*/ 445 h 456"/>
                <a:gd name="T30" fmla="*/ 120 w 166"/>
                <a:gd name="T31" fmla="*/ 443 h 456"/>
                <a:gd name="T32" fmla="*/ 120 w 166"/>
                <a:gd name="T33" fmla="*/ 423 h 456"/>
                <a:gd name="T34" fmla="*/ 131 w 166"/>
                <a:gd name="T35" fmla="*/ 413 h 456"/>
                <a:gd name="T36" fmla="*/ 145 w 166"/>
                <a:gd name="T37" fmla="*/ 407 h 456"/>
                <a:gd name="T38" fmla="*/ 153 w 166"/>
                <a:gd name="T39" fmla="*/ 402 h 456"/>
                <a:gd name="T40" fmla="*/ 160 w 166"/>
                <a:gd name="T41" fmla="*/ 393 h 456"/>
                <a:gd name="T42" fmla="*/ 166 w 166"/>
                <a:gd name="T43" fmla="*/ 375 h 456"/>
                <a:gd name="T44" fmla="*/ 165 w 166"/>
                <a:gd name="T45" fmla="*/ 350 h 456"/>
                <a:gd name="T46" fmla="*/ 158 w 166"/>
                <a:gd name="T47" fmla="*/ 328 h 456"/>
                <a:gd name="T48" fmla="*/ 148 w 166"/>
                <a:gd name="T49" fmla="*/ 307 h 456"/>
                <a:gd name="T50" fmla="*/ 141 w 166"/>
                <a:gd name="T51" fmla="*/ 284 h 456"/>
                <a:gd name="T52" fmla="*/ 135 w 166"/>
                <a:gd name="T53" fmla="*/ 269 h 456"/>
                <a:gd name="T54" fmla="*/ 118 w 166"/>
                <a:gd name="T55" fmla="*/ 251 h 456"/>
                <a:gd name="T56" fmla="*/ 97 w 166"/>
                <a:gd name="T57" fmla="*/ 224 h 456"/>
                <a:gd name="T58" fmla="*/ 85 w 166"/>
                <a:gd name="T59" fmla="*/ 206 h 456"/>
                <a:gd name="T60" fmla="*/ 80 w 166"/>
                <a:gd name="T61" fmla="*/ 195 h 456"/>
                <a:gd name="T62" fmla="*/ 81 w 166"/>
                <a:gd name="T63" fmla="*/ 177 h 456"/>
                <a:gd name="T64" fmla="*/ 88 w 166"/>
                <a:gd name="T65" fmla="*/ 147 h 456"/>
                <a:gd name="T66" fmla="*/ 96 w 166"/>
                <a:gd name="T67" fmla="*/ 129 h 456"/>
                <a:gd name="T68" fmla="*/ 98 w 166"/>
                <a:gd name="T69" fmla="*/ 113 h 456"/>
                <a:gd name="T70" fmla="*/ 95 w 166"/>
                <a:gd name="T71" fmla="*/ 82 h 456"/>
                <a:gd name="T72" fmla="*/ 92 w 166"/>
                <a:gd name="T73" fmla="*/ 45 h 456"/>
                <a:gd name="T74" fmla="*/ 89 w 166"/>
                <a:gd name="T75" fmla="*/ 18 h 456"/>
                <a:gd name="T76" fmla="*/ 71 w 166"/>
                <a:gd name="T77" fmla="*/ 8 h 456"/>
                <a:gd name="T78" fmla="*/ 33 w 166"/>
                <a:gd name="T79" fmla="*/ 4 h 456"/>
                <a:gd name="T80" fmla="*/ 12 w 166"/>
                <a:gd name="T81" fmla="*/ 10 h 456"/>
                <a:gd name="T82" fmla="*/ 22 w 166"/>
                <a:gd name="T83" fmla="*/ 25 h 456"/>
                <a:gd name="T84" fmla="*/ 33 w 166"/>
                <a:gd name="T85" fmla="*/ 30 h 456"/>
                <a:gd name="T86" fmla="*/ 40 w 166"/>
                <a:gd name="T87" fmla="*/ 44 h 456"/>
                <a:gd name="T88" fmla="*/ 40 w 166"/>
                <a:gd name="T89" fmla="*/ 64 h 456"/>
                <a:gd name="T90" fmla="*/ 40 w 166"/>
                <a:gd name="T91" fmla="*/ 78 h 456"/>
                <a:gd name="T92" fmla="*/ 36 w 166"/>
                <a:gd name="T93" fmla="*/ 85 h 456"/>
                <a:gd name="T94" fmla="*/ 29 w 166"/>
                <a:gd name="T95" fmla="*/ 95 h 456"/>
                <a:gd name="T96" fmla="*/ 15 w 166"/>
                <a:gd name="T97" fmla="*/ 109 h 456"/>
                <a:gd name="T98" fmla="*/ 3 w 166"/>
                <a:gd name="T99" fmla="*/ 122 h 456"/>
                <a:gd name="T100" fmla="*/ 7 w 166"/>
                <a:gd name="T101" fmla="*/ 27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6" h="456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21" name="Freeform 475"/>
            <p:cNvSpPr>
              <a:spLocks/>
            </p:cNvSpPr>
            <p:nvPr>
              <p:custDataLst>
                <p:tags r:id="rId702"/>
              </p:custDataLst>
            </p:nvPr>
          </p:nvSpPr>
          <p:spPr bwMode="auto">
            <a:xfrm>
              <a:off x="15190210" y="5297742"/>
              <a:ext cx="33205" cy="125627"/>
            </a:xfrm>
            <a:custGeom>
              <a:avLst/>
              <a:gdLst>
                <a:gd name="T0" fmla="*/ 27 w 27"/>
                <a:gd name="T1" fmla="*/ 0 h 19"/>
                <a:gd name="T2" fmla="*/ 27 w 27"/>
                <a:gd name="T3" fmla="*/ 12 h 19"/>
                <a:gd name="T4" fmla="*/ 27 w 27"/>
                <a:gd name="T5" fmla="*/ 19 h 19"/>
                <a:gd name="T6" fmla="*/ 9 w 27"/>
                <a:gd name="T7" fmla="*/ 19 h 19"/>
                <a:gd name="T8" fmla="*/ 0 w 27"/>
                <a:gd name="T9" fmla="*/ 19 h 19"/>
                <a:gd name="T10" fmla="*/ 9 w 27"/>
                <a:gd name="T11" fmla="*/ 12 h 19"/>
                <a:gd name="T12" fmla="*/ 27 w 27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22" name="Freeform 476"/>
            <p:cNvSpPr>
              <a:spLocks/>
            </p:cNvSpPr>
            <p:nvPr>
              <p:custDataLst>
                <p:tags r:id="rId703"/>
              </p:custDataLst>
            </p:nvPr>
          </p:nvSpPr>
          <p:spPr bwMode="auto">
            <a:xfrm>
              <a:off x="15931804" y="8860676"/>
              <a:ext cx="439055" cy="478081"/>
            </a:xfrm>
            <a:custGeom>
              <a:avLst/>
              <a:gdLst>
                <a:gd name="T0" fmla="*/ 284 w 438"/>
                <a:gd name="T1" fmla="*/ 8 h 406"/>
                <a:gd name="T2" fmla="*/ 320 w 438"/>
                <a:gd name="T3" fmla="*/ 27 h 406"/>
                <a:gd name="T4" fmla="*/ 363 w 438"/>
                <a:gd name="T5" fmla="*/ 47 h 406"/>
                <a:gd name="T6" fmla="*/ 395 w 438"/>
                <a:gd name="T7" fmla="*/ 58 h 406"/>
                <a:gd name="T8" fmla="*/ 416 w 438"/>
                <a:gd name="T9" fmla="*/ 61 h 406"/>
                <a:gd name="T10" fmla="*/ 425 w 438"/>
                <a:gd name="T11" fmla="*/ 81 h 406"/>
                <a:gd name="T12" fmla="*/ 429 w 438"/>
                <a:gd name="T13" fmla="*/ 120 h 406"/>
                <a:gd name="T14" fmla="*/ 434 w 438"/>
                <a:gd name="T15" fmla="*/ 157 h 406"/>
                <a:gd name="T16" fmla="*/ 438 w 438"/>
                <a:gd name="T17" fmla="*/ 195 h 406"/>
                <a:gd name="T18" fmla="*/ 438 w 438"/>
                <a:gd name="T19" fmla="*/ 223 h 406"/>
                <a:gd name="T20" fmla="*/ 435 w 438"/>
                <a:gd name="T21" fmla="*/ 237 h 406"/>
                <a:gd name="T22" fmla="*/ 425 w 438"/>
                <a:gd name="T23" fmla="*/ 259 h 406"/>
                <a:gd name="T24" fmla="*/ 407 w 438"/>
                <a:gd name="T25" fmla="*/ 287 h 406"/>
                <a:gd name="T26" fmla="*/ 391 w 438"/>
                <a:gd name="T27" fmla="*/ 307 h 406"/>
                <a:gd name="T28" fmla="*/ 381 w 438"/>
                <a:gd name="T29" fmla="*/ 320 h 406"/>
                <a:gd name="T30" fmla="*/ 374 w 438"/>
                <a:gd name="T31" fmla="*/ 332 h 406"/>
                <a:gd name="T32" fmla="*/ 372 w 438"/>
                <a:gd name="T33" fmla="*/ 352 h 406"/>
                <a:gd name="T34" fmla="*/ 359 w 438"/>
                <a:gd name="T35" fmla="*/ 372 h 406"/>
                <a:gd name="T36" fmla="*/ 321 w 438"/>
                <a:gd name="T37" fmla="*/ 401 h 406"/>
                <a:gd name="T38" fmla="*/ 205 w 438"/>
                <a:gd name="T39" fmla="*/ 388 h 406"/>
                <a:gd name="T40" fmla="*/ 182 w 438"/>
                <a:gd name="T41" fmla="*/ 379 h 406"/>
                <a:gd name="T42" fmla="*/ 165 w 438"/>
                <a:gd name="T43" fmla="*/ 370 h 406"/>
                <a:gd name="T44" fmla="*/ 150 w 438"/>
                <a:gd name="T45" fmla="*/ 359 h 406"/>
                <a:gd name="T46" fmla="*/ 139 w 438"/>
                <a:gd name="T47" fmla="*/ 346 h 406"/>
                <a:gd name="T48" fmla="*/ 124 w 438"/>
                <a:gd name="T49" fmla="*/ 322 h 406"/>
                <a:gd name="T50" fmla="*/ 108 w 438"/>
                <a:gd name="T51" fmla="*/ 296 h 406"/>
                <a:gd name="T52" fmla="*/ 94 w 438"/>
                <a:gd name="T53" fmla="*/ 279 h 406"/>
                <a:gd name="T54" fmla="*/ 72 w 438"/>
                <a:gd name="T55" fmla="*/ 259 h 406"/>
                <a:gd name="T56" fmla="*/ 44 w 438"/>
                <a:gd name="T57" fmla="*/ 234 h 406"/>
                <a:gd name="T58" fmla="*/ 24 w 438"/>
                <a:gd name="T59" fmla="*/ 213 h 406"/>
                <a:gd name="T60" fmla="*/ 13 w 438"/>
                <a:gd name="T61" fmla="*/ 195 h 406"/>
                <a:gd name="T62" fmla="*/ 4 w 438"/>
                <a:gd name="T63" fmla="*/ 176 h 406"/>
                <a:gd name="T64" fmla="*/ 0 w 438"/>
                <a:gd name="T65" fmla="*/ 154 h 406"/>
                <a:gd name="T66" fmla="*/ 18 w 438"/>
                <a:gd name="T67" fmla="*/ 141 h 406"/>
                <a:gd name="T68" fmla="*/ 40 w 438"/>
                <a:gd name="T69" fmla="*/ 141 h 406"/>
                <a:gd name="T70" fmla="*/ 53 w 438"/>
                <a:gd name="T71" fmla="*/ 141 h 406"/>
                <a:gd name="T72" fmla="*/ 63 w 438"/>
                <a:gd name="T73" fmla="*/ 138 h 406"/>
                <a:gd name="T74" fmla="*/ 77 w 438"/>
                <a:gd name="T75" fmla="*/ 131 h 406"/>
                <a:gd name="T76" fmla="*/ 99 w 438"/>
                <a:gd name="T77" fmla="*/ 108 h 406"/>
                <a:gd name="T78" fmla="*/ 117 w 438"/>
                <a:gd name="T79" fmla="*/ 87 h 406"/>
                <a:gd name="T80" fmla="*/ 130 w 438"/>
                <a:gd name="T81" fmla="*/ 80 h 406"/>
                <a:gd name="T82" fmla="*/ 150 w 438"/>
                <a:gd name="T83" fmla="*/ 71 h 406"/>
                <a:gd name="T84" fmla="*/ 179 w 438"/>
                <a:gd name="T85" fmla="*/ 60 h 406"/>
                <a:gd name="T86" fmla="*/ 203 w 438"/>
                <a:gd name="T87" fmla="*/ 50 h 406"/>
                <a:gd name="T88" fmla="*/ 211 w 438"/>
                <a:gd name="T89" fmla="*/ 43 h 406"/>
                <a:gd name="T90" fmla="*/ 210 w 438"/>
                <a:gd name="T91" fmla="*/ 38 h 406"/>
                <a:gd name="T92" fmla="*/ 211 w 438"/>
                <a:gd name="T93" fmla="*/ 30 h 406"/>
                <a:gd name="T94" fmla="*/ 213 w 438"/>
                <a:gd name="T95" fmla="*/ 17 h 406"/>
                <a:gd name="T96" fmla="*/ 217 w 438"/>
                <a:gd name="T97" fmla="*/ 12 h 406"/>
                <a:gd name="T98" fmla="*/ 225 w 438"/>
                <a:gd name="T99" fmla="*/ 12 h 406"/>
                <a:gd name="T100" fmla="*/ 232 w 438"/>
                <a:gd name="T101" fmla="*/ 9 h 406"/>
                <a:gd name="T102" fmla="*/ 236 w 438"/>
                <a:gd name="T103" fmla="*/ 4 h 406"/>
                <a:gd name="T104" fmla="*/ 244 w 438"/>
                <a:gd name="T105" fmla="*/ 2 h 406"/>
                <a:gd name="T106" fmla="*/ 251 w 438"/>
                <a:gd name="T107" fmla="*/ 3 h 406"/>
                <a:gd name="T108" fmla="*/ 264 w 438"/>
                <a:gd name="T109" fmla="*/ 1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8" h="406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23" name="Freeform 477"/>
            <p:cNvSpPr>
              <a:spLocks/>
            </p:cNvSpPr>
            <p:nvPr>
              <p:custDataLst>
                <p:tags r:id="rId704"/>
              </p:custDataLst>
            </p:nvPr>
          </p:nvSpPr>
          <p:spPr bwMode="auto">
            <a:xfrm>
              <a:off x="15728881" y="8368635"/>
              <a:ext cx="682562" cy="659545"/>
            </a:xfrm>
            <a:custGeom>
              <a:avLst/>
              <a:gdLst>
                <a:gd name="T0" fmla="*/ 513 w 678"/>
                <a:gd name="T1" fmla="*/ 8 h 574"/>
                <a:gd name="T2" fmla="*/ 552 w 678"/>
                <a:gd name="T3" fmla="*/ 26 h 574"/>
                <a:gd name="T4" fmla="*/ 645 w 678"/>
                <a:gd name="T5" fmla="*/ 63 h 574"/>
                <a:gd name="T6" fmla="*/ 660 w 678"/>
                <a:gd name="T7" fmla="*/ 88 h 574"/>
                <a:gd name="T8" fmla="*/ 678 w 678"/>
                <a:gd name="T9" fmla="*/ 94 h 574"/>
                <a:gd name="T10" fmla="*/ 678 w 678"/>
                <a:gd name="T11" fmla="*/ 127 h 574"/>
                <a:gd name="T12" fmla="*/ 677 w 678"/>
                <a:gd name="T13" fmla="*/ 144 h 574"/>
                <a:gd name="T14" fmla="*/ 667 w 678"/>
                <a:gd name="T15" fmla="*/ 158 h 574"/>
                <a:gd name="T16" fmla="*/ 647 w 678"/>
                <a:gd name="T17" fmla="*/ 178 h 574"/>
                <a:gd name="T18" fmla="*/ 638 w 678"/>
                <a:gd name="T19" fmla="*/ 346 h 574"/>
                <a:gd name="T20" fmla="*/ 461 w 678"/>
                <a:gd name="T21" fmla="*/ 388 h 574"/>
                <a:gd name="T22" fmla="*/ 461 w 678"/>
                <a:gd name="T23" fmla="*/ 415 h 574"/>
                <a:gd name="T24" fmla="*/ 455 w 678"/>
                <a:gd name="T25" fmla="*/ 435 h 574"/>
                <a:gd name="T26" fmla="*/ 444 w 678"/>
                <a:gd name="T27" fmla="*/ 435 h 574"/>
                <a:gd name="T28" fmla="*/ 434 w 678"/>
                <a:gd name="T29" fmla="*/ 440 h 574"/>
                <a:gd name="T30" fmla="*/ 425 w 678"/>
                <a:gd name="T31" fmla="*/ 445 h 574"/>
                <a:gd name="T32" fmla="*/ 414 w 678"/>
                <a:gd name="T33" fmla="*/ 447 h 574"/>
                <a:gd name="T34" fmla="*/ 411 w 678"/>
                <a:gd name="T35" fmla="*/ 463 h 574"/>
                <a:gd name="T36" fmla="*/ 410 w 678"/>
                <a:gd name="T37" fmla="*/ 474 h 574"/>
                <a:gd name="T38" fmla="*/ 403 w 678"/>
                <a:gd name="T39" fmla="*/ 483 h 574"/>
                <a:gd name="T40" fmla="*/ 365 w 678"/>
                <a:gd name="T41" fmla="*/ 498 h 574"/>
                <a:gd name="T42" fmla="*/ 330 w 678"/>
                <a:gd name="T43" fmla="*/ 513 h 574"/>
                <a:gd name="T44" fmla="*/ 313 w 678"/>
                <a:gd name="T45" fmla="*/ 525 h 574"/>
                <a:gd name="T46" fmla="*/ 277 w 678"/>
                <a:gd name="T47" fmla="*/ 564 h 574"/>
                <a:gd name="T48" fmla="*/ 258 w 678"/>
                <a:gd name="T49" fmla="*/ 573 h 574"/>
                <a:gd name="T50" fmla="*/ 238 w 678"/>
                <a:gd name="T51" fmla="*/ 574 h 574"/>
                <a:gd name="T52" fmla="*/ 193 w 678"/>
                <a:gd name="T53" fmla="*/ 574 h 574"/>
                <a:gd name="T54" fmla="*/ 186 w 678"/>
                <a:gd name="T55" fmla="*/ 559 h 574"/>
                <a:gd name="T56" fmla="*/ 165 w 678"/>
                <a:gd name="T57" fmla="*/ 547 h 574"/>
                <a:gd name="T58" fmla="*/ 133 w 678"/>
                <a:gd name="T59" fmla="*/ 545 h 574"/>
                <a:gd name="T60" fmla="*/ 93 w 678"/>
                <a:gd name="T61" fmla="*/ 556 h 574"/>
                <a:gd name="T62" fmla="*/ 33 w 678"/>
                <a:gd name="T63" fmla="*/ 527 h 574"/>
                <a:gd name="T64" fmla="*/ 0 w 678"/>
                <a:gd name="T65" fmla="*/ 285 h 574"/>
                <a:gd name="T66" fmla="*/ 73 w 678"/>
                <a:gd name="T67" fmla="*/ 286 h 574"/>
                <a:gd name="T68" fmla="*/ 103 w 678"/>
                <a:gd name="T69" fmla="*/ 282 h 574"/>
                <a:gd name="T70" fmla="*/ 119 w 678"/>
                <a:gd name="T71" fmla="*/ 275 h 574"/>
                <a:gd name="T72" fmla="*/ 129 w 678"/>
                <a:gd name="T73" fmla="*/ 256 h 574"/>
                <a:gd name="T74" fmla="*/ 131 w 678"/>
                <a:gd name="T75" fmla="*/ 229 h 574"/>
                <a:gd name="T76" fmla="*/ 126 w 678"/>
                <a:gd name="T77" fmla="*/ 185 h 574"/>
                <a:gd name="T78" fmla="*/ 130 w 678"/>
                <a:gd name="T79" fmla="*/ 165 h 574"/>
                <a:gd name="T80" fmla="*/ 140 w 678"/>
                <a:gd name="T81" fmla="*/ 171 h 574"/>
                <a:gd name="T82" fmla="*/ 174 w 678"/>
                <a:gd name="T83" fmla="*/ 175 h 574"/>
                <a:gd name="T84" fmla="*/ 188 w 678"/>
                <a:gd name="T85" fmla="*/ 186 h 574"/>
                <a:gd name="T86" fmla="*/ 195 w 678"/>
                <a:gd name="T87" fmla="*/ 201 h 574"/>
                <a:gd name="T88" fmla="*/ 208 w 678"/>
                <a:gd name="T89" fmla="*/ 210 h 574"/>
                <a:gd name="T90" fmla="*/ 241 w 678"/>
                <a:gd name="T91" fmla="*/ 217 h 574"/>
                <a:gd name="T92" fmla="*/ 269 w 678"/>
                <a:gd name="T93" fmla="*/ 214 h 574"/>
                <a:gd name="T94" fmla="*/ 301 w 678"/>
                <a:gd name="T95" fmla="*/ 199 h 574"/>
                <a:gd name="T96" fmla="*/ 319 w 678"/>
                <a:gd name="T97" fmla="*/ 196 h 574"/>
                <a:gd name="T98" fmla="*/ 331 w 678"/>
                <a:gd name="T99" fmla="*/ 193 h 574"/>
                <a:gd name="T100" fmla="*/ 343 w 678"/>
                <a:gd name="T101" fmla="*/ 190 h 574"/>
                <a:gd name="T102" fmla="*/ 357 w 678"/>
                <a:gd name="T103" fmla="*/ 182 h 574"/>
                <a:gd name="T104" fmla="*/ 368 w 678"/>
                <a:gd name="T105" fmla="*/ 168 h 574"/>
                <a:gd name="T106" fmla="*/ 383 w 678"/>
                <a:gd name="T107" fmla="*/ 126 h 574"/>
                <a:gd name="T108" fmla="*/ 403 w 678"/>
                <a:gd name="T109" fmla="*/ 47 h 574"/>
                <a:gd name="T110" fmla="*/ 414 w 678"/>
                <a:gd name="T111" fmla="*/ 10 h 574"/>
                <a:gd name="T112" fmla="*/ 431 w 678"/>
                <a:gd name="T113" fmla="*/ 6 h 574"/>
                <a:gd name="T114" fmla="*/ 453 w 678"/>
                <a:gd name="T115" fmla="*/ 8 h 574"/>
                <a:gd name="T116" fmla="*/ 482 w 678"/>
                <a:gd name="T117" fmla="*/ 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78" h="574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24" name="Freeform 478"/>
            <p:cNvSpPr>
              <a:spLocks/>
            </p:cNvSpPr>
            <p:nvPr>
              <p:custDataLst>
                <p:tags r:id="rId705"/>
              </p:custDataLst>
            </p:nvPr>
          </p:nvSpPr>
          <p:spPr bwMode="auto">
            <a:xfrm>
              <a:off x="15116419" y="8968854"/>
              <a:ext cx="815385" cy="837516"/>
            </a:xfrm>
            <a:custGeom>
              <a:avLst/>
              <a:gdLst>
                <a:gd name="T0" fmla="*/ 797 w 810"/>
                <a:gd name="T1" fmla="*/ 42 h 727"/>
                <a:gd name="T2" fmla="*/ 766 w 810"/>
                <a:gd name="T3" fmla="*/ 26 h 727"/>
                <a:gd name="T4" fmla="*/ 718 w 810"/>
                <a:gd name="T5" fmla="*/ 33 h 727"/>
                <a:gd name="T6" fmla="*/ 634 w 810"/>
                <a:gd name="T7" fmla="*/ 44 h 727"/>
                <a:gd name="T8" fmla="*/ 604 w 810"/>
                <a:gd name="T9" fmla="*/ 55 h 727"/>
                <a:gd name="T10" fmla="*/ 280 w 810"/>
                <a:gd name="T11" fmla="*/ 40 h 727"/>
                <a:gd name="T12" fmla="*/ 232 w 810"/>
                <a:gd name="T13" fmla="*/ 37 h 727"/>
                <a:gd name="T14" fmla="*/ 172 w 810"/>
                <a:gd name="T15" fmla="*/ 17 h 727"/>
                <a:gd name="T16" fmla="*/ 116 w 810"/>
                <a:gd name="T17" fmla="*/ 0 h 727"/>
                <a:gd name="T18" fmla="*/ 83 w 810"/>
                <a:gd name="T19" fmla="*/ 5 h 727"/>
                <a:gd name="T20" fmla="*/ 53 w 810"/>
                <a:gd name="T21" fmla="*/ 24 h 727"/>
                <a:gd name="T22" fmla="*/ 0 w 810"/>
                <a:gd name="T23" fmla="*/ 55 h 727"/>
                <a:gd name="T24" fmla="*/ 7 w 810"/>
                <a:gd name="T25" fmla="*/ 68 h 727"/>
                <a:gd name="T26" fmla="*/ 26 w 810"/>
                <a:gd name="T27" fmla="*/ 74 h 727"/>
                <a:gd name="T28" fmla="*/ 36 w 810"/>
                <a:gd name="T29" fmla="*/ 129 h 727"/>
                <a:gd name="T30" fmla="*/ 60 w 810"/>
                <a:gd name="T31" fmla="*/ 192 h 727"/>
                <a:gd name="T32" fmla="*/ 109 w 810"/>
                <a:gd name="T33" fmla="*/ 276 h 727"/>
                <a:gd name="T34" fmla="*/ 133 w 810"/>
                <a:gd name="T35" fmla="*/ 300 h 727"/>
                <a:gd name="T36" fmla="*/ 159 w 810"/>
                <a:gd name="T37" fmla="*/ 302 h 727"/>
                <a:gd name="T38" fmla="*/ 159 w 810"/>
                <a:gd name="T39" fmla="*/ 332 h 727"/>
                <a:gd name="T40" fmla="*/ 152 w 810"/>
                <a:gd name="T41" fmla="*/ 359 h 727"/>
                <a:gd name="T42" fmla="*/ 146 w 810"/>
                <a:gd name="T43" fmla="*/ 394 h 727"/>
                <a:gd name="T44" fmla="*/ 150 w 810"/>
                <a:gd name="T45" fmla="*/ 425 h 727"/>
                <a:gd name="T46" fmla="*/ 173 w 810"/>
                <a:gd name="T47" fmla="*/ 484 h 727"/>
                <a:gd name="T48" fmla="*/ 179 w 810"/>
                <a:gd name="T49" fmla="*/ 518 h 727"/>
                <a:gd name="T50" fmla="*/ 187 w 810"/>
                <a:gd name="T51" fmla="*/ 606 h 727"/>
                <a:gd name="T52" fmla="*/ 204 w 810"/>
                <a:gd name="T53" fmla="*/ 647 h 727"/>
                <a:gd name="T54" fmla="*/ 231 w 810"/>
                <a:gd name="T55" fmla="*/ 690 h 727"/>
                <a:gd name="T56" fmla="*/ 245 w 810"/>
                <a:gd name="T57" fmla="*/ 700 h 727"/>
                <a:gd name="T58" fmla="*/ 259 w 810"/>
                <a:gd name="T59" fmla="*/ 715 h 727"/>
                <a:gd name="T60" fmla="*/ 265 w 810"/>
                <a:gd name="T61" fmla="*/ 678 h 727"/>
                <a:gd name="T62" fmla="*/ 308 w 810"/>
                <a:gd name="T63" fmla="*/ 696 h 727"/>
                <a:gd name="T64" fmla="*/ 328 w 810"/>
                <a:gd name="T65" fmla="*/ 713 h 727"/>
                <a:gd name="T66" fmla="*/ 372 w 810"/>
                <a:gd name="T67" fmla="*/ 726 h 727"/>
                <a:gd name="T68" fmla="*/ 407 w 810"/>
                <a:gd name="T69" fmla="*/ 723 h 727"/>
                <a:gd name="T70" fmla="*/ 429 w 810"/>
                <a:gd name="T71" fmla="*/ 710 h 727"/>
                <a:gd name="T72" fmla="*/ 452 w 810"/>
                <a:gd name="T73" fmla="*/ 675 h 727"/>
                <a:gd name="T74" fmla="*/ 463 w 810"/>
                <a:gd name="T75" fmla="*/ 529 h 727"/>
                <a:gd name="T76" fmla="*/ 465 w 810"/>
                <a:gd name="T77" fmla="*/ 480 h 727"/>
                <a:gd name="T78" fmla="*/ 471 w 810"/>
                <a:gd name="T79" fmla="*/ 469 h 727"/>
                <a:gd name="T80" fmla="*/ 463 w 810"/>
                <a:gd name="T81" fmla="*/ 426 h 727"/>
                <a:gd name="T82" fmla="*/ 469 w 810"/>
                <a:gd name="T83" fmla="*/ 368 h 727"/>
                <a:gd name="T84" fmla="*/ 500 w 810"/>
                <a:gd name="T85" fmla="*/ 330 h 727"/>
                <a:gd name="T86" fmla="*/ 525 w 810"/>
                <a:gd name="T87" fmla="*/ 320 h 727"/>
                <a:gd name="T88" fmla="*/ 538 w 810"/>
                <a:gd name="T89" fmla="*/ 232 h 727"/>
                <a:gd name="T90" fmla="*/ 551 w 810"/>
                <a:gd name="T91" fmla="*/ 148 h 727"/>
                <a:gd name="T92" fmla="*/ 541 w 810"/>
                <a:gd name="T93" fmla="*/ 124 h 727"/>
                <a:gd name="T94" fmla="*/ 531 w 810"/>
                <a:gd name="T95" fmla="*/ 99 h 727"/>
                <a:gd name="T96" fmla="*/ 539 w 810"/>
                <a:gd name="T97" fmla="*/ 86 h 727"/>
                <a:gd name="T98" fmla="*/ 617 w 810"/>
                <a:gd name="T99" fmla="*/ 80 h 727"/>
                <a:gd name="T100" fmla="*/ 708 w 810"/>
                <a:gd name="T101" fmla="*/ 63 h 727"/>
                <a:gd name="T102" fmla="*/ 803 w 810"/>
                <a:gd name="T103" fmla="*/ 61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0" h="727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25" name="Freeform 479"/>
            <p:cNvSpPr>
              <a:spLocks/>
            </p:cNvSpPr>
            <p:nvPr>
              <p:custDataLst>
                <p:tags r:id="rId706"/>
              </p:custDataLst>
            </p:nvPr>
          </p:nvSpPr>
          <p:spPr bwMode="auto">
            <a:xfrm>
              <a:off x="13441374" y="6616830"/>
              <a:ext cx="376332" cy="310580"/>
            </a:xfrm>
            <a:custGeom>
              <a:avLst/>
              <a:gdLst>
                <a:gd name="T0" fmla="*/ 203 w 365"/>
                <a:gd name="T1" fmla="*/ 250 h 271"/>
                <a:gd name="T2" fmla="*/ 163 w 365"/>
                <a:gd name="T3" fmla="*/ 246 h 271"/>
                <a:gd name="T4" fmla="*/ 121 w 365"/>
                <a:gd name="T5" fmla="*/ 247 h 271"/>
                <a:gd name="T6" fmla="*/ 92 w 365"/>
                <a:gd name="T7" fmla="*/ 250 h 271"/>
                <a:gd name="T8" fmla="*/ 74 w 365"/>
                <a:gd name="T9" fmla="*/ 255 h 271"/>
                <a:gd name="T10" fmla="*/ 26 w 365"/>
                <a:gd name="T11" fmla="*/ 271 h 271"/>
                <a:gd name="T12" fmla="*/ 20 w 365"/>
                <a:gd name="T13" fmla="*/ 270 h 271"/>
                <a:gd name="T14" fmla="*/ 17 w 365"/>
                <a:gd name="T15" fmla="*/ 266 h 271"/>
                <a:gd name="T16" fmla="*/ 18 w 365"/>
                <a:gd name="T17" fmla="*/ 254 h 271"/>
                <a:gd name="T18" fmla="*/ 26 w 365"/>
                <a:gd name="T19" fmla="*/ 228 h 271"/>
                <a:gd name="T20" fmla="*/ 61 w 365"/>
                <a:gd name="T21" fmla="*/ 226 h 271"/>
                <a:gd name="T22" fmla="*/ 89 w 365"/>
                <a:gd name="T23" fmla="*/ 222 h 271"/>
                <a:gd name="T24" fmla="*/ 115 w 365"/>
                <a:gd name="T25" fmla="*/ 218 h 271"/>
                <a:gd name="T26" fmla="*/ 146 w 365"/>
                <a:gd name="T27" fmla="*/ 216 h 271"/>
                <a:gd name="T28" fmla="*/ 182 w 365"/>
                <a:gd name="T29" fmla="*/ 218 h 271"/>
                <a:gd name="T30" fmla="*/ 199 w 365"/>
                <a:gd name="T31" fmla="*/ 218 h 271"/>
                <a:gd name="T32" fmla="*/ 219 w 365"/>
                <a:gd name="T33" fmla="*/ 216 h 271"/>
                <a:gd name="T34" fmla="*/ 215 w 365"/>
                <a:gd name="T35" fmla="*/ 208 h 271"/>
                <a:gd name="T36" fmla="*/ 210 w 365"/>
                <a:gd name="T37" fmla="*/ 201 h 271"/>
                <a:gd name="T38" fmla="*/ 195 w 365"/>
                <a:gd name="T39" fmla="*/ 194 h 271"/>
                <a:gd name="T40" fmla="*/ 175 w 365"/>
                <a:gd name="T41" fmla="*/ 191 h 271"/>
                <a:gd name="T42" fmla="*/ 152 w 365"/>
                <a:gd name="T43" fmla="*/ 190 h 271"/>
                <a:gd name="T44" fmla="*/ 93 w 365"/>
                <a:gd name="T45" fmla="*/ 192 h 271"/>
                <a:gd name="T46" fmla="*/ 64 w 365"/>
                <a:gd name="T47" fmla="*/ 196 h 271"/>
                <a:gd name="T48" fmla="*/ 33 w 365"/>
                <a:gd name="T49" fmla="*/ 203 h 271"/>
                <a:gd name="T50" fmla="*/ 38 w 365"/>
                <a:gd name="T51" fmla="*/ 183 h 271"/>
                <a:gd name="T52" fmla="*/ 39 w 365"/>
                <a:gd name="T53" fmla="*/ 172 h 271"/>
                <a:gd name="T54" fmla="*/ 26 w 365"/>
                <a:gd name="T55" fmla="*/ 164 h 271"/>
                <a:gd name="T56" fmla="*/ 13 w 365"/>
                <a:gd name="T57" fmla="*/ 160 h 271"/>
                <a:gd name="T58" fmla="*/ 11 w 365"/>
                <a:gd name="T59" fmla="*/ 147 h 271"/>
                <a:gd name="T60" fmla="*/ 6 w 365"/>
                <a:gd name="T61" fmla="*/ 143 h 271"/>
                <a:gd name="T62" fmla="*/ 2 w 365"/>
                <a:gd name="T63" fmla="*/ 141 h 271"/>
                <a:gd name="T64" fmla="*/ 0 w 365"/>
                <a:gd name="T65" fmla="*/ 135 h 271"/>
                <a:gd name="T66" fmla="*/ 5 w 365"/>
                <a:gd name="T67" fmla="*/ 115 h 271"/>
                <a:gd name="T68" fmla="*/ 17 w 365"/>
                <a:gd name="T69" fmla="*/ 92 h 271"/>
                <a:gd name="T70" fmla="*/ 30 w 365"/>
                <a:gd name="T71" fmla="*/ 69 h 271"/>
                <a:gd name="T72" fmla="*/ 39 w 365"/>
                <a:gd name="T73" fmla="*/ 49 h 271"/>
                <a:gd name="T74" fmla="*/ 48 w 365"/>
                <a:gd name="T75" fmla="*/ 42 h 271"/>
                <a:gd name="T76" fmla="*/ 49 w 365"/>
                <a:gd name="T77" fmla="*/ 48 h 271"/>
                <a:gd name="T78" fmla="*/ 52 w 365"/>
                <a:gd name="T79" fmla="*/ 36 h 271"/>
                <a:gd name="T80" fmla="*/ 75 w 365"/>
                <a:gd name="T81" fmla="*/ 31 h 271"/>
                <a:gd name="T82" fmla="*/ 114 w 365"/>
                <a:gd name="T83" fmla="*/ 18 h 271"/>
                <a:gd name="T84" fmla="*/ 165 w 365"/>
                <a:gd name="T85" fmla="*/ 0 h 271"/>
                <a:gd name="T86" fmla="*/ 184 w 365"/>
                <a:gd name="T87" fmla="*/ 15 h 271"/>
                <a:gd name="T88" fmla="*/ 202 w 365"/>
                <a:gd name="T89" fmla="*/ 24 h 271"/>
                <a:gd name="T90" fmla="*/ 220 w 365"/>
                <a:gd name="T91" fmla="*/ 29 h 271"/>
                <a:gd name="T92" fmla="*/ 239 w 365"/>
                <a:gd name="T93" fmla="*/ 30 h 271"/>
                <a:gd name="T94" fmla="*/ 241 w 365"/>
                <a:gd name="T95" fmla="*/ 52 h 271"/>
                <a:gd name="T96" fmla="*/ 247 w 365"/>
                <a:gd name="T97" fmla="*/ 69 h 271"/>
                <a:gd name="T98" fmla="*/ 254 w 365"/>
                <a:gd name="T99" fmla="*/ 84 h 271"/>
                <a:gd name="T100" fmla="*/ 264 w 365"/>
                <a:gd name="T101" fmla="*/ 95 h 271"/>
                <a:gd name="T102" fmla="*/ 305 w 365"/>
                <a:gd name="T103" fmla="*/ 129 h 271"/>
                <a:gd name="T104" fmla="*/ 352 w 365"/>
                <a:gd name="T105" fmla="*/ 234 h 271"/>
                <a:gd name="T106" fmla="*/ 359 w 365"/>
                <a:gd name="T107" fmla="*/ 257 h 271"/>
                <a:gd name="T108" fmla="*/ 365 w 365"/>
                <a:gd name="T109" fmla="*/ 271 h 271"/>
                <a:gd name="T110" fmla="*/ 321 w 365"/>
                <a:gd name="T111" fmla="*/ 259 h 271"/>
                <a:gd name="T112" fmla="*/ 275 w 365"/>
                <a:gd name="T113" fmla="*/ 252 h 271"/>
                <a:gd name="T114" fmla="*/ 248 w 365"/>
                <a:gd name="T115" fmla="*/ 251 h 271"/>
                <a:gd name="T116" fmla="*/ 219 w 365"/>
                <a:gd name="T117" fmla="*/ 25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" h="271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27" name="Freeform 481"/>
            <p:cNvSpPr>
              <a:spLocks/>
            </p:cNvSpPr>
            <p:nvPr>
              <p:custDataLst>
                <p:tags r:id="rId707"/>
              </p:custDataLst>
            </p:nvPr>
          </p:nvSpPr>
          <p:spPr bwMode="auto">
            <a:xfrm>
              <a:off x="22126523" y="4585854"/>
              <a:ext cx="44274" cy="125627"/>
            </a:xfrm>
            <a:custGeom>
              <a:avLst/>
              <a:gdLst>
                <a:gd name="T0" fmla="*/ 13 w 52"/>
                <a:gd name="T1" fmla="*/ 50 h 50"/>
                <a:gd name="T2" fmla="*/ 0 w 52"/>
                <a:gd name="T3" fmla="*/ 32 h 50"/>
                <a:gd name="T4" fmla="*/ 2 w 52"/>
                <a:gd name="T5" fmla="*/ 25 h 50"/>
                <a:gd name="T6" fmla="*/ 6 w 52"/>
                <a:gd name="T7" fmla="*/ 18 h 50"/>
                <a:gd name="T8" fmla="*/ 12 w 52"/>
                <a:gd name="T9" fmla="*/ 13 h 50"/>
                <a:gd name="T10" fmla="*/ 18 w 52"/>
                <a:gd name="T11" fmla="*/ 9 h 50"/>
                <a:gd name="T12" fmla="*/ 26 w 52"/>
                <a:gd name="T13" fmla="*/ 5 h 50"/>
                <a:gd name="T14" fmla="*/ 34 w 52"/>
                <a:gd name="T15" fmla="*/ 3 h 50"/>
                <a:gd name="T16" fmla="*/ 43 w 52"/>
                <a:gd name="T17" fmla="*/ 1 h 50"/>
                <a:gd name="T18" fmla="*/ 52 w 52"/>
                <a:gd name="T19" fmla="*/ 0 h 50"/>
                <a:gd name="T20" fmla="*/ 40 w 52"/>
                <a:gd name="T21" fmla="*/ 11 h 50"/>
                <a:gd name="T22" fmla="*/ 27 w 52"/>
                <a:gd name="T23" fmla="*/ 22 h 50"/>
                <a:gd name="T24" fmla="*/ 22 w 52"/>
                <a:gd name="T25" fmla="*/ 30 h 50"/>
                <a:gd name="T26" fmla="*/ 17 w 52"/>
                <a:gd name="T27" fmla="*/ 36 h 50"/>
                <a:gd name="T28" fmla="*/ 14 w 52"/>
                <a:gd name="T29" fmla="*/ 43 h 50"/>
                <a:gd name="T30" fmla="*/ 13 w 52"/>
                <a:gd name="T3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28" name="Freeform 482"/>
            <p:cNvSpPr>
              <a:spLocks/>
            </p:cNvSpPr>
            <p:nvPr>
              <p:custDataLst>
                <p:tags r:id="rId708"/>
              </p:custDataLst>
            </p:nvPr>
          </p:nvSpPr>
          <p:spPr bwMode="auto">
            <a:xfrm>
              <a:off x="21798154" y="4589345"/>
              <a:ext cx="328369" cy="275681"/>
            </a:xfrm>
            <a:custGeom>
              <a:avLst/>
              <a:gdLst>
                <a:gd name="T0" fmla="*/ 76 w 320"/>
                <a:gd name="T1" fmla="*/ 231 h 234"/>
                <a:gd name="T2" fmla="*/ 61 w 320"/>
                <a:gd name="T3" fmla="*/ 226 h 234"/>
                <a:gd name="T4" fmla="*/ 66 w 320"/>
                <a:gd name="T5" fmla="*/ 222 h 234"/>
                <a:gd name="T6" fmla="*/ 77 w 320"/>
                <a:gd name="T7" fmla="*/ 217 h 234"/>
                <a:gd name="T8" fmla="*/ 64 w 320"/>
                <a:gd name="T9" fmla="*/ 204 h 234"/>
                <a:gd name="T10" fmla="*/ 43 w 320"/>
                <a:gd name="T11" fmla="*/ 189 h 234"/>
                <a:gd name="T12" fmla="*/ 36 w 320"/>
                <a:gd name="T13" fmla="*/ 179 h 234"/>
                <a:gd name="T14" fmla="*/ 34 w 320"/>
                <a:gd name="T15" fmla="*/ 171 h 234"/>
                <a:gd name="T16" fmla="*/ 34 w 320"/>
                <a:gd name="T17" fmla="*/ 164 h 234"/>
                <a:gd name="T18" fmla="*/ 36 w 320"/>
                <a:gd name="T19" fmla="*/ 157 h 234"/>
                <a:gd name="T20" fmla="*/ 43 w 320"/>
                <a:gd name="T21" fmla="*/ 149 h 234"/>
                <a:gd name="T22" fmla="*/ 56 w 320"/>
                <a:gd name="T23" fmla="*/ 141 h 234"/>
                <a:gd name="T24" fmla="*/ 73 w 320"/>
                <a:gd name="T25" fmla="*/ 137 h 234"/>
                <a:gd name="T26" fmla="*/ 80 w 320"/>
                <a:gd name="T27" fmla="*/ 126 h 234"/>
                <a:gd name="T28" fmla="*/ 67 w 320"/>
                <a:gd name="T29" fmla="*/ 111 h 234"/>
                <a:gd name="T30" fmla="*/ 61 w 320"/>
                <a:gd name="T31" fmla="*/ 102 h 234"/>
                <a:gd name="T32" fmla="*/ 60 w 320"/>
                <a:gd name="T33" fmla="*/ 86 h 234"/>
                <a:gd name="T34" fmla="*/ 55 w 320"/>
                <a:gd name="T35" fmla="*/ 70 h 234"/>
                <a:gd name="T36" fmla="*/ 46 w 320"/>
                <a:gd name="T37" fmla="*/ 46 h 234"/>
                <a:gd name="T38" fmla="*/ 33 w 320"/>
                <a:gd name="T39" fmla="*/ 31 h 234"/>
                <a:gd name="T40" fmla="*/ 20 w 320"/>
                <a:gd name="T41" fmla="*/ 25 h 234"/>
                <a:gd name="T42" fmla="*/ 7 w 320"/>
                <a:gd name="T43" fmla="*/ 10 h 234"/>
                <a:gd name="T44" fmla="*/ 9 w 320"/>
                <a:gd name="T45" fmla="*/ 0 h 234"/>
                <a:gd name="T46" fmla="*/ 24 w 320"/>
                <a:gd name="T47" fmla="*/ 0 h 234"/>
                <a:gd name="T48" fmla="*/ 38 w 320"/>
                <a:gd name="T49" fmla="*/ 3 h 234"/>
                <a:gd name="T50" fmla="*/ 56 w 320"/>
                <a:gd name="T51" fmla="*/ 16 h 234"/>
                <a:gd name="T52" fmla="*/ 78 w 320"/>
                <a:gd name="T53" fmla="*/ 35 h 234"/>
                <a:gd name="T54" fmla="*/ 96 w 320"/>
                <a:gd name="T55" fmla="*/ 48 h 234"/>
                <a:gd name="T56" fmla="*/ 119 w 320"/>
                <a:gd name="T57" fmla="*/ 58 h 234"/>
                <a:gd name="T58" fmla="*/ 152 w 320"/>
                <a:gd name="T59" fmla="*/ 70 h 234"/>
                <a:gd name="T60" fmla="*/ 181 w 320"/>
                <a:gd name="T61" fmla="*/ 79 h 234"/>
                <a:gd name="T62" fmla="*/ 214 w 320"/>
                <a:gd name="T63" fmla="*/ 85 h 234"/>
                <a:gd name="T64" fmla="*/ 236 w 320"/>
                <a:gd name="T65" fmla="*/ 77 h 234"/>
                <a:gd name="T66" fmla="*/ 257 w 320"/>
                <a:gd name="T67" fmla="*/ 83 h 234"/>
                <a:gd name="T68" fmla="*/ 284 w 320"/>
                <a:gd name="T69" fmla="*/ 107 h 234"/>
                <a:gd name="T70" fmla="*/ 305 w 320"/>
                <a:gd name="T71" fmla="*/ 119 h 234"/>
                <a:gd name="T72" fmla="*/ 297 w 320"/>
                <a:gd name="T73" fmla="*/ 133 h 234"/>
                <a:gd name="T74" fmla="*/ 268 w 320"/>
                <a:gd name="T75" fmla="*/ 144 h 234"/>
                <a:gd name="T76" fmla="*/ 249 w 320"/>
                <a:gd name="T77" fmla="*/ 148 h 234"/>
                <a:gd name="T78" fmla="*/ 237 w 320"/>
                <a:gd name="T79" fmla="*/ 159 h 234"/>
                <a:gd name="T80" fmla="*/ 232 w 320"/>
                <a:gd name="T81" fmla="*/ 176 h 234"/>
                <a:gd name="T82" fmla="*/ 231 w 320"/>
                <a:gd name="T83" fmla="*/ 187 h 234"/>
                <a:gd name="T84" fmla="*/ 222 w 320"/>
                <a:gd name="T85" fmla="*/ 192 h 234"/>
                <a:gd name="T86" fmla="*/ 204 w 320"/>
                <a:gd name="T87" fmla="*/ 189 h 234"/>
                <a:gd name="T88" fmla="*/ 186 w 320"/>
                <a:gd name="T89" fmla="*/ 181 h 234"/>
                <a:gd name="T90" fmla="*/ 168 w 320"/>
                <a:gd name="T91" fmla="*/ 170 h 234"/>
                <a:gd name="T92" fmla="*/ 155 w 320"/>
                <a:gd name="T93" fmla="*/ 164 h 234"/>
                <a:gd name="T94" fmla="*/ 145 w 320"/>
                <a:gd name="T95" fmla="*/ 161 h 234"/>
                <a:gd name="T96" fmla="*/ 131 w 320"/>
                <a:gd name="T97" fmla="*/ 162 h 234"/>
                <a:gd name="T98" fmla="*/ 114 w 320"/>
                <a:gd name="T99" fmla="*/ 167 h 234"/>
                <a:gd name="T100" fmla="*/ 100 w 320"/>
                <a:gd name="T101" fmla="*/ 173 h 234"/>
                <a:gd name="T102" fmla="*/ 87 w 320"/>
                <a:gd name="T103" fmla="*/ 178 h 234"/>
                <a:gd name="T104" fmla="*/ 85 w 320"/>
                <a:gd name="T105" fmla="*/ 183 h 234"/>
                <a:gd name="T106" fmla="*/ 96 w 320"/>
                <a:gd name="T107" fmla="*/ 191 h 234"/>
                <a:gd name="T108" fmla="*/ 116 w 320"/>
                <a:gd name="T109" fmla="*/ 200 h 234"/>
                <a:gd name="T110" fmla="*/ 126 w 320"/>
                <a:gd name="T111" fmla="*/ 212 h 234"/>
                <a:gd name="T112" fmla="*/ 113 w 320"/>
                <a:gd name="T113" fmla="*/ 224 h 234"/>
                <a:gd name="T114" fmla="*/ 102 w 320"/>
                <a:gd name="T115" fmla="*/ 231 h 234"/>
                <a:gd name="T116" fmla="*/ 91 w 320"/>
                <a:gd name="T117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0" h="234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31" name="Freeform 485"/>
            <p:cNvSpPr>
              <a:spLocks/>
            </p:cNvSpPr>
            <p:nvPr>
              <p:custDataLst>
                <p:tags r:id="rId709"/>
              </p:custDataLst>
            </p:nvPr>
          </p:nvSpPr>
          <p:spPr bwMode="auto">
            <a:xfrm>
              <a:off x="21639506" y="4875496"/>
              <a:ext cx="487018" cy="537406"/>
            </a:xfrm>
            <a:custGeom>
              <a:avLst/>
              <a:gdLst>
                <a:gd name="T0" fmla="*/ 134 w 485"/>
                <a:gd name="T1" fmla="*/ 351 h 468"/>
                <a:gd name="T2" fmla="*/ 167 w 485"/>
                <a:gd name="T3" fmla="*/ 339 h 468"/>
                <a:gd name="T4" fmla="*/ 200 w 485"/>
                <a:gd name="T5" fmla="*/ 339 h 468"/>
                <a:gd name="T6" fmla="*/ 226 w 485"/>
                <a:gd name="T7" fmla="*/ 348 h 468"/>
                <a:gd name="T8" fmla="*/ 224 w 485"/>
                <a:gd name="T9" fmla="*/ 327 h 468"/>
                <a:gd name="T10" fmla="*/ 220 w 485"/>
                <a:gd name="T11" fmla="*/ 316 h 468"/>
                <a:gd name="T12" fmla="*/ 233 w 485"/>
                <a:gd name="T13" fmla="*/ 303 h 468"/>
                <a:gd name="T14" fmla="*/ 239 w 485"/>
                <a:gd name="T15" fmla="*/ 276 h 468"/>
                <a:gd name="T16" fmla="*/ 242 w 485"/>
                <a:gd name="T17" fmla="*/ 246 h 468"/>
                <a:gd name="T18" fmla="*/ 268 w 485"/>
                <a:gd name="T19" fmla="*/ 255 h 468"/>
                <a:gd name="T20" fmla="*/ 300 w 485"/>
                <a:gd name="T21" fmla="*/ 238 h 468"/>
                <a:gd name="T22" fmla="*/ 316 w 485"/>
                <a:gd name="T23" fmla="*/ 217 h 468"/>
                <a:gd name="T24" fmla="*/ 293 w 485"/>
                <a:gd name="T25" fmla="*/ 194 h 468"/>
                <a:gd name="T26" fmla="*/ 318 w 485"/>
                <a:gd name="T27" fmla="*/ 199 h 468"/>
                <a:gd name="T28" fmla="*/ 343 w 485"/>
                <a:gd name="T29" fmla="*/ 202 h 468"/>
                <a:gd name="T30" fmla="*/ 346 w 485"/>
                <a:gd name="T31" fmla="*/ 185 h 468"/>
                <a:gd name="T32" fmla="*/ 295 w 485"/>
                <a:gd name="T33" fmla="*/ 96 h 468"/>
                <a:gd name="T34" fmla="*/ 285 w 485"/>
                <a:gd name="T35" fmla="*/ 53 h 468"/>
                <a:gd name="T36" fmla="*/ 291 w 485"/>
                <a:gd name="T37" fmla="*/ 19 h 468"/>
                <a:gd name="T38" fmla="*/ 316 w 485"/>
                <a:gd name="T39" fmla="*/ 1 h 468"/>
                <a:gd name="T40" fmla="*/ 336 w 485"/>
                <a:gd name="T41" fmla="*/ 18 h 468"/>
                <a:gd name="T42" fmla="*/ 377 w 485"/>
                <a:gd name="T43" fmla="*/ 45 h 468"/>
                <a:gd name="T44" fmla="*/ 415 w 485"/>
                <a:gd name="T45" fmla="*/ 72 h 468"/>
                <a:gd name="T46" fmla="*/ 426 w 485"/>
                <a:gd name="T47" fmla="*/ 98 h 468"/>
                <a:gd name="T48" fmla="*/ 436 w 485"/>
                <a:gd name="T49" fmla="*/ 137 h 468"/>
                <a:gd name="T50" fmla="*/ 445 w 485"/>
                <a:gd name="T51" fmla="*/ 173 h 468"/>
                <a:gd name="T52" fmla="*/ 428 w 485"/>
                <a:gd name="T53" fmla="*/ 179 h 468"/>
                <a:gd name="T54" fmla="*/ 412 w 485"/>
                <a:gd name="T55" fmla="*/ 185 h 468"/>
                <a:gd name="T56" fmla="*/ 426 w 485"/>
                <a:gd name="T57" fmla="*/ 199 h 468"/>
                <a:gd name="T58" fmla="*/ 445 w 485"/>
                <a:gd name="T59" fmla="*/ 203 h 468"/>
                <a:gd name="T60" fmla="*/ 455 w 485"/>
                <a:gd name="T61" fmla="*/ 262 h 468"/>
                <a:gd name="T62" fmla="*/ 475 w 485"/>
                <a:gd name="T63" fmla="*/ 312 h 468"/>
                <a:gd name="T64" fmla="*/ 480 w 485"/>
                <a:gd name="T65" fmla="*/ 381 h 468"/>
                <a:gd name="T66" fmla="*/ 463 w 485"/>
                <a:gd name="T67" fmla="*/ 364 h 468"/>
                <a:gd name="T68" fmla="*/ 453 w 485"/>
                <a:gd name="T69" fmla="*/ 356 h 468"/>
                <a:gd name="T70" fmla="*/ 436 w 485"/>
                <a:gd name="T71" fmla="*/ 363 h 468"/>
                <a:gd name="T72" fmla="*/ 429 w 485"/>
                <a:gd name="T73" fmla="*/ 399 h 468"/>
                <a:gd name="T74" fmla="*/ 408 w 485"/>
                <a:gd name="T75" fmla="*/ 389 h 468"/>
                <a:gd name="T76" fmla="*/ 389 w 485"/>
                <a:gd name="T77" fmla="*/ 382 h 468"/>
                <a:gd name="T78" fmla="*/ 376 w 485"/>
                <a:gd name="T79" fmla="*/ 402 h 468"/>
                <a:gd name="T80" fmla="*/ 345 w 485"/>
                <a:gd name="T81" fmla="*/ 413 h 468"/>
                <a:gd name="T82" fmla="*/ 334 w 485"/>
                <a:gd name="T83" fmla="*/ 400 h 468"/>
                <a:gd name="T84" fmla="*/ 312 w 485"/>
                <a:gd name="T85" fmla="*/ 395 h 468"/>
                <a:gd name="T86" fmla="*/ 303 w 485"/>
                <a:gd name="T87" fmla="*/ 426 h 468"/>
                <a:gd name="T88" fmla="*/ 299 w 485"/>
                <a:gd name="T89" fmla="*/ 450 h 468"/>
                <a:gd name="T90" fmla="*/ 307 w 485"/>
                <a:gd name="T91" fmla="*/ 466 h 468"/>
                <a:gd name="T92" fmla="*/ 272 w 485"/>
                <a:gd name="T93" fmla="*/ 468 h 468"/>
                <a:gd name="T94" fmla="*/ 258 w 485"/>
                <a:gd name="T95" fmla="*/ 465 h 468"/>
                <a:gd name="T96" fmla="*/ 244 w 485"/>
                <a:gd name="T97" fmla="*/ 440 h 468"/>
                <a:gd name="T98" fmla="*/ 229 w 485"/>
                <a:gd name="T99" fmla="*/ 418 h 468"/>
                <a:gd name="T100" fmla="*/ 204 w 485"/>
                <a:gd name="T101" fmla="*/ 406 h 468"/>
                <a:gd name="T102" fmla="*/ 190 w 485"/>
                <a:gd name="T103" fmla="*/ 394 h 468"/>
                <a:gd name="T104" fmla="*/ 136 w 485"/>
                <a:gd name="T105" fmla="*/ 417 h 468"/>
                <a:gd name="T106" fmla="*/ 90 w 485"/>
                <a:gd name="T107" fmla="*/ 435 h 468"/>
                <a:gd name="T108" fmla="*/ 65 w 485"/>
                <a:gd name="T109" fmla="*/ 459 h 468"/>
                <a:gd name="T110" fmla="*/ 27 w 485"/>
                <a:gd name="T111" fmla="*/ 461 h 468"/>
                <a:gd name="T112" fmla="*/ 7 w 485"/>
                <a:gd name="T113" fmla="*/ 438 h 468"/>
                <a:gd name="T114" fmla="*/ 0 w 485"/>
                <a:gd name="T115" fmla="*/ 417 h 468"/>
                <a:gd name="T116" fmla="*/ 7 w 485"/>
                <a:gd name="T117" fmla="*/ 413 h 468"/>
                <a:gd name="T118" fmla="*/ 27 w 485"/>
                <a:gd name="T119" fmla="*/ 414 h 468"/>
                <a:gd name="T120" fmla="*/ 48 w 485"/>
                <a:gd name="T121" fmla="*/ 405 h 468"/>
                <a:gd name="T122" fmla="*/ 72 w 485"/>
                <a:gd name="T123" fmla="*/ 369 h 468"/>
                <a:gd name="T124" fmla="*/ 93 w 485"/>
                <a:gd name="T125" fmla="*/ 35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5" h="468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32" name="Freeform 486"/>
            <p:cNvSpPr>
              <a:spLocks/>
            </p:cNvSpPr>
            <p:nvPr>
              <p:custDataLst>
                <p:tags r:id="rId710"/>
              </p:custDataLst>
            </p:nvPr>
          </p:nvSpPr>
          <p:spPr bwMode="auto">
            <a:xfrm>
              <a:off x="16024043" y="2436229"/>
              <a:ext cx="250888" cy="132607"/>
            </a:xfrm>
            <a:custGeom>
              <a:avLst/>
              <a:gdLst>
                <a:gd name="T0" fmla="*/ 27 w 246"/>
                <a:gd name="T1" fmla="*/ 36 h 42"/>
                <a:gd name="T2" fmla="*/ 36 w 246"/>
                <a:gd name="T3" fmla="*/ 36 h 42"/>
                <a:gd name="T4" fmla="*/ 45 w 246"/>
                <a:gd name="T5" fmla="*/ 35 h 42"/>
                <a:gd name="T6" fmla="*/ 53 w 246"/>
                <a:gd name="T7" fmla="*/ 33 h 42"/>
                <a:gd name="T8" fmla="*/ 59 w 246"/>
                <a:gd name="T9" fmla="*/ 31 h 42"/>
                <a:gd name="T10" fmla="*/ 66 w 246"/>
                <a:gd name="T11" fmla="*/ 30 h 42"/>
                <a:gd name="T12" fmla="*/ 72 w 246"/>
                <a:gd name="T13" fmla="*/ 29 h 42"/>
                <a:gd name="T14" fmla="*/ 80 w 246"/>
                <a:gd name="T15" fmla="*/ 29 h 42"/>
                <a:gd name="T16" fmla="*/ 87 w 246"/>
                <a:gd name="T17" fmla="*/ 30 h 42"/>
                <a:gd name="T18" fmla="*/ 87 w 246"/>
                <a:gd name="T19" fmla="*/ 42 h 42"/>
                <a:gd name="T20" fmla="*/ 154 w 246"/>
                <a:gd name="T21" fmla="*/ 42 h 42"/>
                <a:gd name="T22" fmla="*/ 154 w 246"/>
                <a:gd name="T23" fmla="*/ 39 h 42"/>
                <a:gd name="T24" fmla="*/ 156 w 246"/>
                <a:gd name="T25" fmla="*/ 36 h 42"/>
                <a:gd name="T26" fmla="*/ 159 w 246"/>
                <a:gd name="T27" fmla="*/ 33 h 42"/>
                <a:gd name="T28" fmla="*/ 163 w 246"/>
                <a:gd name="T29" fmla="*/ 31 h 42"/>
                <a:gd name="T30" fmla="*/ 175 w 246"/>
                <a:gd name="T31" fmla="*/ 26 h 42"/>
                <a:gd name="T32" fmla="*/ 190 w 246"/>
                <a:gd name="T33" fmla="*/ 23 h 42"/>
                <a:gd name="T34" fmla="*/ 221 w 246"/>
                <a:gd name="T35" fmla="*/ 17 h 42"/>
                <a:gd name="T36" fmla="*/ 246 w 246"/>
                <a:gd name="T37" fmla="*/ 12 h 42"/>
                <a:gd name="T38" fmla="*/ 212 w 246"/>
                <a:gd name="T39" fmla="*/ 13 h 42"/>
                <a:gd name="T40" fmla="*/ 186 w 246"/>
                <a:gd name="T41" fmla="*/ 14 h 42"/>
                <a:gd name="T42" fmla="*/ 178 w 246"/>
                <a:gd name="T43" fmla="*/ 15 h 42"/>
                <a:gd name="T44" fmla="*/ 171 w 246"/>
                <a:gd name="T45" fmla="*/ 15 h 42"/>
                <a:gd name="T46" fmla="*/ 168 w 246"/>
                <a:gd name="T47" fmla="*/ 14 h 42"/>
                <a:gd name="T48" fmla="*/ 167 w 246"/>
                <a:gd name="T49" fmla="*/ 12 h 42"/>
                <a:gd name="T50" fmla="*/ 159 w 246"/>
                <a:gd name="T51" fmla="*/ 16 h 42"/>
                <a:gd name="T52" fmla="*/ 152 w 246"/>
                <a:gd name="T53" fmla="*/ 17 h 42"/>
                <a:gd name="T54" fmla="*/ 147 w 246"/>
                <a:gd name="T55" fmla="*/ 17 h 42"/>
                <a:gd name="T56" fmla="*/ 141 w 246"/>
                <a:gd name="T57" fmla="*/ 15 h 42"/>
                <a:gd name="T58" fmla="*/ 137 w 246"/>
                <a:gd name="T59" fmla="*/ 12 h 42"/>
                <a:gd name="T60" fmla="*/ 133 w 246"/>
                <a:gd name="T61" fmla="*/ 9 h 42"/>
                <a:gd name="T62" fmla="*/ 129 w 246"/>
                <a:gd name="T63" fmla="*/ 5 h 42"/>
                <a:gd name="T64" fmla="*/ 126 w 246"/>
                <a:gd name="T65" fmla="*/ 0 h 42"/>
                <a:gd name="T66" fmla="*/ 121 w 246"/>
                <a:gd name="T67" fmla="*/ 2 h 42"/>
                <a:gd name="T68" fmla="*/ 113 w 246"/>
                <a:gd name="T69" fmla="*/ 4 h 42"/>
                <a:gd name="T70" fmla="*/ 103 w 246"/>
                <a:gd name="T71" fmla="*/ 5 h 42"/>
                <a:gd name="T72" fmla="*/ 93 w 246"/>
                <a:gd name="T73" fmla="*/ 5 h 42"/>
                <a:gd name="T74" fmla="*/ 74 w 246"/>
                <a:gd name="T75" fmla="*/ 6 h 42"/>
                <a:gd name="T76" fmla="*/ 60 w 246"/>
                <a:gd name="T77" fmla="*/ 6 h 42"/>
                <a:gd name="T78" fmla="*/ 58 w 246"/>
                <a:gd name="T79" fmla="*/ 9 h 42"/>
                <a:gd name="T80" fmla="*/ 56 w 246"/>
                <a:gd name="T81" fmla="*/ 12 h 42"/>
                <a:gd name="T82" fmla="*/ 54 w 246"/>
                <a:gd name="T83" fmla="*/ 15 h 42"/>
                <a:gd name="T84" fmla="*/ 50 w 246"/>
                <a:gd name="T85" fmla="*/ 17 h 42"/>
                <a:gd name="T86" fmla="*/ 42 w 246"/>
                <a:gd name="T87" fmla="*/ 20 h 42"/>
                <a:gd name="T88" fmla="*/ 33 w 246"/>
                <a:gd name="T89" fmla="*/ 22 h 42"/>
                <a:gd name="T90" fmla="*/ 14 w 246"/>
                <a:gd name="T91" fmla="*/ 24 h 42"/>
                <a:gd name="T92" fmla="*/ 0 w 246"/>
                <a:gd name="T93" fmla="*/ 24 h 42"/>
                <a:gd name="T94" fmla="*/ 1 w 246"/>
                <a:gd name="T95" fmla="*/ 27 h 42"/>
                <a:gd name="T96" fmla="*/ 3 w 246"/>
                <a:gd name="T97" fmla="*/ 29 h 42"/>
                <a:gd name="T98" fmla="*/ 5 w 246"/>
                <a:gd name="T99" fmla="*/ 31 h 42"/>
                <a:gd name="T100" fmla="*/ 9 w 246"/>
                <a:gd name="T101" fmla="*/ 33 h 42"/>
                <a:gd name="T102" fmla="*/ 17 w 246"/>
                <a:gd name="T103" fmla="*/ 35 h 42"/>
                <a:gd name="T104" fmla="*/ 27 w 246"/>
                <a:gd name="T105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33" name="Freeform 487"/>
            <p:cNvSpPr>
              <a:spLocks/>
            </p:cNvSpPr>
            <p:nvPr>
              <p:custDataLst>
                <p:tags r:id="rId711"/>
              </p:custDataLst>
            </p:nvPr>
          </p:nvSpPr>
          <p:spPr bwMode="auto">
            <a:xfrm>
              <a:off x="16356101" y="2397844"/>
              <a:ext cx="147581" cy="125627"/>
            </a:xfrm>
            <a:custGeom>
              <a:avLst/>
              <a:gdLst>
                <a:gd name="T0" fmla="*/ 103 w 149"/>
                <a:gd name="T1" fmla="*/ 0 h 61"/>
                <a:gd name="T2" fmla="*/ 118 w 149"/>
                <a:gd name="T3" fmla="*/ 1 h 61"/>
                <a:gd name="T4" fmla="*/ 134 w 149"/>
                <a:gd name="T5" fmla="*/ 3 h 61"/>
                <a:gd name="T6" fmla="*/ 145 w 149"/>
                <a:gd name="T7" fmla="*/ 5 h 61"/>
                <a:gd name="T8" fmla="*/ 149 w 149"/>
                <a:gd name="T9" fmla="*/ 6 h 61"/>
                <a:gd name="T10" fmla="*/ 149 w 149"/>
                <a:gd name="T11" fmla="*/ 8 h 61"/>
                <a:gd name="T12" fmla="*/ 147 w 149"/>
                <a:gd name="T13" fmla="*/ 10 h 61"/>
                <a:gd name="T14" fmla="*/ 145 w 149"/>
                <a:gd name="T15" fmla="*/ 12 h 61"/>
                <a:gd name="T16" fmla="*/ 141 w 149"/>
                <a:gd name="T17" fmla="*/ 13 h 61"/>
                <a:gd name="T18" fmla="*/ 137 w 149"/>
                <a:gd name="T19" fmla="*/ 14 h 61"/>
                <a:gd name="T20" fmla="*/ 132 w 149"/>
                <a:gd name="T21" fmla="*/ 14 h 61"/>
                <a:gd name="T22" fmla="*/ 127 w 149"/>
                <a:gd name="T23" fmla="*/ 14 h 61"/>
                <a:gd name="T24" fmla="*/ 123 w 149"/>
                <a:gd name="T25" fmla="*/ 12 h 61"/>
                <a:gd name="T26" fmla="*/ 123 w 149"/>
                <a:gd name="T27" fmla="*/ 23 h 61"/>
                <a:gd name="T28" fmla="*/ 123 w 149"/>
                <a:gd name="T29" fmla="*/ 33 h 61"/>
                <a:gd name="T30" fmla="*/ 123 w 149"/>
                <a:gd name="T31" fmla="*/ 41 h 61"/>
                <a:gd name="T32" fmla="*/ 123 w 149"/>
                <a:gd name="T33" fmla="*/ 49 h 61"/>
                <a:gd name="T34" fmla="*/ 116 w 149"/>
                <a:gd name="T35" fmla="*/ 50 h 61"/>
                <a:gd name="T36" fmla="*/ 109 w 149"/>
                <a:gd name="T37" fmla="*/ 51 h 61"/>
                <a:gd name="T38" fmla="*/ 104 w 149"/>
                <a:gd name="T39" fmla="*/ 53 h 61"/>
                <a:gd name="T40" fmla="*/ 100 w 149"/>
                <a:gd name="T41" fmla="*/ 55 h 61"/>
                <a:gd name="T42" fmla="*/ 94 w 149"/>
                <a:gd name="T43" fmla="*/ 57 h 61"/>
                <a:gd name="T44" fmla="*/ 89 w 149"/>
                <a:gd name="T45" fmla="*/ 59 h 61"/>
                <a:gd name="T46" fmla="*/ 83 w 149"/>
                <a:gd name="T47" fmla="*/ 61 h 61"/>
                <a:gd name="T48" fmla="*/ 76 w 149"/>
                <a:gd name="T49" fmla="*/ 61 h 61"/>
                <a:gd name="T50" fmla="*/ 67 w 149"/>
                <a:gd name="T51" fmla="*/ 60 h 61"/>
                <a:gd name="T52" fmla="*/ 53 w 149"/>
                <a:gd name="T53" fmla="*/ 57 h 61"/>
                <a:gd name="T54" fmla="*/ 39 w 149"/>
                <a:gd name="T55" fmla="*/ 54 h 61"/>
                <a:gd name="T56" fmla="*/ 25 w 149"/>
                <a:gd name="T57" fmla="*/ 49 h 61"/>
                <a:gd name="T58" fmla="*/ 12 w 149"/>
                <a:gd name="T59" fmla="*/ 45 h 61"/>
                <a:gd name="T60" fmla="*/ 3 w 149"/>
                <a:gd name="T61" fmla="*/ 41 h 61"/>
                <a:gd name="T62" fmla="*/ 1 w 149"/>
                <a:gd name="T63" fmla="*/ 39 h 61"/>
                <a:gd name="T64" fmla="*/ 0 w 149"/>
                <a:gd name="T65" fmla="*/ 38 h 61"/>
                <a:gd name="T66" fmla="*/ 0 w 149"/>
                <a:gd name="T67" fmla="*/ 37 h 61"/>
                <a:gd name="T68" fmla="*/ 3 w 149"/>
                <a:gd name="T69" fmla="*/ 37 h 61"/>
                <a:gd name="T70" fmla="*/ 19 w 149"/>
                <a:gd name="T71" fmla="*/ 36 h 61"/>
                <a:gd name="T72" fmla="*/ 35 w 149"/>
                <a:gd name="T73" fmla="*/ 35 h 61"/>
                <a:gd name="T74" fmla="*/ 48 w 149"/>
                <a:gd name="T75" fmla="*/ 32 h 61"/>
                <a:gd name="T76" fmla="*/ 60 w 149"/>
                <a:gd name="T77" fmla="*/ 27 h 61"/>
                <a:gd name="T78" fmla="*/ 72 w 149"/>
                <a:gd name="T79" fmla="*/ 22 h 61"/>
                <a:gd name="T80" fmla="*/ 82 w 149"/>
                <a:gd name="T81" fmla="*/ 16 h 61"/>
                <a:gd name="T82" fmla="*/ 93 w 149"/>
                <a:gd name="T83" fmla="*/ 8 h 61"/>
                <a:gd name="T84" fmla="*/ 103 w 149"/>
                <a:gd name="T8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34" name="Freeform 488"/>
            <p:cNvSpPr>
              <a:spLocks/>
            </p:cNvSpPr>
            <p:nvPr>
              <p:custDataLst>
                <p:tags r:id="rId712"/>
              </p:custDataLst>
            </p:nvPr>
          </p:nvSpPr>
          <p:spPr bwMode="auto">
            <a:xfrm>
              <a:off x="16440959" y="2415291"/>
              <a:ext cx="302541" cy="125627"/>
            </a:xfrm>
            <a:custGeom>
              <a:avLst/>
              <a:gdLst>
                <a:gd name="T0" fmla="*/ 133 w 299"/>
                <a:gd name="T1" fmla="*/ 72 h 74"/>
                <a:gd name="T2" fmla="*/ 154 w 299"/>
                <a:gd name="T3" fmla="*/ 65 h 74"/>
                <a:gd name="T4" fmla="*/ 178 w 299"/>
                <a:gd name="T5" fmla="*/ 54 h 74"/>
                <a:gd name="T6" fmla="*/ 199 w 299"/>
                <a:gd name="T7" fmla="*/ 42 h 74"/>
                <a:gd name="T8" fmla="*/ 207 w 299"/>
                <a:gd name="T9" fmla="*/ 40 h 74"/>
                <a:gd name="T10" fmla="*/ 211 w 299"/>
                <a:gd name="T11" fmla="*/ 46 h 74"/>
                <a:gd name="T12" fmla="*/ 220 w 299"/>
                <a:gd name="T13" fmla="*/ 51 h 74"/>
                <a:gd name="T14" fmla="*/ 243 w 299"/>
                <a:gd name="T15" fmla="*/ 55 h 74"/>
                <a:gd name="T16" fmla="*/ 269 w 299"/>
                <a:gd name="T17" fmla="*/ 55 h 74"/>
                <a:gd name="T18" fmla="*/ 286 w 299"/>
                <a:gd name="T19" fmla="*/ 55 h 74"/>
                <a:gd name="T20" fmla="*/ 293 w 299"/>
                <a:gd name="T21" fmla="*/ 46 h 74"/>
                <a:gd name="T22" fmla="*/ 298 w 299"/>
                <a:gd name="T23" fmla="*/ 31 h 74"/>
                <a:gd name="T24" fmla="*/ 279 w 299"/>
                <a:gd name="T25" fmla="*/ 25 h 74"/>
                <a:gd name="T26" fmla="*/ 244 w 299"/>
                <a:gd name="T27" fmla="*/ 25 h 74"/>
                <a:gd name="T28" fmla="*/ 225 w 299"/>
                <a:gd name="T29" fmla="*/ 25 h 74"/>
                <a:gd name="T30" fmla="*/ 214 w 299"/>
                <a:gd name="T31" fmla="*/ 27 h 74"/>
                <a:gd name="T32" fmla="*/ 204 w 299"/>
                <a:gd name="T33" fmla="*/ 33 h 74"/>
                <a:gd name="T34" fmla="*/ 172 w 299"/>
                <a:gd name="T35" fmla="*/ 37 h 74"/>
                <a:gd name="T36" fmla="*/ 176 w 299"/>
                <a:gd name="T37" fmla="*/ 28 h 74"/>
                <a:gd name="T38" fmla="*/ 180 w 299"/>
                <a:gd name="T39" fmla="*/ 21 h 74"/>
                <a:gd name="T40" fmla="*/ 194 w 299"/>
                <a:gd name="T41" fmla="*/ 13 h 74"/>
                <a:gd name="T42" fmla="*/ 210 w 299"/>
                <a:gd name="T43" fmla="*/ 9 h 74"/>
                <a:gd name="T44" fmla="*/ 225 w 299"/>
                <a:gd name="T45" fmla="*/ 0 h 74"/>
                <a:gd name="T46" fmla="*/ 185 w 299"/>
                <a:gd name="T47" fmla="*/ 3 h 74"/>
                <a:gd name="T48" fmla="*/ 157 w 299"/>
                <a:gd name="T49" fmla="*/ 11 h 74"/>
                <a:gd name="T50" fmla="*/ 134 w 299"/>
                <a:gd name="T51" fmla="*/ 25 h 74"/>
                <a:gd name="T52" fmla="*/ 114 w 299"/>
                <a:gd name="T53" fmla="*/ 40 h 74"/>
                <a:gd name="T54" fmla="*/ 100 w 299"/>
                <a:gd name="T55" fmla="*/ 53 h 74"/>
                <a:gd name="T56" fmla="*/ 87 w 299"/>
                <a:gd name="T57" fmla="*/ 59 h 74"/>
                <a:gd name="T58" fmla="*/ 64 w 299"/>
                <a:gd name="T59" fmla="*/ 63 h 74"/>
                <a:gd name="T60" fmla="*/ 32 w 299"/>
                <a:gd name="T61" fmla="*/ 64 h 74"/>
                <a:gd name="T62" fmla="*/ 12 w 299"/>
                <a:gd name="T63" fmla="*/ 67 h 74"/>
                <a:gd name="T64" fmla="*/ 2 w 299"/>
                <a:gd name="T65" fmla="*/ 70 h 74"/>
                <a:gd name="T66" fmla="*/ 39 w 299"/>
                <a:gd name="T67" fmla="*/ 74 h 74"/>
                <a:gd name="T68" fmla="*/ 102 w 299"/>
                <a:gd name="T6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35" name="Freeform 489"/>
            <p:cNvSpPr>
              <a:spLocks/>
            </p:cNvSpPr>
            <p:nvPr>
              <p:custDataLst>
                <p:tags r:id="rId713"/>
              </p:custDataLst>
            </p:nvPr>
          </p:nvSpPr>
          <p:spPr bwMode="auto">
            <a:xfrm>
              <a:off x="17680640" y="2823582"/>
              <a:ext cx="95928" cy="125627"/>
            </a:xfrm>
            <a:custGeom>
              <a:avLst/>
              <a:gdLst>
                <a:gd name="T0" fmla="*/ 93 w 100"/>
                <a:gd name="T1" fmla="*/ 0 h 42"/>
                <a:gd name="T2" fmla="*/ 97 w 100"/>
                <a:gd name="T3" fmla="*/ 7 h 42"/>
                <a:gd name="T4" fmla="*/ 100 w 100"/>
                <a:gd name="T5" fmla="*/ 18 h 42"/>
                <a:gd name="T6" fmla="*/ 92 w 100"/>
                <a:gd name="T7" fmla="*/ 24 h 42"/>
                <a:gd name="T8" fmla="*/ 86 w 100"/>
                <a:gd name="T9" fmla="*/ 29 h 42"/>
                <a:gd name="T10" fmla="*/ 79 w 100"/>
                <a:gd name="T11" fmla="*/ 34 h 42"/>
                <a:gd name="T12" fmla="*/ 72 w 100"/>
                <a:gd name="T13" fmla="*/ 37 h 42"/>
                <a:gd name="T14" fmla="*/ 65 w 100"/>
                <a:gd name="T15" fmla="*/ 39 h 42"/>
                <a:gd name="T16" fmla="*/ 57 w 100"/>
                <a:gd name="T17" fmla="*/ 41 h 42"/>
                <a:gd name="T18" fmla="*/ 49 w 100"/>
                <a:gd name="T19" fmla="*/ 42 h 42"/>
                <a:gd name="T20" fmla="*/ 40 w 100"/>
                <a:gd name="T21" fmla="*/ 42 h 42"/>
                <a:gd name="T22" fmla="*/ 27 w 100"/>
                <a:gd name="T23" fmla="*/ 41 h 42"/>
                <a:gd name="T24" fmla="*/ 12 w 100"/>
                <a:gd name="T25" fmla="*/ 39 h 42"/>
                <a:gd name="T26" fmla="*/ 1 w 100"/>
                <a:gd name="T27" fmla="*/ 37 h 42"/>
                <a:gd name="T28" fmla="*/ 0 w 100"/>
                <a:gd name="T29" fmla="*/ 36 h 42"/>
                <a:gd name="T30" fmla="*/ 6 w 100"/>
                <a:gd name="T31" fmla="*/ 36 h 42"/>
                <a:gd name="T32" fmla="*/ 12 w 100"/>
                <a:gd name="T33" fmla="*/ 35 h 42"/>
                <a:gd name="T34" fmla="*/ 18 w 100"/>
                <a:gd name="T35" fmla="*/ 33 h 42"/>
                <a:gd name="T36" fmla="*/ 23 w 100"/>
                <a:gd name="T37" fmla="*/ 30 h 42"/>
                <a:gd name="T38" fmla="*/ 33 w 100"/>
                <a:gd name="T39" fmla="*/ 25 h 42"/>
                <a:gd name="T40" fmla="*/ 44 w 100"/>
                <a:gd name="T41" fmla="*/ 18 h 42"/>
                <a:gd name="T42" fmla="*/ 55 w 100"/>
                <a:gd name="T43" fmla="*/ 11 h 42"/>
                <a:gd name="T44" fmla="*/ 66 w 100"/>
                <a:gd name="T45" fmla="*/ 5 h 42"/>
                <a:gd name="T46" fmla="*/ 72 w 100"/>
                <a:gd name="T47" fmla="*/ 3 h 42"/>
                <a:gd name="T48" fmla="*/ 79 w 100"/>
                <a:gd name="T49" fmla="*/ 1 h 42"/>
                <a:gd name="T50" fmla="*/ 86 w 100"/>
                <a:gd name="T51" fmla="*/ 0 h 42"/>
                <a:gd name="T52" fmla="*/ 93 w 100"/>
                <a:gd name="T5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0" h="42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36" name="Freeform 490"/>
            <p:cNvSpPr>
              <a:spLocks/>
            </p:cNvSpPr>
            <p:nvPr>
              <p:custDataLst>
                <p:tags r:id="rId714"/>
              </p:custDataLst>
            </p:nvPr>
          </p:nvSpPr>
          <p:spPr bwMode="auto">
            <a:xfrm>
              <a:off x="17470339" y="2513002"/>
              <a:ext cx="36895" cy="129118"/>
            </a:xfrm>
            <a:custGeom>
              <a:avLst/>
              <a:gdLst>
                <a:gd name="T0" fmla="*/ 40 w 40"/>
                <a:gd name="T1" fmla="*/ 5 h 5"/>
                <a:gd name="T2" fmla="*/ 0 w 40"/>
                <a:gd name="T3" fmla="*/ 5 h 5"/>
                <a:gd name="T4" fmla="*/ 5 w 40"/>
                <a:gd name="T5" fmla="*/ 3 h 5"/>
                <a:gd name="T6" fmla="*/ 9 w 40"/>
                <a:gd name="T7" fmla="*/ 1 h 5"/>
                <a:gd name="T8" fmla="*/ 15 w 40"/>
                <a:gd name="T9" fmla="*/ 0 h 5"/>
                <a:gd name="T10" fmla="*/ 20 w 40"/>
                <a:gd name="T11" fmla="*/ 0 h 5"/>
                <a:gd name="T12" fmla="*/ 25 w 40"/>
                <a:gd name="T13" fmla="*/ 0 h 5"/>
                <a:gd name="T14" fmla="*/ 30 w 40"/>
                <a:gd name="T15" fmla="*/ 1 h 5"/>
                <a:gd name="T16" fmla="*/ 35 w 40"/>
                <a:gd name="T17" fmla="*/ 3 h 5"/>
                <a:gd name="T18" fmla="*/ 40 w 40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5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37" name="Freeform 491"/>
            <p:cNvSpPr>
              <a:spLocks/>
            </p:cNvSpPr>
            <p:nvPr>
              <p:custDataLst>
                <p:tags r:id="rId715"/>
              </p:custDataLst>
            </p:nvPr>
          </p:nvSpPr>
          <p:spPr bwMode="auto">
            <a:xfrm>
              <a:off x="17521992" y="2422271"/>
              <a:ext cx="33205" cy="132607"/>
            </a:xfrm>
            <a:custGeom>
              <a:avLst/>
              <a:gdLst>
                <a:gd name="T0" fmla="*/ 0 w 33"/>
                <a:gd name="T1" fmla="*/ 19 h 31"/>
                <a:gd name="T2" fmla="*/ 20 w 33"/>
                <a:gd name="T3" fmla="*/ 0 h 31"/>
                <a:gd name="T4" fmla="*/ 20 w 33"/>
                <a:gd name="T5" fmla="*/ 4 h 31"/>
                <a:gd name="T6" fmla="*/ 22 w 33"/>
                <a:gd name="T7" fmla="*/ 10 h 31"/>
                <a:gd name="T8" fmla="*/ 25 w 33"/>
                <a:gd name="T9" fmla="*/ 14 h 31"/>
                <a:gd name="T10" fmla="*/ 27 w 33"/>
                <a:gd name="T11" fmla="*/ 18 h 31"/>
                <a:gd name="T12" fmla="*/ 31 w 33"/>
                <a:gd name="T13" fmla="*/ 26 h 31"/>
                <a:gd name="T14" fmla="*/ 33 w 33"/>
                <a:gd name="T15" fmla="*/ 31 h 31"/>
                <a:gd name="T16" fmla="*/ 0 w 33"/>
                <a:gd name="T17" fmla="*/ 31 h 31"/>
                <a:gd name="T18" fmla="*/ 0 w 33"/>
                <a:gd name="T19" fmla="*/ 25 h 31"/>
                <a:gd name="T20" fmla="*/ 0 w 33"/>
                <a:gd name="T21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1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38" name="Freeform 492"/>
            <p:cNvSpPr>
              <a:spLocks/>
            </p:cNvSpPr>
            <p:nvPr>
              <p:custDataLst>
                <p:tags r:id="rId716"/>
              </p:custDataLst>
            </p:nvPr>
          </p:nvSpPr>
          <p:spPr bwMode="auto">
            <a:xfrm>
              <a:off x="17857738" y="2677016"/>
              <a:ext cx="40586" cy="125627"/>
            </a:xfrm>
            <a:custGeom>
              <a:avLst/>
              <a:gdLst>
                <a:gd name="T0" fmla="*/ 41 w 41"/>
                <a:gd name="T1" fmla="*/ 0 h 43"/>
                <a:gd name="T2" fmla="*/ 41 w 41"/>
                <a:gd name="T3" fmla="*/ 43 h 43"/>
                <a:gd name="T4" fmla="*/ 31 w 41"/>
                <a:gd name="T5" fmla="*/ 42 h 43"/>
                <a:gd name="T6" fmla="*/ 24 w 41"/>
                <a:gd name="T7" fmla="*/ 40 h 43"/>
                <a:gd name="T8" fmla="*/ 18 w 41"/>
                <a:gd name="T9" fmla="*/ 37 h 43"/>
                <a:gd name="T10" fmla="*/ 13 w 41"/>
                <a:gd name="T11" fmla="*/ 33 h 43"/>
                <a:gd name="T12" fmla="*/ 5 w 41"/>
                <a:gd name="T13" fmla="*/ 25 h 43"/>
                <a:gd name="T14" fmla="*/ 0 w 41"/>
                <a:gd name="T15" fmla="*/ 19 h 43"/>
                <a:gd name="T16" fmla="*/ 12 w 41"/>
                <a:gd name="T17" fmla="*/ 13 h 43"/>
                <a:gd name="T18" fmla="*/ 25 w 41"/>
                <a:gd name="T19" fmla="*/ 7 h 43"/>
                <a:gd name="T20" fmla="*/ 36 w 41"/>
                <a:gd name="T21" fmla="*/ 2 h 43"/>
                <a:gd name="T22" fmla="*/ 41 w 41"/>
                <a:gd name="T2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43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39" name="Freeform 493"/>
            <p:cNvSpPr>
              <a:spLocks/>
            </p:cNvSpPr>
            <p:nvPr>
              <p:custDataLst>
                <p:tags r:id="rId717"/>
              </p:custDataLst>
            </p:nvPr>
          </p:nvSpPr>
          <p:spPr bwMode="auto">
            <a:xfrm>
              <a:off x="17983182" y="2422271"/>
              <a:ext cx="217683" cy="132607"/>
            </a:xfrm>
            <a:custGeom>
              <a:avLst/>
              <a:gdLst>
                <a:gd name="T0" fmla="*/ 61 w 213"/>
                <a:gd name="T1" fmla="*/ 0 h 62"/>
                <a:gd name="T2" fmla="*/ 83 w 213"/>
                <a:gd name="T3" fmla="*/ 0 h 62"/>
                <a:gd name="T4" fmla="*/ 105 w 213"/>
                <a:gd name="T5" fmla="*/ 1 h 62"/>
                <a:gd name="T6" fmla="*/ 127 w 213"/>
                <a:gd name="T7" fmla="*/ 3 h 62"/>
                <a:gd name="T8" fmla="*/ 146 w 213"/>
                <a:gd name="T9" fmla="*/ 7 h 62"/>
                <a:gd name="T10" fmla="*/ 166 w 213"/>
                <a:gd name="T11" fmla="*/ 11 h 62"/>
                <a:gd name="T12" fmla="*/ 184 w 213"/>
                <a:gd name="T13" fmla="*/ 16 h 62"/>
                <a:gd name="T14" fmla="*/ 191 w 213"/>
                <a:gd name="T15" fmla="*/ 19 h 62"/>
                <a:gd name="T16" fmla="*/ 199 w 213"/>
                <a:gd name="T17" fmla="*/ 23 h 62"/>
                <a:gd name="T18" fmla="*/ 207 w 213"/>
                <a:gd name="T19" fmla="*/ 27 h 62"/>
                <a:gd name="T20" fmla="*/ 213 w 213"/>
                <a:gd name="T21" fmla="*/ 31 h 62"/>
                <a:gd name="T22" fmla="*/ 211 w 213"/>
                <a:gd name="T23" fmla="*/ 35 h 62"/>
                <a:gd name="T24" fmla="*/ 207 w 213"/>
                <a:gd name="T25" fmla="*/ 38 h 62"/>
                <a:gd name="T26" fmla="*/ 201 w 213"/>
                <a:gd name="T27" fmla="*/ 41 h 62"/>
                <a:gd name="T28" fmla="*/ 195 w 213"/>
                <a:gd name="T29" fmla="*/ 44 h 62"/>
                <a:gd name="T30" fmla="*/ 177 w 213"/>
                <a:gd name="T31" fmla="*/ 49 h 62"/>
                <a:gd name="T32" fmla="*/ 156 w 213"/>
                <a:gd name="T33" fmla="*/ 53 h 62"/>
                <a:gd name="T34" fmla="*/ 135 w 213"/>
                <a:gd name="T35" fmla="*/ 57 h 62"/>
                <a:gd name="T36" fmla="*/ 114 w 213"/>
                <a:gd name="T37" fmla="*/ 59 h 62"/>
                <a:gd name="T38" fmla="*/ 95 w 213"/>
                <a:gd name="T39" fmla="*/ 62 h 62"/>
                <a:gd name="T40" fmla="*/ 80 w 213"/>
                <a:gd name="T41" fmla="*/ 62 h 62"/>
                <a:gd name="T42" fmla="*/ 62 w 213"/>
                <a:gd name="T43" fmla="*/ 62 h 62"/>
                <a:gd name="T44" fmla="*/ 43 w 213"/>
                <a:gd name="T45" fmla="*/ 59 h 62"/>
                <a:gd name="T46" fmla="*/ 33 w 213"/>
                <a:gd name="T47" fmla="*/ 59 h 62"/>
                <a:gd name="T48" fmla="*/ 23 w 213"/>
                <a:gd name="T49" fmla="*/ 59 h 62"/>
                <a:gd name="T50" fmla="*/ 12 w 213"/>
                <a:gd name="T51" fmla="*/ 60 h 62"/>
                <a:gd name="T52" fmla="*/ 0 w 213"/>
                <a:gd name="T53" fmla="*/ 62 h 62"/>
                <a:gd name="T54" fmla="*/ 6 w 213"/>
                <a:gd name="T55" fmla="*/ 50 h 62"/>
                <a:gd name="T56" fmla="*/ 11 w 213"/>
                <a:gd name="T57" fmla="*/ 39 h 62"/>
                <a:gd name="T58" fmla="*/ 17 w 213"/>
                <a:gd name="T59" fmla="*/ 29 h 62"/>
                <a:gd name="T60" fmla="*/ 23 w 213"/>
                <a:gd name="T61" fmla="*/ 20 h 62"/>
                <a:gd name="T62" fmla="*/ 27 w 213"/>
                <a:gd name="T63" fmla="*/ 16 h 62"/>
                <a:gd name="T64" fmla="*/ 30 w 213"/>
                <a:gd name="T65" fmla="*/ 12 h 62"/>
                <a:gd name="T66" fmla="*/ 34 w 213"/>
                <a:gd name="T67" fmla="*/ 9 h 62"/>
                <a:gd name="T68" fmla="*/ 39 w 213"/>
                <a:gd name="T69" fmla="*/ 6 h 62"/>
                <a:gd name="T70" fmla="*/ 43 w 213"/>
                <a:gd name="T71" fmla="*/ 3 h 62"/>
                <a:gd name="T72" fmla="*/ 49 w 213"/>
                <a:gd name="T73" fmla="*/ 1 h 62"/>
                <a:gd name="T74" fmla="*/ 54 w 213"/>
                <a:gd name="T75" fmla="*/ 0 h 62"/>
                <a:gd name="T76" fmla="*/ 61 w 213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3" h="62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40" name="Freeform 494"/>
            <p:cNvSpPr>
              <a:spLocks/>
            </p:cNvSpPr>
            <p:nvPr>
              <p:custDataLst>
                <p:tags r:id="rId718"/>
              </p:custDataLst>
            </p:nvPr>
          </p:nvSpPr>
          <p:spPr bwMode="auto">
            <a:xfrm>
              <a:off x="18123384" y="2478105"/>
              <a:ext cx="239821" cy="132607"/>
            </a:xfrm>
            <a:custGeom>
              <a:avLst/>
              <a:gdLst>
                <a:gd name="T0" fmla="*/ 41 w 239"/>
                <a:gd name="T1" fmla="*/ 0 h 56"/>
                <a:gd name="T2" fmla="*/ 30 w 239"/>
                <a:gd name="T3" fmla="*/ 3 h 56"/>
                <a:gd name="T4" fmla="*/ 23 w 239"/>
                <a:gd name="T5" fmla="*/ 5 h 56"/>
                <a:gd name="T6" fmla="*/ 19 w 239"/>
                <a:gd name="T7" fmla="*/ 7 h 56"/>
                <a:gd name="T8" fmla="*/ 15 w 239"/>
                <a:gd name="T9" fmla="*/ 9 h 56"/>
                <a:gd name="T10" fmla="*/ 13 w 239"/>
                <a:gd name="T11" fmla="*/ 13 h 56"/>
                <a:gd name="T12" fmla="*/ 10 w 239"/>
                <a:gd name="T13" fmla="*/ 15 h 56"/>
                <a:gd name="T14" fmla="*/ 7 w 239"/>
                <a:gd name="T15" fmla="*/ 17 h 56"/>
                <a:gd name="T16" fmla="*/ 0 w 239"/>
                <a:gd name="T17" fmla="*/ 19 h 56"/>
                <a:gd name="T18" fmla="*/ 2 w 239"/>
                <a:gd name="T19" fmla="*/ 24 h 56"/>
                <a:gd name="T20" fmla="*/ 5 w 239"/>
                <a:gd name="T21" fmla="*/ 27 h 56"/>
                <a:gd name="T22" fmla="*/ 7 w 239"/>
                <a:gd name="T23" fmla="*/ 30 h 56"/>
                <a:gd name="T24" fmla="*/ 10 w 239"/>
                <a:gd name="T25" fmla="*/ 33 h 56"/>
                <a:gd name="T26" fmla="*/ 17 w 239"/>
                <a:gd name="T27" fmla="*/ 36 h 56"/>
                <a:gd name="T28" fmla="*/ 24 w 239"/>
                <a:gd name="T29" fmla="*/ 38 h 56"/>
                <a:gd name="T30" fmla="*/ 41 w 239"/>
                <a:gd name="T31" fmla="*/ 38 h 56"/>
                <a:gd name="T32" fmla="*/ 54 w 239"/>
                <a:gd name="T33" fmla="*/ 38 h 56"/>
                <a:gd name="T34" fmla="*/ 153 w 239"/>
                <a:gd name="T35" fmla="*/ 38 h 56"/>
                <a:gd name="T36" fmla="*/ 155 w 239"/>
                <a:gd name="T37" fmla="*/ 41 h 56"/>
                <a:gd name="T38" fmla="*/ 156 w 239"/>
                <a:gd name="T39" fmla="*/ 44 h 56"/>
                <a:gd name="T40" fmla="*/ 159 w 239"/>
                <a:gd name="T41" fmla="*/ 46 h 56"/>
                <a:gd name="T42" fmla="*/ 162 w 239"/>
                <a:gd name="T43" fmla="*/ 48 h 56"/>
                <a:gd name="T44" fmla="*/ 167 w 239"/>
                <a:gd name="T45" fmla="*/ 51 h 56"/>
                <a:gd name="T46" fmla="*/ 174 w 239"/>
                <a:gd name="T47" fmla="*/ 54 h 56"/>
                <a:gd name="T48" fmla="*/ 188 w 239"/>
                <a:gd name="T49" fmla="*/ 56 h 56"/>
                <a:gd name="T50" fmla="*/ 200 w 239"/>
                <a:gd name="T51" fmla="*/ 56 h 56"/>
                <a:gd name="T52" fmla="*/ 204 w 239"/>
                <a:gd name="T53" fmla="*/ 55 h 56"/>
                <a:gd name="T54" fmla="*/ 210 w 239"/>
                <a:gd name="T55" fmla="*/ 54 h 56"/>
                <a:gd name="T56" fmla="*/ 214 w 239"/>
                <a:gd name="T57" fmla="*/ 52 h 56"/>
                <a:gd name="T58" fmla="*/ 220 w 239"/>
                <a:gd name="T59" fmla="*/ 49 h 56"/>
                <a:gd name="T60" fmla="*/ 230 w 239"/>
                <a:gd name="T61" fmla="*/ 43 h 56"/>
                <a:gd name="T62" fmla="*/ 239 w 239"/>
                <a:gd name="T63" fmla="*/ 38 h 56"/>
                <a:gd name="T64" fmla="*/ 232 w 239"/>
                <a:gd name="T65" fmla="*/ 37 h 56"/>
                <a:gd name="T66" fmla="*/ 225 w 239"/>
                <a:gd name="T67" fmla="*/ 36 h 56"/>
                <a:gd name="T68" fmla="*/ 219 w 239"/>
                <a:gd name="T69" fmla="*/ 34 h 56"/>
                <a:gd name="T70" fmla="*/ 213 w 239"/>
                <a:gd name="T71" fmla="*/ 32 h 56"/>
                <a:gd name="T72" fmla="*/ 201 w 239"/>
                <a:gd name="T73" fmla="*/ 26 h 56"/>
                <a:gd name="T74" fmla="*/ 190 w 239"/>
                <a:gd name="T75" fmla="*/ 19 h 56"/>
                <a:gd name="T76" fmla="*/ 178 w 239"/>
                <a:gd name="T77" fmla="*/ 13 h 56"/>
                <a:gd name="T78" fmla="*/ 167 w 239"/>
                <a:gd name="T79" fmla="*/ 6 h 56"/>
                <a:gd name="T80" fmla="*/ 160 w 239"/>
                <a:gd name="T81" fmla="*/ 4 h 56"/>
                <a:gd name="T82" fmla="*/ 154 w 239"/>
                <a:gd name="T83" fmla="*/ 2 h 56"/>
                <a:gd name="T84" fmla="*/ 147 w 239"/>
                <a:gd name="T85" fmla="*/ 1 h 56"/>
                <a:gd name="T86" fmla="*/ 140 w 239"/>
                <a:gd name="T87" fmla="*/ 0 h 56"/>
                <a:gd name="T88" fmla="*/ 134 w 239"/>
                <a:gd name="T89" fmla="*/ 1 h 56"/>
                <a:gd name="T90" fmla="*/ 127 w 239"/>
                <a:gd name="T91" fmla="*/ 4 h 56"/>
                <a:gd name="T92" fmla="*/ 124 w 239"/>
                <a:gd name="T93" fmla="*/ 6 h 56"/>
                <a:gd name="T94" fmla="*/ 122 w 239"/>
                <a:gd name="T95" fmla="*/ 8 h 56"/>
                <a:gd name="T96" fmla="*/ 121 w 239"/>
                <a:gd name="T97" fmla="*/ 10 h 56"/>
                <a:gd name="T98" fmla="*/ 120 w 239"/>
                <a:gd name="T99" fmla="*/ 13 h 56"/>
                <a:gd name="T100" fmla="*/ 100 w 239"/>
                <a:gd name="T101" fmla="*/ 8 h 56"/>
                <a:gd name="T102" fmla="*/ 80 w 239"/>
                <a:gd name="T103" fmla="*/ 4 h 56"/>
                <a:gd name="T104" fmla="*/ 61 w 239"/>
                <a:gd name="T105" fmla="*/ 1 h 56"/>
                <a:gd name="T106" fmla="*/ 41 w 239"/>
                <a:gd name="T10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9" h="56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41" name="Freeform 495"/>
            <p:cNvSpPr>
              <a:spLocks/>
            </p:cNvSpPr>
            <p:nvPr>
              <p:custDataLst>
                <p:tags r:id="rId719"/>
              </p:custDataLst>
            </p:nvPr>
          </p:nvSpPr>
          <p:spPr bwMode="auto">
            <a:xfrm>
              <a:off x="18396409" y="2509513"/>
              <a:ext cx="191855" cy="125627"/>
            </a:xfrm>
            <a:custGeom>
              <a:avLst/>
              <a:gdLst>
                <a:gd name="T0" fmla="*/ 14 w 187"/>
                <a:gd name="T1" fmla="*/ 19 h 80"/>
                <a:gd name="T2" fmla="*/ 41 w 187"/>
                <a:gd name="T3" fmla="*/ 0 h 80"/>
                <a:gd name="T4" fmla="*/ 44 w 187"/>
                <a:gd name="T5" fmla="*/ 3 h 80"/>
                <a:gd name="T6" fmla="*/ 50 w 187"/>
                <a:gd name="T7" fmla="*/ 6 h 80"/>
                <a:gd name="T8" fmla="*/ 58 w 187"/>
                <a:gd name="T9" fmla="*/ 9 h 80"/>
                <a:gd name="T10" fmla="*/ 67 w 187"/>
                <a:gd name="T11" fmla="*/ 12 h 80"/>
                <a:gd name="T12" fmla="*/ 89 w 187"/>
                <a:gd name="T13" fmla="*/ 19 h 80"/>
                <a:gd name="T14" fmla="*/ 114 w 187"/>
                <a:gd name="T15" fmla="*/ 26 h 80"/>
                <a:gd name="T16" fmla="*/ 139 w 187"/>
                <a:gd name="T17" fmla="*/ 33 h 80"/>
                <a:gd name="T18" fmla="*/ 161 w 187"/>
                <a:gd name="T19" fmla="*/ 38 h 80"/>
                <a:gd name="T20" fmla="*/ 177 w 187"/>
                <a:gd name="T21" fmla="*/ 42 h 80"/>
                <a:gd name="T22" fmla="*/ 187 w 187"/>
                <a:gd name="T23" fmla="*/ 43 h 80"/>
                <a:gd name="T24" fmla="*/ 187 w 187"/>
                <a:gd name="T25" fmla="*/ 56 h 80"/>
                <a:gd name="T26" fmla="*/ 187 w 187"/>
                <a:gd name="T27" fmla="*/ 68 h 80"/>
                <a:gd name="T28" fmla="*/ 170 w 187"/>
                <a:gd name="T29" fmla="*/ 70 h 80"/>
                <a:gd name="T30" fmla="*/ 151 w 187"/>
                <a:gd name="T31" fmla="*/ 71 h 80"/>
                <a:gd name="T32" fmla="*/ 133 w 187"/>
                <a:gd name="T33" fmla="*/ 71 h 80"/>
                <a:gd name="T34" fmla="*/ 116 w 187"/>
                <a:gd name="T35" fmla="*/ 70 h 80"/>
                <a:gd name="T36" fmla="*/ 85 w 187"/>
                <a:gd name="T37" fmla="*/ 69 h 80"/>
                <a:gd name="T38" fmla="*/ 61 w 187"/>
                <a:gd name="T39" fmla="*/ 68 h 80"/>
                <a:gd name="T40" fmla="*/ 55 w 187"/>
                <a:gd name="T41" fmla="*/ 69 h 80"/>
                <a:gd name="T42" fmla="*/ 51 w 187"/>
                <a:gd name="T43" fmla="*/ 70 h 80"/>
                <a:gd name="T44" fmla="*/ 45 w 187"/>
                <a:gd name="T45" fmla="*/ 72 h 80"/>
                <a:gd name="T46" fmla="*/ 41 w 187"/>
                <a:gd name="T47" fmla="*/ 74 h 80"/>
                <a:gd name="T48" fmla="*/ 33 w 187"/>
                <a:gd name="T49" fmla="*/ 78 h 80"/>
                <a:gd name="T50" fmla="*/ 28 w 187"/>
                <a:gd name="T51" fmla="*/ 80 h 80"/>
                <a:gd name="T52" fmla="*/ 22 w 187"/>
                <a:gd name="T53" fmla="*/ 79 h 80"/>
                <a:gd name="T54" fmla="*/ 18 w 187"/>
                <a:gd name="T55" fmla="*/ 76 h 80"/>
                <a:gd name="T56" fmla="*/ 14 w 187"/>
                <a:gd name="T57" fmla="*/ 72 h 80"/>
                <a:gd name="T58" fmla="*/ 9 w 187"/>
                <a:gd name="T59" fmla="*/ 67 h 80"/>
                <a:gd name="T60" fmla="*/ 6 w 187"/>
                <a:gd name="T61" fmla="*/ 62 h 80"/>
                <a:gd name="T62" fmla="*/ 3 w 187"/>
                <a:gd name="T63" fmla="*/ 57 h 80"/>
                <a:gd name="T64" fmla="*/ 2 w 187"/>
                <a:gd name="T65" fmla="*/ 53 h 80"/>
                <a:gd name="T66" fmla="*/ 0 w 187"/>
                <a:gd name="T67" fmla="*/ 50 h 80"/>
                <a:gd name="T68" fmla="*/ 2 w 187"/>
                <a:gd name="T69" fmla="*/ 44 h 80"/>
                <a:gd name="T70" fmla="*/ 3 w 187"/>
                <a:gd name="T71" fmla="*/ 40 h 80"/>
                <a:gd name="T72" fmla="*/ 5 w 187"/>
                <a:gd name="T73" fmla="*/ 36 h 80"/>
                <a:gd name="T74" fmla="*/ 7 w 187"/>
                <a:gd name="T75" fmla="*/ 31 h 80"/>
                <a:gd name="T76" fmla="*/ 13 w 187"/>
                <a:gd name="T77" fmla="*/ 24 h 80"/>
                <a:gd name="T78" fmla="*/ 14 w 187"/>
                <a:gd name="T79" fmla="*/ 1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7" h="8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42" name="Freeform 496"/>
            <p:cNvSpPr>
              <a:spLocks/>
            </p:cNvSpPr>
            <p:nvPr>
              <p:custDataLst>
                <p:tags r:id="rId720"/>
              </p:custDataLst>
            </p:nvPr>
          </p:nvSpPr>
          <p:spPr bwMode="auto">
            <a:xfrm>
              <a:off x="19621332" y="2785194"/>
              <a:ext cx="184476" cy="129118"/>
            </a:xfrm>
            <a:custGeom>
              <a:avLst/>
              <a:gdLst>
                <a:gd name="T0" fmla="*/ 50 w 183"/>
                <a:gd name="T1" fmla="*/ 0 h 73"/>
                <a:gd name="T2" fmla="*/ 63 w 183"/>
                <a:gd name="T3" fmla="*/ 0 h 73"/>
                <a:gd name="T4" fmla="*/ 75 w 183"/>
                <a:gd name="T5" fmla="*/ 1 h 73"/>
                <a:gd name="T6" fmla="*/ 86 w 183"/>
                <a:gd name="T7" fmla="*/ 4 h 73"/>
                <a:gd name="T8" fmla="*/ 97 w 183"/>
                <a:gd name="T9" fmla="*/ 7 h 73"/>
                <a:gd name="T10" fmla="*/ 106 w 183"/>
                <a:gd name="T11" fmla="*/ 10 h 73"/>
                <a:gd name="T12" fmla="*/ 116 w 183"/>
                <a:gd name="T13" fmla="*/ 15 h 73"/>
                <a:gd name="T14" fmla="*/ 124 w 183"/>
                <a:gd name="T15" fmla="*/ 19 h 73"/>
                <a:gd name="T16" fmla="*/ 131 w 183"/>
                <a:gd name="T17" fmla="*/ 25 h 73"/>
                <a:gd name="T18" fmla="*/ 159 w 183"/>
                <a:gd name="T19" fmla="*/ 49 h 73"/>
                <a:gd name="T20" fmla="*/ 183 w 183"/>
                <a:gd name="T21" fmla="*/ 73 h 73"/>
                <a:gd name="T22" fmla="*/ 137 w 183"/>
                <a:gd name="T23" fmla="*/ 73 h 73"/>
                <a:gd name="T24" fmla="*/ 128 w 183"/>
                <a:gd name="T25" fmla="*/ 72 h 73"/>
                <a:gd name="T26" fmla="*/ 117 w 183"/>
                <a:gd name="T27" fmla="*/ 70 h 73"/>
                <a:gd name="T28" fmla="*/ 104 w 183"/>
                <a:gd name="T29" fmla="*/ 66 h 73"/>
                <a:gd name="T30" fmla="*/ 90 w 183"/>
                <a:gd name="T31" fmla="*/ 62 h 73"/>
                <a:gd name="T32" fmla="*/ 73 w 183"/>
                <a:gd name="T33" fmla="*/ 56 h 73"/>
                <a:gd name="T34" fmla="*/ 58 w 183"/>
                <a:gd name="T35" fmla="*/ 50 h 73"/>
                <a:gd name="T36" fmla="*/ 42 w 183"/>
                <a:gd name="T37" fmla="*/ 44 h 73"/>
                <a:gd name="T38" fmla="*/ 28 w 183"/>
                <a:gd name="T39" fmla="*/ 37 h 73"/>
                <a:gd name="T40" fmla="*/ 16 w 183"/>
                <a:gd name="T41" fmla="*/ 30 h 73"/>
                <a:gd name="T42" fmla="*/ 7 w 183"/>
                <a:gd name="T43" fmla="*/ 23 h 73"/>
                <a:gd name="T44" fmla="*/ 4 w 183"/>
                <a:gd name="T45" fmla="*/ 19 h 73"/>
                <a:gd name="T46" fmla="*/ 2 w 183"/>
                <a:gd name="T47" fmla="*/ 16 h 73"/>
                <a:gd name="T48" fmla="*/ 1 w 183"/>
                <a:gd name="T49" fmla="*/ 14 h 73"/>
                <a:gd name="T50" fmla="*/ 0 w 183"/>
                <a:gd name="T51" fmla="*/ 11 h 73"/>
                <a:gd name="T52" fmla="*/ 1 w 183"/>
                <a:gd name="T53" fmla="*/ 8 h 73"/>
                <a:gd name="T54" fmla="*/ 3 w 183"/>
                <a:gd name="T55" fmla="*/ 6 h 73"/>
                <a:gd name="T56" fmla="*/ 7 w 183"/>
                <a:gd name="T57" fmla="*/ 4 h 73"/>
                <a:gd name="T58" fmla="*/ 13 w 183"/>
                <a:gd name="T59" fmla="*/ 3 h 73"/>
                <a:gd name="T60" fmla="*/ 19 w 183"/>
                <a:gd name="T61" fmla="*/ 1 h 73"/>
                <a:gd name="T62" fmla="*/ 28 w 183"/>
                <a:gd name="T63" fmla="*/ 0 h 73"/>
                <a:gd name="T64" fmla="*/ 38 w 183"/>
                <a:gd name="T65" fmla="*/ 0 h 73"/>
                <a:gd name="T66" fmla="*/ 50 w 183"/>
                <a:gd name="T6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3" h="73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43" name="Freeform 497"/>
            <p:cNvSpPr>
              <a:spLocks/>
            </p:cNvSpPr>
            <p:nvPr>
              <p:custDataLst>
                <p:tags r:id="rId721"/>
              </p:custDataLst>
            </p:nvPr>
          </p:nvSpPr>
          <p:spPr bwMode="auto">
            <a:xfrm>
              <a:off x="19776293" y="2823582"/>
              <a:ext cx="77481" cy="125627"/>
            </a:xfrm>
            <a:custGeom>
              <a:avLst/>
              <a:gdLst>
                <a:gd name="T0" fmla="*/ 0 w 79"/>
                <a:gd name="T1" fmla="*/ 6 h 42"/>
                <a:gd name="T2" fmla="*/ 23 w 79"/>
                <a:gd name="T3" fmla="*/ 2 h 42"/>
                <a:gd name="T4" fmla="*/ 41 w 79"/>
                <a:gd name="T5" fmla="*/ 1 h 42"/>
                <a:gd name="T6" fmla="*/ 60 w 79"/>
                <a:gd name="T7" fmla="*/ 0 h 42"/>
                <a:gd name="T8" fmla="*/ 79 w 79"/>
                <a:gd name="T9" fmla="*/ 0 h 42"/>
                <a:gd name="T10" fmla="*/ 79 w 79"/>
                <a:gd name="T11" fmla="*/ 9 h 42"/>
                <a:gd name="T12" fmla="*/ 79 w 79"/>
                <a:gd name="T13" fmla="*/ 18 h 42"/>
                <a:gd name="T14" fmla="*/ 79 w 79"/>
                <a:gd name="T15" fmla="*/ 22 h 42"/>
                <a:gd name="T16" fmla="*/ 75 w 79"/>
                <a:gd name="T17" fmla="*/ 27 h 42"/>
                <a:gd name="T18" fmla="*/ 72 w 79"/>
                <a:gd name="T19" fmla="*/ 31 h 42"/>
                <a:gd name="T20" fmla="*/ 68 w 79"/>
                <a:gd name="T21" fmla="*/ 35 h 42"/>
                <a:gd name="T22" fmla="*/ 62 w 79"/>
                <a:gd name="T23" fmla="*/ 38 h 42"/>
                <a:gd name="T24" fmla="*/ 57 w 79"/>
                <a:gd name="T25" fmla="*/ 40 h 42"/>
                <a:gd name="T26" fmla="*/ 51 w 79"/>
                <a:gd name="T27" fmla="*/ 42 h 42"/>
                <a:gd name="T28" fmla="*/ 46 w 79"/>
                <a:gd name="T29" fmla="*/ 42 h 42"/>
                <a:gd name="T30" fmla="*/ 40 w 79"/>
                <a:gd name="T31" fmla="*/ 42 h 42"/>
                <a:gd name="T32" fmla="*/ 35 w 79"/>
                <a:gd name="T33" fmla="*/ 41 h 42"/>
                <a:gd name="T34" fmla="*/ 29 w 79"/>
                <a:gd name="T35" fmla="*/ 39 h 42"/>
                <a:gd name="T36" fmla="*/ 25 w 79"/>
                <a:gd name="T37" fmla="*/ 37 h 42"/>
                <a:gd name="T38" fmla="*/ 16 w 79"/>
                <a:gd name="T39" fmla="*/ 32 h 42"/>
                <a:gd name="T40" fmla="*/ 11 w 79"/>
                <a:gd name="T41" fmla="*/ 26 h 42"/>
                <a:gd name="T42" fmla="*/ 5 w 79"/>
                <a:gd name="T43" fmla="*/ 20 h 42"/>
                <a:gd name="T44" fmla="*/ 2 w 79"/>
                <a:gd name="T45" fmla="*/ 14 h 42"/>
                <a:gd name="T46" fmla="*/ 0 w 79"/>
                <a:gd name="T47" fmla="*/ 9 h 42"/>
                <a:gd name="T48" fmla="*/ 0 w 79"/>
                <a:gd name="T4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42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44" name="Freeform 498"/>
            <p:cNvSpPr>
              <a:spLocks/>
            </p:cNvSpPr>
            <p:nvPr>
              <p:custDataLst>
                <p:tags r:id="rId722"/>
              </p:custDataLst>
            </p:nvPr>
          </p:nvSpPr>
          <p:spPr bwMode="auto">
            <a:xfrm>
              <a:off x="19846395" y="2848008"/>
              <a:ext cx="121753" cy="129118"/>
            </a:xfrm>
            <a:custGeom>
              <a:avLst/>
              <a:gdLst>
                <a:gd name="T0" fmla="*/ 113 w 113"/>
                <a:gd name="T1" fmla="*/ 39 h 52"/>
                <a:gd name="T2" fmla="*/ 112 w 113"/>
                <a:gd name="T3" fmla="*/ 42 h 52"/>
                <a:gd name="T4" fmla="*/ 109 w 113"/>
                <a:gd name="T5" fmla="*/ 45 h 52"/>
                <a:gd name="T6" fmla="*/ 106 w 113"/>
                <a:gd name="T7" fmla="*/ 47 h 52"/>
                <a:gd name="T8" fmla="*/ 103 w 113"/>
                <a:gd name="T9" fmla="*/ 49 h 52"/>
                <a:gd name="T10" fmla="*/ 94 w 113"/>
                <a:gd name="T11" fmla="*/ 51 h 52"/>
                <a:gd name="T12" fmla="*/ 85 w 113"/>
                <a:gd name="T13" fmla="*/ 52 h 52"/>
                <a:gd name="T14" fmla="*/ 66 w 113"/>
                <a:gd name="T15" fmla="*/ 52 h 52"/>
                <a:gd name="T16" fmla="*/ 53 w 113"/>
                <a:gd name="T17" fmla="*/ 51 h 52"/>
                <a:gd name="T18" fmla="*/ 47 w 113"/>
                <a:gd name="T19" fmla="*/ 51 h 52"/>
                <a:gd name="T20" fmla="*/ 39 w 113"/>
                <a:gd name="T21" fmla="*/ 48 h 52"/>
                <a:gd name="T22" fmla="*/ 30 w 113"/>
                <a:gd name="T23" fmla="*/ 45 h 52"/>
                <a:gd name="T24" fmla="*/ 21 w 113"/>
                <a:gd name="T25" fmla="*/ 41 h 52"/>
                <a:gd name="T26" fmla="*/ 13 w 113"/>
                <a:gd name="T27" fmla="*/ 36 h 52"/>
                <a:gd name="T28" fmla="*/ 6 w 113"/>
                <a:gd name="T29" fmla="*/ 31 h 52"/>
                <a:gd name="T30" fmla="*/ 4 w 113"/>
                <a:gd name="T31" fmla="*/ 28 h 52"/>
                <a:gd name="T32" fmla="*/ 2 w 113"/>
                <a:gd name="T33" fmla="*/ 25 h 52"/>
                <a:gd name="T34" fmla="*/ 1 w 113"/>
                <a:gd name="T35" fmla="*/ 22 h 52"/>
                <a:gd name="T36" fmla="*/ 0 w 113"/>
                <a:gd name="T37" fmla="*/ 20 h 52"/>
                <a:gd name="T38" fmla="*/ 1 w 113"/>
                <a:gd name="T39" fmla="*/ 15 h 52"/>
                <a:gd name="T40" fmla="*/ 1 w 113"/>
                <a:gd name="T41" fmla="*/ 11 h 52"/>
                <a:gd name="T42" fmla="*/ 3 w 113"/>
                <a:gd name="T43" fmla="*/ 8 h 52"/>
                <a:gd name="T44" fmla="*/ 5 w 113"/>
                <a:gd name="T45" fmla="*/ 5 h 52"/>
                <a:gd name="T46" fmla="*/ 7 w 113"/>
                <a:gd name="T47" fmla="*/ 3 h 52"/>
                <a:gd name="T48" fmla="*/ 10 w 113"/>
                <a:gd name="T49" fmla="*/ 2 h 52"/>
                <a:gd name="T50" fmla="*/ 14 w 113"/>
                <a:gd name="T51" fmla="*/ 1 h 52"/>
                <a:gd name="T52" fmla="*/ 17 w 113"/>
                <a:gd name="T53" fmla="*/ 0 h 52"/>
                <a:gd name="T54" fmla="*/ 26 w 113"/>
                <a:gd name="T55" fmla="*/ 0 h 52"/>
                <a:gd name="T56" fmla="*/ 36 w 113"/>
                <a:gd name="T57" fmla="*/ 2 h 52"/>
                <a:gd name="T58" fmla="*/ 46 w 113"/>
                <a:gd name="T59" fmla="*/ 5 h 52"/>
                <a:gd name="T60" fmla="*/ 57 w 113"/>
                <a:gd name="T61" fmla="*/ 9 h 52"/>
                <a:gd name="T62" fmla="*/ 77 w 113"/>
                <a:gd name="T63" fmla="*/ 18 h 52"/>
                <a:gd name="T64" fmla="*/ 95 w 113"/>
                <a:gd name="T65" fmla="*/ 29 h 52"/>
                <a:gd name="T66" fmla="*/ 108 w 113"/>
                <a:gd name="T67" fmla="*/ 36 h 52"/>
                <a:gd name="T68" fmla="*/ 113 w 113"/>
                <a:gd name="T69" fmla="*/ 3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3" h="52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45" name="Freeform 499"/>
            <p:cNvSpPr>
              <a:spLocks/>
            </p:cNvSpPr>
            <p:nvPr>
              <p:custDataLst>
                <p:tags r:id="rId723"/>
              </p:custDataLst>
            </p:nvPr>
          </p:nvSpPr>
          <p:spPr bwMode="auto">
            <a:xfrm>
              <a:off x="19315103" y="2788685"/>
              <a:ext cx="143890" cy="129116"/>
            </a:xfrm>
            <a:custGeom>
              <a:avLst/>
              <a:gdLst>
                <a:gd name="T0" fmla="*/ 0 w 139"/>
                <a:gd name="T1" fmla="*/ 8 h 40"/>
                <a:gd name="T2" fmla="*/ 8 w 139"/>
                <a:gd name="T3" fmla="*/ 9 h 40"/>
                <a:gd name="T4" fmla="*/ 19 w 139"/>
                <a:gd name="T5" fmla="*/ 8 h 40"/>
                <a:gd name="T6" fmla="*/ 30 w 139"/>
                <a:gd name="T7" fmla="*/ 7 h 40"/>
                <a:gd name="T8" fmla="*/ 42 w 139"/>
                <a:gd name="T9" fmla="*/ 5 h 40"/>
                <a:gd name="T10" fmla="*/ 53 w 139"/>
                <a:gd name="T11" fmla="*/ 2 h 40"/>
                <a:gd name="T12" fmla="*/ 64 w 139"/>
                <a:gd name="T13" fmla="*/ 1 h 40"/>
                <a:gd name="T14" fmla="*/ 73 w 139"/>
                <a:gd name="T15" fmla="*/ 0 h 40"/>
                <a:gd name="T16" fmla="*/ 80 w 139"/>
                <a:gd name="T17" fmla="*/ 2 h 40"/>
                <a:gd name="T18" fmla="*/ 139 w 139"/>
                <a:gd name="T19" fmla="*/ 39 h 40"/>
                <a:gd name="T20" fmla="*/ 133 w 139"/>
                <a:gd name="T21" fmla="*/ 40 h 40"/>
                <a:gd name="T22" fmla="*/ 125 w 139"/>
                <a:gd name="T23" fmla="*/ 39 h 40"/>
                <a:gd name="T24" fmla="*/ 116 w 139"/>
                <a:gd name="T25" fmla="*/ 38 h 40"/>
                <a:gd name="T26" fmla="*/ 106 w 139"/>
                <a:gd name="T27" fmla="*/ 36 h 40"/>
                <a:gd name="T28" fmla="*/ 86 w 139"/>
                <a:gd name="T29" fmla="*/ 30 h 40"/>
                <a:gd name="T30" fmla="*/ 64 w 139"/>
                <a:gd name="T31" fmla="*/ 24 h 40"/>
                <a:gd name="T32" fmla="*/ 44 w 139"/>
                <a:gd name="T33" fmla="*/ 16 h 40"/>
                <a:gd name="T34" fmla="*/ 26 w 139"/>
                <a:gd name="T35" fmla="*/ 11 h 40"/>
                <a:gd name="T36" fmla="*/ 17 w 139"/>
                <a:gd name="T37" fmla="*/ 9 h 40"/>
                <a:gd name="T38" fmla="*/ 11 w 139"/>
                <a:gd name="T39" fmla="*/ 7 h 40"/>
                <a:gd name="T40" fmla="*/ 4 w 139"/>
                <a:gd name="T41" fmla="*/ 7 h 40"/>
                <a:gd name="T42" fmla="*/ 0 w 139"/>
                <a:gd name="T43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9" h="4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46" name="Freeform 500"/>
            <p:cNvSpPr>
              <a:spLocks/>
            </p:cNvSpPr>
            <p:nvPr>
              <p:custDataLst>
                <p:tags r:id="rId724"/>
              </p:custDataLst>
            </p:nvPr>
          </p:nvSpPr>
          <p:spPr bwMode="auto">
            <a:xfrm>
              <a:off x="20012422" y="2659567"/>
              <a:ext cx="324678" cy="125627"/>
            </a:xfrm>
            <a:custGeom>
              <a:avLst/>
              <a:gdLst>
                <a:gd name="T0" fmla="*/ 10 w 325"/>
                <a:gd name="T1" fmla="*/ 7 h 71"/>
                <a:gd name="T2" fmla="*/ 31 w 325"/>
                <a:gd name="T3" fmla="*/ 1 h 71"/>
                <a:gd name="T4" fmla="*/ 53 w 325"/>
                <a:gd name="T5" fmla="*/ 0 h 71"/>
                <a:gd name="T6" fmla="*/ 73 w 325"/>
                <a:gd name="T7" fmla="*/ 4 h 71"/>
                <a:gd name="T8" fmla="*/ 92 w 325"/>
                <a:gd name="T9" fmla="*/ 10 h 71"/>
                <a:gd name="T10" fmla="*/ 110 w 325"/>
                <a:gd name="T11" fmla="*/ 18 h 71"/>
                <a:gd name="T12" fmla="*/ 122 w 325"/>
                <a:gd name="T13" fmla="*/ 29 h 71"/>
                <a:gd name="T14" fmla="*/ 130 w 325"/>
                <a:gd name="T15" fmla="*/ 38 h 71"/>
                <a:gd name="T16" fmla="*/ 136 w 325"/>
                <a:gd name="T17" fmla="*/ 34 h 71"/>
                <a:gd name="T18" fmla="*/ 139 w 325"/>
                <a:gd name="T19" fmla="*/ 15 h 71"/>
                <a:gd name="T20" fmla="*/ 161 w 325"/>
                <a:gd name="T21" fmla="*/ 7 h 71"/>
                <a:gd name="T22" fmla="*/ 216 w 325"/>
                <a:gd name="T23" fmla="*/ 13 h 71"/>
                <a:gd name="T24" fmla="*/ 258 w 325"/>
                <a:gd name="T25" fmla="*/ 23 h 71"/>
                <a:gd name="T26" fmla="*/ 283 w 325"/>
                <a:gd name="T27" fmla="*/ 32 h 71"/>
                <a:gd name="T28" fmla="*/ 305 w 325"/>
                <a:gd name="T29" fmla="*/ 43 h 71"/>
                <a:gd name="T30" fmla="*/ 320 w 325"/>
                <a:gd name="T31" fmla="*/ 55 h 71"/>
                <a:gd name="T32" fmla="*/ 316 w 325"/>
                <a:gd name="T33" fmla="*/ 64 h 71"/>
                <a:gd name="T34" fmla="*/ 294 w 325"/>
                <a:gd name="T35" fmla="*/ 68 h 71"/>
                <a:gd name="T36" fmla="*/ 259 w 325"/>
                <a:gd name="T37" fmla="*/ 71 h 71"/>
                <a:gd name="T38" fmla="*/ 210 w 325"/>
                <a:gd name="T39" fmla="*/ 70 h 71"/>
                <a:gd name="T40" fmla="*/ 167 w 325"/>
                <a:gd name="T41" fmla="*/ 68 h 71"/>
                <a:gd name="T42" fmla="*/ 133 w 325"/>
                <a:gd name="T43" fmla="*/ 69 h 71"/>
                <a:gd name="T44" fmla="*/ 90 w 325"/>
                <a:gd name="T45" fmla="*/ 71 h 71"/>
                <a:gd name="T46" fmla="*/ 72 w 325"/>
                <a:gd name="T47" fmla="*/ 68 h 71"/>
                <a:gd name="T48" fmla="*/ 67 w 325"/>
                <a:gd name="T49" fmla="*/ 64 h 71"/>
                <a:gd name="T50" fmla="*/ 58 w 325"/>
                <a:gd name="T51" fmla="*/ 61 h 71"/>
                <a:gd name="T52" fmla="*/ 46 w 325"/>
                <a:gd name="T53" fmla="*/ 59 h 71"/>
                <a:gd name="T54" fmla="*/ 35 w 325"/>
                <a:gd name="T55" fmla="*/ 53 h 71"/>
                <a:gd name="T56" fmla="*/ 25 w 325"/>
                <a:gd name="T57" fmla="*/ 45 h 71"/>
                <a:gd name="T58" fmla="*/ 16 w 325"/>
                <a:gd name="T59" fmla="*/ 39 h 71"/>
                <a:gd name="T60" fmla="*/ 6 w 325"/>
                <a:gd name="T61" fmla="*/ 37 h 71"/>
                <a:gd name="T62" fmla="*/ 0 w 325"/>
                <a:gd name="T63" fmla="*/ 2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5" h="71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47" name="Freeform 501"/>
            <p:cNvSpPr>
              <a:spLocks/>
            </p:cNvSpPr>
            <p:nvPr>
              <p:custDataLst>
                <p:tags r:id="rId725"/>
              </p:custDataLst>
            </p:nvPr>
          </p:nvSpPr>
          <p:spPr bwMode="auto">
            <a:xfrm>
              <a:off x="20385066" y="2677016"/>
              <a:ext cx="221372" cy="125627"/>
            </a:xfrm>
            <a:custGeom>
              <a:avLst/>
              <a:gdLst>
                <a:gd name="T0" fmla="*/ 87 w 220"/>
                <a:gd name="T1" fmla="*/ 25 h 72"/>
                <a:gd name="T2" fmla="*/ 92 w 220"/>
                <a:gd name="T3" fmla="*/ 26 h 72"/>
                <a:gd name="T4" fmla="*/ 98 w 220"/>
                <a:gd name="T5" fmla="*/ 27 h 72"/>
                <a:gd name="T6" fmla="*/ 101 w 220"/>
                <a:gd name="T7" fmla="*/ 28 h 72"/>
                <a:gd name="T8" fmla="*/ 104 w 220"/>
                <a:gd name="T9" fmla="*/ 27 h 72"/>
                <a:gd name="T10" fmla="*/ 109 w 220"/>
                <a:gd name="T11" fmla="*/ 27 h 72"/>
                <a:gd name="T12" fmla="*/ 113 w 220"/>
                <a:gd name="T13" fmla="*/ 25 h 72"/>
                <a:gd name="T14" fmla="*/ 114 w 220"/>
                <a:gd name="T15" fmla="*/ 26 h 72"/>
                <a:gd name="T16" fmla="*/ 115 w 220"/>
                <a:gd name="T17" fmla="*/ 26 h 72"/>
                <a:gd name="T18" fmla="*/ 116 w 220"/>
                <a:gd name="T19" fmla="*/ 25 h 72"/>
                <a:gd name="T20" fmla="*/ 117 w 220"/>
                <a:gd name="T21" fmla="*/ 25 h 72"/>
                <a:gd name="T22" fmla="*/ 119 w 220"/>
                <a:gd name="T23" fmla="*/ 22 h 72"/>
                <a:gd name="T24" fmla="*/ 120 w 220"/>
                <a:gd name="T25" fmla="*/ 17 h 72"/>
                <a:gd name="T26" fmla="*/ 120 w 220"/>
                <a:gd name="T27" fmla="*/ 7 h 72"/>
                <a:gd name="T28" fmla="*/ 120 w 220"/>
                <a:gd name="T29" fmla="*/ 0 h 72"/>
                <a:gd name="T30" fmla="*/ 125 w 220"/>
                <a:gd name="T31" fmla="*/ 5 h 72"/>
                <a:gd name="T32" fmla="*/ 131 w 220"/>
                <a:gd name="T33" fmla="*/ 10 h 72"/>
                <a:gd name="T34" fmla="*/ 137 w 220"/>
                <a:gd name="T35" fmla="*/ 15 h 72"/>
                <a:gd name="T36" fmla="*/ 143 w 220"/>
                <a:gd name="T37" fmla="*/ 19 h 72"/>
                <a:gd name="T38" fmla="*/ 156 w 220"/>
                <a:gd name="T39" fmla="*/ 25 h 72"/>
                <a:gd name="T40" fmla="*/ 170 w 220"/>
                <a:gd name="T41" fmla="*/ 30 h 72"/>
                <a:gd name="T42" fmla="*/ 183 w 220"/>
                <a:gd name="T43" fmla="*/ 35 h 72"/>
                <a:gd name="T44" fmla="*/ 196 w 220"/>
                <a:gd name="T45" fmla="*/ 41 h 72"/>
                <a:gd name="T46" fmla="*/ 203 w 220"/>
                <a:gd name="T47" fmla="*/ 44 h 72"/>
                <a:gd name="T48" fmla="*/ 209 w 220"/>
                <a:gd name="T49" fmla="*/ 47 h 72"/>
                <a:gd name="T50" fmla="*/ 214 w 220"/>
                <a:gd name="T51" fmla="*/ 51 h 72"/>
                <a:gd name="T52" fmla="*/ 220 w 220"/>
                <a:gd name="T53" fmla="*/ 55 h 72"/>
                <a:gd name="T54" fmla="*/ 206 w 220"/>
                <a:gd name="T55" fmla="*/ 56 h 72"/>
                <a:gd name="T56" fmla="*/ 194 w 220"/>
                <a:gd name="T57" fmla="*/ 57 h 72"/>
                <a:gd name="T58" fmla="*/ 182 w 220"/>
                <a:gd name="T59" fmla="*/ 58 h 72"/>
                <a:gd name="T60" fmla="*/ 171 w 220"/>
                <a:gd name="T61" fmla="*/ 60 h 72"/>
                <a:gd name="T62" fmla="*/ 151 w 220"/>
                <a:gd name="T63" fmla="*/ 65 h 72"/>
                <a:gd name="T64" fmla="*/ 134 w 220"/>
                <a:gd name="T65" fmla="*/ 70 h 72"/>
                <a:gd name="T66" fmla="*/ 126 w 220"/>
                <a:gd name="T67" fmla="*/ 71 h 72"/>
                <a:gd name="T68" fmla="*/ 117 w 220"/>
                <a:gd name="T69" fmla="*/ 72 h 72"/>
                <a:gd name="T70" fmla="*/ 110 w 220"/>
                <a:gd name="T71" fmla="*/ 72 h 72"/>
                <a:gd name="T72" fmla="*/ 103 w 220"/>
                <a:gd name="T73" fmla="*/ 72 h 72"/>
                <a:gd name="T74" fmla="*/ 95 w 220"/>
                <a:gd name="T75" fmla="*/ 70 h 72"/>
                <a:gd name="T76" fmla="*/ 88 w 220"/>
                <a:gd name="T77" fmla="*/ 66 h 72"/>
                <a:gd name="T78" fmla="*/ 81 w 220"/>
                <a:gd name="T79" fmla="*/ 61 h 72"/>
                <a:gd name="T80" fmla="*/ 74 w 220"/>
                <a:gd name="T81" fmla="*/ 55 h 72"/>
                <a:gd name="T82" fmla="*/ 59 w 220"/>
                <a:gd name="T83" fmla="*/ 53 h 72"/>
                <a:gd name="T84" fmla="*/ 45 w 220"/>
                <a:gd name="T85" fmla="*/ 50 h 72"/>
                <a:gd name="T86" fmla="*/ 33 w 220"/>
                <a:gd name="T87" fmla="*/ 47 h 72"/>
                <a:gd name="T88" fmla="*/ 22 w 220"/>
                <a:gd name="T89" fmla="*/ 43 h 72"/>
                <a:gd name="T90" fmla="*/ 18 w 220"/>
                <a:gd name="T91" fmla="*/ 41 h 72"/>
                <a:gd name="T92" fmla="*/ 13 w 220"/>
                <a:gd name="T93" fmla="*/ 38 h 72"/>
                <a:gd name="T94" fmla="*/ 9 w 220"/>
                <a:gd name="T95" fmla="*/ 35 h 72"/>
                <a:gd name="T96" fmla="*/ 7 w 220"/>
                <a:gd name="T97" fmla="*/ 31 h 72"/>
                <a:gd name="T98" fmla="*/ 3 w 220"/>
                <a:gd name="T99" fmla="*/ 27 h 72"/>
                <a:gd name="T100" fmla="*/ 2 w 220"/>
                <a:gd name="T101" fmla="*/ 23 h 72"/>
                <a:gd name="T102" fmla="*/ 1 w 220"/>
                <a:gd name="T103" fmla="*/ 18 h 72"/>
                <a:gd name="T104" fmla="*/ 0 w 220"/>
                <a:gd name="T105" fmla="*/ 13 h 72"/>
                <a:gd name="T106" fmla="*/ 23 w 220"/>
                <a:gd name="T107" fmla="*/ 17 h 72"/>
                <a:gd name="T108" fmla="*/ 44 w 220"/>
                <a:gd name="T109" fmla="*/ 21 h 72"/>
                <a:gd name="T110" fmla="*/ 64 w 220"/>
                <a:gd name="T111" fmla="*/ 24 h 72"/>
                <a:gd name="T112" fmla="*/ 87 w 220"/>
                <a:gd name="T113" fmla="*/ 2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0" h="72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48" name="Freeform 502"/>
            <p:cNvSpPr>
              <a:spLocks/>
            </p:cNvSpPr>
            <p:nvPr>
              <p:custDataLst>
                <p:tags r:id="rId726"/>
              </p:custDataLst>
            </p:nvPr>
          </p:nvSpPr>
          <p:spPr bwMode="auto">
            <a:xfrm>
              <a:off x="20292827" y="2781706"/>
              <a:ext cx="147581" cy="129116"/>
            </a:xfrm>
            <a:custGeom>
              <a:avLst/>
              <a:gdLst>
                <a:gd name="T0" fmla="*/ 146 w 146"/>
                <a:gd name="T1" fmla="*/ 25 h 30"/>
                <a:gd name="T2" fmla="*/ 140 w 146"/>
                <a:gd name="T3" fmla="*/ 16 h 30"/>
                <a:gd name="T4" fmla="*/ 137 w 146"/>
                <a:gd name="T5" fmla="*/ 9 h 30"/>
                <a:gd name="T6" fmla="*/ 133 w 146"/>
                <a:gd name="T7" fmla="*/ 4 h 30"/>
                <a:gd name="T8" fmla="*/ 128 w 146"/>
                <a:gd name="T9" fmla="*/ 1 h 30"/>
                <a:gd name="T10" fmla="*/ 126 w 146"/>
                <a:gd name="T11" fmla="*/ 1 h 30"/>
                <a:gd name="T12" fmla="*/ 124 w 146"/>
                <a:gd name="T13" fmla="*/ 1 h 30"/>
                <a:gd name="T14" fmla="*/ 120 w 146"/>
                <a:gd name="T15" fmla="*/ 2 h 30"/>
                <a:gd name="T16" fmla="*/ 118 w 146"/>
                <a:gd name="T17" fmla="*/ 3 h 30"/>
                <a:gd name="T18" fmla="*/ 113 w 146"/>
                <a:gd name="T19" fmla="*/ 9 h 30"/>
                <a:gd name="T20" fmla="*/ 105 w 146"/>
                <a:gd name="T21" fmla="*/ 19 h 30"/>
                <a:gd name="T22" fmla="*/ 72 w 146"/>
                <a:gd name="T23" fmla="*/ 19 h 30"/>
                <a:gd name="T24" fmla="*/ 63 w 146"/>
                <a:gd name="T25" fmla="*/ 18 h 30"/>
                <a:gd name="T26" fmla="*/ 55 w 146"/>
                <a:gd name="T27" fmla="*/ 17 h 30"/>
                <a:gd name="T28" fmla="*/ 47 w 146"/>
                <a:gd name="T29" fmla="*/ 14 h 30"/>
                <a:gd name="T30" fmla="*/ 40 w 146"/>
                <a:gd name="T31" fmla="*/ 12 h 30"/>
                <a:gd name="T32" fmla="*/ 29 w 146"/>
                <a:gd name="T33" fmla="*/ 6 h 30"/>
                <a:gd name="T34" fmla="*/ 19 w 146"/>
                <a:gd name="T35" fmla="*/ 0 h 30"/>
                <a:gd name="T36" fmla="*/ 14 w 146"/>
                <a:gd name="T37" fmla="*/ 9 h 30"/>
                <a:gd name="T38" fmla="*/ 10 w 146"/>
                <a:gd name="T39" fmla="*/ 15 h 30"/>
                <a:gd name="T40" fmla="*/ 4 w 146"/>
                <a:gd name="T41" fmla="*/ 20 h 30"/>
                <a:gd name="T42" fmla="*/ 0 w 146"/>
                <a:gd name="T43" fmla="*/ 25 h 30"/>
                <a:gd name="T44" fmla="*/ 33 w 146"/>
                <a:gd name="T45" fmla="*/ 25 h 30"/>
                <a:gd name="T46" fmla="*/ 57 w 146"/>
                <a:gd name="T47" fmla="*/ 25 h 30"/>
                <a:gd name="T48" fmla="*/ 77 w 146"/>
                <a:gd name="T49" fmla="*/ 25 h 30"/>
                <a:gd name="T50" fmla="*/ 99 w 146"/>
                <a:gd name="T51" fmla="*/ 25 h 30"/>
                <a:gd name="T52" fmla="*/ 110 w 146"/>
                <a:gd name="T53" fmla="*/ 26 h 30"/>
                <a:gd name="T54" fmla="*/ 123 w 146"/>
                <a:gd name="T55" fmla="*/ 29 h 30"/>
                <a:gd name="T56" fmla="*/ 128 w 146"/>
                <a:gd name="T57" fmla="*/ 30 h 30"/>
                <a:gd name="T58" fmla="*/ 135 w 146"/>
                <a:gd name="T59" fmla="*/ 30 h 30"/>
                <a:gd name="T60" fmla="*/ 140 w 146"/>
                <a:gd name="T61" fmla="*/ 28 h 30"/>
                <a:gd name="T62" fmla="*/ 146 w 146"/>
                <a:gd name="T63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" h="3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49" name="Freeform 503"/>
            <p:cNvSpPr>
              <a:spLocks/>
            </p:cNvSpPr>
            <p:nvPr>
              <p:custDataLst>
                <p:tags r:id="rId727"/>
              </p:custDataLst>
            </p:nvPr>
          </p:nvSpPr>
          <p:spPr bwMode="auto">
            <a:xfrm>
              <a:off x="20244864" y="2774726"/>
              <a:ext cx="47963" cy="129116"/>
            </a:xfrm>
            <a:custGeom>
              <a:avLst/>
              <a:gdLst>
                <a:gd name="T0" fmla="*/ 0 w 53"/>
                <a:gd name="T1" fmla="*/ 9 h 9"/>
                <a:gd name="T2" fmla="*/ 17 w 53"/>
                <a:gd name="T3" fmla="*/ 9 h 9"/>
                <a:gd name="T4" fmla="*/ 29 w 53"/>
                <a:gd name="T5" fmla="*/ 9 h 9"/>
                <a:gd name="T6" fmla="*/ 40 w 53"/>
                <a:gd name="T7" fmla="*/ 9 h 9"/>
                <a:gd name="T8" fmla="*/ 53 w 53"/>
                <a:gd name="T9" fmla="*/ 9 h 9"/>
                <a:gd name="T10" fmla="*/ 46 w 53"/>
                <a:gd name="T11" fmla="*/ 6 h 9"/>
                <a:gd name="T12" fmla="*/ 38 w 53"/>
                <a:gd name="T13" fmla="*/ 3 h 9"/>
                <a:gd name="T14" fmla="*/ 31 w 53"/>
                <a:gd name="T15" fmla="*/ 1 h 9"/>
                <a:gd name="T16" fmla="*/ 25 w 53"/>
                <a:gd name="T17" fmla="*/ 0 h 9"/>
                <a:gd name="T18" fmla="*/ 19 w 53"/>
                <a:gd name="T19" fmla="*/ 0 h 9"/>
                <a:gd name="T20" fmla="*/ 14 w 53"/>
                <a:gd name="T21" fmla="*/ 0 h 9"/>
                <a:gd name="T22" fmla="*/ 9 w 53"/>
                <a:gd name="T23" fmla="*/ 1 h 9"/>
                <a:gd name="T24" fmla="*/ 6 w 53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9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50" name="Line 504"/>
            <p:cNvSpPr>
              <a:spLocks noChangeShapeType="1"/>
            </p:cNvSpPr>
            <p:nvPr>
              <p:custDataLst>
                <p:tags r:id="rId728"/>
              </p:custDataLst>
            </p:nvPr>
          </p:nvSpPr>
          <p:spPr bwMode="auto">
            <a:xfrm flipV="1">
              <a:off x="20248552" y="2771236"/>
              <a:ext cx="0" cy="3491"/>
            </a:xfrm>
            <a:prstGeom prst="line">
              <a:avLst/>
            </a:prstGeom>
            <a:noFill/>
            <a:ln w="9525">
              <a:solidFill>
                <a:srgbClr val="08248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51" name="Freeform 505"/>
            <p:cNvSpPr>
              <a:spLocks/>
            </p:cNvSpPr>
            <p:nvPr>
              <p:custDataLst>
                <p:tags r:id="rId729"/>
              </p:custDataLst>
            </p:nvPr>
          </p:nvSpPr>
          <p:spPr bwMode="auto">
            <a:xfrm>
              <a:off x="18318930" y="2614203"/>
              <a:ext cx="25826" cy="122137"/>
            </a:xfrm>
            <a:custGeom>
              <a:avLst/>
              <a:gdLst>
                <a:gd name="T0" fmla="*/ 0 w 26"/>
                <a:gd name="T1" fmla="*/ 25 h 25"/>
                <a:gd name="T2" fmla="*/ 5 w 26"/>
                <a:gd name="T3" fmla="*/ 17 h 25"/>
                <a:gd name="T4" fmla="*/ 13 w 26"/>
                <a:gd name="T5" fmla="*/ 8 h 25"/>
                <a:gd name="T6" fmla="*/ 16 w 26"/>
                <a:gd name="T7" fmla="*/ 5 h 25"/>
                <a:gd name="T8" fmla="*/ 20 w 26"/>
                <a:gd name="T9" fmla="*/ 2 h 25"/>
                <a:gd name="T10" fmla="*/ 23 w 26"/>
                <a:gd name="T11" fmla="*/ 1 h 25"/>
                <a:gd name="T12" fmla="*/ 26 w 26"/>
                <a:gd name="T13" fmla="*/ 0 h 25"/>
                <a:gd name="T14" fmla="*/ 26 w 26"/>
                <a:gd name="T15" fmla="*/ 25 h 25"/>
                <a:gd name="T16" fmla="*/ 20 w 26"/>
                <a:gd name="T17" fmla="*/ 25 h 25"/>
                <a:gd name="T18" fmla="*/ 13 w 26"/>
                <a:gd name="T19" fmla="*/ 25 h 25"/>
                <a:gd name="T20" fmla="*/ 0 w 26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52" name="Freeform 506"/>
            <p:cNvSpPr>
              <a:spLocks/>
            </p:cNvSpPr>
            <p:nvPr>
              <p:custDataLst>
                <p:tags r:id="rId730"/>
              </p:custDataLst>
            </p:nvPr>
          </p:nvSpPr>
          <p:spPr bwMode="auto">
            <a:xfrm>
              <a:off x="20060387" y="2771236"/>
              <a:ext cx="22137" cy="125627"/>
            </a:xfrm>
            <a:custGeom>
              <a:avLst/>
              <a:gdLst>
                <a:gd name="T0" fmla="*/ 33 w 33"/>
                <a:gd name="T1" fmla="*/ 25 h 25"/>
                <a:gd name="T2" fmla="*/ 33 w 33"/>
                <a:gd name="T3" fmla="*/ 12 h 25"/>
                <a:gd name="T4" fmla="*/ 33 w 33"/>
                <a:gd name="T5" fmla="*/ 0 h 25"/>
                <a:gd name="T6" fmla="*/ 0 w 33"/>
                <a:gd name="T7" fmla="*/ 0 h 25"/>
                <a:gd name="T8" fmla="*/ 9 w 33"/>
                <a:gd name="T9" fmla="*/ 9 h 25"/>
                <a:gd name="T10" fmla="*/ 16 w 33"/>
                <a:gd name="T11" fmla="*/ 17 h 25"/>
                <a:gd name="T12" fmla="*/ 20 w 33"/>
                <a:gd name="T13" fmla="*/ 20 h 25"/>
                <a:gd name="T14" fmla="*/ 24 w 33"/>
                <a:gd name="T15" fmla="*/ 23 h 25"/>
                <a:gd name="T16" fmla="*/ 28 w 33"/>
                <a:gd name="T17" fmla="*/ 24 h 25"/>
                <a:gd name="T18" fmla="*/ 33 w 33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25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53" name="Freeform 507"/>
            <p:cNvSpPr>
              <a:spLocks/>
            </p:cNvSpPr>
            <p:nvPr>
              <p:custDataLst>
                <p:tags r:id="rId731"/>
              </p:custDataLst>
            </p:nvPr>
          </p:nvSpPr>
          <p:spPr bwMode="auto">
            <a:xfrm>
              <a:off x="19953390" y="2690975"/>
              <a:ext cx="22137" cy="125627"/>
            </a:xfrm>
            <a:custGeom>
              <a:avLst/>
              <a:gdLst>
                <a:gd name="T0" fmla="*/ 0 w 20"/>
                <a:gd name="T1" fmla="*/ 0 h 18"/>
                <a:gd name="T2" fmla="*/ 13 w 20"/>
                <a:gd name="T3" fmla="*/ 18 h 18"/>
                <a:gd name="T4" fmla="*/ 16 w 20"/>
                <a:gd name="T5" fmla="*/ 11 h 18"/>
                <a:gd name="T6" fmla="*/ 20 w 20"/>
                <a:gd name="T7" fmla="*/ 0 h 18"/>
                <a:gd name="T8" fmla="*/ 0 w 2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54" name="Freeform 508"/>
            <p:cNvSpPr>
              <a:spLocks/>
            </p:cNvSpPr>
            <p:nvPr>
              <p:custDataLst>
                <p:tags r:id="rId732"/>
              </p:custDataLst>
            </p:nvPr>
          </p:nvSpPr>
          <p:spPr bwMode="auto">
            <a:xfrm>
              <a:off x="21115592" y="3943758"/>
              <a:ext cx="29516" cy="129118"/>
            </a:xfrm>
            <a:custGeom>
              <a:avLst/>
              <a:gdLst>
                <a:gd name="T0" fmla="*/ 0 w 33"/>
                <a:gd name="T1" fmla="*/ 31 h 31"/>
                <a:gd name="T2" fmla="*/ 0 w 33"/>
                <a:gd name="T3" fmla="*/ 0 h 31"/>
                <a:gd name="T4" fmla="*/ 9 w 33"/>
                <a:gd name="T5" fmla="*/ 0 h 31"/>
                <a:gd name="T6" fmla="*/ 16 w 33"/>
                <a:gd name="T7" fmla="*/ 0 h 31"/>
                <a:gd name="T8" fmla="*/ 24 w 33"/>
                <a:gd name="T9" fmla="*/ 0 h 31"/>
                <a:gd name="T10" fmla="*/ 33 w 33"/>
                <a:gd name="T11" fmla="*/ 0 h 31"/>
                <a:gd name="T12" fmla="*/ 30 w 33"/>
                <a:gd name="T13" fmla="*/ 2 h 31"/>
                <a:gd name="T14" fmla="*/ 29 w 33"/>
                <a:gd name="T15" fmla="*/ 5 h 31"/>
                <a:gd name="T16" fmla="*/ 28 w 33"/>
                <a:gd name="T17" fmla="*/ 9 h 31"/>
                <a:gd name="T18" fmla="*/ 28 w 33"/>
                <a:gd name="T19" fmla="*/ 13 h 31"/>
                <a:gd name="T20" fmla="*/ 28 w 33"/>
                <a:gd name="T21" fmla="*/ 17 h 31"/>
                <a:gd name="T22" fmla="*/ 29 w 33"/>
                <a:gd name="T23" fmla="*/ 21 h 31"/>
                <a:gd name="T24" fmla="*/ 30 w 33"/>
                <a:gd name="T25" fmla="*/ 26 h 31"/>
                <a:gd name="T26" fmla="*/ 33 w 33"/>
                <a:gd name="T27" fmla="*/ 31 h 31"/>
                <a:gd name="T28" fmla="*/ 0 w 33"/>
                <a:gd name="T2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55" name="Freeform 509"/>
            <p:cNvSpPr>
              <a:spLocks/>
            </p:cNvSpPr>
            <p:nvPr>
              <p:custDataLst>
                <p:tags r:id="rId733"/>
              </p:custDataLst>
            </p:nvPr>
          </p:nvSpPr>
          <p:spPr bwMode="auto">
            <a:xfrm>
              <a:off x="21798154" y="2893375"/>
              <a:ext cx="129135" cy="129116"/>
            </a:xfrm>
            <a:custGeom>
              <a:avLst/>
              <a:gdLst>
                <a:gd name="T0" fmla="*/ 3 w 129"/>
                <a:gd name="T1" fmla="*/ 44 h 56"/>
                <a:gd name="T2" fmla="*/ 1 w 129"/>
                <a:gd name="T3" fmla="*/ 42 h 56"/>
                <a:gd name="T4" fmla="*/ 1 w 129"/>
                <a:gd name="T5" fmla="*/ 40 h 56"/>
                <a:gd name="T6" fmla="*/ 0 w 129"/>
                <a:gd name="T7" fmla="*/ 37 h 56"/>
                <a:gd name="T8" fmla="*/ 1 w 129"/>
                <a:gd name="T9" fmla="*/ 33 h 56"/>
                <a:gd name="T10" fmla="*/ 2 w 129"/>
                <a:gd name="T11" fmla="*/ 25 h 56"/>
                <a:gd name="T12" fmla="*/ 3 w 129"/>
                <a:gd name="T13" fmla="*/ 18 h 56"/>
                <a:gd name="T14" fmla="*/ 9 w 129"/>
                <a:gd name="T15" fmla="*/ 13 h 56"/>
                <a:gd name="T16" fmla="*/ 16 w 129"/>
                <a:gd name="T17" fmla="*/ 9 h 56"/>
                <a:gd name="T18" fmla="*/ 21 w 129"/>
                <a:gd name="T19" fmla="*/ 6 h 56"/>
                <a:gd name="T20" fmla="*/ 27 w 129"/>
                <a:gd name="T21" fmla="*/ 5 h 56"/>
                <a:gd name="T22" fmla="*/ 39 w 129"/>
                <a:gd name="T23" fmla="*/ 3 h 56"/>
                <a:gd name="T24" fmla="*/ 57 w 129"/>
                <a:gd name="T25" fmla="*/ 0 h 56"/>
                <a:gd name="T26" fmla="*/ 60 w 129"/>
                <a:gd name="T27" fmla="*/ 5 h 56"/>
                <a:gd name="T28" fmla="*/ 64 w 129"/>
                <a:gd name="T29" fmla="*/ 8 h 56"/>
                <a:gd name="T30" fmla="*/ 69 w 129"/>
                <a:gd name="T31" fmla="*/ 11 h 56"/>
                <a:gd name="T32" fmla="*/ 73 w 129"/>
                <a:gd name="T33" fmla="*/ 14 h 56"/>
                <a:gd name="T34" fmla="*/ 83 w 129"/>
                <a:gd name="T35" fmla="*/ 18 h 56"/>
                <a:gd name="T36" fmla="*/ 93 w 129"/>
                <a:gd name="T37" fmla="*/ 21 h 56"/>
                <a:gd name="T38" fmla="*/ 103 w 129"/>
                <a:gd name="T39" fmla="*/ 25 h 56"/>
                <a:gd name="T40" fmla="*/ 113 w 129"/>
                <a:gd name="T41" fmla="*/ 29 h 56"/>
                <a:gd name="T42" fmla="*/ 117 w 129"/>
                <a:gd name="T43" fmla="*/ 32 h 56"/>
                <a:gd name="T44" fmla="*/ 121 w 129"/>
                <a:gd name="T45" fmla="*/ 35 h 56"/>
                <a:gd name="T46" fmla="*/ 126 w 129"/>
                <a:gd name="T47" fmla="*/ 38 h 56"/>
                <a:gd name="T48" fmla="*/ 129 w 129"/>
                <a:gd name="T49" fmla="*/ 44 h 56"/>
                <a:gd name="T50" fmla="*/ 119 w 129"/>
                <a:gd name="T51" fmla="*/ 48 h 56"/>
                <a:gd name="T52" fmla="*/ 109 w 129"/>
                <a:gd name="T53" fmla="*/ 51 h 56"/>
                <a:gd name="T54" fmla="*/ 99 w 129"/>
                <a:gd name="T55" fmla="*/ 53 h 56"/>
                <a:gd name="T56" fmla="*/ 90 w 129"/>
                <a:gd name="T57" fmla="*/ 54 h 56"/>
                <a:gd name="T58" fmla="*/ 70 w 129"/>
                <a:gd name="T59" fmla="*/ 56 h 56"/>
                <a:gd name="T60" fmla="*/ 49 w 129"/>
                <a:gd name="T61" fmla="*/ 56 h 56"/>
                <a:gd name="T62" fmla="*/ 40 w 129"/>
                <a:gd name="T63" fmla="*/ 55 h 56"/>
                <a:gd name="T64" fmla="*/ 31 w 129"/>
                <a:gd name="T65" fmla="*/ 54 h 56"/>
                <a:gd name="T66" fmla="*/ 23 w 129"/>
                <a:gd name="T67" fmla="*/ 52 h 56"/>
                <a:gd name="T68" fmla="*/ 16 w 129"/>
                <a:gd name="T69" fmla="*/ 50 h 56"/>
                <a:gd name="T70" fmla="*/ 6 w 129"/>
                <a:gd name="T71" fmla="*/ 46 h 56"/>
                <a:gd name="T72" fmla="*/ 3 w 129"/>
                <a:gd name="T73" fmla="*/ 4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56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56" name="Freeform 510"/>
            <p:cNvSpPr>
              <a:spLocks/>
            </p:cNvSpPr>
            <p:nvPr>
              <p:custDataLst>
                <p:tags r:id="rId734"/>
              </p:custDataLst>
            </p:nvPr>
          </p:nvSpPr>
          <p:spPr bwMode="auto">
            <a:xfrm>
              <a:off x="22115453" y="3668077"/>
              <a:ext cx="33207" cy="125627"/>
            </a:xfrm>
            <a:custGeom>
              <a:avLst/>
              <a:gdLst>
                <a:gd name="T0" fmla="*/ 21 w 41"/>
                <a:gd name="T1" fmla="*/ 42 h 42"/>
                <a:gd name="T2" fmla="*/ 0 w 41"/>
                <a:gd name="T3" fmla="*/ 30 h 42"/>
                <a:gd name="T4" fmla="*/ 0 w 41"/>
                <a:gd name="T5" fmla="*/ 6 h 42"/>
                <a:gd name="T6" fmla="*/ 7 w 41"/>
                <a:gd name="T7" fmla="*/ 5 h 42"/>
                <a:gd name="T8" fmla="*/ 14 w 41"/>
                <a:gd name="T9" fmla="*/ 3 h 42"/>
                <a:gd name="T10" fmla="*/ 24 w 41"/>
                <a:gd name="T11" fmla="*/ 1 h 42"/>
                <a:gd name="T12" fmla="*/ 34 w 41"/>
                <a:gd name="T13" fmla="*/ 0 h 42"/>
                <a:gd name="T14" fmla="*/ 34 w 41"/>
                <a:gd name="T15" fmla="*/ 18 h 42"/>
                <a:gd name="T16" fmla="*/ 41 w 41"/>
                <a:gd name="T17" fmla="*/ 18 h 42"/>
                <a:gd name="T18" fmla="*/ 21 w 41"/>
                <a:gd name="T1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2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57" name="Freeform 511"/>
            <p:cNvSpPr>
              <a:spLocks/>
            </p:cNvSpPr>
            <p:nvPr>
              <p:custDataLst>
                <p:tags r:id="rId735"/>
              </p:custDataLst>
            </p:nvPr>
          </p:nvSpPr>
          <p:spPr bwMode="auto">
            <a:xfrm>
              <a:off x="22462269" y="3915841"/>
              <a:ext cx="99618" cy="132607"/>
            </a:xfrm>
            <a:custGeom>
              <a:avLst/>
              <a:gdLst>
                <a:gd name="T0" fmla="*/ 60 w 93"/>
                <a:gd name="T1" fmla="*/ 9 h 39"/>
                <a:gd name="T2" fmla="*/ 67 w 93"/>
                <a:gd name="T3" fmla="*/ 18 h 39"/>
                <a:gd name="T4" fmla="*/ 77 w 93"/>
                <a:gd name="T5" fmla="*/ 28 h 39"/>
                <a:gd name="T6" fmla="*/ 81 w 93"/>
                <a:gd name="T7" fmla="*/ 33 h 39"/>
                <a:gd name="T8" fmla="*/ 86 w 93"/>
                <a:gd name="T9" fmla="*/ 36 h 39"/>
                <a:gd name="T10" fmla="*/ 90 w 93"/>
                <a:gd name="T11" fmla="*/ 38 h 39"/>
                <a:gd name="T12" fmla="*/ 93 w 93"/>
                <a:gd name="T13" fmla="*/ 39 h 39"/>
                <a:gd name="T14" fmla="*/ 60 w 93"/>
                <a:gd name="T15" fmla="*/ 39 h 39"/>
                <a:gd name="T16" fmla="*/ 50 w 93"/>
                <a:gd name="T17" fmla="*/ 36 h 39"/>
                <a:gd name="T18" fmla="*/ 43 w 93"/>
                <a:gd name="T19" fmla="*/ 32 h 39"/>
                <a:gd name="T20" fmla="*/ 36 w 93"/>
                <a:gd name="T21" fmla="*/ 28 h 39"/>
                <a:gd name="T22" fmla="*/ 30 w 93"/>
                <a:gd name="T23" fmla="*/ 23 h 39"/>
                <a:gd name="T24" fmla="*/ 24 w 93"/>
                <a:gd name="T25" fmla="*/ 18 h 39"/>
                <a:gd name="T26" fmla="*/ 16 w 93"/>
                <a:gd name="T27" fmla="*/ 13 h 39"/>
                <a:gd name="T28" fmla="*/ 9 w 93"/>
                <a:gd name="T29" fmla="*/ 7 h 39"/>
                <a:gd name="T30" fmla="*/ 0 w 93"/>
                <a:gd name="T31" fmla="*/ 3 h 39"/>
                <a:gd name="T32" fmla="*/ 11 w 93"/>
                <a:gd name="T33" fmla="*/ 1 h 39"/>
                <a:gd name="T34" fmla="*/ 20 w 93"/>
                <a:gd name="T35" fmla="*/ 0 h 39"/>
                <a:gd name="T36" fmla="*/ 26 w 93"/>
                <a:gd name="T37" fmla="*/ 0 h 39"/>
                <a:gd name="T38" fmla="*/ 33 w 93"/>
                <a:gd name="T39" fmla="*/ 1 h 39"/>
                <a:gd name="T40" fmla="*/ 44 w 93"/>
                <a:gd name="T41" fmla="*/ 4 h 39"/>
                <a:gd name="T42" fmla="*/ 60 w 93"/>
                <a:gd name="T4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39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58" name="Freeform 512"/>
            <p:cNvSpPr>
              <a:spLocks/>
            </p:cNvSpPr>
            <p:nvPr>
              <p:custDataLst>
                <p:tags r:id="rId736"/>
              </p:custDataLst>
            </p:nvPr>
          </p:nvSpPr>
          <p:spPr bwMode="auto">
            <a:xfrm>
              <a:off x="22580334" y="3950737"/>
              <a:ext cx="44274" cy="129118"/>
            </a:xfrm>
            <a:custGeom>
              <a:avLst/>
              <a:gdLst>
                <a:gd name="T0" fmla="*/ 39 w 39"/>
                <a:gd name="T1" fmla="*/ 19 h 19"/>
                <a:gd name="T2" fmla="*/ 13 w 39"/>
                <a:gd name="T3" fmla="*/ 19 h 19"/>
                <a:gd name="T4" fmla="*/ 8 w 39"/>
                <a:gd name="T5" fmla="*/ 19 h 19"/>
                <a:gd name="T6" fmla="*/ 5 w 39"/>
                <a:gd name="T7" fmla="*/ 17 h 19"/>
                <a:gd name="T8" fmla="*/ 3 w 39"/>
                <a:gd name="T9" fmla="*/ 14 h 19"/>
                <a:gd name="T10" fmla="*/ 2 w 39"/>
                <a:gd name="T11" fmla="*/ 11 h 19"/>
                <a:gd name="T12" fmla="*/ 0 w 39"/>
                <a:gd name="T13" fmla="*/ 5 h 19"/>
                <a:gd name="T14" fmla="*/ 0 w 39"/>
                <a:gd name="T15" fmla="*/ 0 h 19"/>
                <a:gd name="T16" fmla="*/ 13 w 39"/>
                <a:gd name="T17" fmla="*/ 4 h 19"/>
                <a:gd name="T18" fmla="*/ 22 w 39"/>
                <a:gd name="T19" fmla="*/ 9 h 19"/>
                <a:gd name="T20" fmla="*/ 30 w 39"/>
                <a:gd name="T21" fmla="*/ 14 h 19"/>
                <a:gd name="T22" fmla="*/ 39 w 39"/>
                <a:gd name="T2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9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59" name="Freeform 513"/>
            <p:cNvSpPr>
              <a:spLocks/>
            </p:cNvSpPr>
            <p:nvPr>
              <p:custDataLst>
                <p:tags r:id="rId737"/>
              </p:custDataLst>
            </p:nvPr>
          </p:nvSpPr>
          <p:spPr bwMode="auto">
            <a:xfrm>
              <a:off x="22266725" y="4229909"/>
              <a:ext cx="33205" cy="125627"/>
            </a:xfrm>
            <a:custGeom>
              <a:avLst/>
              <a:gdLst>
                <a:gd name="T0" fmla="*/ 0 w 26"/>
                <a:gd name="T1" fmla="*/ 36 h 36"/>
                <a:gd name="T2" fmla="*/ 3 w 26"/>
                <a:gd name="T3" fmla="*/ 31 h 36"/>
                <a:gd name="T4" fmla="*/ 10 w 26"/>
                <a:gd name="T5" fmla="*/ 20 h 36"/>
                <a:gd name="T6" fmla="*/ 18 w 26"/>
                <a:gd name="T7" fmla="*/ 8 h 36"/>
                <a:gd name="T8" fmla="*/ 26 w 26"/>
                <a:gd name="T9" fmla="*/ 0 h 36"/>
                <a:gd name="T10" fmla="*/ 26 w 26"/>
                <a:gd name="T11" fmla="*/ 9 h 36"/>
                <a:gd name="T12" fmla="*/ 26 w 26"/>
                <a:gd name="T13" fmla="*/ 18 h 36"/>
                <a:gd name="T14" fmla="*/ 25 w 26"/>
                <a:gd name="T15" fmla="*/ 22 h 36"/>
                <a:gd name="T16" fmla="*/ 24 w 26"/>
                <a:gd name="T17" fmla="*/ 26 h 36"/>
                <a:gd name="T18" fmla="*/ 21 w 26"/>
                <a:gd name="T19" fmla="*/ 29 h 36"/>
                <a:gd name="T20" fmla="*/ 17 w 26"/>
                <a:gd name="T21" fmla="*/ 32 h 36"/>
                <a:gd name="T22" fmla="*/ 14 w 26"/>
                <a:gd name="T23" fmla="*/ 34 h 36"/>
                <a:gd name="T24" fmla="*/ 10 w 26"/>
                <a:gd name="T25" fmla="*/ 35 h 36"/>
                <a:gd name="T26" fmla="*/ 4 w 26"/>
                <a:gd name="T27" fmla="*/ 36 h 36"/>
                <a:gd name="T28" fmla="*/ 0 w 26"/>
                <a:gd name="T2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6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60" name="Freeform 514"/>
            <p:cNvSpPr>
              <a:spLocks/>
            </p:cNvSpPr>
            <p:nvPr>
              <p:custDataLst>
                <p:tags r:id="rId738"/>
              </p:custDataLst>
            </p:nvPr>
          </p:nvSpPr>
          <p:spPr bwMode="auto">
            <a:xfrm>
              <a:off x="22292551" y="4292723"/>
              <a:ext cx="7379" cy="132607"/>
            </a:xfrm>
            <a:custGeom>
              <a:avLst/>
              <a:gdLst>
                <a:gd name="T0" fmla="*/ 0 w 6"/>
                <a:gd name="T1" fmla="*/ 37 h 37"/>
                <a:gd name="T2" fmla="*/ 0 w 6"/>
                <a:gd name="T3" fmla="*/ 0 h 37"/>
                <a:gd name="T4" fmla="*/ 6 w 6"/>
                <a:gd name="T5" fmla="*/ 0 h 37"/>
                <a:gd name="T6" fmla="*/ 6 w 6"/>
                <a:gd name="T7" fmla="*/ 31 h 37"/>
                <a:gd name="T8" fmla="*/ 0 w 6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7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61" name="Freeform 515"/>
            <p:cNvSpPr>
              <a:spLocks/>
            </p:cNvSpPr>
            <p:nvPr>
              <p:custDataLst>
                <p:tags r:id="rId739"/>
              </p:custDataLst>
            </p:nvPr>
          </p:nvSpPr>
          <p:spPr bwMode="auto">
            <a:xfrm>
              <a:off x="22263035" y="4474185"/>
              <a:ext cx="22137" cy="122139"/>
            </a:xfrm>
            <a:custGeom>
              <a:avLst/>
              <a:gdLst>
                <a:gd name="T0" fmla="*/ 0 w 20"/>
                <a:gd name="T1" fmla="*/ 31 h 43"/>
                <a:gd name="T2" fmla="*/ 0 w 20"/>
                <a:gd name="T3" fmla="*/ 25 h 43"/>
                <a:gd name="T4" fmla="*/ 0 w 20"/>
                <a:gd name="T5" fmla="*/ 18 h 43"/>
                <a:gd name="T6" fmla="*/ 2 w 20"/>
                <a:gd name="T7" fmla="*/ 9 h 43"/>
                <a:gd name="T8" fmla="*/ 7 w 20"/>
                <a:gd name="T9" fmla="*/ 0 h 43"/>
                <a:gd name="T10" fmla="*/ 11 w 20"/>
                <a:gd name="T11" fmla="*/ 7 h 43"/>
                <a:gd name="T12" fmla="*/ 16 w 20"/>
                <a:gd name="T13" fmla="*/ 12 h 43"/>
                <a:gd name="T14" fmla="*/ 17 w 20"/>
                <a:gd name="T15" fmla="*/ 14 h 43"/>
                <a:gd name="T16" fmla="*/ 19 w 20"/>
                <a:gd name="T17" fmla="*/ 18 h 43"/>
                <a:gd name="T18" fmla="*/ 19 w 20"/>
                <a:gd name="T19" fmla="*/ 21 h 43"/>
                <a:gd name="T20" fmla="*/ 20 w 20"/>
                <a:gd name="T21" fmla="*/ 25 h 43"/>
                <a:gd name="T22" fmla="*/ 19 w 20"/>
                <a:gd name="T23" fmla="*/ 27 h 43"/>
                <a:gd name="T24" fmla="*/ 18 w 20"/>
                <a:gd name="T25" fmla="*/ 30 h 43"/>
                <a:gd name="T26" fmla="*/ 16 w 20"/>
                <a:gd name="T27" fmla="*/ 33 h 43"/>
                <a:gd name="T28" fmla="*/ 12 w 20"/>
                <a:gd name="T29" fmla="*/ 36 h 43"/>
                <a:gd name="T30" fmla="*/ 9 w 20"/>
                <a:gd name="T31" fmla="*/ 39 h 43"/>
                <a:gd name="T32" fmla="*/ 6 w 20"/>
                <a:gd name="T33" fmla="*/ 41 h 43"/>
                <a:gd name="T34" fmla="*/ 2 w 20"/>
                <a:gd name="T35" fmla="*/ 42 h 43"/>
                <a:gd name="T36" fmla="*/ 0 w 20"/>
                <a:gd name="T37" fmla="*/ 43 h 43"/>
                <a:gd name="T38" fmla="*/ 0 w 20"/>
                <a:gd name="T39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43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62" name="Freeform 516"/>
            <p:cNvSpPr>
              <a:spLocks/>
            </p:cNvSpPr>
            <p:nvPr>
              <p:custDataLst>
                <p:tags r:id="rId740"/>
              </p:custDataLst>
            </p:nvPr>
          </p:nvSpPr>
          <p:spPr bwMode="auto">
            <a:xfrm>
              <a:off x="22211381" y="4550957"/>
              <a:ext cx="0" cy="129118"/>
            </a:xfrm>
            <a:custGeom>
              <a:avLst/>
              <a:gdLst>
                <a:gd name="T0" fmla="*/ 30 h 30"/>
                <a:gd name="T1" fmla="*/ 25 h 30"/>
                <a:gd name="T2" fmla="*/ 18 h 30"/>
                <a:gd name="T3" fmla="*/ 9 h 30"/>
                <a:gd name="T4" fmla="*/ 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63" name="Freeform 517"/>
            <p:cNvSpPr>
              <a:spLocks/>
            </p:cNvSpPr>
            <p:nvPr>
              <p:custDataLst>
                <p:tags r:id="rId741"/>
              </p:custDataLst>
            </p:nvPr>
          </p:nvSpPr>
          <p:spPr bwMode="auto">
            <a:xfrm>
              <a:off x="22211381" y="4550957"/>
              <a:ext cx="18449" cy="129118"/>
            </a:xfrm>
            <a:custGeom>
              <a:avLst/>
              <a:gdLst>
                <a:gd name="T0" fmla="*/ 0 w 20"/>
                <a:gd name="T1" fmla="*/ 0 h 24"/>
                <a:gd name="T2" fmla="*/ 20 w 20"/>
                <a:gd name="T3" fmla="*/ 0 h 24"/>
                <a:gd name="T4" fmla="*/ 0 w 20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4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64" name="Freeform 518"/>
            <p:cNvSpPr>
              <a:spLocks/>
            </p:cNvSpPr>
            <p:nvPr>
              <p:custDataLst>
                <p:tags r:id="rId742"/>
              </p:custDataLst>
            </p:nvPr>
          </p:nvSpPr>
          <p:spPr bwMode="auto">
            <a:xfrm>
              <a:off x="21639506" y="3643648"/>
              <a:ext cx="40584" cy="132607"/>
            </a:xfrm>
            <a:custGeom>
              <a:avLst/>
              <a:gdLst>
                <a:gd name="T0" fmla="*/ 0 w 46"/>
                <a:gd name="T1" fmla="*/ 0 h 19"/>
                <a:gd name="T2" fmla="*/ 9 w 46"/>
                <a:gd name="T3" fmla="*/ 3 h 19"/>
                <a:gd name="T4" fmla="*/ 14 w 46"/>
                <a:gd name="T5" fmla="*/ 5 h 19"/>
                <a:gd name="T6" fmla="*/ 19 w 46"/>
                <a:gd name="T7" fmla="*/ 8 h 19"/>
                <a:gd name="T8" fmla="*/ 23 w 46"/>
                <a:gd name="T9" fmla="*/ 10 h 19"/>
                <a:gd name="T10" fmla="*/ 26 w 46"/>
                <a:gd name="T11" fmla="*/ 12 h 19"/>
                <a:gd name="T12" fmla="*/ 32 w 46"/>
                <a:gd name="T13" fmla="*/ 14 h 19"/>
                <a:gd name="T14" fmla="*/ 37 w 46"/>
                <a:gd name="T15" fmla="*/ 17 h 19"/>
                <a:gd name="T16" fmla="*/ 46 w 46"/>
                <a:gd name="T17" fmla="*/ 19 h 19"/>
                <a:gd name="T18" fmla="*/ 33 w 46"/>
                <a:gd name="T19" fmla="*/ 19 h 19"/>
                <a:gd name="T20" fmla="*/ 24 w 46"/>
                <a:gd name="T21" fmla="*/ 19 h 19"/>
                <a:gd name="T22" fmla="*/ 18 w 46"/>
                <a:gd name="T23" fmla="*/ 18 h 19"/>
                <a:gd name="T24" fmla="*/ 13 w 46"/>
                <a:gd name="T25" fmla="*/ 17 h 19"/>
                <a:gd name="T26" fmla="*/ 10 w 46"/>
                <a:gd name="T27" fmla="*/ 14 h 19"/>
                <a:gd name="T28" fmla="*/ 7 w 46"/>
                <a:gd name="T29" fmla="*/ 11 h 19"/>
                <a:gd name="T30" fmla="*/ 4 w 46"/>
                <a:gd name="T31" fmla="*/ 7 h 19"/>
                <a:gd name="T32" fmla="*/ 0 w 46"/>
                <a:gd name="T3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9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65" name="Freeform 519"/>
            <p:cNvSpPr>
              <a:spLocks/>
            </p:cNvSpPr>
            <p:nvPr>
              <p:custDataLst>
                <p:tags r:id="rId743"/>
              </p:custDataLst>
            </p:nvPr>
          </p:nvSpPr>
          <p:spPr bwMode="auto">
            <a:xfrm>
              <a:off x="15400512" y="3950737"/>
              <a:ext cx="110686" cy="129118"/>
            </a:xfrm>
            <a:custGeom>
              <a:avLst/>
              <a:gdLst>
                <a:gd name="T0" fmla="*/ 33 w 100"/>
                <a:gd name="T1" fmla="*/ 0 h 55"/>
                <a:gd name="T2" fmla="*/ 100 w 100"/>
                <a:gd name="T3" fmla="*/ 12 h 55"/>
                <a:gd name="T4" fmla="*/ 100 w 100"/>
                <a:gd name="T5" fmla="*/ 55 h 55"/>
                <a:gd name="T6" fmla="*/ 13 w 100"/>
                <a:gd name="T7" fmla="*/ 55 h 55"/>
                <a:gd name="T8" fmla="*/ 0 w 100"/>
                <a:gd name="T9" fmla="*/ 43 h 55"/>
                <a:gd name="T10" fmla="*/ 1 w 100"/>
                <a:gd name="T11" fmla="*/ 38 h 55"/>
                <a:gd name="T12" fmla="*/ 4 w 100"/>
                <a:gd name="T13" fmla="*/ 32 h 55"/>
                <a:gd name="T14" fmla="*/ 10 w 100"/>
                <a:gd name="T15" fmla="*/ 25 h 55"/>
                <a:gd name="T16" fmla="*/ 16 w 100"/>
                <a:gd name="T17" fmla="*/ 18 h 55"/>
                <a:gd name="T18" fmla="*/ 27 w 100"/>
                <a:gd name="T19" fmla="*/ 5 h 55"/>
                <a:gd name="T20" fmla="*/ 33 w 100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" h="55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66" name="Freeform 520"/>
            <p:cNvSpPr>
              <a:spLocks/>
            </p:cNvSpPr>
            <p:nvPr>
              <p:custDataLst>
                <p:tags r:id="rId744"/>
              </p:custDataLst>
            </p:nvPr>
          </p:nvSpPr>
          <p:spPr bwMode="auto">
            <a:xfrm>
              <a:off x="16444650" y="3053898"/>
              <a:ext cx="99616" cy="129116"/>
            </a:xfrm>
            <a:custGeom>
              <a:avLst/>
              <a:gdLst>
                <a:gd name="T0" fmla="*/ 53 w 99"/>
                <a:gd name="T1" fmla="*/ 2 h 51"/>
                <a:gd name="T2" fmla="*/ 58 w 99"/>
                <a:gd name="T3" fmla="*/ 1 h 51"/>
                <a:gd name="T4" fmla="*/ 62 w 99"/>
                <a:gd name="T5" fmla="*/ 0 h 51"/>
                <a:gd name="T6" fmla="*/ 65 w 99"/>
                <a:gd name="T7" fmla="*/ 0 h 51"/>
                <a:gd name="T8" fmla="*/ 69 w 99"/>
                <a:gd name="T9" fmla="*/ 1 h 51"/>
                <a:gd name="T10" fmla="*/ 74 w 99"/>
                <a:gd name="T11" fmla="*/ 5 h 51"/>
                <a:gd name="T12" fmla="*/ 79 w 99"/>
                <a:gd name="T13" fmla="*/ 11 h 51"/>
                <a:gd name="T14" fmla="*/ 83 w 99"/>
                <a:gd name="T15" fmla="*/ 18 h 51"/>
                <a:gd name="T16" fmla="*/ 87 w 99"/>
                <a:gd name="T17" fmla="*/ 25 h 51"/>
                <a:gd name="T18" fmla="*/ 91 w 99"/>
                <a:gd name="T19" fmla="*/ 28 h 51"/>
                <a:gd name="T20" fmla="*/ 93 w 99"/>
                <a:gd name="T21" fmla="*/ 30 h 51"/>
                <a:gd name="T22" fmla="*/ 96 w 99"/>
                <a:gd name="T23" fmla="*/ 32 h 51"/>
                <a:gd name="T24" fmla="*/ 99 w 99"/>
                <a:gd name="T25" fmla="*/ 34 h 51"/>
                <a:gd name="T26" fmla="*/ 99 w 99"/>
                <a:gd name="T27" fmla="*/ 37 h 51"/>
                <a:gd name="T28" fmla="*/ 97 w 99"/>
                <a:gd name="T29" fmla="*/ 40 h 51"/>
                <a:gd name="T30" fmla="*/ 95 w 99"/>
                <a:gd name="T31" fmla="*/ 43 h 51"/>
                <a:gd name="T32" fmla="*/ 91 w 99"/>
                <a:gd name="T33" fmla="*/ 45 h 51"/>
                <a:gd name="T34" fmla="*/ 86 w 99"/>
                <a:gd name="T35" fmla="*/ 47 h 51"/>
                <a:gd name="T36" fmla="*/ 81 w 99"/>
                <a:gd name="T37" fmla="*/ 48 h 51"/>
                <a:gd name="T38" fmla="*/ 74 w 99"/>
                <a:gd name="T39" fmla="*/ 50 h 51"/>
                <a:gd name="T40" fmla="*/ 68 w 99"/>
                <a:gd name="T41" fmla="*/ 50 h 51"/>
                <a:gd name="T42" fmla="*/ 52 w 99"/>
                <a:gd name="T43" fmla="*/ 51 h 51"/>
                <a:gd name="T44" fmla="*/ 36 w 99"/>
                <a:gd name="T45" fmla="*/ 49 h 51"/>
                <a:gd name="T46" fmla="*/ 27 w 99"/>
                <a:gd name="T47" fmla="*/ 48 h 51"/>
                <a:gd name="T48" fmla="*/ 18 w 99"/>
                <a:gd name="T49" fmla="*/ 45 h 51"/>
                <a:gd name="T50" fmla="*/ 9 w 99"/>
                <a:gd name="T51" fmla="*/ 43 h 51"/>
                <a:gd name="T52" fmla="*/ 1 w 99"/>
                <a:gd name="T53" fmla="*/ 40 h 51"/>
                <a:gd name="T54" fmla="*/ 0 w 99"/>
                <a:gd name="T55" fmla="*/ 39 h 51"/>
                <a:gd name="T56" fmla="*/ 1 w 99"/>
                <a:gd name="T57" fmla="*/ 37 h 51"/>
                <a:gd name="T58" fmla="*/ 3 w 99"/>
                <a:gd name="T59" fmla="*/ 35 h 51"/>
                <a:gd name="T60" fmla="*/ 6 w 99"/>
                <a:gd name="T61" fmla="*/ 33 h 51"/>
                <a:gd name="T62" fmla="*/ 14 w 99"/>
                <a:gd name="T63" fmla="*/ 29 h 51"/>
                <a:gd name="T64" fmla="*/ 25 w 99"/>
                <a:gd name="T65" fmla="*/ 24 h 51"/>
                <a:gd name="T66" fmla="*/ 35 w 99"/>
                <a:gd name="T67" fmla="*/ 19 h 51"/>
                <a:gd name="T68" fmla="*/ 45 w 99"/>
                <a:gd name="T69" fmla="*/ 12 h 51"/>
                <a:gd name="T70" fmla="*/ 48 w 99"/>
                <a:gd name="T71" fmla="*/ 10 h 51"/>
                <a:gd name="T72" fmla="*/ 51 w 99"/>
                <a:gd name="T73" fmla="*/ 7 h 51"/>
                <a:gd name="T74" fmla="*/ 52 w 99"/>
                <a:gd name="T75" fmla="*/ 5 h 51"/>
                <a:gd name="T76" fmla="*/ 53 w 99"/>
                <a:gd name="T77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51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67" name="Freeform 521"/>
            <p:cNvSpPr>
              <a:spLocks/>
            </p:cNvSpPr>
            <p:nvPr>
              <p:custDataLst>
                <p:tags r:id="rId745"/>
              </p:custDataLst>
            </p:nvPr>
          </p:nvSpPr>
          <p:spPr bwMode="auto">
            <a:xfrm>
              <a:off x="16525819" y="2642120"/>
              <a:ext cx="531292" cy="359433"/>
            </a:xfrm>
            <a:custGeom>
              <a:avLst/>
              <a:gdLst>
                <a:gd name="T0" fmla="*/ 315 w 525"/>
                <a:gd name="T1" fmla="*/ 27 h 311"/>
                <a:gd name="T2" fmla="*/ 342 w 525"/>
                <a:gd name="T3" fmla="*/ 21 h 311"/>
                <a:gd name="T4" fmla="*/ 385 w 525"/>
                <a:gd name="T5" fmla="*/ 20 h 311"/>
                <a:gd name="T6" fmla="*/ 408 w 525"/>
                <a:gd name="T7" fmla="*/ 17 h 311"/>
                <a:gd name="T8" fmla="*/ 427 w 525"/>
                <a:gd name="T9" fmla="*/ 7 h 311"/>
                <a:gd name="T10" fmla="*/ 514 w 525"/>
                <a:gd name="T11" fmla="*/ 6 h 311"/>
                <a:gd name="T12" fmla="*/ 525 w 525"/>
                <a:gd name="T13" fmla="*/ 19 h 311"/>
                <a:gd name="T14" fmla="*/ 468 w 525"/>
                <a:gd name="T15" fmla="*/ 47 h 311"/>
                <a:gd name="T16" fmla="*/ 392 w 525"/>
                <a:gd name="T17" fmla="*/ 73 h 311"/>
                <a:gd name="T18" fmla="*/ 356 w 525"/>
                <a:gd name="T19" fmla="*/ 80 h 311"/>
                <a:gd name="T20" fmla="*/ 321 w 525"/>
                <a:gd name="T21" fmla="*/ 83 h 311"/>
                <a:gd name="T22" fmla="*/ 279 w 525"/>
                <a:gd name="T23" fmla="*/ 101 h 311"/>
                <a:gd name="T24" fmla="*/ 244 w 525"/>
                <a:gd name="T25" fmla="*/ 121 h 311"/>
                <a:gd name="T26" fmla="*/ 218 w 525"/>
                <a:gd name="T27" fmla="*/ 129 h 311"/>
                <a:gd name="T28" fmla="*/ 187 w 525"/>
                <a:gd name="T29" fmla="*/ 123 h 311"/>
                <a:gd name="T30" fmla="*/ 178 w 525"/>
                <a:gd name="T31" fmla="*/ 137 h 311"/>
                <a:gd name="T32" fmla="*/ 175 w 525"/>
                <a:gd name="T33" fmla="*/ 145 h 311"/>
                <a:gd name="T34" fmla="*/ 185 w 525"/>
                <a:gd name="T35" fmla="*/ 148 h 311"/>
                <a:gd name="T36" fmla="*/ 184 w 525"/>
                <a:gd name="T37" fmla="*/ 157 h 311"/>
                <a:gd name="T38" fmla="*/ 176 w 525"/>
                <a:gd name="T39" fmla="*/ 167 h 311"/>
                <a:gd name="T40" fmla="*/ 180 w 525"/>
                <a:gd name="T41" fmla="*/ 179 h 311"/>
                <a:gd name="T42" fmla="*/ 162 w 525"/>
                <a:gd name="T43" fmla="*/ 194 h 311"/>
                <a:gd name="T44" fmla="*/ 144 w 525"/>
                <a:gd name="T45" fmla="*/ 204 h 311"/>
                <a:gd name="T46" fmla="*/ 141 w 525"/>
                <a:gd name="T47" fmla="*/ 213 h 311"/>
                <a:gd name="T48" fmla="*/ 144 w 525"/>
                <a:gd name="T49" fmla="*/ 228 h 311"/>
                <a:gd name="T50" fmla="*/ 163 w 525"/>
                <a:gd name="T51" fmla="*/ 247 h 311"/>
                <a:gd name="T52" fmla="*/ 191 w 525"/>
                <a:gd name="T53" fmla="*/ 267 h 311"/>
                <a:gd name="T54" fmla="*/ 256 w 525"/>
                <a:gd name="T55" fmla="*/ 300 h 311"/>
                <a:gd name="T56" fmla="*/ 243 w 525"/>
                <a:gd name="T57" fmla="*/ 311 h 311"/>
                <a:gd name="T58" fmla="*/ 189 w 525"/>
                <a:gd name="T59" fmla="*/ 309 h 311"/>
                <a:gd name="T60" fmla="*/ 145 w 525"/>
                <a:gd name="T61" fmla="*/ 308 h 311"/>
                <a:gd name="T62" fmla="*/ 129 w 525"/>
                <a:gd name="T63" fmla="*/ 304 h 311"/>
                <a:gd name="T64" fmla="*/ 123 w 525"/>
                <a:gd name="T65" fmla="*/ 298 h 311"/>
                <a:gd name="T66" fmla="*/ 120 w 525"/>
                <a:gd name="T67" fmla="*/ 282 h 311"/>
                <a:gd name="T68" fmla="*/ 116 w 525"/>
                <a:gd name="T69" fmla="*/ 278 h 311"/>
                <a:gd name="T70" fmla="*/ 95 w 525"/>
                <a:gd name="T71" fmla="*/ 277 h 311"/>
                <a:gd name="T72" fmla="*/ 80 w 525"/>
                <a:gd name="T73" fmla="*/ 296 h 311"/>
                <a:gd name="T74" fmla="*/ 44 w 525"/>
                <a:gd name="T75" fmla="*/ 282 h 311"/>
                <a:gd name="T76" fmla="*/ 0 w 525"/>
                <a:gd name="T77" fmla="*/ 246 h 311"/>
                <a:gd name="T78" fmla="*/ 18 w 525"/>
                <a:gd name="T79" fmla="*/ 239 h 311"/>
                <a:gd name="T80" fmla="*/ 34 w 525"/>
                <a:gd name="T81" fmla="*/ 222 h 311"/>
                <a:gd name="T82" fmla="*/ 28 w 525"/>
                <a:gd name="T83" fmla="*/ 213 h 311"/>
                <a:gd name="T84" fmla="*/ 34 w 525"/>
                <a:gd name="T85" fmla="*/ 200 h 311"/>
                <a:gd name="T86" fmla="*/ 40 w 525"/>
                <a:gd name="T87" fmla="*/ 188 h 311"/>
                <a:gd name="T88" fmla="*/ 34 w 525"/>
                <a:gd name="T89" fmla="*/ 179 h 311"/>
                <a:gd name="T90" fmla="*/ 134 w 525"/>
                <a:gd name="T91" fmla="*/ 179 h 311"/>
                <a:gd name="T92" fmla="*/ 131 w 525"/>
                <a:gd name="T93" fmla="*/ 177 h 311"/>
                <a:gd name="T94" fmla="*/ 90 w 525"/>
                <a:gd name="T95" fmla="*/ 166 h 311"/>
                <a:gd name="T96" fmla="*/ 54 w 525"/>
                <a:gd name="T97" fmla="*/ 148 h 311"/>
                <a:gd name="T98" fmla="*/ 84 w 525"/>
                <a:gd name="T99" fmla="*/ 134 h 311"/>
                <a:gd name="T100" fmla="*/ 120 w 525"/>
                <a:gd name="T101" fmla="*/ 111 h 311"/>
                <a:gd name="T102" fmla="*/ 111 w 525"/>
                <a:gd name="T103" fmla="*/ 103 h 311"/>
                <a:gd name="T104" fmla="*/ 100 w 525"/>
                <a:gd name="T105" fmla="*/ 80 h 311"/>
                <a:gd name="T106" fmla="*/ 127 w 525"/>
                <a:gd name="T107" fmla="*/ 76 h 311"/>
                <a:gd name="T108" fmla="*/ 184 w 525"/>
                <a:gd name="T109" fmla="*/ 58 h 311"/>
                <a:gd name="T110" fmla="*/ 254 w 525"/>
                <a:gd name="T111" fmla="*/ 35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5" h="311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68" name="Freeform 522"/>
            <p:cNvSpPr>
              <a:spLocks/>
            </p:cNvSpPr>
            <p:nvPr>
              <p:custDataLst>
                <p:tags r:id="rId746"/>
              </p:custDataLst>
            </p:nvPr>
          </p:nvSpPr>
          <p:spPr bwMode="auto">
            <a:xfrm>
              <a:off x="16042490" y="3326091"/>
              <a:ext cx="73791" cy="122137"/>
            </a:xfrm>
            <a:custGeom>
              <a:avLst/>
              <a:gdLst>
                <a:gd name="T0" fmla="*/ 46 w 79"/>
                <a:gd name="T1" fmla="*/ 0 h 38"/>
                <a:gd name="T2" fmla="*/ 54 w 79"/>
                <a:gd name="T3" fmla="*/ 1 h 38"/>
                <a:gd name="T4" fmla="*/ 62 w 79"/>
                <a:gd name="T5" fmla="*/ 3 h 38"/>
                <a:gd name="T6" fmla="*/ 68 w 79"/>
                <a:gd name="T7" fmla="*/ 7 h 38"/>
                <a:gd name="T8" fmla="*/ 72 w 79"/>
                <a:gd name="T9" fmla="*/ 12 h 38"/>
                <a:gd name="T10" fmla="*/ 75 w 79"/>
                <a:gd name="T11" fmla="*/ 17 h 38"/>
                <a:gd name="T12" fmla="*/ 77 w 79"/>
                <a:gd name="T13" fmla="*/ 22 h 38"/>
                <a:gd name="T14" fmla="*/ 79 w 79"/>
                <a:gd name="T15" fmla="*/ 27 h 38"/>
                <a:gd name="T16" fmla="*/ 79 w 79"/>
                <a:gd name="T17" fmla="*/ 32 h 38"/>
                <a:gd name="T18" fmla="*/ 77 w 79"/>
                <a:gd name="T19" fmla="*/ 34 h 38"/>
                <a:gd name="T20" fmla="*/ 75 w 79"/>
                <a:gd name="T21" fmla="*/ 35 h 38"/>
                <a:gd name="T22" fmla="*/ 72 w 79"/>
                <a:gd name="T23" fmla="*/ 36 h 38"/>
                <a:gd name="T24" fmla="*/ 68 w 79"/>
                <a:gd name="T25" fmla="*/ 37 h 38"/>
                <a:gd name="T26" fmla="*/ 57 w 79"/>
                <a:gd name="T27" fmla="*/ 38 h 38"/>
                <a:gd name="T28" fmla="*/ 46 w 79"/>
                <a:gd name="T29" fmla="*/ 38 h 38"/>
                <a:gd name="T30" fmla="*/ 38 w 79"/>
                <a:gd name="T31" fmla="*/ 37 h 38"/>
                <a:gd name="T32" fmla="*/ 30 w 79"/>
                <a:gd name="T33" fmla="*/ 36 h 38"/>
                <a:gd name="T34" fmla="*/ 21 w 79"/>
                <a:gd name="T35" fmla="*/ 35 h 38"/>
                <a:gd name="T36" fmla="*/ 15 w 79"/>
                <a:gd name="T37" fmla="*/ 32 h 38"/>
                <a:gd name="T38" fmla="*/ 8 w 79"/>
                <a:gd name="T39" fmla="*/ 29 h 38"/>
                <a:gd name="T40" fmla="*/ 4 w 79"/>
                <a:gd name="T41" fmla="*/ 25 h 38"/>
                <a:gd name="T42" fmla="*/ 2 w 79"/>
                <a:gd name="T43" fmla="*/ 22 h 38"/>
                <a:gd name="T44" fmla="*/ 1 w 79"/>
                <a:gd name="T45" fmla="*/ 20 h 38"/>
                <a:gd name="T46" fmla="*/ 0 w 79"/>
                <a:gd name="T47" fmla="*/ 17 h 38"/>
                <a:gd name="T48" fmla="*/ 0 w 79"/>
                <a:gd name="T49" fmla="*/ 13 h 38"/>
                <a:gd name="T50" fmla="*/ 1 w 79"/>
                <a:gd name="T51" fmla="*/ 11 h 38"/>
                <a:gd name="T52" fmla="*/ 4 w 79"/>
                <a:gd name="T53" fmla="*/ 9 h 38"/>
                <a:gd name="T54" fmla="*/ 10 w 79"/>
                <a:gd name="T55" fmla="*/ 6 h 38"/>
                <a:gd name="T56" fmla="*/ 17 w 79"/>
                <a:gd name="T57" fmla="*/ 4 h 38"/>
                <a:gd name="T58" fmla="*/ 32 w 79"/>
                <a:gd name="T59" fmla="*/ 1 h 38"/>
                <a:gd name="T60" fmla="*/ 46 w 79"/>
                <a:gd name="T6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9" h="38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69" name="Freeform 523"/>
            <p:cNvSpPr>
              <a:spLocks/>
            </p:cNvSpPr>
            <p:nvPr>
              <p:custDataLst>
                <p:tags r:id="rId747"/>
              </p:custDataLst>
            </p:nvPr>
          </p:nvSpPr>
          <p:spPr bwMode="auto">
            <a:xfrm>
              <a:off x="21399685" y="3978655"/>
              <a:ext cx="457502" cy="589752"/>
            </a:xfrm>
            <a:custGeom>
              <a:avLst/>
              <a:gdLst>
                <a:gd name="T0" fmla="*/ 26 w 459"/>
                <a:gd name="T1" fmla="*/ 45 h 511"/>
                <a:gd name="T2" fmla="*/ 12 w 459"/>
                <a:gd name="T3" fmla="*/ 25 h 511"/>
                <a:gd name="T4" fmla="*/ 0 w 459"/>
                <a:gd name="T5" fmla="*/ 0 h 511"/>
                <a:gd name="T6" fmla="*/ 22 w 459"/>
                <a:gd name="T7" fmla="*/ 7 h 511"/>
                <a:gd name="T8" fmla="*/ 33 w 459"/>
                <a:gd name="T9" fmla="*/ 6 h 511"/>
                <a:gd name="T10" fmla="*/ 95 w 459"/>
                <a:gd name="T11" fmla="*/ 67 h 511"/>
                <a:gd name="T12" fmla="*/ 146 w 459"/>
                <a:gd name="T13" fmla="*/ 123 h 511"/>
                <a:gd name="T14" fmla="*/ 216 w 459"/>
                <a:gd name="T15" fmla="*/ 198 h 511"/>
                <a:gd name="T16" fmla="*/ 258 w 459"/>
                <a:gd name="T17" fmla="*/ 237 h 511"/>
                <a:gd name="T18" fmla="*/ 303 w 459"/>
                <a:gd name="T19" fmla="*/ 266 h 511"/>
                <a:gd name="T20" fmla="*/ 372 w 459"/>
                <a:gd name="T21" fmla="*/ 311 h 511"/>
                <a:gd name="T22" fmla="*/ 398 w 459"/>
                <a:gd name="T23" fmla="*/ 336 h 511"/>
                <a:gd name="T24" fmla="*/ 365 w 459"/>
                <a:gd name="T25" fmla="*/ 320 h 511"/>
                <a:gd name="T26" fmla="*/ 324 w 459"/>
                <a:gd name="T27" fmla="*/ 296 h 511"/>
                <a:gd name="T28" fmla="*/ 314 w 459"/>
                <a:gd name="T29" fmla="*/ 298 h 511"/>
                <a:gd name="T30" fmla="*/ 313 w 459"/>
                <a:gd name="T31" fmla="*/ 311 h 511"/>
                <a:gd name="T32" fmla="*/ 317 w 459"/>
                <a:gd name="T33" fmla="*/ 337 h 511"/>
                <a:gd name="T34" fmla="*/ 326 w 459"/>
                <a:gd name="T35" fmla="*/ 358 h 511"/>
                <a:gd name="T36" fmla="*/ 348 w 459"/>
                <a:gd name="T37" fmla="*/ 387 h 511"/>
                <a:gd name="T38" fmla="*/ 394 w 459"/>
                <a:gd name="T39" fmla="*/ 421 h 511"/>
                <a:gd name="T40" fmla="*/ 440 w 459"/>
                <a:gd name="T41" fmla="*/ 458 h 511"/>
                <a:gd name="T42" fmla="*/ 448 w 459"/>
                <a:gd name="T43" fmla="*/ 476 h 511"/>
                <a:gd name="T44" fmla="*/ 428 w 459"/>
                <a:gd name="T45" fmla="*/ 469 h 511"/>
                <a:gd name="T46" fmla="*/ 392 w 459"/>
                <a:gd name="T47" fmla="*/ 462 h 511"/>
                <a:gd name="T48" fmla="*/ 393 w 459"/>
                <a:gd name="T49" fmla="*/ 494 h 511"/>
                <a:gd name="T50" fmla="*/ 398 w 459"/>
                <a:gd name="T51" fmla="*/ 511 h 511"/>
                <a:gd name="T52" fmla="*/ 388 w 459"/>
                <a:gd name="T53" fmla="*/ 492 h 511"/>
                <a:gd name="T54" fmla="*/ 363 w 459"/>
                <a:gd name="T55" fmla="*/ 466 h 511"/>
                <a:gd name="T56" fmla="*/ 343 w 459"/>
                <a:gd name="T57" fmla="*/ 445 h 511"/>
                <a:gd name="T58" fmla="*/ 339 w 459"/>
                <a:gd name="T59" fmla="*/ 431 h 511"/>
                <a:gd name="T60" fmla="*/ 328 w 459"/>
                <a:gd name="T61" fmla="*/ 411 h 511"/>
                <a:gd name="T62" fmla="*/ 310 w 459"/>
                <a:gd name="T63" fmla="*/ 384 h 511"/>
                <a:gd name="T64" fmla="*/ 298 w 459"/>
                <a:gd name="T65" fmla="*/ 367 h 511"/>
                <a:gd name="T66" fmla="*/ 280 w 459"/>
                <a:gd name="T67" fmla="*/ 358 h 511"/>
                <a:gd name="T68" fmla="*/ 264 w 459"/>
                <a:gd name="T69" fmla="*/ 343 h 511"/>
                <a:gd name="T70" fmla="*/ 249 w 459"/>
                <a:gd name="T71" fmla="*/ 314 h 511"/>
                <a:gd name="T72" fmla="*/ 245 w 459"/>
                <a:gd name="T73" fmla="*/ 293 h 511"/>
                <a:gd name="T74" fmla="*/ 234 w 459"/>
                <a:gd name="T75" fmla="*/ 281 h 511"/>
                <a:gd name="T76" fmla="*/ 194 w 459"/>
                <a:gd name="T77" fmla="*/ 244 h 511"/>
                <a:gd name="T78" fmla="*/ 171 w 459"/>
                <a:gd name="T79" fmla="*/ 220 h 511"/>
                <a:gd name="T80" fmla="*/ 163 w 459"/>
                <a:gd name="T81" fmla="*/ 203 h 511"/>
                <a:gd name="T82" fmla="*/ 154 w 459"/>
                <a:gd name="T83" fmla="*/ 187 h 511"/>
                <a:gd name="T84" fmla="*/ 115 w 459"/>
                <a:gd name="T85" fmla="*/ 155 h 511"/>
                <a:gd name="T86" fmla="*/ 70 w 459"/>
                <a:gd name="T87" fmla="*/ 130 h 511"/>
                <a:gd name="T88" fmla="*/ 47 w 459"/>
                <a:gd name="T89" fmla="*/ 110 h 511"/>
                <a:gd name="T90" fmla="*/ 38 w 459"/>
                <a:gd name="T91" fmla="*/ 93 h 511"/>
                <a:gd name="T92" fmla="*/ 34 w 459"/>
                <a:gd name="T93" fmla="*/ 7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9" h="511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370" name="Group 524"/>
            <p:cNvGrpSpPr>
              <a:grpSpLocks/>
            </p:cNvGrpSpPr>
            <p:nvPr>
              <p:custDataLst>
                <p:tags r:id="rId748"/>
              </p:custDataLst>
            </p:nvPr>
          </p:nvGrpSpPr>
          <p:grpSpPr bwMode="auto">
            <a:xfrm>
              <a:off x="18588264" y="3880944"/>
              <a:ext cx="1560672" cy="844495"/>
              <a:chOff x="4115" y="1551"/>
              <a:chExt cx="504" cy="244"/>
            </a:xfrm>
            <a:solidFill>
              <a:schemeClr val="bg1"/>
            </a:solidFill>
          </p:grpSpPr>
          <p:sp>
            <p:nvSpPr>
              <p:cNvPr id="395" name="Freeform 525"/>
              <p:cNvSpPr>
                <a:spLocks/>
              </p:cNvSpPr>
              <p:nvPr/>
            </p:nvSpPr>
            <p:spPr bwMode="auto">
              <a:xfrm>
                <a:off x="4540" y="1551"/>
                <a:ext cx="79" cy="86"/>
              </a:xfrm>
              <a:custGeom>
                <a:avLst/>
                <a:gdLst>
                  <a:gd name="T0" fmla="*/ 13 w 240"/>
                  <a:gd name="T1" fmla="*/ 247 h 259"/>
                  <a:gd name="T2" fmla="*/ 79 w 240"/>
                  <a:gd name="T3" fmla="*/ 259 h 259"/>
                  <a:gd name="T4" fmla="*/ 120 w 240"/>
                  <a:gd name="T5" fmla="*/ 240 h 259"/>
                  <a:gd name="T6" fmla="*/ 133 w 240"/>
                  <a:gd name="T7" fmla="*/ 210 h 259"/>
                  <a:gd name="T8" fmla="*/ 192 w 240"/>
                  <a:gd name="T9" fmla="*/ 161 h 259"/>
                  <a:gd name="T10" fmla="*/ 212 w 240"/>
                  <a:gd name="T11" fmla="*/ 111 h 259"/>
                  <a:gd name="T12" fmla="*/ 240 w 240"/>
                  <a:gd name="T13" fmla="*/ 26 h 259"/>
                  <a:gd name="T14" fmla="*/ 212 w 240"/>
                  <a:gd name="T15" fmla="*/ 0 h 259"/>
                  <a:gd name="T16" fmla="*/ 206 w 240"/>
                  <a:gd name="T17" fmla="*/ 32 h 259"/>
                  <a:gd name="T18" fmla="*/ 199 w 240"/>
                  <a:gd name="T19" fmla="*/ 74 h 259"/>
                  <a:gd name="T20" fmla="*/ 166 w 240"/>
                  <a:gd name="T21" fmla="*/ 105 h 259"/>
                  <a:gd name="T22" fmla="*/ 133 w 240"/>
                  <a:gd name="T23" fmla="*/ 149 h 259"/>
                  <a:gd name="T24" fmla="*/ 113 w 240"/>
                  <a:gd name="T25" fmla="*/ 179 h 259"/>
                  <a:gd name="T26" fmla="*/ 93 w 240"/>
                  <a:gd name="T27" fmla="*/ 216 h 259"/>
                  <a:gd name="T28" fmla="*/ 20 w 240"/>
                  <a:gd name="T29" fmla="*/ 222 h 259"/>
                  <a:gd name="T30" fmla="*/ 0 w 240"/>
                  <a:gd name="T31" fmla="*/ 222 h 259"/>
                  <a:gd name="T32" fmla="*/ 13 w 240"/>
                  <a:gd name="T33" fmla="*/ 247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0" h="259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396" name="Freeform 526"/>
              <p:cNvSpPr>
                <a:spLocks/>
              </p:cNvSpPr>
              <p:nvPr/>
            </p:nvSpPr>
            <p:spPr bwMode="auto">
              <a:xfrm>
                <a:off x="4115" y="1761"/>
                <a:ext cx="84" cy="34"/>
              </a:xfrm>
              <a:custGeom>
                <a:avLst/>
                <a:gdLst>
                  <a:gd name="T0" fmla="*/ 33 w 259"/>
                  <a:gd name="T1" fmla="*/ 104 h 104"/>
                  <a:gd name="T2" fmla="*/ 26 w 259"/>
                  <a:gd name="T3" fmla="*/ 86 h 104"/>
                  <a:gd name="T4" fmla="*/ 52 w 259"/>
                  <a:gd name="T5" fmla="*/ 62 h 104"/>
                  <a:gd name="T6" fmla="*/ 72 w 259"/>
                  <a:gd name="T7" fmla="*/ 49 h 104"/>
                  <a:gd name="T8" fmla="*/ 126 w 259"/>
                  <a:gd name="T9" fmla="*/ 43 h 104"/>
                  <a:gd name="T10" fmla="*/ 172 w 259"/>
                  <a:gd name="T11" fmla="*/ 43 h 104"/>
                  <a:gd name="T12" fmla="*/ 246 w 259"/>
                  <a:gd name="T13" fmla="*/ 31 h 104"/>
                  <a:gd name="T14" fmla="*/ 259 w 259"/>
                  <a:gd name="T15" fmla="*/ 7 h 104"/>
                  <a:gd name="T16" fmla="*/ 246 w 259"/>
                  <a:gd name="T17" fmla="*/ 0 h 104"/>
                  <a:gd name="T18" fmla="*/ 205 w 259"/>
                  <a:gd name="T19" fmla="*/ 13 h 104"/>
                  <a:gd name="T20" fmla="*/ 152 w 259"/>
                  <a:gd name="T21" fmla="*/ 7 h 104"/>
                  <a:gd name="T22" fmla="*/ 106 w 259"/>
                  <a:gd name="T23" fmla="*/ 13 h 104"/>
                  <a:gd name="T24" fmla="*/ 52 w 259"/>
                  <a:gd name="T25" fmla="*/ 19 h 104"/>
                  <a:gd name="T26" fmla="*/ 26 w 259"/>
                  <a:gd name="T27" fmla="*/ 43 h 104"/>
                  <a:gd name="T28" fmla="*/ 0 w 259"/>
                  <a:gd name="T29" fmla="*/ 68 h 104"/>
                  <a:gd name="T30" fmla="*/ 0 w 259"/>
                  <a:gd name="T31" fmla="*/ 104 h 104"/>
                  <a:gd name="T32" fmla="*/ 33 w 259"/>
                  <a:gd name="T3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9" h="104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371" name="Freeform 527"/>
            <p:cNvSpPr>
              <a:spLocks/>
            </p:cNvSpPr>
            <p:nvPr>
              <p:custDataLst>
                <p:tags r:id="rId749"/>
              </p:custDataLst>
            </p:nvPr>
          </p:nvSpPr>
          <p:spPr bwMode="auto">
            <a:xfrm>
              <a:off x="16396685" y="5528059"/>
              <a:ext cx="1232302" cy="1123667"/>
            </a:xfrm>
            <a:custGeom>
              <a:avLst/>
              <a:gdLst>
                <a:gd name="T0" fmla="*/ 932 w 1227"/>
                <a:gd name="T1" fmla="*/ 466 h 979"/>
                <a:gd name="T2" fmla="*/ 932 w 1227"/>
                <a:gd name="T3" fmla="*/ 442 h 979"/>
                <a:gd name="T4" fmla="*/ 930 w 1227"/>
                <a:gd name="T5" fmla="*/ 412 h 979"/>
                <a:gd name="T6" fmla="*/ 908 w 1227"/>
                <a:gd name="T7" fmla="*/ 385 h 979"/>
                <a:gd name="T8" fmla="*/ 899 w 1227"/>
                <a:gd name="T9" fmla="*/ 367 h 979"/>
                <a:gd name="T10" fmla="*/ 817 w 1227"/>
                <a:gd name="T11" fmla="*/ 312 h 979"/>
                <a:gd name="T12" fmla="*/ 759 w 1227"/>
                <a:gd name="T13" fmla="*/ 263 h 979"/>
                <a:gd name="T14" fmla="*/ 752 w 1227"/>
                <a:gd name="T15" fmla="*/ 229 h 979"/>
                <a:gd name="T16" fmla="*/ 726 w 1227"/>
                <a:gd name="T17" fmla="*/ 218 h 979"/>
                <a:gd name="T18" fmla="*/ 695 w 1227"/>
                <a:gd name="T19" fmla="*/ 207 h 979"/>
                <a:gd name="T20" fmla="*/ 638 w 1227"/>
                <a:gd name="T21" fmla="*/ 196 h 979"/>
                <a:gd name="T22" fmla="*/ 596 w 1227"/>
                <a:gd name="T23" fmla="*/ 201 h 979"/>
                <a:gd name="T24" fmla="*/ 570 w 1227"/>
                <a:gd name="T25" fmla="*/ 204 h 979"/>
                <a:gd name="T26" fmla="*/ 530 w 1227"/>
                <a:gd name="T27" fmla="*/ 195 h 979"/>
                <a:gd name="T28" fmla="*/ 505 w 1227"/>
                <a:gd name="T29" fmla="*/ 179 h 979"/>
                <a:gd name="T30" fmla="*/ 483 w 1227"/>
                <a:gd name="T31" fmla="*/ 128 h 979"/>
                <a:gd name="T32" fmla="*/ 465 w 1227"/>
                <a:gd name="T33" fmla="*/ 103 h 979"/>
                <a:gd name="T34" fmla="*/ 432 w 1227"/>
                <a:gd name="T35" fmla="*/ 81 h 979"/>
                <a:gd name="T36" fmla="*/ 365 w 1227"/>
                <a:gd name="T37" fmla="*/ 61 h 979"/>
                <a:gd name="T38" fmla="*/ 303 w 1227"/>
                <a:gd name="T39" fmla="*/ 32 h 979"/>
                <a:gd name="T40" fmla="*/ 214 w 1227"/>
                <a:gd name="T41" fmla="*/ 10 h 979"/>
                <a:gd name="T42" fmla="*/ 166 w 1227"/>
                <a:gd name="T43" fmla="*/ 38 h 979"/>
                <a:gd name="T44" fmla="*/ 151 w 1227"/>
                <a:gd name="T45" fmla="*/ 61 h 979"/>
                <a:gd name="T46" fmla="*/ 153 w 1227"/>
                <a:gd name="T47" fmla="*/ 90 h 979"/>
                <a:gd name="T48" fmla="*/ 169 w 1227"/>
                <a:gd name="T49" fmla="*/ 118 h 979"/>
                <a:gd name="T50" fmla="*/ 151 w 1227"/>
                <a:gd name="T51" fmla="*/ 150 h 979"/>
                <a:gd name="T52" fmla="*/ 95 w 1227"/>
                <a:gd name="T53" fmla="*/ 186 h 979"/>
                <a:gd name="T54" fmla="*/ 54 w 1227"/>
                <a:gd name="T55" fmla="*/ 190 h 979"/>
                <a:gd name="T56" fmla="*/ 9 w 1227"/>
                <a:gd name="T57" fmla="*/ 183 h 979"/>
                <a:gd name="T58" fmla="*/ 0 w 1227"/>
                <a:gd name="T59" fmla="*/ 236 h 979"/>
                <a:gd name="T60" fmla="*/ 9 w 1227"/>
                <a:gd name="T61" fmla="*/ 269 h 979"/>
                <a:gd name="T62" fmla="*/ 25 w 1227"/>
                <a:gd name="T63" fmla="*/ 282 h 979"/>
                <a:gd name="T64" fmla="*/ 40 w 1227"/>
                <a:gd name="T65" fmla="*/ 307 h 979"/>
                <a:gd name="T66" fmla="*/ 83 w 1227"/>
                <a:gd name="T67" fmla="*/ 364 h 979"/>
                <a:gd name="T68" fmla="*/ 102 w 1227"/>
                <a:gd name="T69" fmla="*/ 414 h 979"/>
                <a:gd name="T70" fmla="*/ 121 w 1227"/>
                <a:gd name="T71" fmla="*/ 427 h 979"/>
                <a:gd name="T72" fmla="*/ 133 w 1227"/>
                <a:gd name="T73" fmla="*/ 438 h 979"/>
                <a:gd name="T74" fmla="*/ 148 w 1227"/>
                <a:gd name="T75" fmla="*/ 469 h 979"/>
                <a:gd name="T76" fmla="*/ 224 w 1227"/>
                <a:gd name="T77" fmla="*/ 546 h 979"/>
                <a:gd name="T78" fmla="*/ 249 w 1227"/>
                <a:gd name="T79" fmla="*/ 585 h 979"/>
                <a:gd name="T80" fmla="*/ 256 w 1227"/>
                <a:gd name="T81" fmla="*/ 624 h 979"/>
                <a:gd name="T82" fmla="*/ 266 w 1227"/>
                <a:gd name="T83" fmla="*/ 659 h 979"/>
                <a:gd name="T84" fmla="*/ 299 w 1227"/>
                <a:gd name="T85" fmla="*/ 701 h 979"/>
                <a:gd name="T86" fmla="*/ 361 w 1227"/>
                <a:gd name="T87" fmla="*/ 761 h 979"/>
                <a:gd name="T88" fmla="*/ 388 w 1227"/>
                <a:gd name="T89" fmla="*/ 814 h 979"/>
                <a:gd name="T90" fmla="*/ 425 w 1227"/>
                <a:gd name="T91" fmla="*/ 867 h 979"/>
                <a:gd name="T92" fmla="*/ 483 w 1227"/>
                <a:gd name="T93" fmla="*/ 938 h 979"/>
                <a:gd name="T94" fmla="*/ 528 w 1227"/>
                <a:gd name="T95" fmla="*/ 979 h 979"/>
                <a:gd name="T96" fmla="*/ 543 w 1227"/>
                <a:gd name="T97" fmla="*/ 953 h 979"/>
                <a:gd name="T98" fmla="*/ 546 w 1227"/>
                <a:gd name="T99" fmla="*/ 909 h 979"/>
                <a:gd name="T100" fmla="*/ 570 w 1227"/>
                <a:gd name="T101" fmla="*/ 896 h 979"/>
                <a:gd name="T102" fmla="*/ 605 w 1227"/>
                <a:gd name="T103" fmla="*/ 895 h 979"/>
                <a:gd name="T104" fmla="*/ 660 w 1227"/>
                <a:gd name="T105" fmla="*/ 909 h 979"/>
                <a:gd name="T106" fmla="*/ 708 w 1227"/>
                <a:gd name="T107" fmla="*/ 943 h 979"/>
                <a:gd name="T108" fmla="*/ 787 w 1227"/>
                <a:gd name="T109" fmla="*/ 838 h 979"/>
                <a:gd name="T110" fmla="*/ 1199 w 1227"/>
                <a:gd name="T111" fmla="*/ 567 h 979"/>
                <a:gd name="T112" fmla="*/ 940 w 1227"/>
                <a:gd name="T113" fmla="*/ 46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27" h="979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72" name="Freeform 528"/>
            <p:cNvSpPr>
              <a:spLocks/>
            </p:cNvSpPr>
            <p:nvPr>
              <p:custDataLst>
                <p:tags r:id="rId750"/>
              </p:custDataLst>
            </p:nvPr>
          </p:nvSpPr>
          <p:spPr bwMode="auto">
            <a:xfrm>
              <a:off x="15175452" y="4526531"/>
              <a:ext cx="132823" cy="125627"/>
            </a:xfrm>
            <a:custGeom>
              <a:avLst/>
              <a:gdLst>
                <a:gd name="T0" fmla="*/ 146 w 146"/>
                <a:gd name="T1" fmla="*/ 18 h 81"/>
                <a:gd name="T2" fmla="*/ 138 w 146"/>
                <a:gd name="T3" fmla="*/ 24 h 81"/>
                <a:gd name="T4" fmla="*/ 130 w 146"/>
                <a:gd name="T5" fmla="*/ 29 h 81"/>
                <a:gd name="T6" fmla="*/ 123 w 146"/>
                <a:gd name="T7" fmla="*/ 35 h 81"/>
                <a:gd name="T8" fmla="*/ 118 w 146"/>
                <a:gd name="T9" fmla="*/ 41 h 81"/>
                <a:gd name="T10" fmla="*/ 108 w 146"/>
                <a:gd name="T11" fmla="*/ 53 h 81"/>
                <a:gd name="T12" fmla="*/ 98 w 146"/>
                <a:gd name="T13" fmla="*/ 64 h 81"/>
                <a:gd name="T14" fmla="*/ 93 w 146"/>
                <a:gd name="T15" fmla="*/ 69 h 81"/>
                <a:gd name="T16" fmla="*/ 85 w 146"/>
                <a:gd name="T17" fmla="*/ 73 h 81"/>
                <a:gd name="T18" fmla="*/ 76 w 146"/>
                <a:gd name="T19" fmla="*/ 77 h 81"/>
                <a:gd name="T20" fmla="*/ 66 w 146"/>
                <a:gd name="T21" fmla="*/ 80 h 81"/>
                <a:gd name="T22" fmla="*/ 53 w 146"/>
                <a:gd name="T23" fmla="*/ 81 h 81"/>
                <a:gd name="T24" fmla="*/ 39 w 146"/>
                <a:gd name="T25" fmla="*/ 80 h 81"/>
                <a:gd name="T26" fmla="*/ 21 w 146"/>
                <a:gd name="T27" fmla="*/ 77 h 81"/>
                <a:gd name="T28" fmla="*/ 0 w 146"/>
                <a:gd name="T29" fmla="*/ 74 h 81"/>
                <a:gd name="T30" fmla="*/ 0 w 146"/>
                <a:gd name="T31" fmla="*/ 62 h 81"/>
                <a:gd name="T32" fmla="*/ 0 w 146"/>
                <a:gd name="T33" fmla="*/ 49 h 81"/>
                <a:gd name="T34" fmla="*/ 0 w 146"/>
                <a:gd name="T35" fmla="*/ 34 h 81"/>
                <a:gd name="T36" fmla="*/ 0 w 146"/>
                <a:gd name="T37" fmla="*/ 18 h 81"/>
                <a:gd name="T38" fmla="*/ 14 w 146"/>
                <a:gd name="T39" fmla="*/ 18 h 81"/>
                <a:gd name="T40" fmla="*/ 22 w 146"/>
                <a:gd name="T41" fmla="*/ 18 h 81"/>
                <a:gd name="T42" fmla="*/ 31 w 146"/>
                <a:gd name="T43" fmla="*/ 18 h 81"/>
                <a:gd name="T44" fmla="*/ 40 w 146"/>
                <a:gd name="T45" fmla="*/ 18 h 81"/>
                <a:gd name="T46" fmla="*/ 52 w 146"/>
                <a:gd name="T47" fmla="*/ 18 h 81"/>
                <a:gd name="T48" fmla="*/ 63 w 146"/>
                <a:gd name="T49" fmla="*/ 16 h 81"/>
                <a:gd name="T50" fmla="*/ 73 w 146"/>
                <a:gd name="T51" fmla="*/ 14 h 81"/>
                <a:gd name="T52" fmla="*/ 83 w 146"/>
                <a:gd name="T53" fmla="*/ 11 h 81"/>
                <a:gd name="T54" fmla="*/ 101 w 146"/>
                <a:gd name="T55" fmla="*/ 5 h 81"/>
                <a:gd name="T56" fmla="*/ 120 w 146"/>
                <a:gd name="T57" fmla="*/ 0 h 81"/>
                <a:gd name="T58" fmla="*/ 129 w 146"/>
                <a:gd name="T59" fmla="*/ 4 h 81"/>
                <a:gd name="T60" fmla="*/ 135 w 146"/>
                <a:gd name="T61" fmla="*/ 9 h 81"/>
                <a:gd name="T62" fmla="*/ 141 w 146"/>
                <a:gd name="T63" fmla="*/ 14 h 81"/>
                <a:gd name="T64" fmla="*/ 146 w 146"/>
                <a:gd name="T65" fmla="*/ 1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6" h="81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73" name="Freeform 529"/>
            <p:cNvSpPr>
              <a:spLocks/>
            </p:cNvSpPr>
            <p:nvPr>
              <p:custDataLst>
                <p:tags r:id="rId751"/>
              </p:custDataLst>
            </p:nvPr>
          </p:nvSpPr>
          <p:spPr bwMode="auto">
            <a:xfrm>
              <a:off x="14570369" y="4994144"/>
              <a:ext cx="36895" cy="125627"/>
            </a:xfrm>
            <a:custGeom>
              <a:avLst/>
              <a:gdLst>
                <a:gd name="T0" fmla="*/ 34 w 34"/>
                <a:gd name="T1" fmla="*/ 49 h 49"/>
                <a:gd name="T2" fmla="*/ 34 w 34"/>
                <a:gd name="T3" fmla="*/ 34 h 49"/>
                <a:gd name="T4" fmla="*/ 34 w 34"/>
                <a:gd name="T5" fmla="*/ 25 h 49"/>
                <a:gd name="T6" fmla="*/ 33 w 34"/>
                <a:gd name="T7" fmla="*/ 21 h 49"/>
                <a:gd name="T8" fmla="*/ 33 w 34"/>
                <a:gd name="T9" fmla="*/ 17 h 49"/>
                <a:gd name="T10" fmla="*/ 31 w 34"/>
                <a:gd name="T11" fmla="*/ 15 h 49"/>
                <a:gd name="T12" fmla="*/ 30 w 34"/>
                <a:gd name="T13" fmla="*/ 12 h 49"/>
                <a:gd name="T14" fmla="*/ 25 w 34"/>
                <a:gd name="T15" fmla="*/ 8 h 49"/>
                <a:gd name="T16" fmla="*/ 21 w 34"/>
                <a:gd name="T17" fmla="*/ 0 h 49"/>
                <a:gd name="T18" fmla="*/ 8 w 34"/>
                <a:gd name="T19" fmla="*/ 0 h 49"/>
                <a:gd name="T20" fmla="*/ 0 w 34"/>
                <a:gd name="T21" fmla="*/ 0 h 49"/>
                <a:gd name="T22" fmla="*/ 3 w 34"/>
                <a:gd name="T23" fmla="*/ 11 h 49"/>
                <a:gd name="T24" fmla="*/ 7 w 34"/>
                <a:gd name="T25" fmla="*/ 20 h 49"/>
                <a:gd name="T26" fmla="*/ 10 w 34"/>
                <a:gd name="T27" fmla="*/ 27 h 49"/>
                <a:gd name="T28" fmla="*/ 14 w 34"/>
                <a:gd name="T29" fmla="*/ 34 h 49"/>
                <a:gd name="T30" fmla="*/ 19 w 34"/>
                <a:gd name="T31" fmla="*/ 39 h 49"/>
                <a:gd name="T32" fmla="*/ 24 w 34"/>
                <a:gd name="T33" fmla="*/ 43 h 49"/>
                <a:gd name="T34" fmla="*/ 29 w 34"/>
                <a:gd name="T35" fmla="*/ 46 h 49"/>
                <a:gd name="T36" fmla="*/ 34 w 34"/>
                <a:gd name="T3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77" name="Freeform 533"/>
            <p:cNvSpPr>
              <a:spLocks/>
            </p:cNvSpPr>
            <p:nvPr>
              <p:custDataLst>
                <p:tags r:id="rId752"/>
              </p:custDataLst>
            </p:nvPr>
          </p:nvSpPr>
          <p:spPr bwMode="auto">
            <a:xfrm>
              <a:off x="16381927" y="5179094"/>
              <a:ext cx="405848" cy="348965"/>
            </a:xfrm>
            <a:custGeom>
              <a:avLst/>
              <a:gdLst>
                <a:gd name="T0" fmla="*/ 26 w 405"/>
                <a:gd name="T1" fmla="*/ 162 h 302"/>
                <a:gd name="T2" fmla="*/ 28 w 405"/>
                <a:gd name="T3" fmla="*/ 156 h 302"/>
                <a:gd name="T4" fmla="*/ 30 w 405"/>
                <a:gd name="T5" fmla="*/ 154 h 302"/>
                <a:gd name="T6" fmla="*/ 28 w 405"/>
                <a:gd name="T7" fmla="*/ 151 h 302"/>
                <a:gd name="T8" fmla="*/ 18 w 405"/>
                <a:gd name="T9" fmla="*/ 143 h 302"/>
                <a:gd name="T10" fmla="*/ 6 w 405"/>
                <a:gd name="T11" fmla="*/ 127 h 302"/>
                <a:gd name="T12" fmla="*/ 2 w 405"/>
                <a:gd name="T13" fmla="*/ 116 h 302"/>
                <a:gd name="T14" fmla="*/ 5 w 405"/>
                <a:gd name="T15" fmla="*/ 112 h 302"/>
                <a:gd name="T16" fmla="*/ 6 w 405"/>
                <a:gd name="T17" fmla="*/ 104 h 302"/>
                <a:gd name="T18" fmla="*/ 17 w 405"/>
                <a:gd name="T19" fmla="*/ 97 h 302"/>
                <a:gd name="T20" fmla="*/ 34 w 405"/>
                <a:gd name="T21" fmla="*/ 93 h 302"/>
                <a:gd name="T22" fmla="*/ 47 w 405"/>
                <a:gd name="T23" fmla="*/ 88 h 302"/>
                <a:gd name="T24" fmla="*/ 57 w 405"/>
                <a:gd name="T25" fmla="*/ 82 h 302"/>
                <a:gd name="T26" fmla="*/ 67 w 405"/>
                <a:gd name="T27" fmla="*/ 70 h 302"/>
                <a:gd name="T28" fmla="*/ 75 w 405"/>
                <a:gd name="T29" fmla="*/ 52 h 302"/>
                <a:gd name="T30" fmla="*/ 84 w 405"/>
                <a:gd name="T31" fmla="*/ 47 h 302"/>
                <a:gd name="T32" fmla="*/ 95 w 405"/>
                <a:gd name="T33" fmla="*/ 52 h 302"/>
                <a:gd name="T34" fmla="*/ 117 w 405"/>
                <a:gd name="T35" fmla="*/ 54 h 302"/>
                <a:gd name="T36" fmla="*/ 169 w 405"/>
                <a:gd name="T37" fmla="*/ 46 h 302"/>
                <a:gd name="T38" fmla="*/ 212 w 405"/>
                <a:gd name="T39" fmla="*/ 43 h 302"/>
                <a:gd name="T40" fmla="*/ 234 w 405"/>
                <a:gd name="T41" fmla="*/ 41 h 302"/>
                <a:gd name="T42" fmla="*/ 264 w 405"/>
                <a:gd name="T43" fmla="*/ 35 h 302"/>
                <a:gd name="T44" fmla="*/ 318 w 405"/>
                <a:gd name="T45" fmla="*/ 17 h 302"/>
                <a:gd name="T46" fmla="*/ 359 w 405"/>
                <a:gd name="T47" fmla="*/ 4 h 302"/>
                <a:gd name="T48" fmla="*/ 372 w 405"/>
                <a:gd name="T49" fmla="*/ 3 h 302"/>
                <a:gd name="T50" fmla="*/ 385 w 405"/>
                <a:gd name="T51" fmla="*/ 3 h 302"/>
                <a:gd name="T52" fmla="*/ 398 w 405"/>
                <a:gd name="T53" fmla="*/ 1 h 302"/>
                <a:gd name="T54" fmla="*/ 395 w 405"/>
                <a:gd name="T55" fmla="*/ 8 h 302"/>
                <a:gd name="T56" fmla="*/ 360 w 405"/>
                <a:gd name="T57" fmla="*/ 41 h 302"/>
                <a:gd name="T58" fmla="*/ 344 w 405"/>
                <a:gd name="T59" fmla="*/ 57 h 302"/>
                <a:gd name="T60" fmla="*/ 339 w 405"/>
                <a:gd name="T61" fmla="*/ 64 h 302"/>
                <a:gd name="T62" fmla="*/ 339 w 405"/>
                <a:gd name="T63" fmla="*/ 96 h 302"/>
                <a:gd name="T64" fmla="*/ 337 w 405"/>
                <a:gd name="T65" fmla="*/ 149 h 302"/>
                <a:gd name="T66" fmla="*/ 335 w 405"/>
                <a:gd name="T67" fmla="*/ 180 h 302"/>
                <a:gd name="T68" fmla="*/ 326 w 405"/>
                <a:gd name="T69" fmla="*/ 198 h 302"/>
                <a:gd name="T70" fmla="*/ 305 w 405"/>
                <a:gd name="T71" fmla="*/ 210 h 302"/>
                <a:gd name="T72" fmla="*/ 265 w 405"/>
                <a:gd name="T73" fmla="*/ 227 h 302"/>
                <a:gd name="T74" fmla="*/ 106 w 405"/>
                <a:gd name="T75" fmla="*/ 302 h 302"/>
                <a:gd name="T76" fmla="*/ 57 w 405"/>
                <a:gd name="T77" fmla="*/ 260 h 302"/>
                <a:gd name="T78" fmla="*/ 70 w 405"/>
                <a:gd name="T79" fmla="*/ 228 h 302"/>
                <a:gd name="T80" fmla="*/ 81 w 405"/>
                <a:gd name="T81" fmla="*/ 209 h 302"/>
                <a:gd name="T82" fmla="*/ 86 w 405"/>
                <a:gd name="T83" fmla="*/ 172 h 302"/>
                <a:gd name="T84" fmla="*/ 71 w 405"/>
                <a:gd name="T85" fmla="*/ 173 h 302"/>
                <a:gd name="T86" fmla="*/ 57 w 405"/>
                <a:gd name="T87" fmla="*/ 169 h 302"/>
                <a:gd name="T88" fmla="*/ 41 w 405"/>
                <a:gd name="T89" fmla="*/ 165 h 302"/>
                <a:gd name="T90" fmla="*/ 26 w 405"/>
                <a:gd name="T91" fmla="*/ 166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5" h="302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379" name="Group 535"/>
            <p:cNvGrpSpPr>
              <a:grpSpLocks/>
            </p:cNvGrpSpPr>
            <p:nvPr>
              <p:custDataLst>
                <p:tags r:id="rId753"/>
              </p:custDataLst>
            </p:nvPr>
          </p:nvGrpSpPr>
          <p:grpSpPr bwMode="auto">
            <a:xfrm>
              <a:off x="15780535" y="4847579"/>
              <a:ext cx="1121617" cy="443184"/>
              <a:chOff x="3289" y="1830"/>
              <a:chExt cx="363" cy="128"/>
            </a:xfrm>
            <a:solidFill>
              <a:schemeClr val="bg1"/>
            </a:solidFill>
          </p:grpSpPr>
          <p:sp>
            <p:nvSpPr>
              <p:cNvPr id="390" name="Freeform 536"/>
              <p:cNvSpPr>
                <a:spLocks/>
              </p:cNvSpPr>
              <p:nvPr/>
            </p:nvSpPr>
            <p:spPr bwMode="auto">
              <a:xfrm>
                <a:off x="3289" y="1871"/>
                <a:ext cx="4" cy="3"/>
              </a:xfrm>
              <a:custGeom>
                <a:avLst/>
                <a:gdLst>
                  <a:gd name="T0" fmla="*/ 13 w 13"/>
                  <a:gd name="T1" fmla="*/ 0 h 7"/>
                  <a:gd name="T2" fmla="*/ 12 w 13"/>
                  <a:gd name="T3" fmla="*/ 1 h 7"/>
                  <a:gd name="T4" fmla="*/ 9 w 13"/>
                  <a:gd name="T5" fmla="*/ 3 h 7"/>
                  <a:gd name="T6" fmla="*/ 4 w 13"/>
                  <a:gd name="T7" fmla="*/ 5 h 7"/>
                  <a:gd name="T8" fmla="*/ 0 w 13"/>
                  <a:gd name="T9" fmla="*/ 7 h 7"/>
                  <a:gd name="T10" fmla="*/ 7 w 13"/>
                  <a:gd name="T11" fmla="*/ 3 h 7"/>
                  <a:gd name="T12" fmla="*/ 13 w 1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391" name="Freeform 537"/>
              <p:cNvSpPr>
                <a:spLocks/>
              </p:cNvSpPr>
              <p:nvPr/>
            </p:nvSpPr>
            <p:spPr bwMode="auto">
              <a:xfrm>
                <a:off x="3324" y="1937"/>
                <a:ext cx="10" cy="3"/>
              </a:xfrm>
              <a:custGeom>
                <a:avLst/>
                <a:gdLst>
                  <a:gd name="T0" fmla="*/ 0 w 34"/>
                  <a:gd name="T1" fmla="*/ 6 h 8"/>
                  <a:gd name="T2" fmla="*/ 7 w 34"/>
                  <a:gd name="T3" fmla="*/ 5 h 8"/>
                  <a:gd name="T4" fmla="*/ 15 w 34"/>
                  <a:gd name="T5" fmla="*/ 3 h 8"/>
                  <a:gd name="T6" fmla="*/ 25 w 34"/>
                  <a:gd name="T7" fmla="*/ 1 h 8"/>
                  <a:gd name="T8" fmla="*/ 34 w 34"/>
                  <a:gd name="T9" fmla="*/ 0 h 8"/>
                  <a:gd name="T10" fmla="*/ 31 w 34"/>
                  <a:gd name="T11" fmla="*/ 2 h 8"/>
                  <a:gd name="T12" fmla="*/ 27 w 34"/>
                  <a:gd name="T13" fmla="*/ 4 h 8"/>
                  <a:gd name="T14" fmla="*/ 22 w 34"/>
                  <a:gd name="T15" fmla="*/ 6 h 8"/>
                  <a:gd name="T16" fmla="*/ 18 w 34"/>
                  <a:gd name="T17" fmla="*/ 7 h 8"/>
                  <a:gd name="T18" fmla="*/ 12 w 34"/>
                  <a:gd name="T19" fmla="*/ 8 h 8"/>
                  <a:gd name="T20" fmla="*/ 8 w 34"/>
                  <a:gd name="T21" fmla="*/ 8 h 8"/>
                  <a:gd name="T22" fmla="*/ 4 w 34"/>
                  <a:gd name="T23" fmla="*/ 8 h 8"/>
                  <a:gd name="T24" fmla="*/ 0 w 34"/>
                  <a:gd name="T2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8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392" name="Freeform 538"/>
              <p:cNvSpPr>
                <a:spLocks/>
              </p:cNvSpPr>
              <p:nvPr/>
            </p:nvSpPr>
            <p:spPr bwMode="auto">
              <a:xfrm>
                <a:off x="3343" y="1948"/>
                <a:ext cx="4" cy="8"/>
              </a:xfrm>
              <a:custGeom>
                <a:avLst/>
                <a:gdLst>
                  <a:gd name="T0" fmla="*/ 0 w 13"/>
                  <a:gd name="T1" fmla="*/ 24 h 24"/>
                  <a:gd name="T2" fmla="*/ 0 w 13"/>
                  <a:gd name="T3" fmla="*/ 0 h 24"/>
                  <a:gd name="T4" fmla="*/ 13 w 13"/>
                  <a:gd name="T5" fmla="*/ 12 h 24"/>
                  <a:gd name="T6" fmla="*/ 0 w 13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393" name="Freeform 539"/>
              <p:cNvSpPr>
                <a:spLocks/>
              </p:cNvSpPr>
              <p:nvPr/>
            </p:nvSpPr>
            <p:spPr bwMode="auto">
              <a:xfrm>
                <a:off x="3313" y="1834"/>
                <a:ext cx="34" cy="23"/>
              </a:xfrm>
              <a:custGeom>
                <a:avLst/>
                <a:gdLst>
                  <a:gd name="T0" fmla="*/ 0 w 107"/>
                  <a:gd name="T1" fmla="*/ 13 h 69"/>
                  <a:gd name="T2" fmla="*/ 0 w 107"/>
                  <a:gd name="T3" fmla="*/ 27 h 69"/>
                  <a:gd name="T4" fmla="*/ 0 w 107"/>
                  <a:gd name="T5" fmla="*/ 45 h 69"/>
                  <a:gd name="T6" fmla="*/ 0 w 107"/>
                  <a:gd name="T7" fmla="*/ 62 h 69"/>
                  <a:gd name="T8" fmla="*/ 0 w 107"/>
                  <a:gd name="T9" fmla="*/ 69 h 69"/>
                  <a:gd name="T10" fmla="*/ 16 w 107"/>
                  <a:gd name="T11" fmla="*/ 66 h 69"/>
                  <a:gd name="T12" fmla="*/ 49 w 107"/>
                  <a:gd name="T13" fmla="*/ 58 h 69"/>
                  <a:gd name="T14" fmla="*/ 85 w 107"/>
                  <a:gd name="T15" fmla="*/ 50 h 69"/>
                  <a:gd name="T16" fmla="*/ 107 w 107"/>
                  <a:gd name="T17" fmla="*/ 44 h 69"/>
                  <a:gd name="T18" fmla="*/ 101 w 107"/>
                  <a:gd name="T19" fmla="*/ 38 h 69"/>
                  <a:gd name="T20" fmla="*/ 94 w 107"/>
                  <a:gd name="T21" fmla="*/ 34 h 69"/>
                  <a:gd name="T22" fmla="*/ 86 w 107"/>
                  <a:gd name="T23" fmla="*/ 30 h 69"/>
                  <a:gd name="T24" fmla="*/ 78 w 107"/>
                  <a:gd name="T25" fmla="*/ 27 h 69"/>
                  <a:gd name="T26" fmla="*/ 72 w 107"/>
                  <a:gd name="T27" fmla="*/ 23 h 69"/>
                  <a:gd name="T28" fmla="*/ 65 w 107"/>
                  <a:gd name="T29" fmla="*/ 18 h 69"/>
                  <a:gd name="T30" fmla="*/ 63 w 107"/>
                  <a:gd name="T31" fmla="*/ 15 h 69"/>
                  <a:gd name="T32" fmla="*/ 62 w 107"/>
                  <a:gd name="T33" fmla="*/ 11 h 69"/>
                  <a:gd name="T34" fmla="*/ 61 w 107"/>
                  <a:gd name="T35" fmla="*/ 7 h 69"/>
                  <a:gd name="T36" fmla="*/ 61 w 107"/>
                  <a:gd name="T37" fmla="*/ 0 h 69"/>
                  <a:gd name="T38" fmla="*/ 54 w 107"/>
                  <a:gd name="T39" fmla="*/ 1 h 69"/>
                  <a:gd name="T40" fmla="*/ 38 w 107"/>
                  <a:gd name="T41" fmla="*/ 4 h 69"/>
                  <a:gd name="T42" fmla="*/ 18 w 107"/>
                  <a:gd name="T43" fmla="*/ 9 h 69"/>
                  <a:gd name="T44" fmla="*/ 0 w 107"/>
                  <a:gd name="T45" fmla="*/ 1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7" h="69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394" name="Freeform 540"/>
              <p:cNvSpPr>
                <a:spLocks/>
              </p:cNvSpPr>
              <p:nvPr/>
            </p:nvSpPr>
            <p:spPr bwMode="auto">
              <a:xfrm>
                <a:off x="3302" y="1830"/>
                <a:ext cx="350" cy="128"/>
              </a:xfrm>
              <a:custGeom>
                <a:avLst/>
                <a:gdLst>
                  <a:gd name="T0" fmla="*/ 992 w 1070"/>
                  <a:gd name="T1" fmla="*/ 124 h 382"/>
                  <a:gd name="T2" fmla="*/ 970 w 1070"/>
                  <a:gd name="T3" fmla="*/ 103 h 382"/>
                  <a:gd name="T4" fmla="*/ 962 w 1070"/>
                  <a:gd name="T5" fmla="*/ 57 h 382"/>
                  <a:gd name="T6" fmla="*/ 936 w 1070"/>
                  <a:gd name="T7" fmla="*/ 36 h 382"/>
                  <a:gd name="T8" fmla="*/ 817 w 1070"/>
                  <a:gd name="T9" fmla="*/ 19 h 382"/>
                  <a:gd name="T10" fmla="*/ 726 w 1070"/>
                  <a:gd name="T11" fmla="*/ 58 h 382"/>
                  <a:gd name="T12" fmla="*/ 678 w 1070"/>
                  <a:gd name="T13" fmla="*/ 65 h 382"/>
                  <a:gd name="T14" fmla="*/ 632 w 1070"/>
                  <a:gd name="T15" fmla="*/ 65 h 382"/>
                  <a:gd name="T16" fmla="*/ 612 w 1070"/>
                  <a:gd name="T17" fmla="*/ 44 h 382"/>
                  <a:gd name="T18" fmla="*/ 560 w 1070"/>
                  <a:gd name="T19" fmla="*/ 37 h 382"/>
                  <a:gd name="T20" fmla="*/ 525 w 1070"/>
                  <a:gd name="T21" fmla="*/ 19 h 382"/>
                  <a:gd name="T22" fmla="*/ 483 w 1070"/>
                  <a:gd name="T23" fmla="*/ 21 h 382"/>
                  <a:gd name="T24" fmla="*/ 465 w 1070"/>
                  <a:gd name="T25" fmla="*/ 0 h 382"/>
                  <a:gd name="T26" fmla="*/ 390 w 1070"/>
                  <a:gd name="T27" fmla="*/ 16 h 382"/>
                  <a:gd name="T28" fmla="*/ 299 w 1070"/>
                  <a:gd name="T29" fmla="*/ 26 h 382"/>
                  <a:gd name="T30" fmla="*/ 257 w 1070"/>
                  <a:gd name="T31" fmla="*/ 45 h 382"/>
                  <a:gd name="T32" fmla="*/ 138 w 1070"/>
                  <a:gd name="T33" fmla="*/ 61 h 382"/>
                  <a:gd name="T34" fmla="*/ 173 w 1070"/>
                  <a:gd name="T35" fmla="*/ 75 h 382"/>
                  <a:gd name="T36" fmla="*/ 164 w 1070"/>
                  <a:gd name="T37" fmla="*/ 90 h 382"/>
                  <a:gd name="T38" fmla="*/ 114 w 1070"/>
                  <a:gd name="T39" fmla="*/ 93 h 382"/>
                  <a:gd name="T40" fmla="*/ 42 w 1070"/>
                  <a:gd name="T41" fmla="*/ 94 h 382"/>
                  <a:gd name="T42" fmla="*/ 8 w 1070"/>
                  <a:gd name="T43" fmla="*/ 110 h 382"/>
                  <a:gd name="T44" fmla="*/ 0 w 1070"/>
                  <a:gd name="T45" fmla="*/ 147 h 382"/>
                  <a:gd name="T46" fmla="*/ 16 w 1070"/>
                  <a:gd name="T47" fmla="*/ 167 h 382"/>
                  <a:gd name="T48" fmla="*/ 22 w 1070"/>
                  <a:gd name="T49" fmla="*/ 193 h 382"/>
                  <a:gd name="T50" fmla="*/ 21 w 1070"/>
                  <a:gd name="T51" fmla="*/ 210 h 382"/>
                  <a:gd name="T52" fmla="*/ 49 w 1070"/>
                  <a:gd name="T53" fmla="*/ 237 h 382"/>
                  <a:gd name="T54" fmla="*/ 56 w 1070"/>
                  <a:gd name="T55" fmla="*/ 259 h 382"/>
                  <a:gd name="T56" fmla="*/ 74 w 1070"/>
                  <a:gd name="T57" fmla="*/ 271 h 382"/>
                  <a:gd name="T58" fmla="*/ 96 w 1070"/>
                  <a:gd name="T59" fmla="*/ 290 h 382"/>
                  <a:gd name="T60" fmla="*/ 205 w 1070"/>
                  <a:gd name="T61" fmla="*/ 352 h 382"/>
                  <a:gd name="T62" fmla="*/ 253 w 1070"/>
                  <a:gd name="T63" fmla="*/ 370 h 382"/>
                  <a:gd name="T64" fmla="*/ 267 w 1070"/>
                  <a:gd name="T65" fmla="*/ 358 h 382"/>
                  <a:gd name="T66" fmla="*/ 277 w 1070"/>
                  <a:gd name="T67" fmla="*/ 338 h 382"/>
                  <a:gd name="T68" fmla="*/ 297 w 1070"/>
                  <a:gd name="T69" fmla="*/ 316 h 382"/>
                  <a:gd name="T70" fmla="*/ 334 w 1070"/>
                  <a:gd name="T71" fmla="*/ 323 h 382"/>
                  <a:gd name="T72" fmla="*/ 362 w 1070"/>
                  <a:gd name="T73" fmla="*/ 358 h 382"/>
                  <a:gd name="T74" fmla="*/ 399 w 1070"/>
                  <a:gd name="T75" fmla="*/ 370 h 382"/>
                  <a:gd name="T76" fmla="*/ 447 w 1070"/>
                  <a:gd name="T77" fmla="*/ 359 h 382"/>
                  <a:gd name="T78" fmla="*/ 493 w 1070"/>
                  <a:gd name="T79" fmla="*/ 335 h 382"/>
                  <a:gd name="T80" fmla="*/ 525 w 1070"/>
                  <a:gd name="T81" fmla="*/ 327 h 382"/>
                  <a:gd name="T82" fmla="*/ 564 w 1070"/>
                  <a:gd name="T83" fmla="*/ 326 h 382"/>
                  <a:gd name="T84" fmla="*/ 567 w 1070"/>
                  <a:gd name="T85" fmla="*/ 367 h 382"/>
                  <a:gd name="T86" fmla="*/ 590 w 1070"/>
                  <a:gd name="T87" fmla="*/ 377 h 382"/>
                  <a:gd name="T88" fmla="*/ 613 w 1070"/>
                  <a:gd name="T89" fmla="*/ 362 h 382"/>
                  <a:gd name="T90" fmla="*/ 647 w 1070"/>
                  <a:gd name="T91" fmla="*/ 336 h 382"/>
                  <a:gd name="T92" fmla="*/ 752 w 1070"/>
                  <a:gd name="T93" fmla="*/ 327 h 382"/>
                  <a:gd name="T94" fmla="*/ 831 w 1070"/>
                  <a:gd name="T95" fmla="*/ 315 h 382"/>
                  <a:gd name="T96" fmla="*/ 918 w 1070"/>
                  <a:gd name="T97" fmla="*/ 283 h 382"/>
                  <a:gd name="T98" fmla="*/ 967 w 1070"/>
                  <a:gd name="T99" fmla="*/ 286 h 382"/>
                  <a:gd name="T100" fmla="*/ 1005 w 1070"/>
                  <a:gd name="T101" fmla="*/ 293 h 382"/>
                  <a:gd name="T102" fmla="*/ 1056 w 1070"/>
                  <a:gd name="T103" fmla="*/ 308 h 382"/>
                  <a:gd name="T104" fmla="*/ 1056 w 1070"/>
                  <a:gd name="T105" fmla="*/ 268 h 382"/>
                  <a:gd name="T106" fmla="*/ 1026 w 1070"/>
                  <a:gd name="T107" fmla="*/ 219 h 382"/>
                  <a:gd name="T108" fmla="*/ 1017 w 1070"/>
                  <a:gd name="T109" fmla="*/ 167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70" h="382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380" name="Freeform 541"/>
            <p:cNvSpPr>
              <a:spLocks/>
            </p:cNvSpPr>
            <p:nvPr>
              <p:custDataLst>
                <p:tags r:id="rId754"/>
              </p:custDataLst>
            </p:nvPr>
          </p:nvSpPr>
          <p:spPr bwMode="auto">
            <a:xfrm>
              <a:off x="11105901" y="7381065"/>
              <a:ext cx="232441" cy="268702"/>
            </a:xfrm>
            <a:custGeom>
              <a:avLst/>
              <a:gdLst>
                <a:gd name="T0" fmla="*/ 63 w 226"/>
                <a:gd name="T1" fmla="*/ 236 h 237"/>
                <a:gd name="T2" fmla="*/ 68 w 226"/>
                <a:gd name="T3" fmla="*/ 237 h 237"/>
                <a:gd name="T4" fmla="*/ 75 w 226"/>
                <a:gd name="T5" fmla="*/ 235 h 237"/>
                <a:gd name="T6" fmla="*/ 83 w 226"/>
                <a:gd name="T7" fmla="*/ 234 h 237"/>
                <a:gd name="T8" fmla="*/ 89 w 226"/>
                <a:gd name="T9" fmla="*/ 230 h 237"/>
                <a:gd name="T10" fmla="*/ 96 w 226"/>
                <a:gd name="T11" fmla="*/ 223 h 237"/>
                <a:gd name="T12" fmla="*/ 99 w 226"/>
                <a:gd name="T13" fmla="*/ 214 h 237"/>
                <a:gd name="T14" fmla="*/ 123 w 226"/>
                <a:gd name="T15" fmla="*/ 209 h 237"/>
                <a:gd name="T16" fmla="*/ 166 w 226"/>
                <a:gd name="T17" fmla="*/ 205 h 237"/>
                <a:gd name="T18" fmla="*/ 195 w 226"/>
                <a:gd name="T19" fmla="*/ 198 h 237"/>
                <a:gd name="T20" fmla="*/ 209 w 226"/>
                <a:gd name="T21" fmla="*/ 191 h 237"/>
                <a:gd name="T22" fmla="*/ 220 w 226"/>
                <a:gd name="T23" fmla="*/ 181 h 237"/>
                <a:gd name="T24" fmla="*/ 225 w 226"/>
                <a:gd name="T25" fmla="*/ 168 h 237"/>
                <a:gd name="T26" fmla="*/ 226 w 226"/>
                <a:gd name="T27" fmla="*/ 153 h 237"/>
                <a:gd name="T28" fmla="*/ 223 w 226"/>
                <a:gd name="T29" fmla="*/ 140 h 237"/>
                <a:gd name="T30" fmla="*/ 215 w 226"/>
                <a:gd name="T31" fmla="*/ 123 h 237"/>
                <a:gd name="T32" fmla="*/ 203 w 226"/>
                <a:gd name="T33" fmla="*/ 100 h 237"/>
                <a:gd name="T34" fmla="*/ 196 w 226"/>
                <a:gd name="T35" fmla="*/ 84 h 237"/>
                <a:gd name="T36" fmla="*/ 193 w 226"/>
                <a:gd name="T37" fmla="*/ 74 h 237"/>
                <a:gd name="T38" fmla="*/ 195 w 226"/>
                <a:gd name="T39" fmla="*/ 59 h 237"/>
                <a:gd name="T40" fmla="*/ 200 w 226"/>
                <a:gd name="T41" fmla="*/ 43 h 237"/>
                <a:gd name="T42" fmla="*/ 213 w 226"/>
                <a:gd name="T43" fmla="*/ 25 h 237"/>
                <a:gd name="T44" fmla="*/ 213 w 226"/>
                <a:gd name="T45" fmla="*/ 14 h 237"/>
                <a:gd name="T46" fmla="*/ 191 w 226"/>
                <a:gd name="T47" fmla="*/ 7 h 237"/>
                <a:gd name="T48" fmla="*/ 154 w 226"/>
                <a:gd name="T49" fmla="*/ 2 h 237"/>
                <a:gd name="T50" fmla="*/ 20 w 226"/>
                <a:gd name="T51" fmla="*/ 6 h 237"/>
                <a:gd name="T52" fmla="*/ 18 w 226"/>
                <a:gd name="T53" fmla="*/ 31 h 237"/>
                <a:gd name="T54" fmla="*/ 10 w 226"/>
                <a:gd name="T55" fmla="*/ 54 h 237"/>
                <a:gd name="T56" fmla="*/ 3 w 226"/>
                <a:gd name="T57" fmla="*/ 79 h 237"/>
                <a:gd name="T58" fmla="*/ 0 w 226"/>
                <a:gd name="T59" fmla="*/ 111 h 237"/>
                <a:gd name="T60" fmla="*/ 3 w 226"/>
                <a:gd name="T61" fmla="*/ 130 h 237"/>
                <a:gd name="T62" fmla="*/ 10 w 226"/>
                <a:gd name="T63" fmla="*/ 146 h 237"/>
                <a:gd name="T64" fmla="*/ 30 w 226"/>
                <a:gd name="T65" fmla="*/ 173 h 237"/>
                <a:gd name="T66" fmla="*/ 51 w 226"/>
                <a:gd name="T67" fmla="*/ 199 h 237"/>
                <a:gd name="T68" fmla="*/ 57 w 226"/>
                <a:gd name="T69" fmla="*/ 216 h 237"/>
                <a:gd name="T70" fmla="*/ 61 w 226"/>
                <a:gd name="T71" fmla="*/ 23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6" h="237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81" name="Freeform 542"/>
            <p:cNvSpPr>
              <a:spLocks/>
            </p:cNvSpPr>
            <p:nvPr>
              <p:custDataLst>
                <p:tags r:id="rId755"/>
              </p:custDataLst>
            </p:nvPr>
          </p:nvSpPr>
          <p:spPr bwMode="auto">
            <a:xfrm>
              <a:off x="20274380" y="6142238"/>
              <a:ext cx="483327" cy="1008510"/>
            </a:xfrm>
            <a:custGeom>
              <a:avLst/>
              <a:gdLst>
                <a:gd name="T0" fmla="*/ 287 w 478"/>
                <a:gd name="T1" fmla="*/ 109 h 875"/>
                <a:gd name="T2" fmla="*/ 250 w 478"/>
                <a:gd name="T3" fmla="*/ 138 h 875"/>
                <a:gd name="T4" fmla="*/ 199 w 478"/>
                <a:gd name="T5" fmla="*/ 197 h 875"/>
                <a:gd name="T6" fmla="*/ 198 w 478"/>
                <a:gd name="T7" fmla="*/ 213 h 875"/>
                <a:gd name="T8" fmla="*/ 206 w 478"/>
                <a:gd name="T9" fmla="*/ 239 h 875"/>
                <a:gd name="T10" fmla="*/ 221 w 478"/>
                <a:gd name="T11" fmla="*/ 265 h 875"/>
                <a:gd name="T12" fmla="*/ 240 w 478"/>
                <a:gd name="T13" fmla="*/ 288 h 875"/>
                <a:gd name="T14" fmla="*/ 259 w 478"/>
                <a:gd name="T15" fmla="*/ 301 h 875"/>
                <a:gd name="T16" fmla="*/ 279 w 478"/>
                <a:gd name="T17" fmla="*/ 329 h 875"/>
                <a:gd name="T18" fmla="*/ 295 w 478"/>
                <a:gd name="T19" fmla="*/ 361 h 875"/>
                <a:gd name="T20" fmla="*/ 305 w 478"/>
                <a:gd name="T21" fmla="*/ 369 h 875"/>
                <a:gd name="T22" fmla="*/ 438 w 478"/>
                <a:gd name="T23" fmla="*/ 499 h 875"/>
                <a:gd name="T24" fmla="*/ 471 w 478"/>
                <a:gd name="T25" fmla="*/ 589 h 875"/>
                <a:gd name="T26" fmla="*/ 478 w 478"/>
                <a:gd name="T27" fmla="*/ 647 h 875"/>
                <a:gd name="T28" fmla="*/ 476 w 478"/>
                <a:gd name="T29" fmla="*/ 687 h 875"/>
                <a:gd name="T30" fmla="*/ 478 w 478"/>
                <a:gd name="T31" fmla="*/ 708 h 875"/>
                <a:gd name="T32" fmla="*/ 447 w 478"/>
                <a:gd name="T33" fmla="*/ 718 h 875"/>
                <a:gd name="T34" fmla="*/ 420 w 478"/>
                <a:gd name="T35" fmla="*/ 733 h 875"/>
                <a:gd name="T36" fmla="*/ 391 w 478"/>
                <a:gd name="T37" fmla="*/ 756 h 875"/>
                <a:gd name="T38" fmla="*/ 365 w 478"/>
                <a:gd name="T39" fmla="*/ 789 h 875"/>
                <a:gd name="T40" fmla="*/ 348 w 478"/>
                <a:gd name="T41" fmla="*/ 785 h 875"/>
                <a:gd name="T42" fmla="*/ 319 w 478"/>
                <a:gd name="T43" fmla="*/ 789 h 875"/>
                <a:gd name="T44" fmla="*/ 313 w 478"/>
                <a:gd name="T45" fmla="*/ 804 h 875"/>
                <a:gd name="T46" fmla="*/ 289 w 478"/>
                <a:gd name="T47" fmla="*/ 838 h 875"/>
                <a:gd name="T48" fmla="*/ 256 w 478"/>
                <a:gd name="T49" fmla="*/ 868 h 875"/>
                <a:gd name="T50" fmla="*/ 239 w 478"/>
                <a:gd name="T51" fmla="*/ 875 h 875"/>
                <a:gd name="T52" fmla="*/ 232 w 478"/>
                <a:gd name="T53" fmla="*/ 868 h 875"/>
                <a:gd name="T54" fmla="*/ 225 w 478"/>
                <a:gd name="T55" fmla="*/ 844 h 875"/>
                <a:gd name="T56" fmla="*/ 231 w 478"/>
                <a:gd name="T57" fmla="*/ 800 h 875"/>
                <a:gd name="T58" fmla="*/ 253 w 478"/>
                <a:gd name="T59" fmla="*/ 775 h 875"/>
                <a:gd name="T60" fmla="*/ 277 w 478"/>
                <a:gd name="T61" fmla="*/ 760 h 875"/>
                <a:gd name="T62" fmla="*/ 295 w 478"/>
                <a:gd name="T63" fmla="*/ 753 h 875"/>
                <a:gd name="T64" fmla="*/ 305 w 478"/>
                <a:gd name="T65" fmla="*/ 743 h 875"/>
                <a:gd name="T66" fmla="*/ 314 w 478"/>
                <a:gd name="T67" fmla="*/ 714 h 875"/>
                <a:gd name="T68" fmla="*/ 330 w 478"/>
                <a:gd name="T69" fmla="*/ 686 h 875"/>
                <a:gd name="T70" fmla="*/ 365 w 478"/>
                <a:gd name="T71" fmla="*/ 643 h 875"/>
                <a:gd name="T72" fmla="*/ 371 w 478"/>
                <a:gd name="T73" fmla="*/ 536 h 875"/>
                <a:gd name="T74" fmla="*/ 364 w 478"/>
                <a:gd name="T75" fmla="*/ 475 h 875"/>
                <a:gd name="T76" fmla="*/ 341 w 478"/>
                <a:gd name="T77" fmla="*/ 427 h 875"/>
                <a:gd name="T78" fmla="*/ 297 w 478"/>
                <a:gd name="T79" fmla="*/ 377 h 875"/>
                <a:gd name="T80" fmla="*/ 219 w 478"/>
                <a:gd name="T81" fmla="*/ 308 h 875"/>
                <a:gd name="T82" fmla="*/ 161 w 478"/>
                <a:gd name="T83" fmla="*/ 255 h 875"/>
                <a:gd name="T84" fmla="*/ 108 w 478"/>
                <a:gd name="T85" fmla="*/ 198 h 875"/>
                <a:gd name="T86" fmla="*/ 72 w 478"/>
                <a:gd name="T87" fmla="*/ 146 h 875"/>
                <a:gd name="T88" fmla="*/ 42 w 478"/>
                <a:gd name="T89" fmla="*/ 104 h 875"/>
                <a:gd name="T90" fmla="*/ 46 w 478"/>
                <a:gd name="T91" fmla="*/ 41 h 875"/>
                <a:gd name="T92" fmla="*/ 129 w 478"/>
                <a:gd name="T93" fmla="*/ 19 h 875"/>
                <a:gd name="T94" fmla="*/ 148 w 478"/>
                <a:gd name="T95" fmla="*/ 5 h 875"/>
                <a:gd name="T96" fmla="*/ 175 w 478"/>
                <a:gd name="T97" fmla="*/ 16 h 875"/>
                <a:gd name="T98" fmla="*/ 221 w 478"/>
                <a:gd name="T99" fmla="*/ 35 h 875"/>
                <a:gd name="T100" fmla="*/ 269 w 478"/>
                <a:gd name="T101" fmla="*/ 67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875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82" name="Freeform 543"/>
            <p:cNvSpPr>
              <a:spLocks/>
            </p:cNvSpPr>
            <p:nvPr>
              <p:custDataLst>
                <p:tags r:id="rId756"/>
              </p:custDataLst>
            </p:nvPr>
          </p:nvSpPr>
          <p:spPr bwMode="auto">
            <a:xfrm>
              <a:off x="20477303" y="7649767"/>
              <a:ext cx="59032" cy="125627"/>
            </a:xfrm>
            <a:custGeom>
              <a:avLst/>
              <a:gdLst>
                <a:gd name="T0" fmla="*/ 59 w 59"/>
                <a:gd name="T1" fmla="*/ 6 h 31"/>
                <a:gd name="T2" fmla="*/ 57 w 59"/>
                <a:gd name="T3" fmla="*/ 11 h 31"/>
                <a:gd name="T4" fmla="*/ 53 w 59"/>
                <a:gd name="T5" fmla="*/ 15 h 31"/>
                <a:gd name="T6" fmla="*/ 49 w 59"/>
                <a:gd name="T7" fmla="*/ 19 h 31"/>
                <a:gd name="T8" fmla="*/ 45 w 59"/>
                <a:gd name="T9" fmla="*/ 24 h 31"/>
                <a:gd name="T10" fmla="*/ 40 w 59"/>
                <a:gd name="T11" fmla="*/ 27 h 31"/>
                <a:gd name="T12" fmla="*/ 36 w 59"/>
                <a:gd name="T13" fmla="*/ 29 h 31"/>
                <a:gd name="T14" fmla="*/ 30 w 59"/>
                <a:gd name="T15" fmla="*/ 31 h 31"/>
                <a:gd name="T16" fmla="*/ 26 w 59"/>
                <a:gd name="T17" fmla="*/ 31 h 31"/>
                <a:gd name="T18" fmla="*/ 21 w 59"/>
                <a:gd name="T19" fmla="*/ 31 h 31"/>
                <a:gd name="T20" fmla="*/ 17 w 59"/>
                <a:gd name="T21" fmla="*/ 30 h 31"/>
                <a:gd name="T22" fmla="*/ 14 w 59"/>
                <a:gd name="T23" fmla="*/ 29 h 31"/>
                <a:gd name="T24" fmla="*/ 11 w 59"/>
                <a:gd name="T25" fmla="*/ 27 h 31"/>
                <a:gd name="T26" fmla="*/ 4 w 59"/>
                <a:gd name="T27" fmla="*/ 20 h 31"/>
                <a:gd name="T28" fmla="*/ 0 w 59"/>
                <a:gd name="T29" fmla="*/ 12 h 31"/>
                <a:gd name="T30" fmla="*/ 1 w 59"/>
                <a:gd name="T31" fmla="*/ 9 h 31"/>
                <a:gd name="T32" fmla="*/ 3 w 59"/>
                <a:gd name="T33" fmla="*/ 6 h 31"/>
                <a:gd name="T34" fmla="*/ 5 w 59"/>
                <a:gd name="T35" fmla="*/ 4 h 31"/>
                <a:gd name="T36" fmla="*/ 8 w 59"/>
                <a:gd name="T37" fmla="*/ 3 h 31"/>
                <a:gd name="T38" fmla="*/ 16 w 59"/>
                <a:gd name="T39" fmla="*/ 1 h 31"/>
                <a:gd name="T40" fmla="*/ 24 w 59"/>
                <a:gd name="T41" fmla="*/ 0 h 31"/>
                <a:gd name="T42" fmla="*/ 34 w 59"/>
                <a:gd name="T43" fmla="*/ 0 h 31"/>
                <a:gd name="T44" fmla="*/ 42 w 59"/>
                <a:gd name="T45" fmla="*/ 2 h 31"/>
                <a:gd name="T46" fmla="*/ 51 w 59"/>
                <a:gd name="T47" fmla="*/ 4 h 31"/>
                <a:gd name="T48" fmla="*/ 59 w 59"/>
                <a:gd name="T4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84" name="Freeform 545"/>
            <p:cNvSpPr>
              <a:spLocks/>
            </p:cNvSpPr>
            <p:nvPr>
              <p:custDataLst>
                <p:tags r:id="rId757"/>
              </p:custDataLst>
            </p:nvPr>
          </p:nvSpPr>
          <p:spPr bwMode="auto">
            <a:xfrm>
              <a:off x="14478130" y="6138749"/>
              <a:ext cx="874419" cy="847984"/>
            </a:xfrm>
            <a:custGeom>
              <a:avLst/>
              <a:gdLst>
                <a:gd name="T0" fmla="*/ 231 w 866"/>
                <a:gd name="T1" fmla="*/ 270 h 740"/>
                <a:gd name="T2" fmla="*/ 245 w 866"/>
                <a:gd name="T3" fmla="*/ 264 h 740"/>
                <a:gd name="T4" fmla="*/ 272 w 866"/>
                <a:gd name="T5" fmla="*/ 272 h 740"/>
                <a:gd name="T6" fmla="*/ 654 w 866"/>
                <a:gd name="T7" fmla="*/ 1 h 740"/>
                <a:gd name="T8" fmla="*/ 679 w 866"/>
                <a:gd name="T9" fmla="*/ 6 h 740"/>
                <a:gd name="T10" fmla="*/ 711 w 866"/>
                <a:gd name="T11" fmla="*/ 21 h 740"/>
                <a:gd name="T12" fmla="*/ 730 w 866"/>
                <a:gd name="T13" fmla="*/ 35 h 740"/>
                <a:gd name="T14" fmla="*/ 760 w 866"/>
                <a:gd name="T15" fmla="*/ 57 h 740"/>
                <a:gd name="T16" fmla="*/ 791 w 866"/>
                <a:gd name="T17" fmla="*/ 59 h 740"/>
                <a:gd name="T18" fmla="*/ 831 w 866"/>
                <a:gd name="T19" fmla="*/ 43 h 740"/>
                <a:gd name="T20" fmla="*/ 854 w 866"/>
                <a:gd name="T21" fmla="*/ 166 h 740"/>
                <a:gd name="T22" fmla="*/ 866 w 866"/>
                <a:gd name="T23" fmla="*/ 205 h 740"/>
                <a:gd name="T24" fmla="*/ 850 w 866"/>
                <a:gd name="T25" fmla="*/ 301 h 740"/>
                <a:gd name="T26" fmla="*/ 848 w 866"/>
                <a:gd name="T27" fmla="*/ 376 h 740"/>
                <a:gd name="T28" fmla="*/ 834 w 866"/>
                <a:gd name="T29" fmla="*/ 421 h 740"/>
                <a:gd name="T30" fmla="*/ 802 w 866"/>
                <a:gd name="T31" fmla="*/ 467 h 740"/>
                <a:gd name="T32" fmla="*/ 777 w 866"/>
                <a:gd name="T33" fmla="*/ 499 h 740"/>
                <a:gd name="T34" fmla="*/ 758 w 866"/>
                <a:gd name="T35" fmla="*/ 567 h 740"/>
                <a:gd name="T36" fmla="*/ 711 w 866"/>
                <a:gd name="T37" fmla="*/ 629 h 740"/>
                <a:gd name="T38" fmla="*/ 680 w 866"/>
                <a:gd name="T39" fmla="*/ 646 h 740"/>
                <a:gd name="T40" fmla="*/ 644 w 866"/>
                <a:gd name="T41" fmla="*/ 638 h 740"/>
                <a:gd name="T42" fmla="*/ 611 w 866"/>
                <a:gd name="T43" fmla="*/ 625 h 740"/>
                <a:gd name="T44" fmla="*/ 566 w 866"/>
                <a:gd name="T45" fmla="*/ 633 h 740"/>
                <a:gd name="T46" fmla="*/ 530 w 866"/>
                <a:gd name="T47" fmla="*/ 659 h 740"/>
                <a:gd name="T48" fmla="*/ 511 w 866"/>
                <a:gd name="T49" fmla="*/ 680 h 740"/>
                <a:gd name="T50" fmla="*/ 491 w 866"/>
                <a:gd name="T51" fmla="*/ 684 h 740"/>
                <a:gd name="T52" fmla="*/ 470 w 866"/>
                <a:gd name="T53" fmla="*/ 668 h 740"/>
                <a:gd name="T54" fmla="*/ 446 w 866"/>
                <a:gd name="T55" fmla="*/ 639 h 740"/>
                <a:gd name="T56" fmla="*/ 421 w 866"/>
                <a:gd name="T57" fmla="*/ 635 h 740"/>
                <a:gd name="T58" fmla="*/ 405 w 866"/>
                <a:gd name="T59" fmla="*/ 647 h 740"/>
                <a:gd name="T60" fmla="*/ 384 w 866"/>
                <a:gd name="T61" fmla="*/ 652 h 740"/>
                <a:gd name="T62" fmla="*/ 350 w 866"/>
                <a:gd name="T63" fmla="*/ 638 h 740"/>
                <a:gd name="T64" fmla="*/ 306 w 866"/>
                <a:gd name="T65" fmla="*/ 608 h 740"/>
                <a:gd name="T66" fmla="*/ 271 w 866"/>
                <a:gd name="T67" fmla="*/ 604 h 740"/>
                <a:gd name="T68" fmla="*/ 237 w 866"/>
                <a:gd name="T69" fmla="*/ 620 h 740"/>
                <a:gd name="T70" fmla="*/ 209 w 866"/>
                <a:gd name="T71" fmla="*/ 653 h 740"/>
                <a:gd name="T72" fmla="*/ 190 w 866"/>
                <a:gd name="T73" fmla="*/ 692 h 740"/>
                <a:gd name="T74" fmla="*/ 178 w 866"/>
                <a:gd name="T75" fmla="*/ 719 h 740"/>
                <a:gd name="T76" fmla="*/ 149 w 866"/>
                <a:gd name="T77" fmla="*/ 702 h 740"/>
                <a:gd name="T78" fmla="*/ 100 w 866"/>
                <a:gd name="T79" fmla="*/ 740 h 740"/>
                <a:gd name="T80" fmla="*/ 66 w 866"/>
                <a:gd name="T81" fmla="*/ 699 h 740"/>
                <a:gd name="T82" fmla="*/ 64 w 866"/>
                <a:gd name="T83" fmla="*/ 644 h 740"/>
                <a:gd name="T84" fmla="*/ 50 w 866"/>
                <a:gd name="T85" fmla="*/ 613 h 740"/>
                <a:gd name="T86" fmla="*/ 20 w 866"/>
                <a:gd name="T87" fmla="*/ 587 h 740"/>
                <a:gd name="T88" fmla="*/ 5 w 866"/>
                <a:gd name="T89" fmla="*/ 558 h 740"/>
                <a:gd name="T90" fmla="*/ 53 w 866"/>
                <a:gd name="T91" fmla="*/ 530 h 740"/>
                <a:gd name="T92" fmla="*/ 76 w 866"/>
                <a:gd name="T93" fmla="*/ 518 h 740"/>
                <a:gd name="T94" fmla="*/ 139 w 866"/>
                <a:gd name="T95" fmla="*/ 510 h 740"/>
                <a:gd name="T96" fmla="*/ 182 w 866"/>
                <a:gd name="T97" fmla="*/ 500 h 740"/>
                <a:gd name="T98" fmla="*/ 201 w 866"/>
                <a:gd name="T99" fmla="*/ 475 h 740"/>
                <a:gd name="T100" fmla="*/ 219 w 866"/>
                <a:gd name="T101" fmla="*/ 424 h 740"/>
                <a:gd name="T102" fmla="*/ 224 w 866"/>
                <a:gd name="T103" fmla="*/ 367 h 740"/>
                <a:gd name="T104" fmla="*/ 219 w 866"/>
                <a:gd name="T105" fmla="*/ 32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6" h="74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solidFill>
              <a:schemeClr val="bg1"/>
            </a:solidFill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85" name="Freeform 546"/>
            <p:cNvSpPr>
              <a:spLocks/>
            </p:cNvSpPr>
            <p:nvPr>
              <p:custDataLst>
                <p:tags r:id="rId758"/>
              </p:custDataLst>
            </p:nvPr>
          </p:nvSpPr>
          <p:spPr bwMode="auto">
            <a:xfrm>
              <a:off x="13710708" y="5297742"/>
              <a:ext cx="697322" cy="572303"/>
            </a:xfrm>
            <a:custGeom>
              <a:avLst/>
              <a:gdLst>
                <a:gd name="T0" fmla="*/ 648 w 697"/>
                <a:gd name="T1" fmla="*/ 53 h 500"/>
                <a:gd name="T2" fmla="*/ 657 w 697"/>
                <a:gd name="T3" fmla="*/ 161 h 500"/>
                <a:gd name="T4" fmla="*/ 661 w 697"/>
                <a:gd name="T5" fmla="*/ 167 h 500"/>
                <a:gd name="T6" fmla="*/ 677 w 697"/>
                <a:gd name="T7" fmla="*/ 177 h 500"/>
                <a:gd name="T8" fmla="*/ 694 w 697"/>
                <a:gd name="T9" fmla="*/ 189 h 500"/>
                <a:gd name="T10" fmla="*/ 697 w 697"/>
                <a:gd name="T11" fmla="*/ 198 h 500"/>
                <a:gd name="T12" fmla="*/ 694 w 697"/>
                <a:gd name="T13" fmla="*/ 211 h 500"/>
                <a:gd name="T14" fmla="*/ 685 w 697"/>
                <a:gd name="T15" fmla="*/ 217 h 500"/>
                <a:gd name="T16" fmla="*/ 655 w 697"/>
                <a:gd name="T17" fmla="*/ 218 h 500"/>
                <a:gd name="T18" fmla="*/ 605 w 697"/>
                <a:gd name="T19" fmla="*/ 228 h 500"/>
                <a:gd name="T20" fmla="*/ 567 w 697"/>
                <a:gd name="T21" fmla="*/ 250 h 500"/>
                <a:gd name="T22" fmla="*/ 549 w 697"/>
                <a:gd name="T23" fmla="*/ 267 h 500"/>
                <a:gd name="T24" fmla="*/ 539 w 697"/>
                <a:gd name="T25" fmla="*/ 288 h 500"/>
                <a:gd name="T26" fmla="*/ 521 w 697"/>
                <a:gd name="T27" fmla="*/ 302 h 500"/>
                <a:gd name="T28" fmla="*/ 491 w 697"/>
                <a:gd name="T29" fmla="*/ 324 h 500"/>
                <a:gd name="T30" fmla="*/ 455 w 697"/>
                <a:gd name="T31" fmla="*/ 352 h 500"/>
                <a:gd name="T32" fmla="*/ 420 w 697"/>
                <a:gd name="T33" fmla="*/ 370 h 500"/>
                <a:gd name="T34" fmla="*/ 372 w 697"/>
                <a:gd name="T35" fmla="*/ 377 h 500"/>
                <a:gd name="T36" fmla="*/ 344 w 697"/>
                <a:gd name="T37" fmla="*/ 380 h 500"/>
                <a:gd name="T38" fmla="*/ 316 w 697"/>
                <a:gd name="T39" fmla="*/ 396 h 500"/>
                <a:gd name="T40" fmla="*/ 290 w 697"/>
                <a:gd name="T41" fmla="*/ 417 h 500"/>
                <a:gd name="T42" fmla="*/ 265 w 697"/>
                <a:gd name="T43" fmla="*/ 426 h 500"/>
                <a:gd name="T44" fmla="*/ 5 w 697"/>
                <a:gd name="T45" fmla="*/ 496 h 500"/>
                <a:gd name="T46" fmla="*/ 32 w 697"/>
                <a:gd name="T47" fmla="*/ 487 h 500"/>
                <a:gd name="T48" fmla="*/ 85 w 697"/>
                <a:gd name="T49" fmla="*/ 473 h 500"/>
                <a:gd name="T50" fmla="*/ 93 w 697"/>
                <a:gd name="T51" fmla="*/ 459 h 500"/>
                <a:gd name="T52" fmla="*/ 99 w 697"/>
                <a:gd name="T53" fmla="*/ 438 h 500"/>
                <a:gd name="T54" fmla="*/ 119 w 697"/>
                <a:gd name="T55" fmla="*/ 422 h 500"/>
                <a:gd name="T56" fmla="*/ 160 w 697"/>
                <a:gd name="T57" fmla="*/ 399 h 500"/>
                <a:gd name="T58" fmla="*/ 181 w 697"/>
                <a:gd name="T59" fmla="*/ 382 h 500"/>
                <a:gd name="T60" fmla="*/ 192 w 697"/>
                <a:gd name="T61" fmla="*/ 357 h 500"/>
                <a:gd name="T62" fmla="*/ 193 w 697"/>
                <a:gd name="T63" fmla="*/ 316 h 500"/>
                <a:gd name="T64" fmla="*/ 195 w 697"/>
                <a:gd name="T65" fmla="*/ 254 h 500"/>
                <a:gd name="T66" fmla="*/ 192 w 697"/>
                <a:gd name="T67" fmla="*/ 192 h 500"/>
                <a:gd name="T68" fmla="*/ 214 w 697"/>
                <a:gd name="T69" fmla="*/ 189 h 500"/>
                <a:gd name="T70" fmla="*/ 228 w 697"/>
                <a:gd name="T71" fmla="*/ 179 h 500"/>
                <a:gd name="T72" fmla="*/ 241 w 697"/>
                <a:gd name="T73" fmla="*/ 165 h 500"/>
                <a:gd name="T74" fmla="*/ 252 w 697"/>
                <a:gd name="T75" fmla="*/ 152 h 500"/>
                <a:gd name="T76" fmla="*/ 281 w 697"/>
                <a:gd name="T77" fmla="*/ 146 h 500"/>
                <a:gd name="T78" fmla="*/ 314 w 697"/>
                <a:gd name="T79" fmla="*/ 143 h 500"/>
                <a:gd name="T80" fmla="*/ 340 w 697"/>
                <a:gd name="T81" fmla="*/ 131 h 500"/>
                <a:gd name="T82" fmla="*/ 360 w 697"/>
                <a:gd name="T83" fmla="*/ 108 h 500"/>
                <a:gd name="T84" fmla="*/ 388 w 697"/>
                <a:gd name="T85" fmla="*/ 48 h 500"/>
                <a:gd name="T86" fmla="*/ 407 w 697"/>
                <a:gd name="T87" fmla="*/ 12 h 500"/>
                <a:gd name="T88" fmla="*/ 426 w 697"/>
                <a:gd name="T89" fmla="*/ 8 h 500"/>
                <a:gd name="T90" fmla="*/ 449 w 697"/>
                <a:gd name="T91" fmla="*/ 20 h 500"/>
                <a:gd name="T92" fmla="*/ 512 w 697"/>
                <a:gd name="T93" fmla="*/ 18 h 500"/>
                <a:gd name="T94" fmla="*/ 590 w 697"/>
                <a:gd name="T95" fmla="*/ 13 h 500"/>
                <a:gd name="T96" fmla="*/ 597 w 697"/>
                <a:gd name="T97" fmla="*/ 17 h 500"/>
                <a:gd name="T98" fmla="*/ 605 w 697"/>
                <a:gd name="T99" fmla="*/ 36 h 500"/>
                <a:gd name="T100" fmla="*/ 611 w 697"/>
                <a:gd name="T101" fmla="*/ 51 h 500"/>
                <a:gd name="T102" fmla="*/ 618 w 697"/>
                <a:gd name="T103" fmla="*/ 5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97" h="50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86" name="Freeform 547"/>
            <p:cNvSpPr>
              <a:spLocks/>
            </p:cNvSpPr>
            <p:nvPr>
              <p:custDataLst>
                <p:tags r:id="rId759"/>
              </p:custDataLst>
            </p:nvPr>
          </p:nvSpPr>
          <p:spPr bwMode="auto">
            <a:xfrm>
              <a:off x="15337791" y="2945718"/>
              <a:ext cx="549739" cy="202400"/>
            </a:xfrm>
            <a:custGeom>
              <a:avLst/>
              <a:gdLst>
                <a:gd name="T0" fmla="*/ 74 w 546"/>
                <a:gd name="T1" fmla="*/ 19 h 173"/>
                <a:gd name="T2" fmla="*/ 94 w 546"/>
                <a:gd name="T3" fmla="*/ 34 h 173"/>
                <a:gd name="T4" fmla="*/ 110 w 546"/>
                <a:gd name="T5" fmla="*/ 27 h 173"/>
                <a:gd name="T6" fmla="*/ 132 w 546"/>
                <a:gd name="T7" fmla="*/ 27 h 173"/>
                <a:gd name="T8" fmla="*/ 161 w 546"/>
                <a:gd name="T9" fmla="*/ 44 h 173"/>
                <a:gd name="T10" fmla="*/ 209 w 546"/>
                <a:gd name="T11" fmla="*/ 19 h 173"/>
                <a:gd name="T12" fmla="*/ 243 w 546"/>
                <a:gd name="T13" fmla="*/ 19 h 173"/>
                <a:gd name="T14" fmla="*/ 260 w 546"/>
                <a:gd name="T15" fmla="*/ 16 h 173"/>
                <a:gd name="T16" fmla="*/ 269 w 546"/>
                <a:gd name="T17" fmla="*/ 14 h 173"/>
                <a:gd name="T18" fmla="*/ 279 w 546"/>
                <a:gd name="T19" fmla="*/ 11 h 173"/>
                <a:gd name="T20" fmla="*/ 286 w 546"/>
                <a:gd name="T21" fmla="*/ 3 h 173"/>
                <a:gd name="T22" fmla="*/ 321 w 546"/>
                <a:gd name="T23" fmla="*/ 5 h 173"/>
                <a:gd name="T24" fmla="*/ 333 w 546"/>
                <a:gd name="T25" fmla="*/ 12 h 173"/>
                <a:gd name="T26" fmla="*/ 348 w 546"/>
                <a:gd name="T27" fmla="*/ 7 h 173"/>
                <a:gd name="T28" fmla="*/ 353 w 546"/>
                <a:gd name="T29" fmla="*/ 0 h 173"/>
                <a:gd name="T30" fmla="*/ 367 w 546"/>
                <a:gd name="T31" fmla="*/ 7 h 173"/>
                <a:gd name="T32" fmla="*/ 389 w 546"/>
                <a:gd name="T33" fmla="*/ 7 h 173"/>
                <a:gd name="T34" fmla="*/ 436 w 546"/>
                <a:gd name="T35" fmla="*/ 1 h 173"/>
                <a:gd name="T36" fmla="*/ 482 w 546"/>
                <a:gd name="T37" fmla="*/ 6 h 173"/>
                <a:gd name="T38" fmla="*/ 528 w 546"/>
                <a:gd name="T39" fmla="*/ 12 h 173"/>
                <a:gd name="T40" fmla="*/ 545 w 546"/>
                <a:gd name="T41" fmla="*/ 49 h 173"/>
                <a:gd name="T42" fmla="*/ 537 w 546"/>
                <a:gd name="T43" fmla="*/ 60 h 173"/>
                <a:gd name="T44" fmla="*/ 513 w 546"/>
                <a:gd name="T45" fmla="*/ 62 h 173"/>
                <a:gd name="T46" fmla="*/ 483 w 546"/>
                <a:gd name="T47" fmla="*/ 54 h 173"/>
                <a:gd name="T48" fmla="*/ 413 w 546"/>
                <a:gd name="T49" fmla="*/ 44 h 173"/>
                <a:gd name="T50" fmla="*/ 438 w 546"/>
                <a:gd name="T51" fmla="*/ 81 h 173"/>
                <a:gd name="T52" fmla="*/ 471 w 546"/>
                <a:gd name="T53" fmla="*/ 102 h 173"/>
                <a:gd name="T54" fmla="*/ 493 w 546"/>
                <a:gd name="T55" fmla="*/ 119 h 173"/>
                <a:gd name="T56" fmla="*/ 475 w 546"/>
                <a:gd name="T57" fmla="*/ 136 h 173"/>
                <a:gd name="T58" fmla="*/ 449 w 546"/>
                <a:gd name="T59" fmla="*/ 142 h 173"/>
                <a:gd name="T60" fmla="*/ 426 w 546"/>
                <a:gd name="T61" fmla="*/ 141 h 173"/>
                <a:gd name="T62" fmla="*/ 412 w 546"/>
                <a:gd name="T63" fmla="*/ 134 h 173"/>
                <a:gd name="T64" fmla="*/ 399 w 546"/>
                <a:gd name="T65" fmla="*/ 130 h 173"/>
                <a:gd name="T66" fmla="*/ 385 w 546"/>
                <a:gd name="T67" fmla="*/ 121 h 173"/>
                <a:gd name="T68" fmla="*/ 375 w 546"/>
                <a:gd name="T69" fmla="*/ 104 h 173"/>
                <a:gd name="T70" fmla="*/ 365 w 546"/>
                <a:gd name="T71" fmla="*/ 92 h 173"/>
                <a:gd name="T72" fmla="*/ 344 w 546"/>
                <a:gd name="T73" fmla="*/ 84 h 173"/>
                <a:gd name="T74" fmla="*/ 325 w 546"/>
                <a:gd name="T75" fmla="*/ 76 h 173"/>
                <a:gd name="T76" fmla="*/ 303 w 546"/>
                <a:gd name="T77" fmla="*/ 87 h 173"/>
                <a:gd name="T78" fmla="*/ 258 w 546"/>
                <a:gd name="T79" fmla="*/ 134 h 173"/>
                <a:gd name="T80" fmla="*/ 236 w 546"/>
                <a:gd name="T81" fmla="*/ 163 h 173"/>
                <a:gd name="T82" fmla="*/ 220 w 546"/>
                <a:gd name="T83" fmla="*/ 172 h 173"/>
                <a:gd name="T84" fmla="*/ 188 w 546"/>
                <a:gd name="T85" fmla="*/ 167 h 173"/>
                <a:gd name="T86" fmla="*/ 165 w 546"/>
                <a:gd name="T87" fmla="*/ 155 h 173"/>
                <a:gd name="T88" fmla="*/ 113 w 546"/>
                <a:gd name="T89" fmla="*/ 105 h 173"/>
                <a:gd name="T90" fmla="*/ 95 w 546"/>
                <a:gd name="T91" fmla="*/ 91 h 173"/>
                <a:gd name="T92" fmla="*/ 60 w 546"/>
                <a:gd name="T93" fmla="*/ 76 h 173"/>
                <a:gd name="T94" fmla="*/ 16 w 546"/>
                <a:gd name="T95" fmla="*/ 58 h 173"/>
                <a:gd name="T96" fmla="*/ 11 w 546"/>
                <a:gd name="T97" fmla="*/ 34 h 173"/>
                <a:gd name="T98" fmla="*/ 28 w 546"/>
                <a:gd name="T99" fmla="*/ 19 h 173"/>
                <a:gd name="T100" fmla="*/ 47 w 546"/>
                <a:gd name="T101" fmla="*/ 1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87" name="Freeform 548"/>
            <p:cNvSpPr>
              <a:spLocks/>
            </p:cNvSpPr>
            <p:nvPr>
              <p:custDataLst>
                <p:tags r:id="rId760"/>
              </p:custDataLst>
            </p:nvPr>
          </p:nvSpPr>
          <p:spPr bwMode="auto">
            <a:xfrm>
              <a:off x="16525819" y="2910822"/>
              <a:ext cx="250888" cy="132607"/>
            </a:xfrm>
            <a:custGeom>
              <a:avLst/>
              <a:gdLst>
                <a:gd name="T0" fmla="*/ 27 w 246"/>
                <a:gd name="T1" fmla="*/ 36 h 42"/>
                <a:gd name="T2" fmla="*/ 36 w 246"/>
                <a:gd name="T3" fmla="*/ 36 h 42"/>
                <a:gd name="T4" fmla="*/ 45 w 246"/>
                <a:gd name="T5" fmla="*/ 35 h 42"/>
                <a:gd name="T6" fmla="*/ 53 w 246"/>
                <a:gd name="T7" fmla="*/ 33 h 42"/>
                <a:gd name="T8" fmla="*/ 59 w 246"/>
                <a:gd name="T9" fmla="*/ 31 h 42"/>
                <a:gd name="T10" fmla="*/ 66 w 246"/>
                <a:gd name="T11" fmla="*/ 30 h 42"/>
                <a:gd name="T12" fmla="*/ 72 w 246"/>
                <a:gd name="T13" fmla="*/ 29 h 42"/>
                <a:gd name="T14" fmla="*/ 80 w 246"/>
                <a:gd name="T15" fmla="*/ 29 h 42"/>
                <a:gd name="T16" fmla="*/ 87 w 246"/>
                <a:gd name="T17" fmla="*/ 30 h 42"/>
                <a:gd name="T18" fmla="*/ 87 w 246"/>
                <a:gd name="T19" fmla="*/ 42 h 42"/>
                <a:gd name="T20" fmla="*/ 154 w 246"/>
                <a:gd name="T21" fmla="*/ 42 h 42"/>
                <a:gd name="T22" fmla="*/ 154 w 246"/>
                <a:gd name="T23" fmla="*/ 39 h 42"/>
                <a:gd name="T24" fmla="*/ 156 w 246"/>
                <a:gd name="T25" fmla="*/ 36 h 42"/>
                <a:gd name="T26" fmla="*/ 159 w 246"/>
                <a:gd name="T27" fmla="*/ 33 h 42"/>
                <a:gd name="T28" fmla="*/ 163 w 246"/>
                <a:gd name="T29" fmla="*/ 31 h 42"/>
                <a:gd name="T30" fmla="*/ 175 w 246"/>
                <a:gd name="T31" fmla="*/ 26 h 42"/>
                <a:gd name="T32" fmla="*/ 190 w 246"/>
                <a:gd name="T33" fmla="*/ 23 h 42"/>
                <a:gd name="T34" fmla="*/ 221 w 246"/>
                <a:gd name="T35" fmla="*/ 17 h 42"/>
                <a:gd name="T36" fmla="*/ 246 w 246"/>
                <a:gd name="T37" fmla="*/ 12 h 42"/>
                <a:gd name="T38" fmla="*/ 212 w 246"/>
                <a:gd name="T39" fmla="*/ 13 h 42"/>
                <a:gd name="T40" fmla="*/ 186 w 246"/>
                <a:gd name="T41" fmla="*/ 14 h 42"/>
                <a:gd name="T42" fmla="*/ 178 w 246"/>
                <a:gd name="T43" fmla="*/ 15 h 42"/>
                <a:gd name="T44" fmla="*/ 171 w 246"/>
                <a:gd name="T45" fmla="*/ 15 h 42"/>
                <a:gd name="T46" fmla="*/ 168 w 246"/>
                <a:gd name="T47" fmla="*/ 14 h 42"/>
                <a:gd name="T48" fmla="*/ 167 w 246"/>
                <a:gd name="T49" fmla="*/ 12 h 42"/>
                <a:gd name="T50" fmla="*/ 159 w 246"/>
                <a:gd name="T51" fmla="*/ 16 h 42"/>
                <a:gd name="T52" fmla="*/ 152 w 246"/>
                <a:gd name="T53" fmla="*/ 17 h 42"/>
                <a:gd name="T54" fmla="*/ 147 w 246"/>
                <a:gd name="T55" fmla="*/ 17 h 42"/>
                <a:gd name="T56" fmla="*/ 141 w 246"/>
                <a:gd name="T57" fmla="*/ 15 h 42"/>
                <a:gd name="T58" fmla="*/ 137 w 246"/>
                <a:gd name="T59" fmla="*/ 12 h 42"/>
                <a:gd name="T60" fmla="*/ 133 w 246"/>
                <a:gd name="T61" fmla="*/ 9 h 42"/>
                <a:gd name="T62" fmla="*/ 129 w 246"/>
                <a:gd name="T63" fmla="*/ 5 h 42"/>
                <a:gd name="T64" fmla="*/ 126 w 246"/>
                <a:gd name="T65" fmla="*/ 0 h 42"/>
                <a:gd name="T66" fmla="*/ 121 w 246"/>
                <a:gd name="T67" fmla="*/ 2 h 42"/>
                <a:gd name="T68" fmla="*/ 113 w 246"/>
                <a:gd name="T69" fmla="*/ 4 h 42"/>
                <a:gd name="T70" fmla="*/ 103 w 246"/>
                <a:gd name="T71" fmla="*/ 5 h 42"/>
                <a:gd name="T72" fmla="*/ 93 w 246"/>
                <a:gd name="T73" fmla="*/ 5 h 42"/>
                <a:gd name="T74" fmla="*/ 74 w 246"/>
                <a:gd name="T75" fmla="*/ 6 h 42"/>
                <a:gd name="T76" fmla="*/ 60 w 246"/>
                <a:gd name="T77" fmla="*/ 6 h 42"/>
                <a:gd name="T78" fmla="*/ 58 w 246"/>
                <a:gd name="T79" fmla="*/ 9 h 42"/>
                <a:gd name="T80" fmla="*/ 56 w 246"/>
                <a:gd name="T81" fmla="*/ 12 h 42"/>
                <a:gd name="T82" fmla="*/ 54 w 246"/>
                <a:gd name="T83" fmla="*/ 15 h 42"/>
                <a:gd name="T84" fmla="*/ 50 w 246"/>
                <a:gd name="T85" fmla="*/ 17 h 42"/>
                <a:gd name="T86" fmla="*/ 42 w 246"/>
                <a:gd name="T87" fmla="*/ 20 h 42"/>
                <a:gd name="T88" fmla="*/ 33 w 246"/>
                <a:gd name="T89" fmla="*/ 22 h 42"/>
                <a:gd name="T90" fmla="*/ 14 w 246"/>
                <a:gd name="T91" fmla="*/ 24 h 42"/>
                <a:gd name="T92" fmla="*/ 0 w 246"/>
                <a:gd name="T93" fmla="*/ 24 h 42"/>
                <a:gd name="T94" fmla="*/ 1 w 246"/>
                <a:gd name="T95" fmla="*/ 27 h 42"/>
                <a:gd name="T96" fmla="*/ 3 w 246"/>
                <a:gd name="T97" fmla="*/ 29 h 42"/>
                <a:gd name="T98" fmla="*/ 5 w 246"/>
                <a:gd name="T99" fmla="*/ 31 h 42"/>
                <a:gd name="T100" fmla="*/ 9 w 246"/>
                <a:gd name="T101" fmla="*/ 33 h 42"/>
                <a:gd name="T102" fmla="*/ 17 w 246"/>
                <a:gd name="T103" fmla="*/ 35 h 42"/>
                <a:gd name="T104" fmla="*/ 27 w 246"/>
                <a:gd name="T105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88" name="Freeform 549"/>
            <p:cNvSpPr>
              <a:spLocks/>
            </p:cNvSpPr>
            <p:nvPr>
              <p:custDataLst>
                <p:tags r:id="rId761"/>
              </p:custDataLst>
            </p:nvPr>
          </p:nvSpPr>
          <p:spPr bwMode="auto">
            <a:xfrm>
              <a:off x="16857877" y="2872437"/>
              <a:ext cx="147581" cy="125627"/>
            </a:xfrm>
            <a:custGeom>
              <a:avLst/>
              <a:gdLst>
                <a:gd name="T0" fmla="*/ 103 w 149"/>
                <a:gd name="T1" fmla="*/ 0 h 61"/>
                <a:gd name="T2" fmla="*/ 118 w 149"/>
                <a:gd name="T3" fmla="*/ 1 h 61"/>
                <a:gd name="T4" fmla="*/ 134 w 149"/>
                <a:gd name="T5" fmla="*/ 3 h 61"/>
                <a:gd name="T6" fmla="*/ 145 w 149"/>
                <a:gd name="T7" fmla="*/ 5 h 61"/>
                <a:gd name="T8" fmla="*/ 149 w 149"/>
                <a:gd name="T9" fmla="*/ 6 h 61"/>
                <a:gd name="T10" fmla="*/ 149 w 149"/>
                <a:gd name="T11" fmla="*/ 8 h 61"/>
                <a:gd name="T12" fmla="*/ 147 w 149"/>
                <a:gd name="T13" fmla="*/ 10 h 61"/>
                <a:gd name="T14" fmla="*/ 145 w 149"/>
                <a:gd name="T15" fmla="*/ 12 h 61"/>
                <a:gd name="T16" fmla="*/ 141 w 149"/>
                <a:gd name="T17" fmla="*/ 13 h 61"/>
                <a:gd name="T18" fmla="*/ 137 w 149"/>
                <a:gd name="T19" fmla="*/ 14 h 61"/>
                <a:gd name="T20" fmla="*/ 132 w 149"/>
                <a:gd name="T21" fmla="*/ 14 h 61"/>
                <a:gd name="T22" fmla="*/ 127 w 149"/>
                <a:gd name="T23" fmla="*/ 14 h 61"/>
                <a:gd name="T24" fmla="*/ 123 w 149"/>
                <a:gd name="T25" fmla="*/ 12 h 61"/>
                <a:gd name="T26" fmla="*/ 123 w 149"/>
                <a:gd name="T27" fmla="*/ 23 h 61"/>
                <a:gd name="T28" fmla="*/ 123 w 149"/>
                <a:gd name="T29" fmla="*/ 33 h 61"/>
                <a:gd name="T30" fmla="*/ 123 w 149"/>
                <a:gd name="T31" fmla="*/ 41 h 61"/>
                <a:gd name="T32" fmla="*/ 123 w 149"/>
                <a:gd name="T33" fmla="*/ 49 h 61"/>
                <a:gd name="T34" fmla="*/ 116 w 149"/>
                <a:gd name="T35" fmla="*/ 50 h 61"/>
                <a:gd name="T36" fmla="*/ 109 w 149"/>
                <a:gd name="T37" fmla="*/ 51 h 61"/>
                <a:gd name="T38" fmla="*/ 104 w 149"/>
                <a:gd name="T39" fmla="*/ 53 h 61"/>
                <a:gd name="T40" fmla="*/ 100 w 149"/>
                <a:gd name="T41" fmla="*/ 55 h 61"/>
                <a:gd name="T42" fmla="*/ 94 w 149"/>
                <a:gd name="T43" fmla="*/ 57 h 61"/>
                <a:gd name="T44" fmla="*/ 89 w 149"/>
                <a:gd name="T45" fmla="*/ 59 h 61"/>
                <a:gd name="T46" fmla="*/ 83 w 149"/>
                <a:gd name="T47" fmla="*/ 61 h 61"/>
                <a:gd name="T48" fmla="*/ 76 w 149"/>
                <a:gd name="T49" fmla="*/ 61 h 61"/>
                <a:gd name="T50" fmla="*/ 67 w 149"/>
                <a:gd name="T51" fmla="*/ 60 h 61"/>
                <a:gd name="T52" fmla="*/ 53 w 149"/>
                <a:gd name="T53" fmla="*/ 57 h 61"/>
                <a:gd name="T54" fmla="*/ 39 w 149"/>
                <a:gd name="T55" fmla="*/ 54 h 61"/>
                <a:gd name="T56" fmla="*/ 25 w 149"/>
                <a:gd name="T57" fmla="*/ 49 h 61"/>
                <a:gd name="T58" fmla="*/ 12 w 149"/>
                <a:gd name="T59" fmla="*/ 45 h 61"/>
                <a:gd name="T60" fmla="*/ 3 w 149"/>
                <a:gd name="T61" fmla="*/ 41 h 61"/>
                <a:gd name="T62" fmla="*/ 1 w 149"/>
                <a:gd name="T63" fmla="*/ 39 h 61"/>
                <a:gd name="T64" fmla="*/ 0 w 149"/>
                <a:gd name="T65" fmla="*/ 38 h 61"/>
                <a:gd name="T66" fmla="*/ 0 w 149"/>
                <a:gd name="T67" fmla="*/ 37 h 61"/>
                <a:gd name="T68" fmla="*/ 3 w 149"/>
                <a:gd name="T69" fmla="*/ 37 h 61"/>
                <a:gd name="T70" fmla="*/ 19 w 149"/>
                <a:gd name="T71" fmla="*/ 36 h 61"/>
                <a:gd name="T72" fmla="*/ 35 w 149"/>
                <a:gd name="T73" fmla="*/ 35 h 61"/>
                <a:gd name="T74" fmla="*/ 48 w 149"/>
                <a:gd name="T75" fmla="*/ 32 h 61"/>
                <a:gd name="T76" fmla="*/ 60 w 149"/>
                <a:gd name="T77" fmla="*/ 27 h 61"/>
                <a:gd name="T78" fmla="*/ 72 w 149"/>
                <a:gd name="T79" fmla="*/ 22 h 61"/>
                <a:gd name="T80" fmla="*/ 82 w 149"/>
                <a:gd name="T81" fmla="*/ 16 h 61"/>
                <a:gd name="T82" fmla="*/ 93 w 149"/>
                <a:gd name="T83" fmla="*/ 8 h 61"/>
                <a:gd name="T84" fmla="*/ 103 w 149"/>
                <a:gd name="T8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389" name="Freeform 550"/>
            <p:cNvSpPr>
              <a:spLocks/>
            </p:cNvSpPr>
            <p:nvPr>
              <p:custDataLst>
                <p:tags r:id="rId762"/>
              </p:custDataLst>
            </p:nvPr>
          </p:nvSpPr>
          <p:spPr bwMode="auto">
            <a:xfrm>
              <a:off x="16942735" y="2889884"/>
              <a:ext cx="302541" cy="125627"/>
            </a:xfrm>
            <a:custGeom>
              <a:avLst/>
              <a:gdLst>
                <a:gd name="T0" fmla="*/ 133 w 299"/>
                <a:gd name="T1" fmla="*/ 72 h 74"/>
                <a:gd name="T2" fmla="*/ 154 w 299"/>
                <a:gd name="T3" fmla="*/ 65 h 74"/>
                <a:gd name="T4" fmla="*/ 178 w 299"/>
                <a:gd name="T5" fmla="*/ 54 h 74"/>
                <a:gd name="T6" fmla="*/ 199 w 299"/>
                <a:gd name="T7" fmla="*/ 42 h 74"/>
                <a:gd name="T8" fmla="*/ 207 w 299"/>
                <a:gd name="T9" fmla="*/ 40 h 74"/>
                <a:gd name="T10" fmla="*/ 211 w 299"/>
                <a:gd name="T11" fmla="*/ 46 h 74"/>
                <a:gd name="T12" fmla="*/ 220 w 299"/>
                <a:gd name="T13" fmla="*/ 51 h 74"/>
                <a:gd name="T14" fmla="*/ 243 w 299"/>
                <a:gd name="T15" fmla="*/ 55 h 74"/>
                <a:gd name="T16" fmla="*/ 269 w 299"/>
                <a:gd name="T17" fmla="*/ 55 h 74"/>
                <a:gd name="T18" fmla="*/ 286 w 299"/>
                <a:gd name="T19" fmla="*/ 55 h 74"/>
                <a:gd name="T20" fmla="*/ 293 w 299"/>
                <a:gd name="T21" fmla="*/ 46 h 74"/>
                <a:gd name="T22" fmla="*/ 298 w 299"/>
                <a:gd name="T23" fmla="*/ 31 h 74"/>
                <a:gd name="T24" fmla="*/ 279 w 299"/>
                <a:gd name="T25" fmla="*/ 25 h 74"/>
                <a:gd name="T26" fmla="*/ 244 w 299"/>
                <a:gd name="T27" fmla="*/ 25 h 74"/>
                <a:gd name="T28" fmla="*/ 225 w 299"/>
                <a:gd name="T29" fmla="*/ 25 h 74"/>
                <a:gd name="T30" fmla="*/ 214 w 299"/>
                <a:gd name="T31" fmla="*/ 27 h 74"/>
                <a:gd name="T32" fmla="*/ 204 w 299"/>
                <a:gd name="T33" fmla="*/ 33 h 74"/>
                <a:gd name="T34" fmla="*/ 172 w 299"/>
                <a:gd name="T35" fmla="*/ 37 h 74"/>
                <a:gd name="T36" fmla="*/ 176 w 299"/>
                <a:gd name="T37" fmla="*/ 28 h 74"/>
                <a:gd name="T38" fmla="*/ 180 w 299"/>
                <a:gd name="T39" fmla="*/ 21 h 74"/>
                <a:gd name="T40" fmla="*/ 194 w 299"/>
                <a:gd name="T41" fmla="*/ 13 h 74"/>
                <a:gd name="T42" fmla="*/ 210 w 299"/>
                <a:gd name="T43" fmla="*/ 9 h 74"/>
                <a:gd name="T44" fmla="*/ 225 w 299"/>
                <a:gd name="T45" fmla="*/ 0 h 74"/>
                <a:gd name="T46" fmla="*/ 185 w 299"/>
                <a:gd name="T47" fmla="*/ 3 h 74"/>
                <a:gd name="T48" fmla="*/ 157 w 299"/>
                <a:gd name="T49" fmla="*/ 11 h 74"/>
                <a:gd name="T50" fmla="*/ 134 w 299"/>
                <a:gd name="T51" fmla="*/ 25 h 74"/>
                <a:gd name="T52" fmla="*/ 114 w 299"/>
                <a:gd name="T53" fmla="*/ 40 h 74"/>
                <a:gd name="T54" fmla="*/ 100 w 299"/>
                <a:gd name="T55" fmla="*/ 53 h 74"/>
                <a:gd name="T56" fmla="*/ 87 w 299"/>
                <a:gd name="T57" fmla="*/ 59 h 74"/>
                <a:gd name="T58" fmla="*/ 64 w 299"/>
                <a:gd name="T59" fmla="*/ 63 h 74"/>
                <a:gd name="T60" fmla="*/ 32 w 299"/>
                <a:gd name="T61" fmla="*/ 64 h 74"/>
                <a:gd name="T62" fmla="*/ 12 w 299"/>
                <a:gd name="T63" fmla="*/ 67 h 74"/>
                <a:gd name="T64" fmla="*/ 2 w 299"/>
                <a:gd name="T65" fmla="*/ 70 h 74"/>
                <a:gd name="T66" fmla="*/ 39 w 299"/>
                <a:gd name="T67" fmla="*/ 74 h 74"/>
                <a:gd name="T68" fmla="*/ 102 w 299"/>
                <a:gd name="T6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556" name="Group 555"/>
          <p:cNvGrpSpPr/>
          <p:nvPr/>
        </p:nvGrpSpPr>
        <p:grpSpPr>
          <a:xfrm>
            <a:off x="6704295" y="2363468"/>
            <a:ext cx="15086480" cy="9247573"/>
            <a:chOff x="6704295" y="2359457"/>
            <a:chExt cx="15086480" cy="9247573"/>
          </a:xfrm>
          <a:solidFill>
            <a:srgbClr val="33CC33"/>
          </a:solidFill>
        </p:grpSpPr>
        <p:sp>
          <p:nvSpPr>
            <p:cNvPr id="557" name="Freeform 5"/>
            <p:cNvSpPr>
              <a:spLocks/>
            </p:cNvSpPr>
            <p:nvPr>
              <p:custDataLst>
                <p:tags r:id="rId412"/>
              </p:custDataLst>
            </p:nvPr>
          </p:nvSpPr>
          <p:spPr bwMode="auto">
            <a:xfrm>
              <a:off x="6704295" y="3015511"/>
              <a:ext cx="1822627" cy="980593"/>
            </a:xfrm>
            <a:custGeom>
              <a:avLst/>
              <a:gdLst>
                <a:gd name="T0" fmla="*/ 1395 w 1808"/>
                <a:gd name="T1" fmla="*/ 807 h 850"/>
                <a:gd name="T2" fmla="*/ 1394 w 1808"/>
                <a:gd name="T3" fmla="*/ 753 h 850"/>
                <a:gd name="T4" fmla="*/ 1373 w 1808"/>
                <a:gd name="T5" fmla="*/ 648 h 850"/>
                <a:gd name="T6" fmla="*/ 1323 w 1808"/>
                <a:gd name="T7" fmla="*/ 641 h 850"/>
                <a:gd name="T8" fmla="*/ 1264 w 1808"/>
                <a:gd name="T9" fmla="*/ 639 h 850"/>
                <a:gd name="T10" fmla="*/ 1134 w 1808"/>
                <a:gd name="T11" fmla="*/ 582 h 850"/>
                <a:gd name="T12" fmla="*/ 973 w 1808"/>
                <a:gd name="T13" fmla="*/ 537 h 850"/>
                <a:gd name="T14" fmla="*/ 943 w 1808"/>
                <a:gd name="T15" fmla="*/ 504 h 850"/>
                <a:gd name="T16" fmla="*/ 901 w 1808"/>
                <a:gd name="T17" fmla="*/ 516 h 850"/>
                <a:gd name="T18" fmla="*/ 849 w 1808"/>
                <a:gd name="T19" fmla="*/ 570 h 850"/>
                <a:gd name="T20" fmla="*/ 675 w 1808"/>
                <a:gd name="T21" fmla="*/ 619 h 850"/>
                <a:gd name="T22" fmla="*/ 678 w 1808"/>
                <a:gd name="T23" fmla="*/ 578 h 850"/>
                <a:gd name="T24" fmla="*/ 721 w 1808"/>
                <a:gd name="T25" fmla="*/ 548 h 850"/>
                <a:gd name="T26" fmla="*/ 786 w 1808"/>
                <a:gd name="T27" fmla="*/ 545 h 850"/>
                <a:gd name="T28" fmla="*/ 724 w 1808"/>
                <a:gd name="T29" fmla="*/ 528 h 850"/>
                <a:gd name="T30" fmla="*/ 578 w 1808"/>
                <a:gd name="T31" fmla="*/ 589 h 850"/>
                <a:gd name="T32" fmla="*/ 547 w 1808"/>
                <a:gd name="T33" fmla="*/ 625 h 850"/>
                <a:gd name="T34" fmla="*/ 526 w 1808"/>
                <a:gd name="T35" fmla="*/ 650 h 850"/>
                <a:gd name="T36" fmla="*/ 452 w 1808"/>
                <a:gd name="T37" fmla="*/ 654 h 850"/>
                <a:gd name="T38" fmla="*/ 383 w 1808"/>
                <a:gd name="T39" fmla="*/ 702 h 850"/>
                <a:gd name="T40" fmla="*/ 252 w 1808"/>
                <a:gd name="T41" fmla="*/ 750 h 850"/>
                <a:gd name="T42" fmla="*/ 105 w 1808"/>
                <a:gd name="T43" fmla="*/ 807 h 850"/>
                <a:gd name="T44" fmla="*/ 4 w 1808"/>
                <a:gd name="T45" fmla="*/ 813 h 850"/>
                <a:gd name="T46" fmla="*/ 14 w 1808"/>
                <a:gd name="T47" fmla="*/ 789 h 850"/>
                <a:gd name="T48" fmla="*/ 127 w 1808"/>
                <a:gd name="T49" fmla="*/ 761 h 850"/>
                <a:gd name="T50" fmla="*/ 265 w 1808"/>
                <a:gd name="T51" fmla="*/ 696 h 850"/>
                <a:gd name="T52" fmla="*/ 300 w 1808"/>
                <a:gd name="T53" fmla="*/ 626 h 850"/>
                <a:gd name="T54" fmla="*/ 253 w 1808"/>
                <a:gd name="T55" fmla="*/ 657 h 850"/>
                <a:gd name="T56" fmla="*/ 150 w 1808"/>
                <a:gd name="T57" fmla="*/ 643 h 850"/>
                <a:gd name="T58" fmla="*/ 172 w 1808"/>
                <a:gd name="T59" fmla="*/ 610 h 850"/>
                <a:gd name="T60" fmla="*/ 240 w 1808"/>
                <a:gd name="T61" fmla="*/ 547 h 850"/>
                <a:gd name="T62" fmla="*/ 152 w 1808"/>
                <a:gd name="T63" fmla="*/ 575 h 850"/>
                <a:gd name="T64" fmla="*/ 143 w 1808"/>
                <a:gd name="T65" fmla="*/ 536 h 850"/>
                <a:gd name="T66" fmla="*/ 346 w 1808"/>
                <a:gd name="T67" fmla="*/ 380 h 850"/>
                <a:gd name="T68" fmla="*/ 444 w 1808"/>
                <a:gd name="T69" fmla="*/ 382 h 850"/>
                <a:gd name="T70" fmla="*/ 569 w 1808"/>
                <a:gd name="T71" fmla="*/ 349 h 850"/>
                <a:gd name="T72" fmla="*/ 592 w 1808"/>
                <a:gd name="T73" fmla="*/ 306 h 850"/>
                <a:gd name="T74" fmla="*/ 506 w 1808"/>
                <a:gd name="T75" fmla="*/ 331 h 850"/>
                <a:gd name="T76" fmla="*/ 438 w 1808"/>
                <a:gd name="T77" fmla="*/ 318 h 850"/>
                <a:gd name="T78" fmla="*/ 472 w 1808"/>
                <a:gd name="T79" fmla="*/ 287 h 850"/>
                <a:gd name="T80" fmla="*/ 711 w 1808"/>
                <a:gd name="T81" fmla="*/ 238 h 850"/>
                <a:gd name="T82" fmla="*/ 749 w 1808"/>
                <a:gd name="T83" fmla="*/ 210 h 850"/>
                <a:gd name="T84" fmla="*/ 684 w 1808"/>
                <a:gd name="T85" fmla="*/ 176 h 850"/>
                <a:gd name="T86" fmla="*/ 739 w 1808"/>
                <a:gd name="T87" fmla="*/ 109 h 850"/>
                <a:gd name="T88" fmla="*/ 988 w 1808"/>
                <a:gd name="T89" fmla="*/ 27 h 850"/>
                <a:gd name="T90" fmla="*/ 1157 w 1808"/>
                <a:gd name="T91" fmla="*/ 9 h 850"/>
                <a:gd name="T92" fmla="*/ 1277 w 1808"/>
                <a:gd name="T93" fmla="*/ 2 h 850"/>
                <a:gd name="T94" fmla="*/ 1354 w 1808"/>
                <a:gd name="T95" fmla="*/ 10 h 850"/>
                <a:gd name="T96" fmla="*/ 1516 w 1808"/>
                <a:gd name="T97" fmla="*/ 34 h 850"/>
                <a:gd name="T98" fmla="*/ 1761 w 1808"/>
                <a:gd name="T99" fmla="*/ 41 h 850"/>
                <a:gd name="T100" fmla="*/ 1287 w 1808"/>
                <a:gd name="T101" fmla="*/ 540 h 850"/>
                <a:gd name="T102" fmla="*/ 1321 w 1808"/>
                <a:gd name="T103" fmla="*/ 571 h 850"/>
                <a:gd name="T104" fmla="*/ 1327 w 1808"/>
                <a:gd name="T105" fmla="*/ 601 h 850"/>
                <a:gd name="T106" fmla="*/ 1382 w 1808"/>
                <a:gd name="T107" fmla="*/ 599 h 850"/>
                <a:gd name="T108" fmla="*/ 1429 w 1808"/>
                <a:gd name="T109" fmla="*/ 577 h 850"/>
                <a:gd name="T110" fmla="*/ 1475 w 1808"/>
                <a:gd name="T111" fmla="*/ 667 h 850"/>
                <a:gd name="T112" fmla="*/ 1462 w 1808"/>
                <a:gd name="T113" fmla="*/ 706 h 850"/>
                <a:gd name="T114" fmla="*/ 1449 w 1808"/>
                <a:gd name="T115" fmla="*/ 742 h 850"/>
                <a:gd name="T116" fmla="*/ 1477 w 1808"/>
                <a:gd name="T117" fmla="*/ 783 h 850"/>
                <a:gd name="T118" fmla="*/ 1477 w 1808"/>
                <a:gd name="T119" fmla="*/ 811 h 850"/>
                <a:gd name="T120" fmla="*/ 1426 w 1808"/>
                <a:gd name="T121" fmla="*/ 848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08" h="85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558" name="Freeform 6"/>
            <p:cNvSpPr>
              <a:spLocks/>
            </p:cNvSpPr>
            <p:nvPr>
              <p:custDataLst>
                <p:tags r:id="rId413"/>
              </p:custDataLst>
            </p:nvPr>
          </p:nvSpPr>
          <p:spPr bwMode="auto">
            <a:xfrm>
              <a:off x="7774258" y="4369495"/>
              <a:ext cx="3209890" cy="1692481"/>
            </a:xfrm>
            <a:custGeom>
              <a:avLst/>
              <a:gdLst>
                <a:gd name="T0" fmla="*/ 2928 w 3175"/>
                <a:gd name="T1" fmla="*/ 353 h 1472"/>
                <a:gd name="T2" fmla="*/ 2896 w 3175"/>
                <a:gd name="T3" fmla="*/ 440 h 1472"/>
                <a:gd name="T4" fmla="*/ 2843 w 3175"/>
                <a:gd name="T5" fmla="*/ 462 h 1472"/>
                <a:gd name="T6" fmla="*/ 2667 w 3175"/>
                <a:gd name="T7" fmla="*/ 566 h 1472"/>
                <a:gd name="T8" fmla="*/ 2595 w 3175"/>
                <a:gd name="T9" fmla="*/ 585 h 1472"/>
                <a:gd name="T10" fmla="*/ 2570 w 3175"/>
                <a:gd name="T11" fmla="*/ 677 h 1472"/>
                <a:gd name="T12" fmla="*/ 2514 w 3175"/>
                <a:gd name="T13" fmla="*/ 621 h 1472"/>
                <a:gd name="T14" fmla="*/ 2499 w 3175"/>
                <a:gd name="T15" fmla="*/ 690 h 1472"/>
                <a:gd name="T16" fmla="*/ 2465 w 3175"/>
                <a:gd name="T17" fmla="*/ 744 h 1472"/>
                <a:gd name="T18" fmla="*/ 2471 w 3175"/>
                <a:gd name="T19" fmla="*/ 823 h 1472"/>
                <a:gd name="T20" fmla="*/ 2332 w 3175"/>
                <a:gd name="T21" fmla="*/ 928 h 1472"/>
                <a:gd name="T22" fmla="*/ 2165 w 3175"/>
                <a:gd name="T23" fmla="*/ 1045 h 1472"/>
                <a:gd name="T24" fmla="*/ 2112 w 3175"/>
                <a:gd name="T25" fmla="*/ 1195 h 1472"/>
                <a:gd name="T26" fmla="*/ 2103 w 3175"/>
                <a:gd name="T27" fmla="*/ 1457 h 1472"/>
                <a:gd name="T28" fmla="*/ 2026 w 3175"/>
                <a:gd name="T29" fmla="*/ 1414 h 1472"/>
                <a:gd name="T30" fmla="*/ 1993 w 3175"/>
                <a:gd name="T31" fmla="*/ 1326 h 1472"/>
                <a:gd name="T32" fmla="*/ 1959 w 3175"/>
                <a:gd name="T33" fmla="*/ 1184 h 1472"/>
                <a:gd name="T34" fmla="*/ 1832 w 3175"/>
                <a:gd name="T35" fmla="*/ 1168 h 1472"/>
                <a:gd name="T36" fmla="*/ 1653 w 3175"/>
                <a:gd name="T37" fmla="*/ 1143 h 1472"/>
                <a:gd name="T38" fmla="*/ 1616 w 3175"/>
                <a:gd name="T39" fmla="*/ 1186 h 1472"/>
                <a:gd name="T40" fmla="*/ 1548 w 3175"/>
                <a:gd name="T41" fmla="*/ 1238 h 1472"/>
                <a:gd name="T42" fmla="*/ 1436 w 3175"/>
                <a:gd name="T43" fmla="*/ 1192 h 1472"/>
                <a:gd name="T44" fmla="*/ 1231 w 3175"/>
                <a:gd name="T45" fmla="*/ 1272 h 1472"/>
                <a:gd name="T46" fmla="*/ 1160 w 3175"/>
                <a:gd name="T47" fmla="*/ 1392 h 1472"/>
                <a:gd name="T48" fmla="*/ 1080 w 3175"/>
                <a:gd name="T49" fmla="*/ 1382 h 1472"/>
                <a:gd name="T50" fmla="*/ 1037 w 3175"/>
                <a:gd name="T51" fmla="*/ 1227 h 1472"/>
                <a:gd name="T52" fmla="*/ 940 w 3175"/>
                <a:gd name="T53" fmla="*/ 1190 h 1472"/>
                <a:gd name="T54" fmla="*/ 867 w 3175"/>
                <a:gd name="T55" fmla="*/ 1219 h 1472"/>
                <a:gd name="T56" fmla="*/ 782 w 3175"/>
                <a:gd name="T57" fmla="*/ 1087 h 1472"/>
                <a:gd name="T58" fmla="*/ 670 w 3175"/>
                <a:gd name="T59" fmla="*/ 1065 h 1472"/>
                <a:gd name="T60" fmla="*/ 462 w 3175"/>
                <a:gd name="T61" fmla="*/ 1065 h 1472"/>
                <a:gd name="T62" fmla="*/ 220 w 3175"/>
                <a:gd name="T63" fmla="*/ 1016 h 1472"/>
                <a:gd name="T64" fmla="*/ 88 w 3175"/>
                <a:gd name="T65" fmla="*/ 920 h 1472"/>
                <a:gd name="T66" fmla="*/ 39 w 3175"/>
                <a:gd name="T67" fmla="*/ 848 h 1472"/>
                <a:gd name="T68" fmla="*/ 29 w 3175"/>
                <a:gd name="T69" fmla="*/ 662 h 1472"/>
                <a:gd name="T70" fmla="*/ 0 w 3175"/>
                <a:gd name="T71" fmla="*/ 604 h 1472"/>
                <a:gd name="T72" fmla="*/ 141 w 3175"/>
                <a:gd name="T73" fmla="*/ 336 h 1472"/>
                <a:gd name="T74" fmla="*/ 247 w 3175"/>
                <a:gd name="T75" fmla="*/ 176 h 1472"/>
                <a:gd name="T76" fmla="*/ 355 w 3175"/>
                <a:gd name="T77" fmla="*/ 102 h 1472"/>
                <a:gd name="T78" fmla="*/ 376 w 3175"/>
                <a:gd name="T79" fmla="*/ 120 h 1472"/>
                <a:gd name="T80" fmla="*/ 1827 w 3175"/>
                <a:gd name="T81" fmla="*/ 0 h 1472"/>
                <a:gd name="T82" fmla="*/ 1926 w 3175"/>
                <a:gd name="T83" fmla="*/ 55 h 1472"/>
                <a:gd name="T84" fmla="*/ 2015 w 3175"/>
                <a:gd name="T85" fmla="*/ 69 h 1472"/>
                <a:gd name="T86" fmla="*/ 1929 w 3175"/>
                <a:gd name="T87" fmla="*/ 128 h 1472"/>
                <a:gd name="T88" fmla="*/ 1977 w 3175"/>
                <a:gd name="T89" fmla="*/ 166 h 1472"/>
                <a:gd name="T90" fmla="*/ 2094 w 3175"/>
                <a:gd name="T91" fmla="*/ 155 h 1472"/>
                <a:gd name="T92" fmla="*/ 2284 w 3175"/>
                <a:gd name="T93" fmla="*/ 193 h 1472"/>
                <a:gd name="T94" fmla="*/ 2217 w 3175"/>
                <a:gd name="T95" fmla="*/ 204 h 1472"/>
                <a:gd name="T96" fmla="*/ 2087 w 3175"/>
                <a:gd name="T97" fmla="*/ 264 h 1472"/>
                <a:gd name="T98" fmla="*/ 2021 w 3175"/>
                <a:gd name="T99" fmla="*/ 355 h 1472"/>
                <a:gd name="T100" fmla="*/ 2012 w 3175"/>
                <a:gd name="T101" fmla="*/ 451 h 1472"/>
                <a:gd name="T102" fmla="*/ 2076 w 3175"/>
                <a:gd name="T103" fmla="*/ 417 h 1472"/>
                <a:gd name="T104" fmla="*/ 2205 w 3175"/>
                <a:gd name="T105" fmla="*/ 252 h 1472"/>
                <a:gd name="T106" fmla="*/ 2267 w 3175"/>
                <a:gd name="T107" fmla="*/ 303 h 1472"/>
                <a:gd name="T108" fmla="*/ 2299 w 3175"/>
                <a:gd name="T109" fmla="*/ 394 h 1472"/>
                <a:gd name="T110" fmla="*/ 2206 w 3175"/>
                <a:gd name="T111" fmla="*/ 454 h 1472"/>
                <a:gd name="T112" fmla="*/ 2317 w 3175"/>
                <a:gd name="T113" fmla="*/ 457 h 1472"/>
                <a:gd name="T114" fmla="*/ 2570 w 3175"/>
                <a:gd name="T115" fmla="*/ 373 h 1472"/>
                <a:gd name="T116" fmla="*/ 2730 w 3175"/>
                <a:gd name="T117" fmla="*/ 252 h 1472"/>
                <a:gd name="T118" fmla="*/ 3016 w 3175"/>
                <a:gd name="T119" fmla="*/ 203 h 1472"/>
                <a:gd name="T120" fmla="*/ 3136 w 3175"/>
                <a:gd name="T121" fmla="*/ 118 h 1472"/>
                <a:gd name="T122" fmla="*/ 3149 w 3175"/>
                <a:gd name="T123" fmla="*/ 18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75" h="1472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9" y="394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559" name="Freeform 9"/>
            <p:cNvSpPr>
              <a:spLocks/>
            </p:cNvSpPr>
            <p:nvPr>
              <p:custDataLst>
                <p:tags r:id="rId414"/>
              </p:custDataLst>
            </p:nvPr>
          </p:nvSpPr>
          <p:spPr bwMode="auto">
            <a:xfrm>
              <a:off x="10187210" y="7440388"/>
              <a:ext cx="2246922" cy="2645155"/>
            </a:xfrm>
            <a:custGeom>
              <a:avLst/>
              <a:gdLst>
                <a:gd name="T0" fmla="*/ 440 w 2226"/>
                <a:gd name="T1" fmla="*/ 896 h 2292"/>
                <a:gd name="T2" fmla="*/ 505 w 2226"/>
                <a:gd name="T3" fmla="*/ 985 h 2292"/>
                <a:gd name="T4" fmla="*/ 572 w 2226"/>
                <a:gd name="T5" fmla="*/ 1054 h 2292"/>
                <a:gd name="T6" fmla="*/ 716 w 2226"/>
                <a:gd name="T7" fmla="*/ 1098 h 2292"/>
                <a:gd name="T8" fmla="*/ 798 w 2226"/>
                <a:gd name="T9" fmla="*/ 1204 h 2292"/>
                <a:gd name="T10" fmla="*/ 846 w 2226"/>
                <a:gd name="T11" fmla="*/ 1292 h 2292"/>
                <a:gd name="T12" fmla="*/ 939 w 2226"/>
                <a:gd name="T13" fmla="*/ 1355 h 2292"/>
                <a:gd name="T14" fmla="*/ 957 w 2226"/>
                <a:gd name="T15" fmla="*/ 1466 h 2292"/>
                <a:gd name="T16" fmla="*/ 976 w 2226"/>
                <a:gd name="T17" fmla="*/ 1541 h 2292"/>
                <a:gd name="T18" fmla="*/ 992 w 2226"/>
                <a:gd name="T19" fmla="*/ 1632 h 2292"/>
                <a:gd name="T20" fmla="*/ 1131 w 2226"/>
                <a:gd name="T21" fmla="*/ 1698 h 2292"/>
                <a:gd name="T22" fmla="*/ 1193 w 2226"/>
                <a:gd name="T23" fmla="*/ 1805 h 2292"/>
                <a:gd name="T24" fmla="*/ 1243 w 2226"/>
                <a:gd name="T25" fmla="*/ 1864 h 2292"/>
                <a:gd name="T26" fmla="*/ 1183 w 2226"/>
                <a:gd name="T27" fmla="*/ 2003 h 2292"/>
                <a:gd name="T28" fmla="*/ 1084 w 2226"/>
                <a:gd name="T29" fmla="*/ 2128 h 2292"/>
                <a:gd name="T30" fmla="*/ 1180 w 2226"/>
                <a:gd name="T31" fmla="*/ 2161 h 2292"/>
                <a:gd name="T32" fmla="*/ 1296 w 2226"/>
                <a:gd name="T33" fmla="*/ 2234 h 2292"/>
                <a:gd name="T34" fmla="*/ 1419 w 2226"/>
                <a:gd name="T35" fmla="*/ 2198 h 2292"/>
                <a:gd name="T36" fmla="*/ 1518 w 2226"/>
                <a:gd name="T37" fmla="*/ 2036 h 2292"/>
                <a:gd name="T38" fmla="*/ 1512 w 2226"/>
                <a:gd name="T39" fmla="*/ 1918 h 2292"/>
                <a:gd name="T40" fmla="*/ 1561 w 2226"/>
                <a:gd name="T41" fmla="*/ 1793 h 2292"/>
                <a:gd name="T42" fmla="*/ 1706 w 2226"/>
                <a:gd name="T43" fmla="*/ 1727 h 2292"/>
                <a:gd name="T44" fmla="*/ 1798 w 2226"/>
                <a:gd name="T45" fmla="*/ 1681 h 2292"/>
                <a:gd name="T46" fmla="*/ 1897 w 2226"/>
                <a:gd name="T47" fmla="*/ 1641 h 2292"/>
                <a:gd name="T48" fmla="*/ 1982 w 2226"/>
                <a:gd name="T49" fmla="*/ 1400 h 2292"/>
                <a:gd name="T50" fmla="*/ 2014 w 2226"/>
                <a:gd name="T51" fmla="*/ 1288 h 2292"/>
                <a:gd name="T52" fmla="*/ 2002 w 2226"/>
                <a:gd name="T53" fmla="*/ 1090 h 2292"/>
                <a:gd name="T54" fmla="*/ 2073 w 2226"/>
                <a:gd name="T55" fmla="*/ 1009 h 2292"/>
                <a:gd name="T56" fmla="*/ 2190 w 2226"/>
                <a:gd name="T57" fmla="*/ 877 h 2292"/>
                <a:gd name="T58" fmla="*/ 2222 w 2226"/>
                <a:gd name="T59" fmla="*/ 732 h 2292"/>
                <a:gd name="T60" fmla="*/ 2157 w 2226"/>
                <a:gd name="T61" fmla="*/ 599 h 2292"/>
                <a:gd name="T62" fmla="*/ 2059 w 2226"/>
                <a:gd name="T63" fmla="*/ 563 h 2292"/>
                <a:gd name="T64" fmla="*/ 1921 w 2226"/>
                <a:gd name="T65" fmla="*/ 462 h 2292"/>
                <a:gd name="T66" fmla="*/ 1742 w 2226"/>
                <a:gd name="T67" fmla="*/ 450 h 2292"/>
                <a:gd name="T68" fmla="*/ 1670 w 2226"/>
                <a:gd name="T69" fmla="*/ 447 h 2292"/>
                <a:gd name="T70" fmla="*/ 1636 w 2226"/>
                <a:gd name="T71" fmla="*/ 394 h 2292"/>
                <a:gd name="T72" fmla="*/ 1512 w 2226"/>
                <a:gd name="T73" fmla="*/ 348 h 2292"/>
                <a:gd name="T74" fmla="*/ 1411 w 2226"/>
                <a:gd name="T75" fmla="*/ 409 h 2292"/>
                <a:gd name="T76" fmla="*/ 1338 w 2226"/>
                <a:gd name="T77" fmla="*/ 405 h 2292"/>
                <a:gd name="T78" fmla="*/ 1247 w 2226"/>
                <a:gd name="T79" fmla="*/ 384 h 2292"/>
                <a:gd name="T80" fmla="*/ 1317 w 2226"/>
                <a:gd name="T81" fmla="*/ 268 h 2292"/>
                <a:gd name="T82" fmla="*/ 1338 w 2226"/>
                <a:gd name="T83" fmla="*/ 184 h 2292"/>
                <a:gd name="T84" fmla="*/ 1291 w 2226"/>
                <a:gd name="T85" fmla="*/ 68 h 2292"/>
                <a:gd name="T86" fmla="*/ 1124 w 2226"/>
                <a:gd name="T87" fmla="*/ 135 h 2292"/>
                <a:gd name="T88" fmla="*/ 1003 w 2226"/>
                <a:gd name="T89" fmla="*/ 170 h 2292"/>
                <a:gd name="T90" fmla="*/ 960 w 2226"/>
                <a:gd name="T91" fmla="*/ 187 h 2292"/>
                <a:gd name="T92" fmla="*/ 812 w 2226"/>
                <a:gd name="T93" fmla="*/ 176 h 2292"/>
                <a:gd name="T94" fmla="*/ 811 w 2226"/>
                <a:gd name="T95" fmla="*/ 67 h 2292"/>
                <a:gd name="T96" fmla="*/ 745 w 2226"/>
                <a:gd name="T97" fmla="*/ 0 h 2292"/>
                <a:gd name="T98" fmla="*/ 700 w 2226"/>
                <a:gd name="T99" fmla="*/ 31 h 2292"/>
                <a:gd name="T100" fmla="*/ 589 w 2226"/>
                <a:gd name="T101" fmla="*/ 70 h 2292"/>
                <a:gd name="T102" fmla="*/ 560 w 2226"/>
                <a:gd name="T103" fmla="*/ 198 h 2292"/>
                <a:gd name="T104" fmla="*/ 453 w 2226"/>
                <a:gd name="T105" fmla="*/ 258 h 2292"/>
                <a:gd name="T106" fmla="*/ 286 w 2226"/>
                <a:gd name="T107" fmla="*/ 197 h 2292"/>
                <a:gd name="T108" fmla="*/ 253 w 2226"/>
                <a:gd name="T109" fmla="*/ 240 h 2292"/>
                <a:gd name="T110" fmla="*/ 198 w 2226"/>
                <a:gd name="T111" fmla="*/ 311 h 2292"/>
                <a:gd name="T112" fmla="*/ 246 w 2226"/>
                <a:gd name="T113" fmla="*/ 388 h 2292"/>
                <a:gd name="T114" fmla="*/ 194 w 2226"/>
                <a:gd name="T115" fmla="*/ 560 h 2292"/>
                <a:gd name="T116" fmla="*/ 100 w 2226"/>
                <a:gd name="T117" fmla="*/ 567 h 2292"/>
                <a:gd name="T118" fmla="*/ 16 w 2226"/>
                <a:gd name="T119" fmla="*/ 687 h 2292"/>
                <a:gd name="T120" fmla="*/ 22 w 2226"/>
                <a:gd name="T121" fmla="*/ 824 h 2292"/>
                <a:gd name="T122" fmla="*/ 120 w 2226"/>
                <a:gd name="T123" fmla="*/ 905 h 2292"/>
                <a:gd name="T124" fmla="*/ 191 w 2226"/>
                <a:gd name="T125" fmla="*/ 949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26" h="2292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560" name="Group 19"/>
            <p:cNvGrpSpPr>
              <a:grpSpLocks/>
            </p:cNvGrpSpPr>
            <p:nvPr>
              <p:custDataLst>
                <p:tags r:id="rId415"/>
              </p:custDataLst>
            </p:nvPr>
          </p:nvGrpSpPr>
          <p:grpSpPr bwMode="auto">
            <a:xfrm>
              <a:off x="20259622" y="7227520"/>
              <a:ext cx="1099479" cy="467613"/>
              <a:chOff x="4488" y="2394"/>
              <a:chExt cx="358" cy="124"/>
            </a:xfrm>
            <a:grpFill/>
          </p:grpSpPr>
          <p:sp>
            <p:nvSpPr>
              <p:cNvPr id="635" name="Freeform 20"/>
              <p:cNvSpPr>
                <a:spLocks/>
              </p:cNvSpPr>
              <p:nvPr/>
            </p:nvSpPr>
            <p:spPr bwMode="auto">
              <a:xfrm>
                <a:off x="4675" y="2394"/>
                <a:ext cx="171" cy="124"/>
              </a:xfrm>
              <a:custGeom>
                <a:avLst/>
                <a:gdLst>
                  <a:gd name="T0" fmla="*/ 424 w 512"/>
                  <a:gd name="T1" fmla="*/ 198 h 408"/>
                  <a:gd name="T2" fmla="*/ 387 w 512"/>
                  <a:gd name="T3" fmla="*/ 193 h 408"/>
                  <a:gd name="T4" fmla="*/ 367 w 512"/>
                  <a:gd name="T5" fmla="*/ 203 h 408"/>
                  <a:gd name="T6" fmla="*/ 354 w 512"/>
                  <a:gd name="T7" fmla="*/ 217 h 408"/>
                  <a:gd name="T8" fmla="*/ 347 w 512"/>
                  <a:gd name="T9" fmla="*/ 254 h 408"/>
                  <a:gd name="T10" fmla="*/ 327 w 512"/>
                  <a:gd name="T11" fmla="*/ 306 h 408"/>
                  <a:gd name="T12" fmla="*/ 305 w 512"/>
                  <a:gd name="T13" fmla="*/ 335 h 408"/>
                  <a:gd name="T14" fmla="*/ 289 w 512"/>
                  <a:gd name="T15" fmla="*/ 350 h 408"/>
                  <a:gd name="T16" fmla="*/ 271 w 512"/>
                  <a:gd name="T17" fmla="*/ 359 h 408"/>
                  <a:gd name="T18" fmla="*/ 256 w 512"/>
                  <a:gd name="T19" fmla="*/ 368 h 408"/>
                  <a:gd name="T20" fmla="*/ 253 w 512"/>
                  <a:gd name="T21" fmla="*/ 376 h 408"/>
                  <a:gd name="T22" fmla="*/ 215 w 512"/>
                  <a:gd name="T23" fmla="*/ 370 h 408"/>
                  <a:gd name="T24" fmla="*/ 183 w 512"/>
                  <a:gd name="T25" fmla="*/ 367 h 408"/>
                  <a:gd name="T26" fmla="*/ 155 w 512"/>
                  <a:gd name="T27" fmla="*/ 373 h 408"/>
                  <a:gd name="T28" fmla="*/ 138 w 512"/>
                  <a:gd name="T29" fmla="*/ 388 h 408"/>
                  <a:gd name="T30" fmla="*/ 97 w 512"/>
                  <a:gd name="T31" fmla="*/ 405 h 408"/>
                  <a:gd name="T32" fmla="*/ 62 w 512"/>
                  <a:gd name="T33" fmla="*/ 407 h 408"/>
                  <a:gd name="T34" fmla="*/ 45 w 512"/>
                  <a:gd name="T35" fmla="*/ 400 h 408"/>
                  <a:gd name="T36" fmla="*/ 15 w 512"/>
                  <a:gd name="T37" fmla="*/ 368 h 408"/>
                  <a:gd name="T38" fmla="*/ 2 w 512"/>
                  <a:gd name="T39" fmla="*/ 344 h 408"/>
                  <a:gd name="T40" fmla="*/ 8 w 512"/>
                  <a:gd name="T41" fmla="*/ 335 h 408"/>
                  <a:gd name="T42" fmla="*/ 34 w 512"/>
                  <a:gd name="T43" fmla="*/ 344 h 408"/>
                  <a:gd name="T44" fmla="*/ 53 w 512"/>
                  <a:gd name="T45" fmla="*/ 336 h 408"/>
                  <a:gd name="T46" fmla="*/ 56 w 512"/>
                  <a:gd name="T47" fmla="*/ 314 h 408"/>
                  <a:gd name="T48" fmla="*/ 71 w 512"/>
                  <a:gd name="T49" fmla="*/ 300 h 408"/>
                  <a:gd name="T50" fmla="*/ 82 w 512"/>
                  <a:gd name="T51" fmla="*/ 286 h 408"/>
                  <a:gd name="T52" fmla="*/ 89 w 512"/>
                  <a:gd name="T53" fmla="*/ 272 h 408"/>
                  <a:gd name="T54" fmla="*/ 101 w 512"/>
                  <a:gd name="T55" fmla="*/ 262 h 408"/>
                  <a:gd name="T56" fmla="*/ 137 w 512"/>
                  <a:gd name="T57" fmla="*/ 246 h 408"/>
                  <a:gd name="T58" fmla="*/ 175 w 512"/>
                  <a:gd name="T59" fmla="*/ 232 h 408"/>
                  <a:gd name="T60" fmla="*/ 202 w 512"/>
                  <a:gd name="T61" fmla="*/ 217 h 408"/>
                  <a:gd name="T62" fmla="*/ 213 w 512"/>
                  <a:gd name="T63" fmla="*/ 205 h 408"/>
                  <a:gd name="T64" fmla="*/ 219 w 512"/>
                  <a:gd name="T65" fmla="*/ 191 h 408"/>
                  <a:gd name="T66" fmla="*/ 227 w 512"/>
                  <a:gd name="T67" fmla="*/ 161 h 408"/>
                  <a:gd name="T68" fmla="*/ 229 w 512"/>
                  <a:gd name="T69" fmla="*/ 149 h 408"/>
                  <a:gd name="T70" fmla="*/ 231 w 512"/>
                  <a:gd name="T71" fmla="*/ 152 h 408"/>
                  <a:gd name="T72" fmla="*/ 239 w 512"/>
                  <a:gd name="T73" fmla="*/ 143 h 408"/>
                  <a:gd name="T74" fmla="*/ 237 w 512"/>
                  <a:gd name="T75" fmla="*/ 155 h 408"/>
                  <a:gd name="T76" fmla="*/ 240 w 512"/>
                  <a:gd name="T77" fmla="*/ 174 h 408"/>
                  <a:gd name="T78" fmla="*/ 251 w 512"/>
                  <a:gd name="T79" fmla="*/ 193 h 408"/>
                  <a:gd name="T80" fmla="*/ 272 w 512"/>
                  <a:gd name="T81" fmla="*/ 205 h 408"/>
                  <a:gd name="T82" fmla="*/ 306 w 512"/>
                  <a:gd name="T83" fmla="*/ 204 h 408"/>
                  <a:gd name="T84" fmla="*/ 320 w 512"/>
                  <a:gd name="T85" fmla="*/ 205 h 408"/>
                  <a:gd name="T86" fmla="*/ 327 w 512"/>
                  <a:gd name="T87" fmla="*/ 198 h 408"/>
                  <a:gd name="T88" fmla="*/ 324 w 512"/>
                  <a:gd name="T89" fmla="*/ 176 h 408"/>
                  <a:gd name="T90" fmla="*/ 299 w 512"/>
                  <a:gd name="T91" fmla="*/ 130 h 408"/>
                  <a:gd name="T92" fmla="*/ 319 w 512"/>
                  <a:gd name="T93" fmla="*/ 109 h 408"/>
                  <a:gd name="T94" fmla="*/ 344 w 512"/>
                  <a:gd name="T95" fmla="*/ 66 h 408"/>
                  <a:gd name="T96" fmla="*/ 374 w 512"/>
                  <a:gd name="T97" fmla="*/ 22 h 408"/>
                  <a:gd name="T98" fmla="*/ 399 w 512"/>
                  <a:gd name="T99" fmla="*/ 0 h 408"/>
                  <a:gd name="T100" fmla="*/ 401 w 512"/>
                  <a:gd name="T101" fmla="*/ 23 h 408"/>
                  <a:gd name="T102" fmla="*/ 413 w 512"/>
                  <a:gd name="T103" fmla="*/ 50 h 408"/>
                  <a:gd name="T104" fmla="*/ 439 w 512"/>
                  <a:gd name="T105" fmla="*/ 75 h 408"/>
                  <a:gd name="T106" fmla="*/ 486 w 512"/>
                  <a:gd name="T107" fmla="*/ 106 h 408"/>
                  <a:gd name="T108" fmla="*/ 508 w 512"/>
                  <a:gd name="T109" fmla="*/ 132 h 408"/>
                  <a:gd name="T110" fmla="*/ 499 w 512"/>
                  <a:gd name="T111" fmla="*/ 149 h 408"/>
                  <a:gd name="T112" fmla="*/ 478 w 512"/>
                  <a:gd name="T113" fmla="*/ 152 h 408"/>
                  <a:gd name="T114" fmla="*/ 458 w 512"/>
                  <a:gd name="T115" fmla="*/ 18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12" h="408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36" name="Freeform 21"/>
              <p:cNvSpPr>
                <a:spLocks/>
              </p:cNvSpPr>
              <p:nvPr/>
            </p:nvSpPr>
            <p:spPr bwMode="auto">
              <a:xfrm>
                <a:off x="4488" y="2420"/>
                <a:ext cx="77" cy="89"/>
              </a:xfrm>
              <a:custGeom>
                <a:avLst/>
                <a:gdLst>
                  <a:gd name="T0" fmla="*/ 151 w 232"/>
                  <a:gd name="T1" fmla="*/ 24 h 289"/>
                  <a:gd name="T2" fmla="*/ 165 w 232"/>
                  <a:gd name="T3" fmla="*/ 48 h 289"/>
                  <a:gd name="T4" fmla="*/ 174 w 232"/>
                  <a:gd name="T5" fmla="*/ 56 h 289"/>
                  <a:gd name="T6" fmla="*/ 181 w 232"/>
                  <a:gd name="T7" fmla="*/ 60 h 289"/>
                  <a:gd name="T8" fmla="*/ 186 w 232"/>
                  <a:gd name="T9" fmla="*/ 166 h 289"/>
                  <a:gd name="T10" fmla="*/ 189 w 232"/>
                  <a:gd name="T11" fmla="*/ 196 h 289"/>
                  <a:gd name="T12" fmla="*/ 193 w 232"/>
                  <a:gd name="T13" fmla="*/ 207 h 289"/>
                  <a:gd name="T14" fmla="*/ 199 w 232"/>
                  <a:gd name="T15" fmla="*/ 216 h 289"/>
                  <a:gd name="T16" fmla="*/ 232 w 232"/>
                  <a:gd name="T17" fmla="*/ 246 h 289"/>
                  <a:gd name="T18" fmla="*/ 219 w 232"/>
                  <a:gd name="T19" fmla="*/ 288 h 289"/>
                  <a:gd name="T20" fmla="*/ 186 w 232"/>
                  <a:gd name="T21" fmla="*/ 282 h 289"/>
                  <a:gd name="T22" fmla="*/ 151 w 232"/>
                  <a:gd name="T23" fmla="*/ 264 h 289"/>
                  <a:gd name="T24" fmla="*/ 113 w 232"/>
                  <a:gd name="T25" fmla="*/ 235 h 289"/>
                  <a:gd name="T26" fmla="*/ 81 w 232"/>
                  <a:gd name="T27" fmla="*/ 207 h 289"/>
                  <a:gd name="T28" fmla="*/ 56 w 232"/>
                  <a:gd name="T29" fmla="*/ 176 h 289"/>
                  <a:gd name="T30" fmla="*/ 31 w 232"/>
                  <a:gd name="T31" fmla="*/ 145 h 289"/>
                  <a:gd name="T32" fmla="*/ 9 w 232"/>
                  <a:gd name="T33" fmla="*/ 126 h 289"/>
                  <a:gd name="T34" fmla="*/ 2 w 232"/>
                  <a:gd name="T35" fmla="*/ 117 h 289"/>
                  <a:gd name="T36" fmla="*/ 0 w 232"/>
                  <a:gd name="T37" fmla="*/ 109 h 289"/>
                  <a:gd name="T38" fmla="*/ 0 w 232"/>
                  <a:gd name="T39" fmla="*/ 100 h 289"/>
                  <a:gd name="T40" fmla="*/ 3 w 232"/>
                  <a:gd name="T41" fmla="*/ 92 h 289"/>
                  <a:gd name="T42" fmla="*/ 11 w 232"/>
                  <a:gd name="T43" fmla="*/ 79 h 289"/>
                  <a:gd name="T44" fmla="*/ 12 w 232"/>
                  <a:gd name="T45" fmla="*/ 52 h 289"/>
                  <a:gd name="T46" fmla="*/ 7 w 232"/>
                  <a:gd name="T47" fmla="*/ 15 h 289"/>
                  <a:gd name="T48" fmla="*/ 13 w 232"/>
                  <a:gd name="T49" fmla="*/ 0 h 289"/>
                  <a:gd name="T50" fmla="*/ 26 w 232"/>
                  <a:gd name="T51" fmla="*/ 3 h 289"/>
                  <a:gd name="T52" fmla="*/ 42 w 232"/>
                  <a:gd name="T53" fmla="*/ 10 h 289"/>
                  <a:gd name="T54" fmla="*/ 59 w 232"/>
                  <a:gd name="T55" fmla="*/ 21 h 289"/>
                  <a:gd name="T56" fmla="*/ 73 w 232"/>
                  <a:gd name="T57" fmla="*/ 28 h 289"/>
                  <a:gd name="T58" fmla="*/ 81 w 232"/>
                  <a:gd name="T59" fmla="*/ 31 h 289"/>
                  <a:gd name="T60" fmla="*/ 91 w 232"/>
                  <a:gd name="T61" fmla="*/ 31 h 289"/>
                  <a:gd name="T62" fmla="*/ 105 w 232"/>
                  <a:gd name="T63" fmla="*/ 26 h 289"/>
                  <a:gd name="T64" fmla="*/ 120 w 232"/>
                  <a:gd name="T65" fmla="*/ 19 h 289"/>
                  <a:gd name="T66" fmla="*/ 133 w 232"/>
                  <a:gd name="T67" fmla="*/ 11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2" h="289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561" name="Freeform 560"/>
            <p:cNvSpPr>
              <a:spLocks/>
            </p:cNvSpPr>
            <p:nvPr>
              <p:custDataLst>
                <p:tags r:id="rId416"/>
              </p:custDataLst>
            </p:nvPr>
          </p:nvSpPr>
          <p:spPr bwMode="auto">
            <a:xfrm>
              <a:off x="10600437" y="6522611"/>
              <a:ext cx="73791" cy="129116"/>
            </a:xfrm>
            <a:custGeom>
              <a:avLst/>
              <a:gdLst>
                <a:gd name="T0" fmla="*/ 0 w 80"/>
                <a:gd name="T1" fmla="*/ 15 h 34"/>
                <a:gd name="T2" fmla="*/ 1 w 80"/>
                <a:gd name="T3" fmla="*/ 19 h 34"/>
                <a:gd name="T4" fmla="*/ 2 w 80"/>
                <a:gd name="T5" fmla="*/ 21 h 34"/>
                <a:gd name="T6" fmla="*/ 4 w 80"/>
                <a:gd name="T7" fmla="*/ 24 h 34"/>
                <a:gd name="T8" fmla="*/ 7 w 80"/>
                <a:gd name="T9" fmla="*/ 26 h 34"/>
                <a:gd name="T10" fmla="*/ 13 w 80"/>
                <a:gd name="T11" fmla="*/ 29 h 34"/>
                <a:gd name="T12" fmla="*/ 22 w 80"/>
                <a:gd name="T13" fmla="*/ 31 h 34"/>
                <a:gd name="T14" fmla="*/ 40 w 80"/>
                <a:gd name="T15" fmla="*/ 33 h 34"/>
                <a:gd name="T16" fmla="*/ 54 w 80"/>
                <a:gd name="T17" fmla="*/ 34 h 34"/>
                <a:gd name="T18" fmla="*/ 58 w 80"/>
                <a:gd name="T19" fmla="*/ 33 h 34"/>
                <a:gd name="T20" fmla="*/ 62 w 80"/>
                <a:gd name="T21" fmla="*/ 32 h 34"/>
                <a:gd name="T22" fmla="*/ 65 w 80"/>
                <a:gd name="T23" fmla="*/ 29 h 34"/>
                <a:gd name="T24" fmla="*/ 67 w 80"/>
                <a:gd name="T25" fmla="*/ 27 h 34"/>
                <a:gd name="T26" fmla="*/ 73 w 80"/>
                <a:gd name="T27" fmla="*/ 21 h 34"/>
                <a:gd name="T28" fmla="*/ 80 w 80"/>
                <a:gd name="T29" fmla="*/ 15 h 34"/>
                <a:gd name="T30" fmla="*/ 75 w 80"/>
                <a:gd name="T31" fmla="*/ 10 h 34"/>
                <a:gd name="T32" fmla="*/ 70 w 80"/>
                <a:gd name="T33" fmla="*/ 7 h 34"/>
                <a:gd name="T34" fmla="*/ 65 w 80"/>
                <a:gd name="T35" fmla="*/ 4 h 34"/>
                <a:gd name="T36" fmla="*/ 60 w 80"/>
                <a:gd name="T37" fmla="*/ 2 h 34"/>
                <a:gd name="T38" fmla="*/ 55 w 80"/>
                <a:gd name="T39" fmla="*/ 0 h 34"/>
                <a:gd name="T40" fmla="*/ 51 w 80"/>
                <a:gd name="T41" fmla="*/ 0 h 34"/>
                <a:gd name="T42" fmla="*/ 45 w 80"/>
                <a:gd name="T43" fmla="*/ 1 h 34"/>
                <a:gd name="T44" fmla="*/ 41 w 80"/>
                <a:gd name="T45" fmla="*/ 2 h 34"/>
                <a:gd name="T46" fmla="*/ 34 w 80"/>
                <a:gd name="T47" fmla="*/ 2 h 34"/>
                <a:gd name="T48" fmla="*/ 21 w 80"/>
                <a:gd name="T49" fmla="*/ 2 h 34"/>
                <a:gd name="T50" fmla="*/ 13 w 80"/>
                <a:gd name="T51" fmla="*/ 3 h 34"/>
                <a:gd name="T52" fmla="*/ 7 w 80"/>
                <a:gd name="T53" fmla="*/ 5 h 34"/>
                <a:gd name="T54" fmla="*/ 4 w 80"/>
                <a:gd name="T55" fmla="*/ 7 h 34"/>
                <a:gd name="T56" fmla="*/ 2 w 80"/>
                <a:gd name="T57" fmla="*/ 9 h 34"/>
                <a:gd name="T58" fmla="*/ 1 w 80"/>
                <a:gd name="T59" fmla="*/ 11 h 34"/>
                <a:gd name="T60" fmla="*/ 0 w 80"/>
                <a:gd name="T61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34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562" name="Group 282"/>
            <p:cNvGrpSpPr>
              <a:grpSpLocks/>
            </p:cNvGrpSpPr>
            <p:nvPr>
              <p:custDataLst>
                <p:tags r:id="rId417"/>
              </p:custDataLst>
            </p:nvPr>
          </p:nvGrpSpPr>
          <p:grpSpPr bwMode="auto">
            <a:xfrm>
              <a:off x="21248416" y="6456306"/>
              <a:ext cx="542359" cy="966634"/>
              <a:chOff x="5062" y="2295"/>
              <a:chExt cx="177" cy="279"/>
            </a:xfrm>
            <a:grpFill/>
          </p:grpSpPr>
          <p:sp>
            <p:nvSpPr>
              <p:cNvPr id="611" name="Freeform 283"/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39 w 60"/>
                  <a:gd name="T1" fmla="*/ 110 h 110"/>
                  <a:gd name="T2" fmla="*/ 42 w 60"/>
                  <a:gd name="T3" fmla="*/ 109 h 110"/>
                  <a:gd name="T4" fmla="*/ 46 w 60"/>
                  <a:gd name="T5" fmla="*/ 106 h 110"/>
                  <a:gd name="T6" fmla="*/ 49 w 60"/>
                  <a:gd name="T7" fmla="*/ 101 h 110"/>
                  <a:gd name="T8" fmla="*/ 52 w 60"/>
                  <a:gd name="T9" fmla="*/ 96 h 110"/>
                  <a:gd name="T10" fmla="*/ 54 w 60"/>
                  <a:gd name="T11" fmla="*/ 90 h 110"/>
                  <a:gd name="T12" fmla="*/ 57 w 60"/>
                  <a:gd name="T13" fmla="*/ 84 h 110"/>
                  <a:gd name="T14" fmla="*/ 59 w 60"/>
                  <a:gd name="T15" fmla="*/ 78 h 110"/>
                  <a:gd name="T16" fmla="*/ 60 w 60"/>
                  <a:gd name="T17" fmla="*/ 73 h 110"/>
                  <a:gd name="T18" fmla="*/ 59 w 60"/>
                  <a:gd name="T19" fmla="*/ 60 h 110"/>
                  <a:gd name="T20" fmla="*/ 58 w 60"/>
                  <a:gd name="T21" fmla="*/ 48 h 110"/>
                  <a:gd name="T22" fmla="*/ 57 w 60"/>
                  <a:gd name="T23" fmla="*/ 38 h 110"/>
                  <a:gd name="T24" fmla="*/ 54 w 60"/>
                  <a:gd name="T25" fmla="*/ 29 h 110"/>
                  <a:gd name="T26" fmla="*/ 51 w 60"/>
                  <a:gd name="T27" fmla="*/ 21 h 110"/>
                  <a:gd name="T28" fmla="*/ 48 w 60"/>
                  <a:gd name="T29" fmla="*/ 13 h 110"/>
                  <a:gd name="T30" fmla="*/ 45 w 60"/>
                  <a:gd name="T31" fmla="*/ 6 h 110"/>
                  <a:gd name="T32" fmla="*/ 39 w 60"/>
                  <a:gd name="T33" fmla="*/ 0 h 110"/>
                  <a:gd name="T34" fmla="*/ 35 w 60"/>
                  <a:gd name="T35" fmla="*/ 3 h 110"/>
                  <a:gd name="T36" fmla="*/ 30 w 60"/>
                  <a:gd name="T37" fmla="*/ 8 h 110"/>
                  <a:gd name="T38" fmla="*/ 27 w 60"/>
                  <a:gd name="T39" fmla="*/ 13 h 110"/>
                  <a:gd name="T40" fmla="*/ 24 w 60"/>
                  <a:gd name="T41" fmla="*/ 18 h 110"/>
                  <a:gd name="T42" fmla="*/ 18 w 60"/>
                  <a:gd name="T43" fmla="*/ 29 h 110"/>
                  <a:gd name="T44" fmla="*/ 15 w 60"/>
                  <a:gd name="T45" fmla="*/ 40 h 110"/>
                  <a:gd name="T46" fmla="*/ 10 w 60"/>
                  <a:gd name="T47" fmla="*/ 51 h 110"/>
                  <a:gd name="T48" fmla="*/ 7 w 60"/>
                  <a:gd name="T49" fmla="*/ 62 h 110"/>
                  <a:gd name="T50" fmla="*/ 6 w 60"/>
                  <a:gd name="T51" fmla="*/ 66 h 110"/>
                  <a:gd name="T52" fmla="*/ 4 w 60"/>
                  <a:gd name="T53" fmla="*/ 69 h 110"/>
                  <a:gd name="T54" fmla="*/ 2 w 60"/>
                  <a:gd name="T55" fmla="*/ 72 h 110"/>
                  <a:gd name="T56" fmla="*/ 0 w 60"/>
                  <a:gd name="T57" fmla="*/ 73 h 110"/>
                  <a:gd name="T58" fmla="*/ 1 w 60"/>
                  <a:gd name="T59" fmla="*/ 78 h 110"/>
                  <a:gd name="T60" fmla="*/ 3 w 60"/>
                  <a:gd name="T61" fmla="*/ 84 h 110"/>
                  <a:gd name="T62" fmla="*/ 7 w 60"/>
                  <a:gd name="T63" fmla="*/ 90 h 110"/>
                  <a:gd name="T64" fmla="*/ 12 w 60"/>
                  <a:gd name="T65" fmla="*/ 96 h 110"/>
                  <a:gd name="T66" fmla="*/ 18 w 60"/>
                  <a:gd name="T67" fmla="*/ 101 h 110"/>
                  <a:gd name="T68" fmla="*/ 25 w 60"/>
                  <a:gd name="T69" fmla="*/ 106 h 110"/>
                  <a:gd name="T70" fmla="*/ 32 w 60"/>
                  <a:gd name="T71" fmla="*/ 109 h 110"/>
                  <a:gd name="T72" fmla="*/ 39 w 60"/>
                  <a:gd name="T7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12" name="Freeform 284"/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13 h 75"/>
                  <a:gd name="T2" fmla="*/ 8 w 72"/>
                  <a:gd name="T3" fmla="*/ 18 h 75"/>
                  <a:gd name="T4" fmla="*/ 15 w 72"/>
                  <a:gd name="T5" fmla="*/ 25 h 75"/>
                  <a:gd name="T6" fmla="*/ 23 w 72"/>
                  <a:gd name="T7" fmla="*/ 32 h 75"/>
                  <a:gd name="T8" fmla="*/ 31 w 72"/>
                  <a:gd name="T9" fmla="*/ 40 h 75"/>
                  <a:gd name="T10" fmla="*/ 37 w 72"/>
                  <a:gd name="T11" fmla="*/ 48 h 75"/>
                  <a:gd name="T12" fmla="*/ 42 w 72"/>
                  <a:gd name="T13" fmla="*/ 57 h 75"/>
                  <a:gd name="T14" fmla="*/ 45 w 72"/>
                  <a:gd name="T15" fmla="*/ 65 h 75"/>
                  <a:gd name="T16" fmla="*/ 46 w 72"/>
                  <a:gd name="T17" fmla="*/ 75 h 75"/>
                  <a:gd name="T18" fmla="*/ 72 w 72"/>
                  <a:gd name="T19" fmla="*/ 75 h 75"/>
                  <a:gd name="T20" fmla="*/ 65 w 72"/>
                  <a:gd name="T21" fmla="*/ 50 h 75"/>
                  <a:gd name="T22" fmla="*/ 60 w 72"/>
                  <a:gd name="T23" fmla="*/ 34 h 75"/>
                  <a:gd name="T24" fmla="*/ 60 w 72"/>
                  <a:gd name="T25" fmla="*/ 27 h 75"/>
                  <a:gd name="T26" fmla="*/ 63 w 72"/>
                  <a:gd name="T27" fmla="*/ 19 h 75"/>
                  <a:gd name="T28" fmla="*/ 67 w 72"/>
                  <a:gd name="T29" fmla="*/ 11 h 75"/>
                  <a:gd name="T30" fmla="*/ 72 w 72"/>
                  <a:gd name="T31" fmla="*/ 1 h 75"/>
                  <a:gd name="T32" fmla="*/ 52 w 72"/>
                  <a:gd name="T33" fmla="*/ 0 h 75"/>
                  <a:gd name="T34" fmla="*/ 32 w 72"/>
                  <a:gd name="T35" fmla="*/ 0 h 75"/>
                  <a:gd name="T36" fmla="*/ 22 w 72"/>
                  <a:gd name="T37" fmla="*/ 1 h 75"/>
                  <a:gd name="T38" fmla="*/ 13 w 72"/>
                  <a:gd name="T39" fmla="*/ 3 h 75"/>
                  <a:gd name="T40" fmla="*/ 9 w 72"/>
                  <a:gd name="T41" fmla="*/ 5 h 75"/>
                  <a:gd name="T42" fmla="*/ 6 w 72"/>
                  <a:gd name="T43" fmla="*/ 7 h 75"/>
                  <a:gd name="T44" fmla="*/ 2 w 72"/>
                  <a:gd name="T45" fmla="*/ 10 h 75"/>
                  <a:gd name="T46" fmla="*/ 0 w 72"/>
                  <a:gd name="T47" fmla="*/ 1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13" name="Freeform 285"/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15 w 15"/>
                  <a:gd name="T1" fmla="*/ 49 h 49"/>
                  <a:gd name="T2" fmla="*/ 15 w 15"/>
                  <a:gd name="T3" fmla="*/ 33 h 49"/>
                  <a:gd name="T4" fmla="*/ 15 w 15"/>
                  <a:gd name="T5" fmla="*/ 19 h 49"/>
                  <a:gd name="T6" fmla="*/ 14 w 15"/>
                  <a:gd name="T7" fmla="*/ 13 h 49"/>
                  <a:gd name="T8" fmla="*/ 13 w 15"/>
                  <a:gd name="T9" fmla="*/ 7 h 49"/>
                  <a:gd name="T10" fmla="*/ 11 w 15"/>
                  <a:gd name="T11" fmla="*/ 3 h 49"/>
                  <a:gd name="T12" fmla="*/ 9 w 15"/>
                  <a:gd name="T13" fmla="*/ 0 h 49"/>
                  <a:gd name="T14" fmla="*/ 4 w 15"/>
                  <a:gd name="T15" fmla="*/ 7 h 49"/>
                  <a:gd name="T16" fmla="*/ 2 w 15"/>
                  <a:gd name="T17" fmla="*/ 15 h 49"/>
                  <a:gd name="T18" fmla="*/ 0 w 15"/>
                  <a:gd name="T19" fmla="*/ 23 h 49"/>
                  <a:gd name="T20" fmla="*/ 0 w 15"/>
                  <a:gd name="T21" fmla="*/ 30 h 49"/>
                  <a:gd name="T22" fmla="*/ 1 w 15"/>
                  <a:gd name="T23" fmla="*/ 36 h 49"/>
                  <a:gd name="T24" fmla="*/ 4 w 15"/>
                  <a:gd name="T25" fmla="*/ 42 h 49"/>
                  <a:gd name="T26" fmla="*/ 7 w 15"/>
                  <a:gd name="T27" fmla="*/ 44 h 49"/>
                  <a:gd name="T28" fmla="*/ 9 w 15"/>
                  <a:gd name="T29" fmla="*/ 46 h 49"/>
                  <a:gd name="T30" fmla="*/ 12 w 15"/>
                  <a:gd name="T31" fmla="*/ 48 h 49"/>
                  <a:gd name="T32" fmla="*/ 15 w 15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14" name="Freeform 286"/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20 w 47"/>
                  <a:gd name="T1" fmla="*/ 6 h 40"/>
                  <a:gd name="T2" fmla="*/ 0 w 47"/>
                  <a:gd name="T3" fmla="*/ 37 h 40"/>
                  <a:gd name="T4" fmla="*/ 6 w 47"/>
                  <a:gd name="T5" fmla="*/ 39 h 40"/>
                  <a:gd name="T6" fmla="*/ 12 w 47"/>
                  <a:gd name="T7" fmla="*/ 40 h 40"/>
                  <a:gd name="T8" fmla="*/ 19 w 47"/>
                  <a:gd name="T9" fmla="*/ 39 h 40"/>
                  <a:gd name="T10" fmla="*/ 26 w 47"/>
                  <a:gd name="T11" fmla="*/ 38 h 40"/>
                  <a:gd name="T12" fmla="*/ 32 w 47"/>
                  <a:gd name="T13" fmla="*/ 36 h 40"/>
                  <a:gd name="T14" fmla="*/ 39 w 47"/>
                  <a:gd name="T15" fmla="*/ 33 h 40"/>
                  <a:gd name="T16" fmla="*/ 43 w 47"/>
                  <a:gd name="T17" fmla="*/ 30 h 40"/>
                  <a:gd name="T18" fmla="*/ 47 w 47"/>
                  <a:gd name="T19" fmla="*/ 25 h 40"/>
                  <a:gd name="T20" fmla="*/ 47 w 47"/>
                  <a:gd name="T21" fmla="*/ 0 h 40"/>
                  <a:gd name="T22" fmla="*/ 41 w 47"/>
                  <a:gd name="T23" fmla="*/ 0 h 40"/>
                  <a:gd name="T24" fmla="*/ 33 w 47"/>
                  <a:gd name="T25" fmla="*/ 1 h 40"/>
                  <a:gd name="T26" fmla="*/ 26 w 47"/>
                  <a:gd name="T27" fmla="*/ 3 h 40"/>
                  <a:gd name="T28" fmla="*/ 20 w 47"/>
                  <a:gd name="T29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15" name="Freeform 287"/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3 w 39"/>
                  <a:gd name="T3" fmla="*/ 8 h 31"/>
                  <a:gd name="T4" fmla="*/ 6 w 39"/>
                  <a:gd name="T5" fmla="*/ 13 h 31"/>
                  <a:gd name="T6" fmla="*/ 12 w 39"/>
                  <a:gd name="T7" fmla="*/ 19 h 31"/>
                  <a:gd name="T8" fmla="*/ 17 w 39"/>
                  <a:gd name="T9" fmla="*/ 23 h 31"/>
                  <a:gd name="T10" fmla="*/ 23 w 39"/>
                  <a:gd name="T11" fmla="*/ 26 h 31"/>
                  <a:gd name="T12" fmla="*/ 28 w 39"/>
                  <a:gd name="T13" fmla="*/ 29 h 31"/>
                  <a:gd name="T14" fmla="*/ 34 w 39"/>
                  <a:gd name="T15" fmla="*/ 31 h 31"/>
                  <a:gd name="T16" fmla="*/ 39 w 39"/>
                  <a:gd name="T17" fmla="*/ 31 h 31"/>
                  <a:gd name="T18" fmla="*/ 33 w 39"/>
                  <a:gd name="T19" fmla="*/ 22 h 31"/>
                  <a:gd name="T20" fmla="*/ 25 w 39"/>
                  <a:gd name="T21" fmla="*/ 14 h 31"/>
                  <a:gd name="T22" fmla="*/ 16 w 39"/>
                  <a:gd name="T23" fmla="*/ 7 h 31"/>
                  <a:gd name="T24" fmla="*/ 6 w 39"/>
                  <a:gd name="T2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16" name="Freeform 288"/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34 w 34"/>
                  <a:gd name="T3" fmla="*/ 19 h 19"/>
                  <a:gd name="T4" fmla="*/ 34 w 34"/>
                  <a:gd name="T5" fmla="*/ 0 h 19"/>
                  <a:gd name="T6" fmla="*/ 24 w 34"/>
                  <a:gd name="T7" fmla="*/ 0 h 19"/>
                  <a:gd name="T8" fmla="*/ 14 w 34"/>
                  <a:gd name="T9" fmla="*/ 0 h 19"/>
                  <a:gd name="T10" fmla="*/ 7 w 34"/>
                  <a:gd name="T11" fmla="*/ 0 h 19"/>
                  <a:gd name="T12" fmla="*/ 0 w 3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17" name="Freeform 289"/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19 w 19"/>
                  <a:gd name="T3" fmla="*/ 12 h 12"/>
                  <a:gd name="T4" fmla="*/ 13 w 19"/>
                  <a:gd name="T5" fmla="*/ 6 h 12"/>
                  <a:gd name="T6" fmla="*/ 6 w 19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18" name="Freeform 290"/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113 w 126"/>
                  <a:gd name="T1" fmla="*/ 0 h 166"/>
                  <a:gd name="T2" fmla="*/ 117 w 126"/>
                  <a:gd name="T3" fmla="*/ 5 h 166"/>
                  <a:gd name="T4" fmla="*/ 121 w 126"/>
                  <a:gd name="T5" fmla="*/ 10 h 166"/>
                  <a:gd name="T6" fmla="*/ 124 w 126"/>
                  <a:gd name="T7" fmla="*/ 13 h 166"/>
                  <a:gd name="T8" fmla="*/ 125 w 126"/>
                  <a:gd name="T9" fmla="*/ 17 h 166"/>
                  <a:gd name="T10" fmla="*/ 126 w 126"/>
                  <a:gd name="T11" fmla="*/ 20 h 166"/>
                  <a:gd name="T12" fmla="*/ 126 w 126"/>
                  <a:gd name="T13" fmla="*/ 25 h 166"/>
                  <a:gd name="T14" fmla="*/ 123 w 126"/>
                  <a:gd name="T15" fmla="*/ 32 h 166"/>
                  <a:gd name="T16" fmla="*/ 118 w 126"/>
                  <a:gd name="T17" fmla="*/ 41 h 166"/>
                  <a:gd name="T18" fmla="*/ 113 w 126"/>
                  <a:gd name="T19" fmla="*/ 50 h 166"/>
                  <a:gd name="T20" fmla="*/ 106 w 126"/>
                  <a:gd name="T21" fmla="*/ 61 h 166"/>
                  <a:gd name="T22" fmla="*/ 91 w 126"/>
                  <a:gd name="T23" fmla="*/ 83 h 166"/>
                  <a:gd name="T24" fmla="*/ 72 w 126"/>
                  <a:gd name="T25" fmla="*/ 104 h 166"/>
                  <a:gd name="T26" fmla="*/ 53 w 126"/>
                  <a:gd name="T27" fmla="*/ 126 h 166"/>
                  <a:gd name="T28" fmla="*/ 34 w 126"/>
                  <a:gd name="T29" fmla="*/ 144 h 166"/>
                  <a:gd name="T30" fmla="*/ 25 w 126"/>
                  <a:gd name="T31" fmla="*/ 152 h 166"/>
                  <a:gd name="T32" fmla="*/ 16 w 126"/>
                  <a:gd name="T33" fmla="*/ 158 h 166"/>
                  <a:gd name="T34" fmla="*/ 7 w 126"/>
                  <a:gd name="T35" fmla="*/ 163 h 166"/>
                  <a:gd name="T36" fmla="*/ 0 w 126"/>
                  <a:gd name="T37" fmla="*/ 166 h 166"/>
                  <a:gd name="T38" fmla="*/ 0 w 126"/>
                  <a:gd name="T39" fmla="*/ 160 h 166"/>
                  <a:gd name="T40" fmla="*/ 0 w 126"/>
                  <a:gd name="T41" fmla="*/ 153 h 166"/>
                  <a:gd name="T42" fmla="*/ 0 w 126"/>
                  <a:gd name="T43" fmla="*/ 145 h 166"/>
                  <a:gd name="T44" fmla="*/ 0 w 126"/>
                  <a:gd name="T45" fmla="*/ 136 h 166"/>
                  <a:gd name="T46" fmla="*/ 3 w 126"/>
                  <a:gd name="T47" fmla="*/ 131 h 166"/>
                  <a:gd name="T48" fmla="*/ 6 w 126"/>
                  <a:gd name="T49" fmla="*/ 128 h 166"/>
                  <a:gd name="T50" fmla="*/ 12 w 126"/>
                  <a:gd name="T51" fmla="*/ 124 h 166"/>
                  <a:gd name="T52" fmla="*/ 16 w 126"/>
                  <a:gd name="T53" fmla="*/ 121 h 166"/>
                  <a:gd name="T54" fmla="*/ 26 w 126"/>
                  <a:gd name="T55" fmla="*/ 116 h 166"/>
                  <a:gd name="T56" fmla="*/ 33 w 126"/>
                  <a:gd name="T57" fmla="*/ 110 h 166"/>
                  <a:gd name="T58" fmla="*/ 40 w 126"/>
                  <a:gd name="T59" fmla="*/ 104 h 166"/>
                  <a:gd name="T60" fmla="*/ 48 w 126"/>
                  <a:gd name="T61" fmla="*/ 96 h 166"/>
                  <a:gd name="T62" fmla="*/ 53 w 126"/>
                  <a:gd name="T63" fmla="*/ 89 h 166"/>
                  <a:gd name="T64" fmla="*/ 58 w 126"/>
                  <a:gd name="T65" fmla="*/ 82 h 166"/>
                  <a:gd name="T66" fmla="*/ 67 w 126"/>
                  <a:gd name="T67" fmla="*/ 66 h 166"/>
                  <a:gd name="T68" fmla="*/ 72 w 126"/>
                  <a:gd name="T69" fmla="*/ 50 h 166"/>
                  <a:gd name="T70" fmla="*/ 79 w 126"/>
                  <a:gd name="T71" fmla="*/ 36 h 166"/>
                  <a:gd name="T72" fmla="*/ 87 w 126"/>
                  <a:gd name="T73" fmla="*/ 23 h 166"/>
                  <a:gd name="T74" fmla="*/ 92 w 126"/>
                  <a:gd name="T75" fmla="*/ 16 h 166"/>
                  <a:gd name="T76" fmla="*/ 97 w 126"/>
                  <a:gd name="T77" fmla="*/ 11 h 166"/>
                  <a:gd name="T78" fmla="*/ 104 w 126"/>
                  <a:gd name="T79" fmla="*/ 5 h 166"/>
                  <a:gd name="T80" fmla="*/ 113 w 126"/>
                  <a:gd name="T81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19" name="Freeform 291"/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8 w 259"/>
                  <a:gd name="T1" fmla="*/ 182 h 259"/>
                  <a:gd name="T2" fmla="*/ 1 w 259"/>
                  <a:gd name="T3" fmla="*/ 163 h 259"/>
                  <a:gd name="T4" fmla="*/ 0 w 259"/>
                  <a:gd name="T5" fmla="*/ 142 h 259"/>
                  <a:gd name="T6" fmla="*/ 6 w 259"/>
                  <a:gd name="T7" fmla="*/ 130 h 259"/>
                  <a:gd name="T8" fmla="*/ 19 w 259"/>
                  <a:gd name="T9" fmla="*/ 126 h 259"/>
                  <a:gd name="T10" fmla="*/ 34 w 259"/>
                  <a:gd name="T11" fmla="*/ 117 h 259"/>
                  <a:gd name="T12" fmla="*/ 48 w 259"/>
                  <a:gd name="T13" fmla="*/ 100 h 259"/>
                  <a:gd name="T14" fmla="*/ 60 w 259"/>
                  <a:gd name="T15" fmla="*/ 91 h 259"/>
                  <a:gd name="T16" fmla="*/ 68 w 259"/>
                  <a:gd name="T17" fmla="*/ 87 h 259"/>
                  <a:gd name="T18" fmla="*/ 83 w 259"/>
                  <a:gd name="T19" fmla="*/ 87 h 259"/>
                  <a:gd name="T20" fmla="*/ 94 w 259"/>
                  <a:gd name="T21" fmla="*/ 93 h 259"/>
                  <a:gd name="T22" fmla="*/ 101 w 259"/>
                  <a:gd name="T23" fmla="*/ 105 h 259"/>
                  <a:gd name="T24" fmla="*/ 108 w 259"/>
                  <a:gd name="T25" fmla="*/ 110 h 259"/>
                  <a:gd name="T26" fmla="*/ 120 w 259"/>
                  <a:gd name="T27" fmla="*/ 110 h 259"/>
                  <a:gd name="T28" fmla="*/ 135 w 259"/>
                  <a:gd name="T29" fmla="*/ 104 h 259"/>
                  <a:gd name="T30" fmla="*/ 148 w 259"/>
                  <a:gd name="T31" fmla="*/ 93 h 259"/>
                  <a:gd name="T32" fmla="*/ 160 w 259"/>
                  <a:gd name="T33" fmla="*/ 78 h 259"/>
                  <a:gd name="T34" fmla="*/ 174 w 259"/>
                  <a:gd name="T35" fmla="*/ 51 h 259"/>
                  <a:gd name="T36" fmla="*/ 188 w 259"/>
                  <a:gd name="T37" fmla="*/ 16 h 259"/>
                  <a:gd name="T38" fmla="*/ 195 w 259"/>
                  <a:gd name="T39" fmla="*/ 4 h 259"/>
                  <a:gd name="T40" fmla="*/ 202 w 259"/>
                  <a:gd name="T41" fmla="*/ 12 h 259"/>
                  <a:gd name="T42" fmla="*/ 213 w 259"/>
                  <a:gd name="T43" fmla="*/ 18 h 259"/>
                  <a:gd name="T44" fmla="*/ 219 w 259"/>
                  <a:gd name="T45" fmla="*/ 32 h 259"/>
                  <a:gd name="T46" fmla="*/ 219 w 259"/>
                  <a:gd name="T47" fmla="*/ 52 h 259"/>
                  <a:gd name="T48" fmla="*/ 227 w 259"/>
                  <a:gd name="T49" fmla="*/ 61 h 259"/>
                  <a:gd name="T50" fmla="*/ 234 w 259"/>
                  <a:gd name="T51" fmla="*/ 70 h 259"/>
                  <a:gd name="T52" fmla="*/ 234 w 259"/>
                  <a:gd name="T53" fmla="*/ 88 h 259"/>
                  <a:gd name="T54" fmla="*/ 234 w 259"/>
                  <a:gd name="T55" fmla="*/ 104 h 259"/>
                  <a:gd name="T56" fmla="*/ 237 w 259"/>
                  <a:gd name="T57" fmla="*/ 110 h 259"/>
                  <a:gd name="T58" fmla="*/ 243 w 259"/>
                  <a:gd name="T59" fmla="*/ 121 h 259"/>
                  <a:gd name="T60" fmla="*/ 249 w 259"/>
                  <a:gd name="T61" fmla="*/ 137 h 259"/>
                  <a:gd name="T62" fmla="*/ 254 w 259"/>
                  <a:gd name="T63" fmla="*/ 161 h 259"/>
                  <a:gd name="T64" fmla="*/ 245 w 259"/>
                  <a:gd name="T65" fmla="*/ 235 h 259"/>
                  <a:gd name="T66" fmla="*/ 239 w 259"/>
                  <a:gd name="T67" fmla="*/ 222 h 259"/>
                  <a:gd name="T68" fmla="*/ 237 w 259"/>
                  <a:gd name="T69" fmla="*/ 208 h 259"/>
                  <a:gd name="T70" fmla="*/ 239 w 259"/>
                  <a:gd name="T71" fmla="*/ 192 h 259"/>
                  <a:gd name="T72" fmla="*/ 222 w 259"/>
                  <a:gd name="T73" fmla="*/ 188 h 259"/>
                  <a:gd name="T74" fmla="*/ 206 w 259"/>
                  <a:gd name="T75" fmla="*/ 179 h 259"/>
                  <a:gd name="T76" fmla="*/ 194 w 259"/>
                  <a:gd name="T77" fmla="*/ 199 h 259"/>
                  <a:gd name="T78" fmla="*/ 188 w 259"/>
                  <a:gd name="T79" fmla="*/ 219 h 259"/>
                  <a:gd name="T80" fmla="*/ 185 w 259"/>
                  <a:gd name="T81" fmla="*/ 259 h 259"/>
                  <a:gd name="T82" fmla="*/ 124 w 259"/>
                  <a:gd name="T83" fmla="*/ 242 h 259"/>
                  <a:gd name="T84" fmla="*/ 110 w 259"/>
                  <a:gd name="T85" fmla="*/ 220 h 259"/>
                  <a:gd name="T86" fmla="*/ 99 w 259"/>
                  <a:gd name="T87" fmla="*/ 209 h 259"/>
                  <a:gd name="T88" fmla="*/ 97 w 259"/>
                  <a:gd name="T89" fmla="*/ 196 h 259"/>
                  <a:gd name="T90" fmla="*/ 105 w 259"/>
                  <a:gd name="T91" fmla="*/ 186 h 259"/>
                  <a:gd name="T92" fmla="*/ 112 w 259"/>
                  <a:gd name="T93" fmla="*/ 180 h 259"/>
                  <a:gd name="T94" fmla="*/ 117 w 259"/>
                  <a:gd name="T95" fmla="*/ 173 h 259"/>
                  <a:gd name="T96" fmla="*/ 93 w 259"/>
                  <a:gd name="T97" fmla="*/ 154 h 259"/>
                  <a:gd name="T98" fmla="*/ 28 w 259"/>
                  <a:gd name="T99" fmla="*/ 155 h 259"/>
                  <a:gd name="T100" fmla="*/ 20 w 259"/>
                  <a:gd name="T101" fmla="*/ 163 h 259"/>
                  <a:gd name="T102" fmla="*/ 16 w 259"/>
                  <a:gd name="T103" fmla="*/ 175 h 259"/>
                  <a:gd name="T104" fmla="*/ 13 w 259"/>
                  <a:gd name="T105" fmla="*/ 187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20" name="Freeform 292"/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72 w 72"/>
                  <a:gd name="T1" fmla="*/ 43 h 92"/>
                  <a:gd name="T2" fmla="*/ 72 w 72"/>
                  <a:gd name="T3" fmla="*/ 92 h 92"/>
                  <a:gd name="T4" fmla="*/ 65 w 72"/>
                  <a:gd name="T5" fmla="*/ 86 h 92"/>
                  <a:gd name="T6" fmla="*/ 58 w 72"/>
                  <a:gd name="T7" fmla="*/ 81 h 92"/>
                  <a:gd name="T8" fmla="*/ 51 w 72"/>
                  <a:gd name="T9" fmla="*/ 75 h 92"/>
                  <a:gd name="T10" fmla="*/ 46 w 72"/>
                  <a:gd name="T11" fmla="*/ 69 h 92"/>
                  <a:gd name="T12" fmla="*/ 38 w 72"/>
                  <a:gd name="T13" fmla="*/ 58 h 92"/>
                  <a:gd name="T14" fmla="*/ 32 w 72"/>
                  <a:gd name="T15" fmla="*/ 46 h 92"/>
                  <a:gd name="T16" fmla="*/ 25 w 72"/>
                  <a:gd name="T17" fmla="*/ 34 h 92"/>
                  <a:gd name="T18" fmla="*/ 19 w 72"/>
                  <a:gd name="T19" fmla="*/ 23 h 92"/>
                  <a:gd name="T20" fmla="*/ 11 w 72"/>
                  <a:gd name="T21" fmla="*/ 12 h 92"/>
                  <a:gd name="T22" fmla="*/ 0 w 72"/>
                  <a:gd name="T23" fmla="*/ 0 h 92"/>
                  <a:gd name="T24" fmla="*/ 25 w 72"/>
                  <a:gd name="T25" fmla="*/ 12 h 92"/>
                  <a:gd name="T26" fmla="*/ 44 w 72"/>
                  <a:gd name="T27" fmla="*/ 21 h 92"/>
                  <a:gd name="T28" fmla="*/ 51 w 72"/>
                  <a:gd name="T29" fmla="*/ 26 h 92"/>
                  <a:gd name="T30" fmla="*/ 58 w 72"/>
                  <a:gd name="T31" fmla="*/ 31 h 92"/>
                  <a:gd name="T32" fmla="*/ 66 w 72"/>
                  <a:gd name="T33" fmla="*/ 36 h 92"/>
                  <a:gd name="T34" fmla="*/ 72 w 72"/>
                  <a:gd name="T35" fmla="*/ 4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21" name="Freeform 293"/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6 w 46"/>
                  <a:gd name="T1" fmla="*/ 6 h 62"/>
                  <a:gd name="T2" fmla="*/ 19 w 46"/>
                  <a:gd name="T3" fmla="*/ 5 h 62"/>
                  <a:gd name="T4" fmla="*/ 31 w 46"/>
                  <a:gd name="T5" fmla="*/ 3 h 62"/>
                  <a:gd name="T6" fmla="*/ 39 w 46"/>
                  <a:gd name="T7" fmla="*/ 1 h 62"/>
                  <a:gd name="T8" fmla="*/ 46 w 46"/>
                  <a:gd name="T9" fmla="*/ 0 h 62"/>
                  <a:gd name="T10" fmla="*/ 46 w 46"/>
                  <a:gd name="T11" fmla="*/ 9 h 62"/>
                  <a:gd name="T12" fmla="*/ 46 w 46"/>
                  <a:gd name="T13" fmla="*/ 18 h 62"/>
                  <a:gd name="T14" fmla="*/ 46 w 46"/>
                  <a:gd name="T15" fmla="*/ 27 h 62"/>
                  <a:gd name="T16" fmla="*/ 46 w 46"/>
                  <a:gd name="T17" fmla="*/ 38 h 62"/>
                  <a:gd name="T18" fmla="*/ 45 w 46"/>
                  <a:gd name="T19" fmla="*/ 46 h 62"/>
                  <a:gd name="T20" fmla="*/ 41 w 46"/>
                  <a:gd name="T21" fmla="*/ 54 h 62"/>
                  <a:gd name="T22" fmla="*/ 39 w 46"/>
                  <a:gd name="T23" fmla="*/ 57 h 62"/>
                  <a:gd name="T24" fmla="*/ 37 w 46"/>
                  <a:gd name="T25" fmla="*/ 60 h 62"/>
                  <a:gd name="T26" fmla="*/ 35 w 46"/>
                  <a:gd name="T27" fmla="*/ 61 h 62"/>
                  <a:gd name="T28" fmla="*/ 33 w 46"/>
                  <a:gd name="T29" fmla="*/ 62 h 62"/>
                  <a:gd name="T30" fmla="*/ 27 w 46"/>
                  <a:gd name="T31" fmla="*/ 61 h 62"/>
                  <a:gd name="T32" fmla="*/ 22 w 46"/>
                  <a:gd name="T33" fmla="*/ 60 h 62"/>
                  <a:gd name="T34" fmla="*/ 17 w 46"/>
                  <a:gd name="T35" fmla="*/ 59 h 62"/>
                  <a:gd name="T36" fmla="*/ 14 w 46"/>
                  <a:gd name="T37" fmla="*/ 57 h 62"/>
                  <a:gd name="T38" fmla="*/ 11 w 46"/>
                  <a:gd name="T39" fmla="*/ 54 h 62"/>
                  <a:gd name="T40" fmla="*/ 7 w 46"/>
                  <a:gd name="T41" fmla="*/ 51 h 62"/>
                  <a:gd name="T42" fmla="*/ 5 w 46"/>
                  <a:gd name="T43" fmla="*/ 47 h 62"/>
                  <a:gd name="T44" fmla="*/ 4 w 46"/>
                  <a:gd name="T45" fmla="*/ 44 h 62"/>
                  <a:gd name="T46" fmla="*/ 1 w 46"/>
                  <a:gd name="T47" fmla="*/ 34 h 62"/>
                  <a:gd name="T48" fmla="*/ 0 w 46"/>
                  <a:gd name="T49" fmla="*/ 25 h 62"/>
                  <a:gd name="T50" fmla="*/ 0 w 46"/>
                  <a:gd name="T51" fmla="*/ 16 h 62"/>
                  <a:gd name="T52" fmla="*/ 0 w 46"/>
                  <a:gd name="T53" fmla="*/ 6 h 62"/>
                  <a:gd name="T54" fmla="*/ 6 w 46"/>
                  <a:gd name="T55" fmla="*/ 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22" name="Freeform 294"/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59 w 152"/>
                  <a:gd name="T1" fmla="*/ 0 h 296"/>
                  <a:gd name="T2" fmla="*/ 66 w 152"/>
                  <a:gd name="T3" fmla="*/ 9 h 296"/>
                  <a:gd name="T4" fmla="*/ 77 w 152"/>
                  <a:gd name="T5" fmla="*/ 17 h 296"/>
                  <a:gd name="T6" fmla="*/ 88 w 152"/>
                  <a:gd name="T7" fmla="*/ 23 h 296"/>
                  <a:gd name="T8" fmla="*/ 99 w 152"/>
                  <a:gd name="T9" fmla="*/ 25 h 296"/>
                  <a:gd name="T10" fmla="*/ 108 w 152"/>
                  <a:gd name="T11" fmla="*/ 21 h 296"/>
                  <a:gd name="T12" fmla="*/ 118 w 152"/>
                  <a:gd name="T13" fmla="*/ 12 h 296"/>
                  <a:gd name="T14" fmla="*/ 122 w 152"/>
                  <a:gd name="T15" fmla="*/ 35 h 296"/>
                  <a:gd name="T16" fmla="*/ 130 w 152"/>
                  <a:gd name="T17" fmla="*/ 62 h 296"/>
                  <a:gd name="T18" fmla="*/ 141 w 152"/>
                  <a:gd name="T19" fmla="*/ 86 h 296"/>
                  <a:gd name="T20" fmla="*/ 147 w 152"/>
                  <a:gd name="T21" fmla="*/ 94 h 296"/>
                  <a:gd name="T22" fmla="*/ 152 w 152"/>
                  <a:gd name="T23" fmla="*/ 99 h 296"/>
                  <a:gd name="T24" fmla="*/ 143 w 152"/>
                  <a:gd name="T25" fmla="*/ 120 h 296"/>
                  <a:gd name="T26" fmla="*/ 129 w 152"/>
                  <a:gd name="T27" fmla="*/ 140 h 296"/>
                  <a:gd name="T28" fmla="*/ 117 w 152"/>
                  <a:gd name="T29" fmla="*/ 157 h 296"/>
                  <a:gd name="T30" fmla="*/ 112 w 152"/>
                  <a:gd name="T31" fmla="*/ 172 h 296"/>
                  <a:gd name="T32" fmla="*/ 115 w 152"/>
                  <a:gd name="T33" fmla="*/ 197 h 296"/>
                  <a:gd name="T34" fmla="*/ 115 w 152"/>
                  <a:gd name="T35" fmla="*/ 205 h 296"/>
                  <a:gd name="T36" fmla="*/ 112 w 152"/>
                  <a:gd name="T37" fmla="*/ 216 h 296"/>
                  <a:gd name="T38" fmla="*/ 126 w 152"/>
                  <a:gd name="T39" fmla="*/ 216 h 296"/>
                  <a:gd name="T40" fmla="*/ 146 w 152"/>
                  <a:gd name="T41" fmla="*/ 216 h 296"/>
                  <a:gd name="T42" fmla="*/ 136 w 152"/>
                  <a:gd name="T43" fmla="*/ 252 h 296"/>
                  <a:gd name="T44" fmla="*/ 136 w 152"/>
                  <a:gd name="T45" fmla="*/ 267 h 296"/>
                  <a:gd name="T46" fmla="*/ 146 w 152"/>
                  <a:gd name="T47" fmla="*/ 283 h 296"/>
                  <a:gd name="T48" fmla="*/ 125 w 152"/>
                  <a:gd name="T49" fmla="*/ 291 h 296"/>
                  <a:gd name="T50" fmla="*/ 105 w 152"/>
                  <a:gd name="T51" fmla="*/ 296 h 296"/>
                  <a:gd name="T52" fmla="*/ 85 w 152"/>
                  <a:gd name="T53" fmla="*/ 294 h 296"/>
                  <a:gd name="T54" fmla="*/ 73 w 152"/>
                  <a:gd name="T55" fmla="*/ 288 h 296"/>
                  <a:gd name="T56" fmla="*/ 67 w 152"/>
                  <a:gd name="T57" fmla="*/ 280 h 296"/>
                  <a:gd name="T58" fmla="*/ 66 w 152"/>
                  <a:gd name="T59" fmla="*/ 271 h 296"/>
                  <a:gd name="T60" fmla="*/ 85 w 152"/>
                  <a:gd name="T61" fmla="*/ 253 h 296"/>
                  <a:gd name="T62" fmla="*/ 69 w 152"/>
                  <a:gd name="T63" fmla="*/ 249 h 296"/>
                  <a:gd name="T64" fmla="*/ 52 w 152"/>
                  <a:gd name="T65" fmla="*/ 242 h 296"/>
                  <a:gd name="T66" fmla="*/ 38 w 152"/>
                  <a:gd name="T67" fmla="*/ 231 h 296"/>
                  <a:gd name="T68" fmla="*/ 25 w 152"/>
                  <a:gd name="T69" fmla="*/ 219 h 296"/>
                  <a:gd name="T70" fmla="*/ 14 w 152"/>
                  <a:gd name="T71" fmla="*/ 205 h 296"/>
                  <a:gd name="T72" fmla="*/ 6 w 152"/>
                  <a:gd name="T73" fmla="*/ 190 h 296"/>
                  <a:gd name="T74" fmla="*/ 1 w 152"/>
                  <a:gd name="T75" fmla="*/ 172 h 296"/>
                  <a:gd name="T76" fmla="*/ 0 w 152"/>
                  <a:gd name="T77" fmla="*/ 154 h 296"/>
                  <a:gd name="T78" fmla="*/ 0 w 152"/>
                  <a:gd name="T79" fmla="*/ 130 h 296"/>
                  <a:gd name="T80" fmla="*/ 27 w 152"/>
                  <a:gd name="T81" fmla="*/ 106 h 296"/>
                  <a:gd name="T82" fmla="*/ 32 w 152"/>
                  <a:gd name="T83" fmla="*/ 46 h 296"/>
                  <a:gd name="T84" fmla="*/ 31 w 152"/>
                  <a:gd name="T85" fmla="*/ 18 h 296"/>
                  <a:gd name="T86" fmla="*/ 28 w 152"/>
                  <a:gd name="T87" fmla="*/ 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23" name="Freeform 295"/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26 w 26"/>
                  <a:gd name="T1" fmla="*/ 38 h 38"/>
                  <a:gd name="T2" fmla="*/ 26 w 26"/>
                  <a:gd name="T3" fmla="*/ 0 h 38"/>
                  <a:gd name="T4" fmla="*/ 21 w 26"/>
                  <a:gd name="T5" fmla="*/ 1 h 38"/>
                  <a:gd name="T6" fmla="*/ 13 w 26"/>
                  <a:gd name="T7" fmla="*/ 4 h 38"/>
                  <a:gd name="T8" fmla="*/ 6 w 26"/>
                  <a:gd name="T9" fmla="*/ 8 h 38"/>
                  <a:gd name="T10" fmla="*/ 0 w 26"/>
                  <a:gd name="T11" fmla="*/ 13 h 38"/>
                  <a:gd name="T12" fmla="*/ 18 w 26"/>
                  <a:gd name="T13" fmla="*/ 30 h 38"/>
                  <a:gd name="T14" fmla="*/ 26 w 26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24" name="Freeform 296"/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18 h 31"/>
                  <a:gd name="T2" fmla="*/ 8 w 34"/>
                  <a:gd name="T3" fmla="*/ 22 h 31"/>
                  <a:gd name="T4" fmla="*/ 17 w 34"/>
                  <a:gd name="T5" fmla="*/ 26 h 31"/>
                  <a:gd name="T6" fmla="*/ 27 w 34"/>
                  <a:gd name="T7" fmla="*/ 30 h 31"/>
                  <a:gd name="T8" fmla="*/ 34 w 34"/>
                  <a:gd name="T9" fmla="*/ 31 h 31"/>
                  <a:gd name="T10" fmla="*/ 33 w 34"/>
                  <a:gd name="T11" fmla="*/ 24 h 31"/>
                  <a:gd name="T12" fmla="*/ 30 w 34"/>
                  <a:gd name="T13" fmla="*/ 15 h 31"/>
                  <a:gd name="T14" fmla="*/ 26 w 34"/>
                  <a:gd name="T15" fmla="*/ 6 h 31"/>
                  <a:gd name="T16" fmla="*/ 20 w 34"/>
                  <a:gd name="T17" fmla="*/ 0 h 31"/>
                  <a:gd name="T18" fmla="*/ 16 w 34"/>
                  <a:gd name="T19" fmla="*/ 5 h 31"/>
                  <a:gd name="T20" fmla="*/ 10 w 34"/>
                  <a:gd name="T21" fmla="*/ 11 h 31"/>
                  <a:gd name="T22" fmla="*/ 8 w 34"/>
                  <a:gd name="T23" fmla="*/ 14 h 31"/>
                  <a:gd name="T24" fmla="*/ 6 w 34"/>
                  <a:gd name="T25" fmla="*/ 16 h 31"/>
                  <a:gd name="T26" fmla="*/ 4 w 34"/>
                  <a:gd name="T27" fmla="*/ 18 h 31"/>
                  <a:gd name="T28" fmla="*/ 0 w 34"/>
                  <a:gd name="T2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25" name="Freeform 297"/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6 h 37"/>
                  <a:gd name="T2" fmla="*/ 0 w 20"/>
                  <a:gd name="T3" fmla="*/ 37 h 37"/>
                  <a:gd name="T4" fmla="*/ 7 w 20"/>
                  <a:gd name="T5" fmla="*/ 33 h 37"/>
                  <a:gd name="T6" fmla="*/ 20 w 20"/>
                  <a:gd name="T7" fmla="*/ 30 h 37"/>
                  <a:gd name="T8" fmla="*/ 20 w 20"/>
                  <a:gd name="T9" fmla="*/ 0 h 37"/>
                  <a:gd name="T10" fmla="*/ 0 w 20"/>
                  <a:gd name="T11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26" name="Line 298"/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27" name="Freeform 299"/>
              <p:cNvSpPr>
                <a:spLocks/>
              </p:cNvSpPr>
              <p:nvPr/>
            </p:nvSpPr>
            <p:spPr bwMode="auto">
              <a:xfrm>
                <a:off x="5180" y="2453"/>
                <a:ext cx="4" cy="6"/>
              </a:xfrm>
              <a:custGeom>
                <a:avLst/>
                <a:gdLst>
                  <a:gd name="T0" fmla="*/ 0 w 13"/>
                  <a:gd name="T1" fmla="*/ 18 h 18"/>
                  <a:gd name="T2" fmla="*/ 1 w 13"/>
                  <a:gd name="T3" fmla="*/ 13 h 18"/>
                  <a:gd name="T4" fmla="*/ 3 w 13"/>
                  <a:gd name="T5" fmla="*/ 9 h 18"/>
                  <a:gd name="T6" fmla="*/ 7 w 13"/>
                  <a:gd name="T7" fmla="*/ 4 h 18"/>
                  <a:gd name="T8" fmla="*/ 13 w 13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28" name="Line 300"/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29" name="Freeform 301"/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20 w 27"/>
                  <a:gd name="T3" fmla="*/ 31 h 31"/>
                  <a:gd name="T4" fmla="*/ 27 w 27"/>
                  <a:gd name="T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30" name="Freeform 302"/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20 w 20"/>
                  <a:gd name="T1" fmla="*/ 10 w 20"/>
                  <a:gd name="T2" fmla="*/ 0 w 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31" name="Freeform 303"/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13 h 13"/>
                  <a:gd name="T2" fmla="*/ 6 w 34"/>
                  <a:gd name="T3" fmla="*/ 13 h 13"/>
                  <a:gd name="T4" fmla="*/ 10 w 34"/>
                  <a:gd name="T5" fmla="*/ 11 h 13"/>
                  <a:gd name="T6" fmla="*/ 16 w 34"/>
                  <a:gd name="T7" fmla="*/ 10 h 13"/>
                  <a:gd name="T8" fmla="*/ 20 w 34"/>
                  <a:gd name="T9" fmla="*/ 7 h 13"/>
                  <a:gd name="T10" fmla="*/ 28 w 34"/>
                  <a:gd name="T11" fmla="*/ 2 h 13"/>
                  <a:gd name="T12" fmla="*/ 34 w 34"/>
                  <a:gd name="T13" fmla="*/ 0 h 13"/>
                  <a:gd name="T14" fmla="*/ 25 w 34"/>
                  <a:gd name="T15" fmla="*/ 0 h 13"/>
                  <a:gd name="T16" fmla="*/ 15 w 34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32" name="Freeform 304"/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34 w 34"/>
                  <a:gd name="T1" fmla="*/ 18 h 18"/>
                  <a:gd name="T2" fmla="*/ 34 w 34"/>
                  <a:gd name="T3" fmla="*/ 0 h 18"/>
                  <a:gd name="T4" fmla="*/ 28 w 34"/>
                  <a:gd name="T5" fmla="*/ 0 h 18"/>
                  <a:gd name="T6" fmla="*/ 20 w 34"/>
                  <a:gd name="T7" fmla="*/ 0 h 18"/>
                  <a:gd name="T8" fmla="*/ 10 w 34"/>
                  <a:gd name="T9" fmla="*/ 0 h 18"/>
                  <a:gd name="T10" fmla="*/ 0 w 34"/>
                  <a:gd name="T11" fmla="*/ 0 h 18"/>
                  <a:gd name="T12" fmla="*/ 34 w 3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33" name="Freeform 305"/>
              <p:cNvSpPr>
                <a:spLocks/>
              </p:cNvSpPr>
              <p:nvPr/>
            </p:nvSpPr>
            <p:spPr bwMode="auto">
              <a:xfrm>
                <a:off x="5141" y="2535"/>
                <a:ext cx="20" cy="8"/>
              </a:xfrm>
              <a:custGeom>
                <a:avLst/>
                <a:gdLst>
                  <a:gd name="T0" fmla="*/ 53 w 59"/>
                  <a:gd name="T1" fmla="*/ 25 h 25"/>
                  <a:gd name="T2" fmla="*/ 56 w 59"/>
                  <a:gd name="T3" fmla="*/ 12 h 25"/>
                  <a:gd name="T4" fmla="*/ 59 w 59"/>
                  <a:gd name="T5" fmla="*/ 0 h 25"/>
                  <a:gd name="T6" fmla="*/ 44 w 59"/>
                  <a:gd name="T7" fmla="*/ 0 h 25"/>
                  <a:gd name="T8" fmla="*/ 27 w 59"/>
                  <a:gd name="T9" fmla="*/ 0 h 25"/>
                  <a:gd name="T10" fmla="*/ 19 w 59"/>
                  <a:gd name="T11" fmla="*/ 1 h 25"/>
                  <a:gd name="T12" fmla="*/ 12 w 59"/>
                  <a:gd name="T13" fmla="*/ 2 h 25"/>
                  <a:gd name="T14" fmla="*/ 5 w 59"/>
                  <a:gd name="T15" fmla="*/ 4 h 25"/>
                  <a:gd name="T16" fmla="*/ 0 w 59"/>
                  <a:gd name="T17" fmla="*/ 6 h 25"/>
                  <a:gd name="T18" fmla="*/ 13 w 59"/>
                  <a:gd name="T19" fmla="*/ 14 h 25"/>
                  <a:gd name="T20" fmla="*/ 26 w 59"/>
                  <a:gd name="T21" fmla="*/ 20 h 25"/>
                  <a:gd name="T22" fmla="*/ 33 w 59"/>
                  <a:gd name="T23" fmla="*/ 22 h 25"/>
                  <a:gd name="T24" fmla="*/ 38 w 59"/>
                  <a:gd name="T25" fmla="*/ 24 h 25"/>
                  <a:gd name="T26" fmla="*/ 46 w 59"/>
                  <a:gd name="T27" fmla="*/ 25 h 25"/>
                  <a:gd name="T28" fmla="*/ 53 w 59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" h="25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34" name="Line 306"/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grpSp>
          <p:nvGrpSpPr>
            <p:cNvPr id="563" name="Group 391"/>
            <p:cNvGrpSpPr>
              <a:grpSpLocks/>
            </p:cNvGrpSpPr>
            <p:nvPr>
              <p:custDataLst>
                <p:tags r:id="rId418"/>
              </p:custDataLst>
            </p:nvPr>
          </p:nvGrpSpPr>
          <p:grpSpPr bwMode="auto">
            <a:xfrm>
              <a:off x="7888632" y="2359457"/>
              <a:ext cx="4408987" cy="2491610"/>
              <a:chOff x="527" y="1110"/>
              <a:chExt cx="1410" cy="709"/>
            </a:xfrm>
            <a:grpFill/>
          </p:grpSpPr>
          <p:sp>
            <p:nvSpPr>
              <p:cNvPr id="569" name="Freeform 392"/>
              <p:cNvSpPr>
                <a:spLocks/>
              </p:cNvSpPr>
              <p:nvPr/>
            </p:nvSpPr>
            <p:spPr bwMode="auto">
              <a:xfrm>
                <a:off x="1401" y="1427"/>
                <a:ext cx="31" cy="17"/>
              </a:xfrm>
              <a:custGeom>
                <a:avLst/>
                <a:gdLst>
                  <a:gd name="T0" fmla="*/ 0 w 98"/>
                  <a:gd name="T1" fmla="*/ 41 h 54"/>
                  <a:gd name="T2" fmla="*/ 5 w 98"/>
                  <a:gd name="T3" fmla="*/ 46 h 54"/>
                  <a:gd name="T4" fmla="*/ 13 w 98"/>
                  <a:gd name="T5" fmla="*/ 50 h 54"/>
                  <a:gd name="T6" fmla="*/ 23 w 98"/>
                  <a:gd name="T7" fmla="*/ 53 h 54"/>
                  <a:gd name="T8" fmla="*/ 32 w 98"/>
                  <a:gd name="T9" fmla="*/ 54 h 54"/>
                  <a:gd name="T10" fmla="*/ 38 w 98"/>
                  <a:gd name="T11" fmla="*/ 54 h 54"/>
                  <a:gd name="T12" fmla="*/ 45 w 98"/>
                  <a:gd name="T13" fmla="*/ 53 h 54"/>
                  <a:gd name="T14" fmla="*/ 50 w 98"/>
                  <a:gd name="T15" fmla="*/ 51 h 54"/>
                  <a:gd name="T16" fmla="*/ 56 w 98"/>
                  <a:gd name="T17" fmla="*/ 49 h 54"/>
                  <a:gd name="T18" fmla="*/ 67 w 98"/>
                  <a:gd name="T19" fmla="*/ 42 h 54"/>
                  <a:gd name="T20" fmla="*/ 75 w 98"/>
                  <a:gd name="T21" fmla="*/ 35 h 54"/>
                  <a:gd name="T22" fmla="*/ 84 w 98"/>
                  <a:gd name="T23" fmla="*/ 28 h 54"/>
                  <a:gd name="T24" fmla="*/ 91 w 98"/>
                  <a:gd name="T25" fmla="*/ 20 h 54"/>
                  <a:gd name="T26" fmla="*/ 95 w 98"/>
                  <a:gd name="T27" fmla="*/ 12 h 54"/>
                  <a:gd name="T28" fmla="*/ 98 w 98"/>
                  <a:gd name="T29" fmla="*/ 4 h 54"/>
                  <a:gd name="T30" fmla="*/ 91 w 98"/>
                  <a:gd name="T31" fmla="*/ 2 h 54"/>
                  <a:gd name="T32" fmla="*/ 83 w 98"/>
                  <a:gd name="T33" fmla="*/ 0 h 54"/>
                  <a:gd name="T34" fmla="*/ 75 w 98"/>
                  <a:gd name="T35" fmla="*/ 0 h 54"/>
                  <a:gd name="T36" fmla="*/ 68 w 98"/>
                  <a:gd name="T37" fmla="*/ 0 h 54"/>
                  <a:gd name="T38" fmla="*/ 59 w 98"/>
                  <a:gd name="T39" fmla="*/ 1 h 54"/>
                  <a:gd name="T40" fmla="*/ 51 w 98"/>
                  <a:gd name="T41" fmla="*/ 3 h 54"/>
                  <a:gd name="T42" fmla="*/ 43 w 98"/>
                  <a:gd name="T43" fmla="*/ 6 h 54"/>
                  <a:gd name="T44" fmla="*/ 37 w 98"/>
                  <a:gd name="T45" fmla="*/ 9 h 54"/>
                  <a:gd name="T46" fmla="*/ 23 w 98"/>
                  <a:gd name="T47" fmla="*/ 17 h 54"/>
                  <a:gd name="T48" fmla="*/ 12 w 98"/>
                  <a:gd name="T49" fmla="*/ 25 h 54"/>
                  <a:gd name="T50" fmla="*/ 7 w 98"/>
                  <a:gd name="T51" fmla="*/ 29 h 54"/>
                  <a:gd name="T52" fmla="*/ 4 w 98"/>
                  <a:gd name="T53" fmla="*/ 33 h 54"/>
                  <a:gd name="T54" fmla="*/ 1 w 98"/>
                  <a:gd name="T55" fmla="*/ 37 h 54"/>
                  <a:gd name="T56" fmla="*/ 0 w 98"/>
                  <a:gd name="T57" fmla="*/ 4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70" name="Freeform 393"/>
              <p:cNvSpPr>
                <a:spLocks/>
              </p:cNvSpPr>
              <p:nvPr/>
            </p:nvSpPr>
            <p:spPr bwMode="auto">
              <a:xfrm>
                <a:off x="1387" y="1551"/>
                <a:ext cx="21" cy="8"/>
              </a:xfrm>
              <a:custGeom>
                <a:avLst/>
                <a:gdLst>
                  <a:gd name="T0" fmla="*/ 0 w 67"/>
                  <a:gd name="T1" fmla="*/ 27 h 28"/>
                  <a:gd name="T2" fmla="*/ 11 w 67"/>
                  <a:gd name="T3" fmla="*/ 28 h 28"/>
                  <a:gd name="T4" fmla="*/ 21 w 67"/>
                  <a:gd name="T5" fmla="*/ 27 h 28"/>
                  <a:gd name="T6" fmla="*/ 31 w 67"/>
                  <a:gd name="T7" fmla="*/ 25 h 28"/>
                  <a:gd name="T8" fmla="*/ 41 w 67"/>
                  <a:gd name="T9" fmla="*/ 21 h 28"/>
                  <a:gd name="T10" fmla="*/ 49 w 67"/>
                  <a:gd name="T11" fmla="*/ 17 h 28"/>
                  <a:gd name="T12" fmla="*/ 57 w 67"/>
                  <a:gd name="T13" fmla="*/ 12 h 28"/>
                  <a:gd name="T14" fmla="*/ 63 w 67"/>
                  <a:gd name="T15" fmla="*/ 7 h 28"/>
                  <a:gd name="T16" fmla="*/ 67 w 67"/>
                  <a:gd name="T17" fmla="*/ 3 h 28"/>
                  <a:gd name="T18" fmla="*/ 57 w 67"/>
                  <a:gd name="T19" fmla="*/ 1 h 28"/>
                  <a:gd name="T20" fmla="*/ 46 w 67"/>
                  <a:gd name="T21" fmla="*/ 0 h 28"/>
                  <a:gd name="T22" fmla="*/ 36 w 67"/>
                  <a:gd name="T23" fmla="*/ 1 h 28"/>
                  <a:gd name="T24" fmla="*/ 26 w 67"/>
                  <a:gd name="T25" fmla="*/ 3 h 28"/>
                  <a:gd name="T26" fmla="*/ 17 w 67"/>
                  <a:gd name="T27" fmla="*/ 7 h 28"/>
                  <a:gd name="T28" fmla="*/ 10 w 67"/>
                  <a:gd name="T29" fmla="*/ 12 h 28"/>
                  <a:gd name="T30" fmla="*/ 7 w 67"/>
                  <a:gd name="T31" fmla="*/ 15 h 28"/>
                  <a:gd name="T32" fmla="*/ 4 w 67"/>
                  <a:gd name="T33" fmla="*/ 19 h 28"/>
                  <a:gd name="T34" fmla="*/ 2 w 67"/>
                  <a:gd name="T35" fmla="*/ 22 h 28"/>
                  <a:gd name="T36" fmla="*/ 0 w 67"/>
                  <a:gd name="T37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" h="28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71" name="Freeform 394"/>
              <p:cNvSpPr>
                <a:spLocks/>
              </p:cNvSpPr>
              <p:nvPr/>
            </p:nvSpPr>
            <p:spPr bwMode="auto">
              <a:xfrm>
                <a:off x="1332" y="1608"/>
                <a:ext cx="11" cy="11"/>
              </a:xfrm>
              <a:custGeom>
                <a:avLst/>
                <a:gdLst>
                  <a:gd name="T0" fmla="*/ 0 w 32"/>
                  <a:gd name="T1" fmla="*/ 18 h 36"/>
                  <a:gd name="T2" fmla="*/ 1 w 32"/>
                  <a:gd name="T3" fmla="*/ 24 h 36"/>
                  <a:gd name="T4" fmla="*/ 4 w 32"/>
                  <a:gd name="T5" fmla="*/ 29 h 36"/>
                  <a:gd name="T6" fmla="*/ 6 w 32"/>
                  <a:gd name="T7" fmla="*/ 32 h 36"/>
                  <a:gd name="T8" fmla="*/ 8 w 32"/>
                  <a:gd name="T9" fmla="*/ 34 h 36"/>
                  <a:gd name="T10" fmla="*/ 11 w 32"/>
                  <a:gd name="T11" fmla="*/ 36 h 36"/>
                  <a:gd name="T12" fmla="*/ 13 w 32"/>
                  <a:gd name="T13" fmla="*/ 36 h 36"/>
                  <a:gd name="T14" fmla="*/ 32 w 32"/>
                  <a:gd name="T15" fmla="*/ 36 h 36"/>
                  <a:gd name="T16" fmla="*/ 32 w 32"/>
                  <a:gd name="T17" fmla="*/ 22 h 36"/>
                  <a:gd name="T18" fmla="*/ 31 w 32"/>
                  <a:gd name="T19" fmla="*/ 14 h 36"/>
                  <a:gd name="T20" fmla="*/ 30 w 32"/>
                  <a:gd name="T21" fmla="*/ 7 h 36"/>
                  <a:gd name="T22" fmla="*/ 26 w 32"/>
                  <a:gd name="T23" fmla="*/ 0 h 36"/>
                  <a:gd name="T24" fmla="*/ 19 w 32"/>
                  <a:gd name="T25" fmla="*/ 2 h 36"/>
                  <a:gd name="T26" fmla="*/ 11 w 32"/>
                  <a:gd name="T27" fmla="*/ 7 h 36"/>
                  <a:gd name="T28" fmla="*/ 6 w 32"/>
                  <a:gd name="T29" fmla="*/ 10 h 36"/>
                  <a:gd name="T30" fmla="*/ 3 w 32"/>
                  <a:gd name="T31" fmla="*/ 13 h 36"/>
                  <a:gd name="T32" fmla="*/ 1 w 32"/>
                  <a:gd name="T33" fmla="*/ 16 h 36"/>
                  <a:gd name="T34" fmla="*/ 0 w 32"/>
                  <a:gd name="T35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36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72" name="Freeform 395"/>
              <p:cNvSpPr>
                <a:spLocks/>
              </p:cNvSpPr>
              <p:nvPr/>
            </p:nvSpPr>
            <p:spPr bwMode="auto">
              <a:xfrm>
                <a:off x="1279" y="1314"/>
                <a:ext cx="46" cy="17"/>
              </a:xfrm>
              <a:custGeom>
                <a:avLst/>
                <a:gdLst>
                  <a:gd name="T0" fmla="*/ 0 w 146"/>
                  <a:gd name="T1" fmla="*/ 43 h 52"/>
                  <a:gd name="T2" fmla="*/ 11 w 146"/>
                  <a:gd name="T3" fmla="*/ 46 h 52"/>
                  <a:gd name="T4" fmla="*/ 22 w 146"/>
                  <a:gd name="T5" fmla="*/ 48 h 52"/>
                  <a:gd name="T6" fmla="*/ 33 w 146"/>
                  <a:gd name="T7" fmla="*/ 51 h 52"/>
                  <a:gd name="T8" fmla="*/ 43 w 146"/>
                  <a:gd name="T9" fmla="*/ 52 h 52"/>
                  <a:gd name="T10" fmla="*/ 63 w 146"/>
                  <a:gd name="T11" fmla="*/ 52 h 52"/>
                  <a:gd name="T12" fmla="*/ 82 w 146"/>
                  <a:gd name="T13" fmla="*/ 51 h 52"/>
                  <a:gd name="T14" fmla="*/ 117 w 146"/>
                  <a:gd name="T15" fmla="*/ 46 h 52"/>
                  <a:gd name="T16" fmla="*/ 146 w 146"/>
                  <a:gd name="T17" fmla="*/ 43 h 52"/>
                  <a:gd name="T18" fmla="*/ 144 w 146"/>
                  <a:gd name="T19" fmla="*/ 36 h 52"/>
                  <a:gd name="T20" fmla="*/ 142 w 146"/>
                  <a:gd name="T21" fmla="*/ 30 h 52"/>
                  <a:gd name="T22" fmla="*/ 139 w 146"/>
                  <a:gd name="T23" fmla="*/ 24 h 52"/>
                  <a:gd name="T24" fmla="*/ 137 w 146"/>
                  <a:gd name="T25" fmla="*/ 19 h 52"/>
                  <a:gd name="T26" fmla="*/ 134 w 146"/>
                  <a:gd name="T27" fmla="*/ 15 h 52"/>
                  <a:gd name="T28" fmla="*/ 129 w 146"/>
                  <a:gd name="T29" fmla="*/ 11 h 52"/>
                  <a:gd name="T30" fmla="*/ 125 w 146"/>
                  <a:gd name="T31" fmla="*/ 8 h 52"/>
                  <a:gd name="T32" fmla="*/ 121 w 146"/>
                  <a:gd name="T33" fmla="*/ 6 h 52"/>
                  <a:gd name="T34" fmla="*/ 111 w 146"/>
                  <a:gd name="T35" fmla="*/ 2 h 52"/>
                  <a:gd name="T36" fmla="*/ 101 w 146"/>
                  <a:gd name="T37" fmla="*/ 0 h 52"/>
                  <a:gd name="T38" fmla="*/ 89 w 146"/>
                  <a:gd name="T39" fmla="*/ 1 h 52"/>
                  <a:gd name="T40" fmla="*/ 78 w 146"/>
                  <a:gd name="T41" fmla="*/ 2 h 52"/>
                  <a:gd name="T42" fmla="*/ 66 w 146"/>
                  <a:gd name="T43" fmla="*/ 5 h 52"/>
                  <a:gd name="T44" fmla="*/ 54 w 146"/>
                  <a:gd name="T45" fmla="*/ 9 h 52"/>
                  <a:gd name="T46" fmla="*/ 43 w 146"/>
                  <a:gd name="T47" fmla="*/ 14 h 52"/>
                  <a:gd name="T48" fmla="*/ 32 w 146"/>
                  <a:gd name="T49" fmla="*/ 19 h 52"/>
                  <a:gd name="T50" fmla="*/ 22 w 146"/>
                  <a:gd name="T51" fmla="*/ 25 h 52"/>
                  <a:gd name="T52" fmla="*/ 13 w 146"/>
                  <a:gd name="T53" fmla="*/ 31 h 52"/>
                  <a:gd name="T54" fmla="*/ 5 w 146"/>
                  <a:gd name="T55" fmla="*/ 37 h 52"/>
                  <a:gd name="T56" fmla="*/ 0 w 146"/>
                  <a:gd name="T57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6" h="52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73" name="Freeform 396"/>
              <p:cNvSpPr>
                <a:spLocks/>
              </p:cNvSpPr>
              <p:nvPr/>
            </p:nvSpPr>
            <p:spPr bwMode="auto">
              <a:xfrm>
                <a:off x="1261" y="1252"/>
                <a:ext cx="20" cy="10"/>
              </a:xfrm>
              <a:custGeom>
                <a:avLst/>
                <a:gdLst>
                  <a:gd name="T0" fmla="*/ 60 w 60"/>
                  <a:gd name="T1" fmla="*/ 0 h 31"/>
                  <a:gd name="T2" fmla="*/ 49 w 60"/>
                  <a:gd name="T3" fmla="*/ 0 h 31"/>
                  <a:gd name="T4" fmla="*/ 38 w 60"/>
                  <a:gd name="T5" fmla="*/ 0 h 31"/>
                  <a:gd name="T6" fmla="*/ 31 w 60"/>
                  <a:gd name="T7" fmla="*/ 0 h 31"/>
                  <a:gd name="T8" fmla="*/ 27 w 60"/>
                  <a:gd name="T9" fmla="*/ 0 h 31"/>
                  <a:gd name="T10" fmla="*/ 18 w 60"/>
                  <a:gd name="T11" fmla="*/ 0 h 31"/>
                  <a:gd name="T12" fmla="*/ 9 w 60"/>
                  <a:gd name="T13" fmla="*/ 2 h 31"/>
                  <a:gd name="T14" fmla="*/ 5 w 60"/>
                  <a:gd name="T15" fmla="*/ 3 h 31"/>
                  <a:gd name="T16" fmla="*/ 2 w 60"/>
                  <a:gd name="T17" fmla="*/ 5 h 31"/>
                  <a:gd name="T18" fmla="*/ 1 w 60"/>
                  <a:gd name="T19" fmla="*/ 8 h 31"/>
                  <a:gd name="T20" fmla="*/ 0 w 60"/>
                  <a:gd name="T21" fmla="*/ 12 h 31"/>
                  <a:gd name="T22" fmla="*/ 1 w 60"/>
                  <a:gd name="T23" fmla="*/ 15 h 31"/>
                  <a:gd name="T24" fmla="*/ 2 w 60"/>
                  <a:gd name="T25" fmla="*/ 18 h 31"/>
                  <a:gd name="T26" fmla="*/ 5 w 60"/>
                  <a:gd name="T27" fmla="*/ 22 h 31"/>
                  <a:gd name="T28" fmla="*/ 9 w 60"/>
                  <a:gd name="T29" fmla="*/ 24 h 31"/>
                  <a:gd name="T30" fmla="*/ 12 w 60"/>
                  <a:gd name="T31" fmla="*/ 27 h 31"/>
                  <a:gd name="T32" fmla="*/ 18 w 60"/>
                  <a:gd name="T33" fmla="*/ 29 h 31"/>
                  <a:gd name="T34" fmla="*/ 22 w 60"/>
                  <a:gd name="T35" fmla="*/ 31 h 31"/>
                  <a:gd name="T36" fmla="*/ 27 w 60"/>
                  <a:gd name="T37" fmla="*/ 31 h 31"/>
                  <a:gd name="T38" fmla="*/ 32 w 60"/>
                  <a:gd name="T39" fmla="*/ 30 h 31"/>
                  <a:gd name="T40" fmla="*/ 37 w 60"/>
                  <a:gd name="T41" fmla="*/ 28 h 31"/>
                  <a:gd name="T42" fmla="*/ 43 w 60"/>
                  <a:gd name="T43" fmla="*/ 24 h 31"/>
                  <a:gd name="T44" fmla="*/ 48 w 60"/>
                  <a:gd name="T45" fmla="*/ 18 h 31"/>
                  <a:gd name="T46" fmla="*/ 57 w 60"/>
                  <a:gd name="T47" fmla="*/ 10 h 31"/>
                  <a:gd name="T48" fmla="*/ 60 w 60"/>
                  <a:gd name="T49" fmla="*/ 6 h 31"/>
                  <a:gd name="T50" fmla="*/ 60 w 60"/>
                  <a:gd name="T5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74" name="Freeform 397"/>
              <p:cNvSpPr>
                <a:spLocks/>
              </p:cNvSpPr>
              <p:nvPr/>
            </p:nvSpPr>
            <p:spPr bwMode="auto">
              <a:xfrm>
                <a:off x="1730" y="1713"/>
                <a:ext cx="26" cy="20"/>
              </a:xfrm>
              <a:custGeom>
                <a:avLst/>
                <a:gdLst>
                  <a:gd name="T0" fmla="*/ 0 w 80"/>
                  <a:gd name="T1" fmla="*/ 43 h 62"/>
                  <a:gd name="T2" fmla="*/ 1 w 80"/>
                  <a:gd name="T3" fmla="*/ 46 h 62"/>
                  <a:gd name="T4" fmla="*/ 1 w 80"/>
                  <a:gd name="T5" fmla="*/ 49 h 62"/>
                  <a:gd name="T6" fmla="*/ 3 w 80"/>
                  <a:gd name="T7" fmla="*/ 51 h 62"/>
                  <a:gd name="T8" fmla="*/ 4 w 80"/>
                  <a:gd name="T9" fmla="*/ 53 h 62"/>
                  <a:gd name="T10" fmla="*/ 10 w 80"/>
                  <a:gd name="T11" fmla="*/ 57 h 62"/>
                  <a:gd name="T12" fmla="*/ 15 w 80"/>
                  <a:gd name="T13" fmla="*/ 59 h 62"/>
                  <a:gd name="T14" fmla="*/ 28 w 80"/>
                  <a:gd name="T15" fmla="*/ 62 h 62"/>
                  <a:gd name="T16" fmla="*/ 40 w 80"/>
                  <a:gd name="T17" fmla="*/ 62 h 62"/>
                  <a:gd name="T18" fmla="*/ 45 w 80"/>
                  <a:gd name="T19" fmla="*/ 62 h 62"/>
                  <a:gd name="T20" fmla="*/ 49 w 80"/>
                  <a:gd name="T21" fmla="*/ 59 h 62"/>
                  <a:gd name="T22" fmla="*/ 54 w 80"/>
                  <a:gd name="T23" fmla="*/ 57 h 62"/>
                  <a:gd name="T24" fmla="*/ 58 w 80"/>
                  <a:gd name="T25" fmla="*/ 54 h 62"/>
                  <a:gd name="T26" fmla="*/ 65 w 80"/>
                  <a:gd name="T27" fmla="*/ 47 h 62"/>
                  <a:gd name="T28" fmla="*/ 70 w 80"/>
                  <a:gd name="T29" fmla="*/ 38 h 62"/>
                  <a:gd name="T30" fmla="*/ 74 w 80"/>
                  <a:gd name="T31" fmla="*/ 28 h 62"/>
                  <a:gd name="T32" fmla="*/ 78 w 80"/>
                  <a:gd name="T33" fmla="*/ 18 h 62"/>
                  <a:gd name="T34" fmla="*/ 79 w 80"/>
                  <a:gd name="T35" fmla="*/ 8 h 62"/>
                  <a:gd name="T36" fmla="*/ 80 w 80"/>
                  <a:gd name="T37" fmla="*/ 0 h 62"/>
                  <a:gd name="T38" fmla="*/ 71 w 80"/>
                  <a:gd name="T39" fmla="*/ 0 h 62"/>
                  <a:gd name="T40" fmla="*/ 59 w 80"/>
                  <a:gd name="T41" fmla="*/ 3 h 62"/>
                  <a:gd name="T42" fmla="*/ 46 w 80"/>
                  <a:gd name="T43" fmla="*/ 8 h 62"/>
                  <a:gd name="T44" fmla="*/ 33 w 80"/>
                  <a:gd name="T45" fmla="*/ 13 h 62"/>
                  <a:gd name="T46" fmla="*/ 21 w 80"/>
                  <a:gd name="T47" fmla="*/ 19 h 62"/>
                  <a:gd name="T48" fmla="*/ 10 w 80"/>
                  <a:gd name="T49" fmla="*/ 26 h 62"/>
                  <a:gd name="T50" fmla="*/ 6 w 80"/>
                  <a:gd name="T51" fmla="*/ 30 h 62"/>
                  <a:gd name="T52" fmla="*/ 3 w 80"/>
                  <a:gd name="T53" fmla="*/ 34 h 62"/>
                  <a:gd name="T54" fmla="*/ 1 w 80"/>
                  <a:gd name="T55" fmla="*/ 39 h 62"/>
                  <a:gd name="T56" fmla="*/ 0 w 80"/>
                  <a:gd name="T57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" h="62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75" name="Freeform 398"/>
              <p:cNvSpPr>
                <a:spLocks/>
              </p:cNvSpPr>
              <p:nvPr/>
            </p:nvSpPr>
            <p:spPr bwMode="auto">
              <a:xfrm>
                <a:off x="1583" y="1674"/>
                <a:ext cx="33" cy="16"/>
              </a:xfrm>
              <a:custGeom>
                <a:avLst/>
                <a:gdLst>
                  <a:gd name="T0" fmla="*/ 80 w 106"/>
                  <a:gd name="T1" fmla="*/ 13 h 49"/>
                  <a:gd name="T2" fmla="*/ 72 w 106"/>
                  <a:gd name="T3" fmla="*/ 12 h 49"/>
                  <a:gd name="T4" fmla="*/ 66 w 106"/>
                  <a:gd name="T5" fmla="*/ 11 h 49"/>
                  <a:gd name="T6" fmla="*/ 59 w 106"/>
                  <a:gd name="T7" fmla="*/ 8 h 49"/>
                  <a:gd name="T8" fmla="*/ 53 w 106"/>
                  <a:gd name="T9" fmla="*/ 6 h 49"/>
                  <a:gd name="T10" fmla="*/ 47 w 106"/>
                  <a:gd name="T11" fmla="*/ 4 h 49"/>
                  <a:gd name="T12" fmla="*/ 41 w 106"/>
                  <a:gd name="T13" fmla="*/ 2 h 49"/>
                  <a:gd name="T14" fmla="*/ 34 w 106"/>
                  <a:gd name="T15" fmla="*/ 0 h 49"/>
                  <a:gd name="T16" fmla="*/ 26 w 106"/>
                  <a:gd name="T17" fmla="*/ 0 h 49"/>
                  <a:gd name="T18" fmla="*/ 15 w 106"/>
                  <a:gd name="T19" fmla="*/ 0 h 49"/>
                  <a:gd name="T20" fmla="*/ 0 w 106"/>
                  <a:gd name="T21" fmla="*/ 0 h 49"/>
                  <a:gd name="T22" fmla="*/ 9 w 106"/>
                  <a:gd name="T23" fmla="*/ 11 h 49"/>
                  <a:gd name="T24" fmla="*/ 17 w 106"/>
                  <a:gd name="T25" fmla="*/ 21 h 49"/>
                  <a:gd name="T26" fmla="*/ 26 w 106"/>
                  <a:gd name="T27" fmla="*/ 29 h 49"/>
                  <a:gd name="T28" fmla="*/ 34 w 106"/>
                  <a:gd name="T29" fmla="*/ 36 h 49"/>
                  <a:gd name="T30" fmla="*/ 42 w 106"/>
                  <a:gd name="T31" fmla="*/ 42 h 49"/>
                  <a:gd name="T32" fmla="*/ 52 w 106"/>
                  <a:gd name="T33" fmla="*/ 46 h 49"/>
                  <a:gd name="T34" fmla="*/ 61 w 106"/>
                  <a:gd name="T35" fmla="*/ 48 h 49"/>
                  <a:gd name="T36" fmla="*/ 72 w 106"/>
                  <a:gd name="T37" fmla="*/ 49 h 49"/>
                  <a:gd name="T38" fmla="*/ 79 w 106"/>
                  <a:gd name="T39" fmla="*/ 48 h 49"/>
                  <a:gd name="T40" fmla="*/ 87 w 106"/>
                  <a:gd name="T41" fmla="*/ 45 h 49"/>
                  <a:gd name="T42" fmla="*/ 97 w 106"/>
                  <a:gd name="T43" fmla="*/ 39 h 49"/>
                  <a:gd name="T44" fmla="*/ 106 w 106"/>
                  <a:gd name="T45" fmla="*/ 31 h 49"/>
                  <a:gd name="T46" fmla="*/ 101 w 106"/>
                  <a:gd name="T47" fmla="*/ 30 h 49"/>
                  <a:gd name="T48" fmla="*/ 98 w 106"/>
                  <a:gd name="T49" fmla="*/ 28 h 49"/>
                  <a:gd name="T50" fmla="*/ 93 w 106"/>
                  <a:gd name="T51" fmla="*/ 25 h 49"/>
                  <a:gd name="T52" fmla="*/ 90 w 106"/>
                  <a:gd name="T53" fmla="*/ 22 h 49"/>
                  <a:gd name="T54" fmla="*/ 88 w 106"/>
                  <a:gd name="T55" fmla="*/ 19 h 49"/>
                  <a:gd name="T56" fmla="*/ 84 w 106"/>
                  <a:gd name="T57" fmla="*/ 16 h 49"/>
                  <a:gd name="T58" fmla="*/ 82 w 106"/>
                  <a:gd name="T59" fmla="*/ 14 h 49"/>
                  <a:gd name="T60" fmla="*/ 80 w 106"/>
                  <a:gd name="T61" fmla="*/ 1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6" h="49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76" name="Freeform 399"/>
              <p:cNvSpPr>
                <a:spLocks/>
              </p:cNvSpPr>
              <p:nvPr/>
            </p:nvSpPr>
            <p:spPr bwMode="auto">
              <a:xfrm>
                <a:off x="1599" y="1713"/>
                <a:ext cx="15" cy="7"/>
              </a:xfrm>
              <a:custGeom>
                <a:avLst/>
                <a:gdLst>
                  <a:gd name="T0" fmla="*/ 0 w 47"/>
                  <a:gd name="T1" fmla="*/ 19 h 22"/>
                  <a:gd name="T2" fmla="*/ 5 w 47"/>
                  <a:gd name="T3" fmla="*/ 21 h 22"/>
                  <a:gd name="T4" fmla="*/ 12 w 47"/>
                  <a:gd name="T5" fmla="*/ 22 h 22"/>
                  <a:gd name="T6" fmla="*/ 18 w 47"/>
                  <a:gd name="T7" fmla="*/ 22 h 22"/>
                  <a:gd name="T8" fmla="*/ 26 w 47"/>
                  <a:gd name="T9" fmla="*/ 21 h 22"/>
                  <a:gd name="T10" fmla="*/ 33 w 47"/>
                  <a:gd name="T11" fmla="*/ 19 h 22"/>
                  <a:gd name="T12" fmla="*/ 38 w 47"/>
                  <a:gd name="T13" fmla="*/ 15 h 22"/>
                  <a:gd name="T14" fmla="*/ 41 w 47"/>
                  <a:gd name="T15" fmla="*/ 12 h 22"/>
                  <a:gd name="T16" fmla="*/ 44 w 47"/>
                  <a:gd name="T17" fmla="*/ 9 h 22"/>
                  <a:gd name="T18" fmla="*/ 45 w 47"/>
                  <a:gd name="T19" fmla="*/ 5 h 22"/>
                  <a:gd name="T20" fmla="*/ 47 w 47"/>
                  <a:gd name="T21" fmla="*/ 0 h 22"/>
                  <a:gd name="T22" fmla="*/ 0 w 47"/>
                  <a:gd name="T23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" h="22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77" name="Freeform 400"/>
              <p:cNvSpPr>
                <a:spLocks/>
              </p:cNvSpPr>
              <p:nvPr/>
            </p:nvSpPr>
            <p:spPr bwMode="auto">
              <a:xfrm>
                <a:off x="1608" y="1742"/>
                <a:ext cx="17" cy="11"/>
              </a:xfrm>
              <a:custGeom>
                <a:avLst/>
                <a:gdLst>
                  <a:gd name="T0" fmla="*/ 53 w 53"/>
                  <a:gd name="T1" fmla="*/ 0 h 32"/>
                  <a:gd name="T2" fmla="*/ 37 w 53"/>
                  <a:gd name="T3" fmla="*/ 9 h 32"/>
                  <a:gd name="T4" fmla="*/ 23 w 53"/>
                  <a:gd name="T5" fmla="*/ 18 h 32"/>
                  <a:gd name="T6" fmla="*/ 11 w 53"/>
                  <a:gd name="T7" fmla="*/ 26 h 32"/>
                  <a:gd name="T8" fmla="*/ 0 w 53"/>
                  <a:gd name="T9" fmla="*/ 32 h 32"/>
                  <a:gd name="T10" fmla="*/ 13 w 53"/>
                  <a:gd name="T11" fmla="*/ 32 h 32"/>
                  <a:gd name="T12" fmla="*/ 26 w 53"/>
                  <a:gd name="T13" fmla="*/ 32 h 32"/>
                  <a:gd name="T14" fmla="*/ 39 w 53"/>
                  <a:gd name="T15" fmla="*/ 32 h 32"/>
                  <a:gd name="T16" fmla="*/ 53 w 53"/>
                  <a:gd name="T17" fmla="*/ 32 h 32"/>
                  <a:gd name="T18" fmla="*/ 53 w 53"/>
                  <a:gd name="T19" fmla="*/ 24 h 32"/>
                  <a:gd name="T20" fmla="*/ 53 w 53"/>
                  <a:gd name="T21" fmla="*/ 16 h 32"/>
                  <a:gd name="T22" fmla="*/ 53 w 53"/>
                  <a:gd name="T23" fmla="*/ 9 h 32"/>
                  <a:gd name="T24" fmla="*/ 53 w 53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78" name="Freeform 401"/>
              <p:cNvSpPr>
                <a:spLocks/>
              </p:cNvSpPr>
              <p:nvPr/>
            </p:nvSpPr>
            <p:spPr bwMode="auto">
              <a:xfrm>
                <a:off x="1450" y="1438"/>
                <a:ext cx="14" cy="12"/>
              </a:xfrm>
              <a:custGeom>
                <a:avLst/>
                <a:gdLst>
                  <a:gd name="T0" fmla="*/ 27 w 46"/>
                  <a:gd name="T1" fmla="*/ 3 h 34"/>
                  <a:gd name="T2" fmla="*/ 0 w 46"/>
                  <a:gd name="T3" fmla="*/ 16 h 34"/>
                  <a:gd name="T4" fmla="*/ 0 w 46"/>
                  <a:gd name="T5" fmla="*/ 34 h 34"/>
                  <a:gd name="T6" fmla="*/ 27 w 46"/>
                  <a:gd name="T7" fmla="*/ 34 h 34"/>
                  <a:gd name="T8" fmla="*/ 31 w 46"/>
                  <a:gd name="T9" fmla="*/ 32 h 34"/>
                  <a:gd name="T10" fmla="*/ 35 w 46"/>
                  <a:gd name="T11" fmla="*/ 28 h 34"/>
                  <a:gd name="T12" fmla="*/ 39 w 46"/>
                  <a:gd name="T13" fmla="*/ 25 h 34"/>
                  <a:gd name="T14" fmla="*/ 42 w 46"/>
                  <a:gd name="T15" fmla="*/ 21 h 34"/>
                  <a:gd name="T16" fmla="*/ 44 w 46"/>
                  <a:gd name="T17" fmla="*/ 17 h 34"/>
                  <a:gd name="T18" fmla="*/ 45 w 46"/>
                  <a:gd name="T19" fmla="*/ 13 h 34"/>
                  <a:gd name="T20" fmla="*/ 46 w 46"/>
                  <a:gd name="T21" fmla="*/ 8 h 34"/>
                  <a:gd name="T22" fmla="*/ 46 w 46"/>
                  <a:gd name="T23" fmla="*/ 3 h 34"/>
                  <a:gd name="T24" fmla="*/ 46 w 46"/>
                  <a:gd name="T25" fmla="*/ 1 h 34"/>
                  <a:gd name="T26" fmla="*/ 44 w 46"/>
                  <a:gd name="T27" fmla="*/ 0 h 34"/>
                  <a:gd name="T28" fmla="*/ 42 w 46"/>
                  <a:gd name="T29" fmla="*/ 0 h 34"/>
                  <a:gd name="T30" fmla="*/ 39 w 46"/>
                  <a:gd name="T31" fmla="*/ 0 h 34"/>
                  <a:gd name="T32" fmla="*/ 32 w 46"/>
                  <a:gd name="T33" fmla="*/ 2 h 34"/>
                  <a:gd name="T34" fmla="*/ 27 w 46"/>
                  <a:gd name="T35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34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79" name="Freeform 402"/>
              <p:cNvSpPr>
                <a:spLocks/>
              </p:cNvSpPr>
              <p:nvPr/>
            </p:nvSpPr>
            <p:spPr bwMode="auto">
              <a:xfrm>
                <a:off x="1305" y="1224"/>
                <a:ext cx="16" cy="8"/>
              </a:xfrm>
              <a:custGeom>
                <a:avLst/>
                <a:gdLst>
                  <a:gd name="T0" fmla="*/ 0 w 48"/>
                  <a:gd name="T1" fmla="*/ 25 h 25"/>
                  <a:gd name="T2" fmla="*/ 14 w 48"/>
                  <a:gd name="T3" fmla="*/ 25 h 25"/>
                  <a:gd name="T4" fmla="*/ 28 w 48"/>
                  <a:gd name="T5" fmla="*/ 25 h 25"/>
                  <a:gd name="T6" fmla="*/ 30 w 48"/>
                  <a:gd name="T7" fmla="*/ 24 h 25"/>
                  <a:gd name="T8" fmla="*/ 33 w 48"/>
                  <a:gd name="T9" fmla="*/ 22 h 25"/>
                  <a:gd name="T10" fmla="*/ 37 w 48"/>
                  <a:gd name="T11" fmla="*/ 18 h 25"/>
                  <a:gd name="T12" fmla="*/ 40 w 48"/>
                  <a:gd name="T13" fmla="*/ 15 h 25"/>
                  <a:gd name="T14" fmla="*/ 45 w 48"/>
                  <a:gd name="T15" fmla="*/ 7 h 25"/>
                  <a:gd name="T16" fmla="*/ 48 w 48"/>
                  <a:gd name="T17" fmla="*/ 0 h 25"/>
                  <a:gd name="T18" fmla="*/ 40 w 48"/>
                  <a:gd name="T19" fmla="*/ 1 h 25"/>
                  <a:gd name="T20" fmla="*/ 33 w 48"/>
                  <a:gd name="T21" fmla="*/ 2 h 25"/>
                  <a:gd name="T22" fmla="*/ 28 w 48"/>
                  <a:gd name="T23" fmla="*/ 5 h 25"/>
                  <a:gd name="T24" fmla="*/ 21 w 48"/>
                  <a:gd name="T25" fmla="*/ 8 h 25"/>
                  <a:gd name="T26" fmla="*/ 11 w 48"/>
                  <a:gd name="T27" fmla="*/ 16 h 25"/>
                  <a:gd name="T28" fmla="*/ 0 w 48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80" name="Freeform 403"/>
              <p:cNvSpPr>
                <a:spLocks/>
              </p:cNvSpPr>
              <p:nvPr/>
            </p:nvSpPr>
            <p:spPr bwMode="auto">
              <a:xfrm>
                <a:off x="1343" y="1188"/>
                <a:ext cx="8" cy="11"/>
              </a:xfrm>
              <a:custGeom>
                <a:avLst/>
                <a:gdLst>
                  <a:gd name="T0" fmla="*/ 0 w 30"/>
                  <a:gd name="T1" fmla="*/ 0 h 37"/>
                  <a:gd name="T2" fmla="*/ 0 w 30"/>
                  <a:gd name="T3" fmla="*/ 37 h 37"/>
                  <a:gd name="T4" fmla="*/ 11 w 30"/>
                  <a:gd name="T5" fmla="*/ 36 h 37"/>
                  <a:gd name="T6" fmla="*/ 20 w 30"/>
                  <a:gd name="T7" fmla="*/ 34 h 37"/>
                  <a:gd name="T8" fmla="*/ 22 w 30"/>
                  <a:gd name="T9" fmla="*/ 33 h 37"/>
                  <a:gd name="T10" fmla="*/ 26 w 30"/>
                  <a:gd name="T11" fmla="*/ 32 h 37"/>
                  <a:gd name="T12" fmla="*/ 28 w 30"/>
                  <a:gd name="T13" fmla="*/ 30 h 37"/>
                  <a:gd name="T14" fmla="*/ 29 w 30"/>
                  <a:gd name="T15" fmla="*/ 28 h 37"/>
                  <a:gd name="T16" fmla="*/ 30 w 30"/>
                  <a:gd name="T17" fmla="*/ 23 h 37"/>
                  <a:gd name="T18" fmla="*/ 30 w 30"/>
                  <a:gd name="T19" fmla="*/ 16 h 37"/>
                  <a:gd name="T20" fmla="*/ 29 w 30"/>
                  <a:gd name="T21" fmla="*/ 9 h 37"/>
                  <a:gd name="T22" fmla="*/ 27 w 30"/>
                  <a:gd name="T23" fmla="*/ 0 h 37"/>
                  <a:gd name="T24" fmla="*/ 0 w 3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37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81" name="Freeform 404"/>
              <p:cNvSpPr>
                <a:spLocks/>
              </p:cNvSpPr>
              <p:nvPr/>
            </p:nvSpPr>
            <p:spPr bwMode="auto">
              <a:xfrm>
                <a:off x="1334" y="1208"/>
                <a:ext cx="36" cy="16"/>
              </a:xfrm>
              <a:custGeom>
                <a:avLst/>
                <a:gdLst>
                  <a:gd name="T0" fmla="*/ 33 w 113"/>
                  <a:gd name="T1" fmla="*/ 3 h 46"/>
                  <a:gd name="T2" fmla="*/ 22 w 113"/>
                  <a:gd name="T3" fmla="*/ 3 h 46"/>
                  <a:gd name="T4" fmla="*/ 12 w 113"/>
                  <a:gd name="T5" fmla="*/ 5 h 46"/>
                  <a:gd name="T6" fmla="*/ 7 w 113"/>
                  <a:gd name="T7" fmla="*/ 7 h 46"/>
                  <a:gd name="T8" fmla="*/ 3 w 113"/>
                  <a:gd name="T9" fmla="*/ 11 h 46"/>
                  <a:gd name="T10" fmla="*/ 1 w 113"/>
                  <a:gd name="T11" fmla="*/ 15 h 46"/>
                  <a:gd name="T12" fmla="*/ 0 w 113"/>
                  <a:gd name="T13" fmla="*/ 21 h 46"/>
                  <a:gd name="T14" fmla="*/ 6 w 113"/>
                  <a:gd name="T15" fmla="*/ 27 h 46"/>
                  <a:gd name="T16" fmla="*/ 10 w 113"/>
                  <a:gd name="T17" fmla="*/ 33 h 46"/>
                  <a:gd name="T18" fmla="*/ 16 w 113"/>
                  <a:gd name="T19" fmla="*/ 37 h 46"/>
                  <a:gd name="T20" fmla="*/ 20 w 113"/>
                  <a:gd name="T21" fmla="*/ 41 h 46"/>
                  <a:gd name="T22" fmla="*/ 25 w 113"/>
                  <a:gd name="T23" fmla="*/ 43 h 46"/>
                  <a:gd name="T24" fmla="*/ 30 w 113"/>
                  <a:gd name="T25" fmla="*/ 45 h 46"/>
                  <a:gd name="T26" fmla="*/ 35 w 113"/>
                  <a:gd name="T27" fmla="*/ 46 h 46"/>
                  <a:gd name="T28" fmla="*/ 40 w 113"/>
                  <a:gd name="T29" fmla="*/ 46 h 46"/>
                  <a:gd name="T30" fmla="*/ 56 w 113"/>
                  <a:gd name="T31" fmla="*/ 46 h 46"/>
                  <a:gd name="T32" fmla="*/ 70 w 113"/>
                  <a:gd name="T33" fmla="*/ 43 h 46"/>
                  <a:gd name="T34" fmla="*/ 76 w 113"/>
                  <a:gd name="T35" fmla="*/ 41 h 46"/>
                  <a:gd name="T36" fmla="*/ 81 w 113"/>
                  <a:gd name="T37" fmla="*/ 38 h 46"/>
                  <a:gd name="T38" fmla="*/ 87 w 113"/>
                  <a:gd name="T39" fmla="*/ 36 h 46"/>
                  <a:gd name="T40" fmla="*/ 91 w 113"/>
                  <a:gd name="T41" fmla="*/ 33 h 46"/>
                  <a:gd name="T42" fmla="*/ 99 w 113"/>
                  <a:gd name="T43" fmla="*/ 27 h 46"/>
                  <a:gd name="T44" fmla="*/ 106 w 113"/>
                  <a:gd name="T45" fmla="*/ 20 h 46"/>
                  <a:gd name="T46" fmla="*/ 110 w 113"/>
                  <a:gd name="T47" fmla="*/ 12 h 46"/>
                  <a:gd name="T48" fmla="*/ 113 w 113"/>
                  <a:gd name="T49" fmla="*/ 3 h 46"/>
                  <a:gd name="T50" fmla="*/ 99 w 113"/>
                  <a:gd name="T51" fmla="*/ 1 h 46"/>
                  <a:gd name="T52" fmla="*/ 87 w 113"/>
                  <a:gd name="T53" fmla="*/ 0 h 46"/>
                  <a:gd name="T54" fmla="*/ 76 w 113"/>
                  <a:gd name="T55" fmla="*/ 0 h 46"/>
                  <a:gd name="T56" fmla="*/ 66 w 113"/>
                  <a:gd name="T57" fmla="*/ 1 h 46"/>
                  <a:gd name="T58" fmla="*/ 48 w 113"/>
                  <a:gd name="T59" fmla="*/ 2 h 46"/>
                  <a:gd name="T60" fmla="*/ 33 w 113"/>
                  <a:gd name="T61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3" h="46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82" name="Freeform 405"/>
              <p:cNvSpPr>
                <a:spLocks/>
              </p:cNvSpPr>
              <p:nvPr/>
            </p:nvSpPr>
            <p:spPr bwMode="auto">
              <a:xfrm>
                <a:off x="1365" y="1201"/>
                <a:ext cx="49" cy="28"/>
              </a:xfrm>
              <a:custGeom>
                <a:avLst/>
                <a:gdLst>
                  <a:gd name="T0" fmla="*/ 0 w 153"/>
                  <a:gd name="T1" fmla="*/ 79 h 82"/>
                  <a:gd name="T2" fmla="*/ 2 w 153"/>
                  <a:gd name="T3" fmla="*/ 81 h 82"/>
                  <a:gd name="T4" fmla="*/ 6 w 153"/>
                  <a:gd name="T5" fmla="*/ 82 h 82"/>
                  <a:gd name="T6" fmla="*/ 10 w 153"/>
                  <a:gd name="T7" fmla="*/ 82 h 82"/>
                  <a:gd name="T8" fmla="*/ 14 w 153"/>
                  <a:gd name="T9" fmla="*/ 82 h 82"/>
                  <a:gd name="T10" fmla="*/ 23 w 153"/>
                  <a:gd name="T11" fmla="*/ 80 h 82"/>
                  <a:gd name="T12" fmla="*/ 33 w 153"/>
                  <a:gd name="T13" fmla="*/ 79 h 82"/>
                  <a:gd name="T14" fmla="*/ 40 w 153"/>
                  <a:gd name="T15" fmla="*/ 79 h 82"/>
                  <a:gd name="T16" fmla="*/ 47 w 153"/>
                  <a:gd name="T17" fmla="*/ 78 h 82"/>
                  <a:gd name="T18" fmla="*/ 56 w 153"/>
                  <a:gd name="T19" fmla="*/ 76 h 82"/>
                  <a:gd name="T20" fmla="*/ 65 w 153"/>
                  <a:gd name="T21" fmla="*/ 74 h 82"/>
                  <a:gd name="T22" fmla="*/ 83 w 153"/>
                  <a:gd name="T23" fmla="*/ 68 h 82"/>
                  <a:gd name="T24" fmla="*/ 103 w 153"/>
                  <a:gd name="T25" fmla="*/ 59 h 82"/>
                  <a:gd name="T26" fmla="*/ 112 w 153"/>
                  <a:gd name="T27" fmla="*/ 54 h 82"/>
                  <a:gd name="T28" fmla="*/ 121 w 153"/>
                  <a:gd name="T29" fmla="*/ 49 h 82"/>
                  <a:gd name="T30" fmla="*/ 129 w 153"/>
                  <a:gd name="T31" fmla="*/ 43 h 82"/>
                  <a:gd name="T32" fmla="*/ 136 w 153"/>
                  <a:gd name="T33" fmla="*/ 38 h 82"/>
                  <a:gd name="T34" fmla="*/ 142 w 153"/>
                  <a:gd name="T35" fmla="*/ 32 h 82"/>
                  <a:gd name="T36" fmla="*/ 147 w 153"/>
                  <a:gd name="T37" fmla="*/ 25 h 82"/>
                  <a:gd name="T38" fmla="*/ 150 w 153"/>
                  <a:gd name="T39" fmla="*/ 19 h 82"/>
                  <a:gd name="T40" fmla="*/ 153 w 153"/>
                  <a:gd name="T41" fmla="*/ 12 h 82"/>
                  <a:gd name="T42" fmla="*/ 134 w 153"/>
                  <a:gd name="T43" fmla="*/ 8 h 82"/>
                  <a:gd name="T44" fmla="*/ 115 w 153"/>
                  <a:gd name="T45" fmla="*/ 3 h 82"/>
                  <a:gd name="T46" fmla="*/ 96 w 153"/>
                  <a:gd name="T47" fmla="*/ 1 h 82"/>
                  <a:gd name="T48" fmla="*/ 77 w 153"/>
                  <a:gd name="T49" fmla="*/ 0 h 82"/>
                  <a:gd name="T50" fmla="*/ 68 w 153"/>
                  <a:gd name="T51" fmla="*/ 1 h 82"/>
                  <a:gd name="T52" fmla="*/ 60 w 153"/>
                  <a:gd name="T53" fmla="*/ 1 h 82"/>
                  <a:gd name="T54" fmla="*/ 52 w 153"/>
                  <a:gd name="T55" fmla="*/ 2 h 82"/>
                  <a:gd name="T56" fmla="*/ 45 w 153"/>
                  <a:gd name="T57" fmla="*/ 4 h 82"/>
                  <a:gd name="T58" fmla="*/ 38 w 153"/>
                  <a:gd name="T59" fmla="*/ 7 h 82"/>
                  <a:gd name="T60" fmla="*/ 34 w 153"/>
                  <a:gd name="T61" fmla="*/ 10 h 82"/>
                  <a:gd name="T62" fmla="*/ 30 w 153"/>
                  <a:gd name="T63" fmla="*/ 14 h 82"/>
                  <a:gd name="T64" fmla="*/ 26 w 153"/>
                  <a:gd name="T65" fmla="*/ 18 h 82"/>
                  <a:gd name="T66" fmla="*/ 32 w 153"/>
                  <a:gd name="T67" fmla="*/ 23 h 82"/>
                  <a:gd name="T68" fmla="*/ 36 w 153"/>
                  <a:gd name="T69" fmla="*/ 29 h 82"/>
                  <a:gd name="T70" fmla="*/ 38 w 153"/>
                  <a:gd name="T71" fmla="*/ 32 h 82"/>
                  <a:gd name="T72" fmla="*/ 42 w 153"/>
                  <a:gd name="T73" fmla="*/ 34 h 82"/>
                  <a:gd name="T74" fmla="*/ 44 w 153"/>
                  <a:gd name="T75" fmla="*/ 36 h 82"/>
                  <a:gd name="T76" fmla="*/ 46 w 153"/>
                  <a:gd name="T77" fmla="*/ 36 h 82"/>
                  <a:gd name="T78" fmla="*/ 40 w 153"/>
                  <a:gd name="T79" fmla="*/ 41 h 82"/>
                  <a:gd name="T80" fmla="*/ 33 w 153"/>
                  <a:gd name="T81" fmla="*/ 46 h 82"/>
                  <a:gd name="T82" fmla="*/ 29 w 153"/>
                  <a:gd name="T83" fmla="*/ 52 h 82"/>
                  <a:gd name="T84" fmla="*/ 23 w 153"/>
                  <a:gd name="T85" fmla="*/ 57 h 82"/>
                  <a:gd name="T86" fmla="*/ 18 w 153"/>
                  <a:gd name="T87" fmla="*/ 64 h 82"/>
                  <a:gd name="T88" fmla="*/ 13 w 153"/>
                  <a:gd name="T89" fmla="*/ 69 h 82"/>
                  <a:gd name="T90" fmla="*/ 7 w 153"/>
                  <a:gd name="T91" fmla="*/ 75 h 82"/>
                  <a:gd name="T92" fmla="*/ 0 w 153"/>
                  <a:gd name="T93" fmla="*/ 7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3" h="82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83" name="Freeform 406"/>
              <p:cNvSpPr>
                <a:spLocks/>
              </p:cNvSpPr>
              <p:nvPr/>
            </p:nvSpPr>
            <p:spPr bwMode="auto">
              <a:xfrm>
                <a:off x="1414" y="1217"/>
                <a:ext cx="29" cy="17"/>
              </a:xfrm>
              <a:custGeom>
                <a:avLst/>
                <a:gdLst>
                  <a:gd name="T0" fmla="*/ 0 w 86"/>
                  <a:gd name="T1" fmla="*/ 37 h 50"/>
                  <a:gd name="T2" fmla="*/ 5 w 86"/>
                  <a:gd name="T3" fmla="*/ 41 h 50"/>
                  <a:gd name="T4" fmla="*/ 11 w 86"/>
                  <a:gd name="T5" fmla="*/ 44 h 50"/>
                  <a:gd name="T6" fmla="*/ 16 w 86"/>
                  <a:gd name="T7" fmla="*/ 47 h 50"/>
                  <a:gd name="T8" fmla="*/ 23 w 86"/>
                  <a:gd name="T9" fmla="*/ 48 h 50"/>
                  <a:gd name="T10" fmla="*/ 35 w 86"/>
                  <a:gd name="T11" fmla="*/ 49 h 50"/>
                  <a:gd name="T12" fmla="*/ 46 w 86"/>
                  <a:gd name="T13" fmla="*/ 50 h 50"/>
                  <a:gd name="T14" fmla="*/ 58 w 86"/>
                  <a:gd name="T15" fmla="*/ 49 h 50"/>
                  <a:gd name="T16" fmla="*/ 67 w 86"/>
                  <a:gd name="T17" fmla="*/ 48 h 50"/>
                  <a:gd name="T18" fmla="*/ 73 w 86"/>
                  <a:gd name="T19" fmla="*/ 47 h 50"/>
                  <a:gd name="T20" fmla="*/ 79 w 86"/>
                  <a:gd name="T21" fmla="*/ 44 h 50"/>
                  <a:gd name="T22" fmla="*/ 82 w 86"/>
                  <a:gd name="T23" fmla="*/ 41 h 50"/>
                  <a:gd name="T24" fmla="*/ 84 w 86"/>
                  <a:gd name="T25" fmla="*/ 37 h 50"/>
                  <a:gd name="T26" fmla="*/ 85 w 86"/>
                  <a:gd name="T27" fmla="*/ 32 h 50"/>
                  <a:gd name="T28" fmla="*/ 86 w 86"/>
                  <a:gd name="T29" fmla="*/ 25 h 50"/>
                  <a:gd name="T30" fmla="*/ 85 w 86"/>
                  <a:gd name="T31" fmla="*/ 17 h 50"/>
                  <a:gd name="T32" fmla="*/ 84 w 86"/>
                  <a:gd name="T33" fmla="*/ 10 h 50"/>
                  <a:gd name="T34" fmla="*/ 83 w 86"/>
                  <a:gd name="T35" fmla="*/ 7 h 50"/>
                  <a:gd name="T36" fmla="*/ 81 w 86"/>
                  <a:gd name="T37" fmla="*/ 5 h 50"/>
                  <a:gd name="T38" fmla="*/ 77 w 86"/>
                  <a:gd name="T39" fmla="*/ 2 h 50"/>
                  <a:gd name="T40" fmla="*/ 73 w 86"/>
                  <a:gd name="T41" fmla="*/ 0 h 50"/>
                  <a:gd name="T42" fmla="*/ 0 w 86"/>
                  <a:gd name="T43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5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84" name="Freeform 407"/>
              <p:cNvSpPr>
                <a:spLocks/>
              </p:cNvSpPr>
              <p:nvPr/>
            </p:nvSpPr>
            <p:spPr bwMode="auto">
              <a:xfrm>
                <a:off x="1379" y="1163"/>
                <a:ext cx="55" cy="25"/>
              </a:xfrm>
              <a:custGeom>
                <a:avLst/>
                <a:gdLst>
                  <a:gd name="T0" fmla="*/ 119 w 172"/>
                  <a:gd name="T1" fmla="*/ 61 h 74"/>
                  <a:gd name="T2" fmla="*/ 109 w 172"/>
                  <a:gd name="T3" fmla="*/ 61 h 74"/>
                  <a:gd name="T4" fmla="*/ 99 w 172"/>
                  <a:gd name="T5" fmla="*/ 61 h 74"/>
                  <a:gd name="T6" fmla="*/ 90 w 172"/>
                  <a:gd name="T7" fmla="*/ 61 h 74"/>
                  <a:gd name="T8" fmla="*/ 80 w 172"/>
                  <a:gd name="T9" fmla="*/ 61 h 74"/>
                  <a:gd name="T10" fmla="*/ 60 w 172"/>
                  <a:gd name="T11" fmla="*/ 74 h 74"/>
                  <a:gd name="T12" fmla="*/ 33 w 172"/>
                  <a:gd name="T13" fmla="*/ 74 h 74"/>
                  <a:gd name="T14" fmla="*/ 36 w 172"/>
                  <a:gd name="T15" fmla="*/ 61 h 74"/>
                  <a:gd name="T16" fmla="*/ 39 w 172"/>
                  <a:gd name="T17" fmla="*/ 49 h 74"/>
                  <a:gd name="T18" fmla="*/ 30 w 172"/>
                  <a:gd name="T19" fmla="*/ 49 h 74"/>
                  <a:gd name="T20" fmla="*/ 23 w 172"/>
                  <a:gd name="T21" fmla="*/ 48 h 74"/>
                  <a:gd name="T22" fmla="*/ 15 w 172"/>
                  <a:gd name="T23" fmla="*/ 47 h 74"/>
                  <a:gd name="T24" fmla="*/ 9 w 172"/>
                  <a:gd name="T25" fmla="*/ 45 h 74"/>
                  <a:gd name="T26" fmla="*/ 5 w 172"/>
                  <a:gd name="T27" fmla="*/ 42 h 74"/>
                  <a:gd name="T28" fmla="*/ 2 w 172"/>
                  <a:gd name="T29" fmla="*/ 39 h 74"/>
                  <a:gd name="T30" fmla="*/ 1 w 172"/>
                  <a:gd name="T31" fmla="*/ 35 h 74"/>
                  <a:gd name="T32" fmla="*/ 0 w 172"/>
                  <a:gd name="T33" fmla="*/ 31 h 74"/>
                  <a:gd name="T34" fmla="*/ 1 w 172"/>
                  <a:gd name="T35" fmla="*/ 26 h 74"/>
                  <a:gd name="T36" fmla="*/ 2 w 172"/>
                  <a:gd name="T37" fmla="*/ 21 h 74"/>
                  <a:gd name="T38" fmla="*/ 5 w 172"/>
                  <a:gd name="T39" fmla="*/ 17 h 74"/>
                  <a:gd name="T40" fmla="*/ 8 w 172"/>
                  <a:gd name="T41" fmla="*/ 14 h 74"/>
                  <a:gd name="T42" fmla="*/ 13 w 172"/>
                  <a:gd name="T43" fmla="*/ 10 h 74"/>
                  <a:gd name="T44" fmla="*/ 18 w 172"/>
                  <a:gd name="T45" fmla="*/ 7 h 74"/>
                  <a:gd name="T46" fmla="*/ 24 w 172"/>
                  <a:gd name="T47" fmla="*/ 5 h 74"/>
                  <a:gd name="T48" fmla="*/ 29 w 172"/>
                  <a:gd name="T49" fmla="*/ 4 h 74"/>
                  <a:gd name="T50" fmla="*/ 42 w 172"/>
                  <a:gd name="T51" fmla="*/ 1 h 74"/>
                  <a:gd name="T52" fmla="*/ 56 w 172"/>
                  <a:gd name="T53" fmla="*/ 0 h 74"/>
                  <a:gd name="T54" fmla="*/ 69 w 172"/>
                  <a:gd name="T55" fmla="*/ 0 h 74"/>
                  <a:gd name="T56" fmla="*/ 80 w 172"/>
                  <a:gd name="T57" fmla="*/ 0 h 74"/>
                  <a:gd name="T58" fmla="*/ 94 w 172"/>
                  <a:gd name="T59" fmla="*/ 1 h 74"/>
                  <a:gd name="T60" fmla="*/ 106 w 172"/>
                  <a:gd name="T61" fmla="*/ 4 h 74"/>
                  <a:gd name="T62" fmla="*/ 117 w 172"/>
                  <a:gd name="T63" fmla="*/ 7 h 74"/>
                  <a:gd name="T64" fmla="*/ 128 w 172"/>
                  <a:gd name="T65" fmla="*/ 13 h 74"/>
                  <a:gd name="T66" fmla="*/ 139 w 172"/>
                  <a:gd name="T67" fmla="*/ 17 h 74"/>
                  <a:gd name="T68" fmla="*/ 150 w 172"/>
                  <a:gd name="T69" fmla="*/ 21 h 74"/>
                  <a:gd name="T70" fmla="*/ 161 w 172"/>
                  <a:gd name="T71" fmla="*/ 24 h 74"/>
                  <a:gd name="T72" fmla="*/ 172 w 172"/>
                  <a:gd name="T73" fmla="*/ 25 h 74"/>
                  <a:gd name="T74" fmla="*/ 172 w 172"/>
                  <a:gd name="T75" fmla="*/ 43 h 74"/>
                  <a:gd name="T76" fmla="*/ 169 w 172"/>
                  <a:gd name="T77" fmla="*/ 48 h 74"/>
                  <a:gd name="T78" fmla="*/ 165 w 172"/>
                  <a:gd name="T79" fmla="*/ 53 h 74"/>
                  <a:gd name="T80" fmla="*/ 161 w 172"/>
                  <a:gd name="T81" fmla="*/ 57 h 74"/>
                  <a:gd name="T82" fmla="*/ 158 w 172"/>
                  <a:gd name="T83" fmla="*/ 60 h 74"/>
                  <a:gd name="T84" fmla="*/ 153 w 172"/>
                  <a:gd name="T85" fmla="*/ 62 h 74"/>
                  <a:gd name="T86" fmla="*/ 149 w 172"/>
                  <a:gd name="T87" fmla="*/ 63 h 74"/>
                  <a:gd name="T88" fmla="*/ 146 w 172"/>
                  <a:gd name="T89" fmla="*/ 65 h 74"/>
                  <a:gd name="T90" fmla="*/ 141 w 172"/>
                  <a:gd name="T91" fmla="*/ 65 h 74"/>
                  <a:gd name="T92" fmla="*/ 131 w 172"/>
                  <a:gd name="T93" fmla="*/ 65 h 74"/>
                  <a:gd name="T94" fmla="*/ 121 w 172"/>
                  <a:gd name="T95" fmla="*/ 63 h 74"/>
                  <a:gd name="T96" fmla="*/ 112 w 172"/>
                  <a:gd name="T97" fmla="*/ 59 h 74"/>
                  <a:gd name="T98" fmla="*/ 99 w 172"/>
                  <a:gd name="T99" fmla="*/ 55 h 74"/>
                  <a:gd name="T100" fmla="*/ 106 w 172"/>
                  <a:gd name="T101" fmla="*/ 55 h 74"/>
                  <a:gd name="T102" fmla="*/ 119 w 172"/>
                  <a:gd name="T103" fmla="*/ 6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2" h="74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85" name="Freeform 408"/>
              <p:cNvSpPr>
                <a:spLocks/>
              </p:cNvSpPr>
              <p:nvPr/>
            </p:nvSpPr>
            <p:spPr bwMode="auto">
              <a:xfrm>
                <a:off x="1450" y="1171"/>
                <a:ext cx="38" cy="17"/>
              </a:xfrm>
              <a:custGeom>
                <a:avLst/>
                <a:gdLst>
                  <a:gd name="T0" fmla="*/ 27 w 120"/>
                  <a:gd name="T1" fmla="*/ 49 h 49"/>
                  <a:gd name="T2" fmla="*/ 47 w 120"/>
                  <a:gd name="T3" fmla="*/ 49 h 49"/>
                  <a:gd name="T4" fmla="*/ 64 w 120"/>
                  <a:gd name="T5" fmla="*/ 48 h 49"/>
                  <a:gd name="T6" fmla="*/ 78 w 120"/>
                  <a:gd name="T7" fmla="*/ 46 h 49"/>
                  <a:gd name="T8" fmla="*/ 90 w 120"/>
                  <a:gd name="T9" fmla="*/ 43 h 49"/>
                  <a:gd name="T10" fmla="*/ 96 w 120"/>
                  <a:gd name="T11" fmla="*/ 39 h 49"/>
                  <a:gd name="T12" fmla="*/ 100 w 120"/>
                  <a:gd name="T13" fmla="*/ 37 h 49"/>
                  <a:gd name="T14" fmla="*/ 104 w 120"/>
                  <a:gd name="T15" fmla="*/ 34 h 49"/>
                  <a:gd name="T16" fmla="*/ 108 w 120"/>
                  <a:gd name="T17" fmla="*/ 31 h 49"/>
                  <a:gd name="T18" fmla="*/ 114 w 120"/>
                  <a:gd name="T19" fmla="*/ 22 h 49"/>
                  <a:gd name="T20" fmla="*/ 120 w 120"/>
                  <a:gd name="T21" fmla="*/ 12 h 49"/>
                  <a:gd name="T22" fmla="*/ 102 w 120"/>
                  <a:gd name="T23" fmla="*/ 6 h 49"/>
                  <a:gd name="T24" fmla="*/ 84 w 120"/>
                  <a:gd name="T25" fmla="*/ 3 h 49"/>
                  <a:gd name="T26" fmla="*/ 66 w 120"/>
                  <a:gd name="T27" fmla="*/ 1 h 49"/>
                  <a:gd name="T28" fmla="*/ 50 w 120"/>
                  <a:gd name="T29" fmla="*/ 0 h 49"/>
                  <a:gd name="T30" fmla="*/ 34 w 120"/>
                  <a:gd name="T31" fmla="*/ 1 h 49"/>
                  <a:gd name="T32" fmla="*/ 20 w 120"/>
                  <a:gd name="T33" fmla="*/ 2 h 49"/>
                  <a:gd name="T34" fmla="*/ 9 w 120"/>
                  <a:gd name="T35" fmla="*/ 4 h 49"/>
                  <a:gd name="T36" fmla="*/ 0 w 120"/>
                  <a:gd name="T37" fmla="*/ 6 h 49"/>
                  <a:gd name="T38" fmla="*/ 0 w 120"/>
                  <a:gd name="T39" fmla="*/ 30 h 49"/>
                  <a:gd name="T40" fmla="*/ 2 w 120"/>
                  <a:gd name="T41" fmla="*/ 35 h 49"/>
                  <a:gd name="T42" fmla="*/ 6 w 120"/>
                  <a:gd name="T43" fmla="*/ 38 h 49"/>
                  <a:gd name="T44" fmla="*/ 9 w 120"/>
                  <a:gd name="T45" fmla="*/ 41 h 49"/>
                  <a:gd name="T46" fmla="*/ 13 w 120"/>
                  <a:gd name="T47" fmla="*/ 45 h 49"/>
                  <a:gd name="T48" fmla="*/ 20 w 120"/>
                  <a:gd name="T49" fmla="*/ 48 h 49"/>
                  <a:gd name="T50" fmla="*/ 27 w 120"/>
                  <a:gd name="T5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0" h="49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86" name="Freeform 409"/>
              <p:cNvSpPr>
                <a:spLocks/>
              </p:cNvSpPr>
              <p:nvPr/>
            </p:nvSpPr>
            <p:spPr bwMode="auto">
              <a:xfrm>
                <a:off x="1441" y="1194"/>
                <a:ext cx="26" cy="19"/>
              </a:xfrm>
              <a:custGeom>
                <a:avLst/>
                <a:gdLst>
                  <a:gd name="T0" fmla="*/ 33 w 85"/>
                  <a:gd name="T1" fmla="*/ 0 h 61"/>
                  <a:gd name="T2" fmla="*/ 22 w 85"/>
                  <a:gd name="T3" fmla="*/ 5 h 61"/>
                  <a:gd name="T4" fmla="*/ 11 w 85"/>
                  <a:gd name="T5" fmla="*/ 12 h 61"/>
                  <a:gd name="T6" fmla="*/ 6 w 85"/>
                  <a:gd name="T7" fmla="*/ 17 h 61"/>
                  <a:gd name="T8" fmla="*/ 3 w 85"/>
                  <a:gd name="T9" fmla="*/ 21 h 61"/>
                  <a:gd name="T10" fmla="*/ 0 w 85"/>
                  <a:gd name="T11" fmla="*/ 25 h 61"/>
                  <a:gd name="T12" fmla="*/ 0 w 85"/>
                  <a:gd name="T13" fmla="*/ 31 h 61"/>
                  <a:gd name="T14" fmla="*/ 0 w 85"/>
                  <a:gd name="T15" fmla="*/ 34 h 61"/>
                  <a:gd name="T16" fmla="*/ 1 w 85"/>
                  <a:gd name="T17" fmla="*/ 37 h 61"/>
                  <a:gd name="T18" fmla="*/ 2 w 85"/>
                  <a:gd name="T19" fmla="*/ 40 h 61"/>
                  <a:gd name="T20" fmla="*/ 5 w 85"/>
                  <a:gd name="T21" fmla="*/ 43 h 61"/>
                  <a:gd name="T22" fmla="*/ 11 w 85"/>
                  <a:gd name="T23" fmla="*/ 48 h 61"/>
                  <a:gd name="T24" fmla="*/ 18 w 85"/>
                  <a:gd name="T25" fmla="*/ 53 h 61"/>
                  <a:gd name="T26" fmla="*/ 27 w 85"/>
                  <a:gd name="T27" fmla="*/ 56 h 61"/>
                  <a:gd name="T28" fmla="*/ 36 w 85"/>
                  <a:gd name="T29" fmla="*/ 59 h 61"/>
                  <a:gd name="T30" fmla="*/ 45 w 85"/>
                  <a:gd name="T31" fmla="*/ 61 h 61"/>
                  <a:gd name="T32" fmla="*/ 53 w 85"/>
                  <a:gd name="T33" fmla="*/ 61 h 61"/>
                  <a:gd name="T34" fmla="*/ 56 w 85"/>
                  <a:gd name="T35" fmla="*/ 61 h 61"/>
                  <a:gd name="T36" fmla="*/ 59 w 85"/>
                  <a:gd name="T37" fmla="*/ 60 h 61"/>
                  <a:gd name="T38" fmla="*/ 62 w 85"/>
                  <a:gd name="T39" fmla="*/ 59 h 61"/>
                  <a:gd name="T40" fmla="*/ 66 w 85"/>
                  <a:gd name="T41" fmla="*/ 57 h 61"/>
                  <a:gd name="T42" fmla="*/ 72 w 85"/>
                  <a:gd name="T43" fmla="*/ 52 h 61"/>
                  <a:gd name="T44" fmla="*/ 77 w 85"/>
                  <a:gd name="T45" fmla="*/ 47 h 61"/>
                  <a:gd name="T46" fmla="*/ 80 w 85"/>
                  <a:gd name="T47" fmla="*/ 40 h 61"/>
                  <a:gd name="T48" fmla="*/ 83 w 85"/>
                  <a:gd name="T49" fmla="*/ 33 h 61"/>
                  <a:gd name="T50" fmla="*/ 85 w 85"/>
                  <a:gd name="T51" fmla="*/ 25 h 61"/>
                  <a:gd name="T52" fmla="*/ 85 w 85"/>
                  <a:gd name="T53" fmla="*/ 18 h 61"/>
                  <a:gd name="T54" fmla="*/ 33 w 85"/>
                  <a:gd name="T5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5" h="61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87" name="Freeform 410"/>
              <p:cNvSpPr>
                <a:spLocks/>
              </p:cNvSpPr>
              <p:nvPr/>
            </p:nvSpPr>
            <p:spPr bwMode="auto">
              <a:xfrm>
                <a:off x="1254" y="1188"/>
                <a:ext cx="31" cy="6"/>
              </a:xfrm>
              <a:custGeom>
                <a:avLst/>
                <a:gdLst>
                  <a:gd name="T0" fmla="*/ 0 w 100"/>
                  <a:gd name="T1" fmla="*/ 6 h 19"/>
                  <a:gd name="T2" fmla="*/ 7 w 100"/>
                  <a:gd name="T3" fmla="*/ 11 h 19"/>
                  <a:gd name="T4" fmla="*/ 13 w 100"/>
                  <a:gd name="T5" fmla="*/ 15 h 19"/>
                  <a:gd name="T6" fmla="*/ 21 w 100"/>
                  <a:gd name="T7" fmla="*/ 18 h 19"/>
                  <a:gd name="T8" fmla="*/ 27 w 100"/>
                  <a:gd name="T9" fmla="*/ 19 h 19"/>
                  <a:gd name="T10" fmla="*/ 100 w 100"/>
                  <a:gd name="T11" fmla="*/ 6 h 19"/>
                  <a:gd name="T12" fmla="*/ 73 w 100"/>
                  <a:gd name="T13" fmla="*/ 2 h 19"/>
                  <a:gd name="T14" fmla="*/ 47 w 100"/>
                  <a:gd name="T15" fmla="*/ 0 h 19"/>
                  <a:gd name="T16" fmla="*/ 36 w 100"/>
                  <a:gd name="T17" fmla="*/ 0 h 19"/>
                  <a:gd name="T18" fmla="*/ 24 w 100"/>
                  <a:gd name="T19" fmla="*/ 1 h 19"/>
                  <a:gd name="T20" fmla="*/ 12 w 100"/>
                  <a:gd name="T21" fmla="*/ 3 h 19"/>
                  <a:gd name="T22" fmla="*/ 0 w 100"/>
                  <a:gd name="T23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" h="19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88" name="Freeform 411"/>
              <p:cNvSpPr>
                <a:spLocks/>
              </p:cNvSpPr>
              <p:nvPr/>
            </p:nvSpPr>
            <p:spPr bwMode="auto">
              <a:xfrm>
                <a:off x="1272" y="1168"/>
                <a:ext cx="53" cy="15"/>
              </a:xfrm>
              <a:custGeom>
                <a:avLst/>
                <a:gdLst>
                  <a:gd name="T0" fmla="*/ 0 w 166"/>
                  <a:gd name="T1" fmla="*/ 27 h 45"/>
                  <a:gd name="T2" fmla="*/ 0 w 166"/>
                  <a:gd name="T3" fmla="*/ 29 h 45"/>
                  <a:gd name="T4" fmla="*/ 3 w 166"/>
                  <a:gd name="T5" fmla="*/ 31 h 45"/>
                  <a:gd name="T6" fmla="*/ 8 w 166"/>
                  <a:gd name="T7" fmla="*/ 33 h 45"/>
                  <a:gd name="T8" fmla="*/ 13 w 166"/>
                  <a:gd name="T9" fmla="*/ 35 h 45"/>
                  <a:gd name="T10" fmla="*/ 27 w 166"/>
                  <a:gd name="T11" fmla="*/ 38 h 45"/>
                  <a:gd name="T12" fmla="*/ 44 w 166"/>
                  <a:gd name="T13" fmla="*/ 41 h 45"/>
                  <a:gd name="T14" fmla="*/ 75 w 166"/>
                  <a:gd name="T15" fmla="*/ 44 h 45"/>
                  <a:gd name="T16" fmla="*/ 92 w 166"/>
                  <a:gd name="T17" fmla="*/ 45 h 45"/>
                  <a:gd name="T18" fmla="*/ 166 w 166"/>
                  <a:gd name="T19" fmla="*/ 27 h 45"/>
                  <a:gd name="T20" fmla="*/ 157 w 166"/>
                  <a:gd name="T21" fmla="*/ 25 h 45"/>
                  <a:gd name="T22" fmla="*/ 137 w 166"/>
                  <a:gd name="T23" fmla="*/ 19 h 45"/>
                  <a:gd name="T24" fmla="*/ 110 w 166"/>
                  <a:gd name="T25" fmla="*/ 11 h 45"/>
                  <a:gd name="T26" fmla="*/ 80 w 166"/>
                  <a:gd name="T27" fmla="*/ 4 h 45"/>
                  <a:gd name="T28" fmla="*/ 65 w 166"/>
                  <a:gd name="T29" fmla="*/ 2 h 45"/>
                  <a:gd name="T30" fmla="*/ 50 w 166"/>
                  <a:gd name="T31" fmla="*/ 1 h 45"/>
                  <a:gd name="T32" fmla="*/ 36 w 166"/>
                  <a:gd name="T33" fmla="*/ 0 h 45"/>
                  <a:gd name="T34" fmla="*/ 24 w 166"/>
                  <a:gd name="T35" fmla="*/ 2 h 45"/>
                  <a:gd name="T36" fmla="*/ 19 w 166"/>
                  <a:gd name="T37" fmla="*/ 3 h 45"/>
                  <a:gd name="T38" fmla="*/ 14 w 166"/>
                  <a:gd name="T39" fmla="*/ 5 h 45"/>
                  <a:gd name="T40" fmla="*/ 10 w 166"/>
                  <a:gd name="T41" fmla="*/ 7 h 45"/>
                  <a:gd name="T42" fmla="*/ 7 w 166"/>
                  <a:gd name="T43" fmla="*/ 10 h 45"/>
                  <a:gd name="T44" fmla="*/ 3 w 166"/>
                  <a:gd name="T45" fmla="*/ 13 h 45"/>
                  <a:gd name="T46" fmla="*/ 1 w 166"/>
                  <a:gd name="T47" fmla="*/ 17 h 45"/>
                  <a:gd name="T48" fmla="*/ 0 w 166"/>
                  <a:gd name="T49" fmla="*/ 22 h 45"/>
                  <a:gd name="T50" fmla="*/ 0 w 166"/>
                  <a:gd name="T51" fmla="*/ 2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6" h="45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89" name="Freeform 412"/>
              <p:cNvSpPr>
                <a:spLocks/>
              </p:cNvSpPr>
              <p:nvPr/>
            </p:nvSpPr>
            <p:spPr bwMode="auto">
              <a:xfrm>
                <a:off x="1488" y="1422"/>
                <a:ext cx="11" cy="8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9 h 25"/>
                  <a:gd name="T4" fmla="*/ 3 w 33"/>
                  <a:gd name="T5" fmla="*/ 15 h 25"/>
                  <a:gd name="T6" fmla="*/ 6 w 33"/>
                  <a:gd name="T7" fmla="*/ 20 h 25"/>
                  <a:gd name="T8" fmla="*/ 11 w 33"/>
                  <a:gd name="T9" fmla="*/ 22 h 25"/>
                  <a:gd name="T10" fmla="*/ 16 w 33"/>
                  <a:gd name="T11" fmla="*/ 24 h 25"/>
                  <a:gd name="T12" fmla="*/ 22 w 33"/>
                  <a:gd name="T13" fmla="*/ 25 h 25"/>
                  <a:gd name="T14" fmla="*/ 27 w 33"/>
                  <a:gd name="T15" fmla="*/ 25 h 25"/>
                  <a:gd name="T16" fmla="*/ 33 w 33"/>
                  <a:gd name="T17" fmla="*/ 25 h 25"/>
                  <a:gd name="T18" fmla="*/ 33 w 33"/>
                  <a:gd name="T19" fmla="*/ 0 h 25"/>
                  <a:gd name="T20" fmla="*/ 24 w 33"/>
                  <a:gd name="T21" fmla="*/ 0 h 25"/>
                  <a:gd name="T22" fmla="*/ 16 w 33"/>
                  <a:gd name="T23" fmla="*/ 0 h 25"/>
                  <a:gd name="T24" fmla="*/ 9 w 33"/>
                  <a:gd name="T25" fmla="*/ 0 h 25"/>
                  <a:gd name="T26" fmla="*/ 0 w 33"/>
                  <a:gd name="T2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90" name="Freeform 413"/>
              <p:cNvSpPr>
                <a:spLocks/>
              </p:cNvSpPr>
              <p:nvPr/>
            </p:nvSpPr>
            <p:spPr bwMode="auto">
              <a:xfrm>
                <a:off x="1605" y="1729"/>
                <a:ext cx="16" cy="20"/>
              </a:xfrm>
              <a:custGeom>
                <a:avLst/>
                <a:gdLst>
                  <a:gd name="T0" fmla="*/ 0 w 48"/>
                  <a:gd name="T1" fmla="*/ 62 h 62"/>
                  <a:gd name="T2" fmla="*/ 12 w 48"/>
                  <a:gd name="T3" fmla="*/ 56 h 62"/>
                  <a:gd name="T4" fmla="*/ 22 w 48"/>
                  <a:gd name="T5" fmla="*/ 50 h 62"/>
                  <a:gd name="T6" fmla="*/ 30 w 48"/>
                  <a:gd name="T7" fmla="*/ 43 h 62"/>
                  <a:gd name="T8" fmla="*/ 37 w 48"/>
                  <a:gd name="T9" fmla="*/ 36 h 62"/>
                  <a:gd name="T10" fmla="*/ 41 w 48"/>
                  <a:gd name="T11" fmla="*/ 28 h 62"/>
                  <a:gd name="T12" fmla="*/ 44 w 48"/>
                  <a:gd name="T13" fmla="*/ 19 h 62"/>
                  <a:gd name="T14" fmla="*/ 47 w 48"/>
                  <a:gd name="T15" fmla="*/ 9 h 62"/>
                  <a:gd name="T16" fmla="*/ 48 w 48"/>
                  <a:gd name="T17" fmla="*/ 0 h 62"/>
                  <a:gd name="T18" fmla="*/ 40 w 48"/>
                  <a:gd name="T19" fmla="*/ 3 h 62"/>
                  <a:gd name="T20" fmla="*/ 32 w 48"/>
                  <a:gd name="T21" fmla="*/ 6 h 62"/>
                  <a:gd name="T22" fmla="*/ 23 w 48"/>
                  <a:gd name="T23" fmla="*/ 10 h 62"/>
                  <a:gd name="T24" fmla="*/ 17 w 48"/>
                  <a:gd name="T25" fmla="*/ 15 h 62"/>
                  <a:gd name="T26" fmla="*/ 10 w 48"/>
                  <a:gd name="T27" fmla="*/ 21 h 62"/>
                  <a:gd name="T28" fmla="*/ 6 w 48"/>
                  <a:gd name="T29" fmla="*/ 27 h 62"/>
                  <a:gd name="T30" fmla="*/ 4 w 48"/>
                  <a:gd name="T31" fmla="*/ 31 h 62"/>
                  <a:gd name="T32" fmla="*/ 3 w 48"/>
                  <a:gd name="T33" fmla="*/ 35 h 62"/>
                  <a:gd name="T34" fmla="*/ 1 w 48"/>
                  <a:gd name="T35" fmla="*/ 39 h 62"/>
                  <a:gd name="T36" fmla="*/ 0 w 48"/>
                  <a:gd name="T37" fmla="*/ 43 h 62"/>
                  <a:gd name="T38" fmla="*/ 0 w 48"/>
                  <a:gd name="T39" fmla="*/ 52 h 62"/>
                  <a:gd name="T40" fmla="*/ 0 w 48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62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91" name="Freeform 414"/>
              <p:cNvSpPr>
                <a:spLocks/>
              </p:cNvSpPr>
              <p:nvPr/>
            </p:nvSpPr>
            <p:spPr bwMode="auto">
              <a:xfrm>
                <a:off x="1554" y="1729"/>
                <a:ext cx="36" cy="20"/>
              </a:xfrm>
              <a:custGeom>
                <a:avLst/>
                <a:gdLst>
                  <a:gd name="T0" fmla="*/ 47 w 113"/>
                  <a:gd name="T1" fmla="*/ 0 h 62"/>
                  <a:gd name="T2" fmla="*/ 36 w 113"/>
                  <a:gd name="T3" fmla="*/ 7 h 62"/>
                  <a:gd name="T4" fmla="*/ 23 w 113"/>
                  <a:gd name="T5" fmla="*/ 17 h 62"/>
                  <a:gd name="T6" fmla="*/ 11 w 113"/>
                  <a:gd name="T7" fmla="*/ 27 h 62"/>
                  <a:gd name="T8" fmla="*/ 0 w 113"/>
                  <a:gd name="T9" fmla="*/ 37 h 62"/>
                  <a:gd name="T10" fmla="*/ 22 w 113"/>
                  <a:gd name="T11" fmla="*/ 46 h 62"/>
                  <a:gd name="T12" fmla="*/ 41 w 113"/>
                  <a:gd name="T13" fmla="*/ 54 h 62"/>
                  <a:gd name="T14" fmla="*/ 51 w 113"/>
                  <a:gd name="T15" fmla="*/ 57 h 62"/>
                  <a:gd name="T16" fmla="*/ 62 w 113"/>
                  <a:gd name="T17" fmla="*/ 59 h 62"/>
                  <a:gd name="T18" fmla="*/ 73 w 113"/>
                  <a:gd name="T19" fmla="*/ 61 h 62"/>
                  <a:gd name="T20" fmla="*/ 87 w 113"/>
                  <a:gd name="T21" fmla="*/ 62 h 62"/>
                  <a:gd name="T22" fmla="*/ 97 w 113"/>
                  <a:gd name="T23" fmla="*/ 61 h 62"/>
                  <a:gd name="T24" fmla="*/ 106 w 113"/>
                  <a:gd name="T25" fmla="*/ 58 h 62"/>
                  <a:gd name="T26" fmla="*/ 109 w 113"/>
                  <a:gd name="T27" fmla="*/ 56 h 62"/>
                  <a:gd name="T28" fmla="*/ 111 w 113"/>
                  <a:gd name="T29" fmla="*/ 54 h 62"/>
                  <a:gd name="T30" fmla="*/ 113 w 113"/>
                  <a:gd name="T31" fmla="*/ 52 h 62"/>
                  <a:gd name="T32" fmla="*/ 113 w 113"/>
                  <a:gd name="T33" fmla="*/ 49 h 62"/>
                  <a:gd name="T34" fmla="*/ 91 w 113"/>
                  <a:gd name="T35" fmla="*/ 41 h 62"/>
                  <a:gd name="T36" fmla="*/ 70 w 113"/>
                  <a:gd name="T37" fmla="*/ 32 h 62"/>
                  <a:gd name="T38" fmla="*/ 65 w 113"/>
                  <a:gd name="T39" fmla="*/ 29 h 62"/>
                  <a:gd name="T40" fmla="*/ 61 w 113"/>
                  <a:gd name="T41" fmla="*/ 26 h 62"/>
                  <a:gd name="T42" fmla="*/ 57 w 113"/>
                  <a:gd name="T43" fmla="*/ 23 h 62"/>
                  <a:gd name="T44" fmla="*/ 54 w 113"/>
                  <a:gd name="T45" fmla="*/ 20 h 62"/>
                  <a:gd name="T46" fmla="*/ 51 w 113"/>
                  <a:gd name="T47" fmla="*/ 16 h 62"/>
                  <a:gd name="T48" fmla="*/ 48 w 113"/>
                  <a:gd name="T49" fmla="*/ 10 h 62"/>
                  <a:gd name="T50" fmla="*/ 47 w 113"/>
                  <a:gd name="T51" fmla="*/ 5 h 62"/>
                  <a:gd name="T52" fmla="*/ 47 w 113"/>
                  <a:gd name="T5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3" h="62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92" name="Freeform 415"/>
              <p:cNvSpPr>
                <a:spLocks/>
              </p:cNvSpPr>
              <p:nvPr/>
            </p:nvSpPr>
            <p:spPr bwMode="auto">
              <a:xfrm>
                <a:off x="1748" y="1188"/>
                <a:ext cx="29" cy="15"/>
              </a:xfrm>
              <a:custGeom>
                <a:avLst/>
                <a:gdLst>
                  <a:gd name="T0" fmla="*/ 0 w 93"/>
                  <a:gd name="T1" fmla="*/ 0 h 50"/>
                  <a:gd name="T2" fmla="*/ 15 w 93"/>
                  <a:gd name="T3" fmla="*/ 0 h 50"/>
                  <a:gd name="T4" fmla="*/ 30 w 93"/>
                  <a:gd name="T5" fmla="*/ 1 h 50"/>
                  <a:gd name="T6" fmla="*/ 45 w 93"/>
                  <a:gd name="T7" fmla="*/ 2 h 50"/>
                  <a:gd name="T8" fmla="*/ 59 w 93"/>
                  <a:gd name="T9" fmla="*/ 5 h 50"/>
                  <a:gd name="T10" fmla="*/ 64 w 93"/>
                  <a:gd name="T11" fmla="*/ 7 h 50"/>
                  <a:gd name="T12" fmla="*/ 71 w 93"/>
                  <a:gd name="T13" fmla="*/ 9 h 50"/>
                  <a:gd name="T14" fmla="*/ 75 w 93"/>
                  <a:gd name="T15" fmla="*/ 12 h 50"/>
                  <a:gd name="T16" fmla="*/ 81 w 93"/>
                  <a:gd name="T17" fmla="*/ 16 h 50"/>
                  <a:gd name="T18" fmla="*/ 85 w 93"/>
                  <a:gd name="T19" fmla="*/ 20 h 50"/>
                  <a:gd name="T20" fmla="*/ 89 w 93"/>
                  <a:gd name="T21" fmla="*/ 25 h 50"/>
                  <a:gd name="T22" fmla="*/ 91 w 93"/>
                  <a:gd name="T23" fmla="*/ 30 h 50"/>
                  <a:gd name="T24" fmla="*/ 93 w 93"/>
                  <a:gd name="T25" fmla="*/ 37 h 50"/>
                  <a:gd name="T26" fmla="*/ 79 w 93"/>
                  <a:gd name="T27" fmla="*/ 37 h 50"/>
                  <a:gd name="T28" fmla="*/ 68 w 93"/>
                  <a:gd name="T29" fmla="*/ 39 h 50"/>
                  <a:gd name="T30" fmla="*/ 60 w 93"/>
                  <a:gd name="T31" fmla="*/ 41 h 50"/>
                  <a:gd name="T32" fmla="*/ 52 w 93"/>
                  <a:gd name="T33" fmla="*/ 43 h 50"/>
                  <a:gd name="T34" fmla="*/ 42 w 93"/>
                  <a:gd name="T35" fmla="*/ 47 h 50"/>
                  <a:gd name="T36" fmla="*/ 33 w 93"/>
                  <a:gd name="T37" fmla="*/ 50 h 50"/>
                  <a:gd name="T38" fmla="*/ 30 w 93"/>
                  <a:gd name="T39" fmla="*/ 50 h 50"/>
                  <a:gd name="T40" fmla="*/ 28 w 93"/>
                  <a:gd name="T41" fmla="*/ 48 h 50"/>
                  <a:gd name="T42" fmla="*/ 26 w 93"/>
                  <a:gd name="T43" fmla="*/ 47 h 50"/>
                  <a:gd name="T44" fmla="*/ 25 w 93"/>
                  <a:gd name="T45" fmla="*/ 45 h 50"/>
                  <a:gd name="T46" fmla="*/ 23 w 93"/>
                  <a:gd name="T47" fmla="*/ 41 h 50"/>
                  <a:gd name="T48" fmla="*/ 22 w 93"/>
                  <a:gd name="T49" fmla="*/ 36 h 50"/>
                  <a:gd name="T50" fmla="*/ 22 w 93"/>
                  <a:gd name="T51" fmla="*/ 31 h 50"/>
                  <a:gd name="T52" fmla="*/ 23 w 93"/>
                  <a:gd name="T53" fmla="*/ 26 h 50"/>
                  <a:gd name="T54" fmla="*/ 24 w 93"/>
                  <a:gd name="T55" fmla="*/ 22 h 50"/>
                  <a:gd name="T56" fmla="*/ 26 w 93"/>
                  <a:gd name="T57" fmla="*/ 19 h 50"/>
                  <a:gd name="T58" fmla="*/ 0 w 93"/>
                  <a:gd name="T59" fmla="*/ 19 h 50"/>
                  <a:gd name="T60" fmla="*/ 0 w 93"/>
                  <a:gd name="T6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5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93" name="Freeform 416"/>
              <p:cNvSpPr>
                <a:spLocks/>
              </p:cNvSpPr>
              <p:nvPr/>
            </p:nvSpPr>
            <p:spPr bwMode="auto">
              <a:xfrm>
                <a:off x="1436" y="1246"/>
                <a:ext cx="331" cy="198"/>
              </a:xfrm>
              <a:custGeom>
                <a:avLst/>
                <a:gdLst>
                  <a:gd name="T0" fmla="*/ 20 w 1029"/>
                  <a:gd name="T1" fmla="*/ 112 h 604"/>
                  <a:gd name="T2" fmla="*/ 67 w 1029"/>
                  <a:gd name="T3" fmla="*/ 60 h 604"/>
                  <a:gd name="T4" fmla="*/ 266 w 1029"/>
                  <a:gd name="T5" fmla="*/ 0 h 604"/>
                  <a:gd name="T6" fmla="*/ 205 w 1029"/>
                  <a:gd name="T7" fmla="*/ 47 h 604"/>
                  <a:gd name="T8" fmla="*/ 180 w 1029"/>
                  <a:gd name="T9" fmla="*/ 105 h 604"/>
                  <a:gd name="T10" fmla="*/ 274 w 1029"/>
                  <a:gd name="T11" fmla="*/ 60 h 604"/>
                  <a:gd name="T12" fmla="*/ 397 w 1029"/>
                  <a:gd name="T13" fmla="*/ 14 h 604"/>
                  <a:gd name="T14" fmla="*/ 438 w 1029"/>
                  <a:gd name="T15" fmla="*/ 23 h 604"/>
                  <a:gd name="T16" fmla="*/ 433 w 1029"/>
                  <a:gd name="T17" fmla="*/ 71 h 604"/>
                  <a:gd name="T18" fmla="*/ 581 w 1029"/>
                  <a:gd name="T19" fmla="*/ 80 h 604"/>
                  <a:gd name="T20" fmla="*/ 675 w 1029"/>
                  <a:gd name="T21" fmla="*/ 89 h 604"/>
                  <a:gd name="T22" fmla="*/ 749 w 1029"/>
                  <a:gd name="T23" fmla="*/ 111 h 604"/>
                  <a:gd name="T24" fmla="*/ 749 w 1029"/>
                  <a:gd name="T25" fmla="*/ 134 h 604"/>
                  <a:gd name="T26" fmla="*/ 711 w 1029"/>
                  <a:gd name="T27" fmla="*/ 184 h 604"/>
                  <a:gd name="T28" fmla="*/ 799 w 1029"/>
                  <a:gd name="T29" fmla="*/ 168 h 604"/>
                  <a:gd name="T30" fmla="*/ 866 w 1029"/>
                  <a:gd name="T31" fmla="*/ 191 h 604"/>
                  <a:gd name="T32" fmla="*/ 856 w 1029"/>
                  <a:gd name="T33" fmla="*/ 239 h 604"/>
                  <a:gd name="T34" fmla="*/ 788 w 1029"/>
                  <a:gd name="T35" fmla="*/ 248 h 604"/>
                  <a:gd name="T36" fmla="*/ 859 w 1029"/>
                  <a:gd name="T37" fmla="*/ 284 h 604"/>
                  <a:gd name="T38" fmla="*/ 903 w 1029"/>
                  <a:gd name="T39" fmla="*/ 327 h 604"/>
                  <a:gd name="T40" fmla="*/ 977 w 1029"/>
                  <a:gd name="T41" fmla="*/ 329 h 604"/>
                  <a:gd name="T42" fmla="*/ 1029 w 1029"/>
                  <a:gd name="T43" fmla="*/ 351 h 604"/>
                  <a:gd name="T44" fmla="*/ 939 w 1029"/>
                  <a:gd name="T45" fmla="*/ 409 h 604"/>
                  <a:gd name="T46" fmla="*/ 899 w 1029"/>
                  <a:gd name="T47" fmla="*/ 417 h 604"/>
                  <a:gd name="T48" fmla="*/ 874 w 1029"/>
                  <a:gd name="T49" fmla="*/ 443 h 604"/>
                  <a:gd name="T50" fmla="*/ 830 w 1029"/>
                  <a:gd name="T51" fmla="*/ 414 h 604"/>
                  <a:gd name="T52" fmla="*/ 851 w 1029"/>
                  <a:gd name="T53" fmla="*/ 393 h 604"/>
                  <a:gd name="T54" fmla="*/ 792 w 1029"/>
                  <a:gd name="T55" fmla="*/ 379 h 604"/>
                  <a:gd name="T56" fmla="*/ 759 w 1029"/>
                  <a:gd name="T57" fmla="*/ 364 h 604"/>
                  <a:gd name="T58" fmla="*/ 744 w 1029"/>
                  <a:gd name="T59" fmla="*/ 394 h 604"/>
                  <a:gd name="T60" fmla="*/ 747 w 1029"/>
                  <a:gd name="T61" fmla="*/ 445 h 604"/>
                  <a:gd name="T62" fmla="*/ 795 w 1029"/>
                  <a:gd name="T63" fmla="*/ 523 h 604"/>
                  <a:gd name="T64" fmla="*/ 771 w 1029"/>
                  <a:gd name="T65" fmla="*/ 547 h 604"/>
                  <a:gd name="T66" fmla="*/ 708 w 1029"/>
                  <a:gd name="T67" fmla="*/ 556 h 604"/>
                  <a:gd name="T68" fmla="*/ 618 w 1029"/>
                  <a:gd name="T69" fmla="*/ 517 h 604"/>
                  <a:gd name="T70" fmla="*/ 668 w 1029"/>
                  <a:gd name="T71" fmla="*/ 567 h 604"/>
                  <a:gd name="T72" fmla="*/ 665 w 1029"/>
                  <a:gd name="T73" fmla="*/ 604 h 604"/>
                  <a:gd name="T74" fmla="*/ 518 w 1029"/>
                  <a:gd name="T75" fmla="*/ 570 h 604"/>
                  <a:gd name="T76" fmla="*/ 471 w 1029"/>
                  <a:gd name="T77" fmla="*/ 523 h 604"/>
                  <a:gd name="T78" fmla="*/ 410 w 1029"/>
                  <a:gd name="T79" fmla="*/ 473 h 604"/>
                  <a:gd name="T80" fmla="*/ 367 w 1029"/>
                  <a:gd name="T81" fmla="*/ 453 h 604"/>
                  <a:gd name="T82" fmla="*/ 392 w 1029"/>
                  <a:gd name="T83" fmla="*/ 433 h 604"/>
                  <a:gd name="T84" fmla="*/ 459 w 1029"/>
                  <a:gd name="T85" fmla="*/ 399 h 604"/>
                  <a:gd name="T86" fmla="*/ 500 w 1029"/>
                  <a:gd name="T87" fmla="*/ 378 h 604"/>
                  <a:gd name="T88" fmla="*/ 577 w 1029"/>
                  <a:gd name="T89" fmla="*/ 380 h 604"/>
                  <a:gd name="T90" fmla="*/ 614 w 1029"/>
                  <a:gd name="T91" fmla="*/ 395 h 604"/>
                  <a:gd name="T92" fmla="*/ 687 w 1029"/>
                  <a:gd name="T93" fmla="*/ 387 h 604"/>
                  <a:gd name="T94" fmla="*/ 581 w 1029"/>
                  <a:gd name="T95" fmla="*/ 355 h 604"/>
                  <a:gd name="T96" fmla="*/ 542 w 1029"/>
                  <a:gd name="T97" fmla="*/ 361 h 604"/>
                  <a:gd name="T98" fmla="*/ 539 w 1029"/>
                  <a:gd name="T99" fmla="*/ 350 h 604"/>
                  <a:gd name="T100" fmla="*/ 576 w 1029"/>
                  <a:gd name="T101" fmla="*/ 306 h 604"/>
                  <a:gd name="T102" fmla="*/ 576 w 1029"/>
                  <a:gd name="T103" fmla="*/ 274 h 604"/>
                  <a:gd name="T104" fmla="*/ 524 w 1029"/>
                  <a:gd name="T105" fmla="*/ 254 h 604"/>
                  <a:gd name="T106" fmla="*/ 473 w 1029"/>
                  <a:gd name="T107" fmla="*/ 198 h 604"/>
                  <a:gd name="T108" fmla="*/ 434 w 1029"/>
                  <a:gd name="T109" fmla="*/ 168 h 604"/>
                  <a:gd name="T110" fmla="*/ 408 w 1029"/>
                  <a:gd name="T111" fmla="*/ 163 h 604"/>
                  <a:gd name="T112" fmla="*/ 378 w 1029"/>
                  <a:gd name="T113" fmla="*/ 203 h 604"/>
                  <a:gd name="T114" fmla="*/ 207 w 1029"/>
                  <a:gd name="T115" fmla="*/ 174 h 604"/>
                  <a:gd name="T116" fmla="*/ 114 w 1029"/>
                  <a:gd name="T117" fmla="*/ 189 h 604"/>
                  <a:gd name="T118" fmla="*/ 79 w 1029"/>
                  <a:gd name="T119" fmla="*/ 187 h 604"/>
                  <a:gd name="T120" fmla="*/ 16 w 1029"/>
                  <a:gd name="T121" fmla="*/ 180 h 604"/>
                  <a:gd name="T122" fmla="*/ 9 w 1029"/>
                  <a:gd name="T123" fmla="*/ 158 h 604"/>
                  <a:gd name="T124" fmla="*/ 75 w 1029"/>
                  <a:gd name="T125" fmla="*/ 149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29" h="604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94" name="Freeform 417"/>
              <p:cNvSpPr>
                <a:spLocks/>
              </p:cNvSpPr>
              <p:nvPr/>
            </p:nvSpPr>
            <p:spPr bwMode="auto">
              <a:xfrm>
                <a:off x="1528" y="1110"/>
                <a:ext cx="409" cy="105"/>
              </a:xfrm>
              <a:custGeom>
                <a:avLst/>
                <a:gdLst>
                  <a:gd name="T0" fmla="*/ 797 w 1268"/>
                  <a:gd name="T1" fmla="*/ 38 h 321"/>
                  <a:gd name="T2" fmla="*/ 813 w 1268"/>
                  <a:gd name="T3" fmla="*/ 16 h 321"/>
                  <a:gd name="T4" fmla="*/ 846 w 1268"/>
                  <a:gd name="T5" fmla="*/ 10 h 321"/>
                  <a:gd name="T6" fmla="*/ 865 w 1268"/>
                  <a:gd name="T7" fmla="*/ 25 h 321"/>
                  <a:gd name="T8" fmla="*/ 938 w 1268"/>
                  <a:gd name="T9" fmla="*/ 14 h 321"/>
                  <a:gd name="T10" fmla="*/ 1020 w 1268"/>
                  <a:gd name="T11" fmla="*/ 1 h 321"/>
                  <a:gd name="T12" fmla="*/ 1084 w 1268"/>
                  <a:gd name="T13" fmla="*/ 17 h 321"/>
                  <a:gd name="T14" fmla="*/ 1133 w 1268"/>
                  <a:gd name="T15" fmla="*/ 20 h 321"/>
                  <a:gd name="T16" fmla="*/ 1268 w 1268"/>
                  <a:gd name="T17" fmla="*/ 32 h 321"/>
                  <a:gd name="T18" fmla="*/ 1242 w 1268"/>
                  <a:gd name="T19" fmla="*/ 50 h 321"/>
                  <a:gd name="T20" fmla="*/ 1163 w 1268"/>
                  <a:gd name="T21" fmla="*/ 64 h 321"/>
                  <a:gd name="T22" fmla="*/ 1053 w 1268"/>
                  <a:gd name="T23" fmla="*/ 77 h 321"/>
                  <a:gd name="T24" fmla="*/ 1029 w 1268"/>
                  <a:gd name="T25" fmla="*/ 96 h 321"/>
                  <a:gd name="T26" fmla="*/ 999 w 1268"/>
                  <a:gd name="T27" fmla="*/ 104 h 321"/>
                  <a:gd name="T28" fmla="*/ 942 w 1268"/>
                  <a:gd name="T29" fmla="*/ 102 h 321"/>
                  <a:gd name="T30" fmla="*/ 930 w 1268"/>
                  <a:gd name="T31" fmla="*/ 118 h 321"/>
                  <a:gd name="T32" fmla="*/ 747 w 1268"/>
                  <a:gd name="T33" fmla="*/ 133 h 321"/>
                  <a:gd name="T34" fmla="*/ 666 w 1268"/>
                  <a:gd name="T35" fmla="*/ 156 h 321"/>
                  <a:gd name="T36" fmla="*/ 635 w 1268"/>
                  <a:gd name="T37" fmla="*/ 181 h 321"/>
                  <a:gd name="T38" fmla="*/ 591 w 1268"/>
                  <a:gd name="T39" fmla="*/ 167 h 321"/>
                  <a:gd name="T40" fmla="*/ 570 w 1268"/>
                  <a:gd name="T41" fmla="*/ 181 h 321"/>
                  <a:gd name="T42" fmla="*/ 590 w 1268"/>
                  <a:gd name="T43" fmla="*/ 207 h 321"/>
                  <a:gd name="T44" fmla="*/ 545 w 1268"/>
                  <a:gd name="T45" fmla="*/ 237 h 321"/>
                  <a:gd name="T46" fmla="*/ 483 w 1268"/>
                  <a:gd name="T47" fmla="*/ 236 h 321"/>
                  <a:gd name="T48" fmla="*/ 404 w 1268"/>
                  <a:gd name="T49" fmla="*/ 242 h 321"/>
                  <a:gd name="T50" fmla="*/ 405 w 1268"/>
                  <a:gd name="T51" fmla="*/ 257 h 321"/>
                  <a:gd name="T52" fmla="*/ 392 w 1268"/>
                  <a:gd name="T53" fmla="*/ 293 h 321"/>
                  <a:gd name="T54" fmla="*/ 333 w 1268"/>
                  <a:gd name="T55" fmla="*/ 320 h 321"/>
                  <a:gd name="T56" fmla="*/ 290 w 1268"/>
                  <a:gd name="T57" fmla="*/ 296 h 321"/>
                  <a:gd name="T58" fmla="*/ 253 w 1268"/>
                  <a:gd name="T59" fmla="*/ 285 h 321"/>
                  <a:gd name="T60" fmla="*/ 96 w 1268"/>
                  <a:gd name="T61" fmla="*/ 276 h 321"/>
                  <a:gd name="T62" fmla="*/ 0 w 1268"/>
                  <a:gd name="T63" fmla="*/ 285 h 321"/>
                  <a:gd name="T64" fmla="*/ 10 w 1268"/>
                  <a:gd name="T65" fmla="*/ 266 h 321"/>
                  <a:gd name="T66" fmla="*/ 56 w 1268"/>
                  <a:gd name="T67" fmla="*/ 246 h 321"/>
                  <a:gd name="T68" fmla="*/ 143 w 1268"/>
                  <a:gd name="T69" fmla="*/ 235 h 321"/>
                  <a:gd name="T70" fmla="*/ 170 w 1268"/>
                  <a:gd name="T71" fmla="*/ 225 h 321"/>
                  <a:gd name="T72" fmla="*/ 190 w 1268"/>
                  <a:gd name="T73" fmla="*/ 217 h 321"/>
                  <a:gd name="T74" fmla="*/ 219 w 1268"/>
                  <a:gd name="T75" fmla="*/ 232 h 321"/>
                  <a:gd name="T76" fmla="*/ 247 w 1268"/>
                  <a:gd name="T77" fmla="*/ 247 h 321"/>
                  <a:gd name="T78" fmla="*/ 208 w 1268"/>
                  <a:gd name="T79" fmla="*/ 207 h 321"/>
                  <a:gd name="T80" fmla="*/ 193 w 1268"/>
                  <a:gd name="T81" fmla="*/ 200 h 321"/>
                  <a:gd name="T82" fmla="*/ 197 w 1268"/>
                  <a:gd name="T83" fmla="*/ 181 h 321"/>
                  <a:gd name="T84" fmla="*/ 246 w 1268"/>
                  <a:gd name="T85" fmla="*/ 174 h 321"/>
                  <a:gd name="T86" fmla="*/ 365 w 1268"/>
                  <a:gd name="T87" fmla="*/ 186 h 321"/>
                  <a:gd name="T88" fmla="*/ 418 w 1268"/>
                  <a:gd name="T89" fmla="*/ 174 h 321"/>
                  <a:gd name="T90" fmla="*/ 322 w 1268"/>
                  <a:gd name="T91" fmla="*/ 169 h 321"/>
                  <a:gd name="T92" fmla="*/ 299 w 1268"/>
                  <a:gd name="T93" fmla="*/ 149 h 321"/>
                  <a:gd name="T94" fmla="*/ 378 w 1268"/>
                  <a:gd name="T95" fmla="*/ 137 h 321"/>
                  <a:gd name="T96" fmla="*/ 438 w 1268"/>
                  <a:gd name="T97" fmla="*/ 155 h 321"/>
                  <a:gd name="T98" fmla="*/ 478 w 1268"/>
                  <a:gd name="T99" fmla="*/ 124 h 321"/>
                  <a:gd name="T100" fmla="*/ 664 w 1268"/>
                  <a:gd name="T101" fmla="*/ 87 h 321"/>
                  <a:gd name="T102" fmla="*/ 589 w 1268"/>
                  <a:gd name="T103" fmla="*/ 110 h 321"/>
                  <a:gd name="T104" fmla="*/ 449 w 1268"/>
                  <a:gd name="T105" fmla="*/ 111 h 321"/>
                  <a:gd name="T106" fmla="*/ 312 w 1268"/>
                  <a:gd name="T107" fmla="*/ 116 h 321"/>
                  <a:gd name="T108" fmla="*/ 253 w 1268"/>
                  <a:gd name="T109" fmla="*/ 101 h 321"/>
                  <a:gd name="T110" fmla="*/ 219 w 1268"/>
                  <a:gd name="T111" fmla="*/ 80 h 321"/>
                  <a:gd name="T112" fmla="*/ 253 w 1268"/>
                  <a:gd name="T113" fmla="*/ 71 h 321"/>
                  <a:gd name="T114" fmla="*/ 446 w 1268"/>
                  <a:gd name="T115" fmla="*/ 47 h 321"/>
                  <a:gd name="T116" fmla="*/ 618 w 1268"/>
                  <a:gd name="T117" fmla="*/ 32 h 321"/>
                  <a:gd name="T118" fmla="*/ 674 w 1268"/>
                  <a:gd name="T119" fmla="*/ 20 h 321"/>
                  <a:gd name="T120" fmla="*/ 757 w 1268"/>
                  <a:gd name="T121" fmla="*/ 26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8" h="321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95" name="Freeform 418"/>
              <p:cNvSpPr>
                <a:spLocks/>
              </p:cNvSpPr>
              <p:nvPr/>
            </p:nvSpPr>
            <p:spPr bwMode="auto">
              <a:xfrm>
                <a:off x="553" y="1660"/>
                <a:ext cx="51" cy="38"/>
              </a:xfrm>
              <a:custGeom>
                <a:avLst/>
                <a:gdLst>
                  <a:gd name="T0" fmla="*/ 0 w 160"/>
                  <a:gd name="T1" fmla="*/ 0 h 117"/>
                  <a:gd name="T2" fmla="*/ 1 w 160"/>
                  <a:gd name="T3" fmla="*/ 10 h 117"/>
                  <a:gd name="T4" fmla="*/ 4 w 160"/>
                  <a:gd name="T5" fmla="*/ 19 h 117"/>
                  <a:gd name="T6" fmla="*/ 9 w 160"/>
                  <a:gd name="T7" fmla="*/ 29 h 117"/>
                  <a:gd name="T8" fmla="*/ 15 w 160"/>
                  <a:gd name="T9" fmla="*/ 39 h 117"/>
                  <a:gd name="T10" fmla="*/ 22 w 160"/>
                  <a:gd name="T11" fmla="*/ 48 h 117"/>
                  <a:gd name="T12" fmla="*/ 31 w 160"/>
                  <a:gd name="T13" fmla="*/ 59 h 117"/>
                  <a:gd name="T14" fmla="*/ 41 w 160"/>
                  <a:gd name="T15" fmla="*/ 68 h 117"/>
                  <a:gd name="T16" fmla="*/ 51 w 160"/>
                  <a:gd name="T17" fmla="*/ 77 h 117"/>
                  <a:gd name="T18" fmla="*/ 62 w 160"/>
                  <a:gd name="T19" fmla="*/ 85 h 117"/>
                  <a:gd name="T20" fmla="*/ 73 w 160"/>
                  <a:gd name="T21" fmla="*/ 93 h 117"/>
                  <a:gd name="T22" fmla="*/ 84 w 160"/>
                  <a:gd name="T23" fmla="*/ 99 h 117"/>
                  <a:gd name="T24" fmla="*/ 95 w 160"/>
                  <a:gd name="T25" fmla="*/ 105 h 117"/>
                  <a:gd name="T26" fmla="*/ 106 w 160"/>
                  <a:gd name="T27" fmla="*/ 111 h 117"/>
                  <a:gd name="T28" fmla="*/ 116 w 160"/>
                  <a:gd name="T29" fmla="*/ 114 h 117"/>
                  <a:gd name="T30" fmla="*/ 124 w 160"/>
                  <a:gd name="T31" fmla="*/ 117 h 117"/>
                  <a:gd name="T32" fmla="*/ 133 w 160"/>
                  <a:gd name="T33" fmla="*/ 117 h 117"/>
                  <a:gd name="T34" fmla="*/ 139 w 160"/>
                  <a:gd name="T35" fmla="*/ 116 h 117"/>
                  <a:gd name="T36" fmla="*/ 146 w 160"/>
                  <a:gd name="T37" fmla="*/ 113 h 117"/>
                  <a:gd name="T38" fmla="*/ 153 w 160"/>
                  <a:gd name="T39" fmla="*/ 110 h 117"/>
                  <a:gd name="T40" fmla="*/ 160 w 160"/>
                  <a:gd name="T41" fmla="*/ 104 h 117"/>
                  <a:gd name="T42" fmla="*/ 150 w 160"/>
                  <a:gd name="T43" fmla="*/ 91 h 117"/>
                  <a:gd name="T44" fmla="*/ 141 w 160"/>
                  <a:gd name="T45" fmla="*/ 79 h 117"/>
                  <a:gd name="T46" fmla="*/ 138 w 160"/>
                  <a:gd name="T47" fmla="*/ 73 h 117"/>
                  <a:gd name="T48" fmla="*/ 135 w 160"/>
                  <a:gd name="T49" fmla="*/ 66 h 117"/>
                  <a:gd name="T50" fmla="*/ 133 w 160"/>
                  <a:gd name="T51" fmla="*/ 58 h 117"/>
                  <a:gd name="T52" fmla="*/ 133 w 160"/>
                  <a:gd name="T53" fmla="*/ 49 h 117"/>
                  <a:gd name="T54" fmla="*/ 127 w 160"/>
                  <a:gd name="T55" fmla="*/ 48 h 117"/>
                  <a:gd name="T56" fmla="*/ 118 w 160"/>
                  <a:gd name="T57" fmla="*/ 45 h 117"/>
                  <a:gd name="T58" fmla="*/ 108 w 160"/>
                  <a:gd name="T59" fmla="*/ 40 h 117"/>
                  <a:gd name="T60" fmla="*/ 97 w 160"/>
                  <a:gd name="T61" fmla="*/ 34 h 117"/>
                  <a:gd name="T62" fmla="*/ 87 w 160"/>
                  <a:gd name="T63" fmla="*/ 28 h 117"/>
                  <a:gd name="T64" fmla="*/ 77 w 160"/>
                  <a:gd name="T65" fmla="*/ 21 h 117"/>
                  <a:gd name="T66" fmla="*/ 74 w 160"/>
                  <a:gd name="T67" fmla="*/ 17 h 117"/>
                  <a:gd name="T68" fmla="*/ 71 w 160"/>
                  <a:gd name="T69" fmla="*/ 13 h 117"/>
                  <a:gd name="T70" fmla="*/ 68 w 160"/>
                  <a:gd name="T71" fmla="*/ 10 h 117"/>
                  <a:gd name="T72" fmla="*/ 66 w 160"/>
                  <a:gd name="T73" fmla="*/ 6 h 117"/>
                  <a:gd name="T74" fmla="*/ 60 w 160"/>
                  <a:gd name="T75" fmla="*/ 6 h 117"/>
                  <a:gd name="T76" fmla="*/ 52 w 160"/>
                  <a:gd name="T77" fmla="*/ 6 h 117"/>
                  <a:gd name="T78" fmla="*/ 43 w 160"/>
                  <a:gd name="T79" fmla="*/ 4 h 117"/>
                  <a:gd name="T80" fmla="*/ 33 w 160"/>
                  <a:gd name="T81" fmla="*/ 0 h 117"/>
                  <a:gd name="T82" fmla="*/ 0 w 160"/>
                  <a:gd name="T83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0" h="117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96" name="Freeform 419"/>
              <p:cNvSpPr>
                <a:spLocks/>
              </p:cNvSpPr>
              <p:nvPr/>
            </p:nvSpPr>
            <p:spPr bwMode="auto">
              <a:xfrm>
                <a:off x="527" y="1592"/>
                <a:ext cx="26" cy="46"/>
              </a:xfrm>
              <a:custGeom>
                <a:avLst/>
                <a:gdLst>
                  <a:gd name="T0" fmla="*/ 40 w 80"/>
                  <a:gd name="T1" fmla="*/ 123 h 141"/>
                  <a:gd name="T2" fmla="*/ 80 w 80"/>
                  <a:gd name="T3" fmla="*/ 36 h 141"/>
                  <a:gd name="T4" fmla="*/ 80 w 80"/>
                  <a:gd name="T5" fmla="*/ 18 h 141"/>
                  <a:gd name="T6" fmla="*/ 68 w 80"/>
                  <a:gd name="T7" fmla="*/ 17 h 141"/>
                  <a:gd name="T8" fmla="*/ 59 w 80"/>
                  <a:gd name="T9" fmla="*/ 16 h 141"/>
                  <a:gd name="T10" fmla="*/ 53 w 80"/>
                  <a:gd name="T11" fmla="*/ 14 h 141"/>
                  <a:gd name="T12" fmla="*/ 47 w 80"/>
                  <a:gd name="T13" fmla="*/ 11 h 141"/>
                  <a:gd name="T14" fmla="*/ 44 w 80"/>
                  <a:gd name="T15" fmla="*/ 8 h 141"/>
                  <a:gd name="T16" fmla="*/ 42 w 80"/>
                  <a:gd name="T17" fmla="*/ 5 h 141"/>
                  <a:gd name="T18" fmla="*/ 41 w 80"/>
                  <a:gd name="T19" fmla="*/ 2 h 141"/>
                  <a:gd name="T20" fmla="*/ 40 w 80"/>
                  <a:gd name="T21" fmla="*/ 0 h 141"/>
                  <a:gd name="T22" fmla="*/ 0 w 80"/>
                  <a:gd name="T23" fmla="*/ 0 h 141"/>
                  <a:gd name="T24" fmla="*/ 0 w 80"/>
                  <a:gd name="T25" fmla="*/ 23 h 141"/>
                  <a:gd name="T26" fmla="*/ 0 w 80"/>
                  <a:gd name="T27" fmla="*/ 40 h 141"/>
                  <a:gd name="T28" fmla="*/ 0 w 80"/>
                  <a:gd name="T29" fmla="*/ 52 h 141"/>
                  <a:gd name="T30" fmla="*/ 0 w 80"/>
                  <a:gd name="T31" fmla="*/ 61 h 141"/>
                  <a:gd name="T32" fmla="*/ 1 w 80"/>
                  <a:gd name="T33" fmla="*/ 69 h 141"/>
                  <a:gd name="T34" fmla="*/ 3 w 80"/>
                  <a:gd name="T35" fmla="*/ 78 h 141"/>
                  <a:gd name="T36" fmla="*/ 7 w 80"/>
                  <a:gd name="T37" fmla="*/ 88 h 141"/>
                  <a:gd name="T38" fmla="*/ 11 w 80"/>
                  <a:gd name="T39" fmla="*/ 99 h 141"/>
                  <a:gd name="T40" fmla="*/ 20 w 80"/>
                  <a:gd name="T41" fmla="*/ 121 h 141"/>
                  <a:gd name="T42" fmla="*/ 27 w 80"/>
                  <a:gd name="T43" fmla="*/ 141 h 141"/>
                  <a:gd name="T44" fmla="*/ 31 w 80"/>
                  <a:gd name="T45" fmla="*/ 135 h 141"/>
                  <a:gd name="T46" fmla="*/ 33 w 80"/>
                  <a:gd name="T47" fmla="*/ 129 h 141"/>
                  <a:gd name="T48" fmla="*/ 34 w 80"/>
                  <a:gd name="T49" fmla="*/ 127 h 141"/>
                  <a:gd name="T50" fmla="*/ 36 w 80"/>
                  <a:gd name="T51" fmla="*/ 125 h 141"/>
                  <a:gd name="T52" fmla="*/ 38 w 80"/>
                  <a:gd name="T53" fmla="*/ 123 h 141"/>
                  <a:gd name="T54" fmla="*/ 40 w 80"/>
                  <a:gd name="T55" fmla="*/ 12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41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97" name="Freeform 420"/>
              <p:cNvSpPr>
                <a:spLocks/>
              </p:cNvSpPr>
              <p:nvPr/>
            </p:nvSpPr>
            <p:spPr bwMode="auto">
              <a:xfrm>
                <a:off x="1379" y="1383"/>
                <a:ext cx="83" cy="41"/>
              </a:xfrm>
              <a:custGeom>
                <a:avLst/>
                <a:gdLst>
                  <a:gd name="T0" fmla="*/ 0 w 259"/>
                  <a:gd name="T1" fmla="*/ 93 h 124"/>
                  <a:gd name="T2" fmla="*/ 0 w 259"/>
                  <a:gd name="T3" fmla="*/ 96 h 124"/>
                  <a:gd name="T4" fmla="*/ 2 w 259"/>
                  <a:gd name="T5" fmla="*/ 100 h 124"/>
                  <a:gd name="T6" fmla="*/ 4 w 259"/>
                  <a:gd name="T7" fmla="*/ 103 h 124"/>
                  <a:gd name="T8" fmla="*/ 6 w 259"/>
                  <a:gd name="T9" fmla="*/ 106 h 124"/>
                  <a:gd name="T10" fmla="*/ 14 w 259"/>
                  <a:gd name="T11" fmla="*/ 111 h 124"/>
                  <a:gd name="T12" fmla="*/ 23 w 259"/>
                  <a:gd name="T13" fmla="*/ 115 h 124"/>
                  <a:gd name="T14" fmla="*/ 31 w 259"/>
                  <a:gd name="T15" fmla="*/ 120 h 124"/>
                  <a:gd name="T16" fmla="*/ 41 w 259"/>
                  <a:gd name="T17" fmla="*/ 122 h 124"/>
                  <a:gd name="T18" fmla="*/ 51 w 259"/>
                  <a:gd name="T19" fmla="*/ 124 h 124"/>
                  <a:gd name="T20" fmla="*/ 60 w 259"/>
                  <a:gd name="T21" fmla="*/ 124 h 124"/>
                  <a:gd name="T22" fmla="*/ 68 w 259"/>
                  <a:gd name="T23" fmla="*/ 124 h 124"/>
                  <a:gd name="T24" fmla="*/ 75 w 259"/>
                  <a:gd name="T25" fmla="*/ 123 h 124"/>
                  <a:gd name="T26" fmla="*/ 81 w 259"/>
                  <a:gd name="T27" fmla="*/ 122 h 124"/>
                  <a:gd name="T28" fmla="*/ 87 w 259"/>
                  <a:gd name="T29" fmla="*/ 120 h 124"/>
                  <a:gd name="T30" fmla="*/ 97 w 259"/>
                  <a:gd name="T31" fmla="*/ 114 h 124"/>
                  <a:gd name="T32" fmla="*/ 106 w 259"/>
                  <a:gd name="T33" fmla="*/ 108 h 124"/>
                  <a:gd name="T34" fmla="*/ 115 w 259"/>
                  <a:gd name="T35" fmla="*/ 103 h 124"/>
                  <a:gd name="T36" fmla="*/ 125 w 259"/>
                  <a:gd name="T37" fmla="*/ 98 h 124"/>
                  <a:gd name="T38" fmla="*/ 130 w 259"/>
                  <a:gd name="T39" fmla="*/ 96 h 124"/>
                  <a:gd name="T40" fmla="*/ 137 w 259"/>
                  <a:gd name="T41" fmla="*/ 94 h 124"/>
                  <a:gd name="T42" fmla="*/ 145 w 259"/>
                  <a:gd name="T43" fmla="*/ 93 h 124"/>
                  <a:gd name="T44" fmla="*/ 152 w 259"/>
                  <a:gd name="T45" fmla="*/ 93 h 124"/>
                  <a:gd name="T46" fmla="*/ 162 w 259"/>
                  <a:gd name="T47" fmla="*/ 94 h 124"/>
                  <a:gd name="T48" fmla="*/ 171 w 259"/>
                  <a:gd name="T49" fmla="*/ 96 h 124"/>
                  <a:gd name="T50" fmla="*/ 180 w 259"/>
                  <a:gd name="T51" fmla="*/ 99 h 124"/>
                  <a:gd name="T52" fmla="*/ 188 w 259"/>
                  <a:gd name="T53" fmla="*/ 103 h 124"/>
                  <a:gd name="T54" fmla="*/ 204 w 259"/>
                  <a:gd name="T55" fmla="*/ 111 h 124"/>
                  <a:gd name="T56" fmla="*/ 219 w 259"/>
                  <a:gd name="T57" fmla="*/ 117 h 124"/>
                  <a:gd name="T58" fmla="*/ 259 w 259"/>
                  <a:gd name="T59" fmla="*/ 117 h 124"/>
                  <a:gd name="T60" fmla="*/ 259 w 259"/>
                  <a:gd name="T61" fmla="*/ 99 h 124"/>
                  <a:gd name="T62" fmla="*/ 252 w 259"/>
                  <a:gd name="T63" fmla="*/ 98 h 124"/>
                  <a:gd name="T64" fmla="*/ 244 w 259"/>
                  <a:gd name="T65" fmla="*/ 96 h 124"/>
                  <a:gd name="T66" fmla="*/ 236 w 259"/>
                  <a:gd name="T67" fmla="*/ 94 h 124"/>
                  <a:gd name="T68" fmla="*/ 226 w 259"/>
                  <a:gd name="T69" fmla="*/ 93 h 124"/>
                  <a:gd name="T70" fmla="*/ 230 w 259"/>
                  <a:gd name="T71" fmla="*/ 85 h 124"/>
                  <a:gd name="T72" fmla="*/ 236 w 259"/>
                  <a:gd name="T73" fmla="*/ 79 h 124"/>
                  <a:gd name="T74" fmla="*/ 240 w 259"/>
                  <a:gd name="T75" fmla="*/ 74 h 124"/>
                  <a:gd name="T76" fmla="*/ 246 w 259"/>
                  <a:gd name="T77" fmla="*/ 69 h 124"/>
                  <a:gd name="T78" fmla="*/ 238 w 259"/>
                  <a:gd name="T79" fmla="*/ 61 h 124"/>
                  <a:gd name="T80" fmla="*/ 230 w 259"/>
                  <a:gd name="T81" fmla="*/ 56 h 124"/>
                  <a:gd name="T82" fmla="*/ 222 w 259"/>
                  <a:gd name="T83" fmla="*/ 50 h 124"/>
                  <a:gd name="T84" fmla="*/ 214 w 259"/>
                  <a:gd name="T85" fmla="*/ 46 h 124"/>
                  <a:gd name="T86" fmla="*/ 197 w 259"/>
                  <a:gd name="T87" fmla="*/ 37 h 124"/>
                  <a:gd name="T88" fmla="*/ 182 w 259"/>
                  <a:gd name="T89" fmla="*/ 30 h 124"/>
                  <a:gd name="T90" fmla="*/ 166 w 259"/>
                  <a:gd name="T91" fmla="*/ 23 h 124"/>
                  <a:gd name="T92" fmla="*/ 153 w 259"/>
                  <a:gd name="T93" fmla="*/ 17 h 124"/>
                  <a:gd name="T94" fmla="*/ 147 w 259"/>
                  <a:gd name="T95" fmla="*/ 13 h 124"/>
                  <a:gd name="T96" fmla="*/ 141 w 259"/>
                  <a:gd name="T97" fmla="*/ 10 h 124"/>
                  <a:gd name="T98" fmla="*/ 137 w 259"/>
                  <a:gd name="T99" fmla="*/ 5 h 124"/>
                  <a:gd name="T100" fmla="*/ 132 w 259"/>
                  <a:gd name="T101" fmla="*/ 0 h 124"/>
                  <a:gd name="T102" fmla="*/ 124 w 259"/>
                  <a:gd name="T103" fmla="*/ 3 h 124"/>
                  <a:gd name="T104" fmla="*/ 114 w 259"/>
                  <a:gd name="T105" fmla="*/ 7 h 124"/>
                  <a:gd name="T106" fmla="*/ 105 w 259"/>
                  <a:gd name="T107" fmla="*/ 12 h 124"/>
                  <a:gd name="T108" fmla="*/ 95 w 259"/>
                  <a:gd name="T109" fmla="*/ 17 h 124"/>
                  <a:gd name="T110" fmla="*/ 75 w 259"/>
                  <a:gd name="T111" fmla="*/ 29 h 124"/>
                  <a:gd name="T112" fmla="*/ 57 w 259"/>
                  <a:gd name="T113" fmla="*/ 42 h 124"/>
                  <a:gd name="T114" fmla="*/ 38 w 259"/>
                  <a:gd name="T115" fmla="*/ 56 h 124"/>
                  <a:gd name="T116" fmla="*/ 23 w 259"/>
                  <a:gd name="T117" fmla="*/ 70 h 124"/>
                  <a:gd name="T118" fmla="*/ 9 w 259"/>
                  <a:gd name="T119" fmla="*/ 83 h 124"/>
                  <a:gd name="T120" fmla="*/ 0 w 259"/>
                  <a:gd name="T121" fmla="*/ 9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9" h="124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98" name="Freeform 421"/>
              <p:cNvSpPr>
                <a:spLocks/>
              </p:cNvSpPr>
              <p:nvPr/>
            </p:nvSpPr>
            <p:spPr bwMode="auto">
              <a:xfrm>
                <a:off x="1509" y="1389"/>
                <a:ext cx="38" cy="19"/>
              </a:xfrm>
              <a:custGeom>
                <a:avLst/>
                <a:gdLst>
                  <a:gd name="T0" fmla="*/ 0 w 119"/>
                  <a:gd name="T1" fmla="*/ 32 h 57"/>
                  <a:gd name="T2" fmla="*/ 7 w 119"/>
                  <a:gd name="T3" fmla="*/ 35 h 57"/>
                  <a:gd name="T4" fmla="*/ 14 w 119"/>
                  <a:gd name="T5" fmla="*/ 38 h 57"/>
                  <a:gd name="T6" fmla="*/ 20 w 119"/>
                  <a:gd name="T7" fmla="*/ 42 h 57"/>
                  <a:gd name="T8" fmla="*/ 26 w 119"/>
                  <a:gd name="T9" fmla="*/ 47 h 57"/>
                  <a:gd name="T10" fmla="*/ 32 w 119"/>
                  <a:gd name="T11" fmla="*/ 51 h 57"/>
                  <a:gd name="T12" fmla="*/ 36 w 119"/>
                  <a:gd name="T13" fmla="*/ 54 h 57"/>
                  <a:gd name="T14" fmla="*/ 41 w 119"/>
                  <a:gd name="T15" fmla="*/ 56 h 57"/>
                  <a:gd name="T16" fmla="*/ 47 w 119"/>
                  <a:gd name="T17" fmla="*/ 57 h 57"/>
                  <a:gd name="T18" fmla="*/ 55 w 119"/>
                  <a:gd name="T19" fmla="*/ 57 h 57"/>
                  <a:gd name="T20" fmla="*/ 62 w 119"/>
                  <a:gd name="T21" fmla="*/ 56 h 57"/>
                  <a:gd name="T22" fmla="*/ 70 w 119"/>
                  <a:gd name="T23" fmla="*/ 55 h 57"/>
                  <a:gd name="T24" fmla="*/ 77 w 119"/>
                  <a:gd name="T25" fmla="*/ 53 h 57"/>
                  <a:gd name="T26" fmla="*/ 83 w 119"/>
                  <a:gd name="T27" fmla="*/ 50 h 57"/>
                  <a:gd name="T28" fmla="*/ 89 w 119"/>
                  <a:gd name="T29" fmla="*/ 48 h 57"/>
                  <a:gd name="T30" fmla="*/ 93 w 119"/>
                  <a:gd name="T31" fmla="*/ 44 h 57"/>
                  <a:gd name="T32" fmla="*/ 97 w 119"/>
                  <a:gd name="T33" fmla="*/ 40 h 57"/>
                  <a:gd name="T34" fmla="*/ 106 w 119"/>
                  <a:gd name="T35" fmla="*/ 32 h 57"/>
                  <a:gd name="T36" fmla="*/ 112 w 119"/>
                  <a:gd name="T37" fmla="*/ 23 h 57"/>
                  <a:gd name="T38" fmla="*/ 116 w 119"/>
                  <a:gd name="T39" fmla="*/ 13 h 57"/>
                  <a:gd name="T40" fmla="*/ 119 w 119"/>
                  <a:gd name="T41" fmla="*/ 1 h 57"/>
                  <a:gd name="T42" fmla="*/ 101 w 119"/>
                  <a:gd name="T43" fmla="*/ 0 h 57"/>
                  <a:gd name="T44" fmla="*/ 82 w 119"/>
                  <a:gd name="T45" fmla="*/ 0 h 57"/>
                  <a:gd name="T46" fmla="*/ 63 w 119"/>
                  <a:gd name="T47" fmla="*/ 2 h 57"/>
                  <a:gd name="T48" fmla="*/ 45 w 119"/>
                  <a:gd name="T49" fmla="*/ 5 h 57"/>
                  <a:gd name="T50" fmla="*/ 36 w 119"/>
                  <a:gd name="T51" fmla="*/ 7 h 57"/>
                  <a:gd name="T52" fmla="*/ 28 w 119"/>
                  <a:gd name="T53" fmla="*/ 10 h 57"/>
                  <a:gd name="T54" fmla="*/ 22 w 119"/>
                  <a:gd name="T55" fmla="*/ 13 h 57"/>
                  <a:gd name="T56" fmla="*/ 15 w 119"/>
                  <a:gd name="T57" fmla="*/ 16 h 57"/>
                  <a:gd name="T58" fmla="*/ 10 w 119"/>
                  <a:gd name="T59" fmla="*/ 19 h 57"/>
                  <a:gd name="T60" fmla="*/ 5 w 119"/>
                  <a:gd name="T61" fmla="*/ 23 h 57"/>
                  <a:gd name="T62" fmla="*/ 2 w 119"/>
                  <a:gd name="T63" fmla="*/ 27 h 57"/>
                  <a:gd name="T64" fmla="*/ 0 w 119"/>
                  <a:gd name="T65" fmla="*/ 3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9" h="57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99" name="Freeform 422"/>
              <p:cNvSpPr>
                <a:spLocks/>
              </p:cNvSpPr>
              <p:nvPr/>
            </p:nvSpPr>
            <p:spPr bwMode="auto">
              <a:xfrm>
                <a:off x="1554" y="1335"/>
                <a:ext cx="34" cy="17"/>
              </a:xfrm>
              <a:custGeom>
                <a:avLst/>
                <a:gdLst>
                  <a:gd name="T0" fmla="*/ 0 w 107"/>
                  <a:gd name="T1" fmla="*/ 50 h 52"/>
                  <a:gd name="T2" fmla="*/ 6 w 107"/>
                  <a:gd name="T3" fmla="*/ 51 h 52"/>
                  <a:gd name="T4" fmla="*/ 9 w 107"/>
                  <a:gd name="T5" fmla="*/ 52 h 52"/>
                  <a:gd name="T6" fmla="*/ 13 w 107"/>
                  <a:gd name="T7" fmla="*/ 52 h 52"/>
                  <a:gd name="T8" fmla="*/ 17 w 107"/>
                  <a:gd name="T9" fmla="*/ 52 h 52"/>
                  <a:gd name="T10" fmla="*/ 24 w 107"/>
                  <a:gd name="T11" fmla="*/ 50 h 52"/>
                  <a:gd name="T12" fmla="*/ 34 w 107"/>
                  <a:gd name="T13" fmla="*/ 50 h 52"/>
                  <a:gd name="T14" fmla="*/ 43 w 107"/>
                  <a:gd name="T15" fmla="*/ 49 h 52"/>
                  <a:gd name="T16" fmla="*/ 53 w 107"/>
                  <a:gd name="T17" fmla="*/ 48 h 52"/>
                  <a:gd name="T18" fmla="*/ 62 w 107"/>
                  <a:gd name="T19" fmla="*/ 47 h 52"/>
                  <a:gd name="T20" fmla="*/ 70 w 107"/>
                  <a:gd name="T21" fmla="*/ 43 h 52"/>
                  <a:gd name="T22" fmla="*/ 79 w 107"/>
                  <a:gd name="T23" fmla="*/ 40 h 52"/>
                  <a:gd name="T24" fmla="*/ 88 w 107"/>
                  <a:gd name="T25" fmla="*/ 36 h 52"/>
                  <a:gd name="T26" fmla="*/ 97 w 107"/>
                  <a:gd name="T27" fmla="*/ 31 h 52"/>
                  <a:gd name="T28" fmla="*/ 107 w 107"/>
                  <a:gd name="T29" fmla="*/ 24 h 52"/>
                  <a:gd name="T30" fmla="*/ 107 w 107"/>
                  <a:gd name="T31" fmla="*/ 0 h 52"/>
                  <a:gd name="T32" fmla="*/ 98 w 107"/>
                  <a:gd name="T33" fmla="*/ 1 h 52"/>
                  <a:gd name="T34" fmla="*/ 86 w 107"/>
                  <a:gd name="T35" fmla="*/ 3 h 52"/>
                  <a:gd name="T36" fmla="*/ 72 w 107"/>
                  <a:gd name="T37" fmla="*/ 7 h 52"/>
                  <a:gd name="T38" fmla="*/ 56 w 107"/>
                  <a:gd name="T39" fmla="*/ 13 h 52"/>
                  <a:gd name="T40" fmla="*/ 41 w 107"/>
                  <a:gd name="T41" fmla="*/ 20 h 52"/>
                  <a:gd name="T42" fmla="*/ 25 w 107"/>
                  <a:gd name="T43" fmla="*/ 28 h 52"/>
                  <a:gd name="T44" fmla="*/ 19 w 107"/>
                  <a:gd name="T45" fmla="*/ 33 h 52"/>
                  <a:gd name="T46" fmla="*/ 12 w 107"/>
                  <a:gd name="T47" fmla="*/ 38 h 52"/>
                  <a:gd name="T48" fmla="*/ 6 w 107"/>
                  <a:gd name="T49" fmla="*/ 43 h 52"/>
                  <a:gd name="T50" fmla="*/ 0 w 107"/>
                  <a:gd name="T51" fmla="*/ 5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7" h="52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00" name="Freeform 423"/>
              <p:cNvSpPr>
                <a:spLocks/>
              </p:cNvSpPr>
              <p:nvPr/>
            </p:nvSpPr>
            <p:spPr bwMode="auto">
              <a:xfrm>
                <a:off x="1381" y="1244"/>
                <a:ext cx="79" cy="32"/>
              </a:xfrm>
              <a:custGeom>
                <a:avLst/>
                <a:gdLst>
                  <a:gd name="T0" fmla="*/ 27 w 246"/>
                  <a:gd name="T1" fmla="*/ 99 h 99"/>
                  <a:gd name="T2" fmla="*/ 22 w 246"/>
                  <a:gd name="T3" fmla="*/ 97 h 99"/>
                  <a:gd name="T4" fmla="*/ 17 w 246"/>
                  <a:gd name="T5" fmla="*/ 96 h 99"/>
                  <a:gd name="T6" fmla="*/ 12 w 246"/>
                  <a:gd name="T7" fmla="*/ 93 h 99"/>
                  <a:gd name="T8" fmla="*/ 9 w 246"/>
                  <a:gd name="T9" fmla="*/ 90 h 99"/>
                  <a:gd name="T10" fmla="*/ 6 w 246"/>
                  <a:gd name="T11" fmla="*/ 86 h 99"/>
                  <a:gd name="T12" fmla="*/ 2 w 246"/>
                  <a:gd name="T13" fmla="*/ 82 h 99"/>
                  <a:gd name="T14" fmla="*/ 1 w 246"/>
                  <a:gd name="T15" fmla="*/ 78 h 99"/>
                  <a:gd name="T16" fmla="*/ 0 w 246"/>
                  <a:gd name="T17" fmla="*/ 73 h 99"/>
                  <a:gd name="T18" fmla="*/ 0 w 246"/>
                  <a:gd name="T19" fmla="*/ 69 h 99"/>
                  <a:gd name="T20" fmla="*/ 1 w 246"/>
                  <a:gd name="T21" fmla="*/ 65 h 99"/>
                  <a:gd name="T22" fmla="*/ 3 w 246"/>
                  <a:gd name="T23" fmla="*/ 60 h 99"/>
                  <a:gd name="T24" fmla="*/ 5 w 246"/>
                  <a:gd name="T25" fmla="*/ 56 h 99"/>
                  <a:gd name="T26" fmla="*/ 10 w 246"/>
                  <a:gd name="T27" fmla="*/ 49 h 99"/>
                  <a:gd name="T28" fmla="*/ 18 w 246"/>
                  <a:gd name="T29" fmla="*/ 41 h 99"/>
                  <a:gd name="T30" fmla="*/ 25 w 246"/>
                  <a:gd name="T31" fmla="*/ 34 h 99"/>
                  <a:gd name="T32" fmla="*/ 35 w 246"/>
                  <a:gd name="T33" fmla="*/ 28 h 99"/>
                  <a:gd name="T34" fmla="*/ 46 w 246"/>
                  <a:gd name="T35" fmla="*/ 23 h 99"/>
                  <a:gd name="T36" fmla="*/ 57 w 246"/>
                  <a:gd name="T37" fmla="*/ 18 h 99"/>
                  <a:gd name="T38" fmla="*/ 69 w 246"/>
                  <a:gd name="T39" fmla="*/ 14 h 99"/>
                  <a:gd name="T40" fmla="*/ 81 w 246"/>
                  <a:gd name="T41" fmla="*/ 10 h 99"/>
                  <a:gd name="T42" fmla="*/ 92 w 246"/>
                  <a:gd name="T43" fmla="*/ 7 h 99"/>
                  <a:gd name="T44" fmla="*/ 104 w 246"/>
                  <a:gd name="T45" fmla="*/ 4 h 99"/>
                  <a:gd name="T46" fmla="*/ 124 w 246"/>
                  <a:gd name="T47" fmla="*/ 1 h 99"/>
                  <a:gd name="T48" fmla="*/ 140 w 246"/>
                  <a:gd name="T49" fmla="*/ 0 h 99"/>
                  <a:gd name="T50" fmla="*/ 168 w 246"/>
                  <a:gd name="T51" fmla="*/ 0 h 99"/>
                  <a:gd name="T52" fmla="*/ 193 w 246"/>
                  <a:gd name="T53" fmla="*/ 1 h 99"/>
                  <a:gd name="T54" fmla="*/ 219 w 246"/>
                  <a:gd name="T55" fmla="*/ 2 h 99"/>
                  <a:gd name="T56" fmla="*/ 246 w 246"/>
                  <a:gd name="T57" fmla="*/ 6 h 99"/>
                  <a:gd name="T58" fmla="*/ 244 w 246"/>
                  <a:gd name="T59" fmla="*/ 11 h 99"/>
                  <a:gd name="T60" fmla="*/ 241 w 246"/>
                  <a:gd name="T61" fmla="*/ 15 h 99"/>
                  <a:gd name="T62" fmla="*/ 236 w 246"/>
                  <a:gd name="T63" fmla="*/ 20 h 99"/>
                  <a:gd name="T64" fmla="*/ 231 w 246"/>
                  <a:gd name="T65" fmla="*/ 26 h 99"/>
                  <a:gd name="T66" fmla="*/ 215 w 246"/>
                  <a:gd name="T67" fmla="*/ 36 h 99"/>
                  <a:gd name="T68" fmla="*/ 199 w 246"/>
                  <a:gd name="T69" fmla="*/ 46 h 99"/>
                  <a:gd name="T70" fmla="*/ 180 w 246"/>
                  <a:gd name="T71" fmla="*/ 55 h 99"/>
                  <a:gd name="T72" fmla="*/ 162 w 246"/>
                  <a:gd name="T73" fmla="*/ 61 h 99"/>
                  <a:gd name="T74" fmla="*/ 152 w 246"/>
                  <a:gd name="T75" fmla="*/ 64 h 99"/>
                  <a:gd name="T76" fmla="*/ 143 w 246"/>
                  <a:gd name="T77" fmla="*/ 66 h 99"/>
                  <a:gd name="T78" fmla="*/ 134 w 246"/>
                  <a:gd name="T79" fmla="*/ 67 h 99"/>
                  <a:gd name="T80" fmla="*/ 126 w 246"/>
                  <a:gd name="T81" fmla="*/ 67 h 99"/>
                  <a:gd name="T82" fmla="*/ 120 w 246"/>
                  <a:gd name="T83" fmla="*/ 67 h 99"/>
                  <a:gd name="T84" fmla="*/ 110 w 246"/>
                  <a:gd name="T85" fmla="*/ 67 h 99"/>
                  <a:gd name="T86" fmla="*/ 100 w 246"/>
                  <a:gd name="T87" fmla="*/ 67 h 99"/>
                  <a:gd name="T88" fmla="*/ 93 w 246"/>
                  <a:gd name="T89" fmla="*/ 67 h 99"/>
                  <a:gd name="T90" fmla="*/ 88 w 246"/>
                  <a:gd name="T91" fmla="*/ 69 h 99"/>
                  <a:gd name="T92" fmla="*/ 80 w 246"/>
                  <a:gd name="T93" fmla="*/ 72 h 99"/>
                  <a:gd name="T94" fmla="*/ 72 w 246"/>
                  <a:gd name="T95" fmla="*/ 77 h 99"/>
                  <a:gd name="T96" fmla="*/ 63 w 246"/>
                  <a:gd name="T97" fmla="*/ 83 h 99"/>
                  <a:gd name="T98" fmla="*/ 53 w 246"/>
                  <a:gd name="T99" fmla="*/ 88 h 99"/>
                  <a:gd name="T100" fmla="*/ 44 w 246"/>
                  <a:gd name="T101" fmla="*/ 93 h 99"/>
                  <a:gd name="T102" fmla="*/ 35 w 246"/>
                  <a:gd name="T103" fmla="*/ 96 h 99"/>
                  <a:gd name="T104" fmla="*/ 27 w 246"/>
                  <a:gd name="T105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6" h="99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01" name="Freeform 424"/>
              <p:cNvSpPr>
                <a:spLocks/>
              </p:cNvSpPr>
              <p:nvPr/>
            </p:nvSpPr>
            <p:spPr bwMode="auto">
              <a:xfrm>
                <a:off x="1294" y="1248"/>
                <a:ext cx="76" cy="40"/>
              </a:xfrm>
              <a:custGeom>
                <a:avLst/>
                <a:gdLst>
                  <a:gd name="T0" fmla="*/ 33 w 233"/>
                  <a:gd name="T1" fmla="*/ 88 h 123"/>
                  <a:gd name="T2" fmla="*/ 10 w 233"/>
                  <a:gd name="T3" fmla="*/ 78 h 123"/>
                  <a:gd name="T4" fmla="*/ 0 w 233"/>
                  <a:gd name="T5" fmla="*/ 55 h 123"/>
                  <a:gd name="T6" fmla="*/ 20 w 233"/>
                  <a:gd name="T7" fmla="*/ 37 h 123"/>
                  <a:gd name="T8" fmla="*/ 40 w 233"/>
                  <a:gd name="T9" fmla="*/ 37 h 123"/>
                  <a:gd name="T10" fmla="*/ 61 w 233"/>
                  <a:gd name="T11" fmla="*/ 37 h 123"/>
                  <a:gd name="T12" fmla="*/ 72 w 233"/>
                  <a:gd name="T13" fmla="*/ 36 h 123"/>
                  <a:gd name="T14" fmla="*/ 83 w 233"/>
                  <a:gd name="T15" fmla="*/ 33 h 123"/>
                  <a:gd name="T16" fmla="*/ 104 w 233"/>
                  <a:gd name="T17" fmla="*/ 23 h 123"/>
                  <a:gd name="T18" fmla="*/ 123 w 233"/>
                  <a:gd name="T19" fmla="*/ 11 h 123"/>
                  <a:gd name="T20" fmla="*/ 146 w 233"/>
                  <a:gd name="T21" fmla="*/ 0 h 123"/>
                  <a:gd name="T22" fmla="*/ 161 w 233"/>
                  <a:gd name="T23" fmla="*/ 8 h 123"/>
                  <a:gd name="T24" fmla="*/ 181 w 233"/>
                  <a:gd name="T25" fmla="*/ 12 h 123"/>
                  <a:gd name="T26" fmla="*/ 190 w 233"/>
                  <a:gd name="T27" fmla="*/ 10 h 123"/>
                  <a:gd name="T28" fmla="*/ 201 w 233"/>
                  <a:gd name="T29" fmla="*/ 6 h 123"/>
                  <a:gd name="T30" fmla="*/ 213 w 233"/>
                  <a:gd name="T31" fmla="*/ 0 h 123"/>
                  <a:gd name="T32" fmla="*/ 232 w 233"/>
                  <a:gd name="T33" fmla="*/ 6 h 123"/>
                  <a:gd name="T34" fmla="*/ 228 w 233"/>
                  <a:gd name="T35" fmla="*/ 18 h 123"/>
                  <a:gd name="T36" fmla="*/ 219 w 233"/>
                  <a:gd name="T37" fmla="*/ 25 h 123"/>
                  <a:gd name="T38" fmla="*/ 207 w 233"/>
                  <a:gd name="T39" fmla="*/ 30 h 123"/>
                  <a:gd name="T40" fmla="*/ 201 w 233"/>
                  <a:gd name="T41" fmla="*/ 43 h 123"/>
                  <a:gd name="T42" fmla="*/ 206 w 233"/>
                  <a:gd name="T43" fmla="*/ 62 h 123"/>
                  <a:gd name="T44" fmla="*/ 185 w 233"/>
                  <a:gd name="T45" fmla="*/ 85 h 123"/>
                  <a:gd name="T46" fmla="*/ 157 w 233"/>
                  <a:gd name="T47" fmla="*/ 96 h 123"/>
                  <a:gd name="T48" fmla="*/ 139 w 233"/>
                  <a:gd name="T49" fmla="*/ 98 h 123"/>
                  <a:gd name="T50" fmla="*/ 116 w 233"/>
                  <a:gd name="T51" fmla="*/ 100 h 123"/>
                  <a:gd name="T52" fmla="*/ 96 w 233"/>
                  <a:gd name="T53" fmla="*/ 106 h 123"/>
                  <a:gd name="T54" fmla="*/ 82 w 233"/>
                  <a:gd name="T55" fmla="*/ 115 h 123"/>
                  <a:gd name="T56" fmla="*/ 67 w 233"/>
                  <a:gd name="T57" fmla="*/ 122 h 123"/>
                  <a:gd name="T58" fmla="*/ 58 w 233"/>
                  <a:gd name="T59" fmla="*/ 122 h 123"/>
                  <a:gd name="T60" fmla="*/ 53 w 233"/>
                  <a:gd name="T61" fmla="*/ 115 h 123"/>
                  <a:gd name="T62" fmla="*/ 48 w 233"/>
                  <a:gd name="T63" fmla="*/ 10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3" h="123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02" name="Freeform 425"/>
              <p:cNvSpPr>
                <a:spLocks/>
              </p:cNvSpPr>
              <p:nvPr/>
            </p:nvSpPr>
            <p:spPr bwMode="auto">
              <a:xfrm>
                <a:off x="983" y="1236"/>
                <a:ext cx="157" cy="56"/>
              </a:xfrm>
              <a:custGeom>
                <a:avLst/>
                <a:gdLst>
                  <a:gd name="T0" fmla="*/ 0 w 484"/>
                  <a:gd name="T1" fmla="*/ 147 h 172"/>
                  <a:gd name="T2" fmla="*/ 3 w 484"/>
                  <a:gd name="T3" fmla="*/ 156 h 172"/>
                  <a:gd name="T4" fmla="*/ 9 w 484"/>
                  <a:gd name="T5" fmla="*/ 162 h 172"/>
                  <a:gd name="T6" fmla="*/ 17 w 484"/>
                  <a:gd name="T7" fmla="*/ 167 h 172"/>
                  <a:gd name="T8" fmla="*/ 31 w 484"/>
                  <a:gd name="T9" fmla="*/ 170 h 172"/>
                  <a:gd name="T10" fmla="*/ 51 w 484"/>
                  <a:gd name="T11" fmla="*/ 172 h 172"/>
                  <a:gd name="T12" fmla="*/ 73 w 484"/>
                  <a:gd name="T13" fmla="*/ 172 h 172"/>
                  <a:gd name="T14" fmla="*/ 99 w 484"/>
                  <a:gd name="T15" fmla="*/ 167 h 172"/>
                  <a:gd name="T16" fmla="*/ 139 w 484"/>
                  <a:gd name="T17" fmla="*/ 156 h 172"/>
                  <a:gd name="T18" fmla="*/ 189 w 484"/>
                  <a:gd name="T19" fmla="*/ 135 h 172"/>
                  <a:gd name="T20" fmla="*/ 240 w 484"/>
                  <a:gd name="T21" fmla="*/ 113 h 172"/>
                  <a:gd name="T22" fmla="*/ 287 w 484"/>
                  <a:gd name="T23" fmla="*/ 100 h 172"/>
                  <a:gd name="T24" fmla="*/ 350 w 484"/>
                  <a:gd name="T25" fmla="*/ 87 h 172"/>
                  <a:gd name="T26" fmla="*/ 401 w 484"/>
                  <a:gd name="T27" fmla="*/ 75 h 172"/>
                  <a:gd name="T28" fmla="*/ 434 w 484"/>
                  <a:gd name="T29" fmla="*/ 64 h 172"/>
                  <a:gd name="T30" fmla="*/ 461 w 484"/>
                  <a:gd name="T31" fmla="*/ 52 h 172"/>
                  <a:gd name="T32" fmla="*/ 475 w 484"/>
                  <a:gd name="T33" fmla="*/ 42 h 172"/>
                  <a:gd name="T34" fmla="*/ 482 w 484"/>
                  <a:gd name="T35" fmla="*/ 35 h 172"/>
                  <a:gd name="T36" fmla="*/ 449 w 484"/>
                  <a:gd name="T37" fmla="*/ 26 h 172"/>
                  <a:gd name="T38" fmla="*/ 387 w 484"/>
                  <a:gd name="T39" fmla="*/ 16 h 172"/>
                  <a:gd name="T40" fmla="*/ 331 w 484"/>
                  <a:gd name="T41" fmla="*/ 6 h 172"/>
                  <a:gd name="T42" fmla="*/ 272 w 484"/>
                  <a:gd name="T43" fmla="*/ 0 h 172"/>
                  <a:gd name="T44" fmla="*/ 225 w 484"/>
                  <a:gd name="T45" fmla="*/ 0 h 172"/>
                  <a:gd name="T46" fmla="*/ 203 w 484"/>
                  <a:gd name="T47" fmla="*/ 4 h 172"/>
                  <a:gd name="T48" fmla="*/ 186 w 484"/>
                  <a:gd name="T49" fmla="*/ 8 h 172"/>
                  <a:gd name="T50" fmla="*/ 176 w 484"/>
                  <a:gd name="T51" fmla="*/ 6 h 172"/>
                  <a:gd name="T52" fmla="*/ 169 w 484"/>
                  <a:gd name="T53" fmla="*/ 3 h 172"/>
                  <a:gd name="T54" fmla="*/ 165 w 484"/>
                  <a:gd name="T55" fmla="*/ 8 h 172"/>
                  <a:gd name="T56" fmla="*/ 161 w 484"/>
                  <a:gd name="T57" fmla="*/ 24 h 172"/>
                  <a:gd name="T58" fmla="*/ 154 w 484"/>
                  <a:gd name="T59" fmla="*/ 36 h 172"/>
                  <a:gd name="T60" fmla="*/ 144 w 484"/>
                  <a:gd name="T61" fmla="*/ 46 h 172"/>
                  <a:gd name="T62" fmla="*/ 127 w 484"/>
                  <a:gd name="T63" fmla="*/ 58 h 172"/>
                  <a:gd name="T64" fmla="*/ 97 w 484"/>
                  <a:gd name="T65" fmla="*/ 69 h 172"/>
                  <a:gd name="T66" fmla="*/ 66 w 484"/>
                  <a:gd name="T67" fmla="*/ 78 h 172"/>
                  <a:gd name="T68" fmla="*/ 38 w 484"/>
                  <a:gd name="T69" fmla="*/ 88 h 172"/>
                  <a:gd name="T70" fmla="*/ 19 w 484"/>
                  <a:gd name="T71" fmla="*/ 98 h 172"/>
                  <a:gd name="T72" fmla="*/ 10 w 484"/>
                  <a:gd name="T73" fmla="*/ 107 h 172"/>
                  <a:gd name="T74" fmla="*/ 3 w 484"/>
                  <a:gd name="T75" fmla="*/ 119 h 172"/>
                  <a:gd name="T76" fmla="*/ 0 w 484"/>
                  <a:gd name="T77" fmla="*/ 13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84" h="172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03" name="Freeform 426"/>
              <p:cNvSpPr>
                <a:spLocks/>
              </p:cNvSpPr>
              <p:nvPr/>
            </p:nvSpPr>
            <p:spPr bwMode="auto">
              <a:xfrm>
                <a:off x="1043" y="1255"/>
                <a:ext cx="221" cy="79"/>
              </a:xfrm>
              <a:custGeom>
                <a:avLst/>
                <a:gdLst>
                  <a:gd name="T0" fmla="*/ 317 w 684"/>
                  <a:gd name="T1" fmla="*/ 5 h 240"/>
                  <a:gd name="T2" fmla="*/ 304 w 684"/>
                  <a:gd name="T3" fmla="*/ 27 h 240"/>
                  <a:gd name="T4" fmla="*/ 297 w 684"/>
                  <a:gd name="T5" fmla="*/ 41 h 240"/>
                  <a:gd name="T6" fmla="*/ 299 w 684"/>
                  <a:gd name="T7" fmla="*/ 43 h 240"/>
                  <a:gd name="T8" fmla="*/ 337 w 684"/>
                  <a:gd name="T9" fmla="*/ 39 h 240"/>
                  <a:gd name="T10" fmla="*/ 372 w 684"/>
                  <a:gd name="T11" fmla="*/ 19 h 240"/>
                  <a:gd name="T12" fmla="*/ 379 w 684"/>
                  <a:gd name="T13" fmla="*/ 38 h 240"/>
                  <a:gd name="T14" fmla="*/ 377 w 684"/>
                  <a:gd name="T15" fmla="*/ 55 h 240"/>
                  <a:gd name="T16" fmla="*/ 405 w 684"/>
                  <a:gd name="T17" fmla="*/ 69 h 240"/>
                  <a:gd name="T18" fmla="*/ 511 w 684"/>
                  <a:gd name="T19" fmla="*/ 51 h 240"/>
                  <a:gd name="T20" fmla="*/ 514 w 684"/>
                  <a:gd name="T21" fmla="*/ 70 h 240"/>
                  <a:gd name="T22" fmla="*/ 541 w 684"/>
                  <a:gd name="T23" fmla="*/ 63 h 240"/>
                  <a:gd name="T24" fmla="*/ 557 w 684"/>
                  <a:gd name="T25" fmla="*/ 45 h 240"/>
                  <a:gd name="T26" fmla="*/ 558 w 684"/>
                  <a:gd name="T27" fmla="*/ 19 h 240"/>
                  <a:gd name="T28" fmla="*/ 563 w 684"/>
                  <a:gd name="T29" fmla="*/ 8 h 240"/>
                  <a:gd name="T30" fmla="*/ 579 w 684"/>
                  <a:gd name="T31" fmla="*/ 0 h 240"/>
                  <a:gd name="T32" fmla="*/ 624 w 684"/>
                  <a:gd name="T33" fmla="*/ 3 h 240"/>
                  <a:gd name="T34" fmla="*/ 645 w 684"/>
                  <a:gd name="T35" fmla="*/ 0 h 240"/>
                  <a:gd name="T36" fmla="*/ 657 w 684"/>
                  <a:gd name="T37" fmla="*/ 39 h 240"/>
                  <a:gd name="T38" fmla="*/ 653 w 684"/>
                  <a:gd name="T39" fmla="*/ 70 h 240"/>
                  <a:gd name="T40" fmla="*/ 637 w 684"/>
                  <a:gd name="T41" fmla="*/ 101 h 240"/>
                  <a:gd name="T42" fmla="*/ 618 w 684"/>
                  <a:gd name="T43" fmla="*/ 124 h 240"/>
                  <a:gd name="T44" fmla="*/ 648 w 684"/>
                  <a:gd name="T45" fmla="*/ 137 h 240"/>
                  <a:gd name="T46" fmla="*/ 672 w 684"/>
                  <a:gd name="T47" fmla="*/ 145 h 240"/>
                  <a:gd name="T48" fmla="*/ 684 w 684"/>
                  <a:gd name="T49" fmla="*/ 180 h 240"/>
                  <a:gd name="T50" fmla="*/ 639 w 684"/>
                  <a:gd name="T51" fmla="*/ 185 h 240"/>
                  <a:gd name="T52" fmla="*/ 608 w 684"/>
                  <a:gd name="T53" fmla="*/ 181 h 240"/>
                  <a:gd name="T54" fmla="*/ 574 w 684"/>
                  <a:gd name="T55" fmla="*/ 180 h 240"/>
                  <a:gd name="T56" fmla="*/ 564 w 684"/>
                  <a:gd name="T57" fmla="*/ 184 h 240"/>
                  <a:gd name="T58" fmla="*/ 542 w 684"/>
                  <a:gd name="T59" fmla="*/ 200 h 240"/>
                  <a:gd name="T60" fmla="*/ 524 w 684"/>
                  <a:gd name="T61" fmla="*/ 209 h 240"/>
                  <a:gd name="T62" fmla="*/ 493 w 684"/>
                  <a:gd name="T63" fmla="*/ 209 h 240"/>
                  <a:gd name="T64" fmla="*/ 452 w 684"/>
                  <a:gd name="T65" fmla="*/ 204 h 240"/>
                  <a:gd name="T66" fmla="*/ 422 w 684"/>
                  <a:gd name="T67" fmla="*/ 198 h 240"/>
                  <a:gd name="T68" fmla="*/ 337 w 684"/>
                  <a:gd name="T69" fmla="*/ 211 h 240"/>
                  <a:gd name="T70" fmla="*/ 231 w 684"/>
                  <a:gd name="T71" fmla="*/ 230 h 240"/>
                  <a:gd name="T72" fmla="*/ 169 w 684"/>
                  <a:gd name="T73" fmla="*/ 238 h 240"/>
                  <a:gd name="T74" fmla="*/ 124 w 684"/>
                  <a:gd name="T75" fmla="*/ 238 h 240"/>
                  <a:gd name="T76" fmla="*/ 100 w 684"/>
                  <a:gd name="T77" fmla="*/ 228 h 240"/>
                  <a:gd name="T78" fmla="*/ 67 w 684"/>
                  <a:gd name="T79" fmla="*/ 208 h 240"/>
                  <a:gd name="T80" fmla="*/ 29 w 684"/>
                  <a:gd name="T81" fmla="*/ 196 h 240"/>
                  <a:gd name="T82" fmla="*/ 0 w 684"/>
                  <a:gd name="T83" fmla="*/ 173 h 240"/>
                  <a:gd name="T84" fmla="*/ 64 w 684"/>
                  <a:gd name="T85" fmla="*/ 159 h 240"/>
                  <a:gd name="T86" fmla="*/ 100 w 684"/>
                  <a:gd name="T87" fmla="*/ 154 h 240"/>
                  <a:gd name="T88" fmla="*/ 156 w 684"/>
                  <a:gd name="T89" fmla="*/ 160 h 240"/>
                  <a:gd name="T90" fmla="*/ 201 w 684"/>
                  <a:gd name="T91" fmla="*/ 165 h 240"/>
                  <a:gd name="T92" fmla="*/ 224 w 684"/>
                  <a:gd name="T93" fmla="*/ 162 h 240"/>
                  <a:gd name="T94" fmla="*/ 26 w 684"/>
                  <a:gd name="T95" fmla="*/ 136 h 240"/>
                  <a:gd name="T96" fmla="*/ 52 w 684"/>
                  <a:gd name="T97" fmla="*/ 128 h 240"/>
                  <a:gd name="T98" fmla="*/ 109 w 684"/>
                  <a:gd name="T99" fmla="*/ 117 h 240"/>
                  <a:gd name="T100" fmla="*/ 165 w 684"/>
                  <a:gd name="T101" fmla="*/ 108 h 240"/>
                  <a:gd name="T102" fmla="*/ 187 w 684"/>
                  <a:gd name="T103" fmla="*/ 99 h 240"/>
                  <a:gd name="T104" fmla="*/ 166 w 684"/>
                  <a:gd name="T105" fmla="*/ 93 h 240"/>
                  <a:gd name="T106" fmla="*/ 125 w 684"/>
                  <a:gd name="T107" fmla="*/ 98 h 240"/>
                  <a:gd name="T108" fmla="*/ 71 w 684"/>
                  <a:gd name="T109" fmla="*/ 110 h 240"/>
                  <a:gd name="T110" fmla="*/ 52 w 684"/>
                  <a:gd name="T111" fmla="*/ 106 h 240"/>
                  <a:gd name="T112" fmla="*/ 55 w 684"/>
                  <a:gd name="T113" fmla="*/ 90 h 240"/>
                  <a:gd name="T114" fmla="*/ 54 w 684"/>
                  <a:gd name="T115" fmla="*/ 81 h 240"/>
                  <a:gd name="T116" fmla="*/ 59 w 684"/>
                  <a:gd name="T117" fmla="*/ 78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84" h="24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04" name="Freeform 427"/>
              <p:cNvSpPr>
                <a:spLocks/>
              </p:cNvSpPr>
              <p:nvPr/>
            </p:nvSpPr>
            <p:spPr bwMode="auto">
              <a:xfrm>
                <a:off x="1645" y="1643"/>
                <a:ext cx="108" cy="93"/>
              </a:xfrm>
              <a:custGeom>
                <a:avLst/>
                <a:gdLst>
                  <a:gd name="T0" fmla="*/ 180 w 332"/>
                  <a:gd name="T1" fmla="*/ 38 h 287"/>
                  <a:gd name="T2" fmla="*/ 202 w 332"/>
                  <a:gd name="T3" fmla="*/ 24 h 287"/>
                  <a:gd name="T4" fmla="*/ 226 w 332"/>
                  <a:gd name="T5" fmla="*/ 7 h 287"/>
                  <a:gd name="T6" fmla="*/ 240 w 332"/>
                  <a:gd name="T7" fmla="*/ 1 h 287"/>
                  <a:gd name="T8" fmla="*/ 246 w 332"/>
                  <a:gd name="T9" fmla="*/ 1 h 287"/>
                  <a:gd name="T10" fmla="*/ 245 w 332"/>
                  <a:gd name="T11" fmla="*/ 12 h 287"/>
                  <a:gd name="T12" fmla="*/ 234 w 332"/>
                  <a:gd name="T13" fmla="*/ 33 h 287"/>
                  <a:gd name="T14" fmla="*/ 217 w 332"/>
                  <a:gd name="T15" fmla="*/ 55 h 287"/>
                  <a:gd name="T16" fmla="*/ 202 w 332"/>
                  <a:gd name="T17" fmla="*/ 67 h 287"/>
                  <a:gd name="T18" fmla="*/ 191 w 332"/>
                  <a:gd name="T19" fmla="*/ 71 h 287"/>
                  <a:gd name="T20" fmla="*/ 191 w 332"/>
                  <a:gd name="T21" fmla="*/ 73 h 287"/>
                  <a:gd name="T22" fmla="*/ 201 w 332"/>
                  <a:gd name="T23" fmla="*/ 74 h 287"/>
                  <a:gd name="T24" fmla="*/ 216 w 332"/>
                  <a:gd name="T25" fmla="*/ 72 h 287"/>
                  <a:gd name="T26" fmla="*/ 224 w 332"/>
                  <a:gd name="T27" fmla="*/ 77 h 287"/>
                  <a:gd name="T28" fmla="*/ 217 w 332"/>
                  <a:gd name="T29" fmla="*/ 88 h 287"/>
                  <a:gd name="T30" fmla="*/ 214 w 332"/>
                  <a:gd name="T31" fmla="*/ 97 h 287"/>
                  <a:gd name="T32" fmla="*/ 217 w 332"/>
                  <a:gd name="T33" fmla="*/ 105 h 287"/>
                  <a:gd name="T34" fmla="*/ 249 w 332"/>
                  <a:gd name="T35" fmla="*/ 113 h 287"/>
                  <a:gd name="T36" fmla="*/ 308 w 332"/>
                  <a:gd name="T37" fmla="*/ 124 h 287"/>
                  <a:gd name="T38" fmla="*/ 322 w 332"/>
                  <a:gd name="T39" fmla="*/ 131 h 287"/>
                  <a:gd name="T40" fmla="*/ 315 w 332"/>
                  <a:gd name="T41" fmla="*/ 140 h 287"/>
                  <a:gd name="T42" fmla="*/ 303 w 332"/>
                  <a:gd name="T43" fmla="*/ 149 h 287"/>
                  <a:gd name="T44" fmla="*/ 299 w 332"/>
                  <a:gd name="T45" fmla="*/ 154 h 287"/>
                  <a:gd name="T46" fmla="*/ 302 w 332"/>
                  <a:gd name="T47" fmla="*/ 160 h 287"/>
                  <a:gd name="T48" fmla="*/ 308 w 332"/>
                  <a:gd name="T49" fmla="*/ 168 h 287"/>
                  <a:gd name="T50" fmla="*/ 319 w 332"/>
                  <a:gd name="T51" fmla="*/ 176 h 287"/>
                  <a:gd name="T52" fmla="*/ 329 w 332"/>
                  <a:gd name="T53" fmla="*/ 184 h 287"/>
                  <a:gd name="T54" fmla="*/ 290 w 332"/>
                  <a:gd name="T55" fmla="*/ 211 h 287"/>
                  <a:gd name="T56" fmla="*/ 241 w 332"/>
                  <a:gd name="T57" fmla="*/ 241 h 287"/>
                  <a:gd name="T58" fmla="*/ 207 w 332"/>
                  <a:gd name="T59" fmla="*/ 268 h 287"/>
                  <a:gd name="T60" fmla="*/ 173 w 332"/>
                  <a:gd name="T61" fmla="*/ 244 h 287"/>
                  <a:gd name="T62" fmla="*/ 182 w 332"/>
                  <a:gd name="T63" fmla="*/ 243 h 287"/>
                  <a:gd name="T64" fmla="*/ 189 w 332"/>
                  <a:gd name="T65" fmla="*/ 240 h 287"/>
                  <a:gd name="T66" fmla="*/ 200 w 332"/>
                  <a:gd name="T67" fmla="*/ 232 h 287"/>
                  <a:gd name="T68" fmla="*/ 149 w 332"/>
                  <a:gd name="T69" fmla="*/ 232 h 287"/>
                  <a:gd name="T70" fmla="*/ 101 w 332"/>
                  <a:gd name="T71" fmla="*/ 232 h 287"/>
                  <a:gd name="T72" fmla="*/ 58 w 332"/>
                  <a:gd name="T73" fmla="*/ 232 h 287"/>
                  <a:gd name="T74" fmla="*/ 27 w 332"/>
                  <a:gd name="T75" fmla="*/ 232 h 287"/>
                  <a:gd name="T76" fmla="*/ 11 w 332"/>
                  <a:gd name="T77" fmla="*/ 227 h 287"/>
                  <a:gd name="T78" fmla="*/ 3 w 332"/>
                  <a:gd name="T79" fmla="*/ 222 h 287"/>
                  <a:gd name="T80" fmla="*/ 0 w 332"/>
                  <a:gd name="T81" fmla="*/ 213 h 287"/>
                  <a:gd name="T82" fmla="*/ 4 w 332"/>
                  <a:gd name="T83" fmla="*/ 205 h 287"/>
                  <a:gd name="T84" fmla="*/ 13 w 332"/>
                  <a:gd name="T85" fmla="*/ 197 h 287"/>
                  <a:gd name="T86" fmla="*/ 41 w 332"/>
                  <a:gd name="T87" fmla="*/ 179 h 287"/>
                  <a:gd name="T88" fmla="*/ 73 w 332"/>
                  <a:gd name="T89" fmla="*/ 162 h 287"/>
                  <a:gd name="T90" fmla="*/ 85 w 332"/>
                  <a:gd name="T91" fmla="*/ 152 h 287"/>
                  <a:gd name="T92" fmla="*/ 93 w 332"/>
                  <a:gd name="T93" fmla="*/ 145 h 287"/>
                  <a:gd name="T94" fmla="*/ 106 w 332"/>
                  <a:gd name="T95" fmla="*/ 130 h 287"/>
                  <a:gd name="T96" fmla="*/ 116 w 332"/>
                  <a:gd name="T97" fmla="*/ 114 h 287"/>
                  <a:gd name="T98" fmla="*/ 130 w 332"/>
                  <a:gd name="T99" fmla="*/ 79 h 287"/>
                  <a:gd name="T100" fmla="*/ 138 w 332"/>
                  <a:gd name="T101" fmla="*/ 64 h 287"/>
                  <a:gd name="T102" fmla="*/ 147 w 332"/>
                  <a:gd name="T103" fmla="*/ 52 h 287"/>
                  <a:gd name="T104" fmla="*/ 158 w 332"/>
                  <a:gd name="T105" fmla="*/ 43 h 287"/>
                  <a:gd name="T106" fmla="*/ 173 w 332"/>
                  <a:gd name="T107" fmla="*/ 4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2" h="287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05" name="Freeform 428"/>
              <p:cNvSpPr>
                <a:spLocks/>
              </p:cNvSpPr>
              <p:nvPr/>
            </p:nvSpPr>
            <p:spPr bwMode="auto">
              <a:xfrm>
                <a:off x="1102" y="1190"/>
                <a:ext cx="111" cy="27"/>
              </a:xfrm>
              <a:custGeom>
                <a:avLst/>
                <a:gdLst>
                  <a:gd name="T0" fmla="*/ 106 w 345"/>
                  <a:gd name="T1" fmla="*/ 86 h 86"/>
                  <a:gd name="T2" fmla="*/ 119 w 345"/>
                  <a:gd name="T3" fmla="*/ 81 h 86"/>
                  <a:gd name="T4" fmla="*/ 133 w 345"/>
                  <a:gd name="T5" fmla="*/ 76 h 86"/>
                  <a:gd name="T6" fmla="*/ 148 w 345"/>
                  <a:gd name="T7" fmla="*/ 72 h 86"/>
                  <a:gd name="T8" fmla="*/ 164 w 345"/>
                  <a:gd name="T9" fmla="*/ 69 h 86"/>
                  <a:gd name="T10" fmla="*/ 197 w 345"/>
                  <a:gd name="T11" fmla="*/ 63 h 86"/>
                  <a:gd name="T12" fmla="*/ 231 w 345"/>
                  <a:gd name="T13" fmla="*/ 57 h 86"/>
                  <a:gd name="T14" fmla="*/ 247 w 345"/>
                  <a:gd name="T15" fmla="*/ 53 h 86"/>
                  <a:gd name="T16" fmla="*/ 264 w 345"/>
                  <a:gd name="T17" fmla="*/ 50 h 86"/>
                  <a:gd name="T18" fmla="*/ 279 w 345"/>
                  <a:gd name="T19" fmla="*/ 46 h 86"/>
                  <a:gd name="T20" fmla="*/ 294 w 345"/>
                  <a:gd name="T21" fmla="*/ 40 h 86"/>
                  <a:gd name="T22" fmla="*/ 309 w 345"/>
                  <a:gd name="T23" fmla="*/ 35 h 86"/>
                  <a:gd name="T24" fmla="*/ 322 w 345"/>
                  <a:gd name="T25" fmla="*/ 28 h 86"/>
                  <a:gd name="T26" fmla="*/ 334 w 345"/>
                  <a:gd name="T27" fmla="*/ 21 h 86"/>
                  <a:gd name="T28" fmla="*/ 345 w 345"/>
                  <a:gd name="T29" fmla="*/ 13 h 86"/>
                  <a:gd name="T30" fmla="*/ 335 w 345"/>
                  <a:gd name="T31" fmla="*/ 12 h 86"/>
                  <a:gd name="T32" fmla="*/ 326 w 345"/>
                  <a:gd name="T33" fmla="*/ 11 h 86"/>
                  <a:gd name="T34" fmla="*/ 317 w 345"/>
                  <a:gd name="T35" fmla="*/ 9 h 86"/>
                  <a:gd name="T36" fmla="*/ 309 w 345"/>
                  <a:gd name="T37" fmla="*/ 6 h 86"/>
                  <a:gd name="T38" fmla="*/ 300 w 345"/>
                  <a:gd name="T39" fmla="*/ 4 h 86"/>
                  <a:gd name="T40" fmla="*/ 291 w 345"/>
                  <a:gd name="T41" fmla="*/ 2 h 86"/>
                  <a:gd name="T42" fmla="*/ 281 w 345"/>
                  <a:gd name="T43" fmla="*/ 1 h 86"/>
                  <a:gd name="T44" fmla="*/ 272 w 345"/>
                  <a:gd name="T45" fmla="*/ 0 h 86"/>
                  <a:gd name="T46" fmla="*/ 259 w 345"/>
                  <a:gd name="T47" fmla="*/ 1 h 86"/>
                  <a:gd name="T48" fmla="*/ 245 w 345"/>
                  <a:gd name="T49" fmla="*/ 3 h 86"/>
                  <a:gd name="T50" fmla="*/ 227 w 345"/>
                  <a:gd name="T51" fmla="*/ 5 h 86"/>
                  <a:gd name="T52" fmla="*/ 209 w 345"/>
                  <a:gd name="T53" fmla="*/ 9 h 86"/>
                  <a:gd name="T54" fmla="*/ 168 w 345"/>
                  <a:gd name="T55" fmla="*/ 18 h 86"/>
                  <a:gd name="T56" fmla="*/ 126 w 345"/>
                  <a:gd name="T57" fmla="*/ 29 h 86"/>
                  <a:gd name="T58" fmla="*/ 104 w 345"/>
                  <a:gd name="T59" fmla="*/ 36 h 86"/>
                  <a:gd name="T60" fmla="*/ 85 w 345"/>
                  <a:gd name="T61" fmla="*/ 42 h 86"/>
                  <a:gd name="T62" fmla="*/ 66 w 345"/>
                  <a:gd name="T63" fmla="*/ 50 h 86"/>
                  <a:gd name="T64" fmla="*/ 47 w 345"/>
                  <a:gd name="T65" fmla="*/ 58 h 86"/>
                  <a:gd name="T66" fmla="*/ 32 w 345"/>
                  <a:gd name="T67" fmla="*/ 65 h 86"/>
                  <a:gd name="T68" fmla="*/ 19 w 345"/>
                  <a:gd name="T69" fmla="*/ 72 h 86"/>
                  <a:gd name="T70" fmla="*/ 8 w 345"/>
                  <a:gd name="T71" fmla="*/ 79 h 86"/>
                  <a:gd name="T72" fmla="*/ 0 w 345"/>
                  <a:gd name="T73" fmla="*/ 86 h 86"/>
                  <a:gd name="T74" fmla="*/ 106 w 345"/>
                  <a:gd name="T75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45" h="86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06" name="Freeform 429"/>
              <p:cNvSpPr>
                <a:spLocks/>
              </p:cNvSpPr>
              <p:nvPr/>
            </p:nvSpPr>
            <p:spPr bwMode="auto">
              <a:xfrm>
                <a:off x="1158" y="1199"/>
                <a:ext cx="149" cy="43"/>
              </a:xfrm>
              <a:custGeom>
                <a:avLst/>
                <a:gdLst>
                  <a:gd name="T0" fmla="*/ 19 w 464"/>
                  <a:gd name="T1" fmla="*/ 86 h 130"/>
                  <a:gd name="T2" fmla="*/ 77 w 464"/>
                  <a:gd name="T3" fmla="*/ 81 h 130"/>
                  <a:gd name="T4" fmla="*/ 103 w 464"/>
                  <a:gd name="T5" fmla="*/ 81 h 130"/>
                  <a:gd name="T6" fmla="*/ 92 w 464"/>
                  <a:gd name="T7" fmla="*/ 89 h 130"/>
                  <a:gd name="T8" fmla="*/ 81 w 464"/>
                  <a:gd name="T9" fmla="*/ 100 h 130"/>
                  <a:gd name="T10" fmla="*/ 73 w 464"/>
                  <a:gd name="T11" fmla="*/ 112 h 130"/>
                  <a:gd name="T12" fmla="*/ 73 w 464"/>
                  <a:gd name="T13" fmla="*/ 119 h 130"/>
                  <a:gd name="T14" fmla="*/ 79 w 464"/>
                  <a:gd name="T15" fmla="*/ 124 h 130"/>
                  <a:gd name="T16" fmla="*/ 92 w 464"/>
                  <a:gd name="T17" fmla="*/ 129 h 130"/>
                  <a:gd name="T18" fmla="*/ 109 w 464"/>
                  <a:gd name="T19" fmla="*/ 129 h 130"/>
                  <a:gd name="T20" fmla="*/ 128 w 464"/>
                  <a:gd name="T21" fmla="*/ 127 h 130"/>
                  <a:gd name="T22" fmla="*/ 157 w 464"/>
                  <a:gd name="T23" fmla="*/ 119 h 130"/>
                  <a:gd name="T24" fmla="*/ 196 w 464"/>
                  <a:gd name="T25" fmla="*/ 108 h 130"/>
                  <a:gd name="T26" fmla="*/ 226 w 464"/>
                  <a:gd name="T27" fmla="*/ 101 h 130"/>
                  <a:gd name="T28" fmla="*/ 248 w 464"/>
                  <a:gd name="T29" fmla="*/ 99 h 130"/>
                  <a:gd name="T30" fmla="*/ 266 w 464"/>
                  <a:gd name="T31" fmla="*/ 99 h 130"/>
                  <a:gd name="T32" fmla="*/ 304 w 464"/>
                  <a:gd name="T33" fmla="*/ 99 h 130"/>
                  <a:gd name="T34" fmla="*/ 333 w 464"/>
                  <a:gd name="T35" fmla="*/ 98 h 130"/>
                  <a:gd name="T36" fmla="*/ 376 w 464"/>
                  <a:gd name="T37" fmla="*/ 93 h 130"/>
                  <a:gd name="T38" fmla="*/ 415 w 464"/>
                  <a:gd name="T39" fmla="*/ 83 h 130"/>
                  <a:gd name="T40" fmla="*/ 449 w 464"/>
                  <a:gd name="T41" fmla="*/ 66 h 130"/>
                  <a:gd name="T42" fmla="*/ 455 w 464"/>
                  <a:gd name="T43" fmla="*/ 51 h 130"/>
                  <a:gd name="T44" fmla="*/ 439 w 464"/>
                  <a:gd name="T45" fmla="*/ 48 h 130"/>
                  <a:gd name="T46" fmla="*/ 413 w 464"/>
                  <a:gd name="T47" fmla="*/ 48 h 130"/>
                  <a:gd name="T48" fmla="*/ 396 w 464"/>
                  <a:gd name="T49" fmla="*/ 46 h 130"/>
                  <a:gd name="T50" fmla="*/ 406 w 464"/>
                  <a:gd name="T51" fmla="*/ 36 h 130"/>
                  <a:gd name="T52" fmla="*/ 413 w 464"/>
                  <a:gd name="T53" fmla="*/ 22 h 130"/>
                  <a:gd name="T54" fmla="*/ 418 w 464"/>
                  <a:gd name="T55" fmla="*/ 7 h 130"/>
                  <a:gd name="T56" fmla="*/ 378 w 464"/>
                  <a:gd name="T57" fmla="*/ 0 h 130"/>
                  <a:gd name="T58" fmla="*/ 360 w 464"/>
                  <a:gd name="T59" fmla="*/ 19 h 130"/>
                  <a:gd name="T60" fmla="*/ 343 w 464"/>
                  <a:gd name="T61" fmla="*/ 41 h 130"/>
                  <a:gd name="T62" fmla="*/ 323 w 464"/>
                  <a:gd name="T63" fmla="*/ 59 h 130"/>
                  <a:gd name="T64" fmla="*/ 312 w 464"/>
                  <a:gd name="T65" fmla="*/ 65 h 130"/>
                  <a:gd name="T66" fmla="*/ 298 w 464"/>
                  <a:gd name="T67" fmla="*/ 68 h 130"/>
                  <a:gd name="T68" fmla="*/ 278 w 464"/>
                  <a:gd name="T69" fmla="*/ 66 h 130"/>
                  <a:gd name="T70" fmla="*/ 262 w 464"/>
                  <a:gd name="T71" fmla="*/ 63 h 130"/>
                  <a:gd name="T72" fmla="*/ 239 w 464"/>
                  <a:gd name="T73" fmla="*/ 54 h 130"/>
                  <a:gd name="T74" fmla="*/ 205 w 464"/>
                  <a:gd name="T75" fmla="*/ 31 h 130"/>
                  <a:gd name="T76" fmla="*/ 180 w 464"/>
                  <a:gd name="T77" fmla="*/ 29 h 130"/>
                  <a:gd name="T78" fmla="*/ 150 w 464"/>
                  <a:gd name="T79" fmla="*/ 31 h 130"/>
                  <a:gd name="T80" fmla="*/ 117 w 464"/>
                  <a:gd name="T81" fmla="*/ 37 h 130"/>
                  <a:gd name="T82" fmla="*/ 85 w 464"/>
                  <a:gd name="T83" fmla="*/ 45 h 130"/>
                  <a:gd name="T84" fmla="*/ 54 w 464"/>
                  <a:gd name="T85" fmla="*/ 54 h 130"/>
                  <a:gd name="T86" fmla="*/ 29 w 464"/>
                  <a:gd name="T87" fmla="*/ 65 h 130"/>
                  <a:gd name="T88" fmla="*/ 9 w 464"/>
                  <a:gd name="T89" fmla="*/ 77 h 130"/>
                  <a:gd name="T90" fmla="*/ 0 w 464"/>
                  <a:gd name="T91" fmla="*/ 8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4" h="13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07" name="Freeform 430"/>
              <p:cNvSpPr>
                <a:spLocks/>
              </p:cNvSpPr>
              <p:nvPr/>
            </p:nvSpPr>
            <p:spPr bwMode="auto">
              <a:xfrm>
                <a:off x="1472" y="1205"/>
                <a:ext cx="153" cy="31"/>
              </a:xfrm>
              <a:custGeom>
                <a:avLst/>
                <a:gdLst>
                  <a:gd name="T0" fmla="*/ 63 w 472"/>
                  <a:gd name="T1" fmla="*/ 0 h 92"/>
                  <a:gd name="T2" fmla="*/ 44 w 472"/>
                  <a:gd name="T3" fmla="*/ 0 h 92"/>
                  <a:gd name="T4" fmla="*/ 24 w 472"/>
                  <a:gd name="T5" fmla="*/ 0 h 92"/>
                  <a:gd name="T6" fmla="*/ 12 w 472"/>
                  <a:gd name="T7" fmla="*/ 3 h 92"/>
                  <a:gd name="T8" fmla="*/ 7 w 472"/>
                  <a:gd name="T9" fmla="*/ 8 h 92"/>
                  <a:gd name="T10" fmla="*/ 7 w 472"/>
                  <a:gd name="T11" fmla="*/ 16 h 92"/>
                  <a:gd name="T12" fmla="*/ 10 w 472"/>
                  <a:gd name="T13" fmla="*/ 23 h 92"/>
                  <a:gd name="T14" fmla="*/ 15 w 472"/>
                  <a:gd name="T15" fmla="*/ 32 h 92"/>
                  <a:gd name="T16" fmla="*/ 14 w 472"/>
                  <a:gd name="T17" fmla="*/ 41 h 92"/>
                  <a:gd name="T18" fmla="*/ 4 w 472"/>
                  <a:gd name="T19" fmla="*/ 50 h 92"/>
                  <a:gd name="T20" fmla="*/ 1 w 472"/>
                  <a:gd name="T21" fmla="*/ 57 h 92"/>
                  <a:gd name="T22" fmla="*/ 2 w 472"/>
                  <a:gd name="T23" fmla="*/ 64 h 92"/>
                  <a:gd name="T24" fmla="*/ 14 w 472"/>
                  <a:gd name="T25" fmla="*/ 69 h 92"/>
                  <a:gd name="T26" fmla="*/ 48 w 472"/>
                  <a:gd name="T27" fmla="*/ 76 h 92"/>
                  <a:gd name="T28" fmla="*/ 109 w 472"/>
                  <a:gd name="T29" fmla="*/ 85 h 92"/>
                  <a:gd name="T30" fmla="*/ 167 w 472"/>
                  <a:gd name="T31" fmla="*/ 91 h 92"/>
                  <a:gd name="T32" fmla="*/ 365 w 472"/>
                  <a:gd name="T33" fmla="*/ 92 h 92"/>
                  <a:gd name="T34" fmla="*/ 374 w 472"/>
                  <a:gd name="T35" fmla="*/ 81 h 92"/>
                  <a:gd name="T36" fmla="*/ 385 w 472"/>
                  <a:gd name="T37" fmla="*/ 75 h 92"/>
                  <a:gd name="T38" fmla="*/ 397 w 472"/>
                  <a:gd name="T39" fmla="*/ 73 h 92"/>
                  <a:gd name="T40" fmla="*/ 411 w 472"/>
                  <a:gd name="T41" fmla="*/ 73 h 92"/>
                  <a:gd name="T42" fmla="*/ 441 w 472"/>
                  <a:gd name="T43" fmla="*/ 76 h 92"/>
                  <a:gd name="T44" fmla="*/ 456 w 472"/>
                  <a:gd name="T45" fmla="*/ 76 h 92"/>
                  <a:gd name="T46" fmla="*/ 472 w 472"/>
                  <a:gd name="T47" fmla="*/ 73 h 92"/>
                  <a:gd name="T48" fmla="*/ 465 w 472"/>
                  <a:gd name="T49" fmla="*/ 33 h 92"/>
                  <a:gd name="T50" fmla="*/ 453 w 472"/>
                  <a:gd name="T51" fmla="*/ 26 h 92"/>
                  <a:gd name="T52" fmla="*/ 443 w 472"/>
                  <a:gd name="T53" fmla="*/ 18 h 92"/>
                  <a:gd name="T54" fmla="*/ 432 w 472"/>
                  <a:gd name="T55" fmla="*/ 13 h 92"/>
                  <a:gd name="T56" fmla="*/ 416 w 472"/>
                  <a:gd name="T57" fmla="*/ 12 h 92"/>
                  <a:gd name="T58" fmla="*/ 396 w 472"/>
                  <a:gd name="T59" fmla="*/ 15 h 92"/>
                  <a:gd name="T60" fmla="*/ 367 w 472"/>
                  <a:gd name="T61" fmla="*/ 22 h 92"/>
                  <a:gd name="T62" fmla="*/ 328 w 472"/>
                  <a:gd name="T63" fmla="*/ 33 h 92"/>
                  <a:gd name="T64" fmla="*/ 298 w 472"/>
                  <a:gd name="T65" fmla="*/ 39 h 92"/>
                  <a:gd name="T66" fmla="*/ 276 w 472"/>
                  <a:gd name="T67" fmla="*/ 42 h 92"/>
                  <a:gd name="T68" fmla="*/ 236 w 472"/>
                  <a:gd name="T69" fmla="*/ 42 h 92"/>
                  <a:gd name="T70" fmla="*/ 191 w 472"/>
                  <a:gd name="T71" fmla="*/ 42 h 92"/>
                  <a:gd name="T72" fmla="*/ 156 w 472"/>
                  <a:gd name="T73" fmla="*/ 42 h 92"/>
                  <a:gd name="T74" fmla="*/ 120 w 472"/>
                  <a:gd name="T75" fmla="*/ 42 h 92"/>
                  <a:gd name="T76" fmla="*/ 91 w 472"/>
                  <a:gd name="T77" fmla="*/ 41 h 92"/>
                  <a:gd name="T78" fmla="*/ 78 w 472"/>
                  <a:gd name="T79" fmla="*/ 36 h 92"/>
                  <a:gd name="T80" fmla="*/ 70 w 472"/>
                  <a:gd name="T81" fmla="*/ 27 h 92"/>
                  <a:gd name="T82" fmla="*/ 67 w 472"/>
                  <a:gd name="T83" fmla="*/ 17 h 92"/>
                  <a:gd name="T84" fmla="*/ 69 w 472"/>
                  <a:gd name="T85" fmla="*/ 8 h 92"/>
                  <a:gd name="T86" fmla="*/ 74 w 472"/>
                  <a:gd name="T87" fmla="*/ 2 h 92"/>
                  <a:gd name="T88" fmla="*/ 74 w 472"/>
                  <a:gd name="T8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72" h="92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08" name="Freeform 431"/>
              <p:cNvSpPr>
                <a:spLocks/>
              </p:cNvSpPr>
              <p:nvPr/>
            </p:nvSpPr>
            <p:spPr bwMode="auto">
              <a:xfrm>
                <a:off x="1513" y="1136"/>
                <a:ext cx="106" cy="45"/>
              </a:xfrm>
              <a:custGeom>
                <a:avLst/>
                <a:gdLst>
                  <a:gd name="T0" fmla="*/ 145 w 326"/>
                  <a:gd name="T1" fmla="*/ 107 h 135"/>
                  <a:gd name="T2" fmla="*/ 203 w 326"/>
                  <a:gd name="T3" fmla="*/ 97 h 135"/>
                  <a:gd name="T4" fmla="*/ 262 w 326"/>
                  <a:gd name="T5" fmla="*/ 84 h 135"/>
                  <a:gd name="T6" fmla="*/ 300 w 326"/>
                  <a:gd name="T7" fmla="*/ 74 h 135"/>
                  <a:gd name="T8" fmla="*/ 318 w 326"/>
                  <a:gd name="T9" fmla="*/ 66 h 135"/>
                  <a:gd name="T10" fmla="*/ 322 w 326"/>
                  <a:gd name="T11" fmla="*/ 56 h 135"/>
                  <a:gd name="T12" fmla="*/ 312 w 326"/>
                  <a:gd name="T13" fmla="*/ 48 h 135"/>
                  <a:gd name="T14" fmla="*/ 300 w 326"/>
                  <a:gd name="T15" fmla="*/ 41 h 135"/>
                  <a:gd name="T16" fmla="*/ 286 w 326"/>
                  <a:gd name="T17" fmla="*/ 37 h 135"/>
                  <a:gd name="T18" fmla="*/ 263 w 326"/>
                  <a:gd name="T19" fmla="*/ 32 h 135"/>
                  <a:gd name="T20" fmla="*/ 230 w 326"/>
                  <a:gd name="T21" fmla="*/ 30 h 135"/>
                  <a:gd name="T22" fmla="*/ 209 w 326"/>
                  <a:gd name="T23" fmla="*/ 30 h 135"/>
                  <a:gd name="T24" fmla="*/ 202 w 326"/>
                  <a:gd name="T25" fmla="*/ 24 h 135"/>
                  <a:gd name="T26" fmla="*/ 196 w 326"/>
                  <a:gd name="T27" fmla="*/ 17 h 135"/>
                  <a:gd name="T28" fmla="*/ 191 w 326"/>
                  <a:gd name="T29" fmla="*/ 9 h 135"/>
                  <a:gd name="T30" fmla="*/ 180 w 326"/>
                  <a:gd name="T31" fmla="*/ 5 h 135"/>
                  <a:gd name="T32" fmla="*/ 162 w 326"/>
                  <a:gd name="T33" fmla="*/ 1 h 135"/>
                  <a:gd name="T34" fmla="*/ 135 w 326"/>
                  <a:gd name="T35" fmla="*/ 1 h 135"/>
                  <a:gd name="T36" fmla="*/ 87 w 326"/>
                  <a:gd name="T37" fmla="*/ 8 h 135"/>
                  <a:gd name="T38" fmla="*/ 49 w 326"/>
                  <a:gd name="T39" fmla="*/ 17 h 135"/>
                  <a:gd name="T40" fmla="*/ 27 w 326"/>
                  <a:gd name="T41" fmla="*/ 26 h 135"/>
                  <a:gd name="T42" fmla="*/ 11 w 326"/>
                  <a:gd name="T43" fmla="*/ 37 h 135"/>
                  <a:gd name="T44" fmla="*/ 3 w 326"/>
                  <a:gd name="T45" fmla="*/ 46 h 135"/>
                  <a:gd name="T46" fmla="*/ 1 w 326"/>
                  <a:gd name="T47" fmla="*/ 52 h 135"/>
                  <a:gd name="T48" fmla="*/ 34 w 326"/>
                  <a:gd name="T49" fmla="*/ 74 h 135"/>
                  <a:gd name="T50" fmla="*/ 56 w 326"/>
                  <a:gd name="T51" fmla="*/ 81 h 135"/>
                  <a:gd name="T52" fmla="*/ 41 w 326"/>
                  <a:gd name="T53" fmla="*/ 90 h 135"/>
                  <a:gd name="T54" fmla="*/ 38 w 326"/>
                  <a:gd name="T55" fmla="*/ 99 h 135"/>
                  <a:gd name="T56" fmla="*/ 44 w 326"/>
                  <a:gd name="T57" fmla="*/ 114 h 135"/>
                  <a:gd name="T58" fmla="*/ 48 w 326"/>
                  <a:gd name="T59" fmla="*/ 128 h 135"/>
                  <a:gd name="T60" fmla="*/ 55 w 326"/>
                  <a:gd name="T61" fmla="*/ 134 h 135"/>
                  <a:gd name="T62" fmla="*/ 69 w 326"/>
                  <a:gd name="T63" fmla="*/ 135 h 135"/>
                  <a:gd name="T64" fmla="*/ 86 w 326"/>
                  <a:gd name="T65" fmla="*/ 131 h 135"/>
                  <a:gd name="T66" fmla="*/ 101 w 326"/>
                  <a:gd name="T67" fmla="*/ 127 h 135"/>
                  <a:gd name="T68" fmla="*/ 117 w 326"/>
                  <a:gd name="T69" fmla="*/ 124 h 135"/>
                  <a:gd name="T70" fmla="*/ 120 w 326"/>
                  <a:gd name="T71" fmla="*/ 111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6" h="135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09" name="Freeform 432"/>
              <p:cNvSpPr>
                <a:spLocks/>
              </p:cNvSpPr>
              <p:nvPr/>
            </p:nvSpPr>
            <p:spPr bwMode="auto">
              <a:xfrm>
                <a:off x="1584" y="1245"/>
                <a:ext cx="51" cy="18"/>
              </a:xfrm>
              <a:custGeom>
                <a:avLst/>
                <a:gdLst>
                  <a:gd name="T0" fmla="*/ 46 w 159"/>
                  <a:gd name="T1" fmla="*/ 53 h 56"/>
                  <a:gd name="T2" fmla="*/ 40 w 159"/>
                  <a:gd name="T3" fmla="*/ 52 h 56"/>
                  <a:gd name="T4" fmla="*/ 34 w 159"/>
                  <a:gd name="T5" fmla="*/ 49 h 56"/>
                  <a:gd name="T6" fmla="*/ 26 w 159"/>
                  <a:gd name="T7" fmla="*/ 45 h 56"/>
                  <a:gd name="T8" fmla="*/ 18 w 159"/>
                  <a:gd name="T9" fmla="*/ 38 h 56"/>
                  <a:gd name="T10" fmla="*/ 10 w 159"/>
                  <a:gd name="T11" fmla="*/ 31 h 56"/>
                  <a:gd name="T12" fmla="*/ 5 w 159"/>
                  <a:gd name="T13" fmla="*/ 24 h 56"/>
                  <a:gd name="T14" fmla="*/ 3 w 159"/>
                  <a:gd name="T15" fmla="*/ 21 h 56"/>
                  <a:gd name="T16" fmla="*/ 1 w 159"/>
                  <a:gd name="T17" fmla="*/ 17 h 56"/>
                  <a:gd name="T18" fmla="*/ 0 w 159"/>
                  <a:gd name="T19" fmla="*/ 13 h 56"/>
                  <a:gd name="T20" fmla="*/ 0 w 159"/>
                  <a:gd name="T21" fmla="*/ 10 h 56"/>
                  <a:gd name="T22" fmla="*/ 21 w 159"/>
                  <a:gd name="T23" fmla="*/ 10 h 56"/>
                  <a:gd name="T24" fmla="*/ 39 w 159"/>
                  <a:gd name="T25" fmla="*/ 10 h 56"/>
                  <a:gd name="T26" fmla="*/ 52 w 159"/>
                  <a:gd name="T27" fmla="*/ 10 h 56"/>
                  <a:gd name="T28" fmla="*/ 59 w 159"/>
                  <a:gd name="T29" fmla="*/ 10 h 56"/>
                  <a:gd name="T30" fmla="*/ 83 w 159"/>
                  <a:gd name="T31" fmla="*/ 6 h 56"/>
                  <a:gd name="T32" fmla="*/ 117 w 159"/>
                  <a:gd name="T33" fmla="*/ 0 h 56"/>
                  <a:gd name="T34" fmla="*/ 125 w 159"/>
                  <a:gd name="T35" fmla="*/ 0 h 56"/>
                  <a:gd name="T36" fmla="*/ 132 w 159"/>
                  <a:gd name="T37" fmla="*/ 0 h 56"/>
                  <a:gd name="T38" fmla="*/ 140 w 159"/>
                  <a:gd name="T39" fmla="*/ 0 h 56"/>
                  <a:gd name="T40" fmla="*/ 147 w 159"/>
                  <a:gd name="T41" fmla="*/ 2 h 56"/>
                  <a:gd name="T42" fmla="*/ 151 w 159"/>
                  <a:gd name="T43" fmla="*/ 5 h 56"/>
                  <a:gd name="T44" fmla="*/ 155 w 159"/>
                  <a:gd name="T45" fmla="*/ 9 h 56"/>
                  <a:gd name="T46" fmla="*/ 158 w 159"/>
                  <a:gd name="T47" fmla="*/ 15 h 56"/>
                  <a:gd name="T48" fmla="*/ 159 w 159"/>
                  <a:gd name="T49" fmla="*/ 22 h 56"/>
                  <a:gd name="T50" fmla="*/ 158 w 159"/>
                  <a:gd name="T51" fmla="*/ 30 h 56"/>
                  <a:gd name="T52" fmla="*/ 155 w 159"/>
                  <a:gd name="T53" fmla="*/ 37 h 56"/>
                  <a:gd name="T54" fmla="*/ 151 w 159"/>
                  <a:gd name="T55" fmla="*/ 44 h 56"/>
                  <a:gd name="T56" fmla="*/ 146 w 159"/>
                  <a:gd name="T57" fmla="*/ 48 h 56"/>
                  <a:gd name="T58" fmla="*/ 139 w 159"/>
                  <a:gd name="T59" fmla="*/ 52 h 56"/>
                  <a:gd name="T60" fmla="*/ 132 w 159"/>
                  <a:gd name="T61" fmla="*/ 54 h 56"/>
                  <a:gd name="T62" fmla="*/ 124 w 159"/>
                  <a:gd name="T63" fmla="*/ 55 h 56"/>
                  <a:gd name="T64" fmla="*/ 115 w 159"/>
                  <a:gd name="T65" fmla="*/ 56 h 56"/>
                  <a:gd name="T66" fmla="*/ 77 w 159"/>
                  <a:gd name="T67" fmla="*/ 55 h 56"/>
                  <a:gd name="T68" fmla="*/ 46 w 159"/>
                  <a:gd name="T69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9" h="56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610" name="Freeform 433"/>
              <p:cNvSpPr>
                <a:spLocks/>
              </p:cNvSpPr>
              <p:nvPr/>
            </p:nvSpPr>
            <p:spPr bwMode="auto">
              <a:xfrm>
                <a:off x="534" y="1280"/>
                <a:ext cx="1205" cy="539"/>
              </a:xfrm>
              <a:custGeom>
                <a:avLst/>
                <a:gdLst>
                  <a:gd name="T0" fmla="*/ 2931 w 3734"/>
                  <a:gd name="T1" fmla="*/ 1362 h 1644"/>
                  <a:gd name="T2" fmla="*/ 2556 w 3734"/>
                  <a:gd name="T3" fmla="*/ 1522 h 1644"/>
                  <a:gd name="T4" fmla="*/ 2312 w 3734"/>
                  <a:gd name="T5" fmla="*/ 1592 h 1644"/>
                  <a:gd name="T6" fmla="*/ 2294 w 3734"/>
                  <a:gd name="T7" fmla="*/ 1634 h 1644"/>
                  <a:gd name="T8" fmla="*/ 2177 w 3734"/>
                  <a:gd name="T9" fmla="*/ 1607 h 1644"/>
                  <a:gd name="T10" fmla="*/ 2279 w 3734"/>
                  <a:gd name="T11" fmla="*/ 1512 h 1644"/>
                  <a:gd name="T12" fmla="*/ 2166 w 3734"/>
                  <a:gd name="T13" fmla="*/ 1416 h 1644"/>
                  <a:gd name="T14" fmla="*/ 2094 w 3734"/>
                  <a:gd name="T15" fmla="*/ 1295 h 1644"/>
                  <a:gd name="T16" fmla="*/ 1947 w 3734"/>
                  <a:gd name="T17" fmla="*/ 1317 h 1644"/>
                  <a:gd name="T18" fmla="*/ 1771 w 3734"/>
                  <a:gd name="T19" fmla="*/ 1281 h 1644"/>
                  <a:gd name="T20" fmla="*/ 261 w 3734"/>
                  <a:gd name="T21" fmla="*/ 1235 h 1644"/>
                  <a:gd name="T22" fmla="*/ 127 w 3734"/>
                  <a:gd name="T23" fmla="*/ 1125 h 1644"/>
                  <a:gd name="T24" fmla="*/ 151 w 3734"/>
                  <a:gd name="T25" fmla="*/ 1040 h 1644"/>
                  <a:gd name="T26" fmla="*/ 147 w 3734"/>
                  <a:gd name="T27" fmla="*/ 927 h 1644"/>
                  <a:gd name="T28" fmla="*/ 259 w 3734"/>
                  <a:gd name="T29" fmla="*/ 859 h 1644"/>
                  <a:gd name="T30" fmla="*/ 250 w 3734"/>
                  <a:gd name="T31" fmla="*/ 747 h 1644"/>
                  <a:gd name="T32" fmla="*/ 128 w 3734"/>
                  <a:gd name="T33" fmla="*/ 665 h 1644"/>
                  <a:gd name="T34" fmla="*/ 602 w 3734"/>
                  <a:gd name="T35" fmla="*/ 114 h 1644"/>
                  <a:gd name="T36" fmla="*/ 1146 w 3734"/>
                  <a:gd name="T37" fmla="*/ 105 h 1644"/>
                  <a:gd name="T38" fmla="*/ 1296 w 3734"/>
                  <a:gd name="T39" fmla="*/ 117 h 1644"/>
                  <a:gd name="T40" fmla="*/ 1641 w 3734"/>
                  <a:gd name="T41" fmla="*/ 166 h 1644"/>
                  <a:gd name="T42" fmla="*/ 1771 w 3734"/>
                  <a:gd name="T43" fmla="*/ 206 h 1644"/>
                  <a:gd name="T44" fmla="*/ 2076 w 3734"/>
                  <a:gd name="T45" fmla="*/ 193 h 1644"/>
                  <a:gd name="T46" fmla="*/ 2286 w 3734"/>
                  <a:gd name="T47" fmla="*/ 216 h 1644"/>
                  <a:gd name="T48" fmla="*/ 2365 w 3734"/>
                  <a:gd name="T49" fmla="*/ 216 h 1644"/>
                  <a:gd name="T50" fmla="*/ 2518 w 3734"/>
                  <a:gd name="T51" fmla="*/ 123 h 1644"/>
                  <a:gd name="T52" fmla="*/ 2587 w 3734"/>
                  <a:gd name="T53" fmla="*/ 2 h 1644"/>
                  <a:gd name="T54" fmla="*/ 2644 w 3734"/>
                  <a:gd name="T55" fmla="*/ 105 h 1644"/>
                  <a:gd name="T56" fmla="*/ 2664 w 3734"/>
                  <a:gd name="T57" fmla="*/ 166 h 1644"/>
                  <a:gd name="T58" fmla="*/ 2716 w 3734"/>
                  <a:gd name="T59" fmla="*/ 196 h 1644"/>
                  <a:gd name="T60" fmla="*/ 2891 w 3734"/>
                  <a:gd name="T61" fmla="*/ 121 h 1644"/>
                  <a:gd name="T62" fmla="*/ 3036 w 3734"/>
                  <a:gd name="T63" fmla="*/ 135 h 1644"/>
                  <a:gd name="T64" fmla="*/ 2883 w 3734"/>
                  <a:gd name="T65" fmla="*/ 271 h 1644"/>
                  <a:gd name="T66" fmla="*/ 2790 w 3734"/>
                  <a:gd name="T67" fmla="*/ 289 h 1644"/>
                  <a:gd name="T68" fmla="*/ 2569 w 3734"/>
                  <a:gd name="T69" fmla="*/ 304 h 1644"/>
                  <a:gd name="T70" fmla="*/ 2501 w 3734"/>
                  <a:gd name="T71" fmla="*/ 402 h 1644"/>
                  <a:gd name="T72" fmla="*/ 2333 w 3734"/>
                  <a:gd name="T73" fmla="*/ 471 h 1644"/>
                  <a:gd name="T74" fmla="*/ 2087 w 3734"/>
                  <a:gd name="T75" fmla="*/ 625 h 1644"/>
                  <a:gd name="T76" fmla="*/ 2106 w 3734"/>
                  <a:gd name="T77" fmla="*/ 793 h 1644"/>
                  <a:gd name="T78" fmla="*/ 2360 w 3734"/>
                  <a:gd name="T79" fmla="*/ 907 h 1644"/>
                  <a:gd name="T80" fmla="*/ 2443 w 3734"/>
                  <a:gd name="T81" fmla="*/ 1059 h 1644"/>
                  <a:gd name="T82" fmla="*/ 2614 w 3734"/>
                  <a:gd name="T83" fmla="*/ 987 h 1644"/>
                  <a:gd name="T84" fmla="*/ 2848 w 3734"/>
                  <a:gd name="T85" fmla="*/ 785 h 1644"/>
                  <a:gd name="T86" fmla="*/ 2896 w 3734"/>
                  <a:gd name="T87" fmla="*/ 597 h 1644"/>
                  <a:gd name="T88" fmla="*/ 3156 w 3734"/>
                  <a:gd name="T89" fmla="*/ 500 h 1644"/>
                  <a:gd name="T90" fmla="*/ 3276 w 3734"/>
                  <a:gd name="T91" fmla="*/ 592 h 1644"/>
                  <a:gd name="T92" fmla="*/ 3226 w 3734"/>
                  <a:gd name="T93" fmla="*/ 736 h 1644"/>
                  <a:gd name="T94" fmla="*/ 3492 w 3734"/>
                  <a:gd name="T95" fmla="*/ 613 h 1644"/>
                  <a:gd name="T96" fmla="*/ 3545 w 3734"/>
                  <a:gd name="T97" fmla="*/ 774 h 1644"/>
                  <a:gd name="T98" fmla="*/ 3662 w 3734"/>
                  <a:gd name="T99" fmla="*/ 924 h 1644"/>
                  <a:gd name="T100" fmla="*/ 3616 w 3734"/>
                  <a:gd name="T101" fmla="*/ 961 h 1644"/>
                  <a:gd name="T102" fmla="*/ 3694 w 3734"/>
                  <a:gd name="T103" fmla="*/ 1028 h 1644"/>
                  <a:gd name="T104" fmla="*/ 3556 w 3734"/>
                  <a:gd name="T105" fmla="*/ 1108 h 1644"/>
                  <a:gd name="T106" fmla="*/ 3151 w 3734"/>
                  <a:gd name="T107" fmla="*/ 1168 h 1644"/>
                  <a:gd name="T108" fmla="*/ 2853 w 3734"/>
                  <a:gd name="T109" fmla="*/ 1335 h 1644"/>
                  <a:gd name="T110" fmla="*/ 2905 w 3734"/>
                  <a:gd name="T111" fmla="*/ 1337 h 1644"/>
                  <a:gd name="T112" fmla="*/ 3216 w 3734"/>
                  <a:gd name="T113" fmla="*/ 1256 h 1644"/>
                  <a:gd name="T114" fmla="*/ 3066 w 3734"/>
                  <a:gd name="T115" fmla="*/ 1298 h 1644"/>
                  <a:gd name="T116" fmla="*/ 3138 w 3734"/>
                  <a:gd name="T117" fmla="*/ 1391 h 1644"/>
                  <a:gd name="T118" fmla="*/ 3248 w 3734"/>
                  <a:gd name="T119" fmla="*/ 1473 h 1644"/>
                  <a:gd name="T120" fmla="*/ 3018 w 3734"/>
                  <a:gd name="T121" fmla="*/ 1564 h 1644"/>
                  <a:gd name="T122" fmla="*/ 3189 w 3734"/>
                  <a:gd name="T123" fmla="*/ 1466 h 1644"/>
                  <a:gd name="T124" fmla="*/ 3016 w 3734"/>
                  <a:gd name="T125" fmla="*/ 1484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34" h="1644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grpSp>
          <p:nvGrpSpPr>
            <p:cNvPr id="564" name="Group 438"/>
            <p:cNvGrpSpPr>
              <a:grpSpLocks/>
            </p:cNvGrpSpPr>
            <p:nvPr>
              <p:custDataLst>
                <p:tags r:id="rId419"/>
              </p:custDataLst>
            </p:nvPr>
          </p:nvGrpSpPr>
          <p:grpSpPr bwMode="auto">
            <a:xfrm>
              <a:off x="10545093" y="9338757"/>
              <a:ext cx="892866" cy="2268273"/>
              <a:chOff x="1589" y="3126"/>
              <a:chExt cx="290" cy="657"/>
            </a:xfrm>
            <a:grpFill/>
          </p:grpSpPr>
          <p:sp>
            <p:nvSpPr>
              <p:cNvPr id="566" name="Freeform 439"/>
              <p:cNvSpPr>
                <a:spLocks/>
              </p:cNvSpPr>
              <p:nvPr/>
            </p:nvSpPr>
            <p:spPr bwMode="auto">
              <a:xfrm>
                <a:off x="1748" y="3531"/>
                <a:ext cx="15" cy="17"/>
              </a:xfrm>
              <a:custGeom>
                <a:avLst/>
                <a:gdLst>
                  <a:gd name="T0" fmla="*/ 46 w 46"/>
                  <a:gd name="T1" fmla="*/ 12 h 51"/>
                  <a:gd name="T2" fmla="*/ 19 w 46"/>
                  <a:gd name="T3" fmla="*/ 0 h 51"/>
                  <a:gd name="T4" fmla="*/ 13 w 46"/>
                  <a:gd name="T5" fmla="*/ 5 h 51"/>
                  <a:gd name="T6" fmla="*/ 7 w 46"/>
                  <a:gd name="T7" fmla="*/ 9 h 51"/>
                  <a:gd name="T8" fmla="*/ 4 w 46"/>
                  <a:gd name="T9" fmla="*/ 12 h 51"/>
                  <a:gd name="T10" fmla="*/ 2 w 46"/>
                  <a:gd name="T11" fmla="*/ 14 h 51"/>
                  <a:gd name="T12" fmla="*/ 0 w 46"/>
                  <a:gd name="T13" fmla="*/ 16 h 51"/>
                  <a:gd name="T14" fmla="*/ 0 w 46"/>
                  <a:gd name="T15" fmla="*/ 19 h 51"/>
                  <a:gd name="T16" fmla="*/ 0 w 46"/>
                  <a:gd name="T17" fmla="*/ 24 h 51"/>
                  <a:gd name="T18" fmla="*/ 2 w 46"/>
                  <a:gd name="T19" fmla="*/ 29 h 51"/>
                  <a:gd name="T20" fmla="*/ 4 w 46"/>
                  <a:gd name="T21" fmla="*/ 36 h 51"/>
                  <a:gd name="T22" fmla="*/ 7 w 46"/>
                  <a:gd name="T23" fmla="*/ 41 h 51"/>
                  <a:gd name="T24" fmla="*/ 10 w 46"/>
                  <a:gd name="T25" fmla="*/ 46 h 51"/>
                  <a:gd name="T26" fmla="*/ 13 w 46"/>
                  <a:gd name="T27" fmla="*/ 49 h 51"/>
                  <a:gd name="T28" fmla="*/ 15 w 46"/>
                  <a:gd name="T29" fmla="*/ 50 h 51"/>
                  <a:gd name="T30" fmla="*/ 16 w 46"/>
                  <a:gd name="T31" fmla="*/ 51 h 51"/>
                  <a:gd name="T32" fmla="*/ 18 w 46"/>
                  <a:gd name="T33" fmla="*/ 51 h 51"/>
                  <a:gd name="T34" fmla="*/ 19 w 46"/>
                  <a:gd name="T35" fmla="*/ 50 h 51"/>
                  <a:gd name="T36" fmla="*/ 35 w 46"/>
                  <a:gd name="T37" fmla="*/ 50 h 51"/>
                  <a:gd name="T38" fmla="*/ 46 w 46"/>
                  <a:gd name="T39" fmla="*/ 50 h 51"/>
                  <a:gd name="T40" fmla="*/ 46 w 46"/>
                  <a:gd name="T41" fmla="*/ 37 h 51"/>
                  <a:gd name="T42" fmla="*/ 46 w 46"/>
                  <a:gd name="T43" fmla="*/ 26 h 51"/>
                  <a:gd name="T44" fmla="*/ 46 w 46"/>
                  <a:gd name="T45" fmla="*/ 18 h 51"/>
                  <a:gd name="T46" fmla="*/ 46 w 46"/>
                  <a:gd name="T47" fmla="*/ 1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1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67" name="Freeform 440"/>
              <p:cNvSpPr>
                <a:spLocks/>
              </p:cNvSpPr>
              <p:nvPr/>
            </p:nvSpPr>
            <p:spPr bwMode="auto">
              <a:xfrm>
                <a:off x="1759" y="3730"/>
                <a:ext cx="63" cy="53"/>
              </a:xfrm>
              <a:custGeom>
                <a:avLst/>
                <a:gdLst>
                  <a:gd name="T0" fmla="*/ 0 w 192"/>
                  <a:gd name="T1" fmla="*/ 0 h 158"/>
                  <a:gd name="T2" fmla="*/ 0 w 192"/>
                  <a:gd name="T3" fmla="*/ 14 h 158"/>
                  <a:gd name="T4" fmla="*/ 2 w 192"/>
                  <a:gd name="T5" fmla="*/ 26 h 158"/>
                  <a:gd name="T6" fmla="*/ 4 w 192"/>
                  <a:gd name="T7" fmla="*/ 38 h 158"/>
                  <a:gd name="T8" fmla="*/ 7 w 192"/>
                  <a:gd name="T9" fmla="*/ 50 h 158"/>
                  <a:gd name="T10" fmla="*/ 11 w 192"/>
                  <a:gd name="T11" fmla="*/ 61 h 158"/>
                  <a:gd name="T12" fmla="*/ 15 w 192"/>
                  <a:gd name="T13" fmla="*/ 71 h 158"/>
                  <a:gd name="T14" fmla="*/ 21 w 192"/>
                  <a:gd name="T15" fmla="*/ 81 h 158"/>
                  <a:gd name="T16" fmla="*/ 25 w 192"/>
                  <a:gd name="T17" fmla="*/ 90 h 158"/>
                  <a:gd name="T18" fmla="*/ 47 w 192"/>
                  <a:gd name="T19" fmla="*/ 122 h 158"/>
                  <a:gd name="T20" fmla="*/ 66 w 192"/>
                  <a:gd name="T21" fmla="*/ 148 h 158"/>
                  <a:gd name="T22" fmla="*/ 72 w 192"/>
                  <a:gd name="T23" fmla="*/ 151 h 158"/>
                  <a:gd name="T24" fmla="*/ 79 w 192"/>
                  <a:gd name="T25" fmla="*/ 153 h 158"/>
                  <a:gd name="T26" fmla="*/ 85 w 192"/>
                  <a:gd name="T27" fmla="*/ 155 h 158"/>
                  <a:gd name="T28" fmla="*/ 92 w 192"/>
                  <a:gd name="T29" fmla="*/ 156 h 158"/>
                  <a:gd name="T30" fmla="*/ 105 w 192"/>
                  <a:gd name="T31" fmla="*/ 158 h 158"/>
                  <a:gd name="T32" fmla="*/ 119 w 192"/>
                  <a:gd name="T33" fmla="*/ 158 h 158"/>
                  <a:gd name="T34" fmla="*/ 152 w 192"/>
                  <a:gd name="T35" fmla="*/ 155 h 158"/>
                  <a:gd name="T36" fmla="*/ 192 w 192"/>
                  <a:gd name="T37" fmla="*/ 154 h 158"/>
                  <a:gd name="T38" fmla="*/ 184 w 192"/>
                  <a:gd name="T39" fmla="*/ 153 h 158"/>
                  <a:gd name="T40" fmla="*/ 176 w 192"/>
                  <a:gd name="T41" fmla="*/ 152 h 158"/>
                  <a:gd name="T42" fmla="*/ 168 w 192"/>
                  <a:gd name="T43" fmla="*/ 151 h 158"/>
                  <a:gd name="T44" fmla="*/ 160 w 192"/>
                  <a:gd name="T45" fmla="*/ 149 h 158"/>
                  <a:gd name="T46" fmla="*/ 145 w 192"/>
                  <a:gd name="T47" fmla="*/ 144 h 158"/>
                  <a:gd name="T48" fmla="*/ 129 w 192"/>
                  <a:gd name="T49" fmla="*/ 138 h 158"/>
                  <a:gd name="T50" fmla="*/ 115 w 192"/>
                  <a:gd name="T51" fmla="*/ 130 h 158"/>
                  <a:gd name="T52" fmla="*/ 101 w 192"/>
                  <a:gd name="T53" fmla="*/ 120 h 158"/>
                  <a:gd name="T54" fmla="*/ 87 w 192"/>
                  <a:gd name="T55" fmla="*/ 110 h 158"/>
                  <a:gd name="T56" fmla="*/ 75 w 192"/>
                  <a:gd name="T57" fmla="*/ 98 h 158"/>
                  <a:gd name="T58" fmla="*/ 63 w 192"/>
                  <a:gd name="T59" fmla="*/ 87 h 158"/>
                  <a:gd name="T60" fmla="*/ 52 w 192"/>
                  <a:gd name="T61" fmla="*/ 75 h 158"/>
                  <a:gd name="T62" fmla="*/ 42 w 192"/>
                  <a:gd name="T63" fmla="*/ 63 h 158"/>
                  <a:gd name="T64" fmla="*/ 35 w 192"/>
                  <a:gd name="T65" fmla="*/ 50 h 158"/>
                  <a:gd name="T66" fmla="*/ 27 w 192"/>
                  <a:gd name="T67" fmla="*/ 38 h 158"/>
                  <a:gd name="T68" fmla="*/ 21 w 192"/>
                  <a:gd name="T69" fmla="*/ 26 h 158"/>
                  <a:gd name="T70" fmla="*/ 16 w 192"/>
                  <a:gd name="T71" fmla="*/ 16 h 158"/>
                  <a:gd name="T72" fmla="*/ 13 w 192"/>
                  <a:gd name="T73" fmla="*/ 6 h 158"/>
                  <a:gd name="T74" fmla="*/ 0 w 192"/>
                  <a:gd name="T7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58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568" name="Freeform 441"/>
              <p:cNvSpPr>
                <a:spLocks/>
              </p:cNvSpPr>
              <p:nvPr/>
            </p:nvSpPr>
            <p:spPr bwMode="auto">
              <a:xfrm>
                <a:off x="1589" y="3126"/>
                <a:ext cx="290" cy="606"/>
              </a:xfrm>
              <a:custGeom>
                <a:avLst/>
                <a:gdLst>
                  <a:gd name="T0" fmla="*/ 772 w 884"/>
                  <a:gd name="T1" fmla="*/ 415 h 1818"/>
                  <a:gd name="T2" fmla="*/ 873 w 884"/>
                  <a:gd name="T3" fmla="*/ 342 h 1818"/>
                  <a:gd name="T4" fmla="*/ 884 w 884"/>
                  <a:gd name="T5" fmla="*/ 232 h 1818"/>
                  <a:gd name="T6" fmla="*/ 840 w 884"/>
                  <a:gd name="T7" fmla="*/ 192 h 1818"/>
                  <a:gd name="T8" fmla="*/ 841 w 884"/>
                  <a:gd name="T9" fmla="*/ 262 h 1818"/>
                  <a:gd name="T10" fmla="*/ 774 w 884"/>
                  <a:gd name="T11" fmla="*/ 328 h 1818"/>
                  <a:gd name="T12" fmla="*/ 667 w 884"/>
                  <a:gd name="T13" fmla="*/ 331 h 1818"/>
                  <a:gd name="T14" fmla="*/ 625 w 884"/>
                  <a:gd name="T15" fmla="*/ 290 h 1818"/>
                  <a:gd name="T16" fmla="*/ 658 w 884"/>
                  <a:gd name="T17" fmla="*/ 215 h 1818"/>
                  <a:gd name="T18" fmla="*/ 544 w 884"/>
                  <a:gd name="T19" fmla="*/ 148 h 1818"/>
                  <a:gd name="T20" fmla="*/ 425 w 884"/>
                  <a:gd name="T21" fmla="*/ 87 h 1818"/>
                  <a:gd name="T22" fmla="*/ 373 w 884"/>
                  <a:gd name="T23" fmla="*/ 10 h 1818"/>
                  <a:gd name="T24" fmla="*/ 286 w 884"/>
                  <a:gd name="T25" fmla="*/ 22 h 1818"/>
                  <a:gd name="T26" fmla="*/ 234 w 884"/>
                  <a:gd name="T27" fmla="*/ 24 h 1818"/>
                  <a:gd name="T28" fmla="*/ 171 w 884"/>
                  <a:gd name="T29" fmla="*/ 8 h 1818"/>
                  <a:gd name="T30" fmla="*/ 98 w 884"/>
                  <a:gd name="T31" fmla="*/ 54 h 1818"/>
                  <a:gd name="T32" fmla="*/ 67 w 884"/>
                  <a:gd name="T33" fmla="*/ 116 h 1818"/>
                  <a:gd name="T34" fmla="*/ 27 w 884"/>
                  <a:gd name="T35" fmla="*/ 179 h 1818"/>
                  <a:gd name="T36" fmla="*/ 55 w 884"/>
                  <a:gd name="T37" fmla="*/ 251 h 1818"/>
                  <a:gd name="T38" fmla="*/ 51 w 884"/>
                  <a:gd name="T39" fmla="*/ 319 h 1818"/>
                  <a:gd name="T40" fmla="*/ 0 w 884"/>
                  <a:gd name="T41" fmla="*/ 432 h 1818"/>
                  <a:gd name="T42" fmla="*/ 12 w 884"/>
                  <a:gd name="T43" fmla="*/ 609 h 1818"/>
                  <a:gd name="T44" fmla="*/ 76 w 884"/>
                  <a:gd name="T45" fmla="*/ 696 h 1818"/>
                  <a:gd name="T46" fmla="*/ 60 w 884"/>
                  <a:gd name="T47" fmla="*/ 753 h 1818"/>
                  <a:gd name="T48" fmla="*/ 60 w 884"/>
                  <a:gd name="T49" fmla="*/ 808 h 1818"/>
                  <a:gd name="T50" fmla="*/ 81 w 884"/>
                  <a:gd name="T51" fmla="*/ 850 h 1818"/>
                  <a:gd name="T52" fmla="*/ 53 w 884"/>
                  <a:gd name="T53" fmla="*/ 900 h 1818"/>
                  <a:gd name="T54" fmla="*/ 82 w 884"/>
                  <a:gd name="T55" fmla="*/ 983 h 1818"/>
                  <a:gd name="T56" fmla="*/ 81 w 884"/>
                  <a:gd name="T57" fmla="*/ 1055 h 1818"/>
                  <a:gd name="T58" fmla="*/ 78 w 884"/>
                  <a:gd name="T59" fmla="*/ 1152 h 1818"/>
                  <a:gd name="T60" fmla="*/ 137 w 884"/>
                  <a:gd name="T61" fmla="*/ 1265 h 1818"/>
                  <a:gd name="T62" fmla="*/ 198 w 884"/>
                  <a:gd name="T63" fmla="*/ 1394 h 1818"/>
                  <a:gd name="T64" fmla="*/ 217 w 884"/>
                  <a:gd name="T65" fmla="*/ 1463 h 1818"/>
                  <a:gd name="T66" fmla="*/ 230 w 884"/>
                  <a:gd name="T67" fmla="*/ 1526 h 1818"/>
                  <a:gd name="T68" fmla="*/ 213 w 884"/>
                  <a:gd name="T69" fmla="*/ 1590 h 1818"/>
                  <a:gd name="T70" fmla="*/ 201 w 884"/>
                  <a:gd name="T71" fmla="*/ 1644 h 1818"/>
                  <a:gd name="T72" fmla="*/ 228 w 884"/>
                  <a:gd name="T73" fmla="*/ 1718 h 1818"/>
                  <a:gd name="T74" fmla="*/ 311 w 884"/>
                  <a:gd name="T75" fmla="*/ 1772 h 1818"/>
                  <a:gd name="T76" fmla="*/ 392 w 884"/>
                  <a:gd name="T77" fmla="*/ 1798 h 1818"/>
                  <a:gd name="T78" fmla="*/ 451 w 884"/>
                  <a:gd name="T79" fmla="*/ 1786 h 1818"/>
                  <a:gd name="T80" fmla="*/ 454 w 884"/>
                  <a:gd name="T81" fmla="*/ 1703 h 1818"/>
                  <a:gd name="T82" fmla="*/ 470 w 884"/>
                  <a:gd name="T83" fmla="*/ 1612 h 1818"/>
                  <a:gd name="T84" fmla="*/ 495 w 884"/>
                  <a:gd name="T85" fmla="*/ 1509 h 1818"/>
                  <a:gd name="T86" fmla="*/ 420 w 884"/>
                  <a:gd name="T87" fmla="*/ 1486 h 1818"/>
                  <a:gd name="T88" fmla="*/ 401 w 884"/>
                  <a:gd name="T89" fmla="*/ 1430 h 1818"/>
                  <a:gd name="T90" fmla="*/ 453 w 884"/>
                  <a:gd name="T91" fmla="*/ 1395 h 1818"/>
                  <a:gd name="T92" fmla="*/ 484 w 884"/>
                  <a:gd name="T93" fmla="*/ 1332 h 1818"/>
                  <a:gd name="T94" fmla="*/ 455 w 884"/>
                  <a:gd name="T95" fmla="*/ 1224 h 1818"/>
                  <a:gd name="T96" fmla="*/ 425 w 884"/>
                  <a:gd name="T97" fmla="*/ 1141 h 1818"/>
                  <a:gd name="T98" fmla="*/ 518 w 884"/>
                  <a:gd name="T99" fmla="*/ 1166 h 1818"/>
                  <a:gd name="T100" fmla="*/ 568 w 884"/>
                  <a:gd name="T101" fmla="*/ 1151 h 1818"/>
                  <a:gd name="T102" fmla="*/ 558 w 884"/>
                  <a:gd name="T103" fmla="*/ 1078 h 1818"/>
                  <a:gd name="T104" fmla="*/ 565 w 884"/>
                  <a:gd name="T105" fmla="*/ 1030 h 1818"/>
                  <a:gd name="T106" fmla="*/ 676 w 884"/>
                  <a:gd name="T107" fmla="*/ 1023 h 1818"/>
                  <a:gd name="T108" fmla="*/ 795 w 884"/>
                  <a:gd name="T109" fmla="*/ 973 h 1818"/>
                  <a:gd name="T110" fmla="*/ 816 w 884"/>
                  <a:gd name="T111" fmla="*/ 882 h 1818"/>
                  <a:gd name="T112" fmla="*/ 781 w 884"/>
                  <a:gd name="T113" fmla="*/ 852 h 1818"/>
                  <a:gd name="T114" fmla="*/ 758 w 884"/>
                  <a:gd name="T115" fmla="*/ 810 h 1818"/>
                  <a:gd name="T116" fmla="*/ 692 w 884"/>
                  <a:gd name="T117" fmla="*/ 752 h 1818"/>
                  <a:gd name="T118" fmla="*/ 701 w 884"/>
                  <a:gd name="T119" fmla="*/ 532 h 1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4" h="1818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565" name="Freeform 480"/>
            <p:cNvSpPr>
              <a:spLocks/>
            </p:cNvSpPr>
            <p:nvPr>
              <p:custDataLst>
                <p:tags r:id="rId420"/>
              </p:custDataLst>
            </p:nvPr>
          </p:nvSpPr>
          <p:spPr bwMode="auto">
            <a:xfrm>
              <a:off x="16167934" y="7852166"/>
              <a:ext cx="627220" cy="736317"/>
            </a:xfrm>
            <a:custGeom>
              <a:avLst/>
              <a:gdLst>
                <a:gd name="T0" fmla="*/ 146 w 624"/>
                <a:gd name="T1" fmla="*/ 12 h 640"/>
                <a:gd name="T2" fmla="*/ 239 w 624"/>
                <a:gd name="T3" fmla="*/ 12 h 640"/>
                <a:gd name="T4" fmla="*/ 287 w 624"/>
                <a:gd name="T5" fmla="*/ 5 h 640"/>
                <a:gd name="T6" fmla="*/ 326 w 624"/>
                <a:gd name="T7" fmla="*/ 22 h 640"/>
                <a:gd name="T8" fmla="*/ 396 w 624"/>
                <a:gd name="T9" fmla="*/ 66 h 640"/>
                <a:gd name="T10" fmla="*/ 465 w 624"/>
                <a:gd name="T11" fmla="*/ 111 h 640"/>
                <a:gd name="T12" fmla="*/ 469 w 624"/>
                <a:gd name="T13" fmla="*/ 131 h 640"/>
                <a:gd name="T14" fmla="*/ 480 w 624"/>
                <a:gd name="T15" fmla="*/ 153 h 640"/>
                <a:gd name="T16" fmla="*/ 497 w 624"/>
                <a:gd name="T17" fmla="*/ 170 h 640"/>
                <a:gd name="T18" fmla="*/ 519 w 624"/>
                <a:gd name="T19" fmla="*/ 183 h 640"/>
                <a:gd name="T20" fmla="*/ 543 w 624"/>
                <a:gd name="T21" fmla="*/ 190 h 640"/>
                <a:gd name="T22" fmla="*/ 554 w 624"/>
                <a:gd name="T23" fmla="*/ 195 h 640"/>
                <a:gd name="T24" fmla="*/ 565 w 624"/>
                <a:gd name="T25" fmla="*/ 205 h 640"/>
                <a:gd name="T26" fmla="*/ 561 w 624"/>
                <a:gd name="T27" fmla="*/ 227 h 640"/>
                <a:gd name="T28" fmla="*/ 537 w 624"/>
                <a:gd name="T29" fmla="*/ 252 h 640"/>
                <a:gd name="T30" fmla="*/ 525 w 624"/>
                <a:gd name="T31" fmla="*/ 271 h 640"/>
                <a:gd name="T32" fmla="*/ 533 w 624"/>
                <a:gd name="T33" fmla="*/ 287 h 640"/>
                <a:gd name="T34" fmla="*/ 547 w 624"/>
                <a:gd name="T35" fmla="*/ 299 h 640"/>
                <a:gd name="T36" fmla="*/ 552 w 624"/>
                <a:gd name="T37" fmla="*/ 425 h 640"/>
                <a:gd name="T38" fmla="*/ 550 w 624"/>
                <a:gd name="T39" fmla="*/ 439 h 640"/>
                <a:gd name="T40" fmla="*/ 558 w 624"/>
                <a:gd name="T41" fmla="*/ 462 h 640"/>
                <a:gd name="T42" fmla="*/ 558 w 624"/>
                <a:gd name="T43" fmla="*/ 489 h 640"/>
                <a:gd name="T44" fmla="*/ 561 w 624"/>
                <a:gd name="T45" fmla="*/ 515 h 640"/>
                <a:gd name="T46" fmla="*/ 594 w 624"/>
                <a:gd name="T47" fmla="*/ 549 h 640"/>
                <a:gd name="T48" fmla="*/ 616 w 624"/>
                <a:gd name="T49" fmla="*/ 579 h 640"/>
                <a:gd name="T50" fmla="*/ 575 w 624"/>
                <a:gd name="T51" fmla="*/ 600 h 640"/>
                <a:gd name="T52" fmla="*/ 491 w 624"/>
                <a:gd name="T53" fmla="*/ 631 h 640"/>
                <a:gd name="T54" fmla="*/ 443 w 624"/>
                <a:gd name="T55" fmla="*/ 638 h 640"/>
                <a:gd name="T56" fmla="*/ 392 w 624"/>
                <a:gd name="T57" fmla="*/ 628 h 640"/>
                <a:gd name="T58" fmla="*/ 339 w 624"/>
                <a:gd name="T59" fmla="*/ 633 h 640"/>
                <a:gd name="T60" fmla="*/ 306 w 624"/>
                <a:gd name="T61" fmla="*/ 628 h 640"/>
                <a:gd name="T62" fmla="*/ 299 w 624"/>
                <a:gd name="T63" fmla="*/ 614 h 640"/>
                <a:gd name="T64" fmla="*/ 294 w 624"/>
                <a:gd name="T65" fmla="*/ 573 h 640"/>
                <a:gd name="T66" fmla="*/ 288 w 624"/>
                <a:gd name="T67" fmla="*/ 529 h 640"/>
                <a:gd name="T68" fmla="*/ 253 w 624"/>
                <a:gd name="T69" fmla="*/ 517 h 640"/>
                <a:gd name="T70" fmla="*/ 185 w 624"/>
                <a:gd name="T71" fmla="*/ 502 h 640"/>
                <a:gd name="T72" fmla="*/ 90 w 624"/>
                <a:gd name="T73" fmla="*/ 459 h 640"/>
                <a:gd name="T74" fmla="*/ 68 w 624"/>
                <a:gd name="T75" fmla="*/ 446 h 640"/>
                <a:gd name="T76" fmla="*/ 66 w 624"/>
                <a:gd name="T77" fmla="*/ 428 h 640"/>
                <a:gd name="T78" fmla="*/ 65 w 624"/>
                <a:gd name="T79" fmla="*/ 402 h 640"/>
                <a:gd name="T80" fmla="*/ 53 w 624"/>
                <a:gd name="T81" fmla="*/ 377 h 640"/>
                <a:gd name="T82" fmla="*/ 41 w 624"/>
                <a:gd name="T83" fmla="*/ 357 h 640"/>
                <a:gd name="T84" fmla="*/ 27 w 624"/>
                <a:gd name="T85" fmla="*/ 347 h 640"/>
                <a:gd name="T86" fmla="*/ 12 w 624"/>
                <a:gd name="T87" fmla="*/ 332 h 640"/>
                <a:gd name="T88" fmla="*/ 5 w 624"/>
                <a:gd name="T89" fmla="*/ 308 h 640"/>
                <a:gd name="T90" fmla="*/ 0 w 624"/>
                <a:gd name="T91" fmla="*/ 262 h 640"/>
                <a:gd name="T92" fmla="*/ 0 w 624"/>
                <a:gd name="T93" fmla="*/ 234 h 640"/>
                <a:gd name="T94" fmla="*/ 10 w 624"/>
                <a:gd name="T95" fmla="*/ 212 h 640"/>
                <a:gd name="T96" fmla="*/ 38 w 624"/>
                <a:gd name="T97" fmla="*/ 195 h 640"/>
                <a:gd name="T98" fmla="*/ 61 w 624"/>
                <a:gd name="T99" fmla="*/ 173 h 640"/>
                <a:gd name="T100" fmla="*/ 77 w 624"/>
                <a:gd name="T101" fmla="*/ 77 h 640"/>
                <a:gd name="T102" fmla="*/ 84 w 624"/>
                <a:gd name="T103" fmla="*/ 43 h 640"/>
                <a:gd name="T104" fmla="*/ 82 w 624"/>
                <a:gd name="T105" fmla="*/ 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4" h="64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239" name="Group 1238"/>
          <p:cNvGrpSpPr/>
          <p:nvPr/>
        </p:nvGrpSpPr>
        <p:grpSpPr>
          <a:xfrm>
            <a:off x="6704294" y="2359458"/>
            <a:ext cx="17433019" cy="9366221"/>
            <a:chOff x="677864" y="1196979"/>
            <a:chExt cx="7500939" cy="4260867"/>
          </a:xfrm>
          <a:solidFill>
            <a:srgbClr val="33CC33"/>
          </a:solidFill>
        </p:grpSpPr>
        <p:sp>
          <p:nvSpPr>
            <p:cNvPr id="1240" name="Freeform 4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2519365" y="5394345"/>
              <a:ext cx="33337" cy="57150"/>
            </a:xfrm>
            <a:custGeom>
              <a:avLst/>
              <a:gdLst>
                <a:gd name="T0" fmla="*/ 0 w 73"/>
                <a:gd name="T1" fmla="*/ 0 h 20"/>
                <a:gd name="T2" fmla="*/ 1 w 73"/>
                <a:gd name="T3" fmla="*/ 5 h 20"/>
                <a:gd name="T4" fmla="*/ 4 w 73"/>
                <a:gd name="T5" fmla="*/ 10 h 20"/>
                <a:gd name="T6" fmla="*/ 8 w 73"/>
                <a:gd name="T7" fmla="*/ 14 h 20"/>
                <a:gd name="T8" fmla="*/ 13 w 73"/>
                <a:gd name="T9" fmla="*/ 20 h 20"/>
                <a:gd name="T10" fmla="*/ 16 w 73"/>
                <a:gd name="T11" fmla="*/ 17 h 20"/>
                <a:gd name="T12" fmla="*/ 19 w 73"/>
                <a:gd name="T13" fmla="*/ 13 h 20"/>
                <a:gd name="T14" fmla="*/ 23 w 73"/>
                <a:gd name="T15" fmla="*/ 11 h 20"/>
                <a:gd name="T16" fmla="*/ 27 w 73"/>
                <a:gd name="T17" fmla="*/ 10 h 20"/>
                <a:gd name="T18" fmla="*/ 36 w 73"/>
                <a:gd name="T19" fmla="*/ 8 h 20"/>
                <a:gd name="T20" fmla="*/ 46 w 73"/>
                <a:gd name="T21" fmla="*/ 7 h 20"/>
                <a:gd name="T22" fmla="*/ 54 w 73"/>
                <a:gd name="T23" fmla="*/ 7 h 20"/>
                <a:gd name="T24" fmla="*/ 63 w 73"/>
                <a:gd name="T25" fmla="*/ 6 h 20"/>
                <a:gd name="T26" fmla="*/ 66 w 73"/>
                <a:gd name="T27" fmla="*/ 5 h 20"/>
                <a:gd name="T28" fmla="*/ 69 w 73"/>
                <a:gd name="T29" fmla="*/ 4 h 20"/>
                <a:gd name="T30" fmla="*/ 71 w 73"/>
                <a:gd name="T31" fmla="*/ 2 h 20"/>
                <a:gd name="T32" fmla="*/ 73 w 73"/>
                <a:gd name="T33" fmla="*/ 0 h 20"/>
                <a:gd name="T34" fmla="*/ 0 w 73"/>
                <a:gd name="T3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2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41" name="Freeform 5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677864" y="1495430"/>
              <a:ext cx="784225" cy="446090"/>
            </a:xfrm>
            <a:custGeom>
              <a:avLst/>
              <a:gdLst>
                <a:gd name="T0" fmla="*/ 1395 w 1808"/>
                <a:gd name="T1" fmla="*/ 807 h 850"/>
                <a:gd name="T2" fmla="*/ 1394 w 1808"/>
                <a:gd name="T3" fmla="*/ 753 h 850"/>
                <a:gd name="T4" fmla="*/ 1373 w 1808"/>
                <a:gd name="T5" fmla="*/ 648 h 850"/>
                <a:gd name="T6" fmla="*/ 1323 w 1808"/>
                <a:gd name="T7" fmla="*/ 641 h 850"/>
                <a:gd name="T8" fmla="*/ 1264 w 1808"/>
                <a:gd name="T9" fmla="*/ 639 h 850"/>
                <a:gd name="T10" fmla="*/ 1134 w 1808"/>
                <a:gd name="T11" fmla="*/ 582 h 850"/>
                <a:gd name="T12" fmla="*/ 973 w 1808"/>
                <a:gd name="T13" fmla="*/ 537 h 850"/>
                <a:gd name="T14" fmla="*/ 943 w 1808"/>
                <a:gd name="T15" fmla="*/ 504 h 850"/>
                <a:gd name="T16" fmla="*/ 901 w 1808"/>
                <a:gd name="T17" fmla="*/ 516 h 850"/>
                <a:gd name="T18" fmla="*/ 849 w 1808"/>
                <a:gd name="T19" fmla="*/ 570 h 850"/>
                <a:gd name="T20" fmla="*/ 675 w 1808"/>
                <a:gd name="T21" fmla="*/ 619 h 850"/>
                <a:gd name="T22" fmla="*/ 678 w 1808"/>
                <a:gd name="T23" fmla="*/ 578 h 850"/>
                <a:gd name="T24" fmla="*/ 721 w 1808"/>
                <a:gd name="T25" fmla="*/ 548 h 850"/>
                <a:gd name="T26" fmla="*/ 786 w 1808"/>
                <a:gd name="T27" fmla="*/ 545 h 850"/>
                <a:gd name="T28" fmla="*/ 724 w 1808"/>
                <a:gd name="T29" fmla="*/ 528 h 850"/>
                <a:gd name="T30" fmla="*/ 578 w 1808"/>
                <a:gd name="T31" fmla="*/ 589 h 850"/>
                <a:gd name="T32" fmla="*/ 547 w 1808"/>
                <a:gd name="T33" fmla="*/ 625 h 850"/>
                <a:gd name="T34" fmla="*/ 526 w 1808"/>
                <a:gd name="T35" fmla="*/ 650 h 850"/>
                <a:gd name="T36" fmla="*/ 452 w 1808"/>
                <a:gd name="T37" fmla="*/ 654 h 850"/>
                <a:gd name="T38" fmla="*/ 383 w 1808"/>
                <a:gd name="T39" fmla="*/ 702 h 850"/>
                <a:gd name="T40" fmla="*/ 252 w 1808"/>
                <a:gd name="T41" fmla="*/ 750 h 850"/>
                <a:gd name="T42" fmla="*/ 105 w 1808"/>
                <a:gd name="T43" fmla="*/ 807 h 850"/>
                <a:gd name="T44" fmla="*/ 4 w 1808"/>
                <a:gd name="T45" fmla="*/ 813 h 850"/>
                <a:gd name="T46" fmla="*/ 14 w 1808"/>
                <a:gd name="T47" fmla="*/ 789 h 850"/>
                <a:gd name="T48" fmla="*/ 127 w 1808"/>
                <a:gd name="T49" fmla="*/ 761 h 850"/>
                <a:gd name="T50" fmla="*/ 265 w 1808"/>
                <a:gd name="T51" fmla="*/ 696 h 850"/>
                <a:gd name="T52" fmla="*/ 300 w 1808"/>
                <a:gd name="T53" fmla="*/ 626 h 850"/>
                <a:gd name="T54" fmla="*/ 253 w 1808"/>
                <a:gd name="T55" fmla="*/ 657 h 850"/>
                <a:gd name="T56" fmla="*/ 150 w 1808"/>
                <a:gd name="T57" fmla="*/ 643 h 850"/>
                <a:gd name="T58" fmla="*/ 172 w 1808"/>
                <a:gd name="T59" fmla="*/ 610 h 850"/>
                <a:gd name="T60" fmla="*/ 240 w 1808"/>
                <a:gd name="T61" fmla="*/ 547 h 850"/>
                <a:gd name="T62" fmla="*/ 152 w 1808"/>
                <a:gd name="T63" fmla="*/ 575 h 850"/>
                <a:gd name="T64" fmla="*/ 143 w 1808"/>
                <a:gd name="T65" fmla="*/ 536 h 850"/>
                <a:gd name="T66" fmla="*/ 346 w 1808"/>
                <a:gd name="T67" fmla="*/ 380 h 850"/>
                <a:gd name="T68" fmla="*/ 444 w 1808"/>
                <a:gd name="T69" fmla="*/ 382 h 850"/>
                <a:gd name="T70" fmla="*/ 569 w 1808"/>
                <a:gd name="T71" fmla="*/ 349 h 850"/>
                <a:gd name="T72" fmla="*/ 592 w 1808"/>
                <a:gd name="T73" fmla="*/ 306 h 850"/>
                <a:gd name="T74" fmla="*/ 506 w 1808"/>
                <a:gd name="T75" fmla="*/ 331 h 850"/>
                <a:gd name="T76" fmla="*/ 438 w 1808"/>
                <a:gd name="T77" fmla="*/ 318 h 850"/>
                <a:gd name="T78" fmla="*/ 472 w 1808"/>
                <a:gd name="T79" fmla="*/ 287 h 850"/>
                <a:gd name="T80" fmla="*/ 711 w 1808"/>
                <a:gd name="T81" fmla="*/ 238 h 850"/>
                <a:gd name="T82" fmla="*/ 749 w 1808"/>
                <a:gd name="T83" fmla="*/ 210 h 850"/>
                <a:gd name="T84" fmla="*/ 684 w 1808"/>
                <a:gd name="T85" fmla="*/ 176 h 850"/>
                <a:gd name="T86" fmla="*/ 739 w 1808"/>
                <a:gd name="T87" fmla="*/ 109 h 850"/>
                <a:gd name="T88" fmla="*/ 988 w 1808"/>
                <a:gd name="T89" fmla="*/ 27 h 850"/>
                <a:gd name="T90" fmla="*/ 1157 w 1808"/>
                <a:gd name="T91" fmla="*/ 9 h 850"/>
                <a:gd name="T92" fmla="*/ 1277 w 1808"/>
                <a:gd name="T93" fmla="*/ 2 h 850"/>
                <a:gd name="T94" fmla="*/ 1354 w 1808"/>
                <a:gd name="T95" fmla="*/ 10 h 850"/>
                <a:gd name="T96" fmla="*/ 1516 w 1808"/>
                <a:gd name="T97" fmla="*/ 34 h 850"/>
                <a:gd name="T98" fmla="*/ 1761 w 1808"/>
                <a:gd name="T99" fmla="*/ 41 h 850"/>
                <a:gd name="T100" fmla="*/ 1287 w 1808"/>
                <a:gd name="T101" fmla="*/ 540 h 850"/>
                <a:gd name="T102" fmla="*/ 1321 w 1808"/>
                <a:gd name="T103" fmla="*/ 571 h 850"/>
                <a:gd name="T104" fmla="*/ 1327 w 1808"/>
                <a:gd name="T105" fmla="*/ 601 h 850"/>
                <a:gd name="T106" fmla="*/ 1382 w 1808"/>
                <a:gd name="T107" fmla="*/ 599 h 850"/>
                <a:gd name="T108" fmla="*/ 1429 w 1808"/>
                <a:gd name="T109" fmla="*/ 577 h 850"/>
                <a:gd name="T110" fmla="*/ 1475 w 1808"/>
                <a:gd name="T111" fmla="*/ 667 h 850"/>
                <a:gd name="T112" fmla="*/ 1462 w 1808"/>
                <a:gd name="T113" fmla="*/ 706 h 850"/>
                <a:gd name="T114" fmla="*/ 1449 w 1808"/>
                <a:gd name="T115" fmla="*/ 742 h 850"/>
                <a:gd name="T116" fmla="*/ 1477 w 1808"/>
                <a:gd name="T117" fmla="*/ 783 h 850"/>
                <a:gd name="T118" fmla="*/ 1477 w 1808"/>
                <a:gd name="T119" fmla="*/ 811 h 850"/>
                <a:gd name="T120" fmla="*/ 1426 w 1808"/>
                <a:gd name="T121" fmla="*/ 848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08" h="85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42" name="Freeform 6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1138239" y="2111382"/>
              <a:ext cx="1381126" cy="769941"/>
            </a:xfrm>
            <a:custGeom>
              <a:avLst/>
              <a:gdLst>
                <a:gd name="T0" fmla="*/ 2928 w 3175"/>
                <a:gd name="T1" fmla="*/ 353 h 1472"/>
                <a:gd name="T2" fmla="*/ 2896 w 3175"/>
                <a:gd name="T3" fmla="*/ 440 h 1472"/>
                <a:gd name="T4" fmla="*/ 2843 w 3175"/>
                <a:gd name="T5" fmla="*/ 462 h 1472"/>
                <a:gd name="T6" fmla="*/ 2667 w 3175"/>
                <a:gd name="T7" fmla="*/ 566 h 1472"/>
                <a:gd name="T8" fmla="*/ 2595 w 3175"/>
                <a:gd name="T9" fmla="*/ 585 h 1472"/>
                <a:gd name="T10" fmla="*/ 2570 w 3175"/>
                <a:gd name="T11" fmla="*/ 677 h 1472"/>
                <a:gd name="T12" fmla="*/ 2514 w 3175"/>
                <a:gd name="T13" fmla="*/ 621 h 1472"/>
                <a:gd name="T14" fmla="*/ 2499 w 3175"/>
                <a:gd name="T15" fmla="*/ 690 h 1472"/>
                <a:gd name="T16" fmla="*/ 2465 w 3175"/>
                <a:gd name="T17" fmla="*/ 744 h 1472"/>
                <a:gd name="T18" fmla="*/ 2471 w 3175"/>
                <a:gd name="T19" fmla="*/ 823 h 1472"/>
                <a:gd name="T20" fmla="*/ 2332 w 3175"/>
                <a:gd name="T21" fmla="*/ 928 h 1472"/>
                <a:gd name="T22" fmla="*/ 2165 w 3175"/>
                <a:gd name="T23" fmla="*/ 1045 h 1472"/>
                <a:gd name="T24" fmla="*/ 2112 w 3175"/>
                <a:gd name="T25" fmla="*/ 1195 h 1472"/>
                <a:gd name="T26" fmla="*/ 2103 w 3175"/>
                <a:gd name="T27" fmla="*/ 1457 h 1472"/>
                <a:gd name="T28" fmla="*/ 2026 w 3175"/>
                <a:gd name="T29" fmla="*/ 1414 h 1472"/>
                <a:gd name="T30" fmla="*/ 1993 w 3175"/>
                <a:gd name="T31" fmla="*/ 1326 h 1472"/>
                <a:gd name="T32" fmla="*/ 1959 w 3175"/>
                <a:gd name="T33" fmla="*/ 1184 h 1472"/>
                <a:gd name="T34" fmla="*/ 1832 w 3175"/>
                <a:gd name="T35" fmla="*/ 1168 h 1472"/>
                <a:gd name="T36" fmla="*/ 1653 w 3175"/>
                <a:gd name="T37" fmla="*/ 1143 h 1472"/>
                <a:gd name="T38" fmla="*/ 1616 w 3175"/>
                <a:gd name="T39" fmla="*/ 1186 h 1472"/>
                <a:gd name="T40" fmla="*/ 1548 w 3175"/>
                <a:gd name="T41" fmla="*/ 1238 h 1472"/>
                <a:gd name="T42" fmla="*/ 1436 w 3175"/>
                <a:gd name="T43" fmla="*/ 1192 h 1472"/>
                <a:gd name="T44" fmla="*/ 1231 w 3175"/>
                <a:gd name="T45" fmla="*/ 1272 h 1472"/>
                <a:gd name="T46" fmla="*/ 1160 w 3175"/>
                <a:gd name="T47" fmla="*/ 1392 h 1472"/>
                <a:gd name="T48" fmla="*/ 1080 w 3175"/>
                <a:gd name="T49" fmla="*/ 1382 h 1472"/>
                <a:gd name="T50" fmla="*/ 1037 w 3175"/>
                <a:gd name="T51" fmla="*/ 1227 h 1472"/>
                <a:gd name="T52" fmla="*/ 940 w 3175"/>
                <a:gd name="T53" fmla="*/ 1190 h 1472"/>
                <a:gd name="T54" fmla="*/ 867 w 3175"/>
                <a:gd name="T55" fmla="*/ 1219 h 1472"/>
                <a:gd name="T56" fmla="*/ 782 w 3175"/>
                <a:gd name="T57" fmla="*/ 1087 h 1472"/>
                <a:gd name="T58" fmla="*/ 670 w 3175"/>
                <a:gd name="T59" fmla="*/ 1065 h 1472"/>
                <a:gd name="T60" fmla="*/ 462 w 3175"/>
                <a:gd name="T61" fmla="*/ 1065 h 1472"/>
                <a:gd name="T62" fmla="*/ 220 w 3175"/>
                <a:gd name="T63" fmla="*/ 1016 h 1472"/>
                <a:gd name="T64" fmla="*/ 88 w 3175"/>
                <a:gd name="T65" fmla="*/ 920 h 1472"/>
                <a:gd name="T66" fmla="*/ 39 w 3175"/>
                <a:gd name="T67" fmla="*/ 848 h 1472"/>
                <a:gd name="T68" fmla="*/ 29 w 3175"/>
                <a:gd name="T69" fmla="*/ 662 h 1472"/>
                <a:gd name="T70" fmla="*/ 0 w 3175"/>
                <a:gd name="T71" fmla="*/ 604 h 1472"/>
                <a:gd name="T72" fmla="*/ 141 w 3175"/>
                <a:gd name="T73" fmla="*/ 336 h 1472"/>
                <a:gd name="T74" fmla="*/ 247 w 3175"/>
                <a:gd name="T75" fmla="*/ 176 h 1472"/>
                <a:gd name="T76" fmla="*/ 355 w 3175"/>
                <a:gd name="T77" fmla="*/ 102 h 1472"/>
                <a:gd name="T78" fmla="*/ 376 w 3175"/>
                <a:gd name="T79" fmla="*/ 120 h 1472"/>
                <a:gd name="T80" fmla="*/ 1827 w 3175"/>
                <a:gd name="T81" fmla="*/ 0 h 1472"/>
                <a:gd name="T82" fmla="*/ 1926 w 3175"/>
                <a:gd name="T83" fmla="*/ 55 h 1472"/>
                <a:gd name="T84" fmla="*/ 2015 w 3175"/>
                <a:gd name="T85" fmla="*/ 69 h 1472"/>
                <a:gd name="T86" fmla="*/ 1929 w 3175"/>
                <a:gd name="T87" fmla="*/ 128 h 1472"/>
                <a:gd name="T88" fmla="*/ 1977 w 3175"/>
                <a:gd name="T89" fmla="*/ 166 h 1472"/>
                <a:gd name="T90" fmla="*/ 2094 w 3175"/>
                <a:gd name="T91" fmla="*/ 155 h 1472"/>
                <a:gd name="T92" fmla="*/ 2284 w 3175"/>
                <a:gd name="T93" fmla="*/ 193 h 1472"/>
                <a:gd name="T94" fmla="*/ 2217 w 3175"/>
                <a:gd name="T95" fmla="*/ 204 h 1472"/>
                <a:gd name="T96" fmla="*/ 2087 w 3175"/>
                <a:gd name="T97" fmla="*/ 264 h 1472"/>
                <a:gd name="T98" fmla="*/ 2021 w 3175"/>
                <a:gd name="T99" fmla="*/ 355 h 1472"/>
                <a:gd name="T100" fmla="*/ 2012 w 3175"/>
                <a:gd name="T101" fmla="*/ 451 h 1472"/>
                <a:gd name="T102" fmla="*/ 2076 w 3175"/>
                <a:gd name="T103" fmla="*/ 417 h 1472"/>
                <a:gd name="T104" fmla="*/ 2205 w 3175"/>
                <a:gd name="T105" fmla="*/ 252 h 1472"/>
                <a:gd name="T106" fmla="*/ 2267 w 3175"/>
                <a:gd name="T107" fmla="*/ 303 h 1472"/>
                <a:gd name="T108" fmla="*/ 2299 w 3175"/>
                <a:gd name="T109" fmla="*/ 394 h 1472"/>
                <a:gd name="T110" fmla="*/ 2206 w 3175"/>
                <a:gd name="T111" fmla="*/ 454 h 1472"/>
                <a:gd name="T112" fmla="*/ 2317 w 3175"/>
                <a:gd name="T113" fmla="*/ 457 h 1472"/>
                <a:gd name="T114" fmla="*/ 2570 w 3175"/>
                <a:gd name="T115" fmla="*/ 373 h 1472"/>
                <a:gd name="T116" fmla="*/ 2730 w 3175"/>
                <a:gd name="T117" fmla="*/ 252 h 1472"/>
                <a:gd name="T118" fmla="*/ 3016 w 3175"/>
                <a:gd name="T119" fmla="*/ 203 h 1472"/>
                <a:gd name="T120" fmla="*/ 3136 w 3175"/>
                <a:gd name="T121" fmla="*/ 118 h 1472"/>
                <a:gd name="T122" fmla="*/ 3149 w 3175"/>
                <a:gd name="T123" fmla="*/ 18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75" h="1472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9" y="394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43" name="Freeform 7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1971676" y="3662376"/>
              <a:ext cx="339725" cy="590552"/>
            </a:xfrm>
            <a:custGeom>
              <a:avLst/>
              <a:gdLst>
                <a:gd name="T0" fmla="*/ 583 w 784"/>
                <a:gd name="T1" fmla="*/ 277 h 1128"/>
                <a:gd name="T2" fmla="*/ 549 w 784"/>
                <a:gd name="T3" fmla="*/ 295 h 1128"/>
                <a:gd name="T4" fmla="*/ 484 w 784"/>
                <a:gd name="T5" fmla="*/ 387 h 1128"/>
                <a:gd name="T6" fmla="*/ 465 w 784"/>
                <a:gd name="T7" fmla="*/ 457 h 1128"/>
                <a:gd name="T8" fmla="*/ 481 w 784"/>
                <a:gd name="T9" fmla="*/ 522 h 1128"/>
                <a:gd name="T10" fmla="*/ 530 w 784"/>
                <a:gd name="T11" fmla="*/ 591 h 1128"/>
                <a:gd name="T12" fmla="*/ 579 w 784"/>
                <a:gd name="T13" fmla="*/ 616 h 1128"/>
                <a:gd name="T14" fmla="*/ 625 w 784"/>
                <a:gd name="T15" fmla="*/ 600 h 1128"/>
                <a:gd name="T16" fmla="*/ 654 w 784"/>
                <a:gd name="T17" fmla="*/ 653 h 1128"/>
                <a:gd name="T18" fmla="*/ 672 w 784"/>
                <a:gd name="T19" fmla="*/ 683 h 1128"/>
                <a:gd name="T20" fmla="*/ 714 w 784"/>
                <a:gd name="T21" fmla="*/ 687 h 1128"/>
                <a:gd name="T22" fmla="*/ 749 w 784"/>
                <a:gd name="T23" fmla="*/ 712 h 1128"/>
                <a:gd name="T24" fmla="*/ 770 w 784"/>
                <a:gd name="T25" fmla="*/ 756 h 1128"/>
                <a:gd name="T26" fmla="*/ 761 w 784"/>
                <a:gd name="T27" fmla="*/ 790 h 1128"/>
                <a:gd name="T28" fmla="*/ 760 w 784"/>
                <a:gd name="T29" fmla="*/ 825 h 1128"/>
                <a:gd name="T30" fmla="*/ 772 w 784"/>
                <a:gd name="T31" fmla="*/ 882 h 1128"/>
                <a:gd name="T32" fmla="*/ 758 w 784"/>
                <a:gd name="T33" fmla="*/ 932 h 1128"/>
                <a:gd name="T34" fmla="*/ 770 w 784"/>
                <a:gd name="T35" fmla="*/ 994 h 1128"/>
                <a:gd name="T36" fmla="*/ 763 w 784"/>
                <a:gd name="T37" fmla="*/ 1054 h 1128"/>
                <a:gd name="T38" fmla="*/ 691 w 784"/>
                <a:gd name="T39" fmla="*/ 1122 h 1128"/>
                <a:gd name="T40" fmla="*/ 648 w 784"/>
                <a:gd name="T41" fmla="*/ 1103 h 1128"/>
                <a:gd name="T42" fmla="*/ 602 w 784"/>
                <a:gd name="T43" fmla="*/ 1056 h 1128"/>
                <a:gd name="T44" fmla="*/ 463 w 784"/>
                <a:gd name="T45" fmla="*/ 998 h 1128"/>
                <a:gd name="T46" fmla="*/ 425 w 784"/>
                <a:gd name="T47" fmla="*/ 967 h 1128"/>
                <a:gd name="T48" fmla="*/ 331 w 784"/>
                <a:gd name="T49" fmla="*/ 894 h 1128"/>
                <a:gd name="T50" fmla="*/ 318 w 784"/>
                <a:gd name="T51" fmla="*/ 867 h 1128"/>
                <a:gd name="T52" fmla="*/ 328 w 784"/>
                <a:gd name="T53" fmla="*/ 815 h 1128"/>
                <a:gd name="T54" fmla="*/ 290 w 784"/>
                <a:gd name="T55" fmla="*/ 778 h 1128"/>
                <a:gd name="T56" fmla="*/ 259 w 784"/>
                <a:gd name="T57" fmla="*/ 745 h 1128"/>
                <a:gd name="T58" fmla="*/ 243 w 784"/>
                <a:gd name="T59" fmla="*/ 689 h 1128"/>
                <a:gd name="T60" fmla="*/ 153 w 784"/>
                <a:gd name="T61" fmla="*/ 530 h 1128"/>
                <a:gd name="T62" fmla="*/ 120 w 784"/>
                <a:gd name="T63" fmla="*/ 487 h 1128"/>
                <a:gd name="T64" fmla="*/ 90 w 784"/>
                <a:gd name="T65" fmla="*/ 432 h 1128"/>
                <a:gd name="T66" fmla="*/ 22 w 784"/>
                <a:gd name="T67" fmla="*/ 397 h 1128"/>
                <a:gd name="T68" fmla="*/ 0 w 784"/>
                <a:gd name="T69" fmla="*/ 363 h 1128"/>
                <a:gd name="T70" fmla="*/ 13 w 784"/>
                <a:gd name="T71" fmla="*/ 276 h 1128"/>
                <a:gd name="T72" fmla="*/ 28 w 784"/>
                <a:gd name="T73" fmla="*/ 246 h 1128"/>
                <a:gd name="T74" fmla="*/ 72 w 784"/>
                <a:gd name="T75" fmla="*/ 222 h 1128"/>
                <a:gd name="T76" fmla="*/ 95 w 784"/>
                <a:gd name="T77" fmla="*/ 272 h 1128"/>
                <a:gd name="T78" fmla="*/ 158 w 784"/>
                <a:gd name="T79" fmla="*/ 307 h 1128"/>
                <a:gd name="T80" fmla="*/ 184 w 784"/>
                <a:gd name="T81" fmla="*/ 271 h 1128"/>
                <a:gd name="T82" fmla="*/ 201 w 784"/>
                <a:gd name="T83" fmla="*/ 225 h 1128"/>
                <a:gd name="T84" fmla="*/ 270 w 784"/>
                <a:gd name="T85" fmla="*/ 170 h 1128"/>
                <a:gd name="T86" fmla="*/ 344 w 784"/>
                <a:gd name="T87" fmla="*/ 120 h 1128"/>
                <a:gd name="T88" fmla="*/ 357 w 784"/>
                <a:gd name="T89" fmla="*/ 70 h 1128"/>
                <a:gd name="T90" fmla="*/ 347 w 784"/>
                <a:gd name="T91" fmla="*/ 5 h 1128"/>
                <a:gd name="T92" fmla="*/ 422 w 784"/>
                <a:gd name="T93" fmla="*/ 53 h 1128"/>
                <a:gd name="T94" fmla="*/ 467 w 784"/>
                <a:gd name="T95" fmla="*/ 107 h 1128"/>
                <a:gd name="T96" fmla="*/ 506 w 784"/>
                <a:gd name="T97" fmla="*/ 154 h 1128"/>
                <a:gd name="T98" fmla="*/ 561 w 784"/>
                <a:gd name="T99" fmla="*/ 157 h 1128"/>
                <a:gd name="T100" fmla="*/ 617 w 784"/>
                <a:gd name="T101" fmla="*/ 149 h 1128"/>
                <a:gd name="T102" fmla="*/ 640 w 784"/>
                <a:gd name="T103" fmla="*/ 156 h 1128"/>
                <a:gd name="T104" fmla="*/ 654 w 784"/>
                <a:gd name="T105" fmla="*/ 193 h 1128"/>
                <a:gd name="T106" fmla="*/ 627 w 784"/>
                <a:gd name="T107" fmla="*/ 210 h 1128"/>
                <a:gd name="T108" fmla="*/ 627 w 784"/>
                <a:gd name="T109" fmla="*/ 240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4" h="1128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44" name="Freeform 8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2271715" y="4225940"/>
              <a:ext cx="261937" cy="1130305"/>
            </a:xfrm>
            <a:custGeom>
              <a:avLst/>
              <a:gdLst>
                <a:gd name="T0" fmla="*/ 418 w 598"/>
                <a:gd name="T1" fmla="*/ 2021 h 2158"/>
                <a:gd name="T2" fmla="*/ 342 w 598"/>
                <a:gd name="T3" fmla="*/ 1955 h 2158"/>
                <a:gd name="T4" fmla="*/ 339 w 598"/>
                <a:gd name="T5" fmla="*/ 1893 h 2158"/>
                <a:gd name="T6" fmla="*/ 345 w 598"/>
                <a:gd name="T7" fmla="*/ 1843 h 2158"/>
                <a:gd name="T8" fmla="*/ 362 w 598"/>
                <a:gd name="T9" fmla="*/ 1791 h 2158"/>
                <a:gd name="T10" fmla="*/ 354 w 598"/>
                <a:gd name="T11" fmla="*/ 1740 h 2158"/>
                <a:gd name="T12" fmla="*/ 332 w 598"/>
                <a:gd name="T13" fmla="*/ 1683 h 2158"/>
                <a:gd name="T14" fmla="*/ 303 w 598"/>
                <a:gd name="T15" fmla="*/ 1581 h 2158"/>
                <a:gd name="T16" fmla="*/ 226 w 598"/>
                <a:gd name="T17" fmla="*/ 1460 h 2158"/>
                <a:gd name="T18" fmla="*/ 206 w 598"/>
                <a:gd name="T19" fmla="*/ 1381 h 2158"/>
                <a:gd name="T20" fmla="*/ 217 w 598"/>
                <a:gd name="T21" fmla="*/ 1299 h 2158"/>
                <a:gd name="T22" fmla="*/ 208 w 598"/>
                <a:gd name="T23" fmla="*/ 1235 h 2158"/>
                <a:gd name="T24" fmla="*/ 185 w 598"/>
                <a:gd name="T25" fmla="*/ 1165 h 2158"/>
                <a:gd name="T26" fmla="*/ 211 w 598"/>
                <a:gd name="T27" fmla="*/ 1123 h 2158"/>
                <a:gd name="T28" fmla="*/ 195 w 598"/>
                <a:gd name="T29" fmla="*/ 1082 h 2158"/>
                <a:gd name="T30" fmla="*/ 211 w 598"/>
                <a:gd name="T31" fmla="*/ 1025 h 2158"/>
                <a:gd name="T32" fmla="*/ 210 w 598"/>
                <a:gd name="T33" fmla="*/ 993 h 2158"/>
                <a:gd name="T34" fmla="*/ 187 w 598"/>
                <a:gd name="T35" fmla="*/ 927 h 2158"/>
                <a:gd name="T36" fmla="*/ 136 w 598"/>
                <a:gd name="T37" fmla="*/ 852 h 2158"/>
                <a:gd name="T38" fmla="*/ 134 w 598"/>
                <a:gd name="T39" fmla="*/ 686 h 2158"/>
                <a:gd name="T40" fmla="*/ 183 w 598"/>
                <a:gd name="T41" fmla="*/ 584 h 2158"/>
                <a:gd name="T42" fmla="*/ 189 w 598"/>
                <a:gd name="T43" fmla="*/ 522 h 2158"/>
                <a:gd name="T44" fmla="*/ 160 w 598"/>
                <a:gd name="T45" fmla="*/ 459 h 2158"/>
                <a:gd name="T46" fmla="*/ 182 w 598"/>
                <a:gd name="T47" fmla="*/ 406 h 2158"/>
                <a:gd name="T48" fmla="*/ 229 w 598"/>
                <a:gd name="T49" fmla="*/ 346 h 2158"/>
                <a:gd name="T50" fmla="*/ 200 w 598"/>
                <a:gd name="T51" fmla="*/ 308 h 2158"/>
                <a:gd name="T52" fmla="*/ 148 w 598"/>
                <a:gd name="T53" fmla="*/ 222 h 2158"/>
                <a:gd name="T54" fmla="*/ 129 w 598"/>
                <a:gd name="T55" fmla="*/ 125 h 2158"/>
                <a:gd name="T56" fmla="*/ 91 w 598"/>
                <a:gd name="T57" fmla="*/ 37 h 2158"/>
                <a:gd name="T58" fmla="*/ 0 w 598"/>
                <a:gd name="T59" fmla="*/ 44 h 2158"/>
                <a:gd name="T60" fmla="*/ 31 w 598"/>
                <a:gd name="T61" fmla="*/ 200 h 2158"/>
                <a:gd name="T62" fmla="*/ 42 w 598"/>
                <a:gd name="T63" fmla="*/ 304 h 2158"/>
                <a:gd name="T64" fmla="*/ 27 w 598"/>
                <a:gd name="T65" fmla="*/ 374 h 2158"/>
                <a:gd name="T66" fmla="*/ 52 w 598"/>
                <a:gd name="T67" fmla="*/ 524 h 2158"/>
                <a:gd name="T68" fmla="*/ 46 w 598"/>
                <a:gd name="T69" fmla="*/ 649 h 2158"/>
                <a:gd name="T70" fmla="*/ 36 w 598"/>
                <a:gd name="T71" fmla="*/ 718 h 2158"/>
                <a:gd name="T72" fmla="*/ 52 w 598"/>
                <a:gd name="T73" fmla="*/ 767 h 2158"/>
                <a:gd name="T74" fmla="*/ 64 w 598"/>
                <a:gd name="T75" fmla="*/ 871 h 2158"/>
                <a:gd name="T76" fmla="*/ 81 w 598"/>
                <a:gd name="T77" fmla="*/ 913 h 2158"/>
                <a:gd name="T78" fmla="*/ 73 w 598"/>
                <a:gd name="T79" fmla="*/ 1045 h 2158"/>
                <a:gd name="T80" fmla="*/ 63 w 598"/>
                <a:gd name="T81" fmla="*/ 1152 h 2158"/>
                <a:gd name="T82" fmla="*/ 40 w 598"/>
                <a:gd name="T83" fmla="*/ 1188 h 2158"/>
                <a:gd name="T84" fmla="*/ 60 w 598"/>
                <a:gd name="T85" fmla="*/ 1258 h 2158"/>
                <a:gd name="T86" fmla="*/ 106 w 598"/>
                <a:gd name="T87" fmla="*/ 1343 h 2158"/>
                <a:gd name="T88" fmla="*/ 93 w 598"/>
                <a:gd name="T89" fmla="*/ 1396 h 2158"/>
                <a:gd name="T90" fmla="*/ 106 w 598"/>
                <a:gd name="T91" fmla="*/ 1449 h 2158"/>
                <a:gd name="T92" fmla="*/ 164 w 598"/>
                <a:gd name="T93" fmla="*/ 1467 h 2158"/>
                <a:gd name="T94" fmla="*/ 209 w 598"/>
                <a:gd name="T95" fmla="*/ 1621 h 2158"/>
                <a:gd name="T96" fmla="*/ 227 w 598"/>
                <a:gd name="T97" fmla="*/ 1709 h 2158"/>
                <a:gd name="T98" fmla="*/ 151 w 598"/>
                <a:gd name="T99" fmla="*/ 1749 h 2158"/>
                <a:gd name="T100" fmla="*/ 207 w 598"/>
                <a:gd name="T101" fmla="*/ 1776 h 2158"/>
                <a:gd name="T102" fmla="*/ 250 w 598"/>
                <a:gd name="T103" fmla="*/ 1820 h 2158"/>
                <a:gd name="T104" fmla="*/ 275 w 598"/>
                <a:gd name="T105" fmla="*/ 1871 h 2158"/>
                <a:gd name="T106" fmla="*/ 308 w 598"/>
                <a:gd name="T107" fmla="*/ 1961 h 2158"/>
                <a:gd name="T108" fmla="*/ 359 w 598"/>
                <a:gd name="T109" fmla="*/ 2013 h 2158"/>
                <a:gd name="T110" fmla="*/ 393 w 598"/>
                <a:gd name="T111" fmla="*/ 2048 h 2158"/>
                <a:gd name="T112" fmla="*/ 424 w 598"/>
                <a:gd name="T113" fmla="*/ 2074 h 2158"/>
                <a:gd name="T114" fmla="*/ 465 w 598"/>
                <a:gd name="T115" fmla="*/ 2110 h 2158"/>
                <a:gd name="T116" fmla="*/ 519 w 598"/>
                <a:gd name="T117" fmla="*/ 2140 h 2158"/>
                <a:gd name="T118" fmla="*/ 538 w 598"/>
                <a:gd name="T119" fmla="*/ 2151 h 2158"/>
                <a:gd name="T120" fmla="*/ 586 w 598"/>
                <a:gd name="T121" fmla="*/ 2098 h 2158"/>
                <a:gd name="T122" fmla="*/ 591 w 598"/>
                <a:gd name="T123" fmla="*/ 2071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8" h="2158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45" name="Freeform 9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176465" y="3508388"/>
              <a:ext cx="966787" cy="1203330"/>
            </a:xfrm>
            <a:custGeom>
              <a:avLst/>
              <a:gdLst>
                <a:gd name="T0" fmla="*/ 440 w 2226"/>
                <a:gd name="T1" fmla="*/ 896 h 2292"/>
                <a:gd name="T2" fmla="*/ 505 w 2226"/>
                <a:gd name="T3" fmla="*/ 985 h 2292"/>
                <a:gd name="T4" fmla="*/ 572 w 2226"/>
                <a:gd name="T5" fmla="*/ 1054 h 2292"/>
                <a:gd name="T6" fmla="*/ 716 w 2226"/>
                <a:gd name="T7" fmla="*/ 1098 h 2292"/>
                <a:gd name="T8" fmla="*/ 798 w 2226"/>
                <a:gd name="T9" fmla="*/ 1204 h 2292"/>
                <a:gd name="T10" fmla="*/ 846 w 2226"/>
                <a:gd name="T11" fmla="*/ 1292 h 2292"/>
                <a:gd name="T12" fmla="*/ 939 w 2226"/>
                <a:gd name="T13" fmla="*/ 1355 h 2292"/>
                <a:gd name="T14" fmla="*/ 957 w 2226"/>
                <a:gd name="T15" fmla="*/ 1466 h 2292"/>
                <a:gd name="T16" fmla="*/ 976 w 2226"/>
                <a:gd name="T17" fmla="*/ 1541 h 2292"/>
                <a:gd name="T18" fmla="*/ 992 w 2226"/>
                <a:gd name="T19" fmla="*/ 1632 h 2292"/>
                <a:gd name="T20" fmla="*/ 1131 w 2226"/>
                <a:gd name="T21" fmla="*/ 1698 h 2292"/>
                <a:gd name="T22" fmla="*/ 1193 w 2226"/>
                <a:gd name="T23" fmla="*/ 1805 h 2292"/>
                <a:gd name="T24" fmla="*/ 1243 w 2226"/>
                <a:gd name="T25" fmla="*/ 1864 h 2292"/>
                <a:gd name="T26" fmla="*/ 1183 w 2226"/>
                <a:gd name="T27" fmla="*/ 2003 h 2292"/>
                <a:gd name="T28" fmla="*/ 1084 w 2226"/>
                <a:gd name="T29" fmla="*/ 2128 h 2292"/>
                <a:gd name="T30" fmla="*/ 1180 w 2226"/>
                <a:gd name="T31" fmla="*/ 2161 h 2292"/>
                <a:gd name="T32" fmla="*/ 1296 w 2226"/>
                <a:gd name="T33" fmla="*/ 2234 h 2292"/>
                <a:gd name="T34" fmla="*/ 1419 w 2226"/>
                <a:gd name="T35" fmla="*/ 2198 h 2292"/>
                <a:gd name="T36" fmla="*/ 1518 w 2226"/>
                <a:gd name="T37" fmla="*/ 2036 h 2292"/>
                <a:gd name="T38" fmla="*/ 1512 w 2226"/>
                <a:gd name="T39" fmla="*/ 1918 h 2292"/>
                <a:gd name="T40" fmla="*/ 1561 w 2226"/>
                <a:gd name="T41" fmla="*/ 1793 h 2292"/>
                <a:gd name="T42" fmla="*/ 1706 w 2226"/>
                <a:gd name="T43" fmla="*/ 1727 h 2292"/>
                <a:gd name="T44" fmla="*/ 1798 w 2226"/>
                <a:gd name="T45" fmla="*/ 1681 h 2292"/>
                <a:gd name="T46" fmla="*/ 1897 w 2226"/>
                <a:gd name="T47" fmla="*/ 1641 h 2292"/>
                <a:gd name="T48" fmla="*/ 1982 w 2226"/>
                <a:gd name="T49" fmla="*/ 1400 h 2292"/>
                <a:gd name="T50" fmla="*/ 2014 w 2226"/>
                <a:gd name="T51" fmla="*/ 1288 h 2292"/>
                <a:gd name="T52" fmla="*/ 2002 w 2226"/>
                <a:gd name="T53" fmla="*/ 1090 h 2292"/>
                <a:gd name="T54" fmla="*/ 2073 w 2226"/>
                <a:gd name="T55" fmla="*/ 1009 h 2292"/>
                <a:gd name="T56" fmla="*/ 2190 w 2226"/>
                <a:gd name="T57" fmla="*/ 877 h 2292"/>
                <a:gd name="T58" fmla="*/ 2222 w 2226"/>
                <a:gd name="T59" fmla="*/ 732 h 2292"/>
                <a:gd name="T60" fmla="*/ 2157 w 2226"/>
                <a:gd name="T61" fmla="*/ 599 h 2292"/>
                <a:gd name="T62" fmla="*/ 2059 w 2226"/>
                <a:gd name="T63" fmla="*/ 563 h 2292"/>
                <a:gd name="T64" fmla="*/ 1921 w 2226"/>
                <a:gd name="T65" fmla="*/ 462 h 2292"/>
                <a:gd name="T66" fmla="*/ 1742 w 2226"/>
                <a:gd name="T67" fmla="*/ 450 h 2292"/>
                <a:gd name="T68" fmla="*/ 1670 w 2226"/>
                <a:gd name="T69" fmla="*/ 447 h 2292"/>
                <a:gd name="T70" fmla="*/ 1636 w 2226"/>
                <a:gd name="T71" fmla="*/ 394 h 2292"/>
                <a:gd name="T72" fmla="*/ 1512 w 2226"/>
                <a:gd name="T73" fmla="*/ 348 h 2292"/>
                <a:gd name="T74" fmla="*/ 1411 w 2226"/>
                <a:gd name="T75" fmla="*/ 409 h 2292"/>
                <a:gd name="T76" fmla="*/ 1338 w 2226"/>
                <a:gd name="T77" fmla="*/ 405 h 2292"/>
                <a:gd name="T78" fmla="*/ 1247 w 2226"/>
                <a:gd name="T79" fmla="*/ 384 h 2292"/>
                <a:gd name="T80" fmla="*/ 1317 w 2226"/>
                <a:gd name="T81" fmla="*/ 268 h 2292"/>
                <a:gd name="T82" fmla="*/ 1338 w 2226"/>
                <a:gd name="T83" fmla="*/ 184 h 2292"/>
                <a:gd name="T84" fmla="*/ 1291 w 2226"/>
                <a:gd name="T85" fmla="*/ 68 h 2292"/>
                <a:gd name="T86" fmla="*/ 1124 w 2226"/>
                <a:gd name="T87" fmla="*/ 135 h 2292"/>
                <a:gd name="T88" fmla="*/ 1003 w 2226"/>
                <a:gd name="T89" fmla="*/ 170 h 2292"/>
                <a:gd name="T90" fmla="*/ 960 w 2226"/>
                <a:gd name="T91" fmla="*/ 187 h 2292"/>
                <a:gd name="T92" fmla="*/ 812 w 2226"/>
                <a:gd name="T93" fmla="*/ 176 h 2292"/>
                <a:gd name="T94" fmla="*/ 811 w 2226"/>
                <a:gd name="T95" fmla="*/ 67 h 2292"/>
                <a:gd name="T96" fmla="*/ 745 w 2226"/>
                <a:gd name="T97" fmla="*/ 0 h 2292"/>
                <a:gd name="T98" fmla="*/ 700 w 2226"/>
                <a:gd name="T99" fmla="*/ 31 h 2292"/>
                <a:gd name="T100" fmla="*/ 589 w 2226"/>
                <a:gd name="T101" fmla="*/ 70 h 2292"/>
                <a:gd name="T102" fmla="*/ 560 w 2226"/>
                <a:gd name="T103" fmla="*/ 198 h 2292"/>
                <a:gd name="T104" fmla="*/ 453 w 2226"/>
                <a:gd name="T105" fmla="*/ 258 h 2292"/>
                <a:gd name="T106" fmla="*/ 286 w 2226"/>
                <a:gd name="T107" fmla="*/ 197 h 2292"/>
                <a:gd name="T108" fmla="*/ 253 w 2226"/>
                <a:gd name="T109" fmla="*/ 240 h 2292"/>
                <a:gd name="T110" fmla="*/ 198 w 2226"/>
                <a:gd name="T111" fmla="*/ 311 h 2292"/>
                <a:gd name="T112" fmla="*/ 246 w 2226"/>
                <a:gd name="T113" fmla="*/ 388 h 2292"/>
                <a:gd name="T114" fmla="*/ 194 w 2226"/>
                <a:gd name="T115" fmla="*/ 560 h 2292"/>
                <a:gd name="T116" fmla="*/ 100 w 2226"/>
                <a:gd name="T117" fmla="*/ 567 h 2292"/>
                <a:gd name="T118" fmla="*/ 16 w 2226"/>
                <a:gd name="T119" fmla="*/ 687 h 2292"/>
                <a:gd name="T120" fmla="*/ 22 w 2226"/>
                <a:gd name="T121" fmla="*/ 824 h 2292"/>
                <a:gd name="T122" fmla="*/ 120 w 2226"/>
                <a:gd name="T123" fmla="*/ 905 h 2292"/>
                <a:gd name="T124" fmla="*/ 191 w 2226"/>
                <a:gd name="T125" fmla="*/ 949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26" h="2292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46" name="Freeform 10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4289427" y="2454284"/>
              <a:ext cx="69850" cy="49213"/>
            </a:xfrm>
            <a:custGeom>
              <a:avLst/>
              <a:gdLst>
                <a:gd name="T0" fmla="*/ 94 w 161"/>
                <a:gd name="T1" fmla="*/ 0 h 93"/>
                <a:gd name="T2" fmla="*/ 107 w 161"/>
                <a:gd name="T3" fmla="*/ 18 h 93"/>
                <a:gd name="T4" fmla="*/ 112 w 161"/>
                <a:gd name="T5" fmla="*/ 12 h 93"/>
                <a:gd name="T6" fmla="*/ 117 w 161"/>
                <a:gd name="T7" fmla="*/ 8 h 93"/>
                <a:gd name="T8" fmla="*/ 122 w 161"/>
                <a:gd name="T9" fmla="*/ 5 h 93"/>
                <a:gd name="T10" fmla="*/ 127 w 161"/>
                <a:gd name="T11" fmla="*/ 3 h 93"/>
                <a:gd name="T12" fmla="*/ 137 w 161"/>
                <a:gd name="T13" fmla="*/ 1 h 93"/>
                <a:gd name="T14" fmla="*/ 148 w 161"/>
                <a:gd name="T15" fmla="*/ 0 h 93"/>
                <a:gd name="T16" fmla="*/ 151 w 161"/>
                <a:gd name="T17" fmla="*/ 0 h 93"/>
                <a:gd name="T18" fmla="*/ 161 w 161"/>
                <a:gd name="T19" fmla="*/ 0 h 93"/>
                <a:gd name="T20" fmla="*/ 161 w 161"/>
                <a:gd name="T21" fmla="*/ 92 h 93"/>
                <a:gd name="T22" fmla="*/ 155 w 161"/>
                <a:gd name="T23" fmla="*/ 93 h 93"/>
                <a:gd name="T24" fmla="*/ 150 w 161"/>
                <a:gd name="T25" fmla="*/ 93 h 93"/>
                <a:gd name="T26" fmla="*/ 145 w 161"/>
                <a:gd name="T27" fmla="*/ 92 h 93"/>
                <a:gd name="T28" fmla="*/ 140 w 161"/>
                <a:gd name="T29" fmla="*/ 91 h 93"/>
                <a:gd name="T30" fmla="*/ 129 w 161"/>
                <a:gd name="T31" fmla="*/ 88 h 93"/>
                <a:gd name="T32" fmla="*/ 120 w 161"/>
                <a:gd name="T33" fmla="*/ 82 h 93"/>
                <a:gd name="T34" fmla="*/ 111 w 161"/>
                <a:gd name="T35" fmla="*/ 75 h 93"/>
                <a:gd name="T36" fmla="*/ 104 w 161"/>
                <a:gd name="T37" fmla="*/ 67 h 93"/>
                <a:gd name="T38" fmla="*/ 97 w 161"/>
                <a:gd name="T39" fmla="*/ 59 h 93"/>
                <a:gd name="T40" fmla="*/ 94 w 161"/>
                <a:gd name="T41" fmla="*/ 49 h 93"/>
                <a:gd name="T42" fmla="*/ 92 w 161"/>
                <a:gd name="T43" fmla="*/ 50 h 93"/>
                <a:gd name="T44" fmla="*/ 89 w 161"/>
                <a:gd name="T45" fmla="*/ 51 h 93"/>
                <a:gd name="T46" fmla="*/ 86 w 161"/>
                <a:gd name="T47" fmla="*/ 51 h 93"/>
                <a:gd name="T48" fmla="*/ 84 w 161"/>
                <a:gd name="T49" fmla="*/ 51 h 93"/>
                <a:gd name="T50" fmla="*/ 78 w 161"/>
                <a:gd name="T51" fmla="*/ 50 h 93"/>
                <a:gd name="T52" fmla="*/ 74 w 161"/>
                <a:gd name="T53" fmla="*/ 49 h 93"/>
                <a:gd name="T54" fmla="*/ 65 w 161"/>
                <a:gd name="T55" fmla="*/ 48 h 93"/>
                <a:gd name="T56" fmla="*/ 55 w 161"/>
                <a:gd name="T57" fmla="*/ 45 h 93"/>
                <a:gd name="T58" fmla="*/ 44 w 161"/>
                <a:gd name="T59" fmla="*/ 40 h 93"/>
                <a:gd name="T60" fmla="*/ 32 w 161"/>
                <a:gd name="T61" fmla="*/ 34 h 93"/>
                <a:gd name="T62" fmla="*/ 21 w 161"/>
                <a:gd name="T63" fmla="*/ 26 h 93"/>
                <a:gd name="T64" fmla="*/ 12 w 161"/>
                <a:gd name="T65" fmla="*/ 18 h 93"/>
                <a:gd name="T66" fmla="*/ 8 w 161"/>
                <a:gd name="T67" fmla="*/ 14 h 93"/>
                <a:gd name="T68" fmla="*/ 5 w 161"/>
                <a:gd name="T69" fmla="*/ 9 h 93"/>
                <a:gd name="T70" fmla="*/ 3 w 161"/>
                <a:gd name="T71" fmla="*/ 5 h 93"/>
                <a:gd name="T72" fmla="*/ 0 w 161"/>
                <a:gd name="T73" fmla="*/ 0 h 93"/>
                <a:gd name="T74" fmla="*/ 94 w 161"/>
                <a:gd name="T75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1" h="93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47" name="Freeform 11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3787777" y="2328871"/>
              <a:ext cx="82550" cy="160338"/>
            </a:xfrm>
            <a:custGeom>
              <a:avLst/>
              <a:gdLst>
                <a:gd name="T0" fmla="*/ 38 w 192"/>
                <a:gd name="T1" fmla="*/ 3 h 307"/>
                <a:gd name="T2" fmla="*/ 37 w 192"/>
                <a:gd name="T3" fmla="*/ 0 h 307"/>
                <a:gd name="T4" fmla="*/ 57 w 192"/>
                <a:gd name="T5" fmla="*/ 3 h 307"/>
                <a:gd name="T6" fmla="*/ 110 w 192"/>
                <a:gd name="T7" fmla="*/ 14 h 307"/>
                <a:gd name="T8" fmla="*/ 155 w 192"/>
                <a:gd name="T9" fmla="*/ 25 h 307"/>
                <a:gd name="T10" fmla="*/ 181 w 192"/>
                <a:gd name="T11" fmla="*/ 28 h 307"/>
                <a:gd name="T12" fmla="*/ 192 w 192"/>
                <a:gd name="T13" fmla="*/ 35 h 307"/>
                <a:gd name="T14" fmla="*/ 188 w 192"/>
                <a:gd name="T15" fmla="*/ 47 h 307"/>
                <a:gd name="T16" fmla="*/ 175 w 192"/>
                <a:gd name="T17" fmla="*/ 82 h 307"/>
                <a:gd name="T18" fmla="*/ 158 w 192"/>
                <a:gd name="T19" fmla="*/ 127 h 307"/>
                <a:gd name="T20" fmla="*/ 147 w 192"/>
                <a:gd name="T21" fmla="*/ 165 h 307"/>
                <a:gd name="T22" fmla="*/ 146 w 192"/>
                <a:gd name="T23" fmla="*/ 207 h 307"/>
                <a:gd name="T24" fmla="*/ 144 w 192"/>
                <a:gd name="T25" fmla="*/ 249 h 307"/>
                <a:gd name="T26" fmla="*/ 134 w 192"/>
                <a:gd name="T27" fmla="*/ 277 h 307"/>
                <a:gd name="T28" fmla="*/ 106 w 192"/>
                <a:gd name="T29" fmla="*/ 296 h 307"/>
                <a:gd name="T30" fmla="*/ 83 w 192"/>
                <a:gd name="T31" fmla="*/ 303 h 307"/>
                <a:gd name="T32" fmla="*/ 72 w 192"/>
                <a:gd name="T33" fmla="*/ 307 h 307"/>
                <a:gd name="T34" fmla="*/ 52 w 192"/>
                <a:gd name="T35" fmla="*/ 305 h 307"/>
                <a:gd name="T36" fmla="*/ 32 w 192"/>
                <a:gd name="T37" fmla="*/ 291 h 307"/>
                <a:gd name="T38" fmla="*/ 30 w 192"/>
                <a:gd name="T39" fmla="*/ 277 h 307"/>
                <a:gd name="T40" fmla="*/ 22 w 192"/>
                <a:gd name="T41" fmla="*/ 257 h 307"/>
                <a:gd name="T42" fmla="*/ 10 w 192"/>
                <a:gd name="T43" fmla="*/ 231 h 307"/>
                <a:gd name="T44" fmla="*/ 2 w 192"/>
                <a:gd name="T45" fmla="*/ 211 h 307"/>
                <a:gd name="T46" fmla="*/ 0 w 192"/>
                <a:gd name="T47" fmla="*/ 197 h 307"/>
                <a:gd name="T48" fmla="*/ 0 w 192"/>
                <a:gd name="T49" fmla="*/ 180 h 307"/>
                <a:gd name="T50" fmla="*/ 2 w 192"/>
                <a:gd name="T51" fmla="*/ 165 h 307"/>
                <a:gd name="T52" fmla="*/ 11 w 192"/>
                <a:gd name="T53" fmla="*/ 145 h 307"/>
                <a:gd name="T54" fmla="*/ 33 w 192"/>
                <a:gd name="T55" fmla="*/ 109 h 307"/>
                <a:gd name="T56" fmla="*/ 48 w 192"/>
                <a:gd name="T57" fmla="*/ 81 h 307"/>
                <a:gd name="T58" fmla="*/ 52 w 192"/>
                <a:gd name="T59" fmla="*/ 62 h 307"/>
                <a:gd name="T60" fmla="*/ 53 w 192"/>
                <a:gd name="T61" fmla="*/ 41 h 307"/>
                <a:gd name="T62" fmla="*/ 55 w 192"/>
                <a:gd name="T63" fmla="*/ 30 h 307"/>
                <a:gd name="T64" fmla="*/ 57 w 192"/>
                <a:gd name="T65" fmla="*/ 26 h 307"/>
                <a:gd name="T66" fmla="*/ 60 w 192"/>
                <a:gd name="T67" fmla="*/ 22 h 307"/>
                <a:gd name="T68" fmla="*/ 44 w 192"/>
                <a:gd name="T69" fmla="*/ 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2" h="307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48" name="Freeform 12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3868740" y="1814519"/>
              <a:ext cx="171450" cy="269876"/>
            </a:xfrm>
            <a:custGeom>
              <a:avLst/>
              <a:gdLst>
                <a:gd name="T0" fmla="*/ 26 w 398"/>
                <a:gd name="T1" fmla="*/ 2 h 518"/>
                <a:gd name="T2" fmla="*/ 95 w 398"/>
                <a:gd name="T3" fmla="*/ 13 h 518"/>
                <a:gd name="T4" fmla="*/ 116 w 398"/>
                <a:gd name="T5" fmla="*/ 23 h 518"/>
                <a:gd name="T6" fmla="*/ 80 w 398"/>
                <a:gd name="T7" fmla="*/ 47 h 518"/>
                <a:gd name="T8" fmla="*/ 64 w 398"/>
                <a:gd name="T9" fmla="*/ 62 h 518"/>
                <a:gd name="T10" fmla="*/ 77 w 398"/>
                <a:gd name="T11" fmla="*/ 69 h 518"/>
                <a:gd name="T12" fmla="*/ 167 w 398"/>
                <a:gd name="T13" fmla="*/ 79 h 518"/>
                <a:gd name="T14" fmla="*/ 210 w 398"/>
                <a:gd name="T15" fmla="*/ 109 h 518"/>
                <a:gd name="T16" fmla="*/ 154 w 398"/>
                <a:gd name="T17" fmla="*/ 127 h 518"/>
                <a:gd name="T18" fmla="*/ 147 w 398"/>
                <a:gd name="T19" fmla="*/ 138 h 518"/>
                <a:gd name="T20" fmla="*/ 191 w 398"/>
                <a:gd name="T21" fmla="*/ 143 h 518"/>
                <a:gd name="T22" fmla="*/ 211 w 398"/>
                <a:gd name="T23" fmla="*/ 156 h 518"/>
                <a:gd name="T24" fmla="*/ 243 w 398"/>
                <a:gd name="T25" fmla="*/ 191 h 518"/>
                <a:gd name="T26" fmla="*/ 258 w 398"/>
                <a:gd name="T27" fmla="*/ 212 h 518"/>
                <a:gd name="T28" fmla="*/ 260 w 398"/>
                <a:gd name="T29" fmla="*/ 237 h 518"/>
                <a:gd name="T30" fmla="*/ 272 w 398"/>
                <a:gd name="T31" fmla="*/ 254 h 518"/>
                <a:gd name="T32" fmla="*/ 286 w 398"/>
                <a:gd name="T33" fmla="*/ 279 h 518"/>
                <a:gd name="T34" fmla="*/ 306 w 398"/>
                <a:gd name="T35" fmla="*/ 297 h 518"/>
                <a:gd name="T36" fmla="*/ 327 w 398"/>
                <a:gd name="T37" fmla="*/ 320 h 518"/>
                <a:gd name="T38" fmla="*/ 346 w 398"/>
                <a:gd name="T39" fmla="*/ 337 h 518"/>
                <a:gd name="T40" fmla="*/ 370 w 398"/>
                <a:gd name="T41" fmla="*/ 341 h 518"/>
                <a:gd name="T42" fmla="*/ 396 w 398"/>
                <a:gd name="T43" fmla="*/ 365 h 518"/>
                <a:gd name="T44" fmla="*/ 395 w 398"/>
                <a:gd name="T45" fmla="*/ 395 h 518"/>
                <a:gd name="T46" fmla="*/ 382 w 398"/>
                <a:gd name="T47" fmla="*/ 404 h 518"/>
                <a:gd name="T48" fmla="*/ 367 w 398"/>
                <a:gd name="T49" fmla="*/ 415 h 518"/>
                <a:gd name="T50" fmla="*/ 368 w 398"/>
                <a:gd name="T51" fmla="*/ 426 h 518"/>
                <a:gd name="T52" fmla="*/ 376 w 398"/>
                <a:gd name="T53" fmla="*/ 443 h 518"/>
                <a:gd name="T54" fmla="*/ 359 w 398"/>
                <a:gd name="T55" fmla="*/ 463 h 518"/>
                <a:gd name="T56" fmla="*/ 146 w 398"/>
                <a:gd name="T57" fmla="*/ 500 h 518"/>
                <a:gd name="T58" fmla="*/ 68 w 398"/>
                <a:gd name="T59" fmla="*/ 508 h 518"/>
                <a:gd name="T60" fmla="*/ 53 w 398"/>
                <a:gd name="T61" fmla="*/ 518 h 518"/>
                <a:gd name="T62" fmla="*/ 58 w 398"/>
                <a:gd name="T63" fmla="*/ 493 h 518"/>
                <a:gd name="T64" fmla="*/ 71 w 398"/>
                <a:gd name="T65" fmla="*/ 476 h 518"/>
                <a:gd name="T66" fmla="*/ 114 w 398"/>
                <a:gd name="T67" fmla="*/ 458 h 518"/>
                <a:gd name="T68" fmla="*/ 172 w 398"/>
                <a:gd name="T69" fmla="*/ 439 h 518"/>
                <a:gd name="T70" fmla="*/ 179 w 398"/>
                <a:gd name="T71" fmla="*/ 426 h 518"/>
                <a:gd name="T72" fmla="*/ 171 w 398"/>
                <a:gd name="T73" fmla="*/ 434 h 518"/>
                <a:gd name="T74" fmla="*/ 111 w 398"/>
                <a:gd name="T75" fmla="*/ 432 h 518"/>
                <a:gd name="T76" fmla="*/ 76 w 398"/>
                <a:gd name="T77" fmla="*/ 420 h 518"/>
                <a:gd name="T78" fmla="*/ 77 w 398"/>
                <a:gd name="T79" fmla="*/ 402 h 518"/>
                <a:gd name="T80" fmla="*/ 95 w 398"/>
                <a:gd name="T81" fmla="*/ 391 h 518"/>
                <a:gd name="T82" fmla="*/ 87 w 398"/>
                <a:gd name="T83" fmla="*/ 352 h 518"/>
                <a:gd name="T84" fmla="*/ 105 w 398"/>
                <a:gd name="T85" fmla="*/ 329 h 518"/>
                <a:gd name="T86" fmla="*/ 154 w 398"/>
                <a:gd name="T87" fmla="*/ 309 h 518"/>
                <a:gd name="T88" fmla="*/ 172 w 398"/>
                <a:gd name="T89" fmla="*/ 291 h 518"/>
                <a:gd name="T90" fmla="*/ 148 w 398"/>
                <a:gd name="T91" fmla="*/ 271 h 518"/>
                <a:gd name="T92" fmla="*/ 139 w 398"/>
                <a:gd name="T93" fmla="*/ 247 h 518"/>
                <a:gd name="T94" fmla="*/ 94 w 398"/>
                <a:gd name="T95" fmla="*/ 239 h 518"/>
                <a:gd name="T96" fmla="*/ 80 w 398"/>
                <a:gd name="T97" fmla="*/ 216 h 518"/>
                <a:gd name="T98" fmla="*/ 90 w 398"/>
                <a:gd name="T99" fmla="*/ 192 h 518"/>
                <a:gd name="T100" fmla="*/ 100 w 398"/>
                <a:gd name="T101" fmla="*/ 168 h 518"/>
                <a:gd name="T102" fmla="*/ 73 w 398"/>
                <a:gd name="T103" fmla="*/ 186 h 518"/>
                <a:gd name="T104" fmla="*/ 22 w 398"/>
                <a:gd name="T105" fmla="*/ 162 h 518"/>
                <a:gd name="T106" fmla="*/ 20 w 398"/>
                <a:gd name="T107" fmla="*/ 142 h 518"/>
                <a:gd name="T108" fmla="*/ 14 w 398"/>
                <a:gd name="T109" fmla="*/ 131 h 518"/>
                <a:gd name="T110" fmla="*/ 20 w 398"/>
                <a:gd name="T111" fmla="*/ 63 h 518"/>
                <a:gd name="T112" fmla="*/ 19 w 398"/>
                <a:gd name="T113" fmla="*/ 49 h 518"/>
                <a:gd name="T114" fmla="*/ 4 w 398"/>
                <a:gd name="T115" fmla="*/ 40 h 518"/>
                <a:gd name="T116" fmla="*/ 20 w 398"/>
                <a:gd name="T117" fmla="*/ 19 h 518"/>
                <a:gd name="T118" fmla="*/ 3 w 398"/>
                <a:gd name="T119" fmla="*/ 9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8" h="518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49" name="Freeform 13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4227515" y="2117732"/>
              <a:ext cx="169862" cy="76200"/>
            </a:xfrm>
            <a:custGeom>
              <a:avLst/>
              <a:gdLst>
                <a:gd name="T0" fmla="*/ 190 w 382"/>
                <a:gd name="T1" fmla="*/ 21 h 148"/>
                <a:gd name="T2" fmla="*/ 177 w 382"/>
                <a:gd name="T3" fmla="*/ 31 h 148"/>
                <a:gd name="T4" fmla="*/ 174 w 382"/>
                <a:gd name="T5" fmla="*/ 45 h 148"/>
                <a:gd name="T6" fmla="*/ 168 w 382"/>
                <a:gd name="T7" fmla="*/ 53 h 148"/>
                <a:gd name="T8" fmla="*/ 166 w 382"/>
                <a:gd name="T9" fmla="*/ 61 h 148"/>
                <a:gd name="T10" fmla="*/ 177 w 382"/>
                <a:gd name="T11" fmla="*/ 74 h 148"/>
                <a:gd name="T12" fmla="*/ 155 w 382"/>
                <a:gd name="T13" fmla="*/ 86 h 148"/>
                <a:gd name="T14" fmla="*/ 108 w 382"/>
                <a:gd name="T15" fmla="*/ 96 h 148"/>
                <a:gd name="T16" fmla="*/ 77 w 382"/>
                <a:gd name="T17" fmla="*/ 97 h 148"/>
                <a:gd name="T18" fmla="*/ 52 w 382"/>
                <a:gd name="T19" fmla="*/ 95 h 148"/>
                <a:gd name="T20" fmla="*/ 4 w 382"/>
                <a:gd name="T21" fmla="*/ 111 h 148"/>
                <a:gd name="T22" fmla="*/ 0 w 382"/>
                <a:gd name="T23" fmla="*/ 129 h 148"/>
                <a:gd name="T24" fmla="*/ 4 w 382"/>
                <a:gd name="T25" fmla="*/ 131 h 148"/>
                <a:gd name="T26" fmla="*/ 12 w 382"/>
                <a:gd name="T27" fmla="*/ 131 h 148"/>
                <a:gd name="T28" fmla="*/ 51 w 382"/>
                <a:gd name="T29" fmla="*/ 129 h 148"/>
                <a:gd name="T30" fmla="*/ 114 w 382"/>
                <a:gd name="T31" fmla="*/ 127 h 148"/>
                <a:gd name="T32" fmla="*/ 123 w 382"/>
                <a:gd name="T33" fmla="*/ 134 h 148"/>
                <a:gd name="T34" fmla="*/ 137 w 382"/>
                <a:gd name="T35" fmla="*/ 141 h 148"/>
                <a:gd name="T36" fmla="*/ 159 w 382"/>
                <a:gd name="T37" fmla="*/ 147 h 148"/>
                <a:gd name="T38" fmla="*/ 185 w 382"/>
                <a:gd name="T39" fmla="*/ 148 h 148"/>
                <a:gd name="T40" fmla="*/ 210 w 382"/>
                <a:gd name="T41" fmla="*/ 148 h 148"/>
                <a:gd name="T42" fmla="*/ 233 w 382"/>
                <a:gd name="T43" fmla="*/ 148 h 148"/>
                <a:gd name="T44" fmla="*/ 255 w 382"/>
                <a:gd name="T45" fmla="*/ 148 h 148"/>
                <a:gd name="T46" fmla="*/ 275 w 382"/>
                <a:gd name="T47" fmla="*/ 143 h 148"/>
                <a:gd name="T48" fmla="*/ 301 w 382"/>
                <a:gd name="T49" fmla="*/ 134 h 148"/>
                <a:gd name="T50" fmla="*/ 334 w 382"/>
                <a:gd name="T51" fmla="*/ 121 h 148"/>
                <a:gd name="T52" fmla="*/ 353 w 382"/>
                <a:gd name="T53" fmla="*/ 103 h 148"/>
                <a:gd name="T54" fmla="*/ 372 w 382"/>
                <a:gd name="T55" fmla="*/ 72 h 148"/>
                <a:gd name="T56" fmla="*/ 376 w 382"/>
                <a:gd name="T57" fmla="*/ 52 h 148"/>
                <a:gd name="T58" fmla="*/ 363 w 382"/>
                <a:gd name="T59" fmla="*/ 44 h 148"/>
                <a:gd name="T60" fmla="*/ 357 w 382"/>
                <a:gd name="T61" fmla="*/ 32 h 148"/>
                <a:gd name="T62" fmla="*/ 347 w 382"/>
                <a:gd name="T63" fmla="*/ 22 h 148"/>
                <a:gd name="T64" fmla="*/ 334 w 382"/>
                <a:gd name="T65" fmla="*/ 17 h 148"/>
                <a:gd name="T66" fmla="*/ 319 w 382"/>
                <a:gd name="T67" fmla="*/ 8 h 148"/>
                <a:gd name="T68" fmla="*/ 203 w 382"/>
                <a:gd name="T69" fmla="*/ 1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2" h="148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50" name="Freeform 14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5719766" y="1966919"/>
              <a:ext cx="1281112" cy="1038229"/>
            </a:xfrm>
            <a:custGeom>
              <a:avLst/>
              <a:gdLst>
                <a:gd name="T0" fmla="*/ 373 w 2936"/>
                <a:gd name="T1" fmla="*/ 1071 h 1983"/>
                <a:gd name="T2" fmla="*/ 385 w 2936"/>
                <a:gd name="T3" fmla="*/ 1182 h 1983"/>
                <a:gd name="T4" fmla="*/ 478 w 2936"/>
                <a:gd name="T5" fmla="*/ 1358 h 1983"/>
                <a:gd name="T6" fmla="*/ 768 w 2936"/>
                <a:gd name="T7" fmla="*/ 1492 h 1983"/>
                <a:gd name="T8" fmla="*/ 1036 w 2936"/>
                <a:gd name="T9" fmla="*/ 1552 h 1983"/>
                <a:gd name="T10" fmla="*/ 1124 w 2936"/>
                <a:gd name="T11" fmla="*/ 1529 h 1983"/>
                <a:gd name="T12" fmla="*/ 1401 w 2936"/>
                <a:gd name="T13" fmla="*/ 1448 h 1983"/>
                <a:gd name="T14" fmla="*/ 1547 w 2936"/>
                <a:gd name="T15" fmla="*/ 1542 h 1983"/>
                <a:gd name="T16" fmla="*/ 1577 w 2936"/>
                <a:gd name="T17" fmla="*/ 1697 h 1983"/>
                <a:gd name="T18" fmla="*/ 1607 w 2936"/>
                <a:gd name="T19" fmla="*/ 1773 h 1983"/>
                <a:gd name="T20" fmla="*/ 1706 w 2936"/>
                <a:gd name="T21" fmla="*/ 1912 h 1983"/>
                <a:gd name="T22" fmla="*/ 1842 w 2936"/>
                <a:gd name="T23" fmla="*/ 1859 h 1983"/>
                <a:gd name="T24" fmla="*/ 2072 w 2936"/>
                <a:gd name="T25" fmla="*/ 1854 h 1983"/>
                <a:gd name="T26" fmla="*/ 2265 w 2936"/>
                <a:gd name="T27" fmla="*/ 1983 h 1983"/>
                <a:gd name="T28" fmla="*/ 2357 w 2936"/>
                <a:gd name="T29" fmla="*/ 1910 h 1983"/>
                <a:gd name="T30" fmla="*/ 2457 w 2936"/>
                <a:gd name="T31" fmla="*/ 1866 h 1983"/>
                <a:gd name="T32" fmla="*/ 2546 w 2936"/>
                <a:gd name="T33" fmla="*/ 1826 h 1983"/>
                <a:gd name="T34" fmla="*/ 2683 w 2936"/>
                <a:gd name="T35" fmla="*/ 1732 h 1983"/>
                <a:gd name="T36" fmla="*/ 2719 w 2936"/>
                <a:gd name="T37" fmla="*/ 1616 h 1983"/>
                <a:gd name="T38" fmla="*/ 2794 w 2936"/>
                <a:gd name="T39" fmla="*/ 1420 h 1983"/>
                <a:gd name="T40" fmla="*/ 2705 w 2936"/>
                <a:gd name="T41" fmla="*/ 1375 h 1983"/>
                <a:gd name="T42" fmla="*/ 2640 w 2936"/>
                <a:gd name="T43" fmla="*/ 1273 h 1983"/>
                <a:gd name="T44" fmla="*/ 2669 w 2936"/>
                <a:gd name="T45" fmla="*/ 1227 h 1983"/>
                <a:gd name="T46" fmla="*/ 2532 w 2936"/>
                <a:gd name="T47" fmla="*/ 1061 h 1983"/>
                <a:gd name="T48" fmla="*/ 2583 w 2936"/>
                <a:gd name="T49" fmla="*/ 993 h 1983"/>
                <a:gd name="T50" fmla="*/ 2453 w 2936"/>
                <a:gd name="T51" fmla="*/ 962 h 1983"/>
                <a:gd name="T52" fmla="*/ 2333 w 2936"/>
                <a:gd name="T53" fmla="*/ 887 h 1983"/>
                <a:gd name="T54" fmla="*/ 2368 w 2936"/>
                <a:gd name="T55" fmla="*/ 836 h 1983"/>
                <a:gd name="T56" fmla="*/ 2443 w 2936"/>
                <a:gd name="T57" fmla="*/ 756 h 1983"/>
                <a:gd name="T58" fmla="*/ 2496 w 2936"/>
                <a:gd name="T59" fmla="*/ 780 h 1983"/>
                <a:gd name="T60" fmla="*/ 2532 w 2936"/>
                <a:gd name="T61" fmla="*/ 853 h 1983"/>
                <a:gd name="T62" fmla="*/ 2689 w 2936"/>
                <a:gd name="T63" fmla="*/ 763 h 1983"/>
                <a:gd name="T64" fmla="*/ 2828 w 2936"/>
                <a:gd name="T65" fmla="*/ 673 h 1983"/>
                <a:gd name="T66" fmla="*/ 2886 w 2936"/>
                <a:gd name="T67" fmla="*/ 564 h 1983"/>
                <a:gd name="T68" fmla="*/ 2928 w 2936"/>
                <a:gd name="T69" fmla="*/ 494 h 1983"/>
                <a:gd name="T70" fmla="*/ 2893 w 2936"/>
                <a:gd name="T71" fmla="*/ 307 h 1983"/>
                <a:gd name="T72" fmla="*/ 2722 w 2936"/>
                <a:gd name="T73" fmla="*/ 341 h 1983"/>
                <a:gd name="T74" fmla="*/ 2461 w 2936"/>
                <a:gd name="T75" fmla="*/ 205 h 1983"/>
                <a:gd name="T76" fmla="*/ 2300 w 2936"/>
                <a:gd name="T77" fmla="*/ 89 h 1983"/>
                <a:gd name="T78" fmla="*/ 1980 w 2936"/>
                <a:gd name="T79" fmla="*/ 53 h 1983"/>
                <a:gd name="T80" fmla="*/ 2007 w 2936"/>
                <a:gd name="T81" fmla="*/ 155 h 1983"/>
                <a:gd name="T82" fmla="*/ 1952 w 2936"/>
                <a:gd name="T83" fmla="*/ 227 h 1983"/>
                <a:gd name="T84" fmla="*/ 2025 w 2936"/>
                <a:gd name="T85" fmla="*/ 350 h 1983"/>
                <a:gd name="T86" fmla="*/ 2146 w 2936"/>
                <a:gd name="T87" fmla="*/ 370 h 1983"/>
                <a:gd name="T88" fmla="*/ 2041 w 2936"/>
                <a:gd name="T89" fmla="*/ 455 h 1983"/>
                <a:gd name="T90" fmla="*/ 1891 w 2936"/>
                <a:gd name="T91" fmla="*/ 570 h 1983"/>
                <a:gd name="T92" fmla="*/ 1630 w 2936"/>
                <a:gd name="T93" fmla="*/ 713 h 1983"/>
                <a:gd name="T94" fmla="*/ 1228 w 2936"/>
                <a:gd name="T95" fmla="*/ 659 h 1983"/>
                <a:gd name="T96" fmla="*/ 1036 w 2936"/>
                <a:gd name="T97" fmla="*/ 560 h 1983"/>
                <a:gd name="T98" fmla="*/ 752 w 2936"/>
                <a:gd name="T99" fmla="*/ 495 h 1983"/>
                <a:gd name="T100" fmla="*/ 686 w 2936"/>
                <a:gd name="T101" fmla="*/ 379 h 1983"/>
                <a:gd name="T102" fmla="*/ 512 w 2936"/>
                <a:gd name="T103" fmla="*/ 299 h 1983"/>
                <a:gd name="T104" fmla="*/ 430 w 2936"/>
                <a:gd name="T105" fmla="*/ 311 h 1983"/>
                <a:gd name="T106" fmla="*/ 423 w 2936"/>
                <a:gd name="T107" fmla="*/ 388 h 1983"/>
                <a:gd name="T108" fmla="*/ 305 w 2936"/>
                <a:gd name="T109" fmla="*/ 382 h 1983"/>
                <a:gd name="T110" fmla="*/ 227 w 2936"/>
                <a:gd name="T111" fmla="*/ 507 h 1983"/>
                <a:gd name="T112" fmla="*/ 260 w 2936"/>
                <a:gd name="T113" fmla="*/ 595 h 1983"/>
                <a:gd name="T114" fmla="*/ 252 w 2936"/>
                <a:gd name="T115" fmla="*/ 716 h 1983"/>
                <a:gd name="T116" fmla="*/ 118 w 2936"/>
                <a:gd name="T117" fmla="*/ 781 h 1983"/>
                <a:gd name="T118" fmla="*/ 40 w 2936"/>
                <a:gd name="T119" fmla="*/ 894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36" h="1983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51" name="Freeform 15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4411666" y="1508130"/>
              <a:ext cx="220662" cy="273051"/>
            </a:xfrm>
            <a:custGeom>
              <a:avLst/>
              <a:gdLst>
                <a:gd name="T0" fmla="*/ 345 w 504"/>
                <a:gd name="T1" fmla="*/ 493 h 524"/>
                <a:gd name="T2" fmla="*/ 256 w 504"/>
                <a:gd name="T3" fmla="*/ 505 h 524"/>
                <a:gd name="T4" fmla="*/ 235 w 504"/>
                <a:gd name="T5" fmla="*/ 517 h 524"/>
                <a:gd name="T6" fmla="*/ 210 w 504"/>
                <a:gd name="T7" fmla="*/ 522 h 524"/>
                <a:gd name="T8" fmla="*/ 155 w 504"/>
                <a:gd name="T9" fmla="*/ 524 h 524"/>
                <a:gd name="T10" fmla="*/ 106 w 504"/>
                <a:gd name="T11" fmla="*/ 522 h 524"/>
                <a:gd name="T12" fmla="*/ 94 w 504"/>
                <a:gd name="T13" fmla="*/ 516 h 524"/>
                <a:gd name="T14" fmla="*/ 71 w 504"/>
                <a:gd name="T15" fmla="*/ 509 h 524"/>
                <a:gd name="T16" fmla="*/ 36 w 504"/>
                <a:gd name="T17" fmla="*/ 496 h 524"/>
                <a:gd name="T18" fmla="*/ 22 w 504"/>
                <a:gd name="T19" fmla="*/ 486 h 524"/>
                <a:gd name="T20" fmla="*/ 20 w 504"/>
                <a:gd name="T21" fmla="*/ 477 h 524"/>
                <a:gd name="T22" fmla="*/ 27 w 504"/>
                <a:gd name="T23" fmla="*/ 463 h 524"/>
                <a:gd name="T24" fmla="*/ 32 w 504"/>
                <a:gd name="T25" fmla="*/ 445 h 524"/>
                <a:gd name="T26" fmla="*/ 28 w 504"/>
                <a:gd name="T27" fmla="*/ 432 h 524"/>
                <a:gd name="T28" fmla="*/ 10 w 504"/>
                <a:gd name="T29" fmla="*/ 417 h 524"/>
                <a:gd name="T30" fmla="*/ 1 w 504"/>
                <a:gd name="T31" fmla="*/ 407 h 524"/>
                <a:gd name="T32" fmla="*/ 1 w 504"/>
                <a:gd name="T33" fmla="*/ 391 h 524"/>
                <a:gd name="T34" fmla="*/ 17 w 504"/>
                <a:gd name="T35" fmla="*/ 360 h 524"/>
                <a:gd name="T36" fmla="*/ 48 w 504"/>
                <a:gd name="T37" fmla="*/ 328 h 524"/>
                <a:gd name="T38" fmla="*/ 86 w 504"/>
                <a:gd name="T39" fmla="*/ 299 h 524"/>
                <a:gd name="T40" fmla="*/ 124 w 504"/>
                <a:gd name="T41" fmla="*/ 279 h 524"/>
                <a:gd name="T42" fmla="*/ 160 w 504"/>
                <a:gd name="T43" fmla="*/ 272 h 524"/>
                <a:gd name="T44" fmla="*/ 155 w 504"/>
                <a:gd name="T45" fmla="*/ 264 h 524"/>
                <a:gd name="T46" fmla="*/ 142 w 504"/>
                <a:gd name="T47" fmla="*/ 259 h 524"/>
                <a:gd name="T48" fmla="*/ 133 w 504"/>
                <a:gd name="T49" fmla="*/ 251 h 524"/>
                <a:gd name="T50" fmla="*/ 127 w 504"/>
                <a:gd name="T51" fmla="*/ 229 h 524"/>
                <a:gd name="T52" fmla="*/ 124 w 504"/>
                <a:gd name="T53" fmla="*/ 195 h 524"/>
                <a:gd name="T54" fmla="*/ 115 w 504"/>
                <a:gd name="T55" fmla="*/ 161 h 524"/>
                <a:gd name="T56" fmla="*/ 100 w 504"/>
                <a:gd name="T57" fmla="*/ 134 h 524"/>
                <a:gd name="T58" fmla="*/ 68 w 504"/>
                <a:gd name="T59" fmla="*/ 90 h 524"/>
                <a:gd name="T60" fmla="*/ 86 w 504"/>
                <a:gd name="T61" fmla="*/ 60 h 524"/>
                <a:gd name="T62" fmla="*/ 106 w 504"/>
                <a:gd name="T63" fmla="*/ 56 h 524"/>
                <a:gd name="T64" fmla="*/ 130 w 504"/>
                <a:gd name="T65" fmla="*/ 58 h 524"/>
                <a:gd name="T66" fmla="*/ 139 w 504"/>
                <a:gd name="T67" fmla="*/ 61 h 524"/>
                <a:gd name="T68" fmla="*/ 160 w 504"/>
                <a:gd name="T69" fmla="*/ 56 h 524"/>
                <a:gd name="T70" fmla="*/ 164 w 504"/>
                <a:gd name="T71" fmla="*/ 33 h 524"/>
                <a:gd name="T72" fmla="*/ 171 w 504"/>
                <a:gd name="T73" fmla="*/ 13 h 524"/>
                <a:gd name="T74" fmla="*/ 187 w 504"/>
                <a:gd name="T75" fmla="*/ 0 h 524"/>
                <a:gd name="T76" fmla="*/ 225 w 504"/>
                <a:gd name="T77" fmla="*/ 0 h 524"/>
                <a:gd name="T78" fmla="*/ 254 w 504"/>
                <a:gd name="T79" fmla="*/ 8 h 524"/>
                <a:gd name="T80" fmla="*/ 280 w 504"/>
                <a:gd name="T81" fmla="*/ 21 h 524"/>
                <a:gd name="T82" fmla="*/ 279 w 504"/>
                <a:gd name="T83" fmla="*/ 62 h 524"/>
                <a:gd name="T84" fmla="*/ 292 w 504"/>
                <a:gd name="T85" fmla="*/ 77 h 524"/>
                <a:gd name="T86" fmla="*/ 319 w 504"/>
                <a:gd name="T87" fmla="*/ 94 h 524"/>
                <a:gd name="T88" fmla="*/ 356 w 504"/>
                <a:gd name="T89" fmla="*/ 119 h 524"/>
                <a:gd name="T90" fmla="*/ 346 w 504"/>
                <a:gd name="T91" fmla="*/ 135 h 524"/>
                <a:gd name="T92" fmla="*/ 340 w 504"/>
                <a:gd name="T93" fmla="*/ 153 h 524"/>
                <a:gd name="T94" fmla="*/ 344 w 504"/>
                <a:gd name="T95" fmla="*/ 176 h 524"/>
                <a:gd name="T96" fmla="*/ 363 w 504"/>
                <a:gd name="T97" fmla="*/ 200 h 524"/>
                <a:gd name="T98" fmla="*/ 378 w 504"/>
                <a:gd name="T99" fmla="*/ 210 h 524"/>
                <a:gd name="T100" fmla="*/ 386 w 504"/>
                <a:gd name="T101" fmla="*/ 256 h 524"/>
                <a:gd name="T102" fmla="*/ 404 w 504"/>
                <a:gd name="T103" fmla="*/ 289 h 524"/>
                <a:gd name="T104" fmla="*/ 432 w 504"/>
                <a:gd name="T105" fmla="*/ 315 h 524"/>
                <a:gd name="T106" fmla="*/ 463 w 504"/>
                <a:gd name="T107" fmla="*/ 335 h 524"/>
                <a:gd name="T108" fmla="*/ 466 w 504"/>
                <a:gd name="T109" fmla="*/ 390 h 524"/>
                <a:gd name="T110" fmla="*/ 397 w 504"/>
                <a:gd name="T111" fmla="*/ 45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4" h="524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52" name="Freeform 16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4148140" y="1925645"/>
              <a:ext cx="182562" cy="238126"/>
            </a:xfrm>
            <a:custGeom>
              <a:avLst/>
              <a:gdLst>
                <a:gd name="T0" fmla="*/ 426 w 438"/>
                <a:gd name="T1" fmla="*/ 190 h 451"/>
                <a:gd name="T2" fmla="*/ 408 w 438"/>
                <a:gd name="T3" fmla="*/ 128 h 451"/>
                <a:gd name="T4" fmla="*/ 387 w 438"/>
                <a:gd name="T5" fmla="*/ 85 h 451"/>
                <a:gd name="T6" fmla="*/ 367 w 438"/>
                <a:gd name="T7" fmla="*/ 62 h 451"/>
                <a:gd name="T8" fmla="*/ 356 w 438"/>
                <a:gd name="T9" fmla="*/ 58 h 451"/>
                <a:gd name="T10" fmla="*/ 335 w 438"/>
                <a:gd name="T11" fmla="*/ 45 h 451"/>
                <a:gd name="T12" fmla="*/ 314 w 438"/>
                <a:gd name="T13" fmla="*/ 38 h 451"/>
                <a:gd name="T14" fmla="*/ 293 w 438"/>
                <a:gd name="T15" fmla="*/ 38 h 451"/>
                <a:gd name="T16" fmla="*/ 276 w 438"/>
                <a:gd name="T17" fmla="*/ 42 h 451"/>
                <a:gd name="T18" fmla="*/ 251 w 438"/>
                <a:gd name="T19" fmla="*/ 58 h 451"/>
                <a:gd name="T20" fmla="*/ 235 w 438"/>
                <a:gd name="T21" fmla="*/ 67 h 451"/>
                <a:gd name="T22" fmla="*/ 217 w 438"/>
                <a:gd name="T23" fmla="*/ 66 h 451"/>
                <a:gd name="T24" fmla="*/ 174 w 438"/>
                <a:gd name="T25" fmla="*/ 37 h 451"/>
                <a:gd name="T26" fmla="*/ 113 w 438"/>
                <a:gd name="T27" fmla="*/ 0 h 451"/>
                <a:gd name="T28" fmla="*/ 95 w 438"/>
                <a:gd name="T29" fmla="*/ 23 h 451"/>
                <a:gd name="T30" fmla="*/ 93 w 438"/>
                <a:gd name="T31" fmla="*/ 43 h 451"/>
                <a:gd name="T32" fmla="*/ 98 w 438"/>
                <a:gd name="T33" fmla="*/ 52 h 451"/>
                <a:gd name="T34" fmla="*/ 119 w 438"/>
                <a:gd name="T35" fmla="*/ 69 h 451"/>
                <a:gd name="T36" fmla="*/ 99 w 438"/>
                <a:gd name="T37" fmla="*/ 73 h 451"/>
                <a:gd name="T38" fmla="*/ 66 w 438"/>
                <a:gd name="T39" fmla="*/ 93 h 451"/>
                <a:gd name="T40" fmla="*/ 58 w 438"/>
                <a:gd name="T41" fmla="*/ 119 h 451"/>
                <a:gd name="T42" fmla="*/ 45 w 438"/>
                <a:gd name="T43" fmla="*/ 138 h 451"/>
                <a:gd name="T44" fmla="*/ 35 w 438"/>
                <a:gd name="T45" fmla="*/ 156 h 451"/>
                <a:gd name="T46" fmla="*/ 33 w 438"/>
                <a:gd name="T47" fmla="*/ 179 h 451"/>
                <a:gd name="T48" fmla="*/ 7 w 438"/>
                <a:gd name="T49" fmla="*/ 238 h 451"/>
                <a:gd name="T50" fmla="*/ 15 w 438"/>
                <a:gd name="T51" fmla="*/ 246 h 451"/>
                <a:gd name="T52" fmla="*/ 26 w 438"/>
                <a:gd name="T53" fmla="*/ 247 h 451"/>
                <a:gd name="T54" fmla="*/ 33 w 438"/>
                <a:gd name="T55" fmla="*/ 346 h 451"/>
                <a:gd name="T56" fmla="*/ 93 w 438"/>
                <a:gd name="T57" fmla="*/ 353 h 451"/>
                <a:gd name="T58" fmla="*/ 104 w 438"/>
                <a:gd name="T59" fmla="*/ 376 h 451"/>
                <a:gd name="T60" fmla="*/ 89 w 438"/>
                <a:gd name="T61" fmla="*/ 425 h 451"/>
                <a:gd name="T62" fmla="*/ 109 w 438"/>
                <a:gd name="T63" fmla="*/ 447 h 451"/>
                <a:gd name="T64" fmla="*/ 152 w 438"/>
                <a:gd name="T65" fmla="*/ 447 h 451"/>
                <a:gd name="T66" fmla="*/ 205 w 438"/>
                <a:gd name="T67" fmla="*/ 444 h 451"/>
                <a:gd name="T68" fmla="*/ 276 w 438"/>
                <a:gd name="T69" fmla="*/ 446 h 451"/>
                <a:gd name="T70" fmla="*/ 343 w 438"/>
                <a:gd name="T71" fmla="*/ 442 h 451"/>
                <a:gd name="T72" fmla="*/ 372 w 438"/>
                <a:gd name="T73" fmla="*/ 432 h 451"/>
                <a:gd name="T74" fmla="*/ 359 w 438"/>
                <a:gd name="T75" fmla="*/ 413 h 451"/>
                <a:gd name="T76" fmla="*/ 369 w 438"/>
                <a:gd name="T77" fmla="*/ 403 h 451"/>
                <a:gd name="T78" fmla="*/ 372 w 438"/>
                <a:gd name="T79" fmla="*/ 382 h 451"/>
                <a:gd name="T80" fmla="*/ 380 w 438"/>
                <a:gd name="T81" fmla="*/ 367 h 451"/>
                <a:gd name="T82" fmla="*/ 343 w 438"/>
                <a:gd name="T83" fmla="*/ 344 h 451"/>
                <a:gd name="T84" fmla="*/ 325 w 438"/>
                <a:gd name="T85" fmla="*/ 323 h 451"/>
                <a:gd name="T86" fmla="*/ 311 w 438"/>
                <a:gd name="T87" fmla="*/ 294 h 451"/>
                <a:gd name="T88" fmla="*/ 294 w 438"/>
                <a:gd name="T89" fmla="*/ 277 h 451"/>
                <a:gd name="T90" fmla="*/ 314 w 438"/>
                <a:gd name="T91" fmla="*/ 275 h 451"/>
                <a:gd name="T92" fmla="*/ 346 w 438"/>
                <a:gd name="T93" fmla="*/ 271 h 451"/>
                <a:gd name="T94" fmla="*/ 369 w 438"/>
                <a:gd name="T95" fmla="*/ 260 h 451"/>
                <a:gd name="T96" fmla="*/ 407 w 438"/>
                <a:gd name="T97" fmla="*/ 240 h 451"/>
                <a:gd name="T98" fmla="*/ 438 w 438"/>
                <a:gd name="T99" fmla="*/ 23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8" h="451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53" name="Freeform 17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4173540" y="2182821"/>
              <a:ext cx="250825" cy="274638"/>
            </a:xfrm>
            <a:custGeom>
              <a:avLst/>
              <a:gdLst>
                <a:gd name="T0" fmla="*/ 327 w 578"/>
                <a:gd name="T1" fmla="*/ 88 h 524"/>
                <a:gd name="T2" fmla="*/ 312 w 578"/>
                <a:gd name="T3" fmla="*/ 85 h 524"/>
                <a:gd name="T4" fmla="*/ 301 w 578"/>
                <a:gd name="T5" fmla="*/ 79 h 524"/>
                <a:gd name="T6" fmla="*/ 275 w 578"/>
                <a:gd name="T7" fmla="*/ 66 h 524"/>
                <a:gd name="T8" fmla="*/ 251 w 578"/>
                <a:gd name="T9" fmla="*/ 78 h 524"/>
                <a:gd name="T10" fmla="*/ 246 w 578"/>
                <a:gd name="T11" fmla="*/ 105 h 524"/>
                <a:gd name="T12" fmla="*/ 253 w 578"/>
                <a:gd name="T13" fmla="*/ 153 h 524"/>
                <a:gd name="T14" fmla="*/ 270 w 578"/>
                <a:gd name="T15" fmla="*/ 172 h 524"/>
                <a:gd name="T16" fmla="*/ 287 w 578"/>
                <a:gd name="T17" fmla="*/ 178 h 524"/>
                <a:gd name="T18" fmla="*/ 298 w 578"/>
                <a:gd name="T19" fmla="*/ 191 h 524"/>
                <a:gd name="T20" fmla="*/ 351 w 578"/>
                <a:gd name="T21" fmla="*/ 225 h 524"/>
                <a:gd name="T22" fmla="*/ 449 w 578"/>
                <a:gd name="T23" fmla="*/ 309 h 524"/>
                <a:gd name="T24" fmla="*/ 477 w 578"/>
                <a:gd name="T25" fmla="*/ 322 h 524"/>
                <a:gd name="T26" fmla="*/ 504 w 578"/>
                <a:gd name="T27" fmla="*/ 328 h 524"/>
                <a:gd name="T28" fmla="*/ 536 w 578"/>
                <a:gd name="T29" fmla="*/ 356 h 524"/>
                <a:gd name="T30" fmla="*/ 578 w 578"/>
                <a:gd name="T31" fmla="*/ 376 h 524"/>
                <a:gd name="T32" fmla="*/ 565 w 578"/>
                <a:gd name="T33" fmla="*/ 407 h 524"/>
                <a:gd name="T34" fmla="*/ 526 w 578"/>
                <a:gd name="T35" fmla="*/ 383 h 524"/>
                <a:gd name="T36" fmla="*/ 508 w 578"/>
                <a:gd name="T37" fmla="*/ 376 h 524"/>
                <a:gd name="T38" fmla="*/ 498 w 578"/>
                <a:gd name="T39" fmla="*/ 397 h 524"/>
                <a:gd name="T40" fmla="*/ 506 w 578"/>
                <a:gd name="T41" fmla="*/ 426 h 524"/>
                <a:gd name="T42" fmla="*/ 514 w 578"/>
                <a:gd name="T43" fmla="*/ 442 h 524"/>
                <a:gd name="T44" fmla="*/ 500 w 578"/>
                <a:gd name="T45" fmla="*/ 468 h 524"/>
                <a:gd name="T46" fmla="*/ 483 w 578"/>
                <a:gd name="T47" fmla="*/ 505 h 524"/>
                <a:gd name="T48" fmla="*/ 465 w 578"/>
                <a:gd name="T49" fmla="*/ 522 h 524"/>
                <a:gd name="T50" fmla="*/ 436 w 578"/>
                <a:gd name="T51" fmla="*/ 505 h 524"/>
                <a:gd name="T52" fmla="*/ 456 w 578"/>
                <a:gd name="T53" fmla="*/ 484 h 524"/>
                <a:gd name="T54" fmla="*/ 465 w 578"/>
                <a:gd name="T55" fmla="*/ 467 h 524"/>
                <a:gd name="T56" fmla="*/ 461 w 578"/>
                <a:gd name="T57" fmla="*/ 441 h 524"/>
                <a:gd name="T58" fmla="*/ 427 w 578"/>
                <a:gd name="T59" fmla="*/ 395 h 524"/>
                <a:gd name="T60" fmla="*/ 385 w 578"/>
                <a:gd name="T61" fmla="*/ 369 h 524"/>
                <a:gd name="T62" fmla="*/ 355 w 578"/>
                <a:gd name="T63" fmla="*/ 356 h 524"/>
                <a:gd name="T64" fmla="*/ 318 w 578"/>
                <a:gd name="T65" fmla="*/ 330 h 524"/>
                <a:gd name="T66" fmla="*/ 268 w 578"/>
                <a:gd name="T67" fmla="*/ 315 h 524"/>
                <a:gd name="T68" fmla="*/ 218 w 578"/>
                <a:gd name="T69" fmla="*/ 285 h 524"/>
                <a:gd name="T70" fmla="*/ 162 w 578"/>
                <a:gd name="T71" fmla="*/ 229 h 524"/>
                <a:gd name="T72" fmla="*/ 126 w 578"/>
                <a:gd name="T73" fmla="*/ 168 h 524"/>
                <a:gd name="T74" fmla="*/ 77 w 578"/>
                <a:gd name="T75" fmla="*/ 154 h 524"/>
                <a:gd name="T76" fmla="*/ 51 w 578"/>
                <a:gd name="T77" fmla="*/ 157 h 524"/>
                <a:gd name="T78" fmla="*/ 15 w 578"/>
                <a:gd name="T79" fmla="*/ 165 h 524"/>
                <a:gd name="T80" fmla="*/ 3 w 578"/>
                <a:gd name="T81" fmla="*/ 133 h 524"/>
                <a:gd name="T82" fmla="*/ 1 w 578"/>
                <a:gd name="T83" fmla="*/ 93 h 524"/>
                <a:gd name="T84" fmla="*/ 6 w 578"/>
                <a:gd name="T85" fmla="*/ 49 h 524"/>
                <a:gd name="T86" fmla="*/ 45 w 578"/>
                <a:gd name="T87" fmla="*/ 41 h 524"/>
                <a:gd name="T88" fmla="*/ 68 w 578"/>
                <a:gd name="T89" fmla="*/ 33 h 524"/>
                <a:gd name="T90" fmla="*/ 83 w 578"/>
                <a:gd name="T91" fmla="*/ 48 h 524"/>
                <a:gd name="T92" fmla="*/ 104 w 578"/>
                <a:gd name="T93" fmla="*/ 44 h 524"/>
                <a:gd name="T94" fmla="*/ 149 w 578"/>
                <a:gd name="T95" fmla="*/ 16 h 524"/>
                <a:gd name="T96" fmla="*/ 239 w 578"/>
                <a:gd name="T97" fmla="*/ 0 h 524"/>
                <a:gd name="T98" fmla="*/ 257 w 578"/>
                <a:gd name="T99" fmla="*/ 13 h 524"/>
                <a:gd name="T100" fmla="*/ 332 w 578"/>
                <a:gd name="T101" fmla="*/ 19 h 524"/>
                <a:gd name="T102" fmla="*/ 322 w 578"/>
                <a:gd name="T103" fmla="*/ 65 h 524"/>
                <a:gd name="T104" fmla="*/ 325 w 578"/>
                <a:gd name="T105" fmla="*/ 9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8" h="524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54" name="Freeform 18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4191002" y="2351096"/>
              <a:ext cx="33338" cy="82550"/>
            </a:xfrm>
            <a:custGeom>
              <a:avLst/>
              <a:gdLst>
                <a:gd name="T0" fmla="*/ 0 w 79"/>
                <a:gd name="T1" fmla="*/ 37 h 160"/>
                <a:gd name="T2" fmla="*/ 6 w 79"/>
                <a:gd name="T3" fmla="*/ 37 h 160"/>
                <a:gd name="T4" fmla="*/ 11 w 79"/>
                <a:gd name="T5" fmla="*/ 36 h 160"/>
                <a:gd name="T6" fmla="*/ 16 w 79"/>
                <a:gd name="T7" fmla="*/ 35 h 160"/>
                <a:gd name="T8" fmla="*/ 19 w 79"/>
                <a:gd name="T9" fmla="*/ 33 h 160"/>
                <a:gd name="T10" fmla="*/ 26 w 79"/>
                <a:gd name="T11" fmla="*/ 28 h 160"/>
                <a:gd name="T12" fmla="*/ 31 w 79"/>
                <a:gd name="T13" fmla="*/ 22 h 160"/>
                <a:gd name="T14" fmla="*/ 37 w 79"/>
                <a:gd name="T15" fmla="*/ 16 h 160"/>
                <a:gd name="T16" fmla="*/ 41 w 79"/>
                <a:gd name="T17" fmla="*/ 10 h 160"/>
                <a:gd name="T18" fmla="*/ 46 w 79"/>
                <a:gd name="T19" fmla="*/ 5 h 160"/>
                <a:gd name="T20" fmla="*/ 53 w 79"/>
                <a:gd name="T21" fmla="*/ 0 h 160"/>
                <a:gd name="T22" fmla="*/ 57 w 79"/>
                <a:gd name="T23" fmla="*/ 3 h 160"/>
                <a:gd name="T24" fmla="*/ 62 w 79"/>
                <a:gd name="T25" fmla="*/ 7 h 160"/>
                <a:gd name="T26" fmla="*/ 64 w 79"/>
                <a:gd name="T27" fmla="*/ 10 h 160"/>
                <a:gd name="T28" fmla="*/ 66 w 79"/>
                <a:gd name="T29" fmla="*/ 14 h 160"/>
                <a:gd name="T30" fmla="*/ 69 w 79"/>
                <a:gd name="T31" fmla="*/ 22 h 160"/>
                <a:gd name="T32" fmla="*/ 72 w 79"/>
                <a:gd name="T33" fmla="*/ 32 h 160"/>
                <a:gd name="T34" fmla="*/ 73 w 79"/>
                <a:gd name="T35" fmla="*/ 40 h 160"/>
                <a:gd name="T36" fmla="*/ 74 w 79"/>
                <a:gd name="T37" fmla="*/ 49 h 160"/>
                <a:gd name="T38" fmla="*/ 76 w 79"/>
                <a:gd name="T39" fmla="*/ 58 h 160"/>
                <a:gd name="T40" fmla="*/ 79 w 79"/>
                <a:gd name="T41" fmla="*/ 67 h 160"/>
                <a:gd name="T42" fmla="*/ 79 w 79"/>
                <a:gd name="T43" fmla="*/ 98 h 160"/>
                <a:gd name="T44" fmla="*/ 68 w 79"/>
                <a:gd name="T45" fmla="*/ 115 h 160"/>
                <a:gd name="T46" fmla="*/ 59 w 79"/>
                <a:gd name="T47" fmla="*/ 129 h 160"/>
                <a:gd name="T48" fmla="*/ 53 w 79"/>
                <a:gd name="T49" fmla="*/ 136 h 160"/>
                <a:gd name="T50" fmla="*/ 50 w 79"/>
                <a:gd name="T51" fmla="*/ 144 h 160"/>
                <a:gd name="T52" fmla="*/ 48 w 79"/>
                <a:gd name="T53" fmla="*/ 151 h 160"/>
                <a:gd name="T54" fmla="*/ 46 w 79"/>
                <a:gd name="T55" fmla="*/ 160 h 160"/>
                <a:gd name="T56" fmla="*/ 40 w 79"/>
                <a:gd name="T57" fmla="*/ 155 h 160"/>
                <a:gd name="T58" fmla="*/ 33 w 79"/>
                <a:gd name="T59" fmla="*/ 150 h 160"/>
                <a:gd name="T60" fmla="*/ 28 w 79"/>
                <a:gd name="T61" fmla="*/ 144 h 160"/>
                <a:gd name="T62" fmla="*/ 22 w 79"/>
                <a:gd name="T63" fmla="*/ 137 h 160"/>
                <a:gd name="T64" fmla="*/ 18 w 79"/>
                <a:gd name="T65" fmla="*/ 130 h 160"/>
                <a:gd name="T66" fmla="*/ 15 w 79"/>
                <a:gd name="T67" fmla="*/ 123 h 160"/>
                <a:gd name="T68" fmla="*/ 11 w 79"/>
                <a:gd name="T69" fmla="*/ 115 h 160"/>
                <a:gd name="T70" fmla="*/ 8 w 79"/>
                <a:gd name="T71" fmla="*/ 108 h 160"/>
                <a:gd name="T72" fmla="*/ 4 w 79"/>
                <a:gd name="T73" fmla="*/ 91 h 160"/>
                <a:gd name="T74" fmla="*/ 1 w 79"/>
                <a:gd name="T75" fmla="*/ 73 h 160"/>
                <a:gd name="T76" fmla="*/ 0 w 79"/>
                <a:gd name="T77" fmla="*/ 55 h 160"/>
                <a:gd name="T78" fmla="*/ 0 w 79"/>
                <a:gd name="T79" fmla="*/ 3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16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255" name="Group 19"/>
            <p:cNvGrpSpPr>
              <a:grpSpLocks/>
            </p:cNvGrpSpPr>
            <p:nvPr>
              <p:custDataLst>
                <p:tags r:id="rId46"/>
              </p:custDataLst>
            </p:nvPr>
          </p:nvGrpSpPr>
          <p:grpSpPr bwMode="auto">
            <a:xfrm>
              <a:off x="6510341" y="3411550"/>
              <a:ext cx="473075" cy="212726"/>
              <a:chOff x="4488" y="2394"/>
              <a:chExt cx="358" cy="124"/>
            </a:xfrm>
            <a:grpFill/>
          </p:grpSpPr>
          <p:sp>
            <p:nvSpPr>
              <p:cNvPr id="1785" name="Freeform 20"/>
              <p:cNvSpPr>
                <a:spLocks/>
              </p:cNvSpPr>
              <p:nvPr/>
            </p:nvSpPr>
            <p:spPr bwMode="auto">
              <a:xfrm>
                <a:off x="4675" y="2394"/>
                <a:ext cx="171" cy="124"/>
              </a:xfrm>
              <a:custGeom>
                <a:avLst/>
                <a:gdLst>
                  <a:gd name="T0" fmla="*/ 424 w 512"/>
                  <a:gd name="T1" fmla="*/ 198 h 408"/>
                  <a:gd name="T2" fmla="*/ 387 w 512"/>
                  <a:gd name="T3" fmla="*/ 193 h 408"/>
                  <a:gd name="T4" fmla="*/ 367 w 512"/>
                  <a:gd name="T5" fmla="*/ 203 h 408"/>
                  <a:gd name="T6" fmla="*/ 354 w 512"/>
                  <a:gd name="T7" fmla="*/ 217 h 408"/>
                  <a:gd name="T8" fmla="*/ 347 w 512"/>
                  <a:gd name="T9" fmla="*/ 254 h 408"/>
                  <a:gd name="T10" fmla="*/ 327 w 512"/>
                  <a:gd name="T11" fmla="*/ 306 h 408"/>
                  <a:gd name="T12" fmla="*/ 305 w 512"/>
                  <a:gd name="T13" fmla="*/ 335 h 408"/>
                  <a:gd name="T14" fmla="*/ 289 w 512"/>
                  <a:gd name="T15" fmla="*/ 350 h 408"/>
                  <a:gd name="T16" fmla="*/ 271 w 512"/>
                  <a:gd name="T17" fmla="*/ 359 h 408"/>
                  <a:gd name="T18" fmla="*/ 256 w 512"/>
                  <a:gd name="T19" fmla="*/ 368 h 408"/>
                  <a:gd name="T20" fmla="*/ 253 w 512"/>
                  <a:gd name="T21" fmla="*/ 376 h 408"/>
                  <a:gd name="T22" fmla="*/ 215 w 512"/>
                  <a:gd name="T23" fmla="*/ 370 h 408"/>
                  <a:gd name="T24" fmla="*/ 183 w 512"/>
                  <a:gd name="T25" fmla="*/ 367 h 408"/>
                  <a:gd name="T26" fmla="*/ 155 w 512"/>
                  <a:gd name="T27" fmla="*/ 373 h 408"/>
                  <a:gd name="T28" fmla="*/ 138 w 512"/>
                  <a:gd name="T29" fmla="*/ 388 h 408"/>
                  <a:gd name="T30" fmla="*/ 97 w 512"/>
                  <a:gd name="T31" fmla="*/ 405 h 408"/>
                  <a:gd name="T32" fmla="*/ 62 w 512"/>
                  <a:gd name="T33" fmla="*/ 407 h 408"/>
                  <a:gd name="T34" fmla="*/ 45 w 512"/>
                  <a:gd name="T35" fmla="*/ 400 h 408"/>
                  <a:gd name="T36" fmla="*/ 15 w 512"/>
                  <a:gd name="T37" fmla="*/ 368 h 408"/>
                  <a:gd name="T38" fmla="*/ 2 w 512"/>
                  <a:gd name="T39" fmla="*/ 344 h 408"/>
                  <a:gd name="T40" fmla="*/ 8 w 512"/>
                  <a:gd name="T41" fmla="*/ 335 h 408"/>
                  <a:gd name="T42" fmla="*/ 34 w 512"/>
                  <a:gd name="T43" fmla="*/ 344 h 408"/>
                  <a:gd name="T44" fmla="*/ 53 w 512"/>
                  <a:gd name="T45" fmla="*/ 336 h 408"/>
                  <a:gd name="T46" fmla="*/ 56 w 512"/>
                  <a:gd name="T47" fmla="*/ 314 h 408"/>
                  <a:gd name="T48" fmla="*/ 71 w 512"/>
                  <a:gd name="T49" fmla="*/ 300 h 408"/>
                  <a:gd name="T50" fmla="*/ 82 w 512"/>
                  <a:gd name="T51" fmla="*/ 286 h 408"/>
                  <a:gd name="T52" fmla="*/ 89 w 512"/>
                  <a:gd name="T53" fmla="*/ 272 h 408"/>
                  <a:gd name="T54" fmla="*/ 101 w 512"/>
                  <a:gd name="T55" fmla="*/ 262 h 408"/>
                  <a:gd name="T56" fmla="*/ 137 w 512"/>
                  <a:gd name="T57" fmla="*/ 246 h 408"/>
                  <a:gd name="T58" fmla="*/ 175 w 512"/>
                  <a:gd name="T59" fmla="*/ 232 h 408"/>
                  <a:gd name="T60" fmla="*/ 202 w 512"/>
                  <a:gd name="T61" fmla="*/ 217 h 408"/>
                  <a:gd name="T62" fmla="*/ 213 w 512"/>
                  <a:gd name="T63" fmla="*/ 205 h 408"/>
                  <a:gd name="T64" fmla="*/ 219 w 512"/>
                  <a:gd name="T65" fmla="*/ 191 h 408"/>
                  <a:gd name="T66" fmla="*/ 227 w 512"/>
                  <a:gd name="T67" fmla="*/ 161 h 408"/>
                  <a:gd name="T68" fmla="*/ 229 w 512"/>
                  <a:gd name="T69" fmla="*/ 149 h 408"/>
                  <a:gd name="T70" fmla="*/ 231 w 512"/>
                  <a:gd name="T71" fmla="*/ 152 h 408"/>
                  <a:gd name="T72" fmla="*/ 239 w 512"/>
                  <a:gd name="T73" fmla="*/ 143 h 408"/>
                  <a:gd name="T74" fmla="*/ 237 w 512"/>
                  <a:gd name="T75" fmla="*/ 155 h 408"/>
                  <a:gd name="T76" fmla="*/ 240 w 512"/>
                  <a:gd name="T77" fmla="*/ 174 h 408"/>
                  <a:gd name="T78" fmla="*/ 251 w 512"/>
                  <a:gd name="T79" fmla="*/ 193 h 408"/>
                  <a:gd name="T80" fmla="*/ 272 w 512"/>
                  <a:gd name="T81" fmla="*/ 205 h 408"/>
                  <a:gd name="T82" fmla="*/ 306 w 512"/>
                  <a:gd name="T83" fmla="*/ 204 h 408"/>
                  <a:gd name="T84" fmla="*/ 320 w 512"/>
                  <a:gd name="T85" fmla="*/ 205 h 408"/>
                  <a:gd name="T86" fmla="*/ 327 w 512"/>
                  <a:gd name="T87" fmla="*/ 198 h 408"/>
                  <a:gd name="T88" fmla="*/ 324 w 512"/>
                  <a:gd name="T89" fmla="*/ 176 h 408"/>
                  <a:gd name="T90" fmla="*/ 299 w 512"/>
                  <a:gd name="T91" fmla="*/ 130 h 408"/>
                  <a:gd name="T92" fmla="*/ 319 w 512"/>
                  <a:gd name="T93" fmla="*/ 109 h 408"/>
                  <a:gd name="T94" fmla="*/ 344 w 512"/>
                  <a:gd name="T95" fmla="*/ 66 h 408"/>
                  <a:gd name="T96" fmla="*/ 374 w 512"/>
                  <a:gd name="T97" fmla="*/ 22 h 408"/>
                  <a:gd name="T98" fmla="*/ 399 w 512"/>
                  <a:gd name="T99" fmla="*/ 0 h 408"/>
                  <a:gd name="T100" fmla="*/ 401 w 512"/>
                  <a:gd name="T101" fmla="*/ 23 h 408"/>
                  <a:gd name="T102" fmla="*/ 413 w 512"/>
                  <a:gd name="T103" fmla="*/ 50 h 408"/>
                  <a:gd name="T104" fmla="*/ 439 w 512"/>
                  <a:gd name="T105" fmla="*/ 75 h 408"/>
                  <a:gd name="T106" fmla="*/ 486 w 512"/>
                  <a:gd name="T107" fmla="*/ 106 h 408"/>
                  <a:gd name="T108" fmla="*/ 508 w 512"/>
                  <a:gd name="T109" fmla="*/ 132 h 408"/>
                  <a:gd name="T110" fmla="*/ 499 w 512"/>
                  <a:gd name="T111" fmla="*/ 149 h 408"/>
                  <a:gd name="T112" fmla="*/ 478 w 512"/>
                  <a:gd name="T113" fmla="*/ 152 h 408"/>
                  <a:gd name="T114" fmla="*/ 458 w 512"/>
                  <a:gd name="T115" fmla="*/ 18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12" h="408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86" name="Freeform 21"/>
              <p:cNvSpPr>
                <a:spLocks/>
              </p:cNvSpPr>
              <p:nvPr/>
            </p:nvSpPr>
            <p:spPr bwMode="auto">
              <a:xfrm>
                <a:off x="4488" y="2420"/>
                <a:ext cx="77" cy="89"/>
              </a:xfrm>
              <a:custGeom>
                <a:avLst/>
                <a:gdLst>
                  <a:gd name="T0" fmla="*/ 151 w 232"/>
                  <a:gd name="T1" fmla="*/ 24 h 289"/>
                  <a:gd name="T2" fmla="*/ 165 w 232"/>
                  <a:gd name="T3" fmla="*/ 48 h 289"/>
                  <a:gd name="T4" fmla="*/ 174 w 232"/>
                  <a:gd name="T5" fmla="*/ 56 h 289"/>
                  <a:gd name="T6" fmla="*/ 181 w 232"/>
                  <a:gd name="T7" fmla="*/ 60 h 289"/>
                  <a:gd name="T8" fmla="*/ 186 w 232"/>
                  <a:gd name="T9" fmla="*/ 166 h 289"/>
                  <a:gd name="T10" fmla="*/ 189 w 232"/>
                  <a:gd name="T11" fmla="*/ 196 h 289"/>
                  <a:gd name="T12" fmla="*/ 193 w 232"/>
                  <a:gd name="T13" fmla="*/ 207 h 289"/>
                  <a:gd name="T14" fmla="*/ 199 w 232"/>
                  <a:gd name="T15" fmla="*/ 216 h 289"/>
                  <a:gd name="T16" fmla="*/ 232 w 232"/>
                  <a:gd name="T17" fmla="*/ 246 h 289"/>
                  <a:gd name="T18" fmla="*/ 219 w 232"/>
                  <a:gd name="T19" fmla="*/ 288 h 289"/>
                  <a:gd name="T20" fmla="*/ 186 w 232"/>
                  <a:gd name="T21" fmla="*/ 282 h 289"/>
                  <a:gd name="T22" fmla="*/ 151 w 232"/>
                  <a:gd name="T23" fmla="*/ 264 h 289"/>
                  <a:gd name="T24" fmla="*/ 113 w 232"/>
                  <a:gd name="T25" fmla="*/ 235 h 289"/>
                  <a:gd name="T26" fmla="*/ 81 w 232"/>
                  <a:gd name="T27" fmla="*/ 207 h 289"/>
                  <a:gd name="T28" fmla="*/ 56 w 232"/>
                  <a:gd name="T29" fmla="*/ 176 h 289"/>
                  <a:gd name="T30" fmla="*/ 31 w 232"/>
                  <a:gd name="T31" fmla="*/ 145 h 289"/>
                  <a:gd name="T32" fmla="*/ 9 w 232"/>
                  <a:gd name="T33" fmla="*/ 126 h 289"/>
                  <a:gd name="T34" fmla="*/ 2 w 232"/>
                  <a:gd name="T35" fmla="*/ 117 h 289"/>
                  <a:gd name="T36" fmla="*/ 0 w 232"/>
                  <a:gd name="T37" fmla="*/ 109 h 289"/>
                  <a:gd name="T38" fmla="*/ 0 w 232"/>
                  <a:gd name="T39" fmla="*/ 100 h 289"/>
                  <a:gd name="T40" fmla="*/ 3 w 232"/>
                  <a:gd name="T41" fmla="*/ 92 h 289"/>
                  <a:gd name="T42" fmla="*/ 11 w 232"/>
                  <a:gd name="T43" fmla="*/ 79 h 289"/>
                  <a:gd name="T44" fmla="*/ 12 w 232"/>
                  <a:gd name="T45" fmla="*/ 52 h 289"/>
                  <a:gd name="T46" fmla="*/ 7 w 232"/>
                  <a:gd name="T47" fmla="*/ 15 h 289"/>
                  <a:gd name="T48" fmla="*/ 13 w 232"/>
                  <a:gd name="T49" fmla="*/ 0 h 289"/>
                  <a:gd name="T50" fmla="*/ 26 w 232"/>
                  <a:gd name="T51" fmla="*/ 3 h 289"/>
                  <a:gd name="T52" fmla="*/ 42 w 232"/>
                  <a:gd name="T53" fmla="*/ 10 h 289"/>
                  <a:gd name="T54" fmla="*/ 59 w 232"/>
                  <a:gd name="T55" fmla="*/ 21 h 289"/>
                  <a:gd name="T56" fmla="*/ 73 w 232"/>
                  <a:gd name="T57" fmla="*/ 28 h 289"/>
                  <a:gd name="T58" fmla="*/ 81 w 232"/>
                  <a:gd name="T59" fmla="*/ 31 h 289"/>
                  <a:gd name="T60" fmla="*/ 91 w 232"/>
                  <a:gd name="T61" fmla="*/ 31 h 289"/>
                  <a:gd name="T62" fmla="*/ 105 w 232"/>
                  <a:gd name="T63" fmla="*/ 26 h 289"/>
                  <a:gd name="T64" fmla="*/ 120 w 232"/>
                  <a:gd name="T65" fmla="*/ 19 h 289"/>
                  <a:gd name="T66" fmla="*/ 133 w 232"/>
                  <a:gd name="T67" fmla="*/ 11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2" h="289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256" name="Freeform 22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4532315" y="1287467"/>
              <a:ext cx="3065463" cy="1074741"/>
            </a:xfrm>
            <a:custGeom>
              <a:avLst/>
              <a:gdLst>
                <a:gd name="T0" fmla="*/ 725 w 7049"/>
                <a:gd name="T1" fmla="*/ 1733 h 2048"/>
                <a:gd name="T2" fmla="*/ 1070 w 7049"/>
                <a:gd name="T3" fmla="*/ 1937 h 2048"/>
                <a:gd name="T4" fmla="*/ 1212 w 7049"/>
                <a:gd name="T5" fmla="*/ 1814 h 2048"/>
                <a:gd name="T6" fmla="*/ 1674 w 7049"/>
                <a:gd name="T7" fmla="*/ 1469 h 2048"/>
                <a:gd name="T8" fmla="*/ 2618 w 7049"/>
                <a:gd name="T9" fmla="*/ 1315 h 2048"/>
                <a:gd name="T10" fmla="*/ 3350 w 7049"/>
                <a:gd name="T11" fmla="*/ 1494 h 2048"/>
                <a:gd name="T12" fmla="*/ 3676 w 7049"/>
                <a:gd name="T13" fmla="*/ 1438 h 2048"/>
                <a:gd name="T14" fmla="*/ 4136 w 7049"/>
                <a:gd name="T15" fmla="*/ 1492 h 2048"/>
                <a:gd name="T16" fmla="*/ 4577 w 7049"/>
                <a:gd name="T17" fmla="*/ 1509 h 2048"/>
                <a:gd name="T18" fmla="*/ 4759 w 7049"/>
                <a:gd name="T19" fmla="*/ 1372 h 2048"/>
                <a:gd name="T20" fmla="*/ 5156 w 7049"/>
                <a:gd name="T21" fmla="*/ 1476 h 2048"/>
                <a:gd name="T22" fmla="*/ 5614 w 7049"/>
                <a:gd name="T23" fmla="*/ 1598 h 2048"/>
                <a:gd name="T24" fmla="*/ 5604 w 7049"/>
                <a:gd name="T25" fmla="*/ 1844 h 2048"/>
                <a:gd name="T26" fmla="*/ 5853 w 7049"/>
                <a:gd name="T27" fmla="*/ 1612 h 2048"/>
                <a:gd name="T28" fmla="*/ 5570 w 7049"/>
                <a:gd name="T29" fmla="*/ 1256 h 2048"/>
                <a:gd name="T30" fmla="*/ 5331 w 7049"/>
                <a:gd name="T31" fmla="*/ 1147 h 2048"/>
                <a:gd name="T32" fmla="*/ 5857 w 7049"/>
                <a:gd name="T33" fmla="*/ 982 h 2048"/>
                <a:gd name="T34" fmla="*/ 5974 w 7049"/>
                <a:gd name="T35" fmla="*/ 822 h 2048"/>
                <a:gd name="T36" fmla="*/ 6132 w 7049"/>
                <a:gd name="T37" fmla="*/ 761 h 2048"/>
                <a:gd name="T38" fmla="*/ 6195 w 7049"/>
                <a:gd name="T39" fmla="*/ 974 h 2048"/>
                <a:gd name="T40" fmla="*/ 6352 w 7049"/>
                <a:gd name="T41" fmla="*/ 1251 h 2048"/>
                <a:gd name="T42" fmla="*/ 6575 w 7049"/>
                <a:gd name="T43" fmla="*/ 1410 h 2048"/>
                <a:gd name="T44" fmla="*/ 6566 w 7049"/>
                <a:gd name="T45" fmla="*/ 1214 h 2048"/>
                <a:gd name="T46" fmla="*/ 6373 w 7049"/>
                <a:gd name="T47" fmla="*/ 1037 h 2048"/>
                <a:gd name="T48" fmla="*/ 6547 w 7049"/>
                <a:gd name="T49" fmla="*/ 885 h 2048"/>
                <a:gd name="T50" fmla="*/ 6801 w 7049"/>
                <a:gd name="T51" fmla="*/ 784 h 2048"/>
                <a:gd name="T52" fmla="*/ 6628 w 7049"/>
                <a:gd name="T53" fmla="*/ 618 h 2048"/>
                <a:gd name="T54" fmla="*/ 6799 w 7049"/>
                <a:gd name="T55" fmla="*/ 636 h 2048"/>
                <a:gd name="T56" fmla="*/ 6861 w 7049"/>
                <a:gd name="T57" fmla="*/ 543 h 2048"/>
                <a:gd name="T58" fmla="*/ 6500 w 7049"/>
                <a:gd name="T59" fmla="*/ 462 h 2048"/>
                <a:gd name="T60" fmla="*/ 5843 w 7049"/>
                <a:gd name="T61" fmla="*/ 410 h 2048"/>
                <a:gd name="T62" fmla="*/ 5693 w 7049"/>
                <a:gd name="T63" fmla="*/ 415 h 2048"/>
                <a:gd name="T64" fmla="*/ 4991 w 7049"/>
                <a:gd name="T65" fmla="*/ 351 h 2048"/>
                <a:gd name="T66" fmla="*/ 4728 w 7049"/>
                <a:gd name="T67" fmla="*/ 290 h 2048"/>
                <a:gd name="T68" fmla="*/ 4412 w 7049"/>
                <a:gd name="T69" fmla="*/ 290 h 2048"/>
                <a:gd name="T70" fmla="*/ 4009 w 7049"/>
                <a:gd name="T71" fmla="*/ 318 h 2048"/>
                <a:gd name="T72" fmla="*/ 3574 w 7049"/>
                <a:gd name="T73" fmla="*/ 261 h 2048"/>
                <a:gd name="T74" fmla="*/ 3290 w 7049"/>
                <a:gd name="T75" fmla="*/ 244 h 2048"/>
                <a:gd name="T76" fmla="*/ 3008 w 7049"/>
                <a:gd name="T77" fmla="*/ 235 h 2048"/>
                <a:gd name="T78" fmla="*/ 2724 w 7049"/>
                <a:gd name="T79" fmla="*/ 58 h 2048"/>
                <a:gd name="T80" fmla="*/ 2617 w 7049"/>
                <a:gd name="T81" fmla="*/ 140 h 2048"/>
                <a:gd name="T82" fmla="*/ 2134 w 7049"/>
                <a:gd name="T83" fmla="*/ 167 h 2048"/>
                <a:gd name="T84" fmla="*/ 2159 w 7049"/>
                <a:gd name="T85" fmla="*/ 200 h 2048"/>
                <a:gd name="T86" fmla="*/ 2198 w 7049"/>
                <a:gd name="T87" fmla="*/ 342 h 2048"/>
                <a:gd name="T88" fmla="*/ 1933 w 7049"/>
                <a:gd name="T89" fmla="*/ 256 h 2048"/>
                <a:gd name="T90" fmla="*/ 1787 w 7049"/>
                <a:gd name="T91" fmla="*/ 273 h 2048"/>
                <a:gd name="T92" fmla="*/ 1917 w 7049"/>
                <a:gd name="T93" fmla="*/ 446 h 2048"/>
                <a:gd name="T94" fmla="*/ 2076 w 7049"/>
                <a:gd name="T95" fmla="*/ 529 h 2048"/>
                <a:gd name="T96" fmla="*/ 1883 w 7049"/>
                <a:gd name="T97" fmla="*/ 593 h 2048"/>
                <a:gd name="T98" fmla="*/ 1832 w 7049"/>
                <a:gd name="T99" fmla="*/ 464 h 2048"/>
                <a:gd name="T100" fmla="*/ 1621 w 7049"/>
                <a:gd name="T101" fmla="*/ 231 h 2048"/>
                <a:gd name="T102" fmla="*/ 1623 w 7049"/>
                <a:gd name="T103" fmla="*/ 451 h 2048"/>
                <a:gd name="T104" fmla="*/ 1238 w 7049"/>
                <a:gd name="T105" fmla="*/ 397 h 2048"/>
                <a:gd name="T106" fmla="*/ 1198 w 7049"/>
                <a:gd name="T107" fmla="*/ 477 h 2048"/>
                <a:gd name="T108" fmla="*/ 908 w 7049"/>
                <a:gd name="T109" fmla="*/ 500 h 2048"/>
                <a:gd name="T110" fmla="*/ 692 w 7049"/>
                <a:gd name="T111" fmla="*/ 483 h 2048"/>
                <a:gd name="T112" fmla="*/ 602 w 7049"/>
                <a:gd name="T113" fmla="*/ 585 h 2048"/>
                <a:gd name="T114" fmla="*/ 407 w 7049"/>
                <a:gd name="T115" fmla="*/ 739 h 2048"/>
                <a:gd name="T116" fmla="*/ 390 w 7049"/>
                <a:gd name="T117" fmla="*/ 612 h 2048"/>
                <a:gd name="T118" fmla="*/ 150 w 7049"/>
                <a:gd name="T119" fmla="*/ 440 h 2048"/>
                <a:gd name="T120" fmla="*/ 71 w 7049"/>
                <a:gd name="T121" fmla="*/ 605 h 2048"/>
                <a:gd name="T122" fmla="*/ 112 w 7049"/>
                <a:gd name="T123" fmla="*/ 958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49" h="2048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57" name="Freeform 23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3795715" y="2274896"/>
              <a:ext cx="280987" cy="247651"/>
            </a:xfrm>
            <a:custGeom>
              <a:avLst/>
              <a:gdLst>
                <a:gd name="T0" fmla="*/ 406 w 647"/>
                <a:gd name="T1" fmla="*/ 27 h 470"/>
                <a:gd name="T2" fmla="*/ 428 w 647"/>
                <a:gd name="T3" fmla="*/ 45 h 470"/>
                <a:gd name="T4" fmla="*/ 458 w 647"/>
                <a:gd name="T5" fmla="*/ 60 h 470"/>
                <a:gd name="T6" fmla="*/ 512 w 647"/>
                <a:gd name="T7" fmla="*/ 78 h 470"/>
                <a:gd name="T8" fmla="*/ 538 w 647"/>
                <a:gd name="T9" fmla="*/ 81 h 470"/>
                <a:gd name="T10" fmla="*/ 562 w 647"/>
                <a:gd name="T11" fmla="*/ 99 h 470"/>
                <a:gd name="T12" fmla="*/ 567 w 647"/>
                <a:gd name="T13" fmla="*/ 97 h 470"/>
                <a:gd name="T14" fmla="*/ 575 w 647"/>
                <a:gd name="T15" fmla="*/ 85 h 470"/>
                <a:gd name="T16" fmla="*/ 583 w 647"/>
                <a:gd name="T17" fmla="*/ 78 h 470"/>
                <a:gd name="T18" fmla="*/ 603 w 647"/>
                <a:gd name="T19" fmla="*/ 80 h 470"/>
                <a:gd name="T20" fmla="*/ 624 w 647"/>
                <a:gd name="T21" fmla="*/ 79 h 470"/>
                <a:gd name="T22" fmla="*/ 640 w 647"/>
                <a:gd name="T23" fmla="*/ 84 h 470"/>
                <a:gd name="T24" fmla="*/ 646 w 647"/>
                <a:gd name="T25" fmla="*/ 103 h 470"/>
                <a:gd name="T26" fmla="*/ 646 w 647"/>
                <a:gd name="T27" fmla="*/ 123 h 470"/>
                <a:gd name="T28" fmla="*/ 618 w 647"/>
                <a:gd name="T29" fmla="*/ 131 h 470"/>
                <a:gd name="T30" fmla="*/ 586 w 647"/>
                <a:gd name="T31" fmla="*/ 146 h 470"/>
                <a:gd name="T32" fmla="*/ 560 w 647"/>
                <a:gd name="T33" fmla="*/ 165 h 470"/>
                <a:gd name="T34" fmla="*/ 504 w 647"/>
                <a:gd name="T35" fmla="*/ 214 h 470"/>
                <a:gd name="T36" fmla="*/ 489 w 647"/>
                <a:gd name="T37" fmla="*/ 227 h 470"/>
                <a:gd name="T38" fmla="*/ 474 w 647"/>
                <a:gd name="T39" fmla="*/ 254 h 470"/>
                <a:gd name="T40" fmla="*/ 473 w 647"/>
                <a:gd name="T41" fmla="*/ 282 h 470"/>
                <a:gd name="T42" fmla="*/ 473 w 647"/>
                <a:gd name="T43" fmla="*/ 311 h 470"/>
                <a:gd name="T44" fmla="*/ 463 w 647"/>
                <a:gd name="T45" fmla="*/ 340 h 470"/>
                <a:gd name="T46" fmla="*/ 450 w 647"/>
                <a:gd name="T47" fmla="*/ 354 h 470"/>
                <a:gd name="T48" fmla="*/ 411 w 647"/>
                <a:gd name="T49" fmla="*/ 384 h 470"/>
                <a:gd name="T50" fmla="*/ 383 w 647"/>
                <a:gd name="T51" fmla="*/ 411 h 470"/>
                <a:gd name="T52" fmla="*/ 374 w 647"/>
                <a:gd name="T53" fmla="*/ 425 h 470"/>
                <a:gd name="T54" fmla="*/ 369 w 647"/>
                <a:gd name="T55" fmla="*/ 432 h 470"/>
                <a:gd name="T56" fmla="*/ 310 w 647"/>
                <a:gd name="T57" fmla="*/ 429 h 470"/>
                <a:gd name="T58" fmla="*/ 257 w 647"/>
                <a:gd name="T59" fmla="*/ 434 h 470"/>
                <a:gd name="T60" fmla="*/ 224 w 647"/>
                <a:gd name="T61" fmla="*/ 446 h 470"/>
                <a:gd name="T62" fmla="*/ 193 w 647"/>
                <a:gd name="T63" fmla="*/ 467 h 470"/>
                <a:gd name="T64" fmla="*/ 179 w 647"/>
                <a:gd name="T65" fmla="*/ 469 h 470"/>
                <a:gd name="T66" fmla="*/ 169 w 647"/>
                <a:gd name="T67" fmla="*/ 461 h 470"/>
                <a:gd name="T68" fmla="*/ 153 w 647"/>
                <a:gd name="T69" fmla="*/ 432 h 470"/>
                <a:gd name="T70" fmla="*/ 140 w 647"/>
                <a:gd name="T71" fmla="*/ 414 h 470"/>
                <a:gd name="T72" fmla="*/ 122 w 647"/>
                <a:gd name="T73" fmla="*/ 400 h 470"/>
                <a:gd name="T74" fmla="*/ 114 w 647"/>
                <a:gd name="T75" fmla="*/ 379 h 470"/>
                <a:gd name="T76" fmla="*/ 126 w 647"/>
                <a:gd name="T77" fmla="*/ 336 h 470"/>
                <a:gd name="T78" fmla="*/ 127 w 647"/>
                <a:gd name="T79" fmla="*/ 267 h 470"/>
                <a:gd name="T80" fmla="*/ 147 w 647"/>
                <a:gd name="T81" fmla="*/ 206 h 470"/>
                <a:gd name="T82" fmla="*/ 168 w 647"/>
                <a:gd name="T83" fmla="*/ 149 h 470"/>
                <a:gd name="T84" fmla="*/ 172 w 647"/>
                <a:gd name="T85" fmla="*/ 131 h 470"/>
                <a:gd name="T86" fmla="*/ 116 w 647"/>
                <a:gd name="T87" fmla="*/ 123 h 470"/>
                <a:gd name="T88" fmla="*/ 62 w 647"/>
                <a:gd name="T89" fmla="*/ 109 h 470"/>
                <a:gd name="T90" fmla="*/ 17 w 647"/>
                <a:gd name="T91" fmla="*/ 93 h 470"/>
                <a:gd name="T92" fmla="*/ 0 w 647"/>
                <a:gd name="T93" fmla="*/ 38 h 470"/>
                <a:gd name="T94" fmla="*/ 23 w 647"/>
                <a:gd name="T95" fmla="*/ 34 h 470"/>
                <a:gd name="T96" fmla="*/ 51 w 647"/>
                <a:gd name="T97" fmla="*/ 20 h 470"/>
                <a:gd name="T98" fmla="*/ 73 w 647"/>
                <a:gd name="T99" fmla="*/ 4 h 470"/>
                <a:gd name="T100" fmla="*/ 86 w 647"/>
                <a:gd name="T101" fmla="*/ 0 h 470"/>
                <a:gd name="T102" fmla="*/ 132 w 647"/>
                <a:gd name="T103" fmla="*/ 7 h 470"/>
                <a:gd name="T104" fmla="*/ 171 w 647"/>
                <a:gd name="T105" fmla="*/ 17 h 470"/>
                <a:gd name="T106" fmla="*/ 209 w 647"/>
                <a:gd name="T107" fmla="*/ 20 h 470"/>
                <a:gd name="T108" fmla="*/ 235 w 647"/>
                <a:gd name="T109" fmla="*/ 29 h 470"/>
                <a:gd name="T110" fmla="*/ 258 w 647"/>
                <a:gd name="T111" fmla="*/ 37 h 470"/>
                <a:gd name="T112" fmla="*/ 385 w 647"/>
                <a:gd name="T113" fmla="*/ 2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47" h="47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58" name="Freeform 24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6427791" y="3013086"/>
              <a:ext cx="207962" cy="455615"/>
            </a:xfrm>
            <a:custGeom>
              <a:avLst/>
              <a:gdLst>
                <a:gd name="T0" fmla="*/ 379 w 479"/>
                <a:gd name="T1" fmla="*/ 357 h 868"/>
                <a:gd name="T2" fmla="*/ 333 w 479"/>
                <a:gd name="T3" fmla="*/ 370 h 868"/>
                <a:gd name="T4" fmla="*/ 314 w 479"/>
                <a:gd name="T5" fmla="*/ 390 h 868"/>
                <a:gd name="T6" fmla="*/ 316 w 479"/>
                <a:gd name="T7" fmla="*/ 428 h 868"/>
                <a:gd name="T8" fmla="*/ 352 w 479"/>
                <a:gd name="T9" fmla="*/ 492 h 868"/>
                <a:gd name="T10" fmla="*/ 359 w 479"/>
                <a:gd name="T11" fmla="*/ 530 h 868"/>
                <a:gd name="T12" fmla="*/ 366 w 479"/>
                <a:gd name="T13" fmla="*/ 555 h 868"/>
                <a:gd name="T14" fmla="*/ 323 w 479"/>
                <a:gd name="T15" fmla="*/ 526 h 868"/>
                <a:gd name="T16" fmla="*/ 309 w 479"/>
                <a:gd name="T17" fmla="*/ 492 h 868"/>
                <a:gd name="T18" fmla="*/ 269 w 479"/>
                <a:gd name="T19" fmla="*/ 467 h 868"/>
                <a:gd name="T20" fmla="*/ 210 w 479"/>
                <a:gd name="T21" fmla="*/ 439 h 868"/>
                <a:gd name="T22" fmla="*/ 193 w 479"/>
                <a:gd name="T23" fmla="*/ 406 h 868"/>
                <a:gd name="T24" fmla="*/ 156 w 479"/>
                <a:gd name="T25" fmla="*/ 477 h 868"/>
                <a:gd name="T26" fmla="*/ 156 w 479"/>
                <a:gd name="T27" fmla="*/ 524 h 868"/>
                <a:gd name="T28" fmla="*/ 132 w 479"/>
                <a:gd name="T29" fmla="*/ 575 h 868"/>
                <a:gd name="T30" fmla="*/ 128 w 479"/>
                <a:gd name="T31" fmla="*/ 621 h 868"/>
                <a:gd name="T32" fmla="*/ 154 w 479"/>
                <a:gd name="T33" fmla="*/ 650 h 868"/>
                <a:gd name="T34" fmla="*/ 175 w 479"/>
                <a:gd name="T35" fmla="*/ 685 h 868"/>
                <a:gd name="T36" fmla="*/ 185 w 479"/>
                <a:gd name="T37" fmla="*/ 730 h 868"/>
                <a:gd name="T38" fmla="*/ 226 w 479"/>
                <a:gd name="T39" fmla="*/ 780 h 868"/>
                <a:gd name="T40" fmla="*/ 281 w 479"/>
                <a:gd name="T41" fmla="*/ 825 h 868"/>
                <a:gd name="T42" fmla="*/ 340 w 479"/>
                <a:gd name="T43" fmla="*/ 850 h 868"/>
                <a:gd name="T44" fmla="*/ 298 w 479"/>
                <a:gd name="T45" fmla="*/ 867 h 868"/>
                <a:gd name="T46" fmla="*/ 269 w 479"/>
                <a:gd name="T47" fmla="*/ 864 h 868"/>
                <a:gd name="T48" fmla="*/ 229 w 479"/>
                <a:gd name="T49" fmla="*/ 841 h 868"/>
                <a:gd name="T50" fmla="*/ 200 w 479"/>
                <a:gd name="T51" fmla="*/ 823 h 868"/>
                <a:gd name="T52" fmla="*/ 137 w 479"/>
                <a:gd name="T53" fmla="*/ 759 h 868"/>
                <a:gd name="T54" fmla="*/ 83 w 479"/>
                <a:gd name="T55" fmla="*/ 730 h 868"/>
                <a:gd name="T56" fmla="*/ 74 w 479"/>
                <a:gd name="T57" fmla="*/ 688 h 868"/>
                <a:gd name="T58" fmla="*/ 80 w 479"/>
                <a:gd name="T59" fmla="*/ 653 h 868"/>
                <a:gd name="T60" fmla="*/ 88 w 479"/>
                <a:gd name="T61" fmla="*/ 617 h 868"/>
                <a:gd name="T62" fmla="*/ 120 w 479"/>
                <a:gd name="T63" fmla="*/ 498 h 868"/>
                <a:gd name="T64" fmla="*/ 108 w 479"/>
                <a:gd name="T65" fmla="*/ 404 h 868"/>
                <a:gd name="T66" fmla="*/ 62 w 479"/>
                <a:gd name="T67" fmla="*/ 319 h 868"/>
                <a:gd name="T68" fmla="*/ 64 w 479"/>
                <a:gd name="T69" fmla="*/ 285 h 868"/>
                <a:gd name="T70" fmla="*/ 74 w 479"/>
                <a:gd name="T71" fmla="*/ 265 h 868"/>
                <a:gd name="T72" fmla="*/ 56 w 479"/>
                <a:gd name="T73" fmla="*/ 202 h 868"/>
                <a:gd name="T74" fmla="*/ 23 w 479"/>
                <a:gd name="T75" fmla="*/ 158 h 868"/>
                <a:gd name="T76" fmla="*/ 1 w 479"/>
                <a:gd name="T77" fmla="*/ 102 h 868"/>
                <a:gd name="T78" fmla="*/ 11 w 479"/>
                <a:gd name="T79" fmla="*/ 44 h 868"/>
                <a:gd name="T80" fmla="*/ 49 w 479"/>
                <a:gd name="T81" fmla="*/ 16 h 868"/>
                <a:gd name="T82" fmla="*/ 120 w 479"/>
                <a:gd name="T83" fmla="*/ 0 h 868"/>
                <a:gd name="T84" fmla="*/ 156 w 479"/>
                <a:gd name="T85" fmla="*/ 28 h 868"/>
                <a:gd name="T86" fmla="*/ 179 w 479"/>
                <a:gd name="T87" fmla="*/ 36 h 868"/>
                <a:gd name="T88" fmla="*/ 197 w 479"/>
                <a:gd name="T89" fmla="*/ 136 h 868"/>
                <a:gd name="T90" fmla="*/ 213 w 479"/>
                <a:gd name="T91" fmla="*/ 166 h 868"/>
                <a:gd name="T92" fmla="*/ 231 w 479"/>
                <a:gd name="T93" fmla="*/ 155 h 868"/>
                <a:gd name="T94" fmla="*/ 258 w 479"/>
                <a:gd name="T95" fmla="*/ 126 h 868"/>
                <a:gd name="T96" fmla="*/ 281 w 479"/>
                <a:gd name="T97" fmla="*/ 141 h 868"/>
                <a:gd name="T98" fmla="*/ 298 w 479"/>
                <a:gd name="T99" fmla="*/ 136 h 868"/>
                <a:gd name="T100" fmla="*/ 316 w 479"/>
                <a:gd name="T101" fmla="*/ 108 h 868"/>
                <a:gd name="T102" fmla="*/ 346 w 479"/>
                <a:gd name="T103" fmla="*/ 108 h 868"/>
                <a:gd name="T104" fmla="*/ 387 w 479"/>
                <a:gd name="T105" fmla="*/ 157 h 868"/>
                <a:gd name="T106" fmla="*/ 454 w 479"/>
                <a:gd name="T107" fmla="*/ 246 h 868"/>
                <a:gd name="T108" fmla="*/ 478 w 479"/>
                <a:gd name="T109" fmla="*/ 307 h 868"/>
                <a:gd name="T110" fmla="*/ 468 w 479"/>
                <a:gd name="T111" fmla="*/ 33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9" h="868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59" name="Freeform 25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2536827" y="5400696"/>
              <a:ext cx="23813" cy="57150"/>
            </a:xfrm>
            <a:custGeom>
              <a:avLst/>
              <a:gdLst>
                <a:gd name="T0" fmla="*/ 0 w 53"/>
                <a:gd name="T1" fmla="*/ 8 h 19"/>
                <a:gd name="T2" fmla="*/ 7 w 53"/>
                <a:gd name="T3" fmla="*/ 13 h 19"/>
                <a:gd name="T4" fmla="*/ 14 w 53"/>
                <a:gd name="T5" fmla="*/ 17 h 19"/>
                <a:gd name="T6" fmla="*/ 22 w 53"/>
                <a:gd name="T7" fmla="*/ 19 h 19"/>
                <a:gd name="T8" fmla="*/ 29 w 53"/>
                <a:gd name="T9" fmla="*/ 19 h 19"/>
                <a:gd name="T10" fmla="*/ 35 w 53"/>
                <a:gd name="T11" fmla="*/ 18 h 19"/>
                <a:gd name="T12" fmla="*/ 42 w 53"/>
                <a:gd name="T13" fmla="*/ 15 h 19"/>
                <a:gd name="T14" fmla="*/ 47 w 53"/>
                <a:gd name="T15" fmla="*/ 12 h 19"/>
                <a:gd name="T16" fmla="*/ 53 w 53"/>
                <a:gd name="T17" fmla="*/ 8 h 19"/>
                <a:gd name="T18" fmla="*/ 47 w 53"/>
                <a:gd name="T19" fmla="*/ 5 h 19"/>
                <a:gd name="T20" fmla="*/ 42 w 53"/>
                <a:gd name="T21" fmla="*/ 2 h 19"/>
                <a:gd name="T22" fmla="*/ 35 w 53"/>
                <a:gd name="T23" fmla="*/ 1 h 19"/>
                <a:gd name="T24" fmla="*/ 29 w 53"/>
                <a:gd name="T25" fmla="*/ 0 h 19"/>
                <a:gd name="T26" fmla="*/ 22 w 53"/>
                <a:gd name="T27" fmla="*/ 0 h 19"/>
                <a:gd name="T28" fmla="*/ 14 w 53"/>
                <a:gd name="T29" fmla="*/ 1 h 19"/>
                <a:gd name="T30" fmla="*/ 7 w 53"/>
                <a:gd name="T31" fmla="*/ 3 h 19"/>
                <a:gd name="T32" fmla="*/ 0 w 53"/>
                <a:gd name="T3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60" name="Line 26" descr="Horizontal dunkel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998539" y="2322521"/>
              <a:ext cx="3175" cy="9525"/>
            </a:xfrm>
            <a:prstGeom prst="line">
              <a:avLst/>
            </a:prstGeom>
            <a:grpFill/>
            <a:ln w="9525">
              <a:solidFill>
                <a:srgbClr val="08248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61" name="Freeform 27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1001714" y="2319346"/>
              <a:ext cx="3175" cy="55562"/>
            </a:xfrm>
            <a:custGeom>
              <a:avLst/>
              <a:gdLst>
                <a:gd name="T0" fmla="*/ 0 w 6"/>
                <a:gd name="T1" fmla="*/ 24 h 24"/>
                <a:gd name="T2" fmla="*/ 0 w 6"/>
                <a:gd name="T3" fmla="*/ 19 h 24"/>
                <a:gd name="T4" fmla="*/ 1 w 6"/>
                <a:gd name="T5" fmla="*/ 14 h 24"/>
                <a:gd name="T6" fmla="*/ 3 w 6"/>
                <a:gd name="T7" fmla="*/ 8 h 24"/>
                <a:gd name="T8" fmla="*/ 6 w 6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62" name="Freeform 28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977901" y="2373321"/>
              <a:ext cx="23813" cy="57150"/>
            </a:xfrm>
            <a:custGeom>
              <a:avLst/>
              <a:gdLst>
                <a:gd name="T0" fmla="*/ 0 w 47"/>
                <a:gd name="T1" fmla="*/ 24 h 67"/>
                <a:gd name="T2" fmla="*/ 0 w 47"/>
                <a:gd name="T3" fmla="*/ 30 h 67"/>
                <a:gd name="T4" fmla="*/ 2 w 47"/>
                <a:gd name="T5" fmla="*/ 36 h 67"/>
                <a:gd name="T6" fmla="*/ 3 w 47"/>
                <a:gd name="T7" fmla="*/ 42 h 67"/>
                <a:gd name="T8" fmla="*/ 5 w 47"/>
                <a:gd name="T9" fmla="*/ 47 h 67"/>
                <a:gd name="T10" fmla="*/ 9 w 47"/>
                <a:gd name="T11" fmla="*/ 58 h 67"/>
                <a:gd name="T12" fmla="*/ 14 w 47"/>
                <a:gd name="T13" fmla="*/ 67 h 67"/>
                <a:gd name="T14" fmla="*/ 47 w 47"/>
                <a:gd name="T15" fmla="*/ 67 h 67"/>
                <a:gd name="T16" fmla="*/ 47 w 47"/>
                <a:gd name="T17" fmla="*/ 0 h 67"/>
                <a:gd name="T18" fmla="*/ 36 w 47"/>
                <a:gd name="T19" fmla="*/ 2 h 67"/>
                <a:gd name="T20" fmla="*/ 26 w 47"/>
                <a:gd name="T21" fmla="*/ 4 h 67"/>
                <a:gd name="T22" fmla="*/ 18 w 47"/>
                <a:gd name="T23" fmla="*/ 7 h 67"/>
                <a:gd name="T24" fmla="*/ 11 w 47"/>
                <a:gd name="T25" fmla="*/ 9 h 67"/>
                <a:gd name="T26" fmla="*/ 6 w 47"/>
                <a:gd name="T27" fmla="*/ 12 h 67"/>
                <a:gd name="T28" fmla="*/ 3 w 47"/>
                <a:gd name="T29" fmla="*/ 16 h 67"/>
                <a:gd name="T30" fmla="*/ 0 w 47"/>
                <a:gd name="T31" fmla="*/ 20 h 67"/>
                <a:gd name="T32" fmla="*/ 0 w 47"/>
                <a:gd name="T33" fmla="*/ 2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67">
                  <a:moveTo>
                    <a:pt x="0" y="24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3" y="42"/>
                  </a:lnTo>
                  <a:lnTo>
                    <a:pt x="5" y="47"/>
                  </a:lnTo>
                  <a:lnTo>
                    <a:pt x="9" y="58"/>
                  </a:lnTo>
                  <a:lnTo>
                    <a:pt x="14" y="67"/>
                  </a:lnTo>
                  <a:lnTo>
                    <a:pt x="47" y="67"/>
                  </a:lnTo>
                  <a:lnTo>
                    <a:pt x="47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18" y="7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0"/>
                  </a:lnTo>
                  <a:lnTo>
                    <a:pt x="0" y="24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63" name="Freeform 29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2303465" y="2368558"/>
              <a:ext cx="49212" cy="57150"/>
            </a:xfrm>
            <a:custGeom>
              <a:avLst/>
              <a:gdLst>
                <a:gd name="T0" fmla="*/ 0 w 112"/>
                <a:gd name="T1" fmla="*/ 36 h 36"/>
                <a:gd name="T2" fmla="*/ 59 w 112"/>
                <a:gd name="T3" fmla="*/ 36 h 36"/>
                <a:gd name="T4" fmla="*/ 67 w 112"/>
                <a:gd name="T5" fmla="*/ 30 h 36"/>
                <a:gd name="T6" fmla="*/ 75 w 112"/>
                <a:gd name="T7" fmla="*/ 26 h 36"/>
                <a:gd name="T8" fmla="*/ 84 w 112"/>
                <a:gd name="T9" fmla="*/ 23 h 36"/>
                <a:gd name="T10" fmla="*/ 91 w 112"/>
                <a:gd name="T11" fmla="*/ 20 h 36"/>
                <a:gd name="T12" fmla="*/ 98 w 112"/>
                <a:gd name="T13" fmla="*/ 17 h 36"/>
                <a:gd name="T14" fmla="*/ 104 w 112"/>
                <a:gd name="T15" fmla="*/ 13 h 36"/>
                <a:gd name="T16" fmla="*/ 107 w 112"/>
                <a:gd name="T17" fmla="*/ 11 h 36"/>
                <a:gd name="T18" fmla="*/ 109 w 112"/>
                <a:gd name="T19" fmla="*/ 8 h 36"/>
                <a:gd name="T20" fmla="*/ 111 w 112"/>
                <a:gd name="T21" fmla="*/ 4 h 36"/>
                <a:gd name="T22" fmla="*/ 112 w 112"/>
                <a:gd name="T23" fmla="*/ 0 h 36"/>
                <a:gd name="T24" fmla="*/ 100 w 112"/>
                <a:gd name="T25" fmla="*/ 0 h 36"/>
                <a:gd name="T26" fmla="*/ 85 w 112"/>
                <a:gd name="T27" fmla="*/ 1 h 36"/>
                <a:gd name="T28" fmla="*/ 67 w 112"/>
                <a:gd name="T29" fmla="*/ 3 h 36"/>
                <a:gd name="T30" fmla="*/ 48 w 112"/>
                <a:gd name="T31" fmla="*/ 7 h 36"/>
                <a:gd name="T32" fmla="*/ 40 w 112"/>
                <a:gd name="T33" fmla="*/ 9 h 36"/>
                <a:gd name="T34" fmla="*/ 31 w 112"/>
                <a:gd name="T35" fmla="*/ 11 h 36"/>
                <a:gd name="T36" fmla="*/ 23 w 112"/>
                <a:gd name="T37" fmla="*/ 14 h 36"/>
                <a:gd name="T38" fmla="*/ 17 w 112"/>
                <a:gd name="T39" fmla="*/ 18 h 36"/>
                <a:gd name="T40" fmla="*/ 10 w 112"/>
                <a:gd name="T41" fmla="*/ 22 h 36"/>
                <a:gd name="T42" fmla="*/ 6 w 112"/>
                <a:gd name="T43" fmla="*/ 26 h 36"/>
                <a:gd name="T44" fmla="*/ 1 w 112"/>
                <a:gd name="T45" fmla="*/ 31 h 36"/>
                <a:gd name="T46" fmla="*/ 0 w 112"/>
                <a:gd name="T4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" h="36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64" name="Freeform 30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5041902" y="1925645"/>
              <a:ext cx="874713" cy="452439"/>
            </a:xfrm>
            <a:custGeom>
              <a:avLst/>
              <a:gdLst>
                <a:gd name="T0" fmla="*/ 433 w 2006"/>
                <a:gd name="T1" fmla="*/ 765 h 863"/>
                <a:gd name="T2" fmla="*/ 412 w 2006"/>
                <a:gd name="T3" fmla="*/ 764 h 863"/>
                <a:gd name="T4" fmla="*/ 390 w 2006"/>
                <a:gd name="T5" fmla="*/ 794 h 863"/>
                <a:gd name="T6" fmla="*/ 375 w 2006"/>
                <a:gd name="T7" fmla="*/ 792 h 863"/>
                <a:gd name="T8" fmla="*/ 370 w 2006"/>
                <a:gd name="T9" fmla="*/ 751 h 863"/>
                <a:gd name="T10" fmla="*/ 324 w 2006"/>
                <a:gd name="T11" fmla="*/ 724 h 863"/>
                <a:gd name="T12" fmla="*/ 312 w 2006"/>
                <a:gd name="T13" fmla="*/ 708 h 863"/>
                <a:gd name="T14" fmla="*/ 288 w 2006"/>
                <a:gd name="T15" fmla="*/ 692 h 863"/>
                <a:gd name="T16" fmla="*/ 251 w 2006"/>
                <a:gd name="T17" fmla="*/ 641 h 863"/>
                <a:gd name="T18" fmla="*/ 232 w 2006"/>
                <a:gd name="T19" fmla="*/ 610 h 863"/>
                <a:gd name="T20" fmla="*/ 253 w 2006"/>
                <a:gd name="T21" fmla="*/ 594 h 863"/>
                <a:gd name="T22" fmla="*/ 279 w 2006"/>
                <a:gd name="T23" fmla="*/ 573 h 863"/>
                <a:gd name="T24" fmla="*/ 338 w 2006"/>
                <a:gd name="T25" fmla="*/ 544 h 863"/>
                <a:gd name="T26" fmla="*/ 319 w 2006"/>
                <a:gd name="T27" fmla="*/ 487 h 863"/>
                <a:gd name="T28" fmla="*/ 258 w 2006"/>
                <a:gd name="T29" fmla="*/ 475 h 863"/>
                <a:gd name="T30" fmla="*/ 209 w 2006"/>
                <a:gd name="T31" fmla="*/ 470 h 863"/>
                <a:gd name="T32" fmla="*/ 157 w 2006"/>
                <a:gd name="T33" fmla="*/ 495 h 863"/>
                <a:gd name="T34" fmla="*/ 106 w 2006"/>
                <a:gd name="T35" fmla="*/ 505 h 863"/>
                <a:gd name="T36" fmla="*/ 27 w 2006"/>
                <a:gd name="T37" fmla="*/ 413 h 863"/>
                <a:gd name="T38" fmla="*/ 20 w 2006"/>
                <a:gd name="T39" fmla="*/ 283 h 863"/>
                <a:gd name="T40" fmla="*/ 113 w 2006"/>
                <a:gd name="T41" fmla="*/ 259 h 863"/>
                <a:gd name="T42" fmla="*/ 292 w 2006"/>
                <a:gd name="T43" fmla="*/ 222 h 863"/>
                <a:gd name="T44" fmla="*/ 498 w 2006"/>
                <a:gd name="T45" fmla="*/ 253 h 863"/>
                <a:gd name="T46" fmla="*/ 717 w 2006"/>
                <a:gd name="T47" fmla="*/ 253 h 863"/>
                <a:gd name="T48" fmla="*/ 658 w 2006"/>
                <a:gd name="T49" fmla="*/ 185 h 863"/>
                <a:gd name="T50" fmla="*/ 830 w 2006"/>
                <a:gd name="T51" fmla="*/ 68 h 863"/>
                <a:gd name="T52" fmla="*/ 1050 w 2006"/>
                <a:gd name="T53" fmla="*/ 13 h 863"/>
                <a:gd name="T54" fmla="*/ 1176 w 2006"/>
                <a:gd name="T55" fmla="*/ 61 h 863"/>
                <a:gd name="T56" fmla="*/ 1296 w 2006"/>
                <a:gd name="T57" fmla="*/ 111 h 863"/>
                <a:gd name="T58" fmla="*/ 1442 w 2006"/>
                <a:gd name="T59" fmla="*/ 99 h 863"/>
                <a:gd name="T60" fmla="*/ 1647 w 2006"/>
                <a:gd name="T61" fmla="*/ 271 h 863"/>
                <a:gd name="T62" fmla="*/ 1793 w 2006"/>
                <a:gd name="T63" fmla="*/ 265 h 863"/>
                <a:gd name="T64" fmla="*/ 2000 w 2006"/>
                <a:gd name="T65" fmla="*/ 339 h 863"/>
                <a:gd name="T66" fmla="*/ 2002 w 2006"/>
                <a:gd name="T67" fmla="*/ 381 h 863"/>
                <a:gd name="T68" fmla="*/ 1981 w 2006"/>
                <a:gd name="T69" fmla="*/ 399 h 863"/>
                <a:gd name="T70" fmla="*/ 1960 w 2006"/>
                <a:gd name="T71" fmla="*/ 404 h 863"/>
                <a:gd name="T72" fmla="*/ 1963 w 2006"/>
                <a:gd name="T73" fmla="*/ 425 h 863"/>
                <a:gd name="T74" fmla="*/ 1985 w 2006"/>
                <a:gd name="T75" fmla="*/ 466 h 863"/>
                <a:gd name="T76" fmla="*/ 1979 w 2006"/>
                <a:gd name="T77" fmla="*/ 478 h 863"/>
                <a:gd name="T78" fmla="*/ 1939 w 2006"/>
                <a:gd name="T79" fmla="*/ 481 h 863"/>
                <a:gd name="T80" fmla="*/ 1893 w 2006"/>
                <a:gd name="T81" fmla="*/ 474 h 863"/>
                <a:gd name="T82" fmla="*/ 1864 w 2006"/>
                <a:gd name="T83" fmla="*/ 474 h 863"/>
                <a:gd name="T84" fmla="*/ 1878 w 2006"/>
                <a:gd name="T85" fmla="*/ 548 h 863"/>
                <a:gd name="T86" fmla="*/ 1880 w 2006"/>
                <a:gd name="T87" fmla="*/ 586 h 863"/>
                <a:gd name="T88" fmla="*/ 1789 w 2006"/>
                <a:gd name="T89" fmla="*/ 588 h 863"/>
                <a:gd name="T90" fmla="*/ 1768 w 2006"/>
                <a:gd name="T91" fmla="*/ 604 h 863"/>
                <a:gd name="T92" fmla="*/ 1795 w 2006"/>
                <a:gd name="T93" fmla="*/ 619 h 863"/>
                <a:gd name="T94" fmla="*/ 1814 w 2006"/>
                <a:gd name="T95" fmla="*/ 650 h 863"/>
                <a:gd name="T96" fmla="*/ 1834 w 2006"/>
                <a:gd name="T97" fmla="*/ 689 h 863"/>
                <a:gd name="T98" fmla="*/ 1837 w 2006"/>
                <a:gd name="T99" fmla="*/ 706 h 863"/>
                <a:gd name="T100" fmla="*/ 1837 w 2006"/>
                <a:gd name="T101" fmla="*/ 754 h 863"/>
                <a:gd name="T102" fmla="*/ 1741 w 2006"/>
                <a:gd name="T103" fmla="*/ 740 h 863"/>
                <a:gd name="T104" fmla="*/ 1475 w 2006"/>
                <a:gd name="T105" fmla="*/ 764 h 863"/>
                <a:gd name="T106" fmla="*/ 1316 w 2006"/>
                <a:gd name="T107" fmla="*/ 795 h 863"/>
                <a:gd name="T108" fmla="*/ 1142 w 2006"/>
                <a:gd name="T109" fmla="*/ 838 h 863"/>
                <a:gd name="T110" fmla="*/ 963 w 2006"/>
                <a:gd name="T111" fmla="*/ 697 h 863"/>
                <a:gd name="T112" fmla="*/ 684 w 2006"/>
                <a:gd name="T113" fmla="*/ 586 h 863"/>
                <a:gd name="T114" fmla="*/ 584 w 2006"/>
                <a:gd name="T115" fmla="*/ 832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06" h="863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65" name="Freeform 31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5272091" y="2228858"/>
              <a:ext cx="409575" cy="249239"/>
            </a:xfrm>
            <a:custGeom>
              <a:avLst/>
              <a:gdLst>
                <a:gd name="T0" fmla="*/ 638 w 950"/>
                <a:gd name="T1" fmla="*/ 443 h 468"/>
                <a:gd name="T2" fmla="*/ 558 w 950"/>
                <a:gd name="T3" fmla="*/ 418 h 468"/>
                <a:gd name="T4" fmla="*/ 471 w 950"/>
                <a:gd name="T5" fmla="*/ 376 h 468"/>
                <a:gd name="T6" fmla="*/ 392 w 950"/>
                <a:gd name="T7" fmla="*/ 307 h 468"/>
                <a:gd name="T8" fmla="*/ 305 w 950"/>
                <a:gd name="T9" fmla="*/ 258 h 468"/>
                <a:gd name="T10" fmla="*/ 253 w 950"/>
                <a:gd name="T11" fmla="*/ 209 h 468"/>
                <a:gd name="T12" fmla="*/ 186 w 950"/>
                <a:gd name="T13" fmla="*/ 172 h 468"/>
                <a:gd name="T14" fmla="*/ 133 w 950"/>
                <a:gd name="T15" fmla="*/ 190 h 468"/>
                <a:gd name="T16" fmla="*/ 99 w 950"/>
                <a:gd name="T17" fmla="*/ 240 h 468"/>
                <a:gd name="T18" fmla="*/ 40 w 950"/>
                <a:gd name="T19" fmla="*/ 246 h 468"/>
                <a:gd name="T20" fmla="*/ 0 w 950"/>
                <a:gd name="T21" fmla="*/ 24 h 468"/>
                <a:gd name="T22" fmla="*/ 79 w 950"/>
                <a:gd name="T23" fmla="*/ 6 h 468"/>
                <a:gd name="T24" fmla="*/ 133 w 950"/>
                <a:gd name="T25" fmla="*/ 55 h 468"/>
                <a:gd name="T26" fmla="*/ 157 w 950"/>
                <a:gd name="T27" fmla="*/ 15 h 468"/>
                <a:gd name="T28" fmla="*/ 332 w 950"/>
                <a:gd name="T29" fmla="*/ 117 h 468"/>
                <a:gd name="T30" fmla="*/ 438 w 950"/>
                <a:gd name="T31" fmla="*/ 117 h 468"/>
                <a:gd name="T32" fmla="*/ 525 w 950"/>
                <a:gd name="T33" fmla="*/ 135 h 468"/>
                <a:gd name="T34" fmla="*/ 597 w 950"/>
                <a:gd name="T35" fmla="*/ 228 h 468"/>
                <a:gd name="T36" fmla="*/ 671 w 950"/>
                <a:gd name="T37" fmla="*/ 252 h 468"/>
                <a:gd name="T38" fmla="*/ 730 w 950"/>
                <a:gd name="T39" fmla="*/ 258 h 468"/>
                <a:gd name="T40" fmla="*/ 791 w 950"/>
                <a:gd name="T41" fmla="*/ 215 h 468"/>
                <a:gd name="T42" fmla="*/ 843 w 950"/>
                <a:gd name="T43" fmla="*/ 196 h 468"/>
                <a:gd name="T44" fmla="*/ 824 w 950"/>
                <a:gd name="T45" fmla="*/ 252 h 468"/>
                <a:gd name="T46" fmla="*/ 870 w 950"/>
                <a:gd name="T47" fmla="*/ 240 h 468"/>
                <a:gd name="T48" fmla="*/ 950 w 950"/>
                <a:gd name="T49" fmla="*/ 283 h 468"/>
                <a:gd name="T50" fmla="*/ 883 w 950"/>
                <a:gd name="T51" fmla="*/ 320 h 468"/>
                <a:gd name="T52" fmla="*/ 824 w 950"/>
                <a:gd name="T53" fmla="*/ 283 h 468"/>
                <a:gd name="T54" fmla="*/ 764 w 950"/>
                <a:gd name="T55" fmla="*/ 277 h 468"/>
                <a:gd name="T56" fmla="*/ 737 w 950"/>
                <a:gd name="T57" fmla="*/ 320 h 468"/>
                <a:gd name="T58" fmla="*/ 684 w 950"/>
                <a:gd name="T59" fmla="*/ 357 h 468"/>
                <a:gd name="T60" fmla="*/ 710 w 950"/>
                <a:gd name="T61" fmla="*/ 388 h 468"/>
                <a:gd name="T62" fmla="*/ 743 w 950"/>
                <a:gd name="T63" fmla="*/ 437 h 468"/>
                <a:gd name="T64" fmla="*/ 717 w 950"/>
                <a:gd name="T65" fmla="*/ 468 h 468"/>
                <a:gd name="T66" fmla="*/ 703 w 950"/>
                <a:gd name="T67" fmla="*/ 465 h 468"/>
                <a:gd name="T68" fmla="*/ 684 w 950"/>
                <a:gd name="T69" fmla="*/ 461 h 468"/>
                <a:gd name="T70" fmla="*/ 658 w 950"/>
                <a:gd name="T71" fmla="*/ 461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50" h="468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66" name="Freeform 32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4079877" y="3232161"/>
              <a:ext cx="296863" cy="288926"/>
            </a:xfrm>
            <a:custGeom>
              <a:avLst/>
              <a:gdLst>
                <a:gd name="T0" fmla="*/ 6 w 671"/>
                <a:gd name="T1" fmla="*/ 383 h 549"/>
                <a:gd name="T2" fmla="*/ 8 w 671"/>
                <a:gd name="T3" fmla="*/ 316 h 549"/>
                <a:gd name="T4" fmla="*/ 17 w 671"/>
                <a:gd name="T5" fmla="*/ 287 h 549"/>
                <a:gd name="T6" fmla="*/ 52 w 671"/>
                <a:gd name="T7" fmla="*/ 238 h 549"/>
                <a:gd name="T8" fmla="*/ 71 w 671"/>
                <a:gd name="T9" fmla="*/ 205 h 549"/>
                <a:gd name="T10" fmla="*/ 73 w 671"/>
                <a:gd name="T11" fmla="*/ 167 h 549"/>
                <a:gd name="T12" fmla="*/ 73 w 671"/>
                <a:gd name="T13" fmla="*/ 137 h 549"/>
                <a:gd name="T14" fmla="*/ 54 w 671"/>
                <a:gd name="T15" fmla="*/ 108 h 549"/>
                <a:gd name="T16" fmla="*/ 61 w 671"/>
                <a:gd name="T17" fmla="*/ 79 h 549"/>
                <a:gd name="T18" fmla="*/ 76 w 671"/>
                <a:gd name="T19" fmla="*/ 50 h 549"/>
                <a:gd name="T20" fmla="*/ 96 w 671"/>
                <a:gd name="T21" fmla="*/ 25 h 549"/>
                <a:gd name="T22" fmla="*/ 120 w 671"/>
                <a:gd name="T23" fmla="*/ 7 h 549"/>
                <a:gd name="T24" fmla="*/ 146 w 671"/>
                <a:gd name="T25" fmla="*/ 0 h 549"/>
                <a:gd name="T26" fmla="*/ 173 w 671"/>
                <a:gd name="T27" fmla="*/ 5 h 549"/>
                <a:gd name="T28" fmla="*/ 206 w 671"/>
                <a:gd name="T29" fmla="*/ 26 h 549"/>
                <a:gd name="T30" fmla="*/ 236 w 671"/>
                <a:gd name="T31" fmla="*/ 45 h 549"/>
                <a:gd name="T32" fmla="*/ 259 w 671"/>
                <a:gd name="T33" fmla="*/ 50 h 549"/>
                <a:gd name="T34" fmla="*/ 272 w 671"/>
                <a:gd name="T35" fmla="*/ 44 h 549"/>
                <a:gd name="T36" fmla="*/ 284 w 671"/>
                <a:gd name="T37" fmla="*/ 35 h 549"/>
                <a:gd name="T38" fmla="*/ 300 w 671"/>
                <a:gd name="T39" fmla="*/ 32 h 549"/>
                <a:gd name="T40" fmla="*/ 318 w 671"/>
                <a:gd name="T41" fmla="*/ 39 h 549"/>
                <a:gd name="T42" fmla="*/ 337 w 671"/>
                <a:gd name="T43" fmla="*/ 65 h 549"/>
                <a:gd name="T44" fmla="*/ 353 w 671"/>
                <a:gd name="T45" fmla="*/ 79 h 549"/>
                <a:gd name="T46" fmla="*/ 370 w 671"/>
                <a:gd name="T47" fmla="*/ 81 h 549"/>
                <a:gd name="T48" fmla="*/ 381 w 671"/>
                <a:gd name="T49" fmla="*/ 75 h 549"/>
                <a:gd name="T50" fmla="*/ 397 w 671"/>
                <a:gd name="T51" fmla="*/ 56 h 549"/>
                <a:gd name="T52" fmla="*/ 419 w 671"/>
                <a:gd name="T53" fmla="*/ 38 h 549"/>
                <a:gd name="T54" fmla="*/ 458 w 671"/>
                <a:gd name="T55" fmla="*/ 22 h 549"/>
                <a:gd name="T56" fmla="*/ 487 w 671"/>
                <a:gd name="T57" fmla="*/ 25 h 549"/>
                <a:gd name="T58" fmla="*/ 511 w 671"/>
                <a:gd name="T59" fmla="*/ 35 h 549"/>
                <a:gd name="T60" fmla="*/ 537 w 671"/>
                <a:gd name="T61" fmla="*/ 43 h 549"/>
                <a:gd name="T62" fmla="*/ 571 w 671"/>
                <a:gd name="T63" fmla="*/ 39 h 549"/>
                <a:gd name="T64" fmla="*/ 646 w 671"/>
                <a:gd name="T65" fmla="*/ 67 h 549"/>
                <a:gd name="T66" fmla="*/ 665 w 671"/>
                <a:gd name="T67" fmla="*/ 105 h 549"/>
                <a:gd name="T68" fmla="*/ 623 w 671"/>
                <a:gd name="T69" fmla="*/ 183 h 549"/>
                <a:gd name="T70" fmla="*/ 593 w 671"/>
                <a:gd name="T71" fmla="*/ 233 h 549"/>
                <a:gd name="T72" fmla="*/ 570 w 671"/>
                <a:gd name="T73" fmla="*/ 291 h 549"/>
                <a:gd name="T74" fmla="*/ 550 w 671"/>
                <a:gd name="T75" fmla="*/ 343 h 549"/>
                <a:gd name="T76" fmla="*/ 525 w 671"/>
                <a:gd name="T77" fmla="*/ 407 h 549"/>
                <a:gd name="T78" fmla="*/ 516 w 671"/>
                <a:gd name="T79" fmla="*/ 422 h 549"/>
                <a:gd name="T80" fmla="*/ 500 w 671"/>
                <a:gd name="T81" fmla="*/ 439 h 549"/>
                <a:gd name="T82" fmla="*/ 482 w 671"/>
                <a:gd name="T83" fmla="*/ 443 h 549"/>
                <a:gd name="T84" fmla="*/ 459 w 671"/>
                <a:gd name="T85" fmla="*/ 432 h 549"/>
                <a:gd name="T86" fmla="*/ 440 w 671"/>
                <a:gd name="T87" fmla="*/ 421 h 549"/>
                <a:gd name="T88" fmla="*/ 408 w 671"/>
                <a:gd name="T89" fmla="*/ 424 h 549"/>
                <a:gd name="T90" fmla="*/ 381 w 671"/>
                <a:gd name="T91" fmla="*/ 441 h 549"/>
                <a:gd name="T92" fmla="*/ 364 w 671"/>
                <a:gd name="T93" fmla="*/ 469 h 549"/>
                <a:gd name="T94" fmla="*/ 342 w 671"/>
                <a:gd name="T95" fmla="*/ 521 h 549"/>
                <a:gd name="T96" fmla="*/ 325 w 671"/>
                <a:gd name="T97" fmla="*/ 549 h 549"/>
                <a:gd name="T98" fmla="*/ 229 w 671"/>
                <a:gd name="T99" fmla="*/ 546 h 549"/>
                <a:gd name="T100" fmla="*/ 217 w 671"/>
                <a:gd name="T101" fmla="*/ 548 h 549"/>
                <a:gd name="T102" fmla="*/ 179 w 671"/>
                <a:gd name="T103" fmla="*/ 543 h 549"/>
                <a:gd name="T104" fmla="*/ 161 w 671"/>
                <a:gd name="T105" fmla="*/ 540 h 549"/>
                <a:gd name="T106" fmla="*/ 144 w 671"/>
                <a:gd name="T107" fmla="*/ 531 h 549"/>
                <a:gd name="T108" fmla="*/ 129 w 671"/>
                <a:gd name="T109" fmla="*/ 515 h 549"/>
                <a:gd name="T110" fmla="*/ 119 w 671"/>
                <a:gd name="T111" fmla="*/ 496 h 549"/>
                <a:gd name="T112" fmla="*/ 113 w 671"/>
                <a:gd name="T113" fmla="*/ 472 h 549"/>
                <a:gd name="T114" fmla="*/ 100 w 671"/>
                <a:gd name="T115" fmla="*/ 460 h 549"/>
                <a:gd name="T116" fmla="*/ 83 w 671"/>
                <a:gd name="T117" fmla="*/ 447 h 549"/>
                <a:gd name="T118" fmla="*/ 63 w 671"/>
                <a:gd name="T119" fmla="*/ 432 h 549"/>
                <a:gd name="T120" fmla="*/ 39 w 671"/>
                <a:gd name="T121" fmla="*/ 429 h 549"/>
                <a:gd name="T122" fmla="*/ 0 w 671"/>
                <a:gd name="T123" fmla="*/ 43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1" h="549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67" name="Freeform 33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4922841" y="3097224"/>
              <a:ext cx="152400" cy="169862"/>
            </a:xfrm>
            <a:custGeom>
              <a:avLst/>
              <a:gdLst>
                <a:gd name="T0" fmla="*/ 326 w 358"/>
                <a:gd name="T1" fmla="*/ 324 h 327"/>
                <a:gd name="T2" fmla="*/ 331 w 358"/>
                <a:gd name="T3" fmla="*/ 321 h 327"/>
                <a:gd name="T4" fmla="*/ 337 w 358"/>
                <a:gd name="T5" fmla="*/ 318 h 327"/>
                <a:gd name="T6" fmla="*/ 346 w 358"/>
                <a:gd name="T7" fmla="*/ 318 h 327"/>
                <a:gd name="T8" fmla="*/ 356 w 358"/>
                <a:gd name="T9" fmla="*/ 324 h 327"/>
                <a:gd name="T10" fmla="*/ 319 w 358"/>
                <a:gd name="T11" fmla="*/ 285 h 327"/>
                <a:gd name="T12" fmla="*/ 278 w 358"/>
                <a:gd name="T13" fmla="*/ 235 h 327"/>
                <a:gd name="T14" fmla="*/ 253 w 358"/>
                <a:gd name="T15" fmla="*/ 204 h 327"/>
                <a:gd name="T16" fmla="*/ 232 w 358"/>
                <a:gd name="T17" fmla="*/ 186 h 327"/>
                <a:gd name="T18" fmla="*/ 219 w 358"/>
                <a:gd name="T19" fmla="*/ 181 h 327"/>
                <a:gd name="T20" fmla="*/ 208 w 358"/>
                <a:gd name="T21" fmla="*/ 180 h 327"/>
                <a:gd name="T22" fmla="*/ 201 w 358"/>
                <a:gd name="T23" fmla="*/ 179 h 327"/>
                <a:gd name="T24" fmla="*/ 199 w 358"/>
                <a:gd name="T25" fmla="*/ 174 h 327"/>
                <a:gd name="T26" fmla="*/ 198 w 358"/>
                <a:gd name="T27" fmla="*/ 170 h 327"/>
                <a:gd name="T28" fmla="*/ 195 w 358"/>
                <a:gd name="T29" fmla="*/ 169 h 327"/>
                <a:gd name="T30" fmla="*/ 184 w 358"/>
                <a:gd name="T31" fmla="*/ 172 h 327"/>
                <a:gd name="T32" fmla="*/ 171 w 358"/>
                <a:gd name="T33" fmla="*/ 172 h 327"/>
                <a:gd name="T34" fmla="*/ 165 w 358"/>
                <a:gd name="T35" fmla="*/ 168 h 327"/>
                <a:gd name="T36" fmla="*/ 160 w 358"/>
                <a:gd name="T37" fmla="*/ 161 h 327"/>
                <a:gd name="T38" fmla="*/ 152 w 358"/>
                <a:gd name="T39" fmla="*/ 144 h 327"/>
                <a:gd name="T40" fmla="*/ 143 w 358"/>
                <a:gd name="T41" fmla="*/ 131 h 327"/>
                <a:gd name="T42" fmla="*/ 133 w 358"/>
                <a:gd name="T43" fmla="*/ 119 h 327"/>
                <a:gd name="T44" fmla="*/ 127 w 358"/>
                <a:gd name="T45" fmla="*/ 105 h 327"/>
                <a:gd name="T46" fmla="*/ 122 w 358"/>
                <a:gd name="T47" fmla="*/ 84 h 327"/>
                <a:gd name="T48" fmla="*/ 119 w 358"/>
                <a:gd name="T49" fmla="*/ 53 h 327"/>
                <a:gd name="T50" fmla="*/ 117 w 358"/>
                <a:gd name="T51" fmla="*/ 23 h 327"/>
                <a:gd name="T52" fmla="*/ 112 w 358"/>
                <a:gd name="T53" fmla="*/ 0 h 327"/>
                <a:gd name="T54" fmla="*/ 73 w 358"/>
                <a:gd name="T55" fmla="*/ 26 h 327"/>
                <a:gd name="T56" fmla="*/ 61 w 358"/>
                <a:gd name="T57" fmla="*/ 33 h 327"/>
                <a:gd name="T58" fmla="*/ 33 w 358"/>
                <a:gd name="T59" fmla="*/ 50 h 327"/>
                <a:gd name="T60" fmla="*/ 21 w 358"/>
                <a:gd name="T61" fmla="*/ 61 h 327"/>
                <a:gd name="T62" fmla="*/ 17 w 358"/>
                <a:gd name="T63" fmla="*/ 72 h 327"/>
                <a:gd name="T64" fmla="*/ 16 w 358"/>
                <a:gd name="T65" fmla="*/ 83 h 327"/>
                <a:gd name="T66" fmla="*/ 20 w 358"/>
                <a:gd name="T67" fmla="*/ 93 h 327"/>
                <a:gd name="T68" fmla="*/ 22 w 358"/>
                <a:gd name="T69" fmla="*/ 100 h 327"/>
                <a:gd name="T70" fmla="*/ 20 w 358"/>
                <a:gd name="T71" fmla="*/ 110 h 327"/>
                <a:gd name="T72" fmla="*/ 15 w 358"/>
                <a:gd name="T73" fmla="*/ 123 h 327"/>
                <a:gd name="T74" fmla="*/ 7 w 358"/>
                <a:gd name="T75" fmla="*/ 136 h 327"/>
                <a:gd name="T76" fmla="*/ 0 w 358"/>
                <a:gd name="T77" fmla="*/ 155 h 327"/>
                <a:gd name="T78" fmla="*/ 0 w 358"/>
                <a:gd name="T79" fmla="*/ 174 h 327"/>
                <a:gd name="T80" fmla="*/ 5 w 358"/>
                <a:gd name="T81" fmla="*/ 182 h 327"/>
                <a:gd name="T82" fmla="*/ 11 w 358"/>
                <a:gd name="T83" fmla="*/ 187 h 327"/>
                <a:gd name="T84" fmla="*/ 20 w 358"/>
                <a:gd name="T85" fmla="*/ 186 h 327"/>
                <a:gd name="T86" fmla="*/ 44 w 358"/>
                <a:gd name="T87" fmla="*/ 168 h 327"/>
                <a:gd name="T88" fmla="*/ 60 w 358"/>
                <a:gd name="T89" fmla="*/ 161 h 327"/>
                <a:gd name="T90" fmla="*/ 76 w 358"/>
                <a:gd name="T91" fmla="*/ 150 h 327"/>
                <a:gd name="T92" fmla="*/ 93 w 358"/>
                <a:gd name="T93" fmla="*/ 159 h 327"/>
                <a:gd name="T94" fmla="*/ 110 w 358"/>
                <a:gd name="T95" fmla="*/ 164 h 327"/>
                <a:gd name="T96" fmla="*/ 142 w 358"/>
                <a:gd name="T97" fmla="*/ 180 h 327"/>
                <a:gd name="T98" fmla="*/ 163 w 358"/>
                <a:gd name="T99" fmla="*/ 190 h 327"/>
                <a:gd name="T100" fmla="*/ 196 w 358"/>
                <a:gd name="T101" fmla="*/ 209 h 327"/>
                <a:gd name="T102" fmla="*/ 219 w 358"/>
                <a:gd name="T103" fmla="*/ 225 h 327"/>
                <a:gd name="T104" fmla="*/ 245 w 358"/>
                <a:gd name="T105" fmla="*/ 244 h 327"/>
                <a:gd name="T106" fmla="*/ 256 w 358"/>
                <a:gd name="T107" fmla="*/ 254 h 327"/>
                <a:gd name="T108" fmla="*/ 267 w 358"/>
                <a:gd name="T109" fmla="*/ 270 h 327"/>
                <a:gd name="T110" fmla="*/ 269 w 358"/>
                <a:gd name="T111" fmla="*/ 279 h 327"/>
                <a:gd name="T112" fmla="*/ 269 w 358"/>
                <a:gd name="T113" fmla="*/ 286 h 327"/>
                <a:gd name="T114" fmla="*/ 270 w 358"/>
                <a:gd name="T115" fmla="*/ 290 h 327"/>
                <a:gd name="T116" fmla="*/ 276 w 358"/>
                <a:gd name="T117" fmla="*/ 292 h 327"/>
                <a:gd name="T118" fmla="*/ 292 w 358"/>
                <a:gd name="T119" fmla="*/ 302 h 327"/>
                <a:gd name="T120" fmla="*/ 318 w 358"/>
                <a:gd name="T121" fmla="*/ 321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8" h="327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68" name="Freeform 34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4384677" y="2101857"/>
              <a:ext cx="125413" cy="57150"/>
            </a:xfrm>
            <a:custGeom>
              <a:avLst/>
              <a:gdLst>
                <a:gd name="T0" fmla="*/ 126 w 292"/>
                <a:gd name="T1" fmla="*/ 0 h 99"/>
                <a:gd name="T2" fmla="*/ 153 w 292"/>
                <a:gd name="T3" fmla="*/ 0 h 99"/>
                <a:gd name="T4" fmla="*/ 198 w 292"/>
                <a:gd name="T5" fmla="*/ 1 h 99"/>
                <a:gd name="T6" fmla="*/ 250 w 292"/>
                <a:gd name="T7" fmla="*/ 6 h 99"/>
                <a:gd name="T8" fmla="*/ 292 w 292"/>
                <a:gd name="T9" fmla="*/ 7 h 99"/>
                <a:gd name="T10" fmla="*/ 290 w 292"/>
                <a:gd name="T11" fmla="*/ 20 h 99"/>
                <a:gd name="T12" fmla="*/ 285 w 292"/>
                <a:gd name="T13" fmla="*/ 33 h 99"/>
                <a:gd name="T14" fmla="*/ 279 w 292"/>
                <a:gd name="T15" fmla="*/ 55 h 99"/>
                <a:gd name="T16" fmla="*/ 135 w 292"/>
                <a:gd name="T17" fmla="*/ 70 h 99"/>
                <a:gd name="T18" fmla="*/ 99 w 292"/>
                <a:gd name="T19" fmla="*/ 89 h 99"/>
                <a:gd name="T20" fmla="*/ 79 w 292"/>
                <a:gd name="T21" fmla="*/ 96 h 99"/>
                <a:gd name="T22" fmla="*/ 66 w 292"/>
                <a:gd name="T23" fmla="*/ 98 h 99"/>
                <a:gd name="T24" fmla="*/ 55 w 292"/>
                <a:gd name="T25" fmla="*/ 98 h 99"/>
                <a:gd name="T26" fmla="*/ 45 w 292"/>
                <a:gd name="T27" fmla="*/ 94 h 99"/>
                <a:gd name="T28" fmla="*/ 33 w 292"/>
                <a:gd name="T29" fmla="*/ 86 h 99"/>
                <a:gd name="T30" fmla="*/ 20 w 292"/>
                <a:gd name="T31" fmla="*/ 77 h 99"/>
                <a:gd name="T32" fmla="*/ 7 w 292"/>
                <a:gd name="T33" fmla="*/ 69 h 99"/>
                <a:gd name="T34" fmla="*/ 1 w 292"/>
                <a:gd name="T35" fmla="*/ 57 h 99"/>
                <a:gd name="T36" fmla="*/ 0 w 292"/>
                <a:gd name="T37" fmla="*/ 42 h 99"/>
                <a:gd name="T38" fmla="*/ 1 w 292"/>
                <a:gd name="T39" fmla="*/ 25 h 99"/>
                <a:gd name="T40" fmla="*/ 3 w 292"/>
                <a:gd name="T41" fmla="*/ 20 h 99"/>
                <a:gd name="T42" fmla="*/ 9 w 292"/>
                <a:gd name="T43" fmla="*/ 18 h 99"/>
                <a:gd name="T44" fmla="*/ 15 w 292"/>
                <a:gd name="T45" fmla="*/ 21 h 99"/>
                <a:gd name="T46" fmla="*/ 25 w 292"/>
                <a:gd name="T47" fmla="*/ 28 h 99"/>
                <a:gd name="T48" fmla="*/ 35 w 292"/>
                <a:gd name="T49" fmla="*/ 32 h 99"/>
                <a:gd name="T50" fmla="*/ 45 w 292"/>
                <a:gd name="T51" fmla="*/ 34 h 99"/>
                <a:gd name="T52" fmla="*/ 54 w 292"/>
                <a:gd name="T53" fmla="*/ 33 h 99"/>
                <a:gd name="T54" fmla="*/ 67 w 292"/>
                <a:gd name="T55" fmla="*/ 29 h 99"/>
                <a:gd name="T56" fmla="*/ 81 w 292"/>
                <a:gd name="T57" fmla="*/ 19 h 99"/>
                <a:gd name="T58" fmla="*/ 88 w 292"/>
                <a:gd name="T59" fmla="*/ 11 h 99"/>
                <a:gd name="T60" fmla="*/ 94 w 292"/>
                <a:gd name="T61" fmla="*/ 6 h 99"/>
                <a:gd name="T62" fmla="*/ 109 w 292"/>
                <a:gd name="T63" fmla="*/ 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2" h="99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69" name="Freeform 35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5248278" y="2822585"/>
              <a:ext cx="19050" cy="57150"/>
            </a:xfrm>
            <a:custGeom>
              <a:avLst/>
              <a:gdLst>
                <a:gd name="T0" fmla="*/ 39 w 43"/>
                <a:gd name="T1" fmla="*/ 93 h 93"/>
                <a:gd name="T2" fmla="*/ 31 w 43"/>
                <a:gd name="T3" fmla="*/ 91 h 93"/>
                <a:gd name="T4" fmla="*/ 26 w 43"/>
                <a:gd name="T5" fmla="*/ 89 h 93"/>
                <a:gd name="T6" fmla="*/ 21 w 43"/>
                <a:gd name="T7" fmla="*/ 87 h 93"/>
                <a:gd name="T8" fmla="*/ 18 w 43"/>
                <a:gd name="T9" fmla="*/ 84 h 93"/>
                <a:gd name="T10" fmla="*/ 15 w 43"/>
                <a:gd name="T11" fmla="*/ 79 h 93"/>
                <a:gd name="T12" fmla="*/ 14 w 43"/>
                <a:gd name="T13" fmla="*/ 73 h 93"/>
                <a:gd name="T14" fmla="*/ 13 w 43"/>
                <a:gd name="T15" fmla="*/ 65 h 93"/>
                <a:gd name="T16" fmla="*/ 11 w 43"/>
                <a:gd name="T17" fmla="*/ 55 h 93"/>
                <a:gd name="T18" fmla="*/ 11 w 43"/>
                <a:gd name="T19" fmla="*/ 48 h 93"/>
                <a:gd name="T20" fmla="*/ 9 w 43"/>
                <a:gd name="T21" fmla="*/ 42 h 93"/>
                <a:gd name="T22" fmla="*/ 6 w 43"/>
                <a:gd name="T23" fmla="*/ 38 h 93"/>
                <a:gd name="T24" fmla="*/ 4 w 43"/>
                <a:gd name="T25" fmla="*/ 36 h 93"/>
                <a:gd name="T26" fmla="*/ 2 w 43"/>
                <a:gd name="T27" fmla="*/ 34 h 93"/>
                <a:gd name="T28" fmla="*/ 0 w 43"/>
                <a:gd name="T29" fmla="*/ 32 h 93"/>
                <a:gd name="T30" fmla="*/ 2 w 43"/>
                <a:gd name="T31" fmla="*/ 29 h 93"/>
                <a:gd name="T32" fmla="*/ 5 w 43"/>
                <a:gd name="T33" fmla="*/ 24 h 93"/>
                <a:gd name="T34" fmla="*/ 6 w 43"/>
                <a:gd name="T35" fmla="*/ 28 h 93"/>
                <a:gd name="T36" fmla="*/ 7 w 43"/>
                <a:gd name="T37" fmla="*/ 29 h 93"/>
                <a:gd name="T38" fmla="*/ 8 w 43"/>
                <a:gd name="T39" fmla="*/ 30 h 93"/>
                <a:gd name="T40" fmla="*/ 9 w 43"/>
                <a:gd name="T41" fmla="*/ 29 h 93"/>
                <a:gd name="T42" fmla="*/ 11 w 43"/>
                <a:gd name="T43" fmla="*/ 25 h 93"/>
                <a:gd name="T44" fmla="*/ 14 w 43"/>
                <a:gd name="T45" fmla="*/ 19 h 93"/>
                <a:gd name="T46" fmla="*/ 16 w 43"/>
                <a:gd name="T47" fmla="*/ 12 h 93"/>
                <a:gd name="T48" fmla="*/ 20 w 43"/>
                <a:gd name="T49" fmla="*/ 6 h 93"/>
                <a:gd name="T50" fmla="*/ 22 w 43"/>
                <a:gd name="T51" fmla="*/ 4 h 93"/>
                <a:gd name="T52" fmla="*/ 25 w 43"/>
                <a:gd name="T53" fmla="*/ 2 h 93"/>
                <a:gd name="T54" fmla="*/ 28 w 43"/>
                <a:gd name="T55" fmla="*/ 0 h 93"/>
                <a:gd name="T56" fmla="*/ 32 w 43"/>
                <a:gd name="T57" fmla="*/ 0 h 93"/>
                <a:gd name="T58" fmla="*/ 33 w 43"/>
                <a:gd name="T59" fmla="*/ 10 h 93"/>
                <a:gd name="T60" fmla="*/ 33 w 43"/>
                <a:gd name="T61" fmla="*/ 16 h 93"/>
                <a:gd name="T62" fmla="*/ 33 w 43"/>
                <a:gd name="T63" fmla="*/ 20 h 93"/>
                <a:gd name="T64" fmla="*/ 32 w 43"/>
                <a:gd name="T65" fmla="*/ 23 h 93"/>
                <a:gd name="T66" fmla="*/ 32 w 43"/>
                <a:gd name="T67" fmla="*/ 27 h 93"/>
                <a:gd name="T68" fmla="*/ 32 w 43"/>
                <a:gd name="T69" fmla="*/ 31 h 93"/>
                <a:gd name="T70" fmla="*/ 35 w 43"/>
                <a:gd name="T71" fmla="*/ 36 h 93"/>
                <a:gd name="T72" fmla="*/ 39 w 43"/>
                <a:gd name="T73" fmla="*/ 43 h 93"/>
                <a:gd name="T74" fmla="*/ 38 w 43"/>
                <a:gd name="T75" fmla="*/ 44 h 93"/>
                <a:gd name="T76" fmla="*/ 37 w 43"/>
                <a:gd name="T77" fmla="*/ 45 h 93"/>
                <a:gd name="T78" fmla="*/ 37 w 43"/>
                <a:gd name="T79" fmla="*/ 48 h 93"/>
                <a:gd name="T80" fmla="*/ 38 w 43"/>
                <a:gd name="T81" fmla="*/ 51 h 93"/>
                <a:gd name="T82" fmla="*/ 39 w 43"/>
                <a:gd name="T83" fmla="*/ 59 h 93"/>
                <a:gd name="T84" fmla="*/ 41 w 43"/>
                <a:gd name="T85" fmla="*/ 68 h 93"/>
                <a:gd name="T86" fmla="*/ 42 w 43"/>
                <a:gd name="T87" fmla="*/ 76 h 93"/>
                <a:gd name="T88" fmla="*/ 43 w 43"/>
                <a:gd name="T89" fmla="*/ 85 h 93"/>
                <a:gd name="T90" fmla="*/ 43 w 43"/>
                <a:gd name="T91" fmla="*/ 88 h 93"/>
                <a:gd name="T92" fmla="*/ 42 w 43"/>
                <a:gd name="T93" fmla="*/ 91 h 93"/>
                <a:gd name="T94" fmla="*/ 40 w 43"/>
                <a:gd name="T95" fmla="*/ 92 h 93"/>
                <a:gd name="T96" fmla="*/ 39 w 43"/>
                <a:gd name="T9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3" h="93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70" name="Freeform 36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5367341" y="2827348"/>
              <a:ext cx="14287" cy="57150"/>
            </a:xfrm>
            <a:custGeom>
              <a:avLst/>
              <a:gdLst>
                <a:gd name="T0" fmla="*/ 40 w 40"/>
                <a:gd name="T1" fmla="*/ 56 h 56"/>
                <a:gd name="T2" fmla="*/ 37 w 40"/>
                <a:gd name="T3" fmla="*/ 46 h 56"/>
                <a:gd name="T4" fmla="*/ 33 w 40"/>
                <a:gd name="T5" fmla="*/ 38 h 56"/>
                <a:gd name="T6" fmla="*/ 28 w 40"/>
                <a:gd name="T7" fmla="*/ 32 h 56"/>
                <a:gd name="T8" fmla="*/ 23 w 40"/>
                <a:gd name="T9" fmla="*/ 28 h 56"/>
                <a:gd name="T10" fmla="*/ 11 w 40"/>
                <a:gd name="T11" fmla="*/ 21 h 56"/>
                <a:gd name="T12" fmla="*/ 0 w 40"/>
                <a:gd name="T13" fmla="*/ 12 h 56"/>
                <a:gd name="T14" fmla="*/ 13 w 40"/>
                <a:gd name="T15" fmla="*/ 4 h 56"/>
                <a:gd name="T16" fmla="*/ 20 w 40"/>
                <a:gd name="T17" fmla="*/ 0 h 56"/>
                <a:gd name="T18" fmla="*/ 28 w 40"/>
                <a:gd name="T19" fmla="*/ 12 h 56"/>
                <a:gd name="T20" fmla="*/ 35 w 40"/>
                <a:gd name="T21" fmla="*/ 22 h 56"/>
                <a:gd name="T22" fmla="*/ 37 w 40"/>
                <a:gd name="T23" fmla="*/ 25 h 56"/>
                <a:gd name="T24" fmla="*/ 39 w 40"/>
                <a:gd name="T25" fmla="*/ 29 h 56"/>
                <a:gd name="T26" fmla="*/ 39 w 40"/>
                <a:gd name="T27" fmla="*/ 33 h 56"/>
                <a:gd name="T28" fmla="*/ 40 w 40"/>
                <a:gd name="T29" fmla="*/ 37 h 56"/>
                <a:gd name="T30" fmla="*/ 40 w 40"/>
                <a:gd name="T31" fmla="*/ 44 h 56"/>
                <a:gd name="T32" fmla="*/ 40 w 40"/>
                <a:gd name="T33" fmla="*/ 46 h 56"/>
                <a:gd name="T34" fmla="*/ 40 w 40"/>
                <a:gd name="T35" fmla="*/ 49 h 56"/>
                <a:gd name="T36" fmla="*/ 40 w 40"/>
                <a:gd name="T3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6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71" name="Freeform 37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6854828" y="3487751"/>
              <a:ext cx="44450" cy="57150"/>
            </a:xfrm>
            <a:custGeom>
              <a:avLst/>
              <a:gdLst>
                <a:gd name="T0" fmla="*/ 0 w 106"/>
                <a:gd name="T1" fmla="*/ 7 h 71"/>
                <a:gd name="T2" fmla="*/ 12 w 106"/>
                <a:gd name="T3" fmla="*/ 10 h 71"/>
                <a:gd name="T4" fmla="*/ 24 w 106"/>
                <a:gd name="T5" fmla="*/ 12 h 71"/>
                <a:gd name="T6" fmla="*/ 35 w 106"/>
                <a:gd name="T7" fmla="*/ 13 h 71"/>
                <a:gd name="T8" fmla="*/ 45 w 106"/>
                <a:gd name="T9" fmla="*/ 13 h 71"/>
                <a:gd name="T10" fmla="*/ 54 w 106"/>
                <a:gd name="T11" fmla="*/ 11 h 71"/>
                <a:gd name="T12" fmla="*/ 61 w 106"/>
                <a:gd name="T13" fmla="*/ 8 h 71"/>
                <a:gd name="T14" fmla="*/ 68 w 106"/>
                <a:gd name="T15" fmla="*/ 5 h 71"/>
                <a:gd name="T16" fmla="*/ 74 w 106"/>
                <a:gd name="T17" fmla="*/ 0 h 71"/>
                <a:gd name="T18" fmla="*/ 84 w 106"/>
                <a:gd name="T19" fmla="*/ 16 h 71"/>
                <a:gd name="T20" fmla="*/ 94 w 106"/>
                <a:gd name="T21" fmla="*/ 30 h 71"/>
                <a:gd name="T22" fmla="*/ 101 w 106"/>
                <a:gd name="T23" fmla="*/ 44 h 71"/>
                <a:gd name="T24" fmla="*/ 105 w 106"/>
                <a:gd name="T25" fmla="*/ 55 h 71"/>
                <a:gd name="T26" fmla="*/ 106 w 106"/>
                <a:gd name="T27" fmla="*/ 60 h 71"/>
                <a:gd name="T28" fmla="*/ 106 w 106"/>
                <a:gd name="T29" fmla="*/ 63 h 71"/>
                <a:gd name="T30" fmla="*/ 105 w 106"/>
                <a:gd name="T31" fmla="*/ 67 h 71"/>
                <a:gd name="T32" fmla="*/ 103 w 106"/>
                <a:gd name="T33" fmla="*/ 69 h 71"/>
                <a:gd name="T34" fmla="*/ 101 w 106"/>
                <a:gd name="T35" fmla="*/ 70 h 71"/>
                <a:gd name="T36" fmla="*/ 98 w 106"/>
                <a:gd name="T37" fmla="*/ 70 h 71"/>
                <a:gd name="T38" fmla="*/ 92 w 106"/>
                <a:gd name="T39" fmla="*/ 70 h 71"/>
                <a:gd name="T40" fmla="*/ 87 w 106"/>
                <a:gd name="T41" fmla="*/ 68 h 71"/>
                <a:gd name="T42" fmla="*/ 74 w 106"/>
                <a:gd name="T43" fmla="*/ 70 h 71"/>
                <a:gd name="T44" fmla="*/ 63 w 106"/>
                <a:gd name="T45" fmla="*/ 71 h 71"/>
                <a:gd name="T46" fmla="*/ 53 w 106"/>
                <a:gd name="T47" fmla="*/ 69 h 71"/>
                <a:gd name="T48" fmla="*/ 45 w 106"/>
                <a:gd name="T49" fmla="*/ 66 h 71"/>
                <a:gd name="T50" fmla="*/ 37 w 106"/>
                <a:gd name="T51" fmla="*/ 62 h 71"/>
                <a:gd name="T52" fmla="*/ 32 w 106"/>
                <a:gd name="T53" fmla="*/ 57 h 71"/>
                <a:gd name="T54" fmla="*/ 27 w 106"/>
                <a:gd name="T55" fmla="*/ 51 h 71"/>
                <a:gd name="T56" fmla="*/ 24 w 106"/>
                <a:gd name="T57" fmla="*/ 45 h 71"/>
                <a:gd name="T58" fmla="*/ 21 w 106"/>
                <a:gd name="T59" fmla="*/ 38 h 71"/>
                <a:gd name="T60" fmla="*/ 20 w 106"/>
                <a:gd name="T61" fmla="*/ 30 h 71"/>
                <a:gd name="T62" fmla="*/ 19 w 106"/>
                <a:gd name="T63" fmla="*/ 24 h 71"/>
                <a:gd name="T64" fmla="*/ 18 w 106"/>
                <a:gd name="T65" fmla="*/ 19 h 71"/>
                <a:gd name="T66" fmla="*/ 18 w 106"/>
                <a:gd name="T67" fmla="*/ 14 h 71"/>
                <a:gd name="T68" fmla="*/ 19 w 106"/>
                <a:gd name="T69" fmla="*/ 10 h 71"/>
                <a:gd name="T70" fmla="*/ 20 w 106"/>
                <a:gd name="T71" fmla="*/ 7 h 71"/>
                <a:gd name="T72" fmla="*/ 21 w 106"/>
                <a:gd name="T73" fmla="*/ 7 h 71"/>
                <a:gd name="T74" fmla="*/ 20 w 106"/>
                <a:gd name="T75" fmla="*/ 10 h 71"/>
                <a:gd name="T76" fmla="*/ 19 w 106"/>
                <a:gd name="T77" fmla="*/ 16 h 71"/>
                <a:gd name="T78" fmla="*/ 19 w 106"/>
                <a:gd name="T79" fmla="*/ 17 h 71"/>
                <a:gd name="T80" fmla="*/ 19 w 106"/>
                <a:gd name="T81" fmla="*/ 17 h 71"/>
                <a:gd name="T82" fmla="*/ 20 w 106"/>
                <a:gd name="T83" fmla="*/ 17 h 71"/>
                <a:gd name="T84" fmla="*/ 21 w 106"/>
                <a:gd name="T85" fmla="*/ 17 h 71"/>
                <a:gd name="T86" fmla="*/ 23 w 106"/>
                <a:gd name="T87" fmla="*/ 13 h 71"/>
                <a:gd name="T88" fmla="*/ 27 w 106"/>
                <a:gd name="T89" fmla="*/ 7 h 71"/>
                <a:gd name="T90" fmla="*/ 0 w 106"/>
                <a:gd name="T91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71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272" name="Group 38"/>
            <p:cNvGrpSpPr>
              <a:grpSpLocks/>
            </p:cNvGrpSpPr>
            <p:nvPr>
              <p:custDataLst>
                <p:tags r:id="rId63"/>
              </p:custDataLst>
            </p:nvPr>
          </p:nvGrpSpPr>
          <p:grpSpPr bwMode="auto">
            <a:xfrm>
              <a:off x="2706690" y="5295920"/>
              <a:ext cx="65087" cy="55563"/>
              <a:chOff x="1654" y="3671"/>
              <a:chExt cx="49" cy="17"/>
            </a:xfrm>
            <a:grpFill/>
          </p:grpSpPr>
          <p:sp>
            <p:nvSpPr>
              <p:cNvPr id="1783" name="Freeform 39"/>
              <p:cNvSpPr>
                <a:spLocks/>
              </p:cNvSpPr>
              <p:nvPr/>
            </p:nvSpPr>
            <p:spPr bwMode="auto">
              <a:xfrm>
                <a:off x="1654" y="3672"/>
                <a:ext cx="20" cy="14"/>
              </a:xfrm>
              <a:custGeom>
                <a:avLst/>
                <a:gdLst>
                  <a:gd name="T0" fmla="*/ 26 w 59"/>
                  <a:gd name="T1" fmla="*/ 43 h 43"/>
                  <a:gd name="T2" fmla="*/ 59 w 59"/>
                  <a:gd name="T3" fmla="*/ 18 h 43"/>
                  <a:gd name="T4" fmla="*/ 55 w 59"/>
                  <a:gd name="T5" fmla="*/ 14 h 43"/>
                  <a:gd name="T6" fmla="*/ 51 w 59"/>
                  <a:gd name="T7" fmla="*/ 9 h 43"/>
                  <a:gd name="T8" fmla="*/ 47 w 59"/>
                  <a:gd name="T9" fmla="*/ 5 h 43"/>
                  <a:gd name="T10" fmla="*/ 46 w 59"/>
                  <a:gd name="T11" fmla="*/ 0 h 43"/>
                  <a:gd name="T12" fmla="*/ 41 w 59"/>
                  <a:gd name="T13" fmla="*/ 1 h 43"/>
                  <a:gd name="T14" fmla="*/ 34 w 59"/>
                  <a:gd name="T15" fmla="*/ 4 h 43"/>
                  <a:gd name="T16" fmla="*/ 31 w 59"/>
                  <a:gd name="T17" fmla="*/ 6 h 43"/>
                  <a:gd name="T18" fmla="*/ 29 w 59"/>
                  <a:gd name="T19" fmla="*/ 8 h 43"/>
                  <a:gd name="T20" fmla="*/ 26 w 59"/>
                  <a:gd name="T21" fmla="*/ 10 h 43"/>
                  <a:gd name="T22" fmla="*/ 26 w 59"/>
                  <a:gd name="T23" fmla="*/ 12 h 43"/>
                  <a:gd name="T24" fmla="*/ 20 w 59"/>
                  <a:gd name="T25" fmla="*/ 13 h 43"/>
                  <a:gd name="T26" fmla="*/ 13 w 59"/>
                  <a:gd name="T27" fmla="*/ 16 h 43"/>
                  <a:gd name="T28" fmla="*/ 6 w 59"/>
                  <a:gd name="T29" fmla="*/ 20 h 43"/>
                  <a:gd name="T30" fmla="*/ 0 w 59"/>
                  <a:gd name="T31" fmla="*/ 24 h 43"/>
                  <a:gd name="T32" fmla="*/ 5 w 59"/>
                  <a:gd name="T33" fmla="*/ 29 h 43"/>
                  <a:gd name="T34" fmla="*/ 10 w 59"/>
                  <a:gd name="T35" fmla="*/ 34 h 43"/>
                  <a:gd name="T36" fmla="*/ 18 w 59"/>
                  <a:gd name="T37" fmla="*/ 39 h 43"/>
                  <a:gd name="T38" fmla="*/ 26 w 59"/>
                  <a:gd name="T3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43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84" name="Freeform 40"/>
              <p:cNvSpPr>
                <a:spLocks/>
              </p:cNvSpPr>
              <p:nvPr/>
            </p:nvSpPr>
            <p:spPr bwMode="auto">
              <a:xfrm>
                <a:off x="1681" y="3671"/>
                <a:ext cx="22" cy="17"/>
              </a:xfrm>
              <a:custGeom>
                <a:avLst/>
                <a:gdLst>
                  <a:gd name="T0" fmla="*/ 0 w 67"/>
                  <a:gd name="T1" fmla="*/ 2 h 51"/>
                  <a:gd name="T2" fmla="*/ 24 w 67"/>
                  <a:gd name="T3" fmla="*/ 1 h 51"/>
                  <a:gd name="T4" fmla="*/ 39 w 67"/>
                  <a:gd name="T5" fmla="*/ 0 h 51"/>
                  <a:gd name="T6" fmla="*/ 45 w 67"/>
                  <a:gd name="T7" fmla="*/ 1 h 51"/>
                  <a:gd name="T8" fmla="*/ 51 w 67"/>
                  <a:gd name="T9" fmla="*/ 2 h 51"/>
                  <a:gd name="T10" fmla="*/ 58 w 67"/>
                  <a:gd name="T11" fmla="*/ 4 h 51"/>
                  <a:gd name="T12" fmla="*/ 67 w 67"/>
                  <a:gd name="T13" fmla="*/ 8 h 51"/>
                  <a:gd name="T14" fmla="*/ 55 w 67"/>
                  <a:gd name="T15" fmla="*/ 13 h 51"/>
                  <a:gd name="T16" fmla="*/ 46 w 67"/>
                  <a:gd name="T17" fmla="*/ 19 h 51"/>
                  <a:gd name="T18" fmla="*/ 42 w 67"/>
                  <a:gd name="T19" fmla="*/ 22 h 51"/>
                  <a:gd name="T20" fmla="*/ 36 w 67"/>
                  <a:gd name="T21" fmla="*/ 24 h 51"/>
                  <a:gd name="T22" fmla="*/ 29 w 67"/>
                  <a:gd name="T23" fmla="*/ 26 h 51"/>
                  <a:gd name="T24" fmla="*/ 20 w 67"/>
                  <a:gd name="T25" fmla="*/ 26 h 51"/>
                  <a:gd name="T26" fmla="*/ 24 w 67"/>
                  <a:gd name="T27" fmla="*/ 26 h 51"/>
                  <a:gd name="T28" fmla="*/ 34 w 67"/>
                  <a:gd name="T29" fmla="*/ 26 h 51"/>
                  <a:gd name="T30" fmla="*/ 29 w 67"/>
                  <a:gd name="T31" fmla="*/ 34 h 51"/>
                  <a:gd name="T32" fmla="*/ 25 w 67"/>
                  <a:gd name="T33" fmla="*/ 40 h 51"/>
                  <a:gd name="T34" fmla="*/ 22 w 67"/>
                  <a:gd name="T35" fmla="*/ 44 h 51"/>
                  <a:gd name="T36" fmla="*/ 20 w 67"/>
                  <a:gd name="T37" fmla="*/ 46 h 51"/>
                  <a:gd name="T38" fmla="*/ 12 w 67"/>
                  <a:gd name="T39" fmla="*/ 48 h 51"/>
                  <a:gd name="T40" fmla="*/ 0 w 67"/>
                  <a:gd name="T41" fmla="*/ 51 h 51"/>
                  <a:gd name="T42" fmla="*/ 0 w 67"/>
                  <a:gd name="T4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51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273" name="Freeform 1272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2354265" y="3090874"/>
              <a:ext cx="31750" cy="58737"/>
            </a:xfrm>
            <a:custGeom>
              <a:avLst/>
              <a:gdLst>
                <a:gd name="T0" fmla="*/ 0 w 80"/>
                <a:gd name="T1" fmla="*/ 15 h 34"/>
                <a:gd name="T2" fmla="*/ 1 w 80"/>
                <a:gd name="T3" fmla="*/ 19 h 34"/>
                <a:gd name="T4" fmla="*/ 2 w 80"/>
                <a:gd name="T5" fmla="*/ 21 h 34"/>
                <a:gd name="T6" fmla="*/ 4 w 80"/>
                <a:gd name="T7" fmla="*/ 24 h 34"/>
                <a:gd name="T8" fmla="*/ 7 w 80"/>
                <a:gd name="T9" fmla="*/ 26 h 34"/>
                <a:gd name="T10" fmla="*/ 13 w 80"/>
                <a:gd name="T11" fmla="*/ 29 h 34"/>
                <a:gd name="T12" fmla="*/ 22 w 80"/>
                <a:gd name="T13" fmla="*/ 31 h 34"/>
                <a:gd name="T14" fmla="*/ 40 w 80"/>
                <a:gd name="T15" fmla="*/ 33 h 34"/>
                <a:gd name="T16" fmla="*/ 54 w 80"/>
                <a:gd name="T17" fmla="*/ 34 h 34"/>
                <a:gd name="T18" fmla="*/ 58 w 80"/>
                <a:gd name="T19" fmla="*/ 33 h 34"/>
                <a:gd name="T20" fmla="*/ 62 w 80"/>
                <a:gd name="T21" fmla="*/ 32 h 34"/>
                <a:gd name="T22" fmla="*/ 65 w 80"/>
                <a:gd name="T23" fmla="*/ 29 h 34"/>
                <a:gd name="T24" fmla="*/ 67 w 80"/>
                <a:gd name="T25" fmla="*/ 27 h 34"/>
                <a:gd name="T26" fmla="*/ 73 w 80"/>
                <a:gd name="T27" fmla="*/ 21 h 34"/>
                <a:gd name="T28" fmla="*/ 80 w 80"/>
                <a:gd name="T29" fmla="*/ 15 h 34"/>
                <a:gd name="T30" fmla="*/ 75 w 80"/>
                <a:gd name="T31" fmla="*/ 10 h 34"/>
                <a:gd name="T32" fmla="*/ 70 w 80"/>
                <a:gd name="T33" fmla="*/ 7 h 34"/>
                <a:gd name="T34" fmla="*/ 65 w 80"/>
                <a:gd name="T35" fmla="*/ 4 h 34"/>
                <a:gd name="T36" fmla="*/ 60 w 80"/>
                <a:gd name="T37" fmla="*/ 2 h 34"/>
                <a:gd name="T38" fmla="*/ 55 w 80"/>
                <a:gd name="T39" fmla="*/ 0 h 34"/>
                <a:gd name="T40" fmla="*/ 51 w 80"/>
                <a:gd name="T41" fmla="*/ 0 h 34"/>
                <a:gd name="T42" fmla="*/ 45 w 80"/>
                <a:gd name="T43" fmla="*/ 1 h 34"/>
                <a:gd name="T44" fmla="*/ 41 w 80"/>
                <a:gd name="T45" fmla="*/ 2 h 34"/>
                <a:gd name="T46" fmla="*/ 34 w 80"/>
                <a:gd name="T47" fmla="*/ 2 h 34"/>
                <a:gd name="T48" fmla="*/ 21 w 80"/>
                <a:gd name="T49" fmla="*/ 2 h 34"/>
                <a:gd name="T50" fmla="*/ 13 w 80"/>
                <a:gd name="T51" fmla="*/ 3 h 34"/>
                <a:gd name="T52" fmla="*/ 7 w 80"/>
                <a:gd name="T53" fmla="*/ 5 h 34"/>
                <a:gd name="T54" fmla="*/ 4 w 80"/>
                <a:gd name="T55" fmla="*/ 7 h 34"/>
                <a:gd name="T56" fmla="*/ 2 w 80"/>
                <a:gd name="T57" fmla="*/ 9 h 34"/>
                <a:gd name="T58" fmla="*/ 1 w 80"/>
                <a:gd name="T59" fmla="*/ 11 h 34"/>
                <a:gd name="T60" fmla="*/ 0 w 80"/>
                <a:gd name="T61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34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74" name="Freeform 1273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2409826" y="3097224"/>
              <a:ext cx="1588" cy="58737"/>
            </a:xfrm>
            <a:custGeom>
              <a:avLst/>
              <a:gdLst>
                <a:gd name="T0" fmla="*/ 0 w 7"/>
                <a:gd name="T1" fmla="*/ 0 h 13"/>
                <a:gd name="T2" fmla="*/ 7 w 7"/>
                <a:gd name="T3" fmla="*/ 13 h 13"/>
                <a:gd name="T4" fmla="*/ 7 w 7"/>
                <a:gd name="T5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75" name="Freeform 1274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2422526" y="3098811"/>
              <a:ext cx="6350" cy="58738"/>
            </a:xfrm>
            <a:custGeom>
              <a:avLst/>
              <a:gdLst>
                <a:gd name="T0" fmla="*/ 0 w 20"/>
                <a:gd name="T1" fmla="*/ 0 h 6"/>
                <a:gd name="T2" fmla="*/ 7 w 20"/>
                <a:gd name="T3" fmla="*/ 3 h 6"/>
                <a:gd name="T4" fmla="*/ 20 w 20"/>
                <a:gd name="T5" fmla="*/ 6 h 6"/>
                <a:gd name="T6" fmla="*/ 0 w 2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76" name="Freeform 1275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2436814" y="3089286"/>
              <a:ext cx="7937" cy="57150"/>
            </a:xfrm>
            <a:custGeom>
              <a:avLst/>
              <a:gdLst>
                <a:gd name="T0" fmla="*/ 0 w 14"/>
                <a:gd name="T1" fmla="*/ 12 h 12"/>
                <a:gd name="T2" fmla="*/ 14 w 14"/>
                <a:gd name="T3" fmla="*/ 0 h 12"/>
                <a:gd name="T4" fmla="*/ 0 w 14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77" name="Freeform 1276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2416176" y="3081349"/>
              <a:ext cx="11113" cy="58737"/>
            </a:xfrm>
            <a:custGeom>
              <a:avLst/>
              <a:gdLst>
                <a:gd name="T0" fmla="*/ 0 w 27"/>
                <a:gd name="T1" fmla="*/ 0 h 7"/>
                <a:gd name="T2" fmla="*/ 0 w 27"/>
                <a:gd name="T3" fmla="*/ 4 h 7"/>
                <a:gd name="T4" fmla="*/ 2 w 27"/>
                <a:gd name="T5" fmla="*/ 6 h 7"/>
                <a:gd name="T6" fmla="*/ 7 w 27"/>
                <a:gd name="T7" fmla="*/ 7 h 7"/>
                <a:gd name="T8" fmla="*/ 10 w 27"/>
                <a:gd name="T9" fmla="*/ 7 h 7"/>
                <a:gd name="T10" fmla="*/ 15 w 27"/>
                <a:gd name="T11" fmla="*/ 6 h 7"/>
                <a:gd name="T12" fmla="*/ 19 w 27"/>
                <a:gd name="T13" fmla="*/ 4 h 7"/>
                <a:gd name="T14" fmla="*/ 23 w 27"/>
                <a:gd name="T15" fmla="*/ 2 h 7"/>
                <a:gd name="T16" fmla="*/ 27 w 27"/>
                <a:gd name="T17" fmla="*/ 0 h 7"/>
                <a:gd name="T18" fmla="*/ 0 w 2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78" name="Freeform 1277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2465390" y="3109924"/>
              <a:ext cx="14287" cy="60325"/>
            </a:xfrm>
            <a:custGeom>
              <a:avLst/>
              <a:gdLst>
                <a:gd name="T0" fmla="*/ 0 w 27"/>
                <a:gd name="T1" fmla="*/ 0 h 6"/>
                <a:gd name="T2" fmla="*/ 11 w 27"/>
                <a:gd name="T3" fmla="*/ 3 h 6"/>
                <a:gd name="T4" fmla="*/ 27 w 27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6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79" name="Line 47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2473326" y="3106749"/>
              <a:ext cx="6350" cy="9525"/>
            </a:xfrm>
            <a:prstGeom prst="line">
              <a:avLst/>
            </a:prstGeom>
            <a:grpFill/>
            <a:ln w="9525">
              <a:solidFill>
                <a:srgbClr val="08248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80" name="Line 48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2473326" y="3132149"/>
              <a:ext cx="6350" cy="11112"/>
            </a:xfrm>
            <a:prstGeom prst="line">
              <a:avLst/>
            </a:prstGeom>
            <a:grpFill/>
            <a:ln w="9525">
              <a:solidFill>
                <a:srgbClr val="08248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81" name="Freeform 1280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2473326" y="3127386"/>
              <a:ext cx="11113" cy="58738"/>
            </a:xfrm>
            <a:custGeom>
              <a:avLst/>
              <a:gdLst>
                <a:gd name="T0" fmla="*/ 0 w 20"/>
                <a:gd name="T1" fmla="*/ 24 h 24"/>
                <a:gd name="T2" fmla="*/ 2 w 20"/>
                <a:gd name="T3" fmla="*/ 24 h 24"/>
                <a:gd name="T4" fmla="*/ 6 w 20"/>
                <a:gd name="T5" fmla="*/ 22 h 24"/>
                <a:gd name="T6" fmla="*/ 9 w 20"/>
                <a:gd name="T7" fmla="*/ 20 h 24"/>
                <a:gd name="T8" fmla="*/ 12 w 20"/>
                <a:gd name="T9" fmla="*/ 16 h 24"/>
                <a:gd name="T10" fmla="*/ 15 w 20"/>
                <a:gd name="T11" fmla="*/ 13 h 24"/>
                <a:gd name="T12" fmla="*/ 18 w 20"/>
                <a:gd name="T13" fmla="*/ 9 h 24"/>
                <a:gd name="T14" fmla="*/ 19 w 20"/>
                <a:gd name="T15" fmla="*/ 4 h 24"/>
                <a:gd name="T16" fmla="*/ 20 w 20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82" name="Freeform 1281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2479676" y="3155961"/>
              <a:ext cx="17463" cy="55563"/>
            </a:xfrm>
            <a:custGeom>
              <a:avLst/>
              <a:gdLst>
                <a:gd name="T0" fmla="*/ 13 w 33"/>
                <a:gd name="T1" fmla="*/ 7 h 25"/>
                <a:gd name="T2" fmla="*/ 0 w 33"/>
                <a:gd name="T3" fmla="*/ 19 h 25"/>
                <a:gd name="T4" fmla="*/ 10 w 33"/>
                <a:gd name="T5" fmla="*/ 20 h 25"/>
                <a:gd name="T6" fmla="*/ 19 w 33"/>
                <a:gd name="T7" fmla="*/ 22 h 25"/>
                <a:gd name="T8" fmla="*/ 27 w 33"/>
                <a:gd name="T9" fmla="*/ 25 h 25"/>
                <a:gd name="T10" fmla="*/ 33 w 33"/>
                <a:gd name="T11" fmla="*/ 25 h 25"/>
                <a:gd name="T12" fmla="*/ 33 w 33"/>
                <a:gd name="T13" fmla="*/ 0 h 25"/>
                <a:gd name="T14" fmla="*/ 27 w 33"/>
                <a:gd name="T15" fmla="*/ 0 h 25"/>
                <a:gd name="T16" fmla="*/ 13 w 33"/>
                <a:gd name="T17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5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83" name="Freeform 1282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2486027" y="3203587"/>
              <a:ext cx="15875" cy="57150"/>
            </a:xfrm>
            <a:custGeom>
              <a:avLst/>
              <a:gdLst>
                <a:gd name="T0" fmla="*/ 0 w 40"/>
                <a:gd name="T1" fmla="*/ 0 h 18"/>
                <a:gd name="T2" fmla="*/ 3 w 40"/>
                <a:gd name="T3" fmla="*/ 6 h 18"/>
                <a:gd name="T4" fmla="*/ 6 w 40"/>
                <a:gd name="T5" fmla="*/ 11 h 18"/>
                <a:gd name="T6" fmla="*/ 10 w 40"/>
                <a:gd name="T7" fmla="*/ 14 h 18"/>
                <a:gd name="T8" fmla="*/ 15 w 40"/>
                <a:gd name="T9" fmla="*/ 16 h 18"/>
                <a:gd name="T10" fmla="*/ 27 w 40"/>
                <a:gd name="T11" fmla="*/ 18 h 18"/>
                <a:gd name="T12" fmla="*/ 40 w 40"/>
                <a:gd name="T13" fmla="*/ 18 h 18"/>
                <a:gd name="T14" fmla="*/ 40 w 40"/>
                <a:gd name="T15" fmla="*/ 0 h 18"/>
                <a:gd name="T16" fmla="*/ 30 w 40"/>
                <a:gd name="T17" fmla="*/ 0 h 18"/>
                <a:gd name="T18" fmla="*/ 20 w 40"/>
                <a:gd name="T19" fmla="*/ 0 h 18"/>
                <a:gd name="T20" fmla="*/ 10 w 40"/>
                <a:gd name="T21" fmla="*/ 0 h 18"/>
                <a:gd name="T22" fmla="*/ 0 w 40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18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84" name="Freeform 1283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2495552" y="3228987"/>
              <a:ext cx="3175" cy="57150"/>
            </a:xfrm>
            <a:custGeom>
              <a:avLst/>
              <a:gdLst>
                <a:gd name="T0" fmla="*/ 4 w 11"/>
                <a:gd name="T1" fmla="*/ 32 h 32"/>
                <a:gd name="T2" fmla="*/ 6 w 11"/>
                <a:gd name="T3" fmla="*/ 28 h 32"/>
                <a:gd name="T4" fmla="*/ 8 w 11"/>
                <a:gd name="T5" fmla="*/ 25 h 32"/>
                <a:gd name="T6" fmla="*/ 9 w 11"/>
                <a:gd name="T7" fmla="*/ 22 h 32"/>
                <a:gd name="T8" fmla="*/ 10 w 11"/>
                <a:gd name="T9" fmla="*/ 18 h 32"/>
                <a:gd name="T10" fmla="*/ 11 w 11"/>
                <a:gd name="T11" fmla="*/ 9 h 32"/>
                <a:gd name="T12" fmla="*/ 11 w 11"/>
                <a:gd name="T13" fmla="*/ 0 h 32"/>
                <a:gd name="T14" fmla="*/ 6 w 11"/>
                <a:gd name="T15" fmla="*/ 3 h 32"/>
                <a:gd name="T16" fmla="*/ 3 w 11"/>
                <a:gd name="T17" fmla="*/ 7 h 32"/>
                <a:gd name="T18" fmla="*/ 1 w 11"/>
                <a:gd name="T19" fmla="*/ 11 h 32"/>
                <a:gd name="T20" fmla="*/ 0 w 11"/>
                <a:gd name="T21" fmla="*/ 16 h 32"/>
                <a:gd name="T22" fmla="*/ 0 w 11"/>
                <a:gd name="T23" fmla="*/ 20 h 32"/>
                <a:gd name="T24" fmla="*/ 1 w 11"/>
                <a:gd name="T25" fmla="*/ 24 h 32"/>
                <a:gd name="T26" fmla="*/ 2 w 11"/>
                <a:gd name="T27" fmla="*/ 28 h 32"/>
                <a:gd name="T28" fmla="*/ 4 w 11"/>
                <a:gd name="T2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32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85" name="Freeform 1284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2517777" y="3259150"/>
              <a:ext cx="1588" cy="55562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24 h 24"/>
                <a:gd name="T4" fmla="*/ 14 w 14"/>
                <a:gd name="T5" fmla="*/ 12 h 24"/>
                <a:gd name="T6" fmla="*/ 0 w 1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86" name="Freeform 1285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2479676" y="3271850"/>
              <a:ext cx="15875" cy="58737"/>
            </a:xfrm>
            <a:custGeom>
              <a:avLst/>
              <a:gdLst>
                <a:gd name="T0" fmla="*/ 0 w 27"/>
                <a:gd name="T1" fmla="*/ 12 h 18"/>
                <a:gd name="T2" fmla="*/ 7 w 27"/>
                <a:gd name="T3" fmla="*/ 15 h 18"/>
                <a:gd name="T4" fmla="*/ 13 w 27"/>
                <a:gd name="T5" fmla="*/ 18 h 18"/>
                <a:gd name="T6" fmla="*/ 22 w 27"/>
                <a:gd name="T7" fmla="*/ 7 h 18"/>
                <a:gd name="T8" fmla="*/ 27 w 27"/>
                <a:gd name="T9" fmla="*/ 0 h 18"/>
                <a:gd name="T10" fmla="*/ 22 w 27"/>
                <a:gd name="T11" fmla="*/ 0 h 18"/>
                <a:gd name="T12" fmla="*/ 18 w 27"/>
                <a:gd name="T13" fmla="*/ 1 h 18"/>
                <a:gd name="T14" fmla="*/ 13 w 27"/>
                <a:gd name="T15" fmla="*/ 2 h 18"/>
                <a:gd name="T16" fmla="*/ 10 w 27"/>
                <a:gd name="T17" fmla="*/ 4 h 18"/>
                <a:gd name="T18" fmla="*/ 5 w 27"/>
                <a:gd name="T19" fmla="*/ 8 h 18"/>
                <a:gd name="T20" fmla="*/ 0 w 27"/>
                <a:gd name="T2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18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87" name="Freeform 1286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2465390" y="3336937"/>
              <a:ext cx="23812" cy="57150"/>
            </a:xfrm>
            <a:custGeom>
              <a:avLst/>
              <a:gdLst>
                <a:gd name="T0" fmla="*/ 0 w 47"/>
                <a:gd name="T1" fmla="*/ 36 h 49"/>
                <a:gd name="T2" fmla="*/ 1 w 47"/>
                <a:gd name="T3" fmla="*/ 39 h 49"/>
                <a:gd name="T4" fmla="*/ 2 w 47"/>
                <a:gd name="T5" fmla="*/ 41 h 49"/>
                <a:gd name="T6" fmla="*/ 4 w 47"/>
                <a:gd name="T7" fmla="*/ 43 h 49"/>
                <a:gd name="T8" fmla="*/ 6 w 47"/>
                <a:gd name="T9" fmla="*/ 45 h 49"/>
                <a:gd name="T10" fmla="*/ 12 w 47"/>
                <a:gd name="T11" fmla="*/ 48 h 49"/>
                <a:gd name="T12" fmla="*/ 14 w 47"/>
                <a:gd name="T13" fmla="*/ 49 h 49"/>
                <a:gd name="T14" fmla="*/ 18 w 47"/>
                <a:gd name="T15" fmla="*/ 49 h 49"/>
                <a:gd name="T16" fmla="*/ 24 w 47"/>
                <a:gd name="T17" fmla="*/ 46 h 49"/>
                <a:gd name="T18" fmla="*/ 29 w 47"/>
                <a:gd name="T19" fmla="*/ 42 h 49"/>
                <a:gd name="T20" fmla="*/ 35 w 47"/>
                <a:gd name="T21" fmla="*/ 39 h 49"/>
                <a:gd name="T22" fmla="*/ 39 w 47"/>
                <a:gd name="T23" fmla="*/ 35 h 49"/>
                <a:gd name="T24" fmla="*/ 44 w 47"/>
                <a:gd name="T25" fmla="*/ 31 h 49"/>
                <a:gd name="T26" fmla="*/ 46 w 47"/>
                <a:gd name="T27" fmla="*/ 27 h 49"/>
                <a:gd name="T28" fmla="*/ 47 w 47"/>
                <a:gd name="T29" fmla="*/ 24 h 49"/>
                <a:gd name="T30" fmla="*/ 47 w 47"/>
                <a:gd name="T31" fmla="*/ 12 h 49"/>
                <a:gd name="T32" fmla="*/ 47 w 47"/>
                <a:gd name="T33" fmla="*/ 0 h 49"/>
                <a:gd name="T34" fmla="*/ 27 w 47"/>
                <a:gd name="T35" fmla="*/ 0 h 49"/>
                <a:gd name="T36" fmla="*/ 17 w 47"/>
                <a:gd name="T37" fmla="*/ 8 h 49"/>
                <a:gd name="T38" fmla="*/ 9 w 47"/>
                <a:gd name="T39" fmla="*/ 16 h 49"/>
                <a:gd name="T40" fmla="*/ 5 w 47"/>
                <a:gd name="T41" fmla="*/ 20 h 49"/>
                <a:gd name="T42" fmla="*/ 2 w 47"/>
                <a:gd name="T43" fmla="*/ 25 h 49"/>
                <a:gd name="T44" fmla="*/ 1 w 47"/>
                <a:gd name="T45" fmla="*/ 30 h 49"/>
                <a:gd name="T46" fmla="*/ 0 w 47"/>
                <a:gd name="T47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9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88" name="Freeform 1287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2484440" y="3313125"/>
              <a:ext cx="12700" cy="57150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4 h 9"/>
                <a:gd name="T4" fmla="*/ 3 w 26"/>
                <a:gd name="T5" fmla="*/ 7 h 9"/>
                <a:gd name="T6" fmla="*/ 6 w 26"/>
                <a:gd name="T7" fmla="*/ 8 h 9"/>
                <a:gd name="T8" fmla="*/ 11 w 26"/>
                <a:gd name="T9" fmla="*/ 9 h 9"/>
                <a:gd name="T10" fmla="*/ 15 w 26"/>
                <a:gd name="T11" fmla="*/ 8 h 9"/>
                <a:gd name="T12" fmla="*/ 20 w 26"/>
                <a:gd name="T13" fmla="*/ 7 h 9"/>
                <a:gd name="T14" fmla="*/ 23 w 26"/>
                <a:gd name="T15" fmla="*/ 4 h 9"/>
                <a:gd name="T16" fmla="*/ 26 w 26"/>
                <a:gd name="T17" fmla="*/ 0 h 9"/>
                <a:gd name="T18" fmla="*/ 0 w 26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89" name="Freeform 1288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1966914" y="2984511"/>
              <a:ext cx="15875" cy="57150"/>
            </a:xfrm>
            <a:custGeom>
              <a:avLst/>
              <a:gdLst>
                <a:gd name="T0" fmla="*/ 0 w 39"/>
                <a:gd name="T1" fmla="*/ 0 h 18"/>
                <a:gd name="T2" fmla="*/ 0 w 39"/>
                <a:gd name="T3" fmla="*/ 18 h 18"/>
                <a:gd name="T4" fmla="*/ 6 w 39"/>
                <a:gd name="T5" fmla="*/ 18 h 18"/>
                <a:gd name="T6" fmla="*/ 13 w 39"/>
                <a:gd name="T7" fmla="*/ 18 h 18"/>
                <a:gd name="T8" fmla="*/ 23 w 39"/>
                <a:gd name="T9" fmla="*/ 17 h 18"/>
                <a:gd name="T10" fmla="*/ 30 w 39"/>
                <a:gd name="T11" fmla="*/ 14 h 18"/>
                <a:gd name="T12" fmla="*/ 34 w 39"/>
                <a:gd name="T13" fmla="*/ 12 h 18"/>
                <a:gd name="T14" fmla="*/ 37 w 39"/>
                <a:gd name="T15" fmla="*/ 10 h 18"/>
                <a:gd name="T16" fmla="*/ 38 w 39"/>
                <a:gd name="T17" fmla="*/ 8 h 18"/>
                <a:gd name="T18" fmla="*/ 39 w 39"/>
                <a:gd name="T19" fmla="*/ 6 h 18"/>
                <a:gd name="T20" fmla="*/ 29 w 39"/>
                <a:gd name="T21" fmla="*/ 5 h 18"/>
                <a:gd name="T22" fmla="*/ 19 w 39"/>
                <a:gd name="T23" fmla="*/ 3 h 18"/>
                <a:gd name="T24" fmla="*/ 10 w 39"/>
                <a:gd name="T25" fmla="*/ 0 h 18"/>
                <a:gd name="T26" fmla="*/ 0 w 39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8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290" name="Group 1289"/>
            <p:cNvGrpSpPr>
              <a:grpSpLocks/>
            </p:cNvGrpSpPr>
            <p:nvPr>
              <p:custDataLst>
                <p:tags r:id="rId81"/>
              </p:custDataLst>
            </p:nvPr>
          </p:nvGrpSpPr>
          <p:grpSpPr bwMode="auto">
            <a:xfrm>
              <a:off x="2092327" y="2817823"/>
              <a:ext cx="131763" cy="195263"/>
              <a:chOff x="1199" y="2121"/>
              <a:chExt cx="97" cy="123"/>
            </a:xfrm>
            <a:grpFill/>
          </p:grpSpPr>
          <p:sp>
            <p:nvSpPr>
              <p:cNvPr id="1773" name="Freeform 59"/>
              <p:cNvSpPr>
                <a:spLocks/>
              </p:cNvSpPr>
              <p:nvPr/>
            </p:nvSpPr>
            <p:spPr bwMode="auto">
              <a:xfrm>
                <a:off x="1274" y="2236"/>
                <a:ext cx="16" cy="8"/>
              </a:xfrm>
              <a:custGeom>
                <a:avLst/>
                <a:gdLst>
                  <a:gd name="T0" fmla="*/ 0 w 52"/>
                  <a:gd name="T1" fmla="*/ 25 h 25"/>
                  <a:gd name="T2" fmla="*/ 7 w 52"/>
                  <a:gd name="T3" fmla="*/ 25 h 25"/>
                  <a:gd name="T4" fmla="*/ 15 w 52"/>
                  <a:gd name="T5" fmla="*/ 24 h 25"/>
                  <a:gd name="T6" fmla="*/ 23 w 52"/>
                  <a:gd name="T7" fmla="*/ 22 h 25"/>
                  <a:gd name="T8" fmla="*/ 30 w 52"/>
                  <a:gd name="T9" fmla="*/ 19 h 25"/>
                  <a:gd name="T10" fmla="*/ 38 w 52"/>
                  <a:gd name="T11" fmla="*/ 15 h 25"/>
                  <a:gd name="T12" fmla="*/ 43 w 52"/>
                  <a:gd name="T13" fmla="*/ 11 h 25"/>
                  <a:gd name="T14" fmla="*/ 49 w 52"/>
                  <a:gd name="T15" fmla="*/ 6 h 25"/>
                  <a:gd name="T16" fmla="*/ 52 w 52"/>
                  <a:gd name="T17" fmla="*/ 0 h 25"/>
                  <a:gd name="T18" fmla="*/ 40 w 52"/>
                  <a:gd name="T19" fmla="*/ 0 h 25"/>
                  <a:gd name="T20" fmla="*/ 31 w 52"/>
                  <a:gd name="T21" fmla="*/ 0 h 25"/>
                  <a:gd name="T22" fmla="*/ 23 w 52"/>
                  <a:gd name="T23" fmla="*/ 1 h 25"/>
                  <a:gd name="T24" fmla="*/ 16 w 52"/>
                  <a:gd name="T25" fmla="*/ 3 h 25"/>
                  <a:gd name="T26" fmla="*/ 11 w 52"/>
                  <a:gd name="T27" fmla="*/ 6 h 25"/>
                  <a:gd name="T28" fmla="*/ 5 w 52"/>
                  <a:gd name="T29" fmla="*/ 10 h 25"/>
                  <a:gd name="T30" fmla="*/ 2 w 52"/>
                  <a:gd name="T31" fmla="*/ 16 h 25"/>
                  <a:gd name="T32" fmla="*/ 0 w 52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25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74" name="Freeform 60"/>
              <p:cNvSpPr>
                <a:spLocks/>
              </p:cNvSpPr>
              <p:nvPr/>
            </p:nvSpPr>
            <p:spPr bwMode="auto">
              <a:xfrm>
                <a:off x="1199" y="2131"/>
                <a:ext cx="11" cy="4"/>
              </a:xfrm>
              <a:custGeom>
                <a:avLst/>
                <a:gdLst>
                  <a:gd name="T0" fmla="*/ 0 w 33"/>
                  <a:gd name="T1" fmla="*/ 0 h 13"/>
                  <a:gd name="T2" fmla="*/ 0 w 33"/>
                  <a:gd name="T3" fmla="*/ 6 h 13"/>
                  <a:gd name="T4" fmla="*/ 0 w 33"/>
                  <a:gd name="T5" fmla="*/ 13 h 13"/>
                  <a:gd name="T6" fmla="*/ 9 w 33"/>
                  <a:gd name="T7" fmla="*/ 13 h 13"/>
                  <a:gd name="T8" fmla="*/ 16 w 33"/>
                  <a:gd name="T9" fmla="*/ 13 h 13"/>
                  <a:gd name="T10" fmla="*/ 24 w 33"/>
                  <a:gd name="T11" fmla="*/ 11 h 13"/>
                  <a:gd name="T12" fmla="*/ 33 w 33"/>
                  <a:gd name="T13" fmla="*/ 6 h 13"/>
                  <a:gd name="T14" fmla="*/ 24 w 33"/>
                  <a:gd name="T15" fmla="*/ 3 h 13"/>
                  <a:gd name="T16" fmla="*/ 16 w 33"/>
                  <a:gd name="T17" fmla="*/ 1 h 13"/>
                  <a:gd name="T18" fmla="*/ 9 w 33"/>
                  <a:gd name="T19" fmla="*/ 0 h 13"/>
                  <a:gd name="T20" fmla="*/ 0 w 33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13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75" name="Freeform 61"/>
              <p:cNvSpPr>
                <a:spLocks/>
              </p:cNvSpPr>
              <p:nvPr/>
            </p:nvSpPr>
            <p:spPr bwMode="auto">
              <a:xfrm>
                <a:off x="1210" y="2121"/>
                <a:ext cx="20" cy="28"/>
              </a:xfrm>
              <a:custGeom>
                <a:avLst/>
                <a:gdLst>
                  <a:gd name="T0" fmla="*/ 26 w 67"/>
                  <a:gd name="T1" fmla="*/ 18 h 86"/>
                  <a:gd name="T2" fmla="*/ 0 w 67"/>
                  <a:gd name="T3" fmla="*/ 0 h 86"/>
                  <a:gd name="T4" fmla="*/ 26 w 67"/>
                  <a:gd name="T5" fmla="*/ 0 h 86"/>
                  <a:gd name="T6" fmla="*/ 29 w 67"/>
                  <a:gd name="T7" fmla="*/ 4 h 86"/>
                  <a:gd name="T8" fmla="*/ 33 w 67"/>
                  <a:gd name="T9" fmla="*/ 8 h 86"/>
                  <a:gd name="T10" fmla="*/ 36 w 67"/>
                  <a:gd name="T11" fmla="*/ 11 h 86"/>
                  <a:gd name="T12" fmla="*/ 39 w 67"/>
                  <a:gd name="T13" fmla="*/ 14 h 86"/>
                  <a:gd name="T14" fmla="*/ 47 w 67"/>
                  <a:gd name="T15" fmla="*/ 17 h 86"/>
                  <a:gd name="T16" fmla="*/ 54 w 67"/>
                  <a:gd name="T17" fmla="*/ 18 h 86"/>
                  <a:gd name="T18" fmla="*/ 58 w 67"/>
                  <a:gd name="T19" fmla="*/ 30 h 86"/>
                  <a:gd name="T20" fmla="*/ 62 w 67"/>
                  <a:gd name="T21" fmla="*/ 40 h 86"/>
                  <a:gd name="T22" fmla="*/ 63 w 67"/>
                  <a:gd name="T23" fmla="*/ 45 h 86"/>
                  <a:gd name="T24" fmla="*/ 66 w 67"/>
                  <a:gd name="T25" fmla="*/ 50 h 86"/>
                  <a:gd name="T26" fmla="*/ 66 w 67"/>
                  <a:gd name="T27" fmla="*/ 55 h 86"/>
                  <a:gd name="T28" fmla="*/ 67 w 67"/>
                  <a:gd name="T29" fmla="*/ 61 h 86"/>
                  <a:gd name="T30" fmla="*/ 63 w 67"/>
                  <a:gd name="T31" fmla="*/ 74 h 86"/>
                  <a:gd name="T32" fmla="*/ 60 w 67"/>
                  <a:gd name="T33" fmla="*/ 86 h 86"/>
                  <a:gd name="T34" fmla="*/ 55 w 67"/>
                  <a:gd name="T35" fmla="*/ 69 h 86"/>
                  <a:gd name="T36" fmla="*/ 51 w 67"/>
                  <a:gd name="T37" fmla="*/ 54 h 86"/>
                  <a:gd name="T38" fmla="*/ 50 w 67"/>
                  <a:gd name="T39" fmla="*/ 47 h 86"/>
                  <a:gd name="T40" fmla="*/ 50 w 67"/>
                  <a:gd name="T41" fmla="*/ 41 h 86"/>
                  <a:gd name="T42" fmla="*/ 51 w 67"/>
                  <a:gd name="T43" fmla="*/ 35 h 86"/>
                  <a:gd name="T44" fmla="*/ 54 w 67"/>
                  <a:gd name="T45" fmla="*/ 30 h 86"/>
                  <a:gd name="T46" fmla="*/ 44 w 67"/>
                  <a:gd name="T47" fmla="*/ 30 h 86"/>
                  <a:gd name="T48" fmla="*/ 35 w 67"/>
                  <a:gd name="T49" fmla="*/ 29 h 86"/>
                  <a:gd name="T50" fmla="*/ 32 w 67"/>
                  <a:gd name="T51" fmla="*/ 27 h 86"/>
                  <a:gd name="T52" fmla="*/ 28 w 67"/>
                  <a:gd name="T53" fmla="*/ 25 h 86"/>
                  <a:gd name="T54" fmla="*/ 27 w 67"/>
                  <a:gd name="T55" fmla="*/ 22 h 86"/>
                  <a:gd name="T56" fmla="*/ 26 w 67"/>
                  <a:gd name="T57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" h="86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76" name="Freeform 62"/>
              <p:cNvSpPr>
                <a:spLocks/>
              </p:cNvSpPr>
              <p:nvPr/>
            </p:nvSpPr>
            <p:spPr bwMode="auto">
              <a:xfrm>
                <a:off x="1201" y="2159"/>
                <a:ext cx="16" cy="28"/>
              </a:xfrm>
              <a:custGeom>
                <a:avLst/>
                <a:gdLst>
                  <a:gd name="T0" fmla="*/ 27 w 49"/>
                  <a:gd name="T1" fmla="*/ 12 h 86"/>
                  <a:gd name="T2" fmla="*/ 20 w 49"/>
                  <a:gd name="T3" fmla="*/ 6 h 86"/>
                  <a:gd name="T4" fmla="*/ 14 w 49"/>
                  <a:gd name="T5" fmla="*/ 0 h 86"/>
                  <a:gd name="T6" fmla="*/ 9 w 49"/>
                  <a:gd name="T7" fmla="*/ 5 h 86"/>
                  <a:gd name="T8" fmla="*/ 5 w 49"/>
                  <a:gd name="T9" fmla="*/ 13 h 86"/>
                  <a:gd name="T10" fmla="*/ 1 w 49"/>
                  <a:gd name="T11" fmla="*/ 21 h 86"/>
                  <a:gd name="T12" fmla="*/ 0 w 49"/>
                  <a:gd name="T13" fmla="*/ 30 h 86"/>
                  <a:gd name="T14" fmla="*/ 0 w 49"/>
                  <a:gd name="T15" fmla="*/ 36 h 86"/>
                  <a:gd name="T16" fmla="*/ 3 w 49"/>
                  <a:gd name="T17" fmla="*/ 43 h 86"/>
                  <a:gd name="T18" fmla="*/ 5 w 49"/>
                  <a:gd name="T19" fmla="*/ 50 h 86"/>
                  <a:gd name="T20" fmla="*/ 8 w 49"/>
                  <a:gd name="T21" fmla="*/ 58 h 86"/>
                  <a:gd name="T22" fmla="*/ 12 w 49"/>
                  <a:gd name="T23" fmla="*/ 66 h 86"/>
                  <a:gd name="T24" fmla="*/ 17 w 49"/>
                  <a:gd name="T25" fmla="*/ 74 h 86"/>
                  <a:gd name="T26" fmla="*/ 22 w 49"/>
                  <a:gd name="T27" fmla="*/ 80 h 86"/>
                  <a:gd name="T28" fmla="*/ 27 w 49"/>
                  <a:gd name="T29" fmla="*/ 86 h 86"/>
                  <a:gd name="T30" fmla="*/ 31 w 49"/>
                  <a:gd name="T31" fmla="*/ 79 h 86"/>
                  <a:gd name="T32" fmla="*/ 37 w 49"/>
                  <a:gd name="T33" fmla="*/ 69 h 86"/>
                  <a:gd name="T34" fmla="*/ 42 w 49"/>
                  <a:gd name="T35" fmla="*/ 57 h 86"/>
                  <a:gd name="T36" fmla="*/ 46 w 49"/>
                  <a:gd name="T37" fmla="*/ 45 h 86"/>
                  <a:gd name="T38" fmla="*/ 49 w 49"/>
                  <a:gd name="T39" fmla="*/ 39 h 86"/>
                  <a:gd name="T40" fmla="*/ 49 w 49"/>
                  <a:gd name="T41" fmla="*/ 33 h 86"/>
                  <a:gd name="T42" fmla="*/ 49 w 49"/>
                  <a:gd name="T43" fmla="*/ 26 h 86"/>
                  <a:gd name="T44" fmla="*/ 48 w 49"/>
                  <a:gd name="T45" fmla="*/ 22 h 86"/>
                  <a:gd name="T46" fmla="*/ 44 w 49"/>
                  <a:gd name="T47" fmla="*/ 18 h 86"/>
                  <a:gd name="T48" fmla="*/ 40 w 49"/>
                  <a:gd name="T49" fmla="*/ 15 h 86"/>
                  <a:gd name="T50" fmla="*/ 34 w 49"/>
                  <a:gd name="T51" fmla="*/ 13 h 86"/>
                  <a:gd name="T52" fmla="*/ 27 w 49"/>
                  <a:gd name="T53" fmla="*/ 1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77" name="Freeform 63"/>
              <p:cNvSpPr>
                <a:spLocks/>
              </p:cNvSpPr>
              <p:nvPr/>
            </p:nvSpPr>
            <p:spPr bwMode="auto">
              <a:xfrm>
                <a:off x="1226" y="2161"/>
                <a:ext cx="2" cy="4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4 w 6"/>
                  <a:gd name="T5" fmla="*/ 0 h 12"/>
                  <a:gd name="T6" fmla="*/ 2 w 6"/>
                  <a:gd name="T7" fmla="*/ 2 h 12"/>
                  <a:gd name="T8" fmla="*/ 1 w 6"/>
                  <a:gd name="T9" fmla="*/ 4 h 12"/>
                  <a:gd name="T10" fmla="*/ 0 w 6"/>
                  <a:gd name="T11" fmla="*/ 6 h 12"/>
                  <a:gd name="T12" fmla="*/ 0 w 6"/>
                  <a:gd name="T13" fmla="*/ 10 h 12"/>
                  <a:gd name="T14" fmla="*/ 0 w 6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78" name="Freeform 64"/>
              <p:cNvSpPr>
                <a:spLocks/>
              </p:cNvSpPr>
              <p:nvPr/>
            </p:nvSpPr>
            <p:spPr bwMode="auto">
              <a:xfrm>
                <a:off x="1230" y="2154"/>
                <a:ext cx="13" cy="15"/>
              </a:xfrm>
              <a:custGeom>
                <a:avLst/>
                <a:gdLst>
                  <a:gd name="T0" fmla="*/ 0 w 39"/>
                  <a:gd name="T1" fmla="*/ 0 h 48"/>
                  <a:gd name="T2" fmla="*/ 11 w 39"/>
                  <a:gd name="T3" fmla="*/ 9 h 48"/>
                  <a:gd name="T4" fmla="*/ 22 w 39"/>
                  <a:gd name="T5" fmla="*/ 17 h 48"/>
                  <a:gd name="T6" fmla="*/ 32 w 39"/>
                  <a:gd name="T7" fmla="*/ 24 h 48"/>
                  <a:gd name="T8" fmla="*/ 39 w 39"/>
                  <a:gd name="T9" fmla="*/ 30 h 48"/>
                  <a:gd name="T10" fmla="*/ 36 w 39"/>
                  <a:gd name="T11" fmla="*/ 39 h 48"/>
                  <a:gd name="T12" fmla="*/ 33 w 39"/>
                  <a:gd name="T13" fmla="*/ 48 h 48"/>
                  <a:gd name="T14" fmla="*/ 18 w 39"/>
                  <a:gd name="T15" fmla="*/ 36 h 48"/>
                  <a:gd name="T16" fmla="*/ 8 w 39"/>
                  <a:gd name="T17" fmla="*/ 26 h 48"/>
                  <a:gd name="T18" fmla="*/ 4 w 39"/>
                  <a:gd name="T19" fmla="*/ 21 h 48"/>
                  <a:gd name="T20" fmla="*/ 2 w 39"/>
                  <a:gd name="T21" fmla="*/ 15 h 48"/>
                  <a:gd name="T22" fmla="*/ 0 w 39"/>
                  <a:gd name="T23" fmla="*/ 8 h 48"/>
                  <a:gd name="T24" fmla="*/ 0 w 39"/>
                  <a:gd name="T2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48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79" name="Freeform 65"/>
              <p:cNvSpPr>
                <a:spLocks/>
              </p:cNvSpPr>
              <p:nvPr/>
            </p:nvSpPr>
            <p:spPr bwMode="auto">
              <a:xfrm>
                <a:off x="1247" y="2167"/>
                <a:ext cx="6" cy="14"/>
              </a:xfrm>
              <a:custGeom>
                <a:avLst/>
                <a:gdLst>
                  <a:gd name="T0" fmla="*/ 7 w 16"/>
                  <a:gd name="T1" fmla="*/ 0 h 43"/>
                  <a:gd name="T2" fmla="*/ 11 w 16"/>
                  <a:gd name="T3" fmla="*/ 9 h 43"/>
                  <a:gd name="T4" fmla="*/ 15 w 16"/>
                  <a:gd name="T5" fmla="*/ 16 h 43"/>
                  <a:gd name="T6" fmla="*/ 16 w 16"/>
                  <a:gd name="T7" fmla="*/ 22 h 43"/>
                  <a:gd name="T8" fmla="*/ 16 w 16"/>
                  <a:gd name="T9" fmla="*/ 27 h 43"/>
                  <a:gd name="T10" fmla="*/ 15 w 16"/>
                  <a:gd name="T11" fmla="*/ 31 h 43"/>
                  <a:gd name="T12" fmla="*/ 11 w 16"/>
                  <a:gd name="T13" fmla="*/ 35 h 43"/>
                  <a:gd name="T14" fmla="*/ 7 w 16"/>
                  <a:gd name="T15" fmla="*/ 39 h 43"/>
                  <a:gd name="T16" fmla="*/ 0 w 16"/>
                  <a:gd name="T17" fmla="*/ 43 h 43"/>
                  <a:gd name="T18" fmla="*/ 2 w 16"/>
                  <a:gd name="T19" fmla="*/ 28 h 43"/>
                  <a:gd name="T20" fmla="*/ 4 w 16"/>
                  <a:gd name="T21" fmla="*/ 18 h 43"/>
                  <a:gd name="T22" fmla="*/ 6 w 16"/>
                  <a:gd name="T23" fmla="*/ 9 h 43"/>
                  <a:gd name="T24" fmla="*/ 7 w 16"/>
                  <a:gd name="T2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43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80" name="Freeform 66"/>
              <p:cNvSpPr>
                <a:spLocks/>
              </p:cNvSpPr>
              <p:nvPr/>
            </p:nvSpPr>
            <p:spPr bwMode="auto">
              <a:xfrm>
                <a:off x="1248" y="2190"/>
                <a:ext cx="8" cy="12"/>
              </a:xfrm>
              <a:custGeom>
                <a:avLst/>
                <a:gdLst>
                  <a:gd name="T0" fmla="*/ 24 w 24"/>
                  <a:gd name="T1" fmla="*/ 36 h 37"/>
                  <a:gd name="T2" fmla="*/ 19 w 24"/>
                  <a:gd name="T3" fmla="*/ 27 h 37"/>
                  <a:gd name="T4" fmla="*/ 15 w 24"/>
                  <a:gd name="T5" fmla="*/ 18 h 37"/>
                  <a:gd name="T6" fmla="*/ 12 w 24"/>
                  <a:gd name="T7" fmla="*/ 9 h 37"/>
                  <a:gd name="T8" fmla="*/ 11 w 24"/>
                  <a:gd name="T9" fmla="*/ 0 h 37"/>
                  <a:gd name="T10" fmla="*/ 6 w 24"/>
                  <a:gd name="T11" fmla="*/ 10 h 37"/>
                  <a:gd name="T12" fmla="*/ 3 w 24"/>
                  <a:gd name="T13" fmla="*/ 19 h 37"/>
                  <a:gd name="T14" fmla="*/ 1 w 24"/>
                  <a:gd name="T15" fmla="*/ 26 h 37"/>
                  <a:gd name="T16" fmla="*/ 0 w 24"/>
                  <a:gd name="T17" fmla="*/ 31 h 37"/>
                  <a:gd name="T18" fmla="*/ 1 w 24"/>
                  <a:gd name="T19" fmla="*/ 33 h 37"/>
                  <a:gd name="T20" fmla="*/ 2 w 24"/>
                  <a:gd name="T21" fmla="*/ 35 h 37"/>
                  <a:gd name="T22" fmla="*/ 4 w 24"/>
                  <a:gd name="T23" fmla="*/ 36 h 37"/>
                  <a:gd name="T24" fmla="*/ 6 w 24"/>
                  <a:gd name="T25" fmla="*/ 37 h 37"/>
                  <a:gd name="T26" fmla="*/ 14 w 24"/>
                  <a:gd name="T27" fmla="*/ 37 h 37"/>
                  <a:gd name="T28" fmla="*/ 24 w 24"/>
                  <a:gd name="T2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7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81" name="Freeform 67"/>
              <p:cNvSpPr>
                <a:spLocks/>
              </p:cNvSpPr>
              <p:nvPr/>
            </p:nvSpPr>
            <p:spPr bwMode="auto">
              <a:xfrm>
                <a:off x="1265" y="2204"/>
                <a:ext cx="11" cy="17"/>
              </a:xfrm>
              <a:custGeom>
                <a:avLst/>
                <a:gdLst>
                  <a:gd name="T0" fmla="*/ 34 w 34"/>
                  <a:gd name="T1" fmla="*/ 0 h 55"/>
                  <a:gd name="T2" fmla="*/ 34 w 34"/>
                  <a:gd name="T3" fmla="*/ 13 h 55"/>
                  <a:gd name="T4" fmla="*/ 34 w 34"/>
                  <a:gd name="T5" fmla="*/ 25 h 55"/>
                  <a:gd name="T6" fmla="*/ 33 w 34"/>
                  <a:gd name="T7" fmla="*/ 32 h 55"/>
                  <a:gd name="T8" fmla="*/ 31 w 34"/>
                  <a:gd name="T9" fmla="*/ 38 h 55"/>
                  <a:gd name="T10" fmla="*/ 29 w 34"/>
                  <a:gd name="T11" fmla="*/ 43 h 55"/>
                  <a:gd name="T12" fmla="*/ 24 w 34"/>
                  <a:gd name="T13" fmla="*/ 47 h 55"/>
                  <a:gd name="T14" fmla="*/ 20 w 34"/>
                  <a:gd name="T15" fmla="*/ 51 h 55"/>
                  <a:gd name="T16" fmla="*/ 14 w 34"/>
                  <a:gd name="T17" fmla="*/ 53 h 55"/>
                  <a:gd name="T18" fmla="*/ 8 w 34"/>
                  <a:gd name="T19" fmla="*/ 55 h 55"/>
                  <a:gd name="T20" fmla="*/ 0 w 34"/>
                  <a:gd name="T21" fmla="*/ 55 h 55"/>
                  <a:gd name="T22" fmla="*/ 9 w 34"/>
                  <a:gd name="T23" fmla="*/ 36 h 55"/>
                  <a:gd name="T24" fmla="*/ 14 w 34"/>
                  <a:gd name="T25" fmla="*/ 21 h 55"/>
                  <a:gd name="T26" fmla="*/ 18 w 34"/>
                  <a:gd name="T27" fmla="*/ 16 h 55"/>
                  <a:gd name="T28" fmla="*/ 22 w 34"/>
                  <a:gd name="T29" fmla="*/ 10 h 55"/>
                  <a:gd name="T30" fmla="*/ 28 w 34"/>
                  <a:gd name="T31" fmla="*/ 5 h 55"/>
                  <a:gd name="T32" fmla="*/ 34 w 34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55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82" name="Freeform 68"/>
              <p:cNvSpPr>
                <a:spLocks/>
              </p:cNvSpPr>
              <p:nvPr/>
            </p:nvSpPr>
            <p:spPr bwMode="auto">
              <a:xfrm>
                <a:off x="1285" y="2215"/>
                <a:ext cx="11" cy="4"/>
              </a:xfrm>
              <a:custGeom>
                <a:avLst/>
                <a:gdLst>
                  <a:gd name="T0" fmla="*/ 0 w 33"/>
                  <a:gd name="T1" fmla="*/ 0 h 12"/>
                  <a:gd name="T2" fmla="*/ 2 w 33"/>
                  <a:gd name="T3" fmla="*/ 4 h 12"/>
                  <a:gd name="T4" fmla="*/ 6 w 33"/>
                  <a:gd name="T5" fmla="*/ 7 h 12"/>
                  <a:gd name="T6" fmla="*/ 10 w 33"/>
                  <a:gd name="T7" fmla="*/ 9 h 12"/>
                  <a:gd name="T8" fmla="*/ 14 w 33"/>
                  <a:gd name="T9" fmla="*/ 11 h 12"/>
                  <a:gd name="T10" fmla="*/ 23 w 33"/>
                  <a:gd name="T11" fmla="*/ 12 h 12"/>
                  <a:gd name="T12" fmla="*/ 33 w 33"/>
                  <a:gd name="T13" fmla="*/ 12 h 12"/>
                  <a:gd name="T14" fmla="*/ 28 w 33"/>
                  <a:gd name="T15" fmla="*/ 8 h 12"/>
                  <a:gd name="T16" fmla="*/ 19 w 33"/>
                  <a:gd name="T17" fmla="*/ 4 h 12"/>
                  <a:gd name="T18" fmla="*/ 10 w 33"/>
                  <a:gd name="T19" fmla="*/ 1 h 12"/>
                  <a:gd name="T20" fmla="*/ 0 w 33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12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291" name="Freeform 69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7905753" y="4244991"/>
              <a:ext cx="12700" cy="57150"/>
            </a:xfrm>
            <a:custGeom>
              <a:avLst/>
              <a:gdLst>
                <a:gd name="T0" fmla="*/ 0 w 33"/>
                <a:gd name="T1" fmla="*/ 62 h 62"/>
                <a:gd name="T2" fmla="*/ 0 w 33"/>
                <a:gd name="T3" fmla="*/ 53 h 62"/>
                <a:gd name="T4" fmla="*/ 0 w 33"/>
                <a:gd name="T5" fmla="*/ 45 h 62"/>
                <a:gd name="T6" fmla="*/ 0 w 33"/>
                <a:gd name="T7" fmla="*/ 37 h 62"/>
                <a:gd name="T8" fmla="*/ 0 w 33"/>
                <a:gd name="T9" fmla="*/ 31 h 62"/>
                <a:gd name="T10" fmla="*/ 0 w 33"/>
                <a:gd name="T11" fmla="*/ 26 h 62"/>
                <a:gd name="T12" fmla="*/ 2 w 33"/>
                <a:gd name="T13" fmla="*/ 22 h 62"/>
                <a:gd name="T14" fmla="*/ 4 w 33"/>
                <a:gd name="T15" fmla="*/ 17 h 62"/>
                <a:gd name="T16" fmla="*/ 8 w 33"/>
                <a:gd name="T17" fmla="*/ 13 h 62"/>
                <a:gd name="T18" fmla="*/ 14 w 33"/>
                <a:gd name="T19" fmla="*/ 6 h 62"/>
                <a:gd name="T20" fmla="*/ 20 w 33"/>
                <a:gd name="T21" fmla="*/ 0 h 62"/>
                <a:gd name="T22" fmla="*/ 26 w 33"/>
                <a:gd name="T23" fmla="*/ 6 h 62"/>
                <a:gd name="T24" fmla="*/ 33 w 33"/>
                <a:gd name="T25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62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92" name="Freeform 70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7915278" y="4335479"/>
              <a:ext cx="9525" cy="58737"/>
            </a:xfrm>
            <a:custGeom>
              <a:avLst/>
              <a:gdLst>
                <a:gd name="T0" fmla="*/ 0 w 26"/>
                <a:gd name="T1" fmla="*/ 18 h 18"/>
                <a:gd name="T2" fmla="*/ 0 w 26"/>
                <a:gd name="T3" fmla="*/ 0 h 18"/>
                <a:gd name="T4" fmla="*/ 26 w 26"/>
                <a:gd name="T5" fmla="*/ 0 h 18"/>
                <a:gd name="T6" fmla="*/ 6 w 26"/>
                <a:gd name="T7" fmla="*/ 12 h 18"/>
                <a:gd name="T8" fmla="*/ 6 w 26"/>
                <a:gd name="T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8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93" name="Freeform 71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8029578" y="4244991"/>
              <a:ext cx="77788" cy="130175"/>
            </a:xfrm>
            <a:custGeom>
              <a:avLst/>
              <a:gdLst>
                <a:gd name="T0" fmla="*/ 180 w 180"/>
                <a:gd name="T1" fmla="*/ 222 h 240"/>
                <a:gd name="T2" fmla="*/ 175 w 180"/>
                <a:gd name="T3" fmla="*/ 223 h 240"/>
                <a:gd name="T4" fmla="*/ 171 w 180"/>
                <a:gd name="T5" fmla="*/ 223 h 240"/>
                <a:gd name="T6" fmla="*/ 167 w 180"/>
                <a:gd name="T7" fmla="*/ 225 h 240"/>
                <a:gd name="T8" fmla="*/ 164 w 180"/>
                <a:gd name="T9" fmla="*/ 227 h 240"/>
                <a:gd name="T10" fmla="*/ 158 w 180"/>
                <a:gd name="T11" fmla="*/ 232 h 240"/>
                <a:gd name="T12" fmla="*/ 153 w 180"/>
                <a:gd name="T13" fmla="*/ 240 h 240"/>
                <a:gd name="T14" fmla="*/ 140 w 180"/>
                <a:gd name="T15" fmla="*/ 232 h 240"/>
                <a:gd name="T16" fmla="*/ 131 w 180"/>
                <a:gd name="T17" fmla="*/ 223 h 240"/>
                <a:gd name="T18" fmla="*/ 123 w 180"/>
                <a:gd name="T19" fmla="*/ 214 h 240"/>
                <a:gd name="T20" fmla="*/ 118 w 180"/>
                <a:gd name="T21" fmla="*/ 206 h 240"/>
                <a:gd name="T22" fmla="*/ 112 w 180"/>
                <a:gd name="T23" fmla="*/ 195 h 240"/>
                <a:gd name="T24" fmla="*/ 106 w 180"/>
                <a:gd name="T25" fmla="*/ 185 h 240"/>
                <a:gd name="T26" fmla="*/ 98 w 180"/>
                <a:gd name="T27" fmla="*/ 174 h 240"/>
                <a:gd name="T28" fmla="*/ 87 w 180"/>
                <a:gd name="T29" fmla="*/ 161 h 240"/>
                <a:gd name="T30" fmla="*/ 82 w 180"/>
                <a:gd name="T31" fmla="*/ 153 h 240"/>
                <a:gd name="T32" fmla="*/ 75 w 180"/>
                <a:gd name="T33" fmla="*/ 146 h 240"/>
                <a:gd name="T34" fmla="*/ 70 w 180"/>
                <a:gd name="T35" fmla="*/ 139 h 240"/>
                <a:gd name="T36" fmla="*/ 62 w 180"/>
                <a:gd name="T37" fmla="*/ 133 h 240"/>
                <a:gd name="T38" fmla="*/ 48 w 180"/>
                <a:gd name="T39" fmla="*/ 121 h 240"/>
                <a:gd name="T40" fmla="*/ 33 w 180"/>
                <a:gd name="T41" fmla="*/ 110 h 240"/>
                <a:gd name="T42" fmla="*/ 27 w 180"/>
                <a:gd name="T43" fmla="*/ 104 h 240"/>
                <a:gd name="T44" fmla="*/ 21 w 180"/>
                <a:gd name="T45" fmla="*/ 98 h 240"/>
                <a:gd name="T46" fmla="*/ 15 w 180"/>
                <a:gd name="T47" fmla="*/ 92 h 240"/>
                <a:gd name="T48" fmla="*/ 10 w 180"/>
                <a:gd name="T49" fmla="*/ 84 h 240"/>
                <a:gd name="T50" fmla="*/ 6 w 180"/>
                <a:gd name="T51" fmla="*/ 77 h 240"/>
                <a:gd name="T52" fmla="*/ 4 w 180"/>
                <a:gd name="T53" fmla="*/ 68 h 240"/>
                <a:gd name="T54" fmla="*/ 1 w 180"/>
                <a:gd name="T55" fmla="*/ 60 h 240"/>
                <a:gd name="T56" fmla="*/ 0 w 180"/>
                <a:gd name="T57" fmla="*/ 50 h 240"/>
                <a:gd name="T58" fmla="*/ 0 w 180"/>
                <a:gd name="T59" fmla="*/ 35 h 240"/>
                <a:gd name="T60" fmla="*/ 0 w 180"/>
                <a:gd name="T61" fmla="*/ 25 h 240"/>
                <a:gd name="T62" fmla="*/ 0 w 180"/>
                <a:gd name="T63" fmla="*/ 15 h 240"/>
                <a:gd name="T64" fmla="*/ 0 w 180"/>
                <a:gd name="T65" fmla="*/ 0 h 240"/>
                <a:gd name="T66" fmla="*/ 10 w 180"/>
                <a:gd name="T67" fmla="*/ 8 h 240"/>
                <a:gd name="T68" fmla="*/ 19 w 180"/>
                <a:gd name="T69" fmla="*/ 17 h 240"/>
                <a:gd name="T70" fmla="*/ 27 w 180"/>
                <a:gd name="T71" fmla="*/ 27 h 240"/>
                <a:gd name="T72" fmla="*/ 34 w 180"/>
                <a:gd name="T73" fmla="*/ 38 h 240"/>
                <a:gd name="T74" fmla="*/ 41 w 180"/>
                <a:gd name="T75" fmla="*/ 48 h 240"/>
                <a:gd name="T76" fmla="*/ 46 w 180"/>
                <a:gd name="T77" fmla="*/ 58 h 240"/>
                <a:gd name="T78" fmla="*/ 51 w 180"/>
                <a:gd name="T79" fmla="*/ 66 h 240"/>
                <a:gd name="T80" fmla="*/ 54 w 180"/>
                <a:gd name="T81" fmla="*/ 74 h 240"/>
                <a:gd name="T82" fmla="*/ 60 w 180"/>
                <a:gd name="T83" fmla="*/ 86 h 240"/>
                <a:gd name="T84" fmla="*/ 66 w 180"/>
                <a:gd name="T85" fmla="*/ 98 h 240"/>
                <a:gd name="T86" fmla="*/ 74 w 180"/>
                <a:gd name="T87" fmla="*/ 107 h 240"/>
                <a:gd name="T88" fmla="*/ 82 w 180"/>
                <a:gd name="T89" fmla="*/ 116 h 240"/>
                <a:gd name="T90" fmla="*/ 100 w 180"/>
                <a:gd name="T91" fmla="*/ 133 h 240"/>
                <a:gd name="T92" fmla="*/ 119 w 180"/>
                <a:gd name="T93" fmla="*/ 149 h 240"/>
                <a:gd name="T94" fmla="*/ 139 w 180"/>
                <a:gd name="T95" fmla="*/ 164 h 240"/>
                <a:gd name="T96" fmla="*/ 155 w 180"/>
                <a:gd name="T97" fmla="*/ 180 h 240"/>
                <a:gd name="T98" fmla="*/ 163 w 180"/>
                <a:gd name="T99" fmla="*/ 189 h 240"/>
                <a:gd name="T100" fmla="*/ 169 w 180"/>
                <a:gd name="T101" fmla="*/ 199 h 240"/>
                <a:gd name="T102" fmla="*/ 175 w 180"/>
                <a:gd name="T103" fmla="*/ 210 h 240"/>
                <a:gd name="T104" fmla="*/ 180 w 180"/>
                <a:gd name="T105" fmla="*/ 22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0" h="24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94" name="Freeform 72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8029578" y="4218003"/>
              <a:ext cx="14288" cy="57150"/>
            </a:xfrm>
            <a:custGeom>
              <a:avLst/>
              <a:gdLst>
                <a:gd name="T0" fmla="*/ 0 w 27"/>
                <a:gd name="T1" fmla="*/ 0 h 30"/>
                <a:gd name="T2" fmla="*/ 1 w 27"/>
                <a:gd name="T3" fmla="*/ 5 h 30"/>
                <a:gd name="T4" fmla="*/ 3 w 27"/>
                <a:gd name="T5" fmla="*/ 11 h 30"/>
                <a:gd name="T6" fmla="*/ 4 w 27"/>
                <a:gd name="T7" fmla="*/ 14 h 30"/>
                <a:gd name="T8" fmla="*/ 4 w 27"/>
                <a:gd name="T9" fmla="*/ 19 h 30"/>
                <a:gd name="T10" fmla="*/ 3 w 27"/>
                <a:gd name="T11" fmla="*/ 24 h 30"/>
                <a:gd name="T12" fmla="*/ 0 w 27"/>
                <a:gd name="T13" fmla="*/ 30 h 30"/>
                <a:gd name="T14" fmla="*/ 17 w 27"/>
                <a:gd name="T15" fmla="*/ 27 h 30"/>
                <a:gd name="T16" fmla="*/ 27 w 27"/>
                <a:gd name="T17" fmla="*/ 24 h 30"/>
                <a:gd name="T18" fmla="*/ 23 w 27"/>
                <a:gd name="T19" fmla="*/ 20 h 30"/>
                <a:gd name="T20" fmla="*/ 17 w 27"/>
                <a:gd name="T21" fmla="*/ 12 h 30"/>
                <a:gd name="T22" fmla="*/ 11 w 27"/>
                <a:gd name="T23" fmla="*/ 8 h 30"/>
                <a:gd name="T24" fmla="*/ 7 w 27"/>
                <a:gd name="T25" fmla="*/ 4 h 30"/>
                <a:gd name="T26" fmla="*/ 4 w 27"/>
                <a:gd name="T27" fmla="*/ 1 h 30"/>
                <a:gd name="T28" fmla="*/ 0 w 27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295" name="Group 73"/>
            <p:cNvGrpSpPr>
              <a:grpSpLocks/>
            </p:cNvGrpSpPr>
            <p:nvPr>
              <p:custDataLst>
                <p:tags r:id="rId86"/>
              </p:custDataLst>
            </p:nvPr>
          </p:nvGrpSpPr>
          <p:grpSpPr bwMode="auto">
            <a:xfrm>
              <a:off x="7720016" y="4738706"/>
              <a:ext cx="458787" cy="404814"/>
              <a:chOff x="5372" y="3323"/>
              <a:chExt cx="341" cy="253"/>
            </a:xfrm>
            <a:grpFill/>
          </p:grpSpPr>
          <p:sp>
            <p:nvSpPr>
              <p:cNvPr id="1770" name="Freeform 74"/>
              <p:cNvSpPr>
                <a:spLocks/>
              </p:cNvSpPr>
              <p:nvPr/>
            </p:nvSpPr>
            <p:spPr bwMode="auto">
              <a:xfrm>
                <a:off x="5372" y="3565"/>
                <a:ext cx="16" cy="11"/>
              </a:xfrm>
              <a:custGeom>
                <a:avLst/>
                <a:gdLst>
                  <a:gd name="T0" fmla="*/ 0 w 53"/>
                  <a:gd name="T1" fmla="*/ 31 h 33"/>
                  <a:gd name="T2" fmla="*/ 4 w 53"/>
                  <a:gd name="T3" fmla="*/ 26 h 33"/>
                  <a:gd name="T4" fmla="*/ 8 w 53"/>
                  <a:gd name="T5" fmla="*/ 21 h 33"/>
                  <a:gd name="T6" fmla="*/ 15 w 53"/>
                  <a:gd name="T7" fmla="*/ 16 h 33"/>
                  <a:gd name="T8" fmla="*/ 21 w 53"/>
                  <a:gd name="T9" fmla="*/ 11 h 33"/>
                  <a:gd name="T10" fmla="*/ 29 w 53"/>
                  <a:gd name="T11" fmla="*/ 7 h 33"/>
                  <a:gd name="T12" fmla="*/ 38 w 53"/>
                  <a:gd name="T13" fmla="*/ 3 h 33"/>
                  <a:gd name="T14" fmla="*/ 45 w 53"/>
                  <a:gd name="T15" fmla="*/ 1 h 33"/>
                  <a:gd name="T16" fmla="*/ 53 w 53"/>
                  <a:gd name="T17" fmla="*/ 0 h 33"/>
                  <a:gd name="T18" fmla="*/ 53 w 53"/>
                  <a:gd name="T19" fmla="*/ 18 h 33"/>
                  <a:gd name="T20" fmla="*/ 38 w 53"/>
                  <a:gd name="T21" fmla="*/ 24 h 33"/>
                  <a:gd name="T22" fmla="*/ 27 w 53"/>
                  <a:gd name="T23" fmla="*/ 30 h 33"/>
                  <a:gd name="T24" fmla="*/ 21 w 53"/>
                  <a:gd name="T25" fmla="*/ 32 h 33"/>
                  <a:gd name="T26" fmla="*/ 16 w 53"/>
                  <a:gd name="T27" fmla="*/ 33 h 33"/>
                  <a:gd name="T28" fmla="*/ 9 w 53"/>
                  <a:gd name="T29" fmla="*/ 33 h 33"/>
                  <a:gd name="T30" fmla="*/ 0 w 53"/>
                  <a:gd name="T31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33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71" name="Freeform 75"/>
              <p:cNvSpPr>
                <a:spLocks/>
              </p:cNvSpPr>
              <p:nvPr/>
            </p:nvSpPr>
            <p:spPr bwMode="auto">
              <a:xfrm>
                <a:off x="5379" y="3446"/>
                <a:ext cx="202" cy="117"/>
              </a:xfrm>
              <a:custGeom>
                <a:avLst/>
                <a:gdLst>
                  <a:gd name="T0" fmla="*/ 24 w 631"/>
                  <a:gd name="T1" fmla="*/ 296 h 358"/>
                  <a:gd name="T2" fmla="*/ 50 w 631"/>
                  <a:gd name="T3" fmla="*/ 290 h 358"/>
                  <a:gd name="T4" fmla="*/ 65 w 631"/>
                  <a:gd name="T5" fmla="*/ 277 h 358"/>
                  <a:gd name="T6" fmla="*/ 79 w 631"/>
                  <a:gd name="T7" fmla="*/ 253 h 358"/>
                  <a:gd name="T8" fmla="*/ 100 w 631"/>
                  <a:gd name="T9" fmla="*/ 256 h 358"/>
                  <a:gd name="T10" fmla="*/ 126 w 631"/>
                  <a:gd name="T11" fmla="*/ 253 h 358"/>
                  <a:gd name="T12" fmla="*/ 141 w 631"/>
                  <a:gd name="T13" fmla="*/ 247 h 358"/>
                  <a:gd name="T14" fmla="*/ 162 w 631"/>
                  <a:gd name="T15" fmla="*/ 229 h 358"/>
                  <a:gd name="T16" fmla="*/ 180 w 631"/>
                  <a:gd name="T17" fmla="*/ 208 h 358"/>
                  <a:gd name="T18" fmla="*/ 211 w 631"/>
                  <a:gd name="T19" fmla="*/ 192 h 358"/>
                  <a:gd name="T20" fmla="*/ 260 w 631"/>
                  <a:gd name="T21" fmla="*/ 175 h 358"/>
                  <a:gd name="T22" fmla="*/ 329 w 631"/>
                  <a:gd name="T23" fmla="*/ 152 h 358"/>
                  <a:gd name="T24" fmla="*/ 361 w 631"/>
                  <a:gd name="T25" fmla="*/ 137 h 358"/>
                  <a:gd name="T26" fmla="*/ 392 w 631"/>
                  <a:gd name="T27" fmla="*/ 130 h 358"/>
                  <a:gd name="T28" fmla="*/ 406 w 631"/>
                  <a:gd name="T29" fmla="*/ 127 h 358"/>
                  <a:gd name="T30" fmla="*/ 440 w 631"/>
                  <a:gd name="T31" fmla="*/ 107 h 358"/>
                  <a:gd name="T32" fmla="*/ 469 w 631"/>
                  <a:gd name="T33" fmla="*/ 80 h 358"/>
                  <a:gd name="T34" fmla="*/ 478 w 631"/>
                  <a:gd name="T35" fmla="*/ 63 h 358"/>
                  <a:gd name="T36" fmla="*/ 504 w 631"/>
                  <a:gd name="T37" fmla="*/ 58 h 358"/>
                  <a:gd name="T38" fmla="*/ 537 w 631"/>
                  <a:gd name="T39" fmla="*/ 36 h 358"/>
                  <a:gd name="T40" fmla="*/ 568 w 631"/>
                  <a:gd name="T41" fmla="*/ 11 h 358"/>
                  <a:gd name="T42" fmla="*/ 591 w 631"/>
                  <a:gd name="T43" fmla="*/ 0 h 358"/>
                  <a:gd name="T44" fmla="*/ 602 w 631"/>
                  <a:gd name="T45" fmla="*/ 22 h 358"/>
                  <a:gd name="T46" fmla="*/ 617 w 631"/>
                  <a:gd name="T47" fmla="*/ 30 h 358"/>
                  <a:gd name="T48" fmla="*/ 625 w 631"/>
                  <a:gd name="T49" fmla="*/ 46 h 358"/>
                  <a:gd name="T50" fmla="*/ 601 w 631"/>
                  <a:gd name="T51" fmla="*/ 88 h 358"/>
                  <a:gd name="T52" fmla="*/ 568 w 631"/>
                  <a:gd name="T53" fmla="*/ 125 h 358"/>
                  <a:gd name="T54" fmla="*/ 529 w 631"/>
                  <a:gd name="T55" fmla="*/ 154 h 358"/>
                  <a:gd name="T56" fmla="*/ 487 w 631"/>
                  <a:gd name="T57" fmla="*/ 173 h 358"/>
                  <a:gd name="T58" fmla="*/ 445 w 631"/>
                  <a:gd name="T59" fmla="*/ 180 h 358"/>
                  <a:gd name="T60" fmla="*/ 438 w 631"/>
                  <a:gd name="T61" fmla="*/ 197 h 358"/>
                  <a:gd name="T62" fmla="*/ 433 w 631"/>
                  <a:gd name="T63" fmla="*/ 200 h 358"/>
                  <a:gd name="T64" fmla="*/ 395 w 631"/>
                  <a:gd name="T65" fmla="*/ 199 h 358"/>
                  <a:gd name="T66" fmla="*/ 367 w 631"/>
                  <a:gd name="T67" fmla="*/ 210 h 358"/>
                  <a:gd name="T68" fmla="*/ 347 w 631"/>
                  <a:gd name="T69" fmla="*/ 212 h 358"/>
                  <a:gd name="T70" fmla="*/ 338 w 631"/>
                  <a:gd name="T71" fmla="*/ 204 h 358"/>
                  <a:gd name="T72" fmla="*/ 313 w 631"/>
                  <a:gd name="T73" fmla="*/ 241 h 358"/>
                  <a:gd name="T74" fmla="*/ 272 w 631"/>
                  <a:gd name="T75" fmla="*/ 280 h 358"/>
                  <a:gd name="T76" fmla="*/ 220 w 631"/>
                  <a:gd name="T77" fmla="*/ 315 h 358"/>
                  <a:gd name="T78" fmla="*/ 164 w 631"/>
                  <a:gd name="T79" fmla="*/ 343 h 358"/>
                  <a:gd name="T80" fmla="*/ 110 w 631"/>
                  <a:gd name="T81" fmla="*/ 357 h 358"/>
                  <a:gd name="T82" fmla="*/ 71 w 631"/>
                  <a:gd name="T83" fmla="*/ 356 h 358"/>
                  <a:gd name="T84" fmla="*/ 56 w 631"/>
                  <a:gd name="T85" fmla="*/ 348 h 358"/>
                  <a:gd name="T86" fmla="*/ 33 w 631"/>
                  <a:gd name="T87" fmla="*/ 34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1" h="358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72" name="Freeform 76"/>
              <p:cNvSpPr>
                <a:spLocks/>
              </p:cNvSpPr>
              <p:nvPr/>
            </p:nvSpPr>
            <p:spPr bwMode="auto">
              <a:xfrm>
                <a:off x="5597" y="3323"/>
                <a:ext cx="116" cy="141"/>
              </a:xfrm>
              <a:custGeom>
                <a:avLst/>
                <a:gdLst>
                  <a:gd name="T0" fmla="*/ 60 w 359"/>
                  <a:gd name="T1" fmla="*/ 288 h 431"/>
                  <a:gd name="T2" fmla="*/ 95 w 359"/>
                  <a:gd name="T3" fmla="*/ 269 h 431"/>
                  <a:gd name="T4" fmla="*/ 165 w 359"/>
                  <a:gd name="T5" fmla="*/ 209 h 431"/>
                  <a:gd name="T6" fmla="*/ 172 w 359"/>
                  <a:gd name="T7" fmla="*/ 168 h 431"/>
                  <a:gd name="T8" fmla="*/ 180 w 359"/>
                  <a:gd name="T9" fmla="*/ 149 h 431"/>
                  <a:gd name="T10" fmla="*/ 193 w 359"/>
                  <a:gd name="T11" fmla="*/ 137 h 431"/>
                  <a:gd name="T12" fmla="*/ 190 w 359"/>
                  <a:gd name="T13" fmla="*/ 126 h 431"/>
                  <a:gd name="T14" fmla="*/ 179 w 359"/>
                  <a:gd name="T15" fmla="*/ 94 h 431"/>
                  <a:gd name="T16" fmla="*/ 173 w 359"/>
                  <a:gd name="T17" fmla="*/ 34 h 431"/>
                  <a:gd name="T18" fmla="*/ 182 w 359"/>
                  <a:gd name="T19" fmla="*/ 0 h 431"/>
                  <a:gd name="T20" fmla="*/ 194 w 359"/>
                  <a:gd name="T21" fmla="*/ 11 h 431"/>
                  <a:gd name="T22" fmla="*/ 207 w 359"/>
                  <a:gd name="T23" fmla="*/ 29 h 431"/>
                  <a:gd name="T24" fmla="*/ 231 w 359"/>
                  <a:gd name="T25" fmla="*/ 56 h 431"/>
                  <a:gd name="T26" fmla="*/ 238 w 359"/>
                  <a:gd name="T27" fmla="*/ 73 h 431"/>
                  <a:gd name="T28" fmla="*/ 237 w 359"/>
                  <a:gd name="T29" fmla="*/ 88 h 431"/>
                  <a:gd name="T30" fmla="*/ 226 w 359"/>
                  <a:gd name="T31" fmla="*/ 102 h 431"/>
                  <a:gd name="T32" fmla="*/ 205 w 359"/>
                  <a:gd name="T33" fmla="*/ 120 h 431"/>
                  <a:gd name="T34" fmla="*/ 199 w 359"/>
                  <a:gd name="T35" fmla="*/ 131 h 431"/>
                  <a:gd name="T36" fmla="*/ 199 w 359"/>
                  <a:gd name="T37" fmla="*/ 149 h 431"/>
                  <a:gd name="T38" fmla="*/ 205 w 359"/>
                  <a:gd name="T39" fmla="*/ 159 h 431"/>
                  <a:gd name="T40" fmla="*/ 226 w 359"/>
                  <a:gd name="T41" fmla="*/ 160 h 431"/>
                  <a:gd name="T42" fmla="*/ 233 w 359"/>
                  <a:gd name="T43" fmla="*/ 153 h 431"/>
                  <a:gd name="T44" fmla="*/ 232 w 359"/>
                  <a:gd name="T45" fmla="*/ 135 h 431"/>
                  <a:gd name="T46" fmla="*/ 259 w 359"/>
                  <a:gd name="T47" fmla="*/ 193 h 431"/>
                  <a:gd name="T48" fmla="*/ 271 w 359"/>
                  <a:gd name="T49" fmla="*/ 208 h 431"/>
                  <a:gd name="T50" fmla="*/ 291 w 359"/>
                  <a:gd name="T51" fmla="*/ 219 h 431"/>
                  <a:gd name="T52" fmla="*/ 300 w 359"/>
                  <a:gd name="T53" fmla="*/ 217 h 431"/>
                  <a:gd name="T54" fmla="*/ 312 w 359"/>
                  <a:gd name="T55" fmla="*/ 206 h 431"/>
                  <a:gd name="T56" fmla="*/ 341 w 359"/>
                  <a:gd name="T57" fmla="*/ 194 h 431"/>
                  <a:gd name="T58" fmla="*/ 355 w 359"/>
                  <a:gd name="T59" fmla="*/ 206 h 431"/>
                  <a:gd name="T60" fmla="*/ 342 w 359"/>
                  <a:gd name="T61" fmla="*/ 240 h 431"/>
                  <a:gd name="T62" fmla="*/ 321 w 359"/>
                  <a:gd name="T63" fmla="*/ 261 h 431"/>
                  <a:gd name="T64" fmla="*/ 295 w 359"/>
                  <a:gd name="T65" fmla="*/ 275 h 431"/>
                  <a:gd name="T66" fmla="*/ 247 w 359"/>
                  <a:gd name="T67" fmla="*/ 288 h 431"/>
                  <a:gd name="T68" fmla="*/ 208 w 359"/>
                  <a:gd name="T69" fmla="*/ 299 h 431"/>
                  <a:gd name="T70" fmla="*/ 193 w 359"/>
                  <a:gd name="T71" fmla="*/ 308 h 431"/>
                  <a:gd name="T72" fmla="*/ 179 w 359"/>
                  <a:gd name="T73" fmla="*/ 339 h 431"/>
                  <a:gd name="T74" fmla="*/ 163 w 359"/>
                  <a:gd name="T75" fmla="*/ 356 h 431"/>
                  <a:gd name="T76" fmla="*/ 109 w 359"/>
                  <a:gd name="T77" fmla="*/ 394 h 431"/>
                  <a:gd name="T78" fmla="*/ 48 w 359"/>
                  <a:gd name="T79" fmla="*/ 424 h 431"/>
                  <a:gd name="T80" fmla="*/ 19 w 359"/>
                  <a:gd name="T81" fmla="*/ 431 h 431"/>
                  <a:gd name="T82" fmla="*/ 7 w 359"/>
                  <a:gd name="T83" fmla="*/ 426 h 431"/>
                  <a:gd name="T84" fmla="*/ 1 w 359"/>
                  <a:gd name="T85" fmla="*/ 415 h 431"/>
                  <a:gd name="T86" fmla="*/ 1 w 359"/>
                  <a:gd name="T87" fmla="*/ 402 h 431"/>
                  <a:gd name="T88" fmla="*/ 9 w 359"/>
                  <a:gd name="T89" fmla="*/ 391 h 431"/>
                  <a:gd name="T90" fmla="*/ 56 w 359"/>
                  <a:gd name="T91" fmla="*/ 374 h 431"/>
                  <a:gd name="T92" fmla="*/ 73 w 359"/>
                  <a:gd name="T93" fmla="*/ 351 h 431"/>
                  <a:gd name="T94" fmla="*/ 71 w 359"/>
                  <a:gd name="T95" fmla="*/ 335 h 431"/>
                  <a:gd name="T96" fmla="*/ 64 w 359"/>
                  <a:gd name="T97" fmla="*/ 326 h 431"/>
                  <a:gd name="T98" fmla="*/ 51 w 359"/>
                  <a:gd name="T99" fmla="*/ 320 h 431"/>
                  <a:gd name="T100" fmla="*/ 19 w 359"/>
                  <a:gd name="T101" fmla="*/ 32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9" h="431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296" name="Freeform 77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7362828" y="3395676"/>
              <a:ext cx="9525" cy="57150"/>
            </a:xfrm>
            <a:custGeom>
              <a:avLst/>
              <a:gdLst>
                <a:gd name="T0" fmla="*/ 0 w 21"/>
                <a:gd name="T1" fmla="*/ 43 h 62"/>
                <a:gd name="T2" fmla="*/ 1 w 21"/>
                <a:gd name="T3" fmla="*/ 29 h 62"/>
                <a:gd name="T4" fmla="*/ 3 w 21"/>
                <a:gd name="T5" fmla="*/ 17 h 62"/>
                <a:gd name="T6" fmla="*/ 4 w 21"/>
                <a:gd name="T7" fmla="*/ 11 h 62"/>
                <a:gd name="T8" fmla="*/ 6 w 21"/>
                <a:gd name="T9" fmla="*/ 7 h 62"/>
                <a:gd name="T10" fmla="*/ 9 w 21"/>
                <a:gd name="T11" fmla="*/ 3 h 62"/>
                <a:gd name="T12" fmla="*/ 15 w 21"/>
                <a:gd name="T13" fmla="*/ 0 h 62"/>
                <a:gd name="T14" fmla="*/ 15 w 21"/>
                <a:gd name="T15" fmla="*/ 15 h 62"/>
                <a:gd name="T16" fmla="*/ 18 w 21"/>
                <a:gd name="T17" fmla="*/ 31 h 62"/>
                <a:gd name="T18" fmla="*/ 20 w 21"/>
                <a:gd name="T19" fmla="*/ 44 h 62"/>
                <a:gd name="T20" fmla="*/ 21 w 21"/>
                <a:gd name="T21" fmla="*/ 49 h 62"/>
                <a:gd name="T22" fmla="*/ 10 w 21"/>
                <a:gd name="T23" fmla="*/ 55 h 62"/>
                <a:gd name="T24" fmla="*/ 0 w 21"/>
                <a:gd name="T25" fmla="*/ 62 h 62"/>
                <a:gd name="T26" fmla="*/ 0 w 21"/>
                <a:gd name="T27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62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97" name="Freeform 78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8089903" y="4297379"/>
              <a:ext cx="14288" cy="57150"/>
            </a:xfrm>
            <a:custGeom>
              <a:avLst/>
              <a:gdLst>
                <a:gd name="T0" fmla="*/ 0 w 33"/>
                <a:gd name="T1" fmla="*/ 0 h 24"/>
                <a:gd name="T2" fmla="*/ 5 w 33"/>
                <a:gd name="T3" fmla="*/ 5 h 24"/>
                <a:gd name="T4" fmla="*/ 10 w 33"/>
                <a:gd name="T5" fmla="*/ 10 h 24"/>
                <a:gd name="T6" fmla="*/ 11 w 33"/>
                <a:gd name="T7" fmla="*/ 13 h 24"/>
                <a:gd name="T8" fmla="*/ 12 w 33"/>
                <a:gd name="T9" fmla="*/ 16 h 24"/>
                <a:gd name="T10" fmla="*/ 13 w 33"/>
                <a:gd name="T11" fmla="*/ 20 h 24"/>
                <a:gd name="T12" fmla="*/ 13 w 33"/>
                <a:gd name="T13" fmla="*/ 24 h 24"/>
                <a:gd name="T14" fmla="*/ 33 w 33"/>
                <a:gd name="T15" fmla="*/ 0 h 24"/>
                <a:gd name="T16" fmla="*/ 24 w 33"/>
                <a:gd name="T17" fmla="*/ 0 h 24"/>
                <a:gd name="T18" fmla="*/ 16 w 33"/>
                <a:gd name="T19" fmla="*/ 0 h 24"/>
                <a:gd name="T20" fmla="*/ 9 w 33"/>
                <a:gd name="T21" fmla="*/ 0 h 24"/>
                <a:gd name="T22" fmla="*/ 0 w 33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24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98" name="Freeform 79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8112128" y="4306904"/>
              <a:ext cx="17463" cy="58737"/>
            </a:xfrm>
            <a:custGeom>
              <a:avLst/>
              <a:gdLst>
                <a:gd name="T0" fmla="*/ 26 w 33"/>
                <a:gd name="T1" fmla="*/ 25 h 25"/>
                <a:gd name="T2" fmla="*/ 29 w 33"/>
                <a:gd name="T3" fmla="*/ 22 h 25"/>
                <a:gd name="T4" fmla="*/ 33 w 33"/>
                <a:gd name="T5" fmla="*/ 18 h 25"/>
                <a:gd name="T6" fmla="*/ 33 w 33"/>
                <a:gd name="T7" fmla="*/ 0 h 25"/>
                <a:gd name="T8" fmla="*/ 25 w 33"/>
                <a:gd name="T9" fmla="*/ 0 h 25"/>
                <a:gd name="T10" fmla="*/ 16 w 33"/>
                <a:gd name="T11" fmla="*/ 0 h 25"/>
                <a:gd name="T12" fmla="*/ 6 w 33"/>
                <a:gd name="T13" fmla="*/ 0 h 25"/>
                <a:gd name="T14" fmla="*/ 0 w 33"/>
                <a:gd name="T15" fmla="*/ 0 h 25"/>
                <a:gd name="T16" fmla="*/ 26 w 33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5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299" name="Freeform 80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7426328" y="3384562"/>
              <a:ext cx="1588" cy="55563"/>
            </a:xfrm>
            <a:custGeom>
              <a:avLst/>
              <a:gdLst>
                <a:gd name="T0" fmla="*/ 0 w 7"/>
                <a:gd name="T1" fmla="*/ 7 w 7"/>
                <a:gd name="T2" fmla="*/ 0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00" name="Freeform 81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7485066" y="3329000"/>
              <a:ext cx="6350" cy="57150"/>
            </a:xfrm>
            <a:custGeom>
              <a:avLst/>
              <a:gdLst>
                <a:gd name="T0" fmla="*/ 16 w 16"/>
                <a:gd name="T1" fmla="*/ 0 h 25"/>
                <a:gd name="T2" fmla="*/ 16 w 16"/>
                <a:gd name="T3" fmla="*/ 6 h 25"/>
                <a:gd name="T4" fmla="*/ 14 w 16"/>
                <a:gd name="T5" fmla="*/ 13 h 25"/>
                <a:gd name="T6" fmla="*/ 13 w 16"/>
                <a:gd name="T7" fmla="*/ 16 h 25"/>
                <a:gd name="T8" fmla="*/ 11 w 16"/>
                <a:gd name="T9" fmla="*/ 20 h 25"/>
                <a:gd name="T10" fmla="*/ 7 w 16"/>
                <a:gd name="T11" fmla="*/ 23 h 25"/>
                <a:gd name="T12" fmla="*/ 3 w 16"/>
                <a:gd name="T13" fmla="*/ 25 h 25"/>
                <a:gd name="T14" fmla="*/ 1 w 16"/>
                <a:gd name="T15" fmla="*/ 24 h 25"/>
                <a:gd name="T16" fmla="*/ 0 w 16"/>
                <a:gd name="T17" fmla="*/ 21 h 25"/>
                <a:gd name="T18" fmla="*/ 1 w 16"/>
                <a:gd name="T19" fmla="*/ 18 h 25"/>
                <a:gd name="T20" fmla="*/ 2 w 16"/>
                <a:gd name="T21" fmla="*/ 13 h 25"/>
                <a:gd name="T22" fmla="*/ 4 w 16"/>
                <a:gd name="T23" fmla="*/ 9 h 25"/>
                <a:gd name="T24" fmla="*/ 7 w 16"/>
                <a:gd name="T25" fmla="*/ 4 h 25"/>
                <a:gd name="T26" fmla="*/ 11 w 16"/>
                <a:gd name="T27" fmla="*/ 1 h 25"/>
                <a:gd name="T28" fmla="*/ 16 w 1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25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01" name="Freeform 82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7597778" y="3217875"/>
              <a:ext cx="4763" cy="57150"/>
            </a:xfrm>
            <a:custGeom>
              <a:avLst/>
              <a:gdLst>
                <a:gd name="T0" fmla="*/ 0 w 14"/>
                <a:gd name="T1" fmla="*/ 0 h 18"/>
                <a:gd name="T2" fmla="*/ 3 w 14"/>
                <a:gd name="T3" fmla="*/ 1 h 18"/>
                <a:gd name="T4" fmla="*/ 5 w 14"/>
                <a:gd name="T5" fmla="*/ 2 h 18"/>
                <a:gd name="T6" fmla="*/ 7 w 14"/>
                <a:gd name="T7" fmla="*/ 4 h 18"/>
                <a:gd name="T8" fmla="*/ 9 w 14"/>
                <a:gd name="T9" fmla="*/ 7 h 18"/>
                <a:gd name="T10" fmla="*/ 13 w 14"/>
                <a:gd name="T11" fmla="*/ 13 h 18"/>
                <a:gd name="T12" fmla="*/ 14 w 14"/>
                <a:gd name="T13" fmla="*/ 18 h 18"/>
                <a:gd name="T14" fmla="*/ 0 w 14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8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02" name="Freeform 83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7750178" y="3916377"/>
              <a:ext cx="26988" cy="58737"/>
            </a:xfrm>
            <a:custGeom>
              <a:avLst/>
              <a:gdLst>
                <a:gd name="T0" fmla="*/ 0 w 67"/>
                <a:gd name="T1" fmla="*/ 0 h 74"/>
                <a:gd name="T2" fmla="*/ 1 w 67"/>
                <a:gd name="T3" fmla="*/ 17 h 74"/>
                <a:gd name="T4" fmla="*/ 3 w 67"/>
                <a:gd name="T5" fmla="*/ 30 h 74"/>
                <a:gd name="T6" fmla="*/ 7 w 67"/>
                <a:gd name="T7" fmla="*/ 41 h 74"/>
                <a:gd name="T8" fmla="*/ 12 w 67"/>
                <a:gd name="T9" fmla="*/ 50 h 74"/>
                <a:gd name="T10" fmla="*/ 17 w 67"/>
                <a:gd name="T11" fmla="*/ 58 h 74"/>
                <a:gd name="T12" fmla="*/ 23 w 67"/>
                <a:gd name="T13" fmla="*/ 64 h 74"/>
                <a:gd name="T14" fmla="*/ 28 w 67"/>
                <a:gd name="T15" fmla="*/ 69 h 74"/>
                <a:gd name="T16" fmla="*/ 33 w 67"/>
                <a:gd name="T17" fmla="*/ 74 h 74"/>
                <a:gd name="T18" fmla="*/ 44 w 67"/>
                <a:gd name="T19" fmla="*/ 65 h 74"/>
                <a:gd name="T20" fmla="*/ 55 w 67"/>
                <a:gd name="T21" fmla="*/ 55 h 74"/>
                <a:gd name="T22" fmla="*/ 59 w 67"/>
                <a:gd name="T23" fmla="*/ 49 h 74"/>
                <a:gd name="T24" fmla="*/ 63 w 67"/>
                <a:gd name="T25" fmla="*/ 43 h 74"/>
                <a:gd name="T26" fmla="*/ 66 w 67"/>
                <a:gd name="T27" fmla="*/ 37 h 74"/>
                <a:gd name="T28" fmla="*/ 67 w 67"/>
                <a:gd name="T29" fmla="*/ 30 h 74"/>
                <a:gd name="T30" fmla="*/ 67 w 67"/>
                <a:gd name="T31" fmla="*/ 25 h 74"/>
                <a:gd name="T32" fmla="*/ 67 w 67"/>
                <a:gd name="T33" fmla="*/ 18 h 74"/>
                <a:gd name="T34" fmla="*/ 67 w 67"/>
                <a:gd name="T35" fmla="*/ 9 h 74"/>
                <a:gd name="T36" fmla="*/ 67 w 67"/>
                <a:gd name="T37" fmla="*/ 0 h 74"/>
                <a:gd name="T38" fmla="*/ 48 w 67"/>
                <a:gd name="T39" fmla="*/ 0 h 74"/>
                <a:gd name="T40" fmla="*/ 33 w 67"/>
                <a:gd name="T41" fmla="*/ 0 h 74"/>
                <a:gd name="T42" fmla="*/ 17 w 67"/>
                <a:gd name="T43" fmla="*/ 0 h 74"/>
                <a:gd name="T44" fmla="*/ 0 w 67"/>
                <a:gd name="T4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" h="74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03" name="Freeform 84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7813678" y="3930665"/>
              <a:ext cx="12700" cy="57150"/>
            </a:xfrm>
            <a:custGeom>
              <a:avLst/>
              <a:gdLst>
                <a:gd name="T0" fmla="*/ 0 w 34"/>
                <a:gd name="T1" fmla="*/ 0 h 38"/>
                <a:gd name="T2" fmla="*/ 2 w 34"/>
                <a:gd name="T3" fmla="*/ 3 h 38"/>
                <a:gd name="T4" fmla="*/ 4 w 34"/>
                <a:gd name="T5" fmla="*/ 7 h 38"/>
                <a:gd name="T6" fmla="*/ 5 w 34"/>
                <a:gd name="T7" fmla="*/ 11 h 38"/>
                <a:gd name="T8" fmla="*/ 6 w 34"/>
                <a:gd name="T9" fmla="*/ 16 h 38"/>
                <a:gd name="T10" fmla="*/ 10 w 34"/>
                <a:gd name="T11" fmla="*/ 28 h 38"/>
                <a:gd name="T12" fmla="*/ 13 w 34"/>
                <a:gd name="T13" fmla="*/ 38 h 38"/>
                <a:gd name="T14" fmla="*/ 16 w 34"/>
                <a:gd name="T15" fmla="*/ 37 h 38"/>
                <a:gd name="T16" fmla="*/ 20 w 34"/>
                <a:gd name="T17" fmla="*/ 36 h 38"/>
                <a:gd name="T18" fmla="*/ 23 w 34"/>
                <a:gd name="T19" fmla="*/ 34 h 38"/>
                <a:gd name="T20" fmla="*/ 26 w 34"/>
                <a:gd name="T21" fmla="*/ 31 h 38"/>
                <a:gd name="T22" fmla="*/ 28 w 34"/>
                <a:gd name="T23" fmla="*/ 28 h 38"/>
                <a:gd name="T24" fmla="*/ 32 w 34"/>
                <a:gd name="T25" fmla="*/ 24 h 38"/>
                <a:gd name="T26" fmla="*/ 33 w 34"/>
                <a:gd name="T27" fmla="*/ 21 h 38"/>
                <a:gd name="T28" fmla="*/ 34 w 34"/>
                <a:gd name="T29" fmla="*/ 19 h 38"/>
                <a:gd name="T30" fmla="*/ 31 w 34"/>
                <a:gd name="T31" fmla="*/ 18 h 38"/>
                <a:gd name="T32" fmla="*/ 28 w 34"/>
                <a:gd name="T33" fmla="*/ 17 h 38"/>
                <a:gd name="T34" fmla="*/ 26 w 34"/>
                <a:gd name="T35" fmla="*/ 14 h 38"/>
                <a:gd name="T36" fmla="*/ 24 w 34"/>
                <a:gd name="T37" fmla="*/ 12 h 38"/>
                <a:gd name="T38" fmla="*/ 19 w 34"/>
                <a:gd name="T39" fmla="*/ 6 h 38"/>
                <a:gd name="T40" fmla="*/ 13 w 34"/>
                <a:gd name="T41" fmla="*/ 0 h 38"/>
                <a:gd name="T42" fmla="*/ 6 w 34"/>
                <a:gd name="T43" fmla="*/ 0 h 38"/>
                <a:gd name="T44" fmla="*/ 0 w 34"/>
                <a:gd name="T4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04" name="Freeform 85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7670803" y="3706827"/>
              <a:ext cx="25400" cy="55562"/>
            </a:xfrm>
            <a:custGeom>
              <a:avLst/>
              <a:gdLst>
                <a:gd name="T0" fmla="*/ 53 w 53"/>
                <a:gd name="T1" fmla="*/ 23 h 23"/>
                <a:gd name="T2" fmla="*/ 53 w 53"/>
                <a:gd name="T3" fmla="*/ 4 h 23"/>
                <a:gd name="T4" fmla="*/ 49 w 53"/>
                <a:gd name="T5" fmla="*/ 2 h 23"/>
                <a:gd name="T6" fmla="*/ 45 w 53"/>
                <a:gd name="T7" fmla="*/ 1 h 23"/>
                <a:gd name="T8" fmla="*/ 42 w 53"/>
                <a:gd name="T9" fmla="*/ 0 h 23"/>
                <a:gd name="T10" fmla="*/ 38 w 53"/>
                <a:gd name="T11" fmla="*/ 0 h 23"/>
                <a:gd name="T12" fmla="*/ 31 w 53"/>
                <a:gd name="T13" fmla="*/ 1 h 23"/>
                <a:gd name="T14" fmla="*/ 24 w 53"/>
                <a:gd name="T15" fmla="*/ 4 h 23"/>
                <a:gd name="T16" fmla="*/ 11 w 53"/>
                <a:gd name="T17" fmla="*/ 13 h 23"/>
                <a:gd name="T18" fmla="*/ 0 w 53"/>
                <a:gd name="T19" fmla="*/ 23 h 23"/>
                <a:gd name="T20" fmla="*/ 53 w 53"/>
                <a:gd name="T2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23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05" name="Freeform 86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7613653" y="3681427"/>
              <a:ext cx="11113" cy="57150"/>
            </a:xfrm>
            <a:custGeom>
              <a:avLst/>
              <a:gdLst>
                <a:gd name="T0" fmla="*/ 0 w 26"/>
                <a:gd name="T1" fmla="*/ 0 h 12"/>
                <a:gd name="T2" fmla="*/ 4 w 26"/>
                <a:gd name="T3" fmla="*/ 4 h 12"/>
                <a:gd name="T4" fmla="*/ 11 w 26"/>
                <a:gd name="T5" fmla="*/ 8 h 12"/>
                <a:gd name="T6" fmla="*/ 14 w 26"/>
                <a:gd name="T7" fmla="*/ 9 h 12"/>
                <a:gd name="T8" fmla="*/ 18 w 26"/>
                <a:gd name="T9" fmla="*/ 11 h 12"/>
                <a:gd name="T10" fmla="*/ 22 w 26"/>
                <a:gd name="T11" fmla="*/ 11 h 12"/>
                <a:gd name="T12" fmla="*/ 26 w 26"/>
                <a:gd name="T13" fmla="*/ 12 h 12"/>
                <a:gd name="T14" fmla="*/ 21 w 26"/>
                <a:gd name="T15" fmla="*/ 7 h 12"/>
                <a:gd name="T16" fmla="*/ 13 w 26"/>
                <a:gd name="T17" fmla="*/ 3 h 12"/>
                <a:gd name="T18" fmla="*/ 5 w 26"/>
                <a:gd name="T19" fmla="*/ 1 h 12"/>
                <a:gd name="T20" fmla="*/ 0 w 26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2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06" name="Freeform 87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7813678" y="4013215"/>
              <a:ext cx="31750" cy="57150"/>
            </a:xfrm>
            <a:custGeom>
              <a:avLst/>
              <a:gdLst>
                <a:gd name="T0" fmla="*/ 0 w 73"/>
                <a:gd name="T1" fmla="*/ 20 w 73"/>
                <a:gd name="T2" fmla="*/ 37 w 73"/>
                <a:gd name="T3" fmla="*/ 55 w 73"/>
                <a:gd name="T4" fmla="*/ 73 w 7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73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07" name="Freeform 88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7769228" y="4002103"/>
              <a:ext cx="22225" cy="57150"/>
            </a:xfrm>
            <a:custGeom>
              <a:avLst/>
              <a:gdLst>
                <a:gd name="T0" fmla="*/ 0 w 53"/>
                <a:gd name="T1" fmla="*/ 0 h 3"/>
                <a:gd name="T2" fmla="*/ 14 w 53"/>
                <a:gd name="T3" fmla="*/ 0 h 3"/>
                <a:gd name="T4" fmla="*/ 27 w 53"/>
                <a:gd name="T5" fmla="*/ 3 h 3"/>
                <a:gd name="T6" fmla="*/ 32 w 53"/>
                <a:gd name="T7" fmla="*/ 3 h 3"/>
                <a:gd name="T8" fmla="*/ 39 w 53"/>
                <a:gd name="T9" fmla="*/ 3 h 3"/>
                <a:gd name="T10" fmla="*/ 45 w 53"/>
                <a:gd name="T11" fmla="*/ 1 h 3"/>
                <a:gd name="T12" fmla="*/ 53 w 5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08" name="Line 89"/>
            <p:cNvSpPr>
              <a:spLocks noChangeShapeType="1"/>
            </p:cNvSpPr>
            <p:nvPr>
              <p:custDataLst>
                <p:tags r:id="rId99"/>
              </p:custDataLst>
            </p:nvPr>
          </p:nvSpPr>
          <p:spPr bwMode="auto">
            <a:xfrm>
              <a:off x="7802566" y="3987815"/>
              <a:ext cx="20637" cy="6350"/>
            </a:xfrm>
            <a:prstGeom prst="line">
              <a:avLst/>
            </a:prstGeom>
            <a:grpFill/>
            <a:ln w="9525">
              <a:solidFill>
                <a:srgbClr val="08248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09" name="Freeform 90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7823203" y="3994165"/>
              <a:ext cx="1588" cy="57150"/>
            </a:xfrm>
            <a:custGeom>
              <a:avLst/>
              <a:gdLst>
                <a:gd name="T0" fmla="*/ 0 h 13"/>
                <a:gd name="T1" fmla="*/ 6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10" name="Freeform 91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7777166" y="3987815"/>
              <a:ext cx="14287" cy="58738"/>
            </a:xfrm>
            <a:custGeom>
              <a:avLst/>
              <a:gdLst>
                <a:gd name="T0" fmla="*/ 0 w 26"/>
                <a:gd name="T1" fmla="*/ 15 w 26"/>
                <a:gd name="T2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11" name="Freeform 92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7770816" y="3968765"/>
              <a:ext cx="6350" cy="60325"/>
            </a:xfrm>
            <a:custGeom>
              <a:avLst/>
              <a:gdLst>
                <a:gd name="T0" fmla="*/ 20 w 20"/>
                <a:gd name="T1" fmla="*/ 0 h 25"/>
                <a:gd name="T2" fmla="*/ 0 w 20"/>
                <a:gd name="T3" fmla="*/ 13 h 25"/>
                <a:gd name="T4" fmla="*/ 4 w 20"/>
                <a:gd name="T5" fmla="*/ 18 h 25"/>
                <a:gd name="T6" fmla="*/ 10 w 20"/>
                <a:gd name="T7" fmla="*/ 21 h 25"/>
                <a:gd name="T8" fmla="*/ 14 w 20"/>
                <a:gd name="T9" fmla="*/ 24 h 25"/>
                <a:gd name="T10" fmla="*/ 20 w 20"/>
                <a:gd name="T11" fmla="*/ 25 h 25"/>
                <a:gd name="T12" fmla="*/ 20 w 20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5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12" name="Freeform 93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7851778" y="3695713"/>
              <a:ext cx="1588" cy="57150"/>
            </a:xfrm>
            <a:custGeom>
              <a:avLst/>
              <a:gdLst>
                <a:gd name="T0" fmla="*/ 0 w 6"/>
                <a:gd name="T1" fmla="*/ 24 h 24"/>
                <a:gd name="T2" fmla="*/ 0 w 6"/>
                <a:gd name="T3" fmla="*/ 0 h 24"/>
                <a:gd name="T4" fmla="*/ 6 w 6"/>
                <a:gd name="T5" fmla="*/ 12 h 24"/>
                <a:gd name="T6" fmla="*/ 0 w 6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313" name="Group 94"/>
            <p:cNvGrpSpPr>
              <a:grpSpLocks/>
            </p:cNvGrpSpPr>
            <p:nvPr>
              <p:custDataLst>
                <p:tags r:id="rId104"/>
              </p:custDataLst>
            </p:nvPr>
          </p:nvGrpSpPr>
          <p:grpSpPr bwMode="auto">
            <a:xfrm>
              <a:off x="7726366" y="3367100"/>
              <a:ext cx="163512" cy="114301"/>
              <a:chOff x="5379" y="2466"/>
              <a:chExt cx="122" cy="71"/>
            </a:xfrm>
            <a:grpFill/>
          </p:grpSpPr>
          <p:sp>
            <p:nvSpPr>
              <p:cNvPr id="1761" name="Freeform 95"/>
              <p:cNvSpPr>
                <a:spLocks/>
              </p:cNvSpPr>
              <p:nvPr/>
            </p:nvSpPr>
            <p:spPr bwMode="auto">
              <a:xfrm>
                <a:off x="5428" y="2492"/>
                <a:ext cx="6" cy="9"/>
              </a:xfrm>
              <a:custGeom>
                <a:avLst/>
                <a:gdLst>
                  <a:gd name="T0" fmla="*/ 19 w 19"/>
                  <a:gd name="T1" fmla="*/ 25 h 25"/>
                  <a:gd name="T2" fmla="*/ 18 w 19"/>
                  <a:gd name="T3" fmla="*/ 20 h 25"/>
                  <a:gd name="T4" fmla="*/ 17 w 19"/>
                  <a:gd name="T5" fmla="*/ 12 h 25"/>
                  <a:gd name="T6" fmla="*/ 16 w 19"/>
                  <a:gd name="T7" fmla="*/ 9 h 25"/>
                  <a:gd name="T8" fmla="*/ 17 w 19"/>
                  <a:gd name="T9" fmla="*/ 6 h 25"/>
                  <a:gd name="T10" fmla="*/ 17 w 19"/>
                  <a:gd name="T11" fmla="*/ 3 h 25"/>
                  <a:gd name="T12" fmla="*/ 19 w 19"/>
                  <a:gd name="T13" fmla="*/ 0 h 25"/>
                  <a:gd name="T14" fmla="*/ 0 w 19"/>
                  <a:gd name="T15" fmla="*/ 0 h 25"/>
                  <a:gd name="T16" fmla="*/ 1 w 19"/>
                  <a:gd name="T17" fmla="*/ 7 h 25"/>
                  <a:gd name="T18" fmla="*/ 5 w 19"/>
                  <a:gd name="T19" fmla="*/ 15 h 25"/>
                  <a:gd name="T20" fmla="*/ 7 w 19"/>
                  <a:gd name="T21" fmla="*/ 19 h 25"/>
                  <a:gd name="T22" fmla="*/ 11 w 19"/>
                  <a:gd name="T23" fmla="*/ 23 h 25"/>
                  <a:gd name="T24" fmla="*/ 15 w 19"/>
                  <a:gd name="T25" fmla="*/ 25 h 25"/>
                  <a:gd name="T26" fmla="*/ 19 w 19"/>
                  <a:gd name="T2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25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62" name="Freeform 96"/>
              <p:cNvSpPr>
                <a:spLocks/>
              </p:cNvSpPr>
              <p:nvPr/>
            </p:nvSpPr>
            <p:spPr bwMode="auto">
              <a:xfrm>
                <a:off x="5379" y="2505"/>
                <a:ext cx="7" cy="6"/>
              </a:xfrm>
              <a:custGeom>
                <a:avLst/>
                <a:gdLst>
                  <a:gd name="T0" fmla="*/ 26 w 26"/>
                  <a:gd name="T1" fmla="*/ 18 h 18"/>
                  <a:gd name="T2" fmla="*/ 7 w 26"/>
                  <a:gd name="T3" fmla="*/ 18 h 18"/>
                  <a:gd name="T4" fmla="*/ 3 w 26"/>
                  <a:gd name="T5" fmla="*/ 9 h 18"/>
                  <a:gd name="T6" fmla="*/ 0 w 26"/>
                  <a:gd name="T7" fmla="*/ 0 h 18"/>
                  <a:gd name="T8" fmla="*/ 6 w 26"/>
                  <a:gd name="T9" fmla="*/ 2 h 18"/>
                  <a:gd name="T10" fmla="*/ 13 w 26"/>
                  <a:gd name="T11" fmla="*/ 6 h 18"/>
                  <a:gd name="T12" fmla="*/ 20 w 26"/>
                  <a:gd name="T13" fmla="*/ 12 h 18"/>
                  <a:gd name="T14" fmla="*/ 26 w 26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63" name="Freeform 97"/>
              <p:cNvSpPr>
                <a:spLocks/>
              </p:cNvSpPr>
              <p:nvPr/>
            </p:nvSpPr>
            <p:spPr bwMode="auto">
              <a:xfrm>
                <a:off x="5392" y="2466"/>
                <a:ext cx="5" cy="6"/>
              </a:xfrm>
              <a:custGeom>
                <a:avLst/>
                <a:gdLst>
                  <a:gd name="T0" fmla="*/ 0 w 13"/>
                  <a:gd name="T1" fmla="*/ 18 h 18"/>
                  <a:gd name="T2" fmla="*/ 13 w 13"/>
                  <a:gd name="T3" fmla="*/ 0 h 18"/>
                  <a:gd name="T4" fmla="*/ 0 w 13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64" name="Freeform 98"/>
              <p:cNvSpPr>
                <a:spLocks/>
              </p:cNvSpPr>
              <p:nvPr/>
            </p:nvSpPr>
            <p:spPr bwMode="auto">
              <a:xfrm>
                <a:off x="5426" y="2468"/>
                <a:ext cx="8" cy="8"/>
              </a:xfrm>
              <a:custGeom>
                <a:avLst/>
                <a:gdLst>
                  <a:gd name="T0" fmla="*/ 0 w 26"/>
                  <a:gd name="T1" fmla="*/ 24 h 24"/>
                  <a:gd name="T2" fmla="*/ 3 w 26"/>
                  <a:gd name="T3" fmla="*/ 23 h 24"/>
                  <a:gd name="T4" fmla="*/ 7 w 26"/>
                  <a:gd name="T5" fmla="*/ 22 h 24"/>
                  <a:gd name="T6" fmla="*/ 11 w 26"/>
                  <a:gd name="T7" fmla="*/ 19 h 24"/>
                  <a:gd name="T8" fmla="*/ 16 w 26"/>
                  <a:gd name="T9" fmla="*/ 16 h 24"/>
                  <a:gd name="T10" fmla="*/ 20 w 26"/>
                  <a:gd name="T11" fmla="*/ 13 h 24"/>
                  <a:gd name="T12" fmla="*/ 23 w 26"/>
                  <a:gd name="T13" fmla="*/ 9 h 24"/>
                  <a:gd name="T14" fmla="*/ 25 w 26"/>
                  <a:gd name="T15" fmla="*/ 4 h 24"/>
                  <a:gd name="T16" fmla="*/ 26 w 26"/>
                  <a:gd name="T17" fmla="*/ 0 h 24"/>
                  <a:gd name="T18" fmla="*/ 0 w 26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65" name="Freeform 99"/>
              <p:cNvSpPr>
                <a:spLocks/>
              </p:cNvSpPr>
              <p:nvPr/>
            </p:nvSpPr>
            <p:spPr bwMode="auto">
              <a:xfrm>
                <a:off x="5490" y="2490"/>
                <a:ext cx="11" cy="2"/>
              </a:xfrm>
              <a:custGeom>
                <a:avLst/>
                <a:gdLst>
                  <a:gd name="T0" fmla="*/ 0 w 34"/>
                  <a:gd name="T1" fmla="*/ 6 h 6"/>
                  <a:gd name="T2" fmla="*/ 10 w 34"/>
                  <a:gd name="T3" fmla="*/ 6 h 6"/>
                  <a:gd name="T4" fmla="*/ 17 w 34"/>
                  <a:gd name="T5" fmla="*/ 5 h 6"/>
                  <a:gd name="T6" fmla="*/ 25 w 34"/>
                  <a:gd name="T7" fmla="*/ 4 h 6"/>
                  <a:gd name="T8" fmla="*/ 34 w 3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66" name="Line 100"/>
              <p:cNvSpPr>
                <a:spLocks noChangeShapeType="1"/>
              </p:cNvSpPr>
              <p:nvPr/>
            </p:nvSpPr>
            <p:spPr bwMode="auto">
              <a:xfrm flipH="1">
                <a:off x="5495" y="2490"/>
                <a:ext cx="6" cy="1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67" name="Freeform 101"/>
              <p:cNvSpPr>
                <a:spLocks/>
              </p:cNvSpPr>
              <p:nvPr/>
            </p:nvSpPr>
            <p:spPr bwMode="auto">
              <a:xfrm>
                <a:off x="5464" y="2530"/>
                <a:ext cx="1" cy="7"/>
              </a:xfrm>
              <a:custGeom>
                <a:avLst/>
                <a:gdLst>
                  <a:gd name="T0" fmla="*/ 19 h 19"/>
                  <a:gd name="T1" fmla="*/ 9 h 19"/>
                  <a:gd name="T2" fmla="*/ 0 h 1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68" name="Line 102"/>
              <p:cNvSpPr>
                <a:spLocks noChangeShapeType="1"/>
              </p:cNvSpPr>
              <p:nvPr/>
            </p:nvSpPr>
            <p:spPr bwMode="auto">
              <a:xfrm>
                <a:off x="5464" y="2530"/>
                <a:ext cx="6" cy="1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69" name="Freeform 103"/>
              <p:cNvSpPr>
                <a:spLocks/>
              </p:cNvSpPr>
              <p:nvPr/>
            </p:nvSpPr>
            <p:spPr bwMode="auto">
              <a:xfrm>
                <a:off x="5466" y="2530"/>
                <a:ext cx="4" cy="2"/>
              </a:xfrm>
              <a:custGeom>
                <a:avLst/>
                <a:gdLst>
                  <a:gd name="T0" fmla="*/ 14 w 14"/>
                  <a:gd name="T1" fmla="*/ 0 h 6"/>
                  <a:gd name="T2" fmla="*/ 7 w 14"/>
                  <a:gd name="T3" fmla="*/ 3 h 6"/>
                  <a:gd name="T4" fmla="*/ 0 w 1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314" name="Freeform 104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6310316" y="3228987"/>
              <a:ext cx="6350" cy="57150"/>
            </a:xfrm>
            <a:custGeom>
              <a:avLst/>
              <a:gdLst>
                <a:gd name="T0" fmla="*/ 13 w 26"/>
                <a:gd name="T1" fmla="*/ 111 h 111"/>
                <a:gd name="T2" fmla="*/ 9 w 26"/>
                <a:gd name="T3" fmla="*/ 103 h 111"/>
                <a:gd name="T4" fmla="*/ 4 w 26"/>
                <a:gd name="T5" fmla="*/ 95 h 111"/>
                <a:gd name="T6" fmla="*/ 2 w 26"/>
                <a:gd name="T7" fmla="*/ 91 h 111"/>
                <a:gd name="T8" fmla="*/ 1 w 26"/>
                <a:gd name="T9" fmla="*/ 87 h 111"/>
                <a:gd name="T10" fmla="*/ 0 w 26"/>
                <a:gd name="T11" fmla="*/ 80 h 111"/>
                <a:gd name="T12" fmla="*/ 0 w 26"/>
                <a:gd name="T13" fmla="*/ 74 h 111"/>
                <a:gd name="T14" fmla="*/ 0 w 26"/>
                <a:gd name="T15" fmla="*/ 61 h 111"/>
                <a:gd name="T16" fmla="*/ 1 w 26"/>
                <a:gd name="T17" fmla="*/ 51 h 111"/>
                <a:gd name="T18" fmla="*/ 3 w 26"/>
                <a:gd name="T19" fmla="*/ 41 h 111"/>
                <a:gd name="T20" fmla="*/ 5 w 26"/>
                <a:gd name="T21" fmla="*/ 33 h 111"/>
                <a:gd name="T22" fmla="*/ 9 w 26"/>
                <a:gd name="T23" fmla="*/ 24 h 111"/>
                <a:gd name="T24" fmla="*/ 14 w 26"/>
                <a:gd name="T25" fmla="*/ 17 h 111"/>
                <a:gd name="T26" fmla="*/ 20 w 26"/>
                <a:gd name="T27" fmla="*/ 9 h 111"/>
                <a:gd name="T28" fmla="*/ 26 w 26"/>
                <a:gd name="T29" fmla="*/ 0 h 111"/>
                <a:gd name="T30" fmla="*/ 26 w 26"/>
                <a:gd name="T31" fmla="*/ 6 h 111"/>
                <a:gd name="T32" fmla="*/ 26 w 26"/>
                <a:gd name="T33" fmla="*/ 13 h 111"/>
                <a:gd name="T34" fmla="*/ 26 w 26"/>
                <a:gd name="T35" fmla="*/ 22 h 111"/>
                <a:gd name="T36" fmla="*/ 26 w 26"/>
                <a:gd name="T37" fmla="*/ 32 h 111"/>
                <a:gd name="T38" fmla="*/ 25 w 26"/>
                <a:gd name="T39" fmla="*/ 44 h 111"/>
                <a:gd name="T40" fmla="*/ 22 w 26"/>
                <a:gd name="T41" fmla="*/ 56 h 111"/>
                <a:gd name="T42" fmla="*/ 18 w 26"/>
                <a:gd name="T43" fmla="*/ 67 h 111"/>
                <a:gd name="T44" fmla="*/ 13 w 26"/>
                <a:gd name="T45" fmla="*/ 80 h 111"/>
                <a:gd name="T46" fmla="*/ 13 w 26"/>
                <a:gd name="T4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111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15" name="Freeform 105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3209927" y="5368945"/>
              <a:ext cx="53975" cy="58738"/>
            </a:xfrm>
            <a:custGeom>
              <a:avLst/>
              <a:gdLst>
                <a:gd name="T0" fmla="*/ 0 w 126"/>
                <a:gd name="T1" fmla="*/ 19 h 62"/>
                <a:gd name="T2" fmla="*/ 11 w 126"/>
                <a:gd name="T3" fmla="*/ 20 h 62"/>
                <a:gd name="T4" fmla="*/ 21 w 126"/>
                <a:gd name="T5" fmla="*/ 21 h 62"/>
                <a:gd name="T6" fmla="*/ 29 w 126"/>
                <a:gd name="T7" fmla="*/ 23 h 62"/>
                <a:gd name="T8" fmla="*/ 36 w 126"/>
                <a:gd name="T9" fmla="*/ 26 h 62"/>
                <a:gd name="T10" fmla="*/ 50 w 126"/>
                <a:gd name="T11" fmla="*/ 33 h 62"/>
                <a:gd name="T12" fmla="*/ 61 w 126"/>
                <a:gd name="T13" fmla="*/ 40 h 62"/>
                <a:gd name="T14" fmla="*/ 70 w 126"/>
                <a:gd name="T15" fmla="*/ 48 h 62"/>
                <a:gd name="T16" fmla="*/ 79 w 126"/>
                <a:gd name="T17" fmla="*/ 55 h 62"/>
                <a:gd name="T18" fmla="*/ 84 w 126"/>
                <a:gd name="T19" fmla="*/ 58 h 62"/>
                <a:gd name="T20" fmla="*/ 89 w 126"/>
                <a:gd name="T21" fmla="*/ 60 h 62"/>
                <a:gd name="T22" fmla="*/ 95 w 126"/>
                <a:gd name="T23" fmla="*/ 61 h 62"/>
                <a:gd name="T24" fmla="*/ 100 w 126"/>
                <a:gd name="T25" fmla="*/ 62 h 62"/>
                <a:gd name="T26" fmla="*/ 105 w 126"/>
                <a:gd name="T27" fmla="*/ 61 h 62"/>
                <a:gd name="T28" fmla="*/ 109 w 126"/>
                <a:gd name="T29" fmla="*/ 60 h 62"/>
                <a:gd name="T30" fmla="*/ 113 w 126"/>
                <a:gd name="T31" fmla="*/ 58 h 62"/>
                <a:gd name="T32" fmla="*/ 117 w 126"/>
                <a:gd name="T33" fmla="*/ 56 h 62"/>
                <a:gd name="T34" fmla="*/ 122 w 126"/>
                <a:gd name="T35" fmla="*/ 51 h 62"/>
                <a:gd name="T36" fmla="*/ 126 w 126"/>
                <a:gd name="T37" fmla="*/ 49 h 62"/>
                <a:gd name="T38" fmla="*/ 110 w 126"/>
                <a:gd name="T39" fmla="*/ 33 h 62"/>
                <a:gd name="T40" fmla="*/ 96 w 126"/>
                <a:gd name="T41" fmla="*/ 21 h 62"/>
                <a:gd name="T42" fmla="*/ 89 w 126"/>
                <a:gd name="T43" fmla="*/ 15 h 62"/>
                <a:gd name="T44" fmla="*/ 81 w 126"/>
                <a:gd name="T45" fmla="*/ 9 h 62"/>
                <a:gd name="T46" fmla="*/ 72 w 126"/>
                <a:gd name="T47" fmla="*/ 5 h 62"/>
                <a:gd name="T48" fmla="*/ 61 w 126"/>
                <a:gd name="T49" fmla="*/ 0 h 62"/>
                <a:gd name="T50" fmla="*/ 0 w 126"/>
                <a:gd name="T51" fmla="*/ 0 h 62"/>
                <a:gd name="T52" fmla="*/ 0 w 126"/>
                <a:gd name="T53" fmla="*/ 9 h 62"/>
                <a:gd name="T54" fmla="*/ 0 w 126"/>
                <a:gd name="T55" fmla="*/ 1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6" h="62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16" name="Freeform 106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5511802" y="5207019"/>
              <a:ext cx="30163" cy="55563"/>
            </a:xfrm>
            <a:custGeom>
              <a:avLst/>
              <a:gdLst>
                <a:gd name="T0" fmla="*/ 0 w 66"/>
                <a:gd name="T1" fmla="*/ 0 h 44"/>
                <a:gd name="T2" fmla="*/ 13 w 66"/>
                <a:gd name="T3" fmla="*/ 1 h 44"/>
                <a:gd name="T4" fmla="*/ 23 w 66"/>
                <a:gd name="T5" fmla="*/ 2 h 44"/>
                <a:gd name="T6" fmla="*/ 32 w 66"/>
                <a:gd name="T7" fmla="*/ 4 h 44"/>
                <a:gd name="T8" fmla="*/ 38 w 66"/>
                <a:gd name="T9" fmla="*/ 7 h 44"/>
                <a:gd name="T10" fmla="*/ 44 w 66"/>
                <a:gd name="T11" fmla="*/ 9 h 44"/>
                <a:gd name="T12" fmla="*/ 50 w 66"/>
                <a:gd name="T13" fmla="*/ 11 h 44"/>
                <a:gd name="T14" fmla="*/ 57 w 66"/>
                <a:gd name="T15" fmla="*/ 12 h 44"/>
                <a:gd name="T16" fmla="*/ 66 w 66"/>
                <a:gd name="T17" fmla="*/ 13 h 44"/>
                <a:gd name="T18" fmla="*/ 65 w 66"/>
                <a:gd name="T19" fmla="*/ 17 h 44"/>
                <a:gd name="T20" fmla="*/ 62 w 66"/>
                <a:gd name="T21" fmla="*/ 21 h 44"/>
                <a:gd name="T22" fmla="*/ 60 w 66"/>
                <a:gd name="T23" fmla="*/ 25 h 44"/>
                <a:gd name="T24" fmla="*/ 57 w 66"/>
                <a:gd name="T25" fmla="*/ 28 h 44"/>
                <a:gd name="T26" fmla="*/ 49 w 66"/>
                <a:gd name="T27" fmla="*/ 34 h 44"/>
                <a:gd name="T28" fmla="*/ 40 w 66"/>
                <a:gd name="T29" fmla="*/ 39 h 44"/>
                <a:gd name="T30" fmla="*/ 31 w 66"/>
                <a:gd name="T31" fmla="*/ 42 h 44"/>
                <a:gd name="T32" fmla="*/ 21 w 66"/>
                <a:gd name="T33" fmla="*/ 44 h 44"/>
                <a:gd name="T34" fmla="*/ 10 w 66"/>
                <a:gd name="T35" fmla="*/ 44 h 44"/>
                <a:gd name="T36" fmla="*/ 0 w 66"/>
                <a:gd name="T37" fmla="*/ 43 h 44"/>
                <a:gd name="T38" fmla="*/ 0 w 66"/>
                <a:gd name="T39" fmla="*/ 31 h 44"/>
                <a:gd name="T40" fmla="*/ 0 w 66"/>
                <a:gd name="T41" fmla="*/ 22 h 44"/>
                <a:gd name="T42" fmla="*/ 0 w 66"/>
                <a:gd name="T43" fmla="*/ 12 h 44"/>
                <a:gd name="T44" fmla="*/ 0 w 66"/>
                <a:gd name="T4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" h="44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17" name="Freeform 107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7666041" y="1978032"/>
              <a:ext cx="20637" cy="57150"/>
            </a:xfrm>
            <a:custGeom>
              <a:avLst/>
              <a:gdLst>
                <a:gd name="T0" fmla="*/ 46 w 46"/>
                <a:gd name="T1" fmla="*/ 0 h 16"/>
                <a:gd name="T2" fmla="*/ 40 w 46"/>
                <a:gd name="T3" fmla="*/ 7 h 16"/>
                <a:gd name="T4" fmla="*/ 35 w 46"/>
                <a:gd name="T5" fmla="*/ 13 h 16"/>
                <a:gd name="T6" fmla="*/ 31 w 46"/>
                <a:gd name="T7" fmla="*/ 14 h 16"/>
                <a:gd name="T8" fmla="*/ 29 w 46"/>
                <a:gd name="T9" fmla="*/ 15 h 16"/>
                <a:gd name="T10" fmla="*/ 26 w 46"/>
                <a:gd name="T11" fmla="*/ 16 h 16"/>
                <a:gd name="T12" fmla="*/ 23 w 46"/>
                <a:gd name="T13" fmla="*/ 16 h 16"/>
                <a:gd name="T14" fmla="*/ 16 w 46"/>
                <a:gd name="T15" fmla="*/ 14 h 16"/>
                <a:gd name="T16" fmla="*/ 11 w 46"/>
                <a:gd name="T17" fmla="*/ 11 h 16"/>
                <a:gd name="T18" fmla="*/ 5 w 46"/>
                <a:gd name="T19" fmla="*/ 6 h 16"/>
                <a:gd name="T20" fmla="*/ 0 w 46"/>
                <a:gd name="T21" fmla="*/ 0 h 16"/>
                <a:gd name="T22" fmla="*/ 46 w 46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18" name="Freeform 108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7842253" y="2011370"/>
              <a:ext cx="15875" cy="57150"/>
            </a:xfrm>
            <a:custGeom>
              <a:avLst/>
              <a:gdLst>
                <a:gd name="T0" fmla="*/ 39 w 39"/>
                <a:gd name="T1" fmla="*/ 25 h 26"/>
                <a:gd name="T2" fmla="*/ 36 w 39"/>
                <a:gd name="T3" fmla="*/ 26 h 26"/>
                <a:gd name="T4" fmla="*/ 32 w 39"/>
                <a:gd name="T5" fmla="*/ 26 h 26"/>
                <a:gd name="T6" fmla="*/ 28 w 39"/>
                <a:gd name="T7" fmla="*/ 26 h 26"/>
                <a:gd name="T8" fmla="*/ 25 w 39"/>
                <a:gd name="T9" fmla="*/ 25 h 26"/>
                <a:gd name="T10" fmla="*/ 18 w 39"/>
                <a:gd name="T11" fmla="*/ 22 h 26"/>
                <a:gd name="T12" fmla="*/ 12 w 39"/>
                <a:gd name="T13" fmla="*/ 18 h 26"/>
                <a:gd name="T14" fmla="*/ 7 w 39"/>
                <a:gd name="T15" fmla="*/ 13 h 26"/>
                <a:gd name="T16" fmla="*/ 3 w 39"/>
                <a:gd name="T17" fmla="*/ 7 h 26"/>
                <a:gd name="T18" fmla="*/ 1 w 39"/>
                <a:gd name="T19" fmla="*/ 3 h 26"/>
                <a:gd name="T20" fmla="*/ 0 w 39"/>
                <a:gd name="T21" fmla="*/ 0 h 26"/>
                <a:gd name="T22" fmla="*/ 11 w 39"/>
                <a:gd name="T23" fmla="*/ 6 h 26"/>
                <a:gd name="T24" fmla="*/ 22 w 39"/>
                <a:gd name="T25" fmla="*/ 13 h 26"/>
                <a:gd name="T26" fmla="*/ 33 w 39"/>
                <a:gd name="T27" fmla="*/ 20 h 26"/>
                <a:gd name="T28" fmla="*/ 39 w 39"/>
                <a:gd name="T2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26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19" name="Freeform 109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7291391" y="2241558"/>
              <a:ext cx="4762" cy="58738"/>
            </a:xfrm>
            <a:custGeom>
              <a:avLst/>
              <a:gdLst>
                <a:gd name="T0" fmla="*/ 11 w 11"/>
                <a:gd name="T1" fmla="*/ 0 h 25"/>
                <a:gd name="T2" fmla="*/ 11 w 11"/>
                <a:gd name="T3" fmla="*/ 5 h 25"/>
                <a:gd name="T4" fmla="*/ 10 w 11"/>
                <a:gd name="T5" fmla="*/ 12 h 25"/>
                <a:gd name="T6" fmla="*/ 9 w 11"/>
                <a:gd name="T7" fmla="*/ 20 h 25"/>
                <a:gd name="T8" fmla="*/ 4 w 11"/>
                <a:gd name="T9" fmla="*/ 25 h 25"/>
                <a:gd name="T10" fmla="*/ 2 w 11"/>
                <a:gd name="T11" fmla="*/ 23 h 25"/>
                <a:gd name="T12" fmla="*/ 1 w 11"/>
                <a:gd name="T13" fmla="*/ 20 h 25"/>
                <a:gd name="T14" fmla="*/ 0 w 11"/>
                <a:gd name="T15" fmla="*/ 15 h 25"/>
                <a:gd name="T16" fmla="*/ 0 w 11"/>
                <a:gd name="T17" fmla="*/ 12 h 25"/>
                <a:gd name="T18" fmla="*/ 1 w 11"/>
                <a:gd name="T19" fmla="*/ 9 h 25"/>
                <a:gd name="T20" fmla="*/ 3 w 11"/>
                <a:gd name="T21" fmla="*/ 5 h 25"/>
                <a:gd name="T22" fmla="*/ 6 w 11"/>
                <a:gd name="T23" fmla="*/ 2 h 25"/>
                <a:gd name="T24" fmla="*/ 11 w 11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25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20" name="Freeform 110"/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7105653" y="2803535"/>
              <a:ext cx="14288" cy="58738"/>
            </a:xfrm>
            <a:custGeom>
              <a:avLst/>
              <a:gdLst>
                <a:gd name="T0" fmla="*/ 20 w 20"/>
                <a:gd name="T1" fmla="*/ 0 h 31"/>
                <a:gd name="T2" fmla="*/ 16 w 20"/>
                <a:gd name="T3" fmla="*/ 12 h 31"/>
                <a:gd name="T4" fmla="*/ 10 w 20"/>
                <a:gd name="T5" fmla="*/ 20 h 31"/>
                <a:gd name="T6" fmla="*/ 5 w 20"/>
                <a:gd name="T7" fmla="*/ 26 h 31"/>
                <a:gd name="T8" fmla="*/ 0 w 20"/>
                <a:gd name="T9" fmla="*/ 31 h 31"/>
                <a:gd name="T10" fmla="*/ 0 w 20"/>
                <a:gd name="T11" fmla="*/ 25 h 31"/>
                <a:gd name="T12" fmla="*/ 1 w 20"/>
                <a:gd name="T13" fmla="*/ 19 h 31"/>
                <a:gd name="T14" fmla="*/ 2 w 20"/>
                <a:gd name="T15" fmla="*/ 13 h 31"/>
                <a:gd name="T16" fmla="*/ 5 w 20"/>
                <a:gd name="T17" fmla="*/ 9 h 31"/>
                <a:gd name="T18" fmla="*/ 8 w 20"/>
                <a:gd name="T19" fmla="*/ 6 h 31"/>
                <a:gd name="T20" fmla="*/ 11 w 20"/>
                <a:gd name="T21" fmla="*/ 3 h 31"/>
                <a:gd name="T22" fmla="*/ 16 w 20"/>
                <a:gd name="T23" fmla="*/ 0 h 31"/>
                <a:gd name="T24" fmla="*/ 20 w 20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31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21" name="Freeform 111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7123116" y="2738448"/>
              <a:ext cx="15875" cy="57150"/>
            </a:xfrm>
            <a:custGeom>
              <a:avLst/>
              <a:gdLst>
                <a:gd name="T0" fmla="*/ 13 w 26"/>
                <a:gd name="T1" fmla="*/ 37 h 37"/>
                <a:gd name="T2" fmla="*/ 0 w 26"/>
                <a:gd name="T3" fmla="*/ 12 h 37"/>
                <a:gd name="T4" fmla="*/ 6 w 26"/>
                <a:gd name="T5" fmla="*/ 7 h 37"/>
                <a:gd name="T6" fmla="*/ 13 w 26"/>
                <a:gd name="T7" fmla="*/ 4 h 37"/>
                <a:gd name="T8" fmla="*/ 21 w 26"/>
                <a:gd name="T9" fmla="*/ 1 h 37"/>
                <a:gd name="T10" fmla="*/ 26 w 26"/>
                <a:gd name="T11" fmla="*/ 0 h 37"/>
                <a:gd name="T12" fmla="*/ 26 w 26"/>
                <a:gd name="T13" fmla="*/ 6 h 37"/>
                <a:gd name="T14" fmla="*/ 25 w 26"/>
                <a:gd name="T15" fmla="*/ 11 h 37"/>
                <a:gd name="T16" fmla="*/ 24 w 26"/>
                <a:gd name="T17" fmla="*/ 17 h 37"/>
                <a:gd name="T18" fmla="*/ 23 w 26"/>
                <a:gd name="T19" fmla="*/ 21 h 37"/>
                <a:gd name="T20" fmla="*/ 18 w 26"/>
                <a:gd name="T21" fmla="*/ 29 h 37"/>
                <a:gd name="T22" fmla="*/ 13 w 26"/>
                <a:gd name="T2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7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22" name="Freeform 112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7011991" y="2587634"/>
              <a:ext cx="1587" cy="60325"/>
            </a:xfrm>
            <a:custGeom>
              <a:avLst/>
              <a:gdLst>
                <a:gd name="T0" fmla="*/ 0 w 7"/>
                <a:gd name="T1" fmla="*/ 18 h 18"/>
                <a:gd name="T2" fmla="*/ 0 w 7"/>
                <a:gd name="T3" fmla="*/ 0 h 18"/>
                <a:gd name="T4" fmla="*/ 7 w 7"/>
                <a:gd name="T5" fmla="*/ 12 h 18"/>
                <a:gd name="T6" fmla="*/ 0 w 7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8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23" name="Freeform 113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3863977" y="1714506"/>
              <a:ext cx="9525" cy="57150"/>
            </a:xfrm>
            <a:custGeom>
              <a:avLst/>
              <a:gdLst>
                <a:gd name="T0" fmla="*/ 0 w 33"/>
                <a:gd name="T1" fmla="*/ 12 h 31"/>
                <a:gd name="T2" fmla="*/ 19 w 33"/>
                <a:gd name="T3" fmla="*/ 0 h 31"/>
                <a:gd name="T4" fmla="*/ 24 w 33"/>
                <a:gd name="T5" fmla="*/ 5 h 31"/>
                <a:gd name="T6" fmla="*/ 28 w 33"/>
                <a:gd name="T7" fmla="*/ 12 h 31"/>
                <a:gd name="T8" fmla="*/ 32 w 33"/>
                <a:gd name="T9" fmla="*/ 22 h 31"/>
                <a:gd name="T10" fmla="*/ 33 w 33"/>
                <a:gd name="T11" fmla="*/ 31 h 31"/>
                <a:gd name="T12" fmla="*/ 27 w 33"/>
                <a:gd name="T13" fmla="*/ 30 h 31"/>
                <a:gd name="T14" fmla="*/ 22 w 33"/>
                <a:gd name="T15" fmla="*/ 28 h 31"/>
                <a:gd name="T16" fmla="*/ 16 w 33"/>
                <a:gd name="T17" fmla="*/ 25 h 31"/>
                <a:gd name="T18" fmla="*/ 11 w 33"/>
                <a:gd name="T19" fmla="*/ 22 h 31"/>
                <a:gd name="T20" fmla="*/ 3 w 33"/>
                <a:gd name="T21" fmla="*/ 15 h 31"/>
                <a:gd name="T22" fmla="*/ 0 w 33"/>
                <a:gd name="T23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31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24" name="Freeform 114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3849690" y="1482730"/>
              <a:ext cx="3175" cy="57150"/>
            </a:xfrm>
            <a:custGeom>
              <a:avLst/>
              <a:gdLst>
                <a:gd name="T0" fmla="*/ 14 w 14"/>
                <a:gd name="T1" fmla="*/ 0 h 6"/>
                <a:gd name="T2" fmla="*/ 0 w 14"/>
                <a:gd name="T3" fmla="*/ 6 h 6"/>
                <a:gd name="T4" fmla="*/ 14 w 14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25" name="Freeform 115"/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5330827" y="3260737"/>
              <a:ext cx="25400" cy="55563"/>
            </a:xfrm>
            <a:custGeom>
              <a:avLst/>
              <a:gdLst>
                <a:gd name="T0" fmla="*/ 59 w 59"/>
                <a:gd name="T1" fmla="*/ 6 h 31"/>
                <a:gd name="T2" fmla="*/ 57 w 59"/>
                <a:gd name="T3" fmla="*/ 11 h 31"/>
                <a:gd name="T4" fmla="*/ 53 w 59"/>
                <a:gd name="T5" fmla="*/ 15 h 31"/>
                <a:gd name="T6" fmla="*/ 49 w 59"/>
                <a:gd name="T7" fmla="*/ 19 h 31"/>
                <a:gd name="T8" fmla="*/ 45 w 59"/>
                <a:gd name="T9" fmla="*/ 24 h 31"/>
                <a:gd name="T10" fmla="*/ 40 w 59"/>
                <a:gd name="T11" fmla="*/ 27 h 31"/>
                <a:gd name="T12" fmla="*/ 36 w 59"/>
                <a:gd name="T13" fmla="*/ 29 h 31"/>
                <a:gd name="T14" fmla="*/ 30 w 59"/>
                <a:gd name="T15" fmla="*/ 31 h 31"/>
                <a:gd name="T16" fmla="*/ 26 w 59"/>
                <a:gd name="T17" fmla="*/ 31 h 31"/>
                <a:gd name="T18" fmla="*/ 21 w 59"/>
                <a:gd name="T19" fmla="*/ 31 h 31"/>
                <a:gd name="T20" fmla="*/ 17 w 59"/>
                <a:gd name="T21" fmla="*/ 30 h 31"/>
                <a:gd name="T22" fmla="*/ 14 w 59"/>
                <a:gd name="T23" fmla="*/ 29 h 31"/>
                <a:gd name="T24" fmla="*/ 11 w 59"/>
                <a:gd name="T25" fmla="*/ 27 h 31"/>
                <a:gd name="T26" fmla="*/ 4 w 59"/>
                <a:gd name="T27" fmla="*/ 20 h 31"/>
                <a:gd name="T28" fmla="*/ 0 w 59"/>
                <a:gd name="T29" fmla="*/ 12 h 31"/>
                <a:gd name="T30" fmla="*/ 1 w 59"/>
                <a:gd name="T31" fmla="*/ 9 h 31"/>
                <a:gd name="T32" fmla="*/ 3 w 59"/>
                <a:gd name="T33" fmla="*/ 6 h 31"/>
                <a:gd name="T34" fmla="*/ 5 w 59"/>
                <a:gd name="T35" fmla="*/ 4 h 31"/>
                <a:gd name="T36" fmla="*/ 8 w 59"/>
                <a:gd name="T37" fmla="*/ 3 h 31"/>
                <a:gd name="T38" fmla="*/ 16 w 59"/>
                <a:gd name="T39" fmla="*/ 1 h 31"/>
                <a:gd name="T40" fmla="*/ 24 w 59"/>
                <a:gd name="T41" fmla="*/ 0 h 31"/>
                <a:gd name="T42" fmla="*/ 34 w 59"/>
                <a:gd name="T43" fmla="*/ 0 h 31"/>
                <a:gd name="T44" fmla="*/ 42 w 59"/>
                <a:gd name="T45" fmla="*/ 2 h 31"/>
                <a:gd name="T46" fmla="*/ 51 w 59"/>
                <a:gd name="T47" fmla="*/ 4 h 31"/>
                <a:gd name="T48" fmla="*/ 59 w 59"/>
                <a:gd name="T4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26" name="Freeform 116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5033966" y="3122624"/>
              <a:ext cx="19050" cy="58737"/>
            </a:xfrm>
            <a:custGeom>
              <a:avLst/>
              <a:gdLst>
                <a:gd name="T0" fmla="*/ 14 w 47"/>
                <a:gd name="T1" fmla="*/ 0 h 68"/>
                <a:gd name="T2" fmla="*/ 8 w 47"/>
                <a:gd name="T3" fmla="*/ 10 h 68"/>
                <a:gd name="T4" fmla="*/ 4 w 47"/>
                <a:gd name="T5" fmla="*/ 19 h 68"/>
                <a:gd name="T6" fmla="*/ 2 w 47"/>
                <a:gd name="T7" fmla="*/ 28 h 68"/>
                <a:gd name="T8" fmla="*/ 0 w 47"/>
                <a:gd name="T9" fmla="*/ 37 h 68"/>
                <a:gd name="T10" fmla="*/ 0 w 47"/>
                <a:gd name="T11" fmla="*/ 42 h 68"/>
                <a:gd name="T12" fmla="*/ 2 w 47"/>
                <a:gd name="T13" fmla="*/ 47 h 68"/>
                <a:gd name="T14" fmla="*/ 3 w 47"/>
                <a:gd name="T15" fmla="*/ 51 h 68"/>
                <a:gd name="T16" fmla="*/ 5 w 47"/>
                <a:gd name="T17" fmla="*/ 55 h 68"/>
                <a:gd name="T18" fmla="*/ 7 w 47"/>
                <a:gd name="T19" fmla="*/ 58 h 68"/>
                <a:gd name="T20" fmla="*/ 9 w 47"/>
                <a:gd name="T21" fmla="*/ 60 h 68"/>
                <a:gd name="T22" fmla="*/ 13 w 47"/>
                <a:gd name="T23" fmla="*/ 62 h 68"/>
                <a:gd name="T24" fmla="*/ 16 w 47"/>
                <a:gd name="T25" fmla="*/ 64 h 68"/>
                <a:gd name="T26" fmla="*/ 22 w 47"/>
                <a:gd name="T27" fmla="*/ 67 h 68"/>
                <a:gd name="T28" fmla="*/ 31 w 47"/>
                <a:gd name="T29" fmla="*/ 68 h 68"/>
                <a:gd name="T30" fmla="*/ 39 w 47"/>
                <a:gd name="T31" fmla="*/ 68 h 68"/>
                <a:gd name="T32" fmla="*/ 47 w 47"/>
                <a:gd name="T33" fmla="*/ 68 h 68"/>
                <a:gd name="T34" fmla="*/ 41 w 47"/>
                <a:gd name="T35" fmla="*/ 58 h 68"/>
                <a:gd name="T36" fmla="*/ 38 w 47"/>
                <a:gd name="T37" fmla="*/ 48 h 68"/>
                <a:gd name="T38" fmla="*/ 36 w 47"/>
                <a:gd name="T39" fmla="*/ 43 h 68"/>
                <a:gd name="T40" fmla="*/ 35 w 47"/>
                <a:gd name="T41" fmla="*/ 38 h 68"/>
                <a:gd name="T42" fmla="*/ 33 w 47"/>
                <a:gd name="T43" fmla="*/ 31 h 68"/>
                <a:gd name="T44" fmla="*/ 33 w 47"/>
                <a:gd name="T45" fmla="*/ 25 h 68"/>
                <a:gd name="T46" fmla="*/ 24 w 47"/>
                <a:gd name="T47" fmla="*/ 13 h 68"/>
                <a:gd name="T48" fmla="*/ 14 w 47"/>
                <a:gd name="T4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327" name="Group 117"/>
            <p:cNvGrpSpPr>
              <a:grpSpLocks/>
            </p:cNvGrpSpPr>
            <p:nvPr>
              <p:custDataLst>
                <p:tags r:id="rId118"/>
              </p:custDataLst>
            </p:nvPr>
          </p:nvGrpSpPr>
          <p:grpSpPr bwMode="auto">
            <a:xfrm>
              <a:off x="5805490" y="3309950"/>
              <a:ext cx="46037" cy="374651"/>
              <a:chOff x="3950" y="2430"/>
              <a:chExt cx="36" cy="234"/>
            </a:xfrm>
            <a:grpFill/>
          </p:grpSpPr>
          <p:sp>
            <p:nvSpPr>
              <p:cNvPr id="1730" name="Freeform 118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20 h 20"/>
                  <a:gd name="T4" fmla="*/ 19 w 19"/>
                  <a:gd name="T5" fmla="*/ 14 h 20"/>
                  <a:gd name="T6" fmla="*/ 14 w 19"/>
                  <a:gd name="T7" fmla="*/ 8 h 20"/>
                  <a:gd name="T8" fmla="*/ 10 w 19"/>
                  <a:gd name="T9" fmla="*/ 4 h 20"/>
                  <a:gd name="T10" fmla="*/ 4 w 19"/>
                  <a:gd name="T11" fmla="*/ 1 h 20"/>
                  <a:gd name="T12" fmla="*/ 0 w 19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31" name="Freeform 119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13 w 19"/>
                  <a:gd name="T1" fmla="*/ 12 h 12"/>
                  <a:gd name="T2" fmla="*/ 19 w 19"/>
                  <a:gd name="T3" fmla="*/ 0 h 12"/>
                  <a:gd name="T4" fmla="*/ 0 w 19"/>
                  <a:gd name="T5" fmla="*/ 0 h 12"/>
                  <a:gd name="T6" fmla="*/ 13 w 19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32" name="Freeform 120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10 w 19"/>
                  <a:gd name="T2" fmla="*/ 19 w 19"/>
                  <a:gd name="T3" fmla="*/ 10 w 19"/>
                  <a:gd name="T4" fmla="*/ 0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9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33" name="Rectangle 121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9525">
                <a:solidFill>
                  <a:srgbClr val="08248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34" name="Line 122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35" name="Freeform 123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6 w 6"/>
                  <a:gd name="T1" fmla="*/ 0 h 3"/>
                  <a:gd name="T2" fmla="*/ 5 w 6"/>
                  <a:gd name="T3" fmla="*/ 1 h 3"/>
                  <a:gd name="T4" fmla="*/ 3 w 6"/>
                  <a:gd name="T5" fmla="*/ 2 h 3"/>
                  <a:gd name="T6" fmla="*/ 1 w 6"/>
                  <a:gd name="T7" fmla="*/ 3 h 3"/>
                  <a:gd name="T8" fmla="*/ 0 w 6"/>
                  <a:gd name="T9" fmla="*/ 2 h 3"/>
                  <a:gd name="T10" fmla="*/ 0 w 6"/>
                  <a:gd name="T11" fmla="*/ 2 h 3"/>
                  <a:gd name="T12" fmla="*/ 0 w 6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36" name="Freeform 124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14 w 14"/>
                  <a:gd name="T1" fmla="*/ 0 h 24"/>
                  <a:gd name="T2" fmla="*/ 13 w 14"/>
                  <a:gd name="T3" fmla="*/ 5 h 24"/>
                  <a:gd name="T4" fmla="*/ 9 w 14"/>
                  <a:gd name="T5" fmla="*/ 12 h 24"/>
                  <a:gd name="T6" fmla="*/ 5 w 14"/>
                  <a:gd name="T7" fmla="*/ 19 h 24"/>
                  <a:gd name="T8" fmla="*/ 0 w 14"/>
                  <a:gd name="T9" fmla="*/ 24 h 24"/>
                  <a:gd name="T10" fmla="*/ 0 w 14"/>
                  <a:gd name="T11" fmla="*/ 16 h 24"/>
                  <a:gd name="T12" fmla="*/ 0 w 14"/>
                  <a:gd name="T1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37" name="Line 125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38" name="Freeform 126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13 w 13"/>
                  <a:gd name="T1" fmla="*/ 12 h 12"/>
                  <a:gd name="T2" fmla="*/ 0 w 13"/>
                  <a:gd name="T3" fmla="*/ 0 h 12"/>
                  <a:gd name="T4" fmla="*/ 13 w 13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39" name="Freeform 127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19 h 19"/>
                  <a:gd name="T4" fmla="*/ 0 w 7"/>
                  <a:gd name="T5" fmla="*/ 0 h 19"/>
                  <a:gd name="T6" fmla="*/ 7 w 7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40" name="Line 128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41" name="Freeform 129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18 h 18"/>
                  <a:gd name="T2" fmla="*/ 8 w 8"/>
                  <a:gd name="T3" fmla="*/ 6 h 18"/>
                  <a:gd name="T4" fmla="*/ 0 w 8"/>
                  <a:gd name="T5" fmla="*/ 0 h 18"/>
                  <a:gd name="T6" fmla="*/ 0 w 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42" name="Freeform 130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19 h 19"/>
                  <a:gd name="T4" fmla="*/ 6 w 6"/>
                  <a:gd name="T5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43" name="Freeform 131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19 h 19"/>
                  <a:gd name="T4" fmla="*/ 28 w 28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44" name="Freeform 132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15 w 15"/>
                  <a:gd name="T1" fmla="*/ 19 h 19"/>
                  <a:gd name="T2" fmla="*/ 8 w 15"/>
                  <a:gd name="T3" fmla="*/ 9 h 19"/>
                  <a:gd name="T4" fmla="*/ 0 w 15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45" name="Freeform 133"/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20 h 20"/>
                  <a:gd name="T4" fmla="*/ 19 w 19"/>
                  <a:gd name="T5" fmla="*/ 14 h 20"/>
                  <a:gd name="T6" fmla="*/ 14 w 19"/>
                  <a:gd name="T7" fmla="*/ 8 h 20"/>
                  <a:gd name="T8" fmla="*/ 10 w 19"/>
                  <a:gd name="T9" fmla="*/ 4 h 20"/>
                  <a:gd name="T10" fmla="*/ 4 w 19"/>
                  <a:gd name="T11" fmla="*/ 1 h 20"/>
                  <a:gd name="T12" fmla="*/ 0 w 19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46" name="Freeform 134"/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13 w 19"/>
                  <a:gd name="T1" fmla="*/ 12 h 12"/>
                  <a:gd name="T2" fmla="*/ 19 w 19"/>
                  <a:gd name="T3" fmla="*/ 0 h 12"/>
                  <a:gd name="T4" fmla="*/ 0 w 19"/>
                  <a:gd name="T5" fmla="*/ 0 h 12"/>
                  <a:gd name="T6" fmla="*/ 13 w 19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47" name="Freeform 135"/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10 w 19"/>
                  <a:gd name="T2" fmla="*/ 19 w 19"/>
                  <a:gd name="T3" fmla="*/ 10 w 19"/>
                  <a:gd name="T4" fmla="*/ 0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9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48" name="Rectangle 136"/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9525">
                <a:solidFill>
                  <a:srgbClr val="08248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49" name="Line 137"/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50" name="Freeform 138"/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6 w 6"/>
                  <a:gd name="T1" fmla="*/ 0 h 3"/>
                  <a:gd name="T2" fmla="*/ 5 w 6"/>
                  <a:gd name="T3" fmla="*/ 1 h 3"/>
                  <a:gd name="T4" fmla="*/ 3 w 6"/>
                  <a:gd name="T5" fmla="*/ 2 h 3"/>
                  <a:gd name="T6" fmla="*/ 1 w 6"/>
                  <a:gd name="T7" fmla="*/ 3 h 3"/>
                  <a:gd name="T8" fmla="*/ 0 w 6"/>
                  <a:gd name="T9" fmla="*/ 2 h 3"/>
                  <a:gd name="T10" fmla="*/ 0 w 6"/>
                  <a:gd name="T11" fmla="*/ 2 h 3"/>
                  <a:gd name="T12" fmla="*/ 0 w 6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51" name="Freeform 139"/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14 w 14"/>
                  <a:gd name="T1" fmla="*/ 0 h 24"/>
                  <a:gd name="T2" fmla="*/ 13 w 14"/>
                  <a:gd name="T3" fmla="*/ 5 h 24"/>
                  <a:gd name="T4" fmla="*/ 9 w 14"/>
                  <a:gd name="T5" fmla="*/ 12 h 24"/>
                  <a:gd name="T6" fmla="*/ 5 w 14"/>
                  <a:gd name="T7" fmla="*/ 19 h 24"/>
                  <a:gd name="T8" fmla="*/ 0 w 14"/>
                  <a:gd name="T9" fmla="*/ 24 h 24"/>
                  <a:gd name="T10" fmla="*/ 0 w 14"/>
                  <a:gd name="T11" fmla="*/ 16 h 24"/>
                  <a:gd name="T12" fmla="*/ 0 w 14"/>
                  <a:gd name="T1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52" name="Line 140"/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53" name="Freeform 141"/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13 w 13"/>
                  <a:gd name="T1" fmla="*/ 12 h 12"/>
                  <a:gd name="T2" fmla="*/ 0 w 13"/>
                  <a:gd name="T3" fmla="*/ 0 h 12"/>
                  <a:gd name="T4" fmla="*/ 13 w 13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54" name="Freeform 142"/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19 h 19"/>
                  <a:gd name="T4" fmla="*/ 0 w 7"/>
                  <a:gd name="T5" fmla="*/ 0 h 19"/>
                  <a:gd name="T6" fmla="*/ 7 w 7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55" name="Line 143"/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56" name="Freeform 144"/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18 h 18"/>
                  <a:gd name="T2" fmla="*/ 8 w 8"/>
                  <a:gd name="T3" fmla="*/ 6 h 18"/>
                  <a:gd name="T4" fmla="*/ 0 w 8"/>
                  <a:gd name="T5" fmla="*/ 0 h 18"/>
                  <a:gd name="T6" fmla="*/ 0 w 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57" name="Freeform 145"/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19 h 19"/>
                  <a:gd name="T4" fmla="*/ 6 w 6"/>
                  <a:gd name="T5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58" name="Freeform 146"/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19 h 19"/>
                  <a:gd name="T4" fmla="*/ 28 w 28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59" name="Freeform 147"/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15 w 15"/>
                  <a:gd name="T1" fmla="*/ 19 h 19"/>
                  <a:gd name="T2" fmla="*/ 8 w 15"/>
                  <a:gd name="T3" fmla="*/ 9 h 19"/>
                  <a:gd name="T4" fmla="*/ 0 w 15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60" name="Freeform 148"/>
              <p:cNvSpPr>
                <a:spLocks/>
              </p:cNvSpPr>
              <p:nvPr/>
            </p:nvSpPr>
            <p:spPr bwMode="auto">
              <a:xfrm>
                <a:off x="3950" y="2430"/>
                <a:ext cx="7" cy="6"/>
              </a:xfrm>
              <a:custGeom>
                <a:avLst/>
                <a:gdLst>
                  <a:gd name="T0" fmla="*/ 13 w 20"/>
                  <a:gd name="T1" fmla="*/ 18 h 18"/>
                  <a:gd name="T2" fmla="*/ 20 w 20"/>
                  <a:gd name="T3" fmla="*/ 0 h 18"/>
                  <a:gd name="T4" fmla="*/ 0 w 20"/>
                  <a:gd name="T5" fmla="*/ 0 h 18"/>
                  <a:gd name="T6" fmla="*/ 13 w 20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grpSp>
          <p:nvGrpSpPr>
            <p:cNvPr id="1328" name="Group 149"/>
            <p:cNvGrpSpPr>
              <a:grpSpLocks/>
            </p:cNvGrpSpPr>
            <p:nvPr>
              <p:custDataLst>
                <p:tags r:id="rId119"/>
              </p:custDataLst>
            </p:nvPr>
          </p:nvGrpSpPr>
          <p:grpSpPr bwMode="auto">
            <a:xfrm>
              <a:off x="7870829" y="3810014"/>
              <a:ext cx="185738" cy="214314"/>
              <a:chOff x="5486" y="2743"/>
              <a:chExt cx="137" cy="132"/>
            </a:xfrm>
            <a:grpFill/>
          </p:grpSpPr>
          <p:sp>
            <p:nvSpPr>
              <p:cNvPr id="1721" name="Freeform 150"/>
              <p:cNvSpPr>
                <a:spLocks/>
              </p:cNvSpPr>
              <p:nvPr/>
            </p:nvSpPr>
            <p:spPr bwMode="auto">
              <a:xfrm>
                <a:off x="5595" y="2806"/>
                <a:ext cx="13" cy="28"/>
              </a:xfrm>
              <a:custGeom>
                <a:avLst/>
                <a:gdLst>
                  <a:gd name="T0" fmla="*/ 0 w 40"/>
                  <a:gd name="T1" fmla="*/ 31 h 87"/>
                  <a:gd name="T2" fmla="*/ 0 w 40"/>
                  <a:gd name="T3" fmla="*/ 42 h 87"/>
                  <a:gd name="T4" fmla="*/ 2 w 40"/>
                  <a:gd name="T5" fmla="*/ 51 h 87"/>
                  <a:gd name="T6" fmla="*/ 5 w 40"/>
                  <a:gd name="T7" fmla="*/ 59 h 87"/>
                  <a:gd name="T8" fmla="*/ 10 w 40"/>
                  <a:gd name="T9" fmla="*/ 66 h 87"/>
                  <a:gd name="T10" fmla="*/ 15 w 40"/>
                  <a:gd name="T11" fmla="*/ 72 h 87"/>
                  <a:gd name="T12" fmla="*/ 22 w 40"/>
                  <a:gd name="T13" fmla="*/ 77 h 87"/>
                  <a:gd name="T14" fmla="*/ 31 w 40"/>
                  <a:gd name="T15" fmla="*/ 82 h 87"/>
                  <a:gd name="T16" fmla="*/ 40 w 40"/>
                  <a:gd name="T17" fmla="*/ 87 h 87"/>
                  <a:gd name="T18" fmla="*/ 35 w 40"/>
                  <a:gd name="T19" fmla="*/ 82 h 87"/>
                  <a:gd name="T20" fmla="*/ 32 w 40"/>
                  <a:gd name="T21" fmla="*/ 77 h 87"/>
                  <a:gd name="T22" fmla="*/ 29 w 40"/>
                  <a:gd name="T23" fmla="*/ 71 h 87"/>
                  <a:gd name="T24" fmla="*/ 26 w 40"/>
                  <a:gd name="T25" fmla="*/ 65 h 87"/>
                  <a:gd name="T26" fmla="*/ 22 w 40"/>
                  <a:gd name="T27" fmla="*/ 52 h 87"/>
                  <a:gd name="T28" fmla="*/ 20 w 40"/>
                  <a:gd name="T29" fmla="*/ 39 h 87"/>
                  <a:gd name="T30" fmla="*/ 18 w 40"/>
                  <a:gd name="T31" fmla="*/ 27 h 87"/>
                  <a:gd name="T32" fmla="*/ 13 w 40"/>
                  <a:gd name="T33" fmla="*/ 16 h 87"/>
                  <a:gd name="T34" fmla="*/ 11 w 40"/>
                  <a:gd name="T35" fmla="*/ 11 h 87"/>
                  <a:gd name="T36" fmla="*/ 8 w 40"/>
                  <a:gd name="T37" fmla="*/ 6 h 87"/>
                  <a:gd name="T38" fmla="*/ 4 w 40"/>
                  <a:gd name="T39" fmla="*/ 3 h 87"/>
                  <a:gd name="T40" fmla="*/ 0 w 40"/>
                  <a:gd name="T41" fmla="*/ 0 h 87"/>
                  <a:gd name="T42" fmla="*/ 0 w 40"/>
                  <a:gd name="T43" fmla="*/ 9 h 87"/>
                  <a:gd name="T44" fmla="*/ 0 w 40"/>
                  <a:gd name="T45" fmla="*/ 16 h 87"/>
                  <a:gd name="T46" fmla="*/ 0 w 40"/>
                  <a:gd name="T47" fmla="*/ 23 h 87"/>
                  <a:gd name="T48" fmla="*/ 0 w 40"/>
                  <a:gd name="T49" fmla="*/ 3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" h="87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22" name="Freeform 151"/>
              <p:cNvSpPr>
                <a:spLocks/>
              </p:cNvSpPr>
              <p:nvPr/>
            </p:nvSpPr>
            <p:spPr bwMode="auto">
              <a:xfrm>
                <a:off x="5603" y="2842"/>
                <a:ext cx="20" cy="12"/>
              </a:xfrm>
              <a:custGeom>
                <a:avLst/>
                <a:gdLst>
                  <a:gd name="T0" fmla="*/ 0 w 61"/>
                  <a:gd name="T1" fmla="*/ 31 h 37"/>
                  <a:gd name="T2" fmla="*/ 19 w 61"/>
                  <a:gd name="T3" fmla="*/ 32 h 37"/>
                  <a:gd name="T4" fmla="*/ 35 w 61"/>
                  <a:gd name="T5" fmla="*/ 34 h 37"/>
                  <a:gd name="T6" fmla="*/ 49 w 61"/>
                  <a:gd name="T7" fmla="*/ 36 h 37"/>
                  <a:gd name="T8" fmla="*/ 61 w 61"/>
                  <a:gd name="T9" fmla="*/ 37 h 37"/>
                  <a:gd name="T10" fmla="*/ 55 w 61"/>
                  <a:gd name="T11" fmla="*/ 29 h 37"/>
                  <a:gd name="T12" fmla="*/ 49 w 61"/>
                  <a:gd name="T13" fmla="*/ 22 h 37"/>
                  <a:gd name="T14" fmla="*/ 42 w 61"/>
                  <a:gd name="T15" fmla="*/ 17 h 37"/>
                  <a:gd name="T16" fmla="*/ 35 w 61"/>
                  <a:gd name="T17" fmla="*/ 12 h 37"/>
                  <a:gd name="T18" fmla="*/ 28 w 61"/>
                  <a:gd name="T19" fmla="*/ 9 h 37"/>
                  <a:gd name="T20" fmla="*/ 19 w 61"/>
                  <a:gd name="T21" fmla="*/ 5 h 37"/>
                  <a:gd name="T22" fmla="*/ 10 w 61"/>
                  <a:gd name="T23" fmla="*/ 2 h 37"/>
                  <a:gd name="T24" fmla="*/ 0 w 61"/>
                  <a:gd name="T25" fmla="*/ 0 h 37"/>
                  <a:gd name="T26" fmla="*/ 0 w 61"/>
                  <a:gd name="T27" fmla="*/ 3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37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23" name="Freeform 152"/>
              <p:cNvSpPr>
                <a:spLocks/>
              </p:cNvSpPr>
              <p:nvPr/>
            </p:nvSpPr>
            <p:spPr bwMode="auto">
              <a:xfrm>
                <a:off x="5568" y="2865"/>
                <a:ext cx="13" cy="10"/>
              </a:xfrm>
              <a:custGeom>
                <a:avLst/>
                <a:gdLst>
                  <a:gd name="T0" fmla="*/ 40 w 40"/>
                  <a:gd name="T1" fmla="*/ 30 h 30"/>
                  <a:gd name="T2" fmla="*/ 33 w 40"/>
                  <a:gd name="T3" fmla="*/ 28 h 30"/>
                  <a:gd name="T4" fmla="*/ 26 w 40"/>
                  <a:gd name="T5" fmla="*/ 25 h 30"/>
                  <a:gd name="T6" fmla="*/ 21 w 40"/>
                  <a:gd name="T7" fmla="*/ 22 h 30"/>
                  <a:gd name="T8" fmla="*/ 15 w 40"/>
                  <a:gd name="T9" fmla="*/ 19 h 30"/>
                  <a:gd name="T10" fmla="*/ 11 w 40"/>
                  <a:gd name="T11" fmla="*/ 16 h 30"/>
                  <a:gd name="T12" fmla="*/ 6 w 40"/>
                  <a:gd name="T13" fmla="*/ 11 h 30"/>
                  <a:gd name="T14" fmla="*/ 3 w 40"/>
                  <a:gd name="T15" fmla="*/ 6 h 30"/>
                  <a:gd name="T16" fmla="*/ 0 w 40"/>
                  <a:gd name="T17" fmla="*/ 0 h 30"/>
                  <a:gd name="T18" fmla="*/ 8 w 40"/>
                  <a:gd name="T19" fmla="*/ 2 h 30"/>
                  <a:gd name="T20" fmla="*/ 15 w 40"/>
                  <a:gd name="T21" fmla="*/ 6 h 30"/>
                  <a:gd name="T22" fmla="*/ 22 w 40"/>
                  <a:gd name="T23" fmla="*/ 10 h 30"/>
                  <a:gd name="T24" fmla="*/ 27 w 40"/>
                  <a:gd name="T25" fmla="*/ 15 h 30"/>
                  <a:gd name="T26" fmla="*/ 33 w 40"/>
                  <a:gd name="T27" fmla="*/ 19 h 30"/>
                  <a:gd name="T28" fmla="*/ 36 w 40"/>
                  <a:gd name="T29" fmla="*/ 23 h 30"/>
                  <a:gd name="T30" fmla="*/ 39 w 40"/>
                  <a:gd name="T31" fmla="*/ 27 h 30"/>
                  <a:gd name="T32" fmla="*/ 40 w 40"/>
                  <a:gd name="T3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24" name="Freeform 153"/>
              <p:cNvSpPr>
                <a:spLocks/>
              </p:cNvSpPr>
              <p:nvPr/>
            </p:nvSpPr>
            <p:spPr bwMode="auto">
              <a:xfrm>
                <a:off x="5515" y="2789"/>
                <a:ext cx="24" cy="26"/>
              </a:xfrm>
              <a:custGeom>
                <a:avLst/>
                <a:gdLst>
                  <a:gd name="T0" fmla="*/ 74 w 74"/>
                  <a:gd name="T1" fmla="*/ 80 h 80"/>
                  <a:gd name="T2" fmla="*/ 72 w 74"/>
                  <a:gd name="T3" fmla="*/ 73 h 80"/>
                  <a:gd name="T4" fmla="*/ 71 w 74"/>
                  <a:gd name="T5" fmla="*/ 66 h 80"/>
                  <a:gd name="T6" fmla="*/ 69 w 74"/>
                  <a:gd name="T7" fmla="*/ 60 h 80"/>
                  <a:gd name="T8" fmla="*/ 66 w 74"/>
                  <a:gd name="T9" fmla="*/ 53 h 80"/>
                  <a:gd name="T10" fmla="*/ 58 w 74"/>
                  <a:gd name="T11" fmla="*/ 42 h 80"/>
                  <a:gd name="T12" fmla="*/ 48 w 74"/>
                  <a:gd name="T13" fmla="*/ 33 h 80"/>
                  <a:gd name="T14" fmla="*/ 38 w 74"/>
                  <a:gd name="T15" fmla="*/ 25 h 80"/>
                  <a:gd name="T16" fmla="*/ 29 w 74"/>
                  <a:gd name="T17" fmla="*/ 17 h 80"/>
                  <a:gd name="T18" fmla="*/ 20 w 74"/>
                  <a:gd name="T19" fmla="*/ 9 h 80"/>
                  <a:gd name="T20" fmla="*/ 13 w 74"/>
                  <a:gd name="T21" fmla="*/ 0 h 80"/>
                  <a:gd name="T22" fmla="*/ 9 w 74"/>
                  <a:gd name="T23" fmla="*/ 5 h 80"/>
                  <a:gd name="T24" fmla="*/ 4 w 74"/>
                  <a:gd name="T25" fmla="*/ 10 h 80"/>
                  <a:gd name="T26" fmla="*/ 1 w 74"/>
                  <a:gd name="T27" fmla="*/ 14 h 80"/>
                  <a:gd name="T28" fmla="*/ 0 w 74"/>
                  <a:gd name="T29" fmla="*/ 19 h 80"/>
                  <a:gd name="T30" fmla="*/ 0 w 74"/>
                  <a:gd name="T31" fmla="*/ 25 h 80"/>
                  <a:gd name="T32" fmla="*/ 2 w 74"/>
                  <a:gd name="T33" fmla="*/ 30 h 80"/>
                  <a:gd name="T34" fmla="*/ 4 w 74"/>
                  <a:gd name="T35" fmla="*/ 36 h 80"/>
                  <a:gd name="T36" fmla="*/ 7 w 74"/>
                  <a:gd name="T37" fmla="*/ 41 h 80"/>
                  <a:gd name="T38" fmla="*/ 10 w 74"/>
                  <a:gd name="T39" fmla="*/ 46 h 80"/>
                  <a:gd name="T40" fmla="*/ 14 w 74"/>
                  <a:gd name="T41" fmla="*/ 51 h 80"/>
                  <a:gd name="T42" fmla="*/ 19 w 74"/>
                  <a:gd name="T43" fmla="*/ 56 h 80"/>
                  <a:gd name="T44" fmla="*/ 24 w 74"/>
                  <a:gd name="T45" fmla="*/ 61 h 80"/>
                  <a:gd name="T46" fmla="*/ 30 w 74"/>
                  <a:gd name="T47" fmla="*/ 66 h 80"/>
                  <a:gd name="T48" fmla="*/ 35 w 74"/>
                  <a:gd name="T49" fmla="*/ 69 h 80"/>
                  <a:gd name="T50" fmla="*/ 42 w 74"/>
                  <a:gd name="T51" fmla="*/ 72 h 80"/>
                  <a:gd name="T52" fmla="*/ 47 w 74"/>
                  <a:gd name="T53" fmla="*/ 75 h 80"/>
                  <a:gd name="T54" fmla="*/ 54 w 74"/>
                  <a:gd name="T55" fmla="*/ 77 h 80"/>
                  <a:gd name="T56" fmla="*/ 60 w 74"/>
                  <a:gd name="T57" fmla="*/ 79 h 80"/>
                  <a:gd name="T58" fmla="*/ 67 w 74"/>
                  <a:gd name="T59" fmla="*/ 80 h 80"/>
                  <a:gd name="T60" fmla="*/ 74 w 74"/>
                  <a:gd name="T61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4" h="8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25" name="Freeform 154"/>
              <p:cNvSpPr>
                <a:spLocks/>
              </p:cNvSpPr>
              <p:nvPr/>
            </p:nvSpPr>
            <p:spPr bwMode="auto">
              <a:xfrm>
                <a:off x="5555" y="2785"/>
                <a:ext cx="26" cy="27"/>
              </a:xfrm>
              <a:custGeom>
                <a:avLst/>
                <a:gdLst>
                  <a:gd name="T0" fmla="*/ 52 w 86"/>
                  <a:gd name="T1" fmla="*/ 80 h 80"/>
                  <a:gd name="T2" fmla="*/ 86 w 86"/>
                  <a:gd name="T3" fmla="*/ 80 h 80"/>
                  <a:gd name="T4" fmla="*/ 86 w 86"/>
                  <a:gd name="T5" fmla="*/ 61 h 80"/>
                  <a:gd name="T6" fmla="*/ 79 w 86"/>
                  <a:gd name="T7" fmla="*/ 59 h 80"/>
                  <a:gd name="T8" fmla="*/ 72 w 86"/>
                  <a:gd name="T9" fmla="*/ 56 h 80"/>
                  <a:gd name="T10" fmla="*/ 67 w 86"/>
                  <a:gd name="T11" fmla="*/ 53 h 80"/>
                  <a:gd name="T12" fmla="*/ 61 w 86"/>
                  <a:gd name="T13" fmla="*/ 49 h 80"/>
                  <a:gd name="T14" fmla="*/ 51 w 86"/>
                  <a:gd name="T15" fmla="*/ 41 h 80"/>
                  <a:gd name="T16" fmla="*/ 43 w 86"/>
                  <a:gd name="T17" fmla="*/ 33 h 80"/>
                  <a:gd name="T18" fmla="*/ 34 w 86"/>
                  <a:gd name="T19" fmla="*/ 25 h 80"/>
                  <a:gd name="T20" fmla="*/ 24 w 86"/>
                  <a:gd name="T21" fmla="*/ 16 h 80"/>
                  <a:gd name="T22" fmla="*/ 13 w 86"/>
                  <a:gd name="T23" fmla="*/ 7 h 80"/>
                  <a:gd name="T24" fmla="*/ 0 w 86"/>
                  <a:gd name="T25" fmla="*/ 0 h 80"/>
                  <a:gd name="T26" fmla="*/ 1 w 86"/>
                  <a:gd name="T27" fmla="*/ 8 h 80"/>
                  <a:gd name="T28" fmla="*/ 5 w 86"/>
                  <a:gd name="T29" fmla="*/ 20 h 80"/>
                  <a:gd name="T30" fmla="*/ 11 w 86"/>
                  <a:gd name="T31" fmla="*/ 32 h 80"/>
                  <a:gd name="T32" fmla="*/ 18 w 86"/>
                  <a:gd name="T33" fmla="*/ 44 h 80"/>
                  <a:gd name="T34" fmla="*/ 27 w 86"/>
                  <a:gd name="T35" fmla="*/ 57 h 80"/>
                  <a:gd name="T36" fmla="*/ 36 w 86"/>
                  <a:gd name="T37" fmla="*/ 67 h 80"/>
                  <a:gd name="T38" fmla="*/ 40 w 86"/>
                  <a:gd name="T39" fmla="*/ 72 h 80"/>
                  <a:gd name="T40" fmla="*/ 45 w 86"/>
                  <a:gd name="T41" fmla="*/ 76 h 80"/>
                  <a:gd name="T42" fmla="*/ 49 w 86"/>
                  <a:gd name="T43" fmla="*/ 79 h 80"/>
                  <a:gd name="T44" fmla="*/ 52 w 86"/>
                  <a:gd name="T45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6" h="8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26" name="Freeform 155"/>
              <p:cNvSpPr>
                <a:spLocks/>
              </p:cNvSpPr>
              <p:nvPr/>
            </p:nvSpPr>
            <p:spPr bwMode="auto">
              <a:xfrm>
                <a:off x="5570" y="2825"/>
                <a:ext cx="25" cy="11"/>
              </a:xfrm>
              <a:custGeom>
                <a:avLst/>
                <a:gdLst>
                  <a:gd name="T0" fmla="*/ 0 w 74"/>
                  <a:gd name="T1" fmla="*/ 7 h 31"/>
                  <a:gd name="T2" fmla="*/ 3 w 74"/>
                  <a:gd name="T3" fmla="*/ 11 h 31"/>
                  <a:gd name="T4" fmla="*/ 5 w 74"/>
                  <a:gd name="T5" fmla="*/ 15 h 31"/>
                  <a:gd name="T6" fmla="*/ 9 w 74"/>
                  <a:gd name="T7" fmla="*/ 18 h 31"/>
                  <a:gd name="T8" fmla="*/ 14 w 74"/>
                  <a:gd name="T9" fmla="*/ 21 h 31"/>
                  <a:gd name="T10" fmla="*/ 18 w 74"/>
                  <a:gd name="T11" fmla="*/ 24 h 31"/>
                  <a:gd name="T12" fmla="*/ 23 w 74"/>
                  <a:gd name="T13" fmla="*/ 26 h 31"/>
                  <a:gd name="T14" fmla="*/ 29 w 74"/>
                  <a:gd name="T15" fmla="*/ 28 h 31"/>
                  <a:gd name="T16" fmla="*/ 34 w 74"/>
                  <a:gd name="T17" fmla="*/ 29 h 31"/>
                  <a:gd name="T18" fmla="*/ 47 w 74"/>
                  <a:gd name="T19" fmla="*/ 31 h 31"/>
                  <a:gd name="T20" fmla="*/ 58 w 74"/>
                  <a:gd name="T21" fmla="*/ 31 h 31"/>
                  <a:gd name="T22" fmla="*/ 63 w 74"/>
                  <a:gd name="T23" fmla="*/ 30 h 31"/>
                  <a:gd name="T24" fmla="*/ 67 w 74"/>
                  <a:gd name="T25" fmla="*/ 29 h 31"/>
                  <a:gd name="T26" fmla="*/ 71 w 74"/>
                  <a:gd name="T27" fmla="*/ 27 h 31"/>
                  <a:gd name="T28" fmla="*/ 74 w 74"/>
                  <a:gd name="T29" fmla="*/ 25 h 31"/>
                  <a:gd name="T30" fmla="*/ 64 w 74"/>
                  <a:gd name="T31" fmla="*/ 18 h 31"/>
                  <a:gd name="T32" fmla="*/ 55 w 74"/>
                  <a:gd name="T33" fmla="*/ 13 h 31"/>
                  <a:gd name="T34" fmla="*/ 51 w 74"/>
                  <a:gd name="T35" fmla="*/ 10 h 31"/>
                  <a:gd name="T36" fmla="*/ 47 w 74"/>
                  <a:gd name="T37" fmla="*/ 8 h 31"/>
                  <a:gd name="T38" fmla="*/ 43 w 74"/>
                  <a:gd name="T39" fmla="*/ 5 h 31"/>
                  <a:gd name="T40" fmla="*/ 41 w 74"/>
                  <a:gd name="T41" fmla="*/ 0 h 31"/>
                  <a:gd name="T42" fmla="*/ 33 w 74"/>
                  <a:gd name="T43" fmla="*/ 1 h 31"/>
                  <a:gd name="T44" fmla="*/ 28 w 74"/>
                  <a:gd name="T45" fmla="*/ 1 h 31"/>
                  <a:gd name="T46" fmla="*/ 22 w 74"/>
                  <a:gd name="T47" fmla="*/ 1 h 31"/>
                  <a:gd name="T48" fmla="*/ 18 w 74"/>
                  <a:gd name="T49" fmla="*/ 0 h 31"/>
                  <a:gd name="T50" fmla="*/ 14 w 74"/>
                  <a:gd name="T51" fmla="*/ 0 h 31"/>
                  <a:gd name="T52" fmla="*/ 10 w 74"/>
                  <a:gd name="T53" fmla="*/ 0 h 31"/>
                  <a:gd name="T54" fmla="*/ 6 w 74"/>
                  <a:gd name="T55" fmla="*/ 3 h 31"/>
                  <a:gd name="T56" fmla="*/ 0 w 74"/>
                  <a:gd name="T57" fmla="*/ 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4" h="31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27" name="Freeform 156"/>
              <p:cNvSpPr>
                <a:spLocks/>
              </p:cNvSpPr>
              <p:nvPr/>
            </p:nvSpPr>
            <p:spPr bwMode="auto">
              <a:xfrm>
                <a:off x="5562" y="2819"/>
                <a:ext cx="6" cy="1"/>
              </a:xfrm>
              <a:custGeom>
                <a:avLst/>
                <a:gdLst>
                  <a:gd name="T0" fmla="*/ 20 w 20"/>
                  <a:gd name="T1" fmla="*/ 0 w 20"/>
                  <a:gd name="T2" fmla="*/ 10 w 20"/>
                  <a:gd name="T3" fmla="*/ 20 w 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0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28" name="Freeform 157"/>
              <p:cNvSpPr>
                <a:spLocks/>
              </p:cNvSpPr>
              <p:nvPr/>
            </p:nvSpPr>
            <p:spPr bwMode="auto">
              <a:xfrm>
                <a:off x="5509" y="2769"/>
                <a:ext cx="32" cy="21"/>
              </a:xfrm>
              <a:custGeom>
                <a:avLst/>
                <a:gdLst>
                  <a:gd name="T0" fmla="*/ 7 w 100"/>
                  <a:gd name="T1" fmla="*/ 25 h 65"/>
                  <a:gd name="T2" fmla="*/ 35 w 100"/>
                  <a:gd name="T3" fmla="*/ 40 h 65"/>
                  <a:gd name="T4" fmla="*/ 61 w 100"/>
                  <a:gd name="T5" fmla="*/ 55 h 65"/>
                  <a:gd name="T6" fmla="*/ 72 w 100"/>
                  <a:gd name="T7" fmla="*/ 60 h 65"/>
                  <a:gd name="T8" fmla="*/ 83 w 100"/>
                  <a:gd name="T9" fmla="*/ 65 h 65"/>
                  <a:gd name="T10" fmla="*/ 87 w 100"/>
                  <a:gd name="T11" fmla="*/ 65 h 65"/>
                  <a:gd name="T12" fmla="*/ 91 w 100"/>
                  <a:gd name="T13" fmla="*/ 65 h 65"/>
                  <a:gd name="T14" fmla="*/ 96 w 100"/>
                  <a:gd name="T15" fmla="*/ 65 h 65"/>
                  <a:gd name="T16" fmla="*/ 100 w 100"/>
                  <a:gd name="T17" fmla="*/ 62 h 65"/>
                  <a:gd name="T18" fmla="*/ 94 w 100"/>
                  <a:gd name="T19" fmla="*/ 60 h 65"/>
                  <a:gd name="T20" fmla="*/ 88 w 100"/>
                  <a:gd name="T21" fmla="*/ 56 h 65"/>
                  <a:gd name="T22" fmla="*/ 83 w 100"/>
                  <a:gd name="T23" fmla="*/ 52 h 65"/>
                  <a:gd name="T24" fmla="*/ 78 w 100"/>
                  <a:gd name="T25" fmla="*/ 46 h 65"/>
                  <a:gd name="T26" fmla="*/ 67 w 100"/>
                  <a:gd name="T27" fmla="*/ 34 h 65"/>
                  <a:gd name="T28" fmla="*/ 57 w 100"/>
                  <a:gd name="T29" fmla="*/ 21 h 65"/>
                  <a:gd name="T30" fmla="*/ 52 w 100"/>
                  <a:gd name="T31" fmla="*/ 15 h 65"/>
                  <a:gd name="T32" fmla="*/ 46 w 100"/>
                  <a:gd name="T33" fmla="*/ 10 h 65"/>
                  <a:gd name="T34" fmla="*/ 40 w 100"/>
                  <a:gd name="T35" fmla="*/ 4 h 65"/>
                  <a:gd name="T36" fmla="*/ 33 w 100"/>
                  <a:gd name="T37" fmla="*/ 1 h 65"/>
                  <a:gd name="T38" fmla="*/ 27 w 100"/>
                  <a:gd name="T39" fmla="*/ 0 h 65"/>
                  <a:gd name="T40" fmla="*/ 18 w 100"/>
                  <a:gd name="T41" fmla="*/ 0 h 65"/>
                  <a:gd name="T42" fmla="*/ 10 w 100"/>
                  <a:gd name="T43" fmla="*/ 2 h 65"/>
                  <a:gd name="T44" fmla="*/ 0 w 100"/>
                  <a:gd name="T45" fmla="*/ 6 h 65"/>
                  <a:gd name="T46" fmla="*/ 7 w 100"/>
                  <a:gd name="T47" fmla="*/ 2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0" h="65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29" name="Freeform 158"/>
              <p:cNvSpPr>
                <a:spLocks/>
              </p:cNvSpPr>
              <p:nvPr/>
            </p:nvSpPr>
            <p:spPr bwMode="auto">
              <a:xfrm>
                <a:off x="5486" y="2743"/>
                <a:ext cx="24" cy="34"/>
              </a:xfrm>
              <a:custGeom>
                <a:avLst/>
                <a:gdLst>
                  <a:gd name="T0" fmla="*/ 72 w 79"/>
                  <a:gd name="T1" fmla="*/ 85 h 104"/>
                  <a:gd name="T2" fmla="*/ 56 w 79"/>
                  <a:gd name="T3" fmla="*/ 61 h 104"/>
                  <a:gd name="T4" fmla="*/ 43 w 79"/>
                  <a:gd name="T5" fmla="*/ 41 h 104"/>
                  <a:gd name="T6" fmla="*/ 29 w 79"/>
                  <a:gd name="T7" fmla="*/ 20 h 104"/>
                  <a:gd name="T8" fmla="*/ 12 w 79"/>
                  <a:gd name="T9" fmla="*/ 0 h 104"/>
                  <a:gd name="T10" fmla="*/ 6 w 79"/>
                  <a:gd name="T11" fmla="*/ 16 h 104"/>
                  <a:gd name="T12" fmla="*/ 2 w 79"/>
                  <a:gd name="T13" fmla="*/ 33 h 104"/>
                  <a:gd name="T14" fmla="*/ 0 w 79"/>
                  <a:gd name="T15" fmla="*/ 40 h 104"/>
                  <a:gd name="T16" fmla="*/ 0 w 79"/>
                  <a:gd name="T17" fmla="*/ 48 h 104"/>
                  <a:gd name="T18" fmla="*/ 0 w 79"/>
                  <a:gd name="T19" fmla="*/ 55 h 104"/>
                  <a:gd name="T20" fmla="*/ 0 w 79"/>
                  <a:gd name="T21" fmla="*/ 62 h 104"/>
                  <a:gd name="T22" fmla="*/ 1 w 79"/>
                  <a:gd name="T23" fmla="*/ 68 h 104"/>
                  <a:gd name="T24" fmla="*/ 3 w 79"/>
                  <a:gd name="T25" fmla="*/ 74 h 104"/>
                  <a:gd name="T26" fmla="*/ 6 w 79"/>
                  <a:gd name="T27" fmla="*/ 79 h 104"/>
                  <a:gd name="T28" fmla="*/ 10 w 79"/>
                  <a:gd name="T29" fmla="*/ 83 h 104"/>
                  <a:gd name="T30" fmla="*/ 14 w 79"/>
                  <a:gd name="T31" fmla="*/ 88 h 104"/>
                  <a:gd name="T32" fmla="*/ 20 w 79"/>
                  <a:gd name="T33" fmla="*/ 90 h 104"/>
                  <a:gd name="T34" fmla="*/ 25 w 79"/>
                  <a:gd name="T35" fmla="*/ 92 h 104"/>
                  <a:gd name="T36" fmla="*/ 33 w 79"/>
                  <a:gd name="T37" fmla="*/ 92 h 104"/>
                  <a:gd name="T38" fmla="*/ 43 w 79"/>
                  <a:gd name="T39" fmla="*/ 93 h 104"/>
                  <a:gd name="T40" fmla="*/ 54 w 79"/>
                  <a:gd name="T41" fmla="*/ 96 h 104"/>
                  <a:gd name="T42" fmla="*/ 65 w 79"/>
                  <a:gd name="T43" fmla="*/ 100 h 104"/>
                  <a:gd name="T44" fmla="*/ 79 w 79"/>
                  <a:gd name="T45" fmla="*/ 104 h 104"/>
                  <a:gd name="T46" fmla="*/ 72 w 79"/>
                  <a:gd name="T47" fmla="*/ 8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9" h="104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329" name="Freeform 159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4216402" y="3548076"/>
              <a:ext cx="11113" cy="55562"/>
            </a:xfrm>
            <a:custGeom>
              <a:avLst/>
              <a:gdLst>
                <a:gd name="T0" fmla="*/ 27 w 27"/>
                <a:gd name="T1" fmla="*/ 0 h 19"/>
                <a:gd name="T2" fmla="*/ 27 w 27"/>
                <a:gd name="T3" fmla="*/ 12 h 19"/>
                <a:gd name="T4" fmla="*/ 27 w 27"/>
                <a:gd name="T5" fmla="*/ 19 h 19"/>
                <a:gd name="T6" fmla="*/ 9 w 27"/>
                <a:gd name="T7" fmla="*/ 19 h 19"/>
                <a:gd name="T8" fmla="*/ 0 w 27"/>
                <a:gd name="T9" fmla="*/ 19 h 19"/>
                <a:gd name="T10" fmla="*/ 9 w 27"/>
                <a:gd name="T11" fmla="*/ 12 h 19"/>
                <a:gd name="T12" fmla="*/ 27 w 27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30" name="Freeform 160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4140202" y="3687776"/>
              <a:ext cx="14288" cy="57150"/>
            </a:xfrm>
            <a:custGeom>
              <a:avLst/>
              <a:gdLst>
                <a:gd name="T0" fmla="*/ 0 w 39"/>
                <a:gd name="T1" fmla="*/ 0 h 35"/>
                <a:gd name="T2" fmla="*/ 39 w 39"/>
                <a:gd name="T3" fmla="*/ 0 h 35"/>
                <a:gd name="T4" fmla="*/ 36 w 39"/>
                <a:gd name="T5" fmla="*/ 9 h 35"/>
                <a:gd name="T6" fmla="*/ 33 w 39"/>
                <a:gd name="T7" fmla="*/ 19 h 35"/>
                <a:gd name="T8" fmla="*/ 27 w 39"/>
                <a:gd name="T9" fmla="*/ 28 h 35"/>
                <a:gd name="T10" fmla="*/ 22 w 39"/>
                <a:gd name="T11" fmla="*/ 34 h 35"/>
                <a:gd name="T12" fmla="*/ 19 w 39"/>
                <a:gd name="T13" fmla="*/ 35 h 35"/>
                <a:gd name="T14" fmla="*/ 16 w 39"/>
                <a:gd name="T15" fmla="*/ 35 h 35"/>
                <a:gd name="T16" fmla="*/ 13 w 39"/>
                <a:gd name="T17" fmla="*/ 34 h 35"/>
                <a:gd name="T18" fmla="*/ 11 w 39"/>
                <a:gd name="T19" fmla="*/ 31 h 35"/>
                <a:gd name="T20" fmla="*/ 7 w 39"/>
                <a:gd name="T21" fmla="*/ 26 h 35"/>
                <a:gd name="T22" fmla="*/ 5 w 39"/>
                <a:gd name="T23" fmla="*/ 20 h 35"/>
                <a:gd name="T24" fmla="*/ 2 w 39"/>
                <a:gd name="T25" fmla="*/ 11 h 35"/>
                <a:gd name="T26" fmla="*/ 0 w 3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31" name="Freeform 161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5938841" y="2014545"/>
              <a:ext cx="728662" cy="331788"/>
            </a:xfrm>
            <a:custGeom>
              <a:avLst/>
              <a:gdLst>
                <a:gd name="T0" fmla="*/ 32 w 1688"/>
                <a:gd name="T1" fmla="*/ 216 h 630"/>
                <a:gd name="T2" fmla="*/ 86 w 1688"/>
                <a:gd name="T3" fmla="*/ 249 h 630"/>
                <a:gd name="T4" fmla="*/ 155 w 1688"/>
                <a:gd name="T5" fmla="*/ 264 h 630"/>
                <a:gd name="T6" fmla="*/ 191 w 1688"/>
                <a:gd name="T7" fmla="*/ 281 h 630"/>
                <a:gd name="T8" fmla="*/ 238 w 1688"/>
                <a:gd name="T9" fmla="*/ 331 h 630"/>
                <a:gd name="T10" fmla="*/ 253 w 1688"/>
                <a:gd name="T11" fmla="*/ 349 h 630"/>
                <a:gd name="T12" fmla="*/ 254 w 1688"/>
                <a:gd name="T13" fmla="*/ 386 h 630"/>
                <a:gd name="T14" fmla="*/ 273 w 1688"/>
                <a:gd name="T15" fmla="*/ 408 h 630"/>
                <a:gd name="T16" fmla="*/ 341 w 1688"/>
                <a:gd name="T17" fmla="*/ 416 h 630"/>
                <a:gd name="T18" fmla="*/ 463 w 1688"/>
                <a:gd name="T19" fmla="*/ 452 h 630"/>
                <a:gd name="T20" fmla="*/ 546 w 1688"/>
                <a:gd name="T21" fmla="*/ 469 h 630"/>
                <a:gd name="T22" fmla="*/ 575 w 1688"/>
                <a:gd name="T23" fmla="*/ 510 h 630"/>
                <a:gd name="T24" fmla="*/ 622 w 1688"/>
                <a:gd name="T25" fmla="*/ 542 h 630"/>
                <a:gd name="T26" fmla="*/ 670 w 1688"/>
                <a:gd name="T27" fmla="*/ 555 h 630"/>
                <a:gd name="T28" fmla="*/ 917 w 1688"/>
                <a:gd name="T29" fmla="*/ 576 h 630"/>
                <a:gd name="T30" fmla="*/ 1037 w 1688"/>
                <a:gd name="T31" fmla="*/ 614 h 630"/>
                <a:gd name="T32" fmla="*/ 1117 w 1688"/>
                <a:gd name="T33" fmla="*/ 630 h 630"/>
                <a:gd name="T34" fmla="*/ 1157 w 1688"/>
                <a:gd name="T35" fmla="*/ 613 h 630"/>
                <a:gd name="T36" fmla="*/ 1344 w 1688"/>
                <a:gd name="T37" fmla="*/ 564 h 630"/>
                <a:gd name="T38" fmla="*/ 1395 w 1688"/>
                <a:gd name="T39" fmla="*/ 510 h 630"/>
                <a:gd name="T40" fmla="*/ 1403 w 1688"/>
                <a:gd name="T41" fmla="*/ 483 h 630"/>
                <a:gd name="T42" fmla="*/ 1386 w 1688"/>
                <a:gd name="T43" fmla="*/ 455 h 630"/>
                <a:gd name="T44" fmla="*/ 1370 w 1688"/>
                <a:gd name="T45" fmla="*/ 415 h 630"/>
                <a:gd name="T46" fmla="*/ 1499 w 1688"/>
                <a:gd name="T47" fmla="*/ 394 h 630"/>
                <a:gd name="T48" fmla="*/ 1594 w 1688"/>
                <a:gd name="T49" fmla="*/ 343 h 630"/>
                <a:gd name="T50" fmla="*/ 1651 w 1688"/>
                <a:gd name="T51" fmla="*/ 325 h 630"/>
                <a:gd name="T52" fmla="*/ 1688 w 1688"/>
                <a:gd name="T53" fmla="*/ 297 h 630"/>
                <a:gd name="T54" fmla="*/ 1656 w 1688"/>
                <a:gd name="T55" fmla="*/ 279 h 630"/>
                <a:gd name="T56" fmla="*/ 1619 w 1688"/>
                <a:gd name="T57" fmla="*/ 252 h 630"/>
                <a:gd name="T58" fmla="*/ 1583 w 1688"/>
                <a:gd name="T59" fmla="*/ 248 h 630"/>
                <a:gd name="T60" fmla="*/ 1553 w 1688"/>
                <a:gd name="T61" fmla="*/ 258 h 630"/>
                <a:gd name="T62" fmla="*/ 1497 w 1688"/>
                <a:gd name="T63" fmla="*/ 256 h 630"/>
                <a:gd name="T64" fmla="*/ 1457 w 1688"/>
                <a:gd name="T65" fmla="*/ 235 h 630"/>
                <a:gd name="T66" fmla="*/ 1434 w 1688"/>
                <a:gd name="T67" fmla="*/ 187 h 630"/>
                <a:gd name="T68" fmla="*/ 1367 w 1688"/>
                <a:gd name="T69" fmla="*/ 124 h 630"/>
                <a:gd name="T70" fmla="*/ 1286 w 1688"/>
                <a:gd name="T71" fmla="*/ 120 h 630"/>
                <a:gd name="T72" fmla="*/ 1260 w 1688"/>
                <a:gd name="T73" fmla="*/ 147 h 630"/>
                <a:gd name="T74" fmla="*/ 1236 w 1688"/>
                <a:gd name="T75" fmla="*/ 165 h 630"/>
                <a:gd name="T76" fmla="*/ 1168 w 1688"/>
                <a:gd name="T77" fmla="*/ 167 h 630"/>
                <a:gd name="T78" fmla="*/ 1044 w 1688"/>
                <a:gd name="T79" fmla="*/ 167 h 630"/>
                <a:gd name="T80" fmla="*/ 986 w 1688"/>
                <a:gd name="T81" fmla="*/ 140 h 630"/>
                <a:gd name="T82" fmla="*/ 922 w 1688"/>
                <a:gd name="T83" fmla="*/ 108 h 630"/>
                <a:gd name="T84" fmla="*/ 852 w 1688"/>
                <a:gd name="T85" fmla="*/ 100 h 630"/>
                <a:gd name="T86" fmla="*/ 801 w 1688"/>
                <a:gd name="T87" fmla="*/ 114 h 630"/>
                <a:gd name="T88" fmla="*/ 740 w 1688"/>
                <a:gd name="T89" fmla="*/ 116 h 630"/>
                <a:gd name="T90" fmla="*/ 692 w 1688"/>
                <a:gd name="T91" fmla="*/ 101 h 630"/>
                <a:gd name="T92" fmla="*/ 662 w 1688"/>
                <a:gd name="T93" fmla="*/ 68 h 630"/>
                <a:gd name="T94" fmla="*/ 446 w 1688"/>
                <a:gd name="T95" fmla="*/ 7 h 630"/>
                <a:gd name="T96" fmla="*/ 446 w 1688"/>
                <a:gd name="T97" fmla="*/ 44 h 630"/>
                <a:gd name="T98" fmla="*/ 471 w 1688"/>
                <a:gd name="T99" fmla="*/ 79 h 630"/>
                <a:gd name="T100" fmla="*/ 490 w 1688"/>
                <a:gd name="T101" fmla="*/ 106 h 630"/>
                <a:gd name="T102" fmla="*/ 307 w 1688"/>
                <a:gd name="T103" fmla="*/ 122 h 630"/>
                <a:gd name="T104" fmla="*/ 294 w 1688"/>
                <a:gd name="T105" fmla="*/ 87 h 630"/>
                <a:gd name="T106" fmla="*/ 225 w 1688"/>
                <a:gd name="T107" fmla="*/ 97 h 630"/>
                <a:gd name="T108" fmla="*/ 185 w 1688"/>
                <a:gd name="T109" fmla="*/ 88 h 630"/>
                <a:gd name="T110" fmla="*/ 138 w 1688"/>
                <a:gd name="T111" fmla="*/ 97 h 630"/>
                <a:gd name="T112" fmla="*/ 68 w 1688"/>
                <a:gd name="T113" fmla="*/ 143 h 630"/>
                <a:gd name="T114" fmla="*/ 31 w 1688"/>
                <a:gd name="T115" fmla="*/ 151 h 630"/>
                <a:gd name="T116" fmla="*/ 4 w 1688"/>
                <a:gd name="T117" fmla="*/ 169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88" h="63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32" name="Freeform 162"/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2265364" y="3981464"/>
              <a:ext cx="328612" cy="415927"/>
            </a:xfrm>
            <a:custGeom>
              <a:avLst/>
              <a:gdLst>
                <a:gd name="T0" fmla="*/ 26 w 758"/>
                <a:gd name="T1" fmla="*/ 80 h 795"/>
                <a:gd name="T2" fmla="*/ 49 w 758"/>
                <a:gd name="T3" fmla="*/ 88 h 795"/>
                <a:gd name="T4" fmla="*/ 72 w 758"/>
                <a:gd name="T5" fmla="*/ 108 h 795"/>
                <a:gd name="T6" fmla="*/ 88 w 758"/>
                <a:gd name="T7" fmla="*/ 134 h 795"/>
                <a:gd name="T8" fmla="*/ 93 w 758"/>
                <a:gd name="T9" fmla="*/ 169 h 795"/>
                <a:gd name="T10" fmla="*/ 84 w 758"/>
                <a:gd name="T11" fmla="*/ 186 h 795"/>
                <a:gd name="T12" fmla="*/ 81 w 758"/>
                <a:gd name="T13" fmla="*/ 205 h 795"/>
                <a:gd name="T14" fmla="*/ 88 w 758"/>
                <a:gd name="T15" fmla="*/ 240 h 795"/>
                <a:gd name="T16" fmla="*/ 95 w 758"/>
                <a:gd name="T17" fmla="*/ 278 h 795"/>
                <a:gd name="T18" fmla="*/ 83 w 758"/>
                <a:gd name="T19" fmla="*/ 308 h 795"/>
                <a:gd name="T20" fmla="*/ 81 w 758"/>
                <a:gd name="T21" fmla="*/ 352 h 795"/>
                <a:gd name="T22" fmla="*/ 93 w 758"/>
                <a:gd name="T23" fmla="*/ 390 h 795"/>
                <a:gd name="T24" fmla="*/ 99 w 758"/>
                <a:gd name="T25" fmla="*/ 415 h 795"/>
                <a:gd name="T26" fmla="*/ 78 w 758"/>
                <a:gd name="T27" fmla="*/ 457 h 795"/>
                <a:gd name="T28" fmla="*/ 113 w 758"/>
                <a:gd name="T29" fmla="*/ 529 h 795"/>
                <a:gd name="T30" fmla="*/ 138 w 758"/>
                <a:gd name="T31" fmla="*/ 577 h 795"/>
                <a:gd name="T32" fmla="*/ 146 w 758"/>
                <a:gd name="T33" fmla="*/ 622 h 795"/>
                <a:gd name="T34" fmla="*/ 152 w 758"/>
                <a:gd name="T35" fmla="*/ 659 h 795"/>
                <a:gd name="T36" fmla="*/ 187 w 758"/>
                <a:gd name="T37" fmla="*/ 738 h 795"/>
                <a:gd name="T38" fmla="*/ 214 w 758"/>
                <a:gd name="T39" fmla="*/ 782 h 795"/>
                <a:gd name="T40" fmla="*/ 230 w 758"/>
                <a:gd name="T41" fmla="*/ 794 h 795"/>
                <a:gd name="T42" fmla="*/ 251 w 758"/>
                <a:gd name="T43" fmla="*/ 790 h 795"/>
                <a:gd name="T44" fmla="*/ 289 w 758"/>
                <a:gd name="T45" fmla="*/ 761 h 795"/>
                <a:gd name="T46" fmla="*/ 324 w 758"/>
                <a:gd name="T47" fmla="*/ 746 h 795"/>
                <a:gd name="T48" fmla="*/ 355 w 758"/>
                <a:gd name="T49" fmla="*/ 748 h 795"/>
                <a:gd name="T50" fmla="*/ 388 w 758"/>
                <a:gd name="T51" fmla="*/ 770 h 795"/>
                <a:gd name="T52" fmla="*/ 418 w 758"/>
                <a:gd name="T53" fmla="*/ 780 h 795"/>
                <a:gd name="T54" fmla="*/ 437 w 758"/>
                <a:gd name="T55" fmla="*/ 758 h 795"/>
                <a:gd name="T56" fmla="*/ 478 w 758"/>
                <a:gd name="T57" fmla="*/ 745 h 795"/>
                <a:gd name="T58" fmla="*/ 525 w 758"/>
                <a:gd name="T59" fmla="*/ 622 h 795"/>
                <a:gd name="T60" fmla="*/ 539 w 758"/>
                <a:gd name="T61" fmla="*/ 600 h 795"/>
                <a:gd name="T62" fmla="*/ 575 w 758"/>
                <a:gd name="T63" fmla="*/ 584 h 795"/>
                <a:gd name="T64" fmla="*/ 665 w 758"/>
                <a:gd name="T65" fmla="*/ 573 h 795"/>
                <a:gd name="T66" fmla="*/ 687 w 758"/>
                <a:gd name="T67" fmla="*/ 579 h 795"/>
                <a:gd name="T68" fmla="*/ 704 w 758"/>
                <a:gd name="T69" fmla="*/ 585 h 795"/>
                <a:gd name="T70" fmla="*/ 744 w 758"/>
                <a:gd name="T71" fmla="*/ 573 h 795"/>
                <a:gd name="T72" fmla="*/ 757 w 758"/>
                <a:gd name="T73" fmla="*/ 541 h 795"/>
                <a:gd name="T74" fmla="*/ 752 w 758"/>
                <a:gd name="T75" fmla="*/ 499 h 795"/>
                <a:gd name="T76" fmla="*/ 726 w 758"/>
                <a:gd name="T77" fmla="*/ 462 h 795"/>
                <a:gd name="T78" fmla="*/ 710 w 758"/>
                <a:gd name="T79" fmla="*/ 435 h 795"/>
                <a:gd name="T80" fmla="*/ 671 w 758"/>
                <a:gd name="T81" fmla="*/ 401 h 795"/>
                <a:gd name="T82" fmla="*/ 633 w 758"/>
                <a:gd name="T83" fmla="*/ 399 h 795"/>
                <a:gd name="T84" fmla="*/ 605 w 758"/>
                <a:gd name="T85" fmla="*/ 378 h 795"/>
                <a:gd name="T86" fmla="*/ 590 w 758"/>
                <a:gd name="T87" fmla="*/ 349 h 795"/>
                <a:gd name="T88" fmla="*/ 585 w 758"/>
                <a:gd name="T89" fmla="*/ 311 h 795"/>
                <a:gd name="T90" fmla="*/ 583 w 758"/>
                <a:gd name="T91" fmla="*/ 269 h 795"/>
                <a:gd name="T92" fmla="*/ 560 w 758"/>
                <a:gd name="T93" fmla="*/ 242 h 795"/>
                <a:gd name="T94" fmla="*/ 503 w 758"/>
                <a:gd name="T95" fmla="*/ 205 h 795"/>
                <a:gd name="T96" fmla="*/ 440 w 758"/>
                <a:gd name="T97" fmla="*/ 178 h 795"/>
                <a:gd name="T98" fmla="*/ 392 w 758"/>
                <a:gd name="T99" fmla="*/ 167 h 795"/>
                <a:gd name="T100" fmla="*/ 359 w 758"/>
                <a:gd name="T101" fmla="*/ 161 h 795"/>
                <a:gd name="T102" fmla="*/ 330 w 758"/>
                <a:gd name="T103" fmla="*/ 145 h 795"/>
                <a:gd name="T104" fmla="*/ 307 w 758"/>
                <a:gd name="T105" fmla="*/ 122 h 795"/>
                <a:gd name="T106" fmla="*/ 292 w 758"/>
                <a:gd name="T107" fmla="*/ 92 h 795"/>
                <a:gd name="T108" fmla="*/ 279 w 758"/>
                <a:gd name="T109" fmla="*/ 19 h 795"/>
                <a:gd name="T110" fmla="*/ 261 w 758"/>
                <a:gd name="T111" fmla="*/ 3 h 795"/>
                <a:gd name="T112" fmla="*/ 227 w 758"/>
                <a:gd name="T113" fmla="*/ 3 h 795"/>
                <a:gd name="T114" fmla="*/ 173 w 758"/>
                <a:gd name="T115" fmla="*/ 30 h 795"/>
                <a:gd name="T116" fmla="*/ 119 w 758"/>
                <a:gd name="T117" fmla="*/ 66 h 795"/>
                <a:gd name="T118" fmla="*/ 0 w 758"/>
                <a:gd name="T119" fmla="*/ 8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58" h="795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33" name="Freeform 163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2479676" y="3411550"/>
              <a:ext cx="119063" cy="215901"/>
            </a:xfrm>
            <a:custGeom>
              <a:avLst/>
              <a:gdLst>
                <a:gd name="T0" fmla="*/ 225 w 273"/>
                <a:gd name="T1" fmla="*/ 140 h 414"/>
                <a:gd name="T2" fmla="*/ 213 w 273"/>
                <a:gd name="T3" fmla="*/ 133 h 414"/>
                <a:gd name="T4" fmla="*/ 201 w 273"/>
                <a:gd name="T5" fmla="*/ 121 h 414"/>
                <a:gd name="T6" fmla="*/ 190 w 273"/>
                <a:gd name="T7" fmla="*/ 105 h 414"/>
                <a:gd name="T8" fmla="*/ 183 w 273"/>
                <a:gd name="T9" fmla="*/ 96 h 414"/>
                <a:gd name="T10" fmla="*/ 176 w 273"/>
                <a:gd name="T11" fmla="*/ 93 h 414"/>
                <a:gd name="T12" fmla="*/ 167 w 273"/>
                <a:gd name="T13" fmla="*/ 94 h 414"/>
                <a:gd name="T14" fmla="*/ 161 w 273"/>
                <a:gd name="T15" fmla="*/ 101 h 414"/>
                <a:gd name="T16" fmla="*/ 153 w 273"/>
                <a:gd name="T17" fmla="*/ 86 h 414"/>
                <a:gd name="T18" fmla="*/ 142 w 273"/>
                <a:gd name="T19" fmla="*/ 54 h 414"/>
                <a:gd name="T20" fmla="*/ 132 w 273"/>
                <a:gd name="T21" fmla="*/ 36 h 414"/>
                <a:gd name="T22" fmla="*/ 123 w 273"/>
                <a:gd name="T23" fmla="*/ 25 h 414"/>
                <a:gd name="T24" fmla="*/ 111 w 273"/>
                <a:gd name="T25" fmla="*/ 14 h 414"/>
                <a:gd name="T26" fmla="*/ 96 w 273"/>
                <a:gd name="T27" fmla="*/ 5 h 414"/>
                <a:gd name="T28" fmla="*/ 80 w 273"/>
                <a:gd name="T29" fmla="*/ 7 h 414"/>
                <a:gd name="T30" fmla="*/ 69 w 273"/>
                <a:gd name="T31" fmla="*/ 19 h 414"/>
                <a:gd name="T32" fmla="*/ 63 w 273"/>
                <a:gd name="T33" fmla="*/ 25 h 414"/>
                <a:gd name="T34" fmla="*/ 57 w 273"/>
                <a:gd name="T35" fmla="*/ 32 h 414"/>
                <a:gd name="T36" fmla="*/ 56 w 273"/>
                <a:gd name="T37" fmla="*/ 42 h 414"/>
                <a:gd name="T38" fmla="*/ 58 w 273"/>
                <a:gd name="T39" fmla="*/ 59 h 414"/>
                <a:gd name="T40" fmla="*/ 52 w 273"/>
                <a:gd name="T41" fmla="*/ 78 h 414"/>
                <a:gd name="T42" fmla="*/ 33 w 273"/>
                <a:gd name="T43" fmla="*/ 90 h 414"/>
                <a:gd name="T44" fmla="*/ 17 w 273"/>
                <a:gd name="T45" fmla="*/ 104 h 414"/>
                <a:gd name="T46" fmla="*/ 4 w 273"/>
                <a:gd name="T47" fmla="*/ 118 h 414"/>
                <a:gd name="T48" fmla="*/ 40 w 273"/>
                <a:gd name="T49" fmla="*/ 198 h 414"/>
                <a:gd name="T50" fmla="*/ 73 w 273"/>
                <a:gd name="T51" fmla="*/ 205 h 414"/>
                <a:gd name="T52" fmla="*/ 84 w 273"/>
                <a:gd name="T53" fmla="*/ 210 h 414"/>
                <a:gd name="T54" fmla="*/ 93 w 273"/>
                <a:gd name="T55" fmla="*/ 218 h 414"/>
                <a:gd name="T56" fmla="*/ 99 w 273"/>
                <a:gd name="T57" fmla="*/ 226 h 414"/>
                <a:gd name="T58" fmla="*/ 103 w 273"/>
                <a:gd name="T59" fmla="*/ 237 h 414"/>
                <a:gd name="T60" fmla="*/ 106 w 273"/>
                <a:gd name="T61" fmla="*/ 265 h 414"/>
                <a:gd name="T62" fmla="*/ 103 w 273"/>
                <a:gd name="T63" fmla="*/ 279 h 414"/>
                <a:gd name="T64" fmla="*/ 96 w 273"/>
                <a:gd name="T65" fmla="*/ 293 h 414"/>
                <a:gd name="T66" fmla="*/ 89 w 273"/>
                <a:gd name="T67" fmla="*/ 307 h 414"/>
                <a:gd name="T68" fmla="*/ 86 w 273"/>
                <a:gd name="T69" fmla="*/ 321 h 414"/>
                <a:gd name="T70" fmla="*/ 91 w 273"/>
                <a:gd name="T71" fmla="*/ 343 h 414"/>
                <a:gd name="T72" fmla="*/ 107 w 273"/>
                <a:gd name="T73" fmla="*/ 374 h 414"/>
                <a:gd name="T74" fmla="*/ 117 w 273"/>
                <a:gd name="T75" fmla="*/ 389 h 414"/>
                <a:gd name="T76" fmla="*/ 129 w 273"/>
                <a:gd name="T77" fmla="*/ 401 h 414"/>
                <a:gd name="T78" fmla="*/ 141 w 273"/>
                <a:gd name="T79" fmla="*/ 411 h 414"/>
                <a:gd name="T80" fmla="*/ 153 w 273"/>
                <a:gd name="T81" fmla="*/ 414 h 414"/>
                <a:gd name="T82" fmla="*/ 215 w 273"/>
                <a:gd name="T83" fmla="*/ 398 h 414"/>
                <a:gd name="T84" fmla="*/ 255 w 273"/>
                <a:gd name="T85" fmla="*/ 385 h 414"/>
                <a:gd name="T86" fmla="*/ 267 w 273"/>
                <a:gd name="T87" fmla="*/ 377 h 414"/>
                <a:gd name="T88" fmla="*/ 273 w 273"/>
                <a:gd name="T89" fmla="*/ 370 h 414"/>
                <a:gd name="T90" fmla="*/ 269 w 273"/>
                <a:gd name="T91" fmla="*/ 352 h 414"/>
                <a:gd name="T92" fmla="*/ 263 w 273"/>
                <a:gd name="T93" fmla="*/ 335 h 414"/>
                <a:gd name="T94" fmla="*/ 242 w 273"/>
                <a:gd name="T95" fmla="*/ 309 h 414"/>
                <a:gd name="T96" fmla="*/ 222 w 273"/>
                <a:gd name="T97" fmla="*/ 282 h 414"/>
                <a:gd name="T98" fmla="*/ 215 w 273"/>
                <a:gd name="T99" fmla="*/ 266 h 414"/>
                <a:gd name="T100" fmla="*/ 212 w 273"/>
                <a:gd name="T101" fmla="*/ 247 h 414"/>
                <a:gd name="T102" fmla="*/ 215 w 273"/>
                <a:gd name="T103" fmla="*/ 215 h 414"/>
                <a:gd name="T104" fmla="*/ 222 w 273"/>
                <a:gd name="T105" fmla="*/ 190 h 414"/>
                <a:gd name="T106" fmla="*/ 230 w 273"/>
                <a:gd name="T107" fmla="*/ 167 h 414"/>
                <a:gd name="T108" fmla="*/ 232 w 273"/>
                <a:gd name="T109" fmla="*/ 142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414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334" name="Group 164"/>
            <p:cNvGrpSpPr>
              <a:grpSpLocks/>
            </p:cNvGrpSpPr>
            <p:nvPr>
              <p:custDataLst>
                <p:tags r:id="rId125"/>
              </p:custDataLst>
            </p:nvPr>
          </p:nvGrpSpPr>
          <p:grpSpPr bwMode="auto">
            <a:xfrm>
              <a:off x="2193926" y="3246450"/>
              <a:ext cx="323850" cy="401638"/>
              <a:chOff x="1486" y="2412"/>
              <a:chExt cx="244" cy="256"/>
            </a:xfrm>
            <a:grpFill/>
          </p:grpSpPr>
          <p:sp>
            <p:nvSpPr>
              <p:cNvPr id="1717" name="Freeform 165"/>
              <p:cNvSpPr>
                <a:spLocks/>
              </p:cNvSpPr>
              <p:nvPr/>
            </p:nvSpPr>
            <p:spPr bwMode="auto">
              <a:xfrm>
                <a:off x="1639" y="2457"/>
                <a:ext cx="18" cy="7"/>
              </a:xfrm>
              <a:custGeom>
                <a:avLst/>
                <a:gdLst>
                  <a:gd name="T0" fmla="*/ 0 w 54"/>
                  <a:gd name="T1" fmla="*/ 0 h 22"/>
                  <a:gd name="T2" fmla="*/ 0 w 54"/>
                  <a:gd name="T3" fmla="*/ 18 h 22"/>
                  <a:gd name="T4" fmla="*/ 6 w 54"/>
                  <a:gd name="T5" fmla="*/ 20 h 22"/>
                  <a:gd name="T6" fmla="*/ 10 w 54"/>
                  <a:gd name="T7" fmla="*/ 21 h 22"/>
                  <a:gd name="T8" fmla="*/ 14 w 54"/>
                  <a:gd name="T9" fmla="*/ 22 h 22"/>
                  <a:gd name="T10" fmla="*/ 20 w 54"/>
                  <a:gd name="T11" fmla="*/ 22 h 22"/>
                  <a:gd name="T12" fmla="*/ 23 w 54"/>
                  <a:gd name="T13" fmla="*/ 22 h 22"/>
                  <a:gd name="T14" fmla="*/ 27 w 54"/>
                  <a:gd name="T15" fmla="*/ 21 h 22"/>
                  <a:gd name="T16" fmla="*/ 31 w 54"/>
                  <a:gd name="T17" fmla="*/ 20 h 22"/>
                  <a:gd name="T18" fmla="*/ 33 w 54"/>
                  <a:gd name="T19" fmla="*/ 18 h 22"/>
                  <a:gd name="T20" fmla="*/ 35 w 54"/>
                  <a:gd name="T21" fmla="*/ 16 h 22"/>
                  <a:gd name="T22" fmla="*/ 41 w 54"/>
                  <a:gd name="T23" fmla="*/ 12 h 22"/>
                  <a:gd name="T24" fmla="*/ 47 w 54"/>
                  <a:gd name="T25" fmla="*/ 8 h 22"/>
                  <a:gd name="T26" fmla="*/ 54 w 54"/>
                  <a:gd name="T27" fmla="*/ 6 h 22"/>
                  <a:gd name="T28" fmla="*/ 36 w 54"/>
                  <a:gd name="T29" fmla="*/ 5 h 22"/>
                  <a:gd name="T30" fmla="*/ 20 w 54"/>
                  <a:gd name="T31" fmla="*/ 3 h 22"/>
                  <a:gd name="T32" fmla="*/ 6 w 54"/>
                  <a:gd name="T33" fmla="*/ 1 h 22"/>
                  <a:gd name="T34" fmla="*/ 0 w 54"/>
                  <a:gd name="T3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22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18" name="Freeform 166"/>
              <p:cNvSpPr>
                <a:spLocks/>
              </p:cNvSpPr>
              <p:nvPr/>
            </p:nvSpPr>
            <p:spPr bwMode="auto">
              <a:xfrm>
                <a:off x="1526" y="2412"/>
                <a:ext cx="2" cy="8"/>
              </a:xfrm>
              <a:custGeom>
                <a:avLst/>
                <a:gdLst>
                  <a:gd name="T0" fmla="*/ 6 w 6"/>
                  <a:gd name="T1" fmla="*/ 24 h 24"/>
                  <a:gd name="T2" fmla="*/ 6 w 6"/>
                  <a:gd name="T3" fmla="*/ 0 h 24"/>
                  <a:gd name="T4" fmla="*/ 4 w 6"/>
                  <a:gd name="T5" fmla="*/ 1 h 24"/>
                  <a:gd name="T6" fmla="*/ 1 w 6"/>
                  <a:gd name="T7" fmla="*/ 3 h 24"/>
                  <a:gd name="T8" fmla="*/ 0 w 6"/>
                  <a:gd name="T9" fmla="*/ 7 h 24"/>
                  <a:gd name="T10" fmla="*/ 0 w 6"/>
                  <a:gd name="T11" fmla="*/ 12 h 24"/>
                  <a:gd name="T12" fmla="*/ 0 w 6"/>
                  <a:gd name="T13" fmla="*/ 16 h 24"/>
                  <a:gd name="T14" fmla="*/ 1 w 6"/>
                  <a:gd name="T15" fmla="*/ 20 h 24"/>
                  <a:gd name="T16" fmla="*/ 4 w 6"/>
                  <a:gd name="T17" fmla="*/ 23 h 24"/>
                  <a:gd name="T18" fmla="*/ 6 w 6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19" name="Freeform 167"/>
              <p:cNvSpPr>
                <a:spLocks/>
              </p:cNvSpPr>
              <p:nvPr/>
            </p:nvSpPr>
            <p:spPr bwMode="auto">
              <a:xfrm>
                <a:off x="1557" y="2438"/>
                <a:ext cx="8" cy="4"/>
              </a:xfrm>
              <a:custGeom>
                <a:avLst/>
                <a:gdLst>
                  <a:gd name="T0" fmla="*/ 0 w 27"/>
                  <a:gd name="T1" fmla="*/ 12 h 12"/>
                  <a:gd name="T2" fmla="*/ 27 w 27"/>
                  <a:gd name="T3" fmla="*/ 12 h 12"/>
                  <a:gd name="T4" fmla="*/ 14 w 27"/>
                  <a:gd name="T5" fmla="*/ 0 h 12"/>
                  <a:gd name="T6" fmla="*/ 0 w 27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20" name="Freeform 168"/>
              <p:cNvSpPr>
                <a:spLocks/>
              </p:cNvSpPr>
              <p:nvPr/>
            </p:nvSpPr>
            <p:spPr bwMode="auto">
              <a:xfrm>
                <a:off x="1486" y="2444"/>
                <a:ext cx="244" cy="224"/>
              </a:xfrm>
              <a:custGeom>
                <a:avLst/>
                <a:gdLst>
                  <a:gd name="T0" fmla="*/ 9 w 743"/>
                  <a:gd name="T1" fmla="*/ 208 h 672"/>
                  <a:gd name="T2" fmla="*/ 50 w 743"/>
                  <a:gd name="T3" fmla="*/ 266 h 672"/>
                  <a:gd name="T4" fmla="*/ 121 w 743"/>
                  <a:gd name="T5" fmla="*/ 294 h 672"/>
                  <a:gd name="T6" fmla="*/ 166 w 743"/>
                  <a:gd name="T7" fmla="*/ 316 h 672"/>
                  <a:gd name="T8" fmla="*/ 198 w 743"/>
                  <a:gd name="T9" fmla="*/ 346 h 672"/>
                  <a:gd name="T10" fmla="*/ 296 w 743"/>
                  <a:gd name="T11" fmla="*/ 379 h 672"/>
                  <a:gd name="T12" fmla="*/ 286 w 743"/>
                  <a:gd name="T13" fmla="*/ 420 h 672"/>
                  <a:gd name="T14" fmla="*/ 311 w 743"/>
                  <a:gd name="T15" fmla="*/ 513 h 672"/>
                  <a:gd name="T16" fmla="*/ 303 w 743"/>
                  <a:gd name="T17" fmla="*/ 535 h 672"/>
                  <a:gd name="T18" fmla="*/ 302 w 743"/>
                  <a:gd name="T19" fmla="*/ 566 h 672"/>
                  <a:gd name="T20" fmla="*/ 328 w 743"/>
                  <a:gd name="T21" fmla="*/ 617 h 672"/>
                  <a:gd name="T22" fmla="*/ 371 w 743"/>
                  <a:gd name="T23" fmla="*/ 659 h 672"/>
                  <a:gd name="T24" fmla="*/ 415 w 743"/>
                  <a:gd name="T25" fmla="*/ 671 h 672"/>
                  <a:gd name="T26" fmla="*/ 465 w 743"/>
                  <a:gd name="T27" fmla="*/ 653 h 672"/>
                  <a:gd name="T28" fmla="*/ 507 w 743"/>
                  <a:gd name="T29" fmla="*/ 619 h 672"/>
                  <a:gd name="T30" fmla="*/ 524 w 743"/>
                  <a:gd name="T31" fmla="*/ 586 h 672"/>
                  <a:gd name="T32" fmla="*/ 477 w 743"/>
                  <a:gd name="T33" fmla="*/ 469 h 672"/>
                  <a:gd name="T34" fmla="*/ 577 w 743"/>
                  <a:gd name="T35" fmla="*/ 500 h 672"/>
                  <a:gd name="T36" fmla="*/ 600 w 743"/>
                  <a:gd name="T37" fmla="*/ 477 h 672"/>
                  <a:gd name="T38" fmla="*/ 652 w 743"/>
                  <a:gd name="T39" fmla="*/ 445 h 672"/>
                  <a:gd name="T40" fmla="*/ 669 w 743"/>
                  <a:gd name="T41" fmla="*/ 441 h 672"/>
                  <a:gd name="T42" fmla="*/ 685 w 743"/>
                  <a:gd name="T43" fmla="*/ 435 h 672"/>
                  <a:gd name="T44" fmla="*/ 666 w 743"/>
                  <a:gd name="T45" fmla="*/ 327 h 672"/>
                  <a:gd name="T46" fmla="*/ 709 w 743"/>
                  <a:gd name="T47" fmla="*/ 294 h 672"/>
                  <a:gd name="T48" fmla="*/ 714 w 743"/>
                  <a:gd name="T49" fmla="*/ 253 h 672"/>
                  <a:gd name="T50" fmla="*/ 726 w 743"/>
                  <a:gd name="T51" fmla="*/ 235 h 672"/>
                  <a:gd name="T52" fmla="*/ 728 w 743"/>
                  <a:gd name="T53" fmla="*/ 213 h 672"/>
                  <a:gd name="T54" fmla="*/ 700 w 743"/>
                  <a:gd name="T55" fmla="*/ 196 h 672"/>
                  <a:gd name="T56" fmla="*/ 686 w 743"/>
                  <a:gd name="T57" fmla="*/ 168 h 672"/>
                  <a:gd name="T58" fmla="*/ 670 w 743"/>
                  <a:gd name="T59" fmla="*/ 145 h 672"/>
                  <a:gd name="T60" fmla="*/ 639 w 743"/>
                  <a:gd name="T61" fmla="*/ 152 h 672"/>
                  <a:gd name="T62" fmla="*/ 630 w 743"/>
                  <a:gd name="T63" fmla="*/ 134 h 672"/>
                  <a:gd name="T64" fmla="*/ 602 w 743"/>
                  <a:gd name="T65" fmla="*/ 115 h 672"/>
                  <a:gd name="T66" fmla="*/ 584 w 743"/>
                  <a:gd name="T67" fmla="*/ 97 h 672"/>
                  <a:gd name="T68" fmla="*/ 536 w 743"/>
                  <a:gd name="T69" fmla="*/ 75 h 672"/>
                  <a:gd name="T70" fmla="*/ 490 w 743"/>
                  <a:gd name="T71" fmla="*/ 87 h 672"/>
                  <a:gd name="T72" fmla="*/ 472 w 743"/>
                  <a:gd name="T73" fmla="*/ 101 h 672"/>
                  <a:gd name="T74" fmla="*/ 434 w 743"/>
                  <a:gd name="T75" fmla="*/ 116 h 672"/>
                  <a:gd name="T76" fmla="*/ 418 w 743"/>
                  <a:gd name="T77" fmla="*/ 104 h 672"/>
                  <a:gd name="T78" fmla="*/ 393 w 743"/>
                  <a:gd name="T79" fmla="*/ 102 h 672"/>
                  <a:gd name="T80" fmla="*/ 359 w 743"/>
                  <a:gd name="T81" fmla="*/ 83 h 672"/>
                  <a:gd name="T82" fmla="*/ 317 w 743"/>
                  <a:gd name="T83" fmla="*/ 85 h 672"/>
                  <a:gd name="T84" fmla="*/ 291 w 743"/>
                  <a:gd name="T85" fmla="*/ 92 h 672"/>
                  <a:gd name="T86" fmla="*/ 252 w 743"/>
                  <a:gd name="T87" fmla="*/ 93 h 672"/>
                  <a:gd name="T88" fmla="*/ 233 w 743"/>
                  <a:gd name="T89" fmla="*/ 52 h 672"/>
                  <a:gd name="T90" fmla="*/ 179 w 743"/>
                  <a:gd name="T91" fmla="*/ 22 h 672"/>
                  <a:gd name="T92" fmla="*/ 148 w 743"/>
                  <a:gd name="T93" fmla="*/ 10 h 672"/>
                  <a:gd name="T94" fmla="*/ 136 w 743"/>
                  <a:gd name="T95" fmla="*/ 46 h 672"/>
                  <a:gd name="T96" fmla="*/ 119 w 743"/>
                  <a:gd name="T97" fmla="*/ 69 h 672"/>
                  <a:gd name="T98" fmla="*/ 119 w 743"/>
                  <a:gd name="T99" fmla="*/ 137 h 672"/>
                  <a:gd name="T100" fmla="*/ 104 w 743"/>
                  <a:gd name="T101" fmla="*/ 194 h 672"/>
                  <a:gd name="T102" fmla="*/ 87 w 743"/>
                  <a:gd name="T103" fmla="*/ 190 h 672"/>
                  <a:gd name="T104" fmla="*/ 70 w 743"/>
                  <a:gd name="T105" fmla="*/ 184 h 672"/>
                  <a:gd name="T106" fmla="*/ 57 w 743"/>
                  <a:gd name="T107" fmla="*/ 169 h 672"/>
                  <a:gd name="T108" fmla="*/ 52 w 743"/>
                  <a:gd name="T109" fmla="*/ 119 h 672"/>
                  <a:gd name="T110" fmla="*/ 73 w 743"/>
                  <a:gd name="T111" fmla="*/ 61 h 672"/>
                  <a:gd name="T112" fmla="*/ 97 w 743"/>
                  <a:gd name="T113" fmla="*/ 15 h 672"/>
                  <a:gd name="T114" fmla="*/ 52 w 743"/>
                  <a:gd name="T115" fmla="*/ 30 h 672"/>
                  <a:gd name="T116" fmla="*/ 16 w 743"/>
                  <a:gd name="T117" fmla="*/ 70 h 672"/>
                  <a:gd name="T118" fmla="*/ 1 w 743"/>
                  <a:gd name="T119" fmla="*/ 12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43" h="672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335" name="Freeform 169"/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7215191" y="4786331"/>
              <a:ext cx="31750" cy="11112"/>
            </a:xfrm>
            <a:custGeom>
              <a:avLst/>
              <a:gdLst>
                <a:gd name="T0" fmla="*/ 0 w 79"/>
                <a:gd name="T1" fmla="*/ 23 h 23"/>
                <a:gd name="T2" fmla="*/ 22 w 79"/>
                <a:gd name="T3" fmla="*/ 13 h 23"/>
                <a:gd name="T4" fmla="*/ 45 w 79"/>
                <a:gd name="T5" fmla="*/ 4 h 23"/>
                <a:gd name="T6" fmla="*/ 56 w 79"/>
                <a:gd name="T7" fmla="*/ 1 h 23"/>
                <a:gd name="T8" fmla="*/ 65 w 79"/>
                <a:gd name="T9" fmla="*/ 0 h 23"/>
                <a:gd name="T10" fmla="*/ 69 w 79"/>
                <a:gd name="T11" fmla="*/ 0 h 23"/>
                <a:gd name="T12" fmla="*/ 74 w 79"/>
                <a:gd name="T13" fmla="*/ 1 h 23"/>
                <a:gd name="T14" fmla="*/ 77 w 79"/>
                <a:gd name="T15" fmla="*/ 2 h 23"/>
                <a:gd name="T16" fmla="*/ 79 w 79"/>
                <a:gd name="T17" fmla="*/ 4 h 23"/>
                <a:gd name="T18" fmla="*/ 77 w 79"/>
                <a:gd name="T19" fmla="*/ 8 h 23"/>
                <a:gd name="T20" fmla="*/ 75 w 79"/>
                <a:gd name="T21" fmla="*/ 13 h 23"/>
                <a:gd name="T22" fmla="*/ 72 w 79"/>
                <a:gd name="T23" fmla="*/ 16 h 23"/>
                <a:gd name="T24" fmla="*/ 68 w 79"/>
                <a:gd name="T25" fmla="*/ 19 h 23"/>
                <a:gd name="T26" fmla="*/ 64 w 79"/>
                <a:gd name="T27" fmla="*/ 21 h 23"/>
                <a:gd name="T28" fmla="*/ 59 w 79"/>
                <a:gd name="T29" fmla="*/ 22 h 23"/>
                <a:gd name="T30" fmla="*/ 53 w 79"/>
                <a:gd name="T31" fmla="*/ 23 h 23"/>
                <a:gd name="T32" fmla="*/ 46 w 79"/>
                <a:gd name="T33" fmla="*/ 23 h 23"/>
                <a:gd name="T34" fmla="*/ 37 w 79"/>
                <a:gd name="T35" fmla="*/ 23 h 23"/>
                <a:gd name="T36" fmla="*/ 32 w 79"/>
                <a:gd name="T37" fmla="*/ 21 h 23"/>
                <a:gd name="T38" fmla="*/ 26 w 79"/>
                <a:gd name="T39" fmla="*/ 20 h 23"/>
                <a:gd name="T40" fmla="*/ 23 w 79"/>
                <a:gd name="T41" fmla="*/ 19 h 23"/>
                <a:gd name="T42" fmla="*/ 19 w 79"/>
                <a:gd name="T43" fmla="*/ 18 h 23"/>
                <a:gd name="T44" fmla="*/ 14 w 79"/>
                <a:gd name="T45" fmla="*/ 18 h 23"/>
                <a:gd name="T46" fmla="*/ 9 w 79"/>
                <a:gd name="T47" fmla="*/ 20 h 23"/>
                <a:gd name="T48" fmla="*/ 0 w 79"/>
                <a:gd name="T4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23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36" name="Freeform 170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7331078" y="4919682"/>
              <a:ext cx="1588" cy="4762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37" name="Line 171"/>
            <p:cNvSpPr>
              <a:spLocks noChangeShapeType="1"/>
            </p:cNvSpPr>
            <p:nvPr>
              <p:custDataLst>
                <p:tags r:id="rId128"/>
              </p:custDataLst>
            </p:nvPr>
          </p:nvSpPr>
          <p:spPr bwMode="auto">
            <a:xfrm flipV="1">
              <a:off x="7421566" y="4918093"/>
              <a:ext cx="1587" cy="12700"/>
            </a:xfrm>
            <a:prstGeom prst="line">
              <a:avLst/>
            </a:prstGeom>
            <a:grpFill/>
            <a:ln w="9525">
              <a:solidFill>
                <a:srgbClr val="08248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38" name="Freeform 172"/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7421566" y="4918093"/>
              <a:ext cx="3175" cy="15875"/>
            </a:xfrm>
            <a:custGeom>
              <a:avLst/>
              <a:gdLst>
                <a:gd name="T0" fmla="*/ 0 w 5"/>
                <a:gd name="T1" fmla="*/ 0 h 30"/>
                <a:gd name="T2" fmla="*/ 2 w 5"/>
                <a:gd name="T3" fmla="*/ 1 h 30"/>
                <a:gd name="T4" fmla="*/ 4 w 5"/>
                <a:gd name="T5" fmla="*/ 4 h 30"/>
                <a:gd name="T6" fmla="*/ 5 w 5"/>
                <a:gd name="T7" fmla="*/ 8 h 30"/>
                <a:gd name="T8" fmla="*/ 5 w 5"/>
                <a:gd name="T9" fmla="*/ 13 h 30"/>
                <a:gd name="T10" fmla="*/ 5 w 5"/>
                <a:gd name="T11" fmla="*/ 18 h 30"/>
                <a:gd name="T12" fmla="*/ 4 w 5"/>
                <a:gd name="T13" fmla="*/ 23 h 30"/>
                <a:gd name="T14" fmla="*/ 2 w 5"/>
                <a:gd name="T15" fmla="*/ 27 h 30"/>
                <a:gd name="T16" fmla="*/ 0 w 5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39" name="Freeform 173"/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7720016" y="4387866"/>
              <a:ext cx="22225" cy="28575"/>
            </a:xfrm>
            <a:custGeom>
              <a:avLst/>
              <a:gdLst>
                <a:gd name="T0" fmla="*/ 0 w 53"/>
                <a:gd name="T1" fmla="*/ 12 h 55"/>
                <a:gd name="T2" fmla="*/ 1 w 53"/>
                <a:gd name="T3" fmla="*/ 17 h 55"/>
                <a:gd name="T4" fmla="*/ 5 w 53"/>
                <a:gd name="T5" fmla="*/ 22 h 55"/>
                <a:gd name="T6" fmla="*/ 9 w 53"/>
                <a:gd name="T7" fmla="*/ 27 h 55"/>
                <a:gd name="T8" fmla="*/ 15 w 53"/>
                <a:gd name="T9" fmla="*/ 33 h 55"/>
                <a:gd name="T10" fmla="*/ 26 w 53"/>
                <a:gd name="T11" fmla="*/ 44 h 55"/>
                <a:gd name="T12" fmla="*/ 33 w 53"/>
                <a:gd name="T13" fmla="*/ 55 h 55"/>
                <a:gd name="T14" fmla="*/ 53 w 53"/>
                <a:gd name="T15" fmla="*/ 55 h 55"/>
                <a:gd name="T16" fmla="*/ 40 w 53"/>
                <a:gd name="T17" fmla="*/ 41 h 55"/>
                <a:gd name="T18" fmla="*/ 28 w 53"/>
                <a:gd name="T19" fmla="*/ 29 h 55"/>
                <a:gd name="T20" fmla="*/ 23 w 53"/>
                <a:gd name="T21" fmla="*/ 23 h 55"/>
                <a:gd name="T22" fmla="*/ 19 w 53"/>
                <a:gd name="T23" fmla="*/ 16 h 55"/>
                <a:gd name="T24" fmla="*/ 16 w 53"/>
                <a:gd name="T25" fmla="*/ 8 h 55"/>
                <a:gd name="T26" fmla="*/ 14 w 53"/>
                <a:gd name="T27" fmla="*/ 0 h 55"/>
                <a:gd name="T28" fmla="*/ 7 w 53"/>
                <a:gd name="T29" fmla="*/ 6 h 55"/>
                <a:gd name="T30" fmla="*/ 0 w 53"/>
                <a:gd name="T31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55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40" name="Freeform 174"/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7726366" y="4314841"/>
              <a:ext cx="26987" cy="39688"/>
            </a:xfrm>
            <a:custGeom>
              <a:avLst/>
              <a:gdLst>
                <a:gd name="T0" fmla="*/ 0 w 65"/>
                <a:gd name="T1" fmla="*/ 32 h 75"/>
                <a:gd name="T2" fmla="*/ 9 w 65"/>
                <a:gd name="T3" fmla="*/ 43 h 75"/>
                <a:gd name="T4" fmla="*/ 20 w 65"/>
                <a:gd name="T5" fmla="*/ 55 h 75"/>
                <a:gd name="T6" fmla="*/ 26 w 65"/>
                <a:gd name="T7" fmla="*/ 61 h 75"/>
                <a:gd name="T8" fmla="*/ 32 w 65"/>
                <a:gd name="T9" fmla="*/ 67 h 75"/>
                <a:gd name="T10" fmla="*/ 39 w 65"/>
                <a:gd name="T11" fmla="*/ 71 h 75"/>
                <a:gd name="T12" fmla="*/ 46 w 65"/>
                <a:gd name="T13" fmla="*/ 75 h 75"/>
                <a:gd name="T14" fmla="*/ 51 w 65"/>
                <a:gd name="T15" fmla="*/ 61 h 75"/>
                <a:gd name="T16" fmla="*/ 58 w 65"/>
                <a:gd name="T17" fmla="*/ 48 h 75"/>
                <a:gd name="T18" fmla="*/ 61 w 65"/>
                <a:gd name="T19" fmla="*/ 42 h 75"/>
                <a:gd name="T20" fmla="*/ 63 w 65"/>
                <a:gd name="T21" fmla="*/ 36 h 75"/>
                <a:gd name="T22" fmla="*/ 65 w 65"/>
                <a:gd name="T23" fmla="*/ 31 h 75"/>
                <a:gd name="T24" fmla="*/ 65 w 65"/>
                <a:gd name="T25" fmla="*/ 26 h 75"/>
                <a:gd name="T26" fmla="*/ 65 w 65"/>
                <a:gd name="T27" fmla="*/ 21 h 75"/>
                <a:gd name="T28" fmla="*/ 63 w 65"/>
                <a:gd name="T29" fmla="*/ 18 h 75"/>
                <a:gd name="T30" fmla="*/ 61 w 65"/>
                <a:gd name="T31" fmla="*/ 13 h 75"/>
                <a:gd name="T32" fmla="*/ 58 w 65"/>
                <a:gd name="T33" fmla="*/ 10 h 75"/>
                <a:gd name="T34" fmla="*/ 51 w 65"/>
                <a:gd name="T35" fmla="*/ 5 h 75"/>
                <a:gd name="T36" fmla="*/ 46 w 65"/>
                <a:gd name="T37" fmla="*/ 0 h 75"/>
                <a:gd name="T38" fmla="*/ 34 w 65"/>
                <a:gd name="T39" fmla="*/ 0 h 75"/>
                <a:gd name="T40" fmla="*/ 26 w 65"/>
                <a:gd name="T41" fmla="*/ 0 h 75"/>
                <a:gd name="T42" fmla="*/ 25 w 65"/>
                <a:gd name="T43" fmla="*/ 2 h 75"/>
                <a:gd name="T44" fmla="*/ 24 w 65"/>
                <a:gd name="T45" fmla="*/ 7 h 75"/>
                <a:gd name="T46" fmla="*/ 23 w 65"/>
                <a:gd name="T47" fmla="*/ 9 h 75"/>
                <a:gd name="T48" fmla="*/ 23 w 65"/>
                <a:gd name="T49" fmla="*/ 11 h 75"/>
                <a:gd name="T50" fmla="*/ 24 w 65"/>
                <a:gd name="T51" fmla="*/ 12 h 75"/>
                <a:gd name="T52" fmla="*/ 26 w 65"/>
                <a:gd name="T53" fmla="*/ 1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75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41" name="Freeform 175"/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7702553" y="4291029"/>
              <a:ext cx="17463" cy="30162"/>
            </a:xfrm>
            <a:custGeom>
              <a:avLst/>
              <a:gdLst>
                <a:gd name="T0" fmla="*/ 0 w 40"/>
                <a:gd name="T1" fmla="*/ 62 h 62"/>
                <a:gd name="T2" fmla="*/ 3 w 40"/>
                <a:gd name="T3" fmla="*/ 52 h 62"/>
                <a:gd name="T4" fmla="*/ 7 w 40"/>
                <a:gd name="T5" fmla="*/ 43 h 62"/>
                <a:gd name="T6" fmla="*/ 12 w 40"/>
                <a:gd name="T7" fmla="*/ 33 h 62"/>
                <a:gd name="T8" fmla="*/ 17 w 40"/>
                <a:gd name="T9" fmla="*/ 25 h 62"/>
                <a:gd name="T10" fmla="*/ 23 w 40"/>
                <a:gd name="T11" fmla="*/ 17 h 62"/>
                <a:gd name="T12" fmla="*/ 29 w 40"/>
                <a:gd name="T13" fmla="*/ 9 h 62"/>
                <a:gd name="T14" fmla="*/ 35 w 40"/>
                <a:gd name="T15" fmla="*/ 3 h 62"/>
                <a:gd name="T16" fmla="*/ 40 w 40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62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42" name="Freeform 176"/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7621591" y="4168790"/>
              <a:ext cx="68262" cy="138114"/>
            </a:xfrm>
            <a:custGeom>
              <a:avLst/>
              <a:gdLst>
                <a:gd name="T0" fmla="*/ 159 w 159"/>
                <a:gd name="T1" fmla="*/ 259 h 259"/>
                <a:gd name="T2" fmla="*/ 159 w 159"/>
                <a:gd name="T3" fmla="*/ 251 h 259"/>
                <a:gd name="T4" fmla="*/ 159 w 159"/>
                <a:gd name="T5" fmla="*/ 244 h 259"/>
                <a:gd name="T6" fmla="*/ 159 w 159"/>
                <a:gd name="T7" fmla="*/ 236 h 259"/>
                <a:gd name="T8" fmla="*/ 159 w 159"/>
                <a:gd name="T9" fmla="*/ 228 h 259"/>
                <a:gd name="T10" fmla="*/ 159 w 159"/>
                <a:gd name="T11" fmla="*/ 224 h 259"/>
                <a:gd name="T12" fmla="*/ 158 w 159"/>
                <a:gd name="T13" fmla="*/ 219 h 259"/>
                <a:gd name="T14" fmla="*/ 156 w 159"/>
                <a:gd name="T15" fmla="*/ 215 h 259"/>
                <a:gd name="T16" fmla="*/ 153 w 159"/>
                <a:gd name="T17" fmla="*/ 210 h 259"/>
                <a:gd name="T18" fmla="*/ 145 w 159"/>
                <a:gd name="T19" fmla="*/ 202 h 259"/>
                <a:gd name="T20" fmla="*/ 135 w 159"/>
                <a:gd name="T21" fmla="*/ 195 h 259"/>
                <a:gd name="T22" fmla="*/ 124 w 159"/>
                <a:gd name="T23" fmla="*/ 189 h 259"/>
                <a:gd name="T24" fmla="*/ 112 w 159"/>
                <a:gd name="T25" fmla="*/ 184 h 259"/>
                <a:gd name="T26" fmla="*/ 99 w 159"/>
                <a:gd name="T27" fmla="*/ 180 h 259"/>
                <a:gd name="T28" fmla="*/ 87 w 159"/>
                <a:gd name="T29" fmla="*/ 179 h 259"/>
                <a:gd name="T30" fmla="*/ 85 w 159"/>
                <a:gd name="T31" fmla="*/ 178 h 259"/>
                <a:gd name="T32" fmla="*/ 82 w 159"/>
                <a:gd name="T33" fmla="*/ 177 h 259"/>
                <a:gd name="T34" fmla="*/ 81 w 159"/>
                <a:gd name="T35" fmla="*/ 175 h 259"/>
                <a:gd name="T36" fmla="*/ 80 w 159"/>
                <a:gd name="T37" fmla="*/ 173 h 259"/>
                <a:gd name="T38" fmla="*/ 80 w 159"/>
                <a:gd name="T39" fmla="*/ 167 h 259"/>
                <a:gd name="T40" fmla="*/ 81 w 159"/>
                <a:gd name="T41" fmla="*/ 161 h 259"/>
                <a:gd name="T42" fmla="*/ 85 w 159"/>
                <a:gd name="T43" fmla="*/ 148 h 259"/>
                <a:gd name="T44" fmla="*/ 87 w 159"/>
                <a:gd name="T45" fmla="*/ 142 h 259"/>
                <a:gd name="T46" fmla="*/ 73 w 159"/>
                <a:gd name="T47" fmla="*/ 141 h 259"/>
                <a:gd name="T48" fmla="*/ 59 w 159"/>
                <a:gd name="T49" fmla="*/ 139 h 259"/>
                <a:gd name="T50" fmla="*/ 48 w 159"/>
                <a:gd name="T51" fmla="*/ 135 h 259"/>
                <a:gd name="T52" fmla="*/ 40 w 159"/>
                <a:gd name="T53" fmla="*/ 129 h 259"/>
                <a:gd name="T54" fmla="*/ 31 w 159"/>
                <a:gd name="T55" fmla="*/ 121 h 259"/>
                <a:gd name="T56" fmla="*/ 24 w 159"/>
                <a:gd name="T57" fmla="*/ 113 h 259"/>
                <a:gd name="T58" fmla="*/ 18 w 159"/>
                <a:gd name="T59" fmla="*/ 104 h 259"/>
                <a:gd name="T60" fmla="*/ 13 w 159"/>
                <a:gd name="T61" fmla="*/ 94 h 259"/>
                <a:gd name="T62" fmla="*/ 9 w 159"/>
                <a:gd name="T63" fmla="*/ 84 h 259"/>
                <a:gd name="T64" fmla="*/ 7 w 159"/>
                <a:gd name="T65" fmla="*/ 73 h 259"/>
                <a:gd name="T66" fmla="*/ 5 w 159"/>
                <a:gd name="T67" fmla="*/ 60 h 259"/>
                <a:gd name="T68" fmla="*/ 2 w 159"/>
                <a:gd name="T69" fmla="*/ 48 h 259"/>
                <a:gd name="T70" fmla="*/ 0 w 159"/>
                <a:gd name="T71" fmla="*/ 25 h 259"/>
                <a:gd name="T72" fmla="*/ 0 w 159"/>
                <a:gd name="T73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259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43" name="Line 177"/>
            <p:cNvSpPr>
              <a:spLocks noChangeShapeType="1"/>
            </p:cNvSpPr>
            <p:nvPr>
              <p:custDataLst>
                <p:tags r:id="rId134"/>
              </p:custDataLst>
            </p:nvPr>
          </p:nvSpPr>
          <p:spPr bwMode="auto">
            <a:xfrm flipH="1" flipV="1">
              <a:off x="7615241" y="4135453"/>
              <a:ext cx="6350" cy="33337"/>
            </a:xfrm>
            <a:prstGeom prst="line">
              <a:avLst/>
            </a:prstGeom>
            <a:grpFill/>
            <a:ln w="9525">
              <a:solidFill>
                <a:srgbClr val="08248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44" name="Freeform 178"/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7615241" y="4119578"/>
              <a:ext cx="6350" cy="15875"/>
            </a:xfrm>
            <a:custGeom>
              <a:avLst/>
              <a:gdLst>
                <a:gd name="T0" fmla="*/ 0 w 13"/>
                <a:gd name="T1" fmla="*/ 25 h 25"/>
                <a:gd name="T2" fmla="*/ 1 w 13"/>
                <a:gd name="T3" fmla="*/ 19 h 25"/>
                <a:gd name="T4" fmla="*/ 4 w 13"/>
                <a:gd name="T5" fmla="*/ 13 h 25"/>
                <a:gd name="T6" fmla="*/ 8 w 13"/>
                <a:gd name="T7" fmla="*/ 6 h 25"/>
                <a:gd name="T8" fmla="*/ 13 w 13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5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45" name="Line 179"/>
            <p:cNvSpPr>
              <a:spLocks noChangeShapeType="1"/>
            </p:cNvSpPr>
            <p:nvPr>
              <p:custDataLst>
                <p:tags r:id="rId136"/>
              </p:custDataLst>
            </p:nvPr>
          </p:nvSpPr>
          <p:spPr bwMode="auto">
            <a:xfrm flipV="1">
              <a:off x="7621591" y="4106878"/>
              <a:ext cx="0" cy="12700"/>
            </a:xfrm>
            <a:prstGeom prst="line">
              <a:avLst/>
            </a:prstGeom>
            <a:grpFill/>
            <a:ln w="9525">
              <a:solidFill>
                <a:srgbClr val="08248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46" name="Freeform 180"/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7575553" y="4040203"/>
              <a:ext cx="46038" cy="66675"/>
            </a:xfrm>
            <a:custGeom>
              <a:avLst/>
              <a:gdLst>
                <a:gd name="T0" fmla="*/ 100 w 100"/>
                <a:gd name="T1" fmla="*/ 123 h 123"/>
                <a:gd name="T2" fmla="*/ 90 w 100"/>
                <a:gd name="T3" fmla="*/ 122 h 123"/>
                <a:gd name="T4" fmla="*/ 76 w 100"/>
                <a:gd name="T5" fmla="*/ 119 h 123"/>
                <a:gd name="T6" fmla="*/ 60 w 100"/>
                <a:gd name="T7" fmla="*/ 114 h 123"/>
                <a:gd name="T8" fmla="*/ 43 w 100"/>
                <a:gd name="T9" fmla="*/ 107 h 123"/>
                <a:gd name="T10" fmla="*/ 34 w 100"/>
                <a:gd name="T11" fmla="*/ 103 h 123"/>
                <a:gd name="T12" fmla="*/ 27 w 100"/>
                <a:gd name="T13" fmla="*/ 99 h 123"/>
                <a:gd name="T14" fmla="*/ 20 w 100"/>
                <a:gd name="T15" fmla="*/ 94 h 123"/>
                <a:gd name="T16" fmla="*/ 13 w 100"/>
                <a:gd name="T17" fmla="*/ 89 h 123"/>
                <a:gd name="T18" fmla="*/ 8 w 100"/>
                <a:gd name="T19" fmla="*/ 84 h 123"/>
                <a:gd name="T20" fmla="*/ 4 w 100"/>
                <a:gd name="T21" fmla="*/ 79 h 123"/>
                <a:gd name="T22" fmla="*/ 1 w 100"/>
                <a:gd name="T23" fmla="*/ 73 h 123"/>
                <a:gd name="T24" fmla="*/ 0 w 100"/>
                <a:gd name="T25" fmla="*/ 68 h 123"/>
                <a:gd name="T26" fmla="*/ 2 w 100"/>
                <a:gd name="T27" fmla="*/ 55 h 123"/>
                <a:gd name="T28" fmla="*/ 7 w 100"/>
                <a:gd name="T29" fmla="*/ 36 h 123"/>
                <a:gd name="T30" fmla="*/ 11 w 100"/>
                <a:gd name="T31" fmla="*/ 17 h 123"/>
                <a:gd name="T32" fmla="*/ 13 w 100"/>
                <a:gd name="T3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23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47" name="Freeform 181"/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7589841" y="3983053"/>
              <a:ext cx="1587" cy="50800"/>
            </a:xfrm>
            <a:custGeom>
              <a:avLst/>
              <a:gdLst>
                <a:gd name="T0" fmla="*/ 5 w 5"/>
                <a:gd name="T1" fmla="*/ 0 h 99"/>
                <a:gd name="T2" fmla="*/ 4 w 5"/>
                <a:gd name="T3" fmla="*/ 34 h 99"/>
                <a:gd name="T4" fmla="*/ 1 w 5"/>
                <a:gd name="T5" fmla="*/ 59 h 99"/>
                <a:gd name="T6" fmla="*/ 0 w 5"/>
                <a:gd name="T7" fmla="*/ 69 h 99"/>
                <a:gd name="T8" fmla="*/ 0 w 5"/>
                <a:gd name="T9" fmla="*/ 78 h 99"/>
                <a:gd name="T10" fmla="*/ 2 w 5"/>
                <a:gd name="T11" fmla="*/ 87 h 99"/>
                <a:gd name="T12" fmla="*/ 5 w 5"/>
                <a:gd name="T1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9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48" name="Freeform 182"/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7596191" y="3976703"/>
              <a:ext cx="7937" cy="36512"/>
            </a:xfrm>
            <a:custGeom>
              <a:avLst/>
              <a:gdLst>
                <a:gd name="T0" fmla="*/ 14 w 14"/>
                <a:gd name="T1" fmla="*/ 0 h 68"/>
                <a:gd name="T2" fmla="*/ 8 w 14"/>
                <a:gd name="T3" fmla="*/ 16 h 68"/>
                <a:gd name="T4" fmla="*/ 4 w 14"/>
                <a:gd name="T5" fmla="*/ 33 h 68"/>
                <a:gd name="T6" fmla="*/ 2 w 14"/>
                <a:gd name="T7" fmla="*/ 52 h 68"/>
                <a:gd name="T8" fmla="*/ 0 w 14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8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49" name="Freeform 183"/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7612066" y="3957653"/>
              <a:ext cx="1587" cy="22225"/>
            </a:xfrm>
            <a:custGeom>
              <a:avLst/>
              <a:gdLst>
                <a:gd name="T0" fmla="*/ 0 h 43"/>
                <a:gd name="T1" fmla="*/ 13 h 43"/>
                <a:gd name="T2" fmla="*/ 26 h 43"/>
                <a:gd name="T3" fmla="*/ 37 h 43"/>
                <a:gd name="T4" fmla="*/ 43 h 4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3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50" name="Line 184"/>
            <p:cNvSpPr>
              <a:spLocks noChangeShapeType="1"/>
            </p:cNvSpPr>
            <p:nvPr>
              <p:custDataLst>
                <p:tags r:id="rId141"/>
              </p:custDataLst>
            </p:nvPr>
          </p:nvSpPr>
          <p:spPr bwMode="auto">
            <a:xfrm flipV="1">
              <a:off x="7612066" y="3976703"/>
              <a:ext cx="1587" cy="3175"/>
            </a:xfrm>
            <a:prstGeom prst="line">
              <a:avLst/>
            </a:prstGeom>
            <a:grpFill/>
            <a:ln w="9525">
              <a:solidFill>
                <a:srgbClr val="08248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51" name="Freeform 185"/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7596191" y="3960828"/>
              <a:ext cx="1587" cy="15875"/>
            </a:xfrm>
            <a:custGeom>
              <a:avLst/>
              <a:gdLst>
                <a:gd name="T0" fmla="*/ 31 h 31"/>
                <a:gd name="T1" fmla="*/ 22 h 31"/>
                <a:gd name="T2" fmla="*/ 15 h 31"/>
                <a:gd name="T3" fmla="*/ 8 h 31"/>
                <a:gd name="T4" fmla="*/ 0 h 3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1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52" name="Freeform 186"/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7316791" y="4949844"/>
              <a:ext cx="96837" cy="87313"/>
            </a:xfrm>
            <a:custGeom>
              <a:avLst/>
              <a:gdLst>
                <a:gd name="T0" fmla="*/ 19 w 225"/>
                <a:gd name="T1" fmla="*/ 158 h 167"/>
                <a:gd name="T2" fmla="*/ 7 w 225"/>
                <a:gd name="T3" fmla="*/ 142 h 167"/>
                <a:gd name="T4" fmla="*/ 0 w 225"/>
                <a:gd name="T5" fmla="*/ 130 h 167"/>
                <a:gd name="T6" fmla="*/ 1 w 225"/>
                <a:gd name="T7" fmla="*/ 108 h 167"/>
                <a:gd name="T8" fmla="*/ 11 w 225"/>
                <a:gd name="T9" fmla="*/ 68 h 167"/>
                <a:gd name="T10" fmla="*/ 24 w 225"/>
                <a:gd name="T11" fmla="*/ 39 h 167"/>
                <a:gd name="T12" fmla="*/ 34 w 225"/>
                <a:gd name="T13" fmla="*/ 21 h 167"/>
                <a:gd name="T14" fmla="*/ 44 w 225"/>
                <a:gd name="T15" fmla="*/ 9 h 167"/>
                <a:gd name="T16" fmla="*/ 54 w 225"/>
                <a:gd name="T17" fmla="*/ 1 h 167"/>
                <a:gd name="T18" fmla="*/ 65 w 225"/>
                <a:gd name="T19" fmla="*/ 1 h 167"/>
                <a:gd name="T20" fmla="*/ 76 w 225"/>
                <a:gd name="T21" fmla="*/ 3 h 167"/>
                <a:gd name="T22" fmla="*/ 88 w 225"/>
                <a:gd name="T23" fmla="*/ 8 h 167"/>
                <a:gd name="T24" fmla="*/ 100 w 225"/>
                <a:gd name="T25" fmla="*/ 17 h 167"/>
                <a:gd name="T26" fmla="*/ 112 w 225"/>
                <a:gd name="T27" fmla="*/ 24 h 167"/>
                <a:gd name="T28" fmla="*/ 128 w 225"/>
                <a:gd name="T29" fmla="*/ 24 h 167"/>
                <a:gd name="T30" fmla="*/ 145 w 225"/>
                <a:gd name="T31" fmla="*/ 19 h 167"/>
                <a:gd name="T32" fmla="*/ 165 w 225"/>
                <a:gd name="T33" fmla="*/ 7 h 167"/>
                <a:gd name="T34" fmla="*/ 225 w 225"/>
                <a:gd name="T35" fmla="*/ 0 h 167"/>
                <a:gd name="T36" fmla="*/ 215 w 225"/>
                <a:gd name="T37" fmla="*/ 22 h 167"/>
                <a:gd name="T38" fmla="*/ 201 w 225"/>
                <a:gd name="T39" fmla="*/ 41 h 167"/>
                <a:gd name="T40" fmla="*/ 168 w 225"/>
                <a:gd name="T41" fmla="*/ 72 h 167"/>
                <a:gd name="T42" fmla="*/ 138 w 225"/>
                <a:gd name="T43" fmla="*/ 100 h 167"/>
                <a:gd name="T44" fmla="*/ 129 w 225"/>
                <a:gd name="T45" fmla="*/ 114 h 167"/>
                <a:gd name="T46" fmla="*/ 126 w 225"/>
                <a:gd name="T47" fmla="*/ 130 h 167"/>
                <a:gd name="T48" fmla="*/ 123 w 225"/>
                <a:gd name="T49" fmla="*/ 126 h 167"/>
                <a:gd name="T50" fmla="*/ 120 w 225"/>
                <a:gd name="T51" fmla="*/ 117 h 167"/>
                <a:gd name="T52" fmla="*/ 106 w 225"/>
                <a:gd name="T53" fmla="*/ 121 h 167"/>
                <a:gd name="T54" fmla="*/ 97 w 225"/>
                <a:gd name="T55" fmla="*/ 128 h 167"/>
                <a:gd name="T56" fmla="*/ 80 w 225"/>
                <a:gd name="T57" fmla="*/ 145 h 167"/>
                <a:gd name="T58" fmla="*/ 71 w 225"/>
                <a:gd name="T59" fmla="*/ 153 h 167"/>
                <a:gd name="T60" fmla="*/ 60 w 225"/>
                <a:gd name="T61" fmla="*/ 160 h 167"/>
                <a:gd name="T62" fmla="*/ 46 w 225"/>
                <a:gd name="T63" fmla="*/ 165 h 167"/>
                <a:gd name="T64" fmla="*/ 26 w 225"/>
                <a:gd name="T65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5" h="167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53" name="Freeform 187"/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7454903" y="4168790"/>
              <a:ext cx="3175" cy="17463"/>
            </a:xfrm>
            <a:custGeom>
              <a:avLst/>
              <a:gdLst>
                <a:gd name="T0" fmla="*/ 0 w 7"/>
                <a:gd name="T1" fmla="*/ 31 h 31"/>
                <a:gd name="T2" fmla="*/ 5 w 7"/>
                <a:gd name="T3" fmla="*/ 22 h 31"/>
                <a:gd name="T4" fmla="*/ 6 w 7"/>
                <a:gd name="T5" fmla="*/ 13 h 31"/>
                <a:gd name="T6" fmla="*/ 7 w 7"/>
                <a:gd name="T7" fmla="*/ 6 h 31"/>
                <a:gd name="T8" fmla="*/ 7 w 7"/>
                <a:gd name="T9" fmla="*/ 0 h 31"/>
                <a:gd name="T10" fmla="*/ 6 w 7"/>
                <a:gd name="T11" fmla="*/ 6 h 31"/>
                <a:gd name="T12" fmla="*/ 4 w 7"/>
                <a:gd name="T13" fmla="*/ 13 h 31"/>
                <a:gd name="T14" fmla="*/ 1 w 7"/>
                <a:gd name="T15" fmla="*/ 22 h 31"/>
                <a:gd name="T16" fmla="*/ 0 w 7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1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54" name="Freeform 188"/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7388228" y="4091003"/>
              <a:ext cx="15875" cy="15875"/>
            </a:xfrm>
            <a:custGeom>
              <a:avLst/>
              <a:gdLst>
                <a:gd name="T0" fmla="*/ 33 w 33"/>
                <a:gd name="T1" fmla="*/ 31 h 31"/>
                <a:gd name="T2" fmla="*/ 33 w 33"/>
                <a:gd name="T3" fmla="*/ 0 h 31"/>
                <a:gd name="T4" fmla="*/ 27 w 33"/>
                <a:gd name="T5" fmla="*/ 0 h 31"/>
                <a:gd name="T6" fmla="*/ 22 w 33"/>
                <a:gd name="T7" fmla="*/ 2 h 31"/>
                <a:gd name="T8" fmla="*/ 16 w 33"/>
                <a:gd name="T9" fmla="*/ 5 h 31"/>
                <a:gd name="T10" fmla="*/ 11 w 33"/>
                <a:gd name="T11" fmla="*/ 8 h 31"/>
                <a:gd name="T12" fmla="*/ 6 w 33"/>
                <a:gd name="T13" fmla="*/ 12 h 31"/>
                <a:gd name="T14" fmla="*/ 3 w 33"/>
                <a:gd name="T15" fmla="*/ 16 h 31"/>
                <a:gd name="T16" fmla="*/ 1 w 33"/>
                <a:gd name="T17" fmla="*/ 21 h 31"/>
                <a:gd name="T18" fmla="*/ 0 w 33"/>
                <a:gd name="T19" fmla="*/ 25 h 31"/>
                <a:gd name="T20" fmla="*/ 1 w 33"/>
                <a:gd name="T21" fmla="*/ 27 h 31"/>
                <a:gd name="T22" fmla="*/ 3 w 33"/>
                <a:gd name="T23" fmla="*/ 29 h 31"/>
                <a:gd name="T24" fmla="*/ 6 w 33"/>
                <a:gd name="T25" fmla="*/ 30 h 31"/>
                <a:gd name="T26" fmla="*/ 11 w 33"/>
                <a:gd name="T27" fmla="*/ 30 h 31"/>
                <a:gd name="T28" fmla="*/ 22 w 33"/>
                <a:gd name="T29" fmla="*/ 31 h 31"/>
                <a:gd name="T30" fmla="*/ 33 w 33"/>
                <a:gd name="T3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1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55" name="Freeform 189"/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7404103" y="4003690"/>
              <a:ext cx="3175" cy="9525"/>
            </a:xfrm>
            <a:custGeom>
              <a:avLst/>
              <a:gdLst>
                <a:gd name="T0" fmla="*/ 0 w 13"/>
                <a:gd name="T1" fmla="*/ 19 h 19"/>
                <a:gd name="T2" fmla="*/ 2 w 13"/>
                <a:gd name="T3" fmla="*/ 18 h 19"/>
                <a:gd name="T4" fmla="*/ 5 w 13"/>
                <a:gd name="T5" fmla="*/ 17 h 19"/>
                <a:gd name="T6" fmla="*/ 7 w 13"/>
                <a:gd name="T7" fmla="*/ 15 h 19"/>
                <a:gd name="T8" fmla="*/ 8 w 13"/>
                <a:gd name="T9" fmla="*/ 12 h 19"/>
                <a:gd name="T10" fmla="*/ 12 w 13"/>
                <a:gd name="T11" fmla="*/ 6 h 19"/>
                <a:gd name="T12" fmla="*/ 13 w 13"/>
                <a:gd name="T13" fmla="*/ 0 h 19"/>
                <a:gd name="T14" fmla="*/ 0 w 13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9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56" name="Freeform 190"/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7243766" y="4006865"/>
              <a:ext cx="36512" cy="22225"/>
            </a:xfrm>
            <a:custGeom>
              <a:avLst/>
              <a:gdLst>
                <a:gd name="T0" fmla="*/ 54 w 87"/>
                <a:gd name="T1" fmla="*/ 42 h 42"/>
                <a:gd name="T2" fmla="*/ 59 w 87"/>
                <a:gd name="T3" fmla="*/ 42 h 42"/>
                <a:gd name="T4" fmla="*/ 64 w 87"/>
                <a:gd name="T5" fmla="*/ 41 h 42"/>
                <a:gd name="T6" fmla="*/ 68 w 87"/>
                <a:gd name="T7" fmla="*/ 40 h 42"/>
                <a:gd name="T8" fmla="*/ 71 w 87"/>
                <a:gd name="T9" fmla="*/ 38 h 42"/>
                <a:gd name="T10" fmla="*/ 75 w 87"/>
                <a:gd name="T11" fmla="*/ 34 h 42"/>
                <a:gd name="T12" fmla="*/ 78 w 87"/>
                <a:gd name="T13" fmla="*/ 28 h 42"/>
                <a:gd name="T14" fmla="*/ 79 w 87"/>
                <a:gd name="T15" fmla="*/ 22 h 42"/>
                <a:gd name="T16" fmla="*/ 80 w 87"/>
                <a:gd name="T17" fmla="*/ 16 h 42"/>
                <a:gd name="T18" fmla="*/ 82 w 87"/>
                <a:gd name="T19" fmla="*/ 11 h 42"/>
                <a:gd name="T20" fmla="*/ 87 w 87"/>
                <a:gd name="T21" fmla="*/ 6 h 42"/>
                <a:gd name="T22" fmla="*/ 77 w 87"/>
                <a:gd name="T23" fmla="*/ 2 h 42"/>
                <a:gd name="T24" fmla="*/ 67 w 87"/>
                <a:gd name="T25" fmla="*/ 0 h 42"/>
                <a:gd name="T26" fmla="*/ 57 w 87"/>
                <a:gd name="T27" fmla="*/ 0 h 42"/>
                <a:gd name="T28" fmla="*/ 47 w 87"/>
                <a:gd name="T29" fmla="*/ 0 h 42"/>
                <a:gd name="T30" fmla="*/ 40 w 87"/>
                <a:gd name="T31" fmla="*/ 0 h 42"/>
                <a:gd name="T32" fmla="*/ 32 w 87"/>
                <a:gd name="T33" fmla="*/ 2 h 42"/>
                <a:gd name="T34" fmla="*/ 25 w 87"/>
                <a:gd name="T35" fmla="*/ 4 h 42"/>
                <a:gd name="T36" fmla="*/ 19 w 87"/>
                <a:gd name="T37" fmla="*/ 6 h 42"/>
                <a:gd name="T38" fmla="*/ 8 w 87"/>
                <a:gd name="T39" fmla="*/ 12 h 42"/>
                <a:gd name="T40" fmla="*/ 0 w 87"/>
                <a:gd name="T41" fmla="*/ 18 h 42"/>
                <a:gd name="T42" fmla="*/ 11 w 87"/>
                <a:gd name="T43" fmla="*/ 24 h 42"/>
                <a:gd name="T44" fmla="*/ 27 w 87"/>
                <a:gd name="T45" fmla="*/ 32 h 42"/>
                <a:gd name="T46" fmla="*/ 43 w 87"/>
                <a:gd name="T47" fmla="*/ 39 h 42"/>
                <a:gd name="T48" fmla="*/ 54 w 87"/>
                <a:gd name="T4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2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57" name="Freeform 191"/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7488241" y="4470417"/>
              <a:ext cx="1587" cy="14288"/>
            </a:xfrm>
            <a:custGeom>
              <a:avLst/>
              <a:gdLst>
                <a:gd name="T0" fmla="*/ 0 w 7"/>
                <a:gd name="T1" fmla="*/ 0 h 31"/>
                <a:gd name="T2" fmla="*/ 7 w 7"/>
                <a:gd name="T3" fmla="*/ 0 h 31"/>
                <a:gd name="T4" fmla="*/ 7 w 7"/>
                <a:gd name="T5" fmla="*/ 18 h 31"/>
                <a:gd name="T6" fmla="*/ 0 w 7"/>
                <a:gd name="T7" fmla="*/ 31 h 31"/>
                <a:gd name="T8" fmla="*/ 0 w 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1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58" name="Freeform 192"/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6724653" y="3976703"/>
              <a:ext cx="1019175" cy="908054"/>
            </a:xfrm>
            <a:custGeom>
              <a:avLst/>
              <a:gdLst>
                <a:gd name="T0" fmla="*/ 214 w 2332"/>
                <a:gd name="T1" fmla="*/ 707 h 1731"/>
                <a:gd name="T2" fmla="*/ 325 w 2332"/>
                <a:gd name="T3" fmla="*/ 649 h 1731"/>
                <a:gd name="T4" fmla="*/ 435 w 2332"/>
                <a:gd name="T5" fmla="*/ 606 h 1731"/>
                <a:gd name="T6" fmla="*/ 605 w 2332"/>
                <a:gd name="T7" fmla="*/ 570 h 1731"/>
                <a:gd name="T8" fmla="*/ 677 w 2332"/>
                <a:gd name="T9" fmla="*/ 437 h 1731"/>
                <a:gd name="T10" fmla="*/ 758 w 2332"/>
                <a:gd name="T11" fmla="*/ 439 h 1731"/>
                <a:gd name="T12" fmla="*/ 784 w 2332"/>
                <a:gd name="T13" fmla="*/ 363 h 1731"/>
                <a:gd name="T14" fmla="*/ 866 w 2332"/>
                <a:gd name="T15" fmla="*/ 316 h 1731"/>
                <a:gd name="T16" fmla="*/ 939 w 2332"/>
                <a:gd name="T17" fmla="*/ 246 h 1731"/>
                <a:gd name="T18" fmla="*/ 1027 w 2332"/>
                <a:gd name="T19" fmla="*/ 223 h 1731"/>
                <a:gd name="T20" fmla="*/ 1078 w 2332"/>
                <a:gd name="T21" fmla="*/ 284 h 1731"/>
                <a:gd name="T22" fmla="*/ 1135 w 2332"/>
                <a:gd name="T23" fmla="*/ 270 h 1731"/>
                <a:gd name="T24" fmla="*/ 1176 w 2332"/>
                <a:gd name="T25" fmla="*/ 172 h 1731"/>
                <a:gd name="T26" fmla="*/ 1320 w 2332"/>
                <a:gd name="T27" fmla="*/ 117 h 1731"/>
                <a:gd name="T28" fmla="*/ 1336 w 2332"/>
                <a:gd name="T29" fmla="*/ 41 h 1731"/>
                <a:gd name="T30" fmla="*/ 1432 w 2332"/>
                <a:gd name="T31" fmla="*/ 107 h 1731"/>
                <a:gd name="T32" fmla="*/ 1544 w 2332"/>
                <a:gd name="T33" fmla="*/ 117 h 1731"/>
                <a:gd name="T34" fmla="*/ 1465 w 2332"/>
                <a:gd name="T35" fmla="*/ 262 h 1731"/>
                <a:gd name="T36" fmla="*/ 1509 w 2332"/>
                <a:gd name="T37" fmla="*/ 333 h 1731"/>
                <a:gd name="T38" fmla="*/ 1582 w 2332"/>
                <a:gd name="T39" fmla="*/ 354 h 1731"/>
                <a:gd name="T40" fmla="*/ 1668 w 2332"/>
                <a:gd name="T41" fmla="*/ 423 h 1731"/>
                <a:gd name="T42" fmla="*/ 1764 w 2332"/>
                <a:gd name="T43" fmla="*/ 413 h 1731"/>
                <a:gd name="T44" fmla="*/ 1830 w 2332"/>
                <a:gd name="T45" fmla="*/ 205 h 1731"/>
                <a:gd name="T46" fmla="*/ 1904 w 2332"/>
                <a:gd name="T47" fmla="*/ 10 h 1731"/>
                <a:gd name="T48" fmla="*/ 1933 w 2332"/>
                <a:gd name="T49" fmla="*/ 80 h 1731"/>
                <a:gd name="T50" fmla="*/ 1944 w 2332"/>
                <a:gd name="T51" fmla="*/ 176 h 1731"/>
                <a:gd name="T52" fmla="*/ 1986 w 2332"/>
                <a:gd name="T53" fmla="*/ 240 h 1731"/>
                <a:gd name="T54" fmla="*/ 2040 w 2332"/>
                <a:gd name="T55" fmla="*/ 429 h 1731"/>
                <a:gd name="T56" fmla="*/ 2089 w 2332"/>
                <a:gd name="T57" fmla="*/ 540 h 1731"/>
                <a:gd name="T58" fmla="*/ 2163 w 2332"/>
                <a:gd name="T59" fmla="*/ 686 h 1731"/>
                <a:gd name="T60" fmla="*/ 2219 w 2332"/>
                <a:gd name="T61" fmla="*/ 769 h 1731"/>
                <a:gd name="T62" fmla="*/ 2332 w 2332"/>
                <a:gd name="T63" fmla="*/ 892 h 1731"/>
                <a:gd name="T64" fmla="*/ 2276 w 2332"/>
                <a:gd name="T65" fmla="*/ 1105 h 1731"/>
                <a:gd name="T66" fmla="*/ 2087 w 2332"/>
                <a:gd name="T67" fmla="*/ 1362 h 1731"/>
                <a:gd name="T68" fmla="*/ 2005 w 2332"/>
                <a:gd name="T69" fmla="*/ 1432 h 1731"/>
                <a:gd name="T70" fmla="*/ 1838 w 2332"/>
                <a:gd name="T71" fmla="*/ 1591 h 1731"/>
                <a:gd name="T72" fmla="*/ 1749 w 2332"/>
                <a:gd name="T73" fmla="*/ 1676 h 1731"/>
                <a:gd name="T74" fmla="*/ 1589 w 2332"/>
                <a:gd name="T75" fmla="*/ 1726 h 1731"/>
                <a:gd name="T76" fmla="*/ 1517 w 2332"/>
                <a:gd name="T77" fmla="*/ 1693 h 1731"/>
                <a:gd name="T78" fmla="*/ 1410 w 2332"/>
                <a:gd name="T79" fmla="*/ 1729 h 1731"/>
                <a:gd name="T80" fmla="*/ 1297 w 2332"/>
                <a:gd name="T81" fmla="*/ 1693 h 1731"/>
                <a:gd name="T82" fmla="*/ 1279 w 2332"/>
                <a:gd name="T83" fmla="*/ 1614 h 1731"/>
                <a:gd name="T84" fmla="*/ 1263 w 2332"/>
                <a:gd name="T85" fmla="*/ 1516 h 1731"/>
                <a:gd name="T86" fmla="*/ 1225 w 2332"/>
                <a:gd name="T87" fmla="*/ 1500 h 1731"/>
                <a:gd name="T88" fmla="*/ 1280 w 2332"/>
                <a:gd name="T89" fmla="*/ 1382 h 1731"/>
                <a:gd name="T90" fmla="*/ 1088 w 2332"/>
                <a:gd name="T91" fmla="*/ 1362 h 1731"/>
                <a:gd name="T92" fmla="*/ 961 w 2332"/>
                <a:gd name="T93" fmla="*/ 1282 h 1731"/>
                <a:gd name="T94" fmla="*/ 754 w 2332"/>
                <a:gd name="T95" fmla="*/ 1323 h 1731"/>
                <a:gd name="T96" fmla="*/ 507 w 2332"/>
                <a:gd name="T97" fmla="*/ 1419 h 1731"/>
                <a:gd name="T98" fmla="*/ 214 w 2332"/>
                <a:gd name="T99" fmla="*/ 1473 h 1731"/>
                <a:gd name="T100" fmla="*/ 55 w 2332"/>
                <a:gd name="T101" fmla="*/ 1490 h 1731"/>
                <a:gd name="T102" fmla="*/ 2 w 2332"/>
                <a:gd name="T103" fmla="*/ 1423 h 1731"/>
                <a:gd name="T104" fmla="*/ 97 w 2332"/>
                <a:gd name="T105" fmla="*/ 1344 h 1731"/>
                <a:gd name="T106" fmla="*/ 75 w 2332"/>
                <a:gd name="T107" fmla="*/ 1241 h 1731"/>
                <a:gd name="T108" fmla="*/ 113 w 2332"/>
                <a:gd name="T109" fmla="*/ 1170 h 1731"/>
                <a:gd name="T110" fmla="*/ 58 w 2332"/>
                <a:gd name="T111" fmla="*/ 943 h 1731"/>
                <a:gd name="T112" fmla="*/ 113 w 2332"/>
                <a:gd name="T113" fmla="*/ 964 h 1731"/>
                <a:gd name="T114" fmla="*/ 106 w 2332"/>
                <a:gd name="T115" fmla="*/ 862 h 1731"/>
                <a:gd name="T116" fmla="*/ 147 w 2332"/>
                <a:gd name="T117" fmla="*/ 765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32" h="1731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59" name="Freeform 193"/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1211264" y="2643197"/>
              <a:ext cx="668337" cy="581027"/>
            </a:xfrm>
            <a:custGeom>
              <a:avLst/>
              <a:gdLst>
                <a:gd name="T0" fmla="*/ 1243 w 1535"/>
                <a:gd name="T1" fmla="*/ 925 h 1109"/>
                <a:gd name="T2" fmla="*/ 1299 w 1535"/>
                <a:gd name="T3" fmla="*/ 982 h 1109"/>
                <a:gd name="T4" fmla="*/ 1220 w 1535"/>
                <a:gd name="T5" fmla="*/ 999 h 1109"/>
                <a:gd name="T6" fmla="*/ 1177 w 1535"/>
                <a:gd name="T7" fmla="*/ 1095 h 1109"/>
                <a:gd name="T8" fmla="*/ 1065 w 1535"/>
                <a:gd name="T9" fmla="*/ 1006 h 1109"/>
                <a:gd name="T10" fmla="*/ 994 w 1535"/>
                <a:gd name="T11" fmla="*/ 1012 h 1109"/>
                <a:gd name="T12" fmla="*/ 913 w 1535"/>
                <a:gd name="T13" fmla="*/ 1039 h 1109"/>
                <a:gd name="T14" fmla="*/ 786 w 1535"/>
                <a:gd name="T15" fmla="*/ 971 h 1109"/>
                <a:gd name="T16" fmla="*/ 648 w 1535"/>
                <a:gd name="T17" fmla="*/ 917 h 1109"/>
                <a:gd name="T18" fmla="*/ 588 w 1535"/>
                <a:gd name="T19" fmla="*/ 883 h 1109"/>
                <a:gd name="T20" fmla="*/ 537 w 1535"/>
                <a:gd name="T21" fmla="*/ 835 h 1109"/>
                <a:gd name="T22" fmla="*/ 485 w 1535"/>
                <a:gd name="T23" fmla="*/ 826 h 1109"/>
                <a:gd name="T24" fmla="*/ 439 w 1535"/>
                <a:gd name="T25" fmla="*/ 757 h 1109"/>
                <a:gd name="T26" fmla="*/ 467 w 1535"/>
                <a:gd name="T27" fmla="*/ 705 h 1109"/>
                <a:gd name="T28" fmla="*/ 450 w 1535"/>
                <a:gd name="T29" fmla="*/ 601 h 1109"/>
                <a:gd name="T30" fmla="*/ 352 w 1535"/>
                <a:gd name="T31" fmla="*/ 468 h 1109"/>
                <a:gd name="T32" fmla="*/ 304 w 1535"/>
                <a:gd name="T33" fmla="*/ 426 h 1109"/>
                <a:gd name="T34" fmla="*/ 293 w 1535"/>
                <a:gd name="T35" fmla="*/ 369 h 1109"/>
                <a:gd name="T36" fmla="*/ 217 w 1535"/>
                <a:gd name="T37" fmla="*/ 248 h 1109"/>
                <a:gd name="T38" fmla="*/ 167 w 1535"/>
                <a:gd name="T39" fmla="*/ 74 h 1109"/>
                <a:gd name="T40" fmla="*/ 84 w 1535"/>
                <a:gd name="T41" fmla="*/ 104 h 1109"/>
                <a:gd name="T42" fmla="*/ 113 w 1535"/>
                <a:gd name="T43" fmla="*/ 222 h 1109"/>
                <a:gd name="T44" fmla="*/ 150 w 1535"/>
                <a:gd name="T45" fmla="*/ 326 h 1109"/>
                <a:gd name="T46" fmla="*/ 196 w 1535"/>
                <a:gd name="T47" fmla="*/ 402 h 1109"/>
                <a:gd name="T48" fmla="*/ 200 w 1535"/>
                <a:gd name="T49" fmla="*/ 465 h 1109"/>
                <a:gd name="T50" fmla="*/ 213 w 1535"/>
                <a:gd name="T51" fmla="*/ 524 h 1109"/>
                <a:gd name="T52" fmla="*/ 259 w 1535"/>
                <a:gd name="T53" fmla="*/ 571 h 1109"/>
                <a:gd name="T54" fmla="*/ 214 w 1535"/>
                <a:gd name="T55" fmla="*/ 596 h 1109"/>
                <a:gd name="T56" fmla="*/ 193 w 1535"/>
                <a:gd name="T57" fmla="*/ 542 h 1109"/>
                <a:gd name="T58" fmla="*/ 120 w 1535"/>
                <a:gd name="T59" fmla="*/ 474 h 1109"/>
                <a:gd name="T60" fmla="*/ 146 w 1535"/>
                <a:gd name="T61" fmla="*/ 420 h 1109"/>
                <a:gd name="T62" fmla="*/ 89 w 1535"/>
                <a:gd name="T63" fmla="*/ 366 h 1109"/>
                <a:gd name="T64" fmla="*/ 27 w 1535"/>
                <a:gd name="T65" fmla="*/ 307 h 1109"/>
                <a:gd name="T66" fmla="*/ 65 w 1535"/>
                <a:gd name="T67" fmla="*/ 289 h 1109"/>
                <a:gd name="T68" fmla="*/ 64 w 1535"/>
                <a:gd name="T69" fmla="*/ 225 h 1109"/>
                <a:gd name="T70" fmla="*/ 6 w 1535"/>
                <a:gd name="T71" fmla="*/ 117 h 1109"/>
                <a:gd name="T72" fmla="*/ 38 w 1535"/>
                <a:gd name="T73" fmla="*/ 5 h 1109"/>
                <a:gd name="T74" fmla="*/ 211 w 1535"/>
                <a:gd name="T75" fmla="*/ 18 h 1109"/>
                <a:gd name="T76" fmla="*/ 361 w 1535"/>
                <a:gd name="T77" fmla="*/ 76 h 1109"/>
                <a:gd name="T78" fmla="*/ 498 w 1535"/>
                <a:gd name="T79" fmla="*/ 55 h 1109"/>
                <a:gd name="T80" fmla="*/ 593 w 1535"/>
                <a:gd name="T81" fmla="*/ 54 h 1109"/>
                <a:gd name="T82" fmla="*/ 633 w 1535"/>
                <a:gd name="T83" fmla="*/ 110 h 1109"/>
                <a:gd name="T84" fmla="*/ 700 w 1535"/>
                <a:gd name="T85" fmla="*/ 215 h 1109"/>
                <a:gd name="T86" fmla="*/ 750 w 1535"/>
                <a:gd name="T87" fmla="*/ 192 h 1109"/>
                <a:gd name="T88" fmla="*/ 822 w 1535"/>
                <a:gd name="T89" fmla="*/ 176 h 1109"/>
                <a:gd name="T90" fmla="*/ 879 w 1535"/>
                <a:gd name="T91" fmla="*/ 244 h 1109"/>
                <a:gd name="T92" fmla="*/ 905 w 1535"/>
                <a:gd name="T93" fmla="*/ 362 h 1109"/>
                <a:gd name="T94" fmla="*/ 964 w 1535"/>
                <a:gd name="T95" fmla="*/ 405 h 1109"/>
                <a:gd name="T96" fmla="*/ 977 w 1535"/>
                <a:gd name="T97" fmla="*/ 456 h 1109"/>
                <a:gd name="T98" fmla="*/ 931 w 1535"/>
                <a:gd name="T99" fmla="*/ 492 h 1109"/>
                <a:gd name="T100" fmla="*/ 917 w 1535"/>
                <a:gd name="T101" fmla="*/ 634 h 1109"/>
                <a:gd name="T102" fmla="*/ 956 w 1535"/>
                <a:gd name="T103" fmla="*/ 791 h 1109"/>
                <a:gd name="T104" fmla="*/ 1054 w 1535"/>
                <a:gd name="T105" fmla="*/ 877 h 1109"/>
                <a:gd name="T106" fmla="*/ 1166 w 1535"/>
                <a:gd name="T107" fmla="*/ 849 h 1109"/>
                <a:gd name="T108" fmla="*/ 1249 w 1535"/>
                <a:gd name="T109" fmla="*/ 850 h 1109"/>
                <a:gd name="T110" fmla="*/ 1296 w 1535"/>
                <a:gd name="T111" fmla="*/ 742 h 1109"/>
                <a:gd name="T112" fmla="*/ 1336 w 1535"/>
                <a:gd name="T113" fmla="*/ 693 h 1109"/>
                <a:gd name="T114" fmla="*/ 1506 w 1535"/>
                <a:gd name="T115" fmla="*/ 678 h 1109"/>
                <a:gd name="T116" fmla="*/ 1503 w 1535"/>
                <a:gd name="T117" fmla="*/ 729 h 1109"/>
                <a:gd name="T118" fmla="*/ 1468 w 1535"/>
                <a:gd name="T119" fmla="*/ 821 h 1109"/>
                <a:gd name="T120" fmla="*/ 1369 w 1535"/>
                <a:gd name="T121" fmla="*/ 888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35" h="1109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60" name="Freeform 194"/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2486027" y="4283091"/>
              <a:ext cx="211138" cy="265114"/>
            </a:xfrm>
            <a:custGeom>
              <a:avLst/>
              <a:gdLst>
                <a:gd name="T0" fmla="*/ 14 w 486"/>
                <a:gd name="T1" fmla="*/ 176 h 505"/>
                <a:gd name="T2" fmla="*/ 31 w 486"/>
                <a:gd name="T3" fmla="*/ 198 h 505"/>
                <a:gd name="T4" fmla="*/ 51 w 486"/>
                <a:gd name="T5" fmla="*/ 232 h 505"/>
                <a:gd name="T6" fmla="*/ 82 w 486"/>
                <a:gd name="T7" fmla="*/ 266 h 505"/>
                <a:gd name="T8" fmla="*/ 126 w 486"/>
                <a:gd name="T9" fmla="*/ 293 h 505"/>
                <a:gd name="T10" fmla="*/ 170 w 486"/>
                <a:gd name="T11" fmla="*/ 310 h 505"/>
                <a:gd name="T12" fmla="*/ 246 w 486"/>
                <a:gd name="T13" fmla="*/ 328 h 505"/>
                <a:gd name="T14" fmla="*/ 295 w 486"/>
                <a:gd name="T15" fmla="*/ 344 h 505"/>
                <a:gd name="T16" fmla="*/ 299 w 486"/>
                <a:gd name="T17" fmla="*/ 381 h 505"/>
                <a:gd name="T18" fmla="*/ 277 w 486"/>
                <a:gd name="T19" fmla="*/ 418 h 505"/>
                <a:gd name="T20" fmla="*/ 267 w 486"/>
                <a:gd name="T21" fmla="*/ 443 h 505"/>
                <a:gd name="T22" fmla="*/ 266 w 486"/>
                <a:gd name="T23" fmla="*/ 463 h 505"/>
                <a:gd name="T24" fmla="*/ 278 w 486"/>
                <a:gd name="T25" fmla="*/ 482 h 505"/>
                <a:gd name="T26" fmla="*/ 299 w 486"/>
                <a:gd name="T27" fmla="*/ 494 h 505"/>
                <a:gd name="T28" fmla="*/ 344 w 486"/>
                <a:gd name="T29" fmla="*/ 504 h 505"/>
                <a:gd name="T30" fmla="*/ 387 w 486"/>
                <a:gd name="T31" fmla="*/ 504 h 505"/>
                <a:gd name="T32" fmla="*/ 415 w 486"/>
                <a:gd name="T33" fmla="*/ 494 h 505"/>
                <a:gd name="T34" fmla="*/ 446 w 486"/>
                <a:gd name="T35" fmla="*/ 474 h 505"/>
                <a:gd name="T36" fmla="*/ 473 w 486"/>
                <a:gd name="T37" fmla="*/ 447 h 505"/>
                <a:gd name="T38" fmla="*/ 485 w 486"/>
                <a:gd name="T39" fmla="*/ 418 h 505"/>
                <a:gd name="T40" fmla="*/ 484 w 486"/>
                <a:gd name="T41" fmla="*/ 397 h 505"/>
                <a:gd name="T42" fmla="*/ 478 w 486"/>
                <a:gd name="T43" fmla="*/ 358 h 505"/>
                <a:gd name="T44" fmla="*/ 471 w 486"/>
                <a:gd name="T45" fmla="*/ 316 h 505"/>
                <a:gd name="T46" fmla="*/ 465 w 486"/>
                <a:gd name="T47" fmla="*/ 270 h 505"/>
                <a:gd name="T48" fmla="*/ 456 w 486"/>
                <a:gd name="T49" fmla="*/ 252 h 505"/>
                <a:gd name="T50" fmla="*/ 439 w 486"/>
                <a:gd name="T51" fmla="*/ 239 h 505"/>
                <a:gd name="T52" fmla="*/ 413 w 486"/>
                <a:gd name="T53" fmla="*/ 232 h 505"/>
                <a:gd name="T54" fmla="*/ 392 w 486"/>
                <a:gd name="T55" fmla="*/ 222 h 505"/>
                <a:gd name="T56" fmla="*/ 370 w 486"/>
                <a:gd name="T57" fmla="*/ 207 h 505"/>
                <a:gd name="T58" fmla="*/ 330 w 486"/>
                <a:gd name="T59" fmla="*/ 188 h 505"/>
                <a:gd name="T60" fmla="*/ 290 w 486"/>
                <a:gd name="T61" fmla="*/ 172 h 505"/>
                <a:gd name="T62" fmla="*/ 273 w 486"/>
                <a:gd name="T63" fmla="*/ 160 h 505"/>
                <a:gd name="T64" fmla="*/ 264 w 486"/>
                <a:gd name="T65" fmla="*/ 151 h 505"/>
                <a:gd name="T66" fmla="*/ 261 w 486"/>
                <a:gd name="T67" fmla="*/ 125 h 505"/>
                <a:gd name="T68" fmla="*/ 261 w 486"/>
                <a:gd name="T69" fmla="*/ 90 h 505"/>
                <a:gd name="T70" fmla="*/ 255 w 486"/>
                <a:gd name="T71" fmla="*/ 71 h 505"/>
                <a:gd name="T72" fmla="*/ 241 w 486"/>
                <a:gd name="T73" fmla="*/ 55 h 505"/>
                <a:gd name="T74" fmla="*/ 234 w 486"/>
                <a:gd name="T75" fmla="*/ 37 h 505"/>
                <a:gd name="T76" fmla="*/ 199 w 486"/>
                <a:gd name="T77" fmla="*/ 12 h 505"/>
                <a:gd name="T78" fmla="*/ 186 w 486"/>
                <a:gd name="T79" fmla="*/ 8 h 505"/>
                <a:gd name="T80" fmla="*/ 173 w 486"/>
                <a:gd name="T81" fmla="*/ 2 h 505"/>
                <a:gd name="T82" fmla="*/ 139 w 486"/>
                <a:gd name="T83" fmla="*/ 1 h 505"/>
                <a:gd name="T84" fmla="*/ 70 w 486"/>
                <a:gd name="T85" fmla="*/ 11 h 505"/>
                <a:gd name="T86" fmla="*/ 42 w 486"/>
                <a:gd name="T87" fmla="*/ 21 h 505"/>
                <a:gd name="T88" fmla="*/ 24 w 486"/>
                <a:gd name="T89" fmla="*/ 37 h 505"/>
                <a:gd name="T90" fmla="*/ 20 w 486"/>
                <a:gd name="T91" fmla="*/ 6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6" h="505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61" name="Freeform 195"/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2655890" y="3487751"/>
              <a:ext cx="73025" cy="109538"/>
            </a:xfrm>
            <a:custGeom>
              <a:avLst/>
              <a:gdLst>
                <a:gd name="T0" fmla="*/ 7 w 166"/>
                <a:gd name="T1" fmla="*/ 183 h 208"/>
                <a:gd name="T2" fmla="*/ 79 w 166"/>
                <a:gd name="T3" fmla="*/ 208 h 208"/>
                <a:gd name="T4" fmla="*/ 85 w 166"/>
                <a:gd name="T5" fmla="*/ 207 h 208"/>
                <a:gd name="T6" fmla="*/ 90 w 166"/>
                <a:gd name="T7" fmla="*/ 204 h 208"/>
                <a:gd name="T8" fmla="*/ 97 w 166"/>
                <a:gd name="T9" fmla="*/ 198 h 208"/>
                <a:gd name="T10" fmla="*/ 104 w 166"/>
                <a:gd name="T11" fmla="*/ 192 h 208"/>
                <a:gd name="T12" fmla="*/ 117 w 166"/>
                <a:gd name="T13" fmla="*/ 176 h 208"/>
                <a:gd name="T14" fmla="*/ 130 w 166"/>
                <a:gd name="T15" fmla="*/ 158 h 208"/>
                <a:gd name="T16" fmla="*/ 154 w 166"/>
                <a:gd name="T17" fmla="*/ 122 h 208"/>
                <a:gd name="T18" fmla="*/ 166 w 166"/>
                <a:gd name="T19" fmla="*/ 103 h 208"/>
                <a:gd name="T20" fmla="*/ 144 w 166"/>
                <a:gd name="T21" fmla="*/ 94 h 208"/>
                <a:gd name="T22" fmla="*/ 126 w 166"/>
                <a:gd name="T23" fmla="*/ 84 h 208"/>
                <a:gd name="T24" fmla="*/ 108 w 166"/>
                <a:gd name="T25" fmla="*/ 74 h 208"/>
                <a:gd name="T26" fmla="*/ 93 w 166"/>
                <a:gd name="T27" fmla="*/ 64 h 208"/>
                <a:gd name="T28" fmla="*/ 86 w 166"/>
                <a:gd name="T29" fmla="*/ 58 h 208"/>
                <a:gd name="T30" fmla="*/ 81 w 166"/>
                <a:gd name="T31" fmla="*/ 53 h 208"/>
                <a:gd name="T32" fmla="*/ 75 w 166"/>
                <a:gd name="T33" fmla="*/ 47 h 208"/>
                <a:gd name="T34" fmla="*/ 71 w 166"/>
                <a:gd name="T35" fmla="*/ 40 h 208"/>
                <a:gd name="T36" fmla="*/ 67 w 166"/>
                <a:gd name="T37" fmla="*/ 33 h 208"/>
                <a:gd name="T38" fmla="*/ 64 w 166"/>
                <a:gd name="T39" fmla="*/ 26 h 208"/>
                <a:gd name="T40" fmla="*/ 62 w 166"/>
                <a:gd name="T41" fmla="*/ 18 h 208"/>
                <a:gd name="T42" fmla="*/ 60 w 166"/>
                <a:gd name="T43" fmla="*/ 11 h 208"/>
                <a:gd name="T44" fmla="*/ 50 w 166"/>
                <a:gd name="T45" fmla="*/ 10 h 208"/>
                <a:gd name="T46" fmla="*/ 43 w 166"/>
                <a:gd name="T47" fmla="*/ 8 h 208"/>
                <a:gd name="T48" fmla="*/ 40 w 166"/>
                <a:gd name="T49" fmla="*/ 5 h 208"/>
                <a:gd name="T50" fmla="*/ 39 w 166"/>
                <a:gd name="T51" fmla="*/ 3 h 208"/>
                <a:gd name="T52" fmla="*/ 38 w 166"/>
                <a:gd name="T53" fmla="*/ 1 h 208"/>
                <a:gd name="T54" fmla="*/ 36 w 166"/>
                <a:gd name="T55" fmla="*/ 0 h 208"/>
                <a:gd name="T56" fmla="*/ 32 w 166"/>
                <a:gd name="T57" fmla="*/ 1 h 208"/>
                <a:gd name="T58" fmla="*/ 27 w 166"/>
                <a:gd name="T59" fmla="*/ 5 h 208"/>
                <a:gd name="T60" fmla="*/ 20 w 166"/>
                <a:gd name="T61" fmla="*/ 11 h 208"/>
                <a:gd name="T62" fmla="*/ 11 w 166"/>
                <a:gd name="T63" fmla="*/ 22 h 208"/>
                <a:gd name="T64" fmla="*/ 7 w 166"/>
                <a:gd name="T65" fmla="*/ 29 h 208"/>
                <a:gd name="T66" fmla="*/ 4 w 166"/>
                <a:gd name="T67" fmla="*/ 37 h 208"/>
                <a:gd name="T68" fmla="*/ 2 w 166"/>
                <a:gd name="T69" fmla="*/ 45 h 208"/>
                <a:gd name="T70" fmla="*/ 0 w 166"/>
                <a:gd name="T71" fmla="*/ 54 h 208"/>
                <a:gd name="T72" fmla="*/ 0 w 166"/>
                <a:gd name="T73" fmla="*/ 60 h 208"/>
                <a:gd name="T74" fmla="*/ 2 w 166"/>
                <a:gd name="T75" fmla="*/ 65 h 208"/>
                <a:gd name="T76" fmla="*/ 3 w 166"/>
                <a:gd name="T77" fmla="*/ 70 h 208"/>
                <a:gd name="T78" fmla="*/ 5 w 166"/>
                <a:gd name="T79" fmla="*/ 76 h 208"/>
                <a:gd name="T80" fmla="*/ 10 w 166"/>
                <a:gd name="T81" fmla="*/ 86 h 208"/>
                <a:gd name="T82" fmla="*/ 17 w 166"/>
                <a:gd name="T83" fmla="*/ 98 h 208"/>
                <a:gd name="T84" fmla="*/ 22 w 166"/>
                <a:gd name="T85" fmla="*/ 109 h 208"/>
                <a:gd name="T86" fmla="*/ 28 w 166"/>
                <a:gd name="T87" fmla="*/ 120 h 208"/>
                <a:gd name="T88" fmla="*/ 30 w 166"/>
                <a:gd name="T89" fmla="*/ 126 h 208"/>
                <a:gd name="T90" fmla="*/ 32 w 166"/>
                <a:gd name="T91" fmla="*/ 133 h 208"/>
                <a:gd name="T92" fmla="*/ 33 w 166"/>
                <a:gd name="T93" fmla="*/ 139 h 208"/>
                <a:gd name="T94" fmla="*/ 33 w 166"/>
                <a:gd name="T95" fmla="*/ 147 h 208"/>
                <a:gd name="T96" fmla="*/ 32 w 166"/>
                <a:gd name="T97" fmla="*/ 153 h 208"/>
                <a:gd name="T98" fmla="*/ 31 w 166"/>
                <a:gd name="T99" fmla="*/ 159 h 208"/>
                <a:gd name="T100" fmla="*/ 28 w 166"/>
                <a:gd name="T101" fmla="*/ 165 h 208"/>
                <a:gd name="T102" fmla="*/ 25 w 166"/>
                <a:gd name="T103" fmla="*/ 169 h 208"/>
                <a:gd name="T104" fmla="*/ 21 w 166"/>
                <a:gd name="T105" fmla="*/ 174 h 208"/>
                <a:gd name="T106" fmla="*/ 17 w 166"/>
                <a:gd name="T107" fmla="*/ 177 h 208"/>
                <a:gd name="T108" fmla="*/ 11 w 166"/>
                <a:gd name="T109" fmla="*/ 180 h 208"/>
                <a:gd name="T110" fmla="*/ 7 w 166"/>
                <a:gd name="T111" fmla="*/ 18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6" h="208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62" name="Freeform 196"/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2170115" y="3046424"/>
              <a:ext cx="69850" cy="58737"/>
            </a:xfrm>
            <a:custGeom>
              <a:avLst/>
              <a:gdLst>
                <a:gd name="T0" fmla="*/ 153 w 164"/>
                <a:gd name="T1" fmla="*/ 104 h 104"/>
                <a:gd name="T2" fmla="*/ 134 w 164"/>
                <a:gd name="T3" fmla="*/ 102 h 104"/>
                <a:gd name="T4" fmla="*/ 110 w 164"/>
                <a:gd name="T5" fmla="*/ 97 h 104"/>
                <a:gd name="T6" fmla="*/ 96 w 164"/>
                <a:gd name="T7" fmla="*/ 94 h 104"/>
                <a:gd name="T8" fmla="*/ 80 w 164"/>
                <a:gd name="T9" fmla="*/ 93 h 104"/>
                <a:gd name="T10" fmla="*/ 73 w 164"/>
                <a:gd name="T11" fmla="*/ 93 h 104"/>
                <a:gd name="T12" fmla="*/ 64 w 164"/>
                <a:gd name="T13" fmla="*/ 94 h 104"/>
                <a:gd name="T14" fmla="*/ 55 w 164"/>
                <a:gd name="T15" fmla="*/ 96 h 104"/>
                <a:gd name="T16" fmla="*/ 47 w 164"/>
                <a:gd name="T17" fmla="*/ 98 h 104"/>
                <a:gd name="T18" fmla="*/ 41 w 164"/>
                <a:gd name="T19" fmla="*/ 100 h 104"/>
                <a:gd name="T20" fmla="*/ 34 w 164"/>
                <a:gd name="T21" fmla="*/ 100 h 104"/>
                <a:gd name="T22" fmla="*/ 27 w 164"/>
                <a:gd name="T23" fmla="*/ 99 h 104"/>
                <a:gd name="T24" fmla="*/ 19 w 164"/>
                <a:gd name="T25" fmla="*/ 96 h 104"/>
                <a:gd name="T26" fmla="*/ 11 w 164"/>
                <a:gd name="T27" fmla="*/ 92 h 104"/>
                <a:gd name="T28" fmla="*/ 6 w 164"/>
                <a:gd name="T29" fmla="*/ 88 h 104"/>
                <a:gd name="T30" fmla="*/ 3 w 164"/>
                <a:gd name="T31" fmla="*/ 86 h 104"/>
                <a:gd name="T32" fmla="*/ 1 w 164"/>
                <a:gd name="T33" fmla="*/ 84 h 104"/>
                <a:gd name="T34" fmla="*/ 0 w 164"/>
                <a:gd name="T35" fmla="*/ 81 h 104"/>
                <a:gd name="T36" fmla="*/ 0 w 164"/>
                <a:gd name="T37" fmla="*/ 79 h 104"/>
                <a:gd name="T38" fmla="*/ 0 w 164"/>
                <a:gd name="T39" fmla="*/ 76 h 104"/>
                <a:gd name="T40" fmla="*/ 1 w 164"/>
                <a:gd name="T41" fmla="*/ 74 h 104"/>
                <a:gd name="T42" fmla="*/ 3 w 164"/>
                <a:gd name="T43" fmla="*/ 71 h 104"/>
                <a:gd name="T44" fmla="*/ 6 w 164"/>
                <a:gd name="T45" fmla="*/ 70 h 104"/>
                <a:gd name="T46" fmla="*/ 12 w 164"/>
                <a:gd name="T47" fmla="*/ 67 h 104"/>
                <a:gd name="T48" fmla="*/ 20 w 164"/>
                <a:gd name="T49" fmla="*/ 66 h 104"/>
                <a:gd name="T50" fmla="*/ 40 w 164"/>
                <a:gd name="T51" fmla="*/ 66 h 104"/>
                <a:gd name="T52" fmla="*/ 61 w 164"/>
                <a:gd name="T53" fmla="*/ 67 h 104"/>
                <a:gd name="T54" fmla="*/ 70 w 164"/>
                <a:gd name="T55" fmla="*/ 67 h 104"/>
                <a:gd name="T56" fmla="*/ 79 w 164"/>
                <a:gd name="T57" fmla="*/ 67 h 104"/>
                <a:gd name="T58" fmla="*/ 87 w 164"/>
                <a:gd name="T59" fmla="*/ 67 h 104"/>
                <a:gd name="T60" fmla="*/ 94 w 164"/>
                <a:gd name="T61" fmla="*/ 67 h 104"/>
                <a:gd name="T62" fmla="*/ 94 w 164"/>
                <a:gd name="T63" fmla="*/ 56 h 104"/>
                <a:gd name="T64" fmla="*/ 94 w 164"/>
                <a:gd name="T65" fmla="*/ 43 h 104"/>
                <a:gd name="T66" fmla="*/ 94 w 164"/>
                <a:gd name="T67" fmla="*/ 29 h 104"/>
                <a:gd name="T68" fmla="*/ 94 w 164"/>
                <a:gd name="T69" fmla="*/ 18 h 104"/>
                <a:gd name="T70" fmla="*/ 79 w 164"/>
                <a:gd name="T71" fmla="*/ 17 h 104"/>
                <a:gd name="T72" fmla="*/ 67 w 164"/>
                <a:gd name="T73" fmla="*/ 15 h 104"/>
                <a:gd name="T74" fmla="*/ 62 w 164"/>
                <a:gd name="T75" fmla="*/ 13 h 104"/>
                <a:gd name="T76" fmla="*/ 57 w 164"/>
                <a:gd name="T77" fmla="*/ 10 h 104"/>
                <a:gd name="T78" fmla="*/ 52 w 164"/>
                <a:gd name="T79" fmla="*/ 6 h 104"/>
                <a:gd name="T80" fmla="*/ 47 w 164"/>
                <a:gd name="T81" fmla="*/ 0 h 104"/>
                <a:gd name="T82" fmla="*/ 146 w 164"/>
                <a:gd name="T83" fmla="*/ 0 h 104"/>
                <a:gd name="T84" fmla="*/ 147 w 164"/>
                <a:gd name="T85" fmla="*/ 6 h 104"/>
                <a:gd name="T86" fmla="*/ 148 w 164"/>
                <a:gd name="T87" fmla="*/ 13 h 104"/>
                <a:gd name="T88" fmla="*/ 150 w 164"/>
                <a:gd name="T89" fmla="*/ 19 h 104"/>
                <a:gd name="T90" fmla="*/ 152 w 164"/>
                <a:gd name="T91" fmla="*/ 25 h 104"/>
                <a:gd name="T92" fmla="*/ 156 w 164"/>
                <a:gd name="T93" fmla="*/ 35 h 104"/>
                <a:gd name="T94" fmla="*/ 159 w 164"/>
                <a:gd name="T95" fmla="*/ 46 h 104"/>
                <a:gd name="T96" fmla="*/ 163 w 164"/>
                <a:gd name="T97" fmla="*/ 54 h 104"/>
                <a:gd name="T98" fmla="*/ 164 w 164"/>
                <a:gd name="T99" fmla="*/ 62 h 104"/>
                <a:gd name="T100" fmla="*/ 163 w 164"/>
                <a:gd name="T101" fmla="*/ 65 h 104"/>
                <a:gd name="T102" fmla="*/ 160 w 164"/>
                <a:gd name="T103" fmla="*/ 68 h 104"/>
                <a:gd name="T104" fmla="*/ 157 w 164"/>
                <a:gd name="T105" fmla="*/ 71 h 104"/>
                <a:gd name="T106" fmla="*/ 153 w 164"/>
                <a:gd name="T107" fmla="*/ 73 h 104"/>
                <a:gd name="T108" fmla="*/ 153 w 164"/>
                <a:gd name="T10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4" h="104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63" name="Freeform 197"/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2536826" y="5400696"/>
              <a:ext cx="23813" cy="57150"/>
            </a:xfrm>
            <a:custGeom>
              <a:avLst/>
              <a:gdLst>
                <a:gd name="T0" fmla="*/ 0 w 53"/>
                <a:gd name="T1" fmla="*/ 8 h 19"/>
                <a:gd name="T2" fmla="*/ 7 w 53"/>
                <a:gd name="T3" fmla="*/ 13 h 19"/>
                <a:gd name="T4" fmla="*/ 14 w 53"/>
                <a:gd name="T5" fmla="*/ 17 h 19"/>
                <a:gd name="T6" fmla="*/ 22 w 53"/>
                <a:gd name="T7" fmla="*/ 19 h 19"/>
                <a:gd name="T8" fmla="*/ 29 w 53"/>
                <a:gd name="T9" fmla="*/ 19 h 19"/>
                <a:gd name="T10" fmla="*/ 35 w 53"/>
                <a:gd name="T11" fmla="*/ 18 h 19"/>
                <a:gd name="T12" fmla="*/ 42 w 53"/>
                <a:gd name="T13" fmla="*/ 15 h 19"/>
                <a:gd name="T14" fmla="*/ 47 w 53"/>
                <a:gd name="T15" fmla="*/ 12 h 19"/>
                <a:gd name="T16" fmla="*/ 53 w 53"/>
                <a:gd name="T17" fmla="*/ 8 h 19"/>
                <a:gd name="T18" fmla="*/ 47 w 53"/>
                <a:gd name="T19" fmla="*/ 5 h 19"/>
                <a:gd name="T20" fmla="*/ 42 w 53"/>
                <a:gd name="T21" fmla="*/ 2 h 19"/>
                <a:gd name="T22" fmla="*/ 35 w 53"/>
                <a:gd name="T23" fmla="*/ 1 h 19"/>
                <a:gd name="T24" fmla="*/ 29 w 53"/>
                <a:gd name="T25" fmla="*/ 0 h 19"/>
                <a:gd name="T26" fmla="*/ 22 w 53"/>
                <a:gd name="T27" fmla="*/ 0 h 19"/>
                <a:gd name="T28" fmla="*/ 14 w 53"/>
                <a:gd name="T29" fmla="*/ 1 h 19"/>
                <a:gd name="T30" fmla="*/ 7 w 53"/>
                <a:gd name="T31" fmla="*/ 3 h 19"/>
                <a:gd name="T32" fmla="*/ 0 w 53"/>
                <a:gd name="T3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64" name="Freeform 198"/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2501902" y="5380058"/>
              <a:ext cx="34925" cy="58737"/>
            </a:xfrm>
            <a:custGeom>
              <a:avLst/>
              <a:gdLst>
                <a:gd name="T0" fmla="*/ 0 w 80"/>
                <a:gd name="T1" fmla="*/ 0 h 18"/>
                <a:gd name="T2" fmla="*/ 1 w 80"/>
                <a:gd name="T3" fmla="*/ 6 h 18"/>
                <a:gd name="T4" fmla="*/ 5 w 80"/>
                <a:gd name="T5" fmla="*/ 12 h 18"/>
                <a:gd name="T6" fmla="*/ 8 w 80"/>
                <a:gd name="T7" fmla="*/ 14 h 18"/>
                <a:gd name="T8" fmla="*/ 11 w 80"/>
                <a:gd name="T9" fmla="*/ 16 h 18"/>
                <a:gd name="T10" fmla="*/ 15 w 80"/>
                <a:gd name="T11" fmla="*/ 18 h 18"/>
                <a:gd name="T12" fmla="*/ 20 w 80"/>
                <a:gd name="T13" fmla="*/ 18 h 18"/>
                <a:gd name="T14" fmla="*/ 22 w 80"/>
                <a:gd name="T15" fmla="*/ 15 h 18"/>
                <a:gd name="T16" fmla="*/ 24 w 80"/>
                <a:gd name="T17" fmla="*/ 13 h 18"/>
                <a:gd name="T18" fmla="*/ 26 w 80"/>
                <a:gd name="T19" fmla="*/ 11 h 18"/>
                <a:gd name="T20" fmla="*/ 31 w 80"/>
                <a:gd name="T21" fmla="*/ 10 h 18"/>
                <a:gd name="T22" fmla="*/ 38 w 80"/>
                <a:gd name="T23" fmla="*/ 8 h 18"/>
                <a:gd name="T24" fmla="*/ 47 w 80"/>
                <a:gd name="T25" fmla="*/ 7 h 18"/>
                <a:gd name="T26" fmla="*/ 57 w 80"/>
                <a:gd name="T27" fmla="*/ 7 h 18"/>
                <a:gd name="T28" fmla="*/ 66 w 80"/>
                <a:gd name="T29" fmla="*/ 6 h 18"/>
                <a:gd name="T30" fmla="*/ 70 w 80"/>
                <a:gd name="T31" fmla="*/ 5 h 18"/>
                <a:gd name="T32" fmla="*/ 74 w 80"/>
                <a:gd name="T33" fmla="*/ 4 h 18"/>
                <a:gd name="T34" fmla="*/ 77 w 80"/>
                <a:gd name="T35" fmla="*/ 2 h 18"/>
                <a:gd name="T36" fmla="*/ 80 w 80"/>
                <a:gd name="T37" fmla="*/ 0 h 18"/>
                <a:gd name="T38" fmla="*/ 0 w 80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8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65" name="Freeform 199"/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2501902" y="5359420"/>
              <a:ext cx="22225" cy="60325"/>
            </a:xfrm>
            <a:custGeom>
              <a:avLst/>
              <a:gdLst>
                <a:gd name="T0" fmla="*/ 20 w 46"/>
                <a:gd name="T1" fmla="*/ 0 h 27"/>
                <a:gd name="T2" fmla="*/ 0 w 46"/>
                <a:gd name="T3" fmla="*/ 18 h 27"/>
                <a:gd name="T4" fmla="*/ 9 w 46"/>
                <a:gd name="T5" fmla="*/ 22 h 27"/>
                <a:gd name="T6" fmla="*/ 16 w 46"/>
                <a:gd name="T7" fmla="*/ 25 h 27"/>
                <a:gd name="T8" fmla="*/ 23 w 46"/>
                <a:gd name="T9" fmla="*/ 27 h 27"/>
                <a:gd name="T10" fmla="*/ 29 w 46"/>
                <a:gd name="T11" fmla="*/ 27 h 27"/>
                <a:gd name="T12" fmla="*/ 33 w 46"/>
                <a:gd name="T13" fmla="*/ 27 h 27"/>
                <a:gd name="T14" fmla="*/ 37 w 46"/>
                <a:gd name="T15" fmla="*/ 25 h 27"/>
                <a:gd name="T16" fmla="*/ 42 w 46"/>
                <a:gd name="T17" fmla="*/ 22 h 27"/>
                <a:gd name="T18" fmla="*/ 46 w 46"/>
                <a:gd name="T19" fmla="*/ 18 h 27"/>
                <a:gd name="T20" fmla="*/ 41 w 46"/>
                <a:gd name="T21" fmla="*/ 16 h 27"/>
                <a:gd name="T22" fmla="*/ 33 w 46"/>
                <a:gd name="T23" fmla="*/ 11 h 27"/>
                <a:gd name="T24" fmla="*/ 26 w 46"/>
                <a:gd name="T25" fmla="*/ 5 h 27"/>
                <a:gd name="T26" fmla="*/ 20 w 46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27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66" name="Freeform 200"/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2471740" y="5353070"/>
              <a:ext cx="25400" cy="60325"/>
            </a:xfrm>
            <a:custGeom>
              <a:avLst/>
              <a:gdLst>
                <a:gd name="T0" fmla="*/ 34 w 54"/>
                <a:gd name="T1" fmla="*/ 0 h 39"/>
                <a:gd name="T2" fmla="*/ 20 w 54"/>
                <a:gd name="T3" fmla="*/ 4 h 39"/>
                <a:gd name="T4" fmla="*/ 10 w 54"/>
                <a:gd name="T5" fmla="*/ 10 h 39"/>
                <a:gd name="T6" fmla="*/ 6 w 54"/>
                <a:gd name="T7" fmla="*/ 13 h 39"/>
                <a:gd name="T8" fmla="*/ 4 w 54"/>
                <a:gd name="T9" fmla="*/ 16 h 39"/>
                <a:gd name="T10" fmla="*/ 2 w 54"/>
                <a:gd name="T11" fmla="*/ 20 h 39"/>
                <a:gd name="T12" fmla="*/ 0 w 54"/>
                <a:gd name="T13" fmla="*/ 24 h 39"/>
                <a:gd name="T14" fmla="*/ 2 w 54"/>
                <a:gd name="T15" fmla="*/ 28 h 39"/>
                <a:gd name="T16" fmla="*/ 3 w 54"/>
                <a:gd name="T17" fmla="*/ 32 h 39"/>
                <a:gd name="T18" fmla="*/ 5 w 54"/>
                <a:gd name="T19" fmla="*/ 35 h 39"/>
                <a:gd name="T20" fmla="*/ 8 w 54"/>
                <a:gd name="T21" fmla="*/ 37 h 39"/>
                <a:gd name="T22" fmla="*/ 11 w 54"/>
                <a:gd name="T23" fmla="*/ 38 h 39"/>
                <a:gd name="T24" fmla="*/ 16 w 54"/>
                <a:gd name="T25" fmla="*/ 39 h 39"/>
                <a:gd name="T26" fmla="*/ 20 w 54"/>
                <a:gd name="T27" fmla="*/ 39 h 39"/>
                <a:gd name="T28" fmla="*/ 25 w 54"/>
                <a:gd name="T29" fmla="*/ 39 h 39"/>
                <a:gd name="T30" fmla="*/ 30 w 54"/>
                <a:gd name="T31" fmla="*/ 38 h 39"/>
                <a:gd name="T32" fmla="*/ 34 w 54"/>
                <a:gd name="T33" fmla="*/ 37 h 39"/>
                <a:gd name="T34" fmla="*/ 39 w 54"/>
                <a:gd name="T35" fmla="*/ 35 h 39"/>
                <a:gd name="T36" fmla="*/ 43 w 54"/>
                <a:gd name="T37" fmla="*/ 33 h 39"/>
                <a:gd name="T38" fmla="*/ 47 w 54"/>
                <a:gd name="T39" fmla="*/ 30 h 39"/>
                <a:gd name="T40" fmla="*/ 50 w 54"/>
                <a:gd name="T41" fmla="*/ 26 h 39"/>
                <a:gd name="T42" fmla="*/ 52 w 54"/>
                <a:gd name="T43" fmla="*/ 22 h 39"/>
                <a:gd name="T44" fmla="*/ 54 w 54"/>
                <a:gd name="T45" fmla="*/ 18 h 39"/>
                <a:gd name="T46" fmla="*/ 51 w 54"/>
                <a:gd name="T47" fmla="*/ 17 h 39"/>
                <a:gd name="T48" fmla="*/ 48 w 54"/>
                <a:gd name="T49" fmla="*/ 16 h 39"/>
                <a:gd name="T50" fmla="*/ 44 w 54"/>
                <a:gd name="T51" fmla="*/ 14 h 39"/>
                <a:gd name="T52" fmla="*/ 42 w 54"/>
                <a:gd name="T53" fmla="*/ 11 h 39"/>
                <a:gd name="T54" fmla="*/ 39 w 54"/>
                <a:gd name="T55" fmla="*/ 8 h 39"/>
                <a:gd name="T56" fmla="*/ 37 w 54"/>
                <a:gd name="T57" fmla="*/ 5 h 39"/>
                <a:gd name="T58" fmla="*/ 34 w 54"/>
                <a:gd name="T59" fmla="*/ 2 h 39"/>
                <a:gd name="T60" fmla="*/ 34 w 54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4" h="39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67" name="Freeform 201"/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2446340" y="5343545"/>
              <a:ext cx="28575" cy="58738"/>
            </a:xfrm>
            <a:custGeom>
              <a:avLst/>
              <a:gdLst>
                <a:gd name="T0" fmla="*/ 0 w 60"/>
                <a:gd name="T1" fmla="*/ 11 h 15"/>
                <a:gd name="T2" fmla="*/ 10 w 60"/>
                <a:gd name="T3" fmla="*/ 13 h 15"/>
                <a:gd name="T4" fmla="*/ 18 w 60"/>
                <a:gd name="T5" fmla="*/ 14 h 15"/>
                <a:gd name="T6" fmla="*/ 27 w 60"/>
                <a:gd name="T7" fmla="*/ 15 h 15"/>
                <a:gd name="T8" fmla="*/ 35 w 60"/>
                <a:gd name="T9" fmla="*/ 15 h 15"/>
                <a:gd name="T10" fmla="*/ 41 w 60"/>
                <a:gd name="T11" fmla="*/ 14 h 15"/>
                <a:gd name="T12" fmla="*/ 48 w 60"/>
                <a:gd name="T13" fmla="*/ 12 h 15"/>
                <a:gd name="T14" fmla="*/ 55 w 60"/>
                <a:gd name="T15" fmla="*/ 9 h 15"/>
                <a:gd name="T16" fmla="*/ 60 w 60"/>
                <a:gd name="T17" fmla="*/ 5 h 15"/>
                <a:gd name="T18" fmla="*/ 57 w 60"/>
                <a:gd name="T19" fmla="*/ 3 h 15"/>
                <a:gd name="T20" fmla="*/ 54 w 60"/>
                <a:gd name="T21" fmla="*/ 0 h 15"/>
                <a:gd name="T22" fmla="*/ 51 w 60"/>
                <a:gd name="T23" fmla="*/ 0 h 15"/>
                <a:gd name="T24" fmla="*/ 47 w 60"/>
                <a:gd name="T25" fmla="*/ 0 h 15"/>
                <a:gd name="T26" fmla="*/ 40 w 60"/>
                <a:gd name="T27" fmla="*/ 0 h 15"/>
                <a:gd name="T28" fmla="*/ 33 w 60"/>
                <a:gd name="T29" fmla="*/ 3 h 15"/>
                <a:gd name="T30" fmla="*/ 24 w 60"/>
                <a:gd name="T31" fmla="*/ 6 h 15"/>
                <a:gd name="T32" fmla="*/ 16 w 60"/>
                <a:gd name="T33" fmla="*/ 8 h 15"/>
                <a:gd name="T34" fmla="*/ 7 w 60"/>
                <a:gd name="T35" fmla="*/ 10 h 15"/>
                <a:gd name="T36" fmla="*/ 0 w 60"/>
                <a:gd name="T3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15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68" name="Freeform 202"/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2422526" y="5330845"/>
              <a:ext cx="33338" cy="57150"/>
            </a:xfrm>
            <a:custGeom>
              <a:avLst/>
              <a:gdLst>
                <a:gd name="T0" fmla="*/ 40 w 79"/>
                <a:gd name="T1" fmla="*/ 0 h 32"/>
                <a:gd name="T2" fmla="*/ 34 w 79"/>
                <a:gd name="T3" fmla="*/ 1 h 32"/>
                <a:gd name="T4" fmla="*/ 30 w 79"/>
                <a:gd name="T5" fmla="*/ 2 h 32"/>
                <a:gd name="T6" fmla="*/ 25 w 79"/>
                <a:gd name="T7" fmla="*/ 4 h 32"/>
                <a:gd name="T8" fmla="*/ 20 w 79"/>
                <a:gd name="T9" fmla="*/ 6 h 32"/>
                <a:gd name="T10" fmla="*/ 15 w 79"/>
                <a:gd name="T11" fmla="*/ 9 h 32"/>
                <a:gd name="T12" fmla="*/ 10 w 79"/>
                <a:gd name="T13" fmla="*/ 11 h 32"/>
                <a:gd name="T14" fmla="*/ 5 w 79"/>
                <a:gd name="T15" fmla="*/ 12 h 32"/>
                <a:gd name="T16" fmla="*/ 0 w 79"/>
                <a:gd name="T17" fmla="*/ 13 h 32"/>
                <a:gd name="T18" fmla="*/ 5 w 79"/>
                <a:gd name="T19" fmla="*/ 21 h 32"/>
                <a:gd name="T20" fmla="*/ 10 w 79"/>
                <a:gd name="T21" fmla="*/ 26 h 32"/>
                <a:gd name="T22" fmla="*/ 12 w 79"/>
                <a:gd name="T23" fmla="*/ 29 h 32"/>
                <a:gd name="T24" fmla="*/ 15 w 79"/>
                <a:gd name="T25" fmla="*/ 31 h 32"/>
                <a:gd name="T26" fmla="*/ 18 w 79"/>
                <a:gd name="T27" fmla="*/ 31 h 32"/>
                <a:gd name="T28" fmla="*/ 20 w 79"/>
                <a:gd name="T29" fmla="*/ 32 h 32"/>
                <a:gd name="T30" fmla="*/ 27 w 79"/>
                <a:gd name="T31" fmla="*/ 31 h 32"/>
                <a:gd name="T32" fmla="*/ 34 w 79"/>
                <a:gd name="T33" fmla="*/ 30 h 32"/>
                <a:gd name="T34" fmla="*/ 41 w 79"/>
                <a:gd name="T35" fmla="*/ 27 h 32"/>
                <a:gd name="T36" fmla="*/ 48 w 79"/>
                <a:gd name="T37" fmla="*/ 24 h 32"/>
                <a:gd name="T38" fmla="*/ 62 w 79"/>
                <a:gd name="T39" fmla="*/ 18 h 32"/>
                <a:gd name="T40" fmla="*/ 79 w 79"/>
                <a:gd name="T41" fmla="*/ 13 h 32"/>
                <a:gd name="T42" fmla="*/ 67 w 79"/>
                <a:gd name="T43" fmla="*/ 6 h 32"/>
                <a:gd name="T44" fmla="*/ 58 w 79"/>
                <a:gd name="T45" fmla="*/ 2 h 32"/>
                <a:gd name="T46" fmla="*/ 49 w 79"/>
                <a:gd name="T47" fmla="*/ 1 h 32"/>
                <a:gd name="T48" fmla="*/ 40 w 79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32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69" name="Freeform 203"/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2416176" y="5311795"/>
              <a:ext cx="30163" cy="57150"/>
            </a:xfrm>
            <a:custGeom>
              <a:avLst/>
              <a:gdLst>
                <a:gd name="T0" fmla="*/ 33 w 66"/>
                <a:gd name="T1" fmla="*/ 0 h 19"/>
                <a:gd name="T2" fmla="*/ 25 w 66"/>
                <a:gd name="T3" fmla="*/ 1 h 19"/>
                <a:gd name="T4" fmla="*/ 19 w 66"/>
                <a:gd name="T5" fmla="*/ 2 h 19"/>
                <a:gd name="T6" fmla="*/ 13 w 66"/>
                <a:gd name="T7" fmla="*/ 4 h 19"/>
                <a:gd name="T8" fmla="*/ 9 w 66"/>
                <a:gd name="T9" fmla="*/ 7 h 19"/>
                <a:gd name="T10" fmla="*/ 5 w 66"/>
                <a:gd name="T11" fmla="*/ 11 h 19"/>
                <a:gd name="T12" fmla="*/ 2 w 66"/>
                <a:gd name="T13" fmla="*/ 14 h 19"/>
                <a:gd name="T14" fmla="*/ 0 w 66"/>
                <a:gd name="T15" fmla="*/ 17 h 19"/>
                <a:gd name="T16" fmla="*/ 0 w 66"/>
                <a:gd name="T17" fmla="*/ 19 h 19"/>
                <a:gd name="T18" fmla="*/ 19 w 66"/>
                <a:gd name="T19" fmla="*/ 19 h 19"/>
                <a:gd name="T20" fmla="*/ 38 w 66"/>
                <a:gd name="T21" fmla="*/ 19 h 19"/>
                <a:gd name="T22" fmla="*/ 46 w 66"/>
                <a:gd name="T23" fmla="*/ 18 h 19"/>
                <a:gd name="T24" fmla="*/ 54 w 66"/>
                <a:gd name="T25" fmla="*/ 17 h 19"/>
                <a:gd name="T26" fmla="*/ 61 w 66"/>
                <a:gd name="T27" fmla="*/ 15 h 19"/>
                <a:gd name="T28" fmla="*/ 66 w 66"/>
                <a:gd name="T29" fmla="*/ 13 h 19"/>
                <a:gd name="T30" fmla="*/ 57 w 66"/>
                <a:gd name="T31" fmla="*/ 8 h 19"/>
                <a:gd name="T32" fmla="*/ 50 w 66"/>
                <a:gd name="T33" fmla="*/ 4 h 19"/>
                <a:gd name="T34" fmla="*/ 42 w 66"/>
                <a:gd name="T35" fmla="*/ 1 h 19"/>
                <a:gd name="T36" fmla="*/ 33 w 66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9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70" name="Freeform 204"/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2316164" y="5002232"/>
              <a:ext cx="25400" cy="60325"/>
            </a:xfrm>
            <a:custGeom>
              <a:avLst/>
              <a:gdLst>
                <a:gd name="T0" fmla="*/ 13 w 53"/>
                <a:gd name="T1" fmla="*/ 0 h 80"/>
                <a:gd name="T2" fmla="*/ 8 w 53"/>
                <a:gd name="T3" fmla="*/ 5 h 80"/>
                <a:gd name="T4" fmla="*/ 4 w 53"/>
                <a:gd name="T5" fmla="*/ 10 h 80"/>
                <a:gd name="T6" fmla="*/ 2 w 53"/>
                <a:gd name="T7" fmla="*/ 13 h 80"/>
                <a:gd name="T8" fmla="*/ 1 w 53"/>
                <a:gd name="T9" fmla="*/ 16 h 80"/>
                <a:gd name="T10" fmla="*/ 0 w 53"/>
                <a:gd name="T11" fmla="*/ 20 h 80"/>
                <a:gd name="T12" fmla="*/ 0 w 53"/>
                <a:gd name="T13" fmla="*/ 25 h 80"/>
                <a:gd name="T14" fmla="*/ 0 w 53"/>
                <a:gd name="T15" fmla="*/ 30 h 80"/>
                <a:gd name="T16" fmla="*/ 2 w 53"/>
                <a:gd name="T17" fmla="*/ 39 h 80"/>
                <a:gd name="T18" fmla="*/ 6 w 53"/>
                <a:gd name="T19" fmla="*/ 48 h 80"/>
                <a:gd name="T20" fmla="*/ 9 w 53"/>
                <a:gd name="T21" fmla="*/ 57 h 80"/>
                <a:gd name="T22" fmla="*/ 13 w 53"/>
                <a:gd name="T23" fmla="*/ 66 h 80"/>
                <a:gd name="T24" fmla="*/ 20 w 53"/>
                <a:gd name="T25" fmla="*/ 73 h 80"/>
                <a:gd name="T26" fmla="*/ 22 w 53"/>
                <a:gd name="T27" fmla="*/ 76 h 80"/>
                <a:gd name="T28" fmla="*/ 26 w 53"/>
                <a:gd name="T29" fmla="*/ 78 h 80"/>
                <a:gd name="T30" fmla="*/ 30 w 53"/>
                <a:gd name="T31" fmla="*/ 80 h 80"/>
                <a:gd name="T32" fmla="*/ 33 w 53"/>
                <a:gd name="T33" fmla="*/ 80 h 80"/>
                <a:gd name="T34" fmla="*/ 36 w 53"/>
                <a:gd name="T35" fmla="*/ 79 h 80"/>
                <a:gd name="T36" fmla="*/ 38 w 53"/>
                <a:gd name="T37" fmla="*/ 78 h 80"/>
                <a:gd name="T38" fmla="*/ 42 w 53"/>
                <a:gd name="T39" fmla="*/ 76 h 80"/>
                <a:gd name="T40" fmla="*/ 45 w 53"/>
                <a:gd name="T41" fmla="*/ 73 h 80"/>
                <a:gd name="T42" fmla="*/ 48 w 53"/>
                <a:gd name="T43" fmla="*/ 70 h 80"/>
                <a:gd name="T44" fmla="*/ 51 w 53"/>
                <a:gd name="T45" fmla="*/ 67 h 80"/>
                <a:gd name="T46" fmla="*/ 53 w 53"/>
                <a:gd name="T47" fmla="*/ 64 h 80"/>
                <a:gd name="T48" fmla="*/ 53 w 53"/>
                <a:gd name="T49" fmla="*/ 62 h 80"/>
                <a:gd name="T50" fmla="*/ 52 w 53"/>
                <a:gd name="T51" fmla="*/ 54 h 80"/>
                <a:gd name="T52" fmla="*/ 49 w 53"/>
                <a:gd name="T53" fmla="*/ 47 h 80"/>
                <a:gd name="T54" fmla="*/ 46 w 53"/>
                <a:gd name="T55" fmla="*/ 42 h 80"/>
                <a:gd name="T56" fmla="*/ 43 w 53"/>
                <a:gd name="T57" fmla="*/ 37 h 80"/>
                <a:gd name="T58" fmla="*/ 40 w 53"/>
                <a:gd name="T59" fmla="*/ 32 h 80"/>
                <a:gd name="T60" fmla="*/ 36 w 53"/>
                <a:gd name="T61" fmla="*/ 27 h 80"/>
                <a:gd name="T62" fmla="*/ 34 w 53"/>
                <a:gd name="T63" fmla="*/ 20 h 80"/>
                <a:gd name="T64" fmla="*/ 33 w 53"/>
                <a:gd name="T65" fmla="*/ 12 h 80"/>
                <a:gd name="T66" fmla="*/ 33 w 53"/>
                <a:gd name="T67" fmla="*/ 10 h 80"/>
                <a:gd name="T68" fmla="*/ 31 w 53"/>
                <a:gd name="T69" fmla="*/ 8 h 80"/>
                <a:gd name="T70" fmla="*/ 29 w 53"/>
                <a:gd name="T71" fmla="*/ 6 h 80"/>
                <a:gd name="T72" fmla="*/ 25 w 53"/>
                <a:gd name="T73" fmla="*/ 4 h 80"/>
                <a:gd name="T74" fmla="*/ 19 w 53"/>
                <a:gd name="T75" fmla="*/ 1 h 80"/>
                <a:gd name="T76" fmla="*/ 13 w 53"/>
                <a:gd name="T7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" h="8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71" name="Freeform 205"/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2346327" y="5097482"/>
              <a:ext cx="17463" cy="53975"/>
            </a:xfrm>
            <a:custGeom>
              <a:avLst/>
              <a:gdLst>
                <a:gd name="T0" fmla="*/ 0 w 41"/>
                <a:gd name="T1" fmla="*/ 43 h 43"/>
                <a:gd name="T2" fmla="*/ 27 w 41"/>
                <a:gd name="T3" fmla="*/ 43 h 43"/>
                <a:gd name="T4" fmla="*/ 41 w 41"/>
                <a:gd name="T5" fmla="*/ 24 h 43"/>
                <a:gd name="T6" fmla="*/ 38 w 41"/>
                <a:gd name="T7" fmla="*/ 12 h 43"/>
                <a:gd name="T8" fmla="*/ 34 w 41"/>
                <a:gd name="T9" fmla="*/ 0 h 43"/>
                <a:gd name="T10" fmla="*/ 27 w 41"/>
                <a:gd name="T11" fmla="*/ 4 h 43"/>
                <a:gd name="T12" fmla="*/ 20 w 41"/>
                <a:gd name="T13" fmla="*/ 9 h 43"/>
                <a:gd name="T14" fmla="*/ 15 w 41"/>
                <a:gd name="T15" fmla="*/ 14 h 43"/>
                <a:gd name="T16" fmla="*/ 10 w 41"/>
                <a:gd name="T17" fmla="*/ 19 h 43"/>
                <a:gd name="T18" fmla="*/ 6 w 41"/>
                <a:gd name="T19" fmla="*/ 24 h 43"/>
                <a:gd name="T20" fmla="*/ 3 w 41"/>
                <a:gd name="T21" fmla="*/ 30 h 43"/>
                <a:gd name="T22" fmla="*/ 1 w 41"/>
                <a:gd name="T23" fmla="*/ 37 h 43"/>
                <a:gd name="T24" fmla="*/ 0 w 41"/>
                <a:gd name="T2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3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72" name="Freeform 206"/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2351090" y="5119707"/>
              <a:ext cx="7937" cy="58737"/>
            </a:xfrm>
            <a:custGeom>
              <a:avLst/>
              <a:gdLst>
                <a:gd name="T0" fmla="*/ 20 w 20"/>
                <a:gd name="T1" fmla="*/ 0 h 24"/>
                <a:gd name="T2" fmla="*/ 0 w 20"/>
                <a:gd name="T3" fmla="*/ 0 h 24"/>
                <a:gd name="T4" fmla="*/ 1 w 20"/>
                <a:gd name="T5" fmla="*/ 5 h 24"/>
                <a:gd name="T6" fmla="*/ 2 w 20"/>
                <a:gd name="T7" fmla="*/ 9 h 24"/>
                <a:gd name="T8" fmla="*/ 4 w 20"/>
                <a:gd name="T9" fmla="*/ 13 h 24"/>
                <a:gd name="T10" fmla="*/ 7 w 20"/>
                <a:gd name="T11" fmla="*/ 17 h 24"/>
                <a:gd name="T12" fmla="*/ 10 w 20"/>
                <a:gd name="T13" fmla="*/ 20 h 24"/>
                <a:gd name="T14" fmla="*/ 14 w 20"/>
                <a:gd name="T15" fmla="*/ 22 h 24"/>
                <a:gd name="T16" fmla="*/ 17 w 20"/>
                <a:gd name="T17" fmla="*/ 24 h 24"/>
                <a:gd name="T18" fmla="*/ 20 w 20"/>
                <a:gd name="T19" fmla="*/ 24 h 24"/>
                <a:gd name="T20" fmla="*/ 20 w 20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4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73" name="Freeform 207"/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2365376" y="5181620"/>
              <a:ext cx="17463" cy="60325"/>
            </a:xfrm>
            <a:custGeom>
              <a:avLst/>
              <a:gdLst>
                <a:gd name="T0" fmla="*/ 0 w 39"/>
                <a:gd name="T1" fmla="*/ 12 h 43"/>
                <a:gd name="T2" fmla="*/ 2 w 39"/>
                <a:gd name="T3" fmla="*/ 17 h 43"/>
                <a:gd name="T4" fmla="*/ 6 w 39"/>
                <a:gd name="T5" fmla="*/ 22 h 43"/>
                <a:gd name="T6" fmla="*/ 12 w 39"/>
                <a:gd name="T7" fmla="*/ 27 h 43"/>
                <a:gd name="T8" fmla="*/ 16 w 39"/>
                <a:gd name="T9" fmla="*/ 32 h 43"/>
                <a:gd name="T10" fmla="*/ 23 w 39"/>
                <a:gd name="T11" fmla="*/ 37 h 43"/>
                <a:gd name="T12" fmla="*/ 28 w 39"/>
                <a:gd name="T13" fmla="*/ 40 h 43"/>
                <a:gd name="T14" fmla="*/ 34 w 39"/>
                <a:gd name="T15" fmla="*/ 43 h 43"/>
                <a:gd name="T16" fmla="*/ 39 w 39"/>
                <a:gd name="T17" fmla="*/ 43 h 43"/>
                <a:gd name="T18" fmla="*/ 38 w 39"/>
                <a:gd name="T19" fmla="*/ 32 h 43"/>
                <a:gd name="T20" fmla="*/ 36 w 39"/>
                <a:gd name="T21" fmla="*/ 19 h 43"/>
                <a:gd name="T22" fmla="*/ 34 w 39"/>
                <a:gd name="T23" fmla="*/ 8 h 43"/>
                <a:gd name="T24" fmla="*/ 32 w 39"/>
                <a:gd name="T25" fmla="*/ 0 h 43"/>
                <a:gd name="T26" fmla="*/ 19 w 39"/>
                <a:gd name="T27" fmla="*/ 3 h 43"/>
                <a:gd name="T28" fmla="*/ 6 w 39"/>
                <a:gd name="T29" fmla="*/ 6 h 43"/>
                <a:gd name="T30" fmla="*/ 0 w 39"/>
                <a:gd name="T31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3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74" name="Freeform 208"/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2352676" y="5194319"/>
              <a:ext cx="26988" cy="58738"/>
            </a:xfrm>
            <a:custGeom>
              <a:avLst/>
              <a:gdLst>
                <a:gd name="T0" fmla="*/ 29 w 55"/>
                <a:gd name="T1" fmla="*/ 26 h 62"/>
                <a:gd name="T2" fmla="*/ 8 w 55"/>
                <a:gd name="T3" fmla="*/ 0 h 62"/>
                <a:gd name="T4" fmla="*/ 4 w 55"/>
                <a:gd name="T5" fmla="*/ 5 h 62"/>
                <a:gd name="T6" fmla="*/ 1 w 55"/>
                <a:gd name="T7" fmla="*/ 11 h 62"/>
                <a:gd name="T8" fmla="*/ 0 w 55"/>
                <a:gd name="T9" fmla="*/ 16 h 62"/>
                <a:gd name="T10" fmla="*/ 0 w 55"/>
                <a:gd name="T11" fmla="*/ 21 h 62"/>
                <a:gd name="T12" fmla="*/ 2 w 55"/>
                <a:gd name="T13" fmla="*/ 26 h 62"/>
                <a:gd name="T14" fmla="*/ 4 w 55"/>
                <a:gd name="T15" fmla="*/ 31 h 62"/>
                <a:gd name="T16" fmla="*/ 8 w 55"/>
                <a:gd name="T17" fmla="*/ 36 h 62"/>
                <a:gd name="T18" fmla="*/ 11 w 55"/>
                <a:gd name="T19" fmla="*/ 41 h 62"/>
                <a:gd name="T20" fmla="*/ 16 w 55"/>
                <a:gd name="T21" fmla="*/ 45 h 62"/>
                <a:gd name="T22" fmla="*/ 21 w 55"/>
                <a:gd name="T23" fmla="*/ 49 h 62"/>
                <a:gd name="T24" fmla="*/ 26 w 55"/>
                <a:gd name="T25" fmla="*/ 53 h 62"/>
                <a:gd name="T26" fmla="*/ 33 w 55"/>
                <a:gd name="T27" fmla="*/ 56 h 62"/>
                <a:gd name="T28" fmla="*/ 38 w 55"/>
                <a:gd name="T29" fmla="*/ 58 h 62"/>
                <a:gd name="T30" fmla="*/ 44 w 55"/>
                <a:gd name="T31" fmla="*/ 60 h 62"/>
                <a:gd name="T32" fmla="*/ 49 w 55"/>
                <a:gd name="T33" fmla="*/ 61 h 62"/>
                <a:gd name="T34" fmla="*/ 55 w 55"/>
                <a:gd name="T35" fmla="*/ 62 h 62"/>
                <a:gd name="T36" fmla="*/ 54 w 55"/>
                <a:gd name="T37" fmla="*/ 53 h 62"/>
                <a:gd name="T38" fmla="*/ 53 w 55"/>
                <a:gd name="T39" fmla="*/ 46 h 62"/>
                <a:gd name="T40" fmla="*/ 49 w 55"/>
                <a:gd name="T41" fmla="*/ 40 h 62"/>
                <a:gd name="T42" fmla="*/ 46 w 55"/>
                <a:gd name="T43" fmla="*/ 35 h 62"/>
                <a:gd name="T44" fmla="*/ 43 w 55"/>
                <a:gd name="T45" fmla="*/ 31 h 62"/>
                <a:gd name="T46" fmla="*/ 38 w 55"/>
                <a:gd name="T47" fmla="*/ 28 h 62"/>
                <a:gd name="T48" fmla="*/ 33 w 55"/>
                <a:gd name="T49" fmla="*/ 26 h 62"/>
                <a:gd name="T50" fmla="*/ 29 w 55"/>
                <a:gd name="T51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62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75" name="Freeform 209"/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2382839" y="5227658"/>
              <a:ext cx="11112" cy="58737"/>
            </a:xfrm>
            <a:custGeom>
              <a:avLst/>
              <a:gdLst>
                <a:gd name="T0" fmla="*/ 33 w 35"/>
                <a:gd name="T1" fmla="*/ 13 h 43"/>
                <a:gd name="T2" fmla="*/ 7 w 35"/>
                <a:gd name="T3" fmla="*/ 0 h 43"/>
                <a:gd name="T4" fmla="*/ 4 w 35"/>
                <a:gd name="T5" fmla="*/ 8 h 43"/>
                <a:gd name="T6" fmla="*/ 0 w 35"/>
                <a:gd name="T7" fmla="*/ 19 h 43"/>
                <a:gd name="T8" fmla="*/ 2 w 35"/>
                <a:gd name="T9" fmla="*/ 28 h 43"/>
                <a:gd name="T10" fmla="*/ 5 w 35"/>
                <a:gd name="T11" fmla="*/ 36 h 43"/>
                <a:gd name="T12" fmla="*/ 6 w 35"/>
                <a:gd name="T13" fmla="*/ 39 h 43"/>
                <a:gd name="T14" fmla="*/ 8 w 35"/>
                <a:gd name="T15" fmla="*/ 41 h 43"/>
                <a:gd name="T16" fmla="*/ 11 w 35"/>
                <a:gd name="T17" fmla="*/ 43 h 43"/>
                <a:gd name="T18" fmla="*/ 14 w 35"/>
                <a:gd name="T19" fmla="*/ 43 h 43"/>
                <a:gd name="T20" fmla="*/ 18 w 35"/>
                <a:gd name="T21" fmla="*/ 43 h 43"/>
                <a:gd name="T22" fmla="*/ 22 w 35"/>
                <a:gd name="T23" fmla="*/ 42 h 43"/>
                <a:gd name="T24" fmla="*/ 26 w 35"/>
                <a:gd name="T25" fmla="*/ 41 h 43"/>
                <a:gd name="T26" fmla="*/ 28 w 35"/>
                <a:gd name="T27" fmla="*/ 39 h 43"/>
                <a:gd name="T28" fmla="*/ 31 w 35"/>
                <a:gd name="T29" fmla="*/ 35 h 43"/>
                <a:gd name="T30" fmla="*/ 33 w 35"/>
                <a:gd name="T31" fmla="*/ 30 h 43"/>
                <a:gd name="T32" fmla="*/ 35 w 35"/>
                <a:gd name="T33" fmla="*/ 20 h 43"/>
                <a:gd name="T34" fmla="*/ 33 w 35"/>
                <a:gd name="T35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43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76" name="Freeform 210"/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2379664" y="5260995"/>
              <a:ext cx="20637" cy="55563"/>
            </a:xfrm>
            <a:custGeom>
              <a:avLst/>
              <a:gdLst>
                <a:gd name="T0" fmla="*/ 53 w 53"/>
                <a:gd name="T1" fmla="*/ 0 h 21"/>
                <a:gd name="T2" fmla="*/ 41 w 53"/>
                <a:gd name="T3" fmla="*/ 1 h 21"/>
                <a:gd name="T4" fmla="*/ 32 w 53"/>
                <a:gd name="T5" fmla="*/ 2 h 21"/>
                <a:gd name="T6" fmla="*/ 25 w 53"/>
                <a:gd name="T7" fmla="*/ 5 h 21"/>
                <a:gd name="T8" fmla="*/ 21 w 53"/>
                <a:gd name="T9" fmla="*/ 7 h 21"/>
                <a:gd name="T10" fmla="*/ 17 w 53"/>
                <a:gd name="T11" fmla="*/ 10 h 21"/>
                <a:gd name="T12" fmla="*/ 13 w 53"/>
                <a:gd name="T13" fmla="*/ 13 h 21"/>
                <a:gd name="T14" fmla="*/ 8 w 53"/>
                <a:gd name="T15" fmla="*/ 16 h 21"/>
                <a:gd name="T16" fmla="*/ 0 w 53"/>
                <a:gd name="T17" fmla="*/ 18 h 21"/>
                <a:gd name="T18" fmla="*/ 5 w 53"/>
                <a:gd name="T19" fmla="*/ 20 h 21"/>
                <a:gd name="T20" fmla="*/ 11 w 53"/>
                <a:gd name="T21" fmla="*/ 21 h 21"/>
                <a:gd name="T22" fmla="*/ 17 w 53"/>
                <a:gd name="T23" fmla="*/ 21 h 21"/>
                <a:gd name="T24" fmla="*/ 24 w 53"/>
                <a:gd name="T25" fmla="*/ 21 h 21"/>
                <a:gd name="T26" fmla="*/ 38 w 53"/>
                <a:gd name="T27" fmla="*/ 19 h 21"/>
                <a:gd name="T28" fmla="*/ 53 w 53"/>
                <a:gd name="T29" fmla="*/ 18 h 21"/>
                <a:gd name="T30" fmla="*/ 53 w 53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21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77" name="Freeform 211"/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2403477" y="5275283"/>
              <a:ext cx="17463" cy="57150"/>
            </a:xfrm>
            <a:custGeom>
              <a:avLst/>
              <a:gdLst>
                <a:gd name="T0" fmla="*/ 22 w 43"/>
                <a:gd name="T1" fmla="*/ 0 h 38"/>
                <a:gd name="T2" fmla="*/ 12 w 43"/>
                <a:gd name="T3" fmla="*/ 0 h 38"/>
                <a:gd name="T4" fmla="*/ 2 w 43"/>
                <a:gd name="T5" fmla="*/ 0 h 38"/>
                <a:gd name="T6" fmla="*/ 1 w 43"/>
                <a:gd name="T7" fmla="*/ 0 h 38"/>
                <a:gd name="T8" fmla="*/ 0 w 43"/>
                <a:gd name="T9" fmla="*/ 1 h 38"/>
                <a:gd name="T10" fmla="*/ 0 w 43"/>
                <a:gd name="T11" fmla="*/ 3 h 38"/>
                <a:gd name="T12" fmla="*/ 0 w 43"/>
                <a:gd name="T13" fmla="*/ 6 h 38"/>
                <a:gd name="T14" fmla="*/ 1 w 43"/>
                <a:gd name="T15" fmla="*/ 10 h 38"/>
                <a:gd name="T16" fmla="*/ 2 w 43"/>
                <a:gd name="T17" fmla="*/ 12 h 38"/>
                <a:gd name="T18" fmla="*/ 3 w 43"/>
                <a:gd name="T19" fmla="*/ 18 h 38"/>
                <a:gd name="T20" fmla="*/ 5 w 43"/>
                <a:gd name="T21" fmla="*/ 25 h 38"/>
                <a:gd name="T22" fmla="*/ 10 w 43"/>
                <a:gd name="T23" fmla="*/ 30 h 38"/>
                <a:gd name="T24" fmla="*/ 15 w 43"/>
                <a:gd name="T25" fmla="*/ 34 h 38"/>
                <a:gd name="T26" fmla="*/ 21 w 43"/>
                <a:gd name="T27" fmla="*/ 37 h 38"/>
                <a:gd name="T28" fmla="*/ 27 w 43"/>
                <a:gd name="T29" fmla="*/ 38 h 38"/>
                <a:gd name="T30" fmla="*/ 35 w 43"/>
                <a:gd name="T31" fmla="*/ 38 h 38"/>
                <a:gd name="T32" fmla="*/ 43 w 43"/>
                <a:gd name="T33" fmla="*/ 37 h 38"/>
                <a:gd name="T34" fmla="*/ 40 w 43"/>
                <a:gd name="T35" fmla="*/ 29 h 38"/>
                <a:gd name="T36" fmla="*/ 36 w 43"/>
                <a:gd name="T37" fmla="*/ 23 h 38"/>
                <a:gd name="T38" fmla="*/ 33 w 43"/>
                <a:gd name="T39" fmla="*/ 17 h 38"/>
                <a:gd name="T40" fmla="*/ 30 w 43"/>
                <a:gd name="T41" fmla="*/ 13 h 38"/>
                <a:gd name="T42" fmla="*/ 27 w 43"/>
                <a:gd name="T43" fmla="*/ 10 h 38"/>
                <a:gd name="T44" fmla="*/ 24 w 43"/>
                <a:gd name="T45" fmla="*/ 7 h 38"/>
                <a:gd name="T46" fmla="*/ 23 w 43"/>
                <a:gd name="T47" fmla="*/ 4 h 38"/>
                <a:gd name="T48" fmla="*/ 22 w 43"/>
                <a:gd name="T4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8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78" name="Freeform 212"/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2405065" y="5303858"/>
              <a:ext cx="6350" cy="57150"/>
            </a:xfrm>
            <a:custGeom>
              <a:avLst/>
              <a:gdLst>
                <a:gd name="T0" fmla="*/ 0 w 20"/>
                <a:gd name="T1" fmla="*/ 0 h 5"/>
                <a:gd name="T2" fmla="*/ 1 w 20"/>
                <a:gd name="T3" fmla="*/ 2 h 5"/>
                <a:gd name="T4" fmla="*/ 2 w 20"/>
                <a:gd name="T5" fmla="*/ 3 h 5"/>
                <a:gd name="T6" fmla="*/ 4 w 20"/>
                <a:gd name="T7" fmla="*/ 4 h 5"/>
                <a:gd name="T8" fmla="*/ 7 w 20"/>
                <a:gd name="T9" fmla="*/ 5 h 5"/>
                <a:gd name="T10" fmla="*/ 11 w 20"/>
                <a:gd name="T11" fmla="*/ 4 h 5"/>
                <a:gd name="T12" fmla="*/ 14 w 20"/>
                <a:gd name="T13" fmla="*/ 3 h 5"/>
                <a:gd name="T14" fmla="*/ 17 w 20"/>
                <a:gd name="T15" fmla="*/ 2 h 5"/>
                <a:gd name="T16" fmla="*/ 20 w 20"/>
                <a:gd name="T17" fmla="*/ 0 h 5"/>
                <a:gd name="T18" fmla="*/ 0 w 20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5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79" name="Freeform 213"/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2479676" y="5373708"/>
              <a:ext cx="34925" cy="57150"/>
            </a:xfrm>
            <a:custGeom>
              <a:avLst/>
              <a:gdLst>
                <a:gd name="T0" fmla="*/ 40 w 73"/>
                <a:gd name="T1" fmla="*/ 0 h 22"/>
                <a:gd name="T2" fmla="*/ 32 w 73"/>
                <a:gd name="T3" fmla="*/ 1 h 22"/>
                <a:gd name="T4" fmla="*/ 26 w 73"/>
                <a:gd name="T5" fmla="*/ 2 h 22"/>
                <a:gd name="T6" fmla="*/ 20 w 73"/>
                <a:gd name="T7" fmla="*/ 5 h 22"/>
                <a:gd name="T8" fmla="*/ 15 w 73"/>
                <a:gd name="T9" fmla="*/ 8 h 22"/>
                <a:gd name="T10" fmla="*/ 6 w 73"/>
                <a:gd name="T11" fmla="*/ 14 h 22"/>
                <a:gd name="T12" fmla="*/ 0 w 73"/>
                <a:gd name="T13" fmla="*/ 19 h 22"/>
                <a:gd name="T14" fmla="*/ 20 w 73"/>
                <a:gd name="T15" fmla="*/ 20 h 22"/>
                <a:gd name="T16" fmla="*/ 39 w 73"/>
                <a:gd name="T17" fmla="*/ 22 h 22"/>
                <a:gd name="T18" fmla="*/ 49 w 73"/>
                <a:gd name="T19" fmla="*/ 22 h 22"/>
                <a:gd name="T20" fmla="*/ 57 w 73"/>
                <a:gd name="T21" fmla="*/ 22 h 22"/>
                <a:gd name="T22" fmla="*/ 65 w 73"/>
                <a:gd name="T23" fmla="*/ 21 h 22"/>
                <a:gd name="T24" fmla="*/ 73 w 73"/>
                <a:gd name="T25" fmla="*/ 19 h 22"/>
                <a:gd name="T26" fmla="*/ 64 w 73"/>
                <a:gd name="T27" fmla="*/ 14 h 22"/>
                <a:gd name="T28" fmla="*/ 56 w 73"/>
                <a:gd name="T29" fmla="*/ 8 h 22"/>
                <a:gd name="T30" fmla="*/ 53 w 73"/>
                <a:gd name="T31" fmla="*/ 5 h 22"/>
                <a:gd name="T32" fmla="*/ 49 w 73"/>
                <a:gd name="T33" fmla="*/ 2 h 22"/>
                <a:gd name="T34" fmla="*/ 44 w 73"/>
                <a:gd name="T35" fmla="*/ 1 h 22"/>
                <a:gd name="T36" fmla="*/ 40 w 7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22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80" name="Freeform 214"/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2517777" y="5314970"/>
              <a:ext cx="123825" cy="100013"/>
            </a:xfrm>
            <a:custGeom>
              <a:avLst/>
              <a:gdLst>
                <a:gd name="T0" fmla="*/ 235 w 281"/>
                <a:gd name="T1" fmla="*/ 168 h 193"/>
                <a:gd name="T2" fmla="*/ 188 w 281"/>
                <a:gd name="T3" fmla="*/ 171 h 193"/>
                <a:gd name="T4" fmla="*/ 168 w 281"/>
                <a:gd name="T5" fmla="*/ 168 h 193"/>
                <a:gd name="T6" fmla="*/ 155 w 281"/>
                <a:gd name="T7" fmla="*/ 164 h 193"/>
                <a:gd name="T8" fmla="*/ 130 w 281"/>
                <a:gd name="T9" fmla="*/ 135 h 193"/>
                <a:gd name="T10" fmla="*/ 104 w 281"/>
                <a:gd name="T11" fmla="*/ 94 h 193"/>
                <a:gd name="T12" fmla="*/ 94 w 281"/>
                <a:gd name="T13" fmla="*/ 74 h 193"/>
                <a:gd name="T14" fmla="*/ 87 w 281"/>
                <a:gd name="T15" fmla="*/ 51 h 193"/>
                <a:gd name="T16" fmla="*/ 83 w 281"/>
                <a:gd name="T17" fmla="*/ 27 h 193"/>
                <a:gd name="T18" fmla="*/ 43 w 281"/>
                <a:gd name="T19" fmla="*/ 0 h 193"/>
                <a:gd name="T20" fmla="*/ 28 w 281"/>
                <a:gd name="T21" fmla="*/ 52 h 193"/>
                <a:gd name="T22" fmla="*/ 18 w 281"/>
                <a:gd name="T23" fmla="*/ 61 h 193"/>
                <a:gd name="T24" fmla="*/ 6 w 281"/>
                <a:gd name="T25" fmla="*/ 69 h 193"/>
                <a:gd name="T26" fmla="*/ 0 w 281"/>
                <a:gd name="T27" fmla="*/ 73 h 193"/>
                <a:gd name="T28" fmla="*/ 1 w 281"/>
                <a:gd name="T29" fmla="*/ 75 h 193"/>
                <a:gd name="T30" fmla="*/ 9 w 281"/>
                <a:gd name="T31" fmla="*/ 81 h 193"/>
                <a:gd name="T32" fmla="*/ 37 w 281"/>
                <a:gd name="T33" fmla="*/ 111 h 193"/>
                <a:gd name="T34" fmla="*/ 45 w 281"/>
                <a:gd name="T35" fmla="*/ 122 h 193"/>
                <a:gd name="T36" fmla="*/ 53 w 281"/>
                <a:gd name="T37" fmla="*/ 129 h 193"/>
                <a:gd name="T38" fmla="*/ 62 w 281"/>
                <a:gd name="T39" fmla="*/ 134 h 193"/>
                <a:gd name="T40" fmla="*/ 71 w 281"/>
                <a:gd name="T41" fmla="*/ 136 h 193"/>
                <a:gd name="T42" fmla="*/ 76 w 281"/>
                <a:gd name="T43" fmla="*/ 141 h 193"/>
                <a:gd name="T44" fmla="*/ 79 w 281"/>
                <a:gd name="T45" fmla="*/ 148 h 193"/>
                <a:gd name="T46" fmla="*/ 86 w 281"/>
                <a:gd name="T47" fmla="*/ 153 h 193"/>
                <a:gd name="T48" fmla="*/ 99 w 281"/>
                <a:gd name="T49" fmla="*/ 154 h 193"/>
                <a:gd name="T50" fmla="*/ 106 w 281"/>
                <a:gd name="T51" fmla="*/ 157 h 193"/>
                <a:gd name="T52" fmla="*/ 109 w 281"/>
                <a:gd name="T53" fmla="*/ 163 h 193"/>
                <a:gd name="T54" fmla="*/ 109 w 281"/>
                <a:gd name="T55" fmla="*/ 179 h 193"/>
                <a:gd name="T56" fmla="*/ 111 w 281"/>
                <a:gd name="T57" fmla="*/ 189 h 193"/>
                <a:gd name="T58" fmla="*/ 115 w 281"/>
                <a:gd name="T59" fmla="*/ 193 h 193"/>
                <a:gd name="T60" fmla="*/ 129 w 281"/>
                <a:gd name="T61" fmla="*/ 193 h 193"/>
                <a:gd name="T62" fmla="*/ 164 w 281"/>
                <a:gd name="T63" fmla="*/ 191 h 193"/>
                <a:gd name="T64" fmla="*/ 180 w 281"/>
                <a:gd name="T65" fmla="*/ 189 h 193"/>
                <a:gd name="T66" fmla="*/ 192 w 281"/>
                <a:gd name="T67" fmla="*/ 186 h 193"/>
                <a:gd name="T68" fmla="*/ 212 w 281"/>
                <a:gd name="T69" fmla="*/ 188 h 193"/>
                <a:gd name="T70" fmla="*/ 281 w 281"/>
                <a:gd name="T71" fmla="*/ 16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1" h="193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81" name="Freeform 215"/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2070101" y="3081349"/>
              <a:ext cx="52388" cy="58737"/>
            </a:xfrm>
            <a:custGeom>
              <a:avLst/>
              <a:gdLst>
                <a:gd name="T0" fmla="*/ 0 w 120"/>
                <a:gd name="T1" fmla="*/ 18 h 56"/>
                <a:gd name="T2" fmla="*/ 4 w 120"/>
                <a:gd name="T3" fmla="*/ 26 h 56"/>
                <a:gd name="T4" fmla="*/ 10 w 120"/>
                <a:gd name="T5" fmla="*/ 33 h 56"/>
                <a:gd name="T6" fmla="*/ 15 w 120"/>
                <a:gd name="T7" fmla="*/ 37 h 56"/>
                <a:gd name="T8" fmla="*/ 21 w 120"/>
                <a:gd name="T9" fmla="*/ 41 h 56"/>
                <a:gd name="T10" fmla="*/ 27 w 120"/>
                <a:gd name="T11" fmla="*/ 44 h 56"/>
                <a:gd name="T12" fmla="*/ 35 w 120"/>
                <a:gd name="T13" fmla="*/ 46 h 56"/>
                <a:gd name="T14" fmla="*/ 43 w 120"/>
                <a:gd name="T15" fmla="*/ 48 h 56"/>
                <a:gd name="T16" fmla="*/ 51 w 120"/>
                <a:gd name="T17" fmla="*/ 49 h 56"/>
                <a:gd name="T18" fmla="*/ 67 w 120"/>
                <a:gd name="T19" fmla="*/ 50 h 56"/>
                <a:gd name="T20" fmla="*/ 85 w 120"/>
                <a:gd name="T21" fmla="*/ 51 h 56"/>
                <a:gd name="T22" fmla="*/ 102 w 120"/>
                <a:gd name="T23" fmla="*/ 52 h 56"/>
                <a:gd name="T24" fmla="*/ 120 w 120"/>
                <a:gd name="T25" fmla="*/ 56 h 56"/>
                <a:gd name="T26" fmla="*/ 120 w 120"/>
                <a:gd name="T27" fmla="*/ 37 h 56"/>
                <a:gd name="T28" fmla="*/ 111 w 120"/>
                <a:gd name="T29" fmla="*/ 34 h 56"/>
                <a:gd name="T30" fmla="*/ 102 w 120"/>
                <a:gd name="T31" fmla="*/ 30 h 56"/>
                <a:gd name="T32" fmla="*/ 94 w 120"/>
                <a:gd name="T33" fmla="*/ 24 h 56"/>
                <a:gd name="T34" fmla="*/ 88 w 120"/>
                <a:gd name="T35" fmla="*/ 18 h 56"/>
                <a:gd name="T36" fmla="*/ 81 w 120"/>
                <a:gd name="T37" fmla="*/ 13 h 56"/>
                <a:gd name="T38" fmla="*/ 75 w 120"/>
                <a:gd name="T39" fmla="*/ 7 h 56"/>
                <a:gd name="T40" fmla="*/ 67 w 120"/>
                <a:gd name="T41" fmla="*/ 3 h 56"/>
                <a:gd name="T42" fmla="*/ 60 w 120"/>
                <a:gd name="T43" fmla="*/ 0 h 56"/>
                <a:gd name="T44" fmla="*/ 55 w 120"/>
                <a:gd name="T45" fmla="*/ 1 h 56"/>
                <a:gd name="T46" fmla="*/ 48 w 120"/>
                <a:gd name="T47" fmla="*/ 3 h 56"/>
                <a:gd name="T48" fmla="*/ 41 w 120"/>
                <a:gd name="T49" fmla="*/ 6 h 56"/>
                <a:gd name="T50" fmla="*/ 33 w 120"/>
                <a:gd name="T51" fmla="*/ 9 h 56"/>
                <a:gd name="T52" fmla="*/ 24 w 120"/>
                <a:gd name="T53" fmla="*/ 13 h 56"/>
                <a:gd name="T54" fmla="*/ 16 w 120"/>
                <a:gd name="T55" fmla="*/ 15 h 56"/>
                <a:gd name="T56" fmla="*/ 8 w 120"/>
                <a:gd name="T57" fmla="*/ 18 h 56"/>
                <a:gd name="T58" fmla="*/ 0 w 120"/>
                <a:gd name="T59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0" h="56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82" name="Freeform 216"/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1927227" y="2943235"/>
              <a:ext cx="250825" cy="109538"/>
            </a:xfrm>
            <a:custGeom>
              <a:avLst/>
              <a:gdLst>
                <a:gd name="T0" fmla="*/ 127 w 574"/>
                <a:gd name="T1" fmla="*/ 1 h 204"/>
                <a:gd name="T2" fmla="*/ 95 w 574"/>
                <a:gd name="T3" fmla="*/ 6 h 204"/>
                <a:gd name="T4" fmla="*/ 66 w 574"/>
                <a:gd name="T5" fmla="*/ 16 h 204"/>
                <a:gd name="T6" fmla="*/ 43 w 574"/>
                <a:gd name="T7" fmla="*/ 26 h 204"/>
                <a:gd name="T8" fmla="*/ 30 w 574"/>
                <a:gd name="T9" fmla="*/ 35 h 204"/>
                <a:gd name="T10" fmla="*/ 16 w 574"/>
                <a:gd name="T11" fmla="*/ 51 h 204"/>
                <a:gd name="T12" fmla="*/ 4 w 574"/>
                <a:gd name="T13" fmla="*/ 71 h 204"/>
                <a:gd name="T14" fmla="*/ 0 w 574"/>
                <a:gd name="T15" fmla="*/ 82 h 204"/>
                <a:gd name="T16" fmla="*/ 1 w 574"/>
                <a:gd name="T17" fmla="*/ 86 h 204"/>
                <a:gd name="T18" fmla="*/ 13 w 574"/>
                <a:gd name="T19" fmla="*/ 86 h 204"/>
                <a:gd name="T20" fmla="*/ 29 w 574"/>
                <a:gd name="T21" fmla="*/ 83 h 204"/>
                <a:gd name="T22" fmla="*/ 52 w 574"/>
                <a:gd name="T23" fmla="*/ 75 h 204"/>
                <a:gd name="T24" fmla="*/ 80 w 574"/>
                <a:gd name="T25" fmla="*/ 58 h 204"/>
                <a:gd name="T26" fmla="*/ 102 w 574"/>
                <a:gd name="T27" fmla="*/ 46 h 204"/>
                <a:gd name="T28" fmla="*/ 119 w 574"/>
                <a:gd name="T29" fmla="*/ 40 h 204"/>
                <a:gd name="T30" fmla="*/ 175 w 574"/>
                <a:gd name="T31" fmla="*/ 37 h 204"/>
                <a:gd name="T32" fmla="*/ 176 w 574"/>
                <a:gd name="T33" fmla="*/ 48 h 204"/>
                <a:gd name="T34" fmla="*/ 180 w 574"/>
                <a:gd name="T35" fmla="*/ 55 h 204"/>
                <a:gd name="T36" fmla="*/ 184 w 574"/>
                <a:gd name="T37" fmla="*/ 59 h 204"/>
                <a:gd name="T38" fmla="*/ 190 w 574"/>
                <a:gd name="T39" fmla="*/ 61 h 204"/>
                <a:gd name="T40" fmla="*/ 229 w 574"/>
                <a:gd name="T41" fmla="*/ 61 h 204"/>
                <a:gd name="T42" fmla="*/ 269 w 574"/>
                <a:gd name="T43" fmla="*/ 78 h 204"/>
                <a:gd name="T44" fmla="*/ 302 w 574"/>
                <a:gd name="T45" fmla="*/ 95 h 204"/>
                <a:gd name="T46" fmla="*/ 336 w 574"/>
                <a:gd name="T47" fmla="*/ 111 h 204"/>
                <a:gd name="T48" fmla="*/ 375 w 574"/>
                <a:gd name="T49" fmla="*/ 123 h 204"/>
                <a:gd name="T50" fmla="*/ 376 w 574"/>
                <a:gd name="T51" fmla="*/ 134 h 204"/>
                <a:gd name="T52" fmla="*/ 382 w 574"/>
                <a:gd name="T53" fmla="*/ 142 h 204"/>
                <a:gd name="T54" fmla="*/ 396 w 574"/>
                <a:gd name="T55" fmla="*/ 152 h 204"/>
                <a:gd name="T56" fmla="*/ 428 w 574"/>
                <a:gd name="T57" fmla="*/ 166 h 204"/>
                <a:gd name="T58" fmla="*/ 402 w 574"/>
                <a:gd name="T59" fmla="*/ 191 h 204"/>
                <a:gd name="T60" fmla="*/ 407 w 574"/>
                <a:gd name="T61" fmla="*/ 197 h 204"/>
                <a:gd name="T62" fmla="*/ 414 w 574"/>
                <a:gd name="T63" fmla="*/ 201 h 204"/>
                <a:gd name="T64" fmla="*/ 429 w 574"/>
                <a:gd name="T65" fmla="*/ 204 h 204"/>
                <a:gd name="T66" fmla="*/ 461 w 574"/>
                <a:gd name="T67" fmla="*/ 204 h 204"/>
                <a:gd name="T68" fmla="*/ 555 w 574"/>
                <a:gd name="T69" fmla="*/ 189 h 204"/>
                <a:gd name="T70" fmla="*/ 559 w 574"/>
                <a:gd name="T71" fmla="*/ 183 h 204"/>
                <a:gd name="T72" fmla="*/ 565 w 574"/>
                <a:gd name="T73" fmla="*/ 177 h 204"/>
                <a:gd name="T74" fmla="*/ 572 w 574"/>
                <a:gd name="T75" fmla="*/ 173 h 204"/>
                <a:gd name="T76" fmla="*/ 574 w 574"/>
                <a:gd name="T77" fmla="*/ 161 h 204"/>
                <a:gd name="T78" fmla="*/ 561 w 574"/>
                <a:gd name="T79" fmla="*/ 153 h 204"/>
                <a:gd name="T80" fmla="*/ 532 w 574"/>
                <a:gd name="T81" fmla="*/ 148 h 204"/>
                <a:gd name="T82" fmla="*/ 504 w 574"/>
                <a:gd name="T83" fmla="*/ 138 h 204"/>
                <a:gd name="T84" fmla="*/ 475 w 574"/>
                <a:gd name="T85" fmla="*/ 124 h 204"/>
                <a:gd name="T86" fmla="*/ 433 w 574"/>
                <a:gd name="T87" fmla="*/ 100 h 204"/>
                <a:gd name="T88" fmla="*/ 383 w 574"/>
                <a:gd name="T89" fmla="*/ 68 h 204"/>
                <a:gd name="T90" fmla="*/ 358 w 574"/>
                <a:gd name="T91" fmla="*/ 54 h 204"/>
                <a:gd name="T92" fmla="*/ 348 w 574"/>
                <a:gd name="T93" fmla="*/ 52 h 204"/>
                <a:gd name="T94" fmla="*/ 330 w 574"/>
                <a:gd name="T95" fmla="*/ 52 h 204"/>
                <a:gd name="T96" fmla="*/ 312 w 574"/>
                <a:gd name="T97" fmla="*/ 51 h 204"/>
                <a:gd name="T98" fmla="*/ 302 w 574"/>
                <a:gd name="T99" fmla="*/ 49 h 204"/>
                <a:gd name="T100" fmla="*/ 294 w 574"/>
                <a:gd name="T101" fmla="*/ 43 h 204"/>
                <a:gd name="T102" fmla="*/ 290 w 574"/>
                <a:gd name="T103" fmla="*/ 32 h 204"/>
                <a:gd name="T104" fmla="*/ 142 w 574"/>
                <a:gd name="T10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4" h="204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83" name="Freeform 217"/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2232027" y="3046424"/>
              <a:ext cx="88900" cy="69850"/>
            </a:xfrm>
            <a:custGeom>
              <a:avLst/>
              <a:gdLst>
                <a:gd name="T0" fmla="*/ 41 w 207"/>
                <a:gd name="T1" fmla="*/ 129 h 129"/>
                <a:gd name="T2" fmla="*/ 50 w 207"/>
                <a:gd name="T3" fmla="*/ 121 h 129"/>
                <a:gd name="T4" fmla="*/ 60 w 207"/>
                <a:gd name="T5" fmla="*/ 115 h 129"/>
                <a:gd name="T6" fmla="*/ 70 w 207"/>
                <a:gd name="T7" fmla="*/ 110 h 129"/>
                <a:gd name="T8" fmla="*/ 81 w 207"/>
                <a:gd name="T9" fmla="*/ 105 h 129"/>
                <a:gd name="T10" fmla="*/ 105 w 207"/>
                <a:gd name="T11" fmla="*/ 99 h 129"/>
                <a:gd name="T12" fmla="*/ 129 w 207"/>
                <a:gd name="T13" fmla="*/ 92 h 129"/>
                <a:gd name="T14" fmla="*/ 152 w 207"/>
                <a:gd name="T15" fmla="*/ 87 h 129"/>
                <a:gd name="T16" fmla="*/ 173 w 207"/>
                <a:gd name="T17" fmla="*/ 81 h 129"/>
                <a:gd name="T18" fmla="*/ 182 w 207"/>
                <a:gd name="T19" fmla="*/ 77 h 129"/>
                <a:gd name="T20" fmla="*/ 191 w 207"/>
                <a:gd name="T21" fmla="*/ 73 h 129"/>
                <a:gd name="T22" fmla="*/ 200 w 207"/>
                <a:gd name="T23" fmla="*/ 67 h 129"/>
                <a:gd name="T24" fmla="*/ 207 w 207"/>
                <a:gd name="T25" fmla="*/ 61 h 129"/>
                <a:gd name="T26" fmla="*/ 198 w 207"/>
                <a:gd name="T27" fmla="*/ 54 h 129"/>
                <a:gd name="T28" fmla="*/ 188 w 207"/>
                <a:gd name="T29" fmla="*/ 47 h 129"/>
                <a:gd name="T30" fmla="*/ 179 w 207"/>
                <a:gd name="T31" fmla="*/ 42 h 129"/>
                <a:gd name="T32" fmla="*/ 169 w 207"/>
                <a:gd name="T33" fmla="*/ 36 h 129"/>
                <a:gd name="T34" fmla="*/ 150 w 207"/>
                <a:gd name="T35" fmla="*/ 29 h 129"/>
                <a:gd name="T36" fmla="*/ 129 w 207"/>
                <a:gd name="T37" fmla="*/ 23 h 129"/>
                <a:gd name="T38" fmla="*/ 107 w 207"/>
                <a:gd name="T39" fmla="*/ 18 h 129"/>
                <a:gd name="T40" fmla="*/ 85 w 207"/>
                <a:gd name="T41" fmla="*/ 13 h 129"/>
                <a:gd name="T42" fmla="*/ 63 w 207"/>
                <a:gd name="T43" fmla="*/ 7 h 129"/>
                <a:gd name="T44" fmla="*/ 41 w 207"/>
                <a:gd name="T45" fmla="*/ 0 h 129"/>
                <a:gd name="T46" fmla="*/ 0 w 207"/>
                <a:gd name="T47" fmla="*/ 0 h 129"/>
                <a:gd name="T48" fmla="*/ 1 w 207"/>
                <a:gd name="T49" fmla="*/ 6 h 129"/>
                <a:gd name="T50" fmla="*/ 2 w 207"/>
                <a:gd name="T51" fmla="*/ 13 h 129"/>
                <a:gd name="T52" fmla="*/ 4 w 207"/>
                <a:gd name="T53" fmla="*/ 19 h 129"/>
                <a:gd name="T54" fmla="*/ 6 w 207"/>
                <a:gd name="T55" fmla="*/ 25 h 129"/>
                <a:gd name="T56" fmla="*/ 10 w 207"/>
                <a:gd name="T57" fmla="*/ 35 h 129"/>
                <a:gd name="T58" fmla="*/ 13 w 207"/>
                <a:gd name="T59" fmla="*/ 46 h 129"/>
                <a:gd name="T60" fmla="*/ 17 w 207"/>
                <a:gd name="T61" fmla="*/ 54 h 129"/>
                <a:gd name="T62" fmla="*/ 18 w 207"/>
                <a:gd name="T63" fmla="*/ 62 h 129"/>
                <a:gd name="T64" fmla="*/ 17 w 207"/>
                <a:gd name="T65" fmla="*/ 65 h 129"/>
                <a:gd name="T66" fmla="*/ 14 w 207"/>
                <a:gd name="T67" fmla="*/ 68 h 129"/>
                <a:gd name="T68" fmla="*/ 11 w 207"/>
                <a:gd name="T69" fmla="*/ 71 h 129"/>
                <a:gd name="T70" fmla="*/ 7 w 207"/>
                <a:gd name="T71" fmla="*/ 73 h 129"/>
                <a:gd name="T72" fmla="*/ 0 w 207"/>
                <a:gd name="T73" fmla="*/ 104 h 129"/>
                <a:gd name="T74" fmla="*/ 4 w 207"/>
                <a:gd name="T75" fmla="*/ 106 h 129"/>
                <a:gd name="T76" fmla="*/ 13 w 207"/>
                <a:gd name="T77" fmla="*/ 110 h 129"/>
                <a:gd name="T78" fmla="*/ 19 w 207"/>
                <a:gd name="T79" fmla="*/ 113 h 129"/>
                <a:gd name="T80" fmla="*/ 25 w 207"/>
                <a:gd name="T81" fmla="*/ 117 h 129"/>
                <a:gd name="T82" fmla="*/ 33 w 207"/>
                <a:gd name="T83" fmla="*/ 122 h 129"/>
                <a:gd name="T84" fmla="*/ 41 w 207"/>
                <a:gd name="T8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7" h="129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84" name="Freeform 218"/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1800226" y="3106749"/>
              <a:ext cx="33338" cy="84137"/>
            </a:xfrm>
            <a:custGeom>
              <a:avLst/>
              <a:gdLst>
                <a:gd name="T0" fmla="*/ 72 w 72"/>
                <a:gd name="T1" fmla="*/ 0 h 154"/>
                <a:gd name="T2" fmla="*/ 69 w 72"/>
                <a:gd name="T3" fmla="*/ 4 h 154"/>
                <a:gd name="T4" fmla="*/ 67 w 72"/>
                <a:gd name="T5" fmla="*/ 9 h 154"/>
                <a:gd name="T6" fmla="*/ 66 w 72"/>
                <a:gd name="T7" fmla="*/ 13 h 154"/>
                <a:gd name="T8" fmla="*/ 66 w 72"/>
                <a:gd name="T9" fmla="*/ 18 h 154"/>
                <a:gd name="T10" fmla="*/ 66 w 72"/>
                <a:gd name="T11" fmla="*/ 27 h 154"/>
                <a:gd name="T12" fmla="*/ 66 w 72"/>
                <a:gd name="T13" fmla="*/ 37 h 154"/>
                <a:gd name="T14" fmla="*/ 69 w 72"/>
                <a:gd name="T15" fmla="*/ 43 h 154"/>
                <a:gd name="T16" fmla="*/ 71 w 72"/>
                <a:gd name="T17" fmla="*/ 50 h 154"/>
                <a:gd name="T18" fmla="*/ 71 w 72"/>
                <a:gd name="T19" fmla="*/ 57 h 154"/>
                <a:gd name="T20" fmla="*/ 71 w 72"/>
                <a:gd name="T21" fmla="*/ 65 h 154"/>
                <a:gd name="T22" fmla="*/ 69 w 72"/>
                <a:gd name="T23" fmla="*/ 73 h 154"/>
                <a:gd name="T24" fmla="*/ 67 w 72"/>
                <a:gd name="T25" fmla="*/ 82 h 154"/>
                <a:gd name="T26" fmla="*/ 65 w 72"/>
                <a:gd name="T27" fmla="*/ 91 h 154"/>
                <a:gd name="T28" fmla="*/ 61 w 72"/>
                <a:gd name="T29" fmla="*/ 100 h 154"/>
                <a:gd name="T30" fmla="*/ 53 w 72"/>
                <a:gd name="T31" fmla="*/ 116 h 154"/>
                <a:gd name="T32" fmla="*/ 44 w 72"/>
                <a:gd name="T33" fmla="*/ 131 h 154"/>
                <a:gd name="T34" fmla="*/ 34 w 72"/>
                <a:gd name="T35" fmla="*/ 144 h 154"/>
                <a:gd name="T36" fmla="*/ 26 w 72"/>
                <a:gd name="T37" fmla="*/ 154 h 154"/>
                <a:gd name="T38" fmla="*/ 26 w 72"/>
                <a:gd name="T39" fmla="*/ 141 h 154"/>
                <a:gd name="T40" fmla="*/ 15 w 72"/>
                <a:gd name="T41" fmla="*/ 144 h 154"/>
                <a:gd name="T42" fmla="*/ 0 w 72"/>
                <a:gd name="T43" fmla="*/ 148 h 154"/>
                <a:gd name="T44" fmla="*/ 3 w 72"/>
                <a:gd name="T45" fmla="*/ 129 h 154"/>
                <a:gd name="T46" fmla="*/ 8 w 72"/>
                <a:gd name="T47" fmla="*/ 105 h 154"/>
                <a:gd name="T48" fmla="*/ 9 w 72"/>
                <a:gd name="T49" fmla="*/ 92 h 154"/>
                <a:gd name="T50" fmla="*/ 12 w 72"/>
                <a:gd name="T51" fmla="*/ 77 h 154"/>
                <a:gd name="T52" fmla="*/ 15 w 72"/>
                <a:gd name="T53" fmla="*/ 63 h 154"/>
                <a:gd name="T54" fmla="*/ 20 w 72"/>
                <a:gd name="T55" fmla="*/ 49 h 154"/>
                <a:gd name="T56" fmla="*/ 20 w 72"/>
                <a:gd name="T57" fmla="*/ 0 h 154"/>
                <a:gd name="T58" fmla="*/ 25 w 72"/>
                <a:gd name="T59" fmla="*/ 0 h 154"/>
                <a:gd name="T60" fmla="*/ 38 w 72"/>
                <a:gd name="T61" fmla="*/ 0 h 154"/>
                <a:gd name="T62" fmla="*/ 56 w 72"/>
                <a:gd name="T63" fmla="*/ 0 h 154"/>
                <a:gd name="T64" fmla="*/ 72 w 72"/>
                <a:gd name="T6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54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85" name="Freeform 219"/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1720851" y="3106749"/>
              <a:ext cx="93663" cy="146051"/>
            </a:xfrm>
            <a:custGeom>
              <a:avLst/>
              <a:gdLst>
                <a:gd name="T0" fmla="*/ 8 w 214"/>
                <a:gd name="T1" fmla="*/ 207 h 271"/>
                <a:gd name="T2" fmla="*/ 12 w 214"/>
                <a:gd name="T3" fmla="*/ 181 h 271"/>
                <a:gd name="T4" fmla="*/ 24 w 214"/>
                <a:gd name="T5" fmla="*/ 148 h 271"/>
                <a:gd name="T6" fmla="*/ 35 w 214"/>
                <a:gd name="T7" fmla="*/ 118 h 271"/>
                <a:gd name="T8" fmla="*/ 44 w 214"/>
                <a:gd name="T9" fmla="*/ 112 h 271"/>
                <a:gd name="T10" fmla="*/ 65 w 214"/>
                <a:gd name="T11" fmla="*/ 111 h 271"/>
                <a:gd name="T12" fmla="*/ 89 w 214"/>
                <a:gd name="T13" fmla="*/ 111 h 271"/>
                <a:gd name="T14" fmla="*/ 106 w 214"/>
                <a:gd name="T15" fmla="*/ 110 h 271"/>
                <a:gd name="T16" fmla="*/ 120 w 214"/>
                <a:gd name="T17" fmla="*/ 105 h 271"/>
                <a:gd name="T18" fmla="*/ 130 w 214"/>
                <a:gd name="T19" fmla="*/ 94 h 271"/>
                <a:gd name="T20" fmla="*/ 113 w 214"/>
                <a:gd name="T21" fmla="*/ 73 h 271"/>
                <a:gd name="T22" fmla="*/ 86 w 214"/>
                <a:gd name="T23" fmla="*/ 58 h 271"/>
                <a:gd name="T24" fmla="*/ 77 w 214"/>
                <a:gd name="T25" fmla="*/ 49 h 271"/>
                <a:gd name="T26" fmla="*/ 74 w 214"/>
                <a:gd name="T27" fmla="*/ 41 h 271"/>
                <a:gd name="T28" fmla="*/ 75 w 214"/>
                <a:gd name="T29" fmla="*/ 34 h 271"/>
                <a:gd name="T30" fmla="*/ 82 w 214"/>
                <a:gd name="T31" fmla="*/ 28 h 271"/>
                <a:gd name="T32" fmla="*/ 101 w 214"/>
                <a:gd name="T33" fmla="*/ 19 h 271"/>
                <a:gd name="T34" fmla="*/ 150 w 214"/>
                <a:gd name="T35" fmla="*/ 3 h 271"/>
                <a:gd name="T36" fmla="*/ 180 w 214"/>
                <a:gd name="T37" fmla="*/ 0 h 271"/>
                <a:gd name="T38" fmla="*/ 198 w 214"/>
                <a:gd name="T39" fmla="*/ 0 h 271"/>
                <a:gd name="T40" fmla="*/ 207 w 214"/>
                <a:gd name="T41" fmla="*/ 49 h 271"/>
                <a:gd name="T42" fmla="*/ 199 w 214"/>
                <a:gd name="T43" fmla="*/ 77 h 271"/>
                <a:gd name="T44" fmla="*/ 195 w 214"/>
                <a:gd name="T45" fmla="*/ 105 h 271"/>
                <a:gd name="T46" fmla="*/ 187 w 214"/>
                <a:gd name="T47" fmla="*/ 148 h 271"/>
                <a:gd name="T48" fmla="*/ 213 w 214"/>
                <a:gd name="T49" fmla="*/ 154 h 271"/>
                <a:gd name="T50" fmla="*/ 214 w 214"/>
                <a:gd name="T51" fmla="*/ 166 h 271"/>
                <a:gd name="T52" fmla="*/ 210 w 214"/>
                <a:gd name="T53" fmla="*/ 174 h 271"/>
                <a:gd name="T54" fmla="*/ 207 w 214"/>
                <a:gd name="T55" fmla="*/ 177 h 271"/>
                <a:gd name="T56" fmla="*/ 200 w 214"/>
                <a:gd name="T57" fmla="*/ 178 h 271"/>
                <a:gd name="T58" fmla="*/ 192 w 214"/>
                <a:gd name="T59" fmla="*/ 196 h 271"/>
                <a:gd name="T60" fmla="*/ 181 w 214"/>
                <a:gd name="T61" fmla="*/ 214 h 271"/>
                <a:gd name="T62" fmla="*/ 155 w 214"/>
                <a:gd name="T63" fmla="*/ 243 h 271"/>
                <a:gd name="T64" fmla="*/ 120 w 214"/>
                <a:gd name="T65" fmla="*/ 271 h 271"/>
                <a:gd name="T66" fmla="*/ 87 w 214"/>
                <a:gd name="T67" fmla="*/ 261 h 271"/>
                <a:gd name="T68" fmla="*/ 55 w 214"/>
                <a:gd name="T69" fmla="*/ 248 h 271"/>
                <a:gd name="T70" fmla="*/ 0 w 214"/>
                <a:gd name="T71" fmla="*/ 22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71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86" name="Freeform 220"/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1768476" y="3217875"/>
              <a:ext cx="71438" cy="57150"/>
            </a:xfrm>
            <a:custGeom>
              <a:avLst/>
              <a:gdLst>
                <a:gd name="T0" fmla="*/ 60 w 153"/>
                <a:gd name="T1" fmla="*/ 0 h 80"/>
                <a:gd name="T2" fmla="*/ 83 w 153"/>
                <a:gd name="T3" fmla="*/ 14 h 80"/>
                <a:gd name="T4" fmla="*/ 104 w 153"/>
                <a:gd name="T5" fmla="*/ 24 h 80"/>
                <a:gd name="T6" fmla="*/ 115 w 153"/>
                <a:gd name="T7" fmla="*/ 28 h 80"/>
                <a:gd name="T8" fmla="*/ 126 w 153"/>
                <a:gd name="T9" fmla="*/ 31 h 80"/>
                <a:gd name="T10" fmla="*/ 133 w 153"/>
                <a:gd name="T11" fmla="*/ 32 h 80"/>
                <a:gd name="T12" fmla="*/ 139 w 153"/>
                <a:gd name="T13" fmla="*/ 32 h 80"/>
                <a:gd name="T14" fmla="*/ 146 w 153"/>
                <a:gd name="T15" fmla="*/ 31 h 80"/>
                <a:gd name="T16" fmla="*/ 153 w 153"/>
                <a:gd name="T17" fmla="*/ 30 h 80"/>
                <a:gd name="T18" fmla="*/ 153 w 153"/>
                <a:gd name="T19" fmla="*/ 56 h 80"/>
                <a:gd name="T20" fmla="*/ 149 w 153"/>
                <a:gd name="T21" fmla="*/ 60 h 80"/>
                <a:gd name="T22" fmla="*/ 145 w 153"/>
                <a:gd name="T23" fmla="*/ 65 h 80"/>
                <a:gd name="T24" fmla="*/ 138 w 153"/>
                <a:gd name="T25" fmla="*/ 69 h 80"/>
                <a:gd name="T26" fmla="*/ 132 w 153"/>
                <a:gd name="T27" fmla="*/ 72 h 80"/>
                <a:gd name="T28" fmla="*/ 125 w 153"/>
                <a:gd name="T29" fmla="*/ 75 h 80"/>
                <a:gd name="T30" fmla="*/ 119 w 153"/>
                <a:gd name="T31" fmla="*/ 78 h 80"/>
                <a:gd name="T32" fmla="*/ 112 w 153"/>
                <a:gd name="T33" fmla="*/ 79 h 80"/>
                <a:gd name="T34" fmla="*/ 106 w 153"/>
                <a:gd name="T35" fmla="*/ 80 h 80"/>
                <a:gd name="T36" fmla="*/ 90 w 153"/>
                <a:gd name="T37" fmla="*/ 74 h 80"/>
                <a:gd name="T38" fmla="*/ 76 w 153"/>
                <a:gd name="T39" fmla="*/ 71 h 80"/>
                <a:gd name="T40" fmla="*/ 63 w 153"/>
                <a:gd name="T41" fmla="*/ 69 h 80"/>
                <a:gd name="T42" fmla="*/ 50 w 153"/>
                <a:gd name="T43" fmla="*/ 69 h 80"/>
                <a:gd name="T44" fmla="*/ 39 w 153"/>
                <a:gd name="T45" fmla="*/ 68 h 80"/>
                <a:gd name="T46" fmla="*/ 27 w 153"/>
                <a:gd name="T47" fmla="*/ 67 h 80"/>
                <a:gd name="T48" fmla="*/ 14 w 153"/>
                <a:gd name="T49" fmla="*/ 65 h 80"/>
                <a:gd name="T50" fmla="*/ 0 w 153"/>
                <a:gd name="T51" fmla="*/ 62 h 80"/>
                <a:gd name="T52" fmla="*/ 7 w 153"/>
                <a:gd name="T53" fmla="*/ 58 h 80"/>
                <a:gd name="T54" fmla="*/ 23 w 153"/>
                <a:gd name="T55" fmla="*/ 45 h 80"/>
                <a:gd name="T56" fmla="*/ 34 w 153"/>
                <a:gd name="T57" fmla="*/ 37 h 80"/>
                <a:gd name="T58" fmla="*/ 45 w 153"/>
                <a:gd name="T59" fmla="*/ 28 h 80"/>
                <a:gd name="T60" fmla="*/ 56 w 153"/>
                <a:gd name="T61" fmla="*/ 17 h 80"/>
                <a:gd name="T62" fmla="*/ 67 w 153"/>
                <a:gd name="T63" fmla="*/ 6 h 80"/>
                <a:gd name="T64" fmla="*/ 60 w 153"/>
                <a:gd name="T6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8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87" name="Freeform 221"/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1800226" y="3179774"/>
              <a:ext cx="142875" cy="87313"/>
            </a:xfrm>
            <a:custGeom>
              <a:avLst/>
              <a:gdLst>
                <a:gd name="T0" fmla="*/ 0 w 332"/>
                <a:gd name="T1" fmla="*/ 77 h 169"/>
                <a:gd name="T2" fmla="*/ 44 w 332"/>
                <a:gd name="T3" fmla="*/ 101 h 169"/>
                <a:gd name="T4" fmla="*/ 66 w 332"/>
                <a:gd name="T5" fmla="*/ 108 h 169"/>
                <a:gd name="T6" fmla="*/ 79 w 332"/>
                <a:gd name="T7" fmla="*/ 109 h 169"/>
                <a:gd name="T8" fmla="*/ 93 w 332"/>
                <a:gd name="T9" fmla="*/ 107 h 169"/>
                <a:gd name="T10" fmla="*/ 90 w 332"/>
                <a:gd name="T11" fmla="*/ 144 h 169"/>
                <a:gd name="T12" fmla="*/ 95 w 332"/>
                <a:gd name="T13" fmla="*/ 154 h 169"/>
                <a:gd name="T14" fmla="*/ 99 w 332"/>
                <a:gd name="T15" fmla="*/ 163 h 169"/>
                <a:gd name="T16" fmla="*/ 107 w 332"/>
                <a:gd name="T17" fmla="*/ 168 h 169"/>
                <a:gd name="T18" fmla="*/ 117 w 332"/>
                <a:gd name="T19" fmla="*/ 169 h 169"/>
                <a:gd name="T20" fmla="*/ 123 w 332"/>
                <a:gd name="T21" fmla="*/ 166 h 169"/>
                <a:gd name="T22" fmla="*/ 132 w 332"/>
                <a:gd name="T23" fmla="*/ 157 h 169"/>
                <a:gd name="T24" fmla="*/ 146 w 332"/>
                <a:gd name="T25" fmla="*/ 136 h 169"/>
                <a:gd name="T26" fmla="*/ 174 w 332"/>
                <a:gd name="T27" fmla="*/ 115 h 169"/>
                <a:gd name="T28" fmla="*/ 214 w 332"/>
                <a:gd name="T29" fmla="*/ 96 h 169"/>
                <a:gd name="T30" fmla="*/ 256 w 332"/>
                <a:gd name="T31" fmla="*/ 80 h 169"/>
                <a:gd name="T32" fmla="*/ 304 w 332"/>
                <a:gd name="T33" fmla="*/ 65 h 169"/>
                <a:gd name="T34" fmla="*/ 332 w 332"/>
                <a:gd name="T35" fmla="*/ 46 h 169"/>
                <a:gd name="T36" fmla="*/ 332 w 332"/>
                <a:gd name="T37" fmla="*/ 22 h 169"/>
                <a:gd name="T38" fmla="*/ 320 w 332"/>
                <a:gd name="T39" fmla="*/ 2 h 169"/>
                <a:gd name="T40" fmla="*/ 283 w 332"/>
                <a:gd name="T41" fmla="*/ 1 h 169"/>
                <a:gd name="T42" fmla="*/ 234 w 332"/>
                <a:gd name="T43" fmla="*/ 0 h 169"/>
                <a:gd name="T44" fmla="*/ 180 w 332"/>
                <a:gd name="T45" fmla="*/ 1 h 169"/>
                <a:gd name="T46" fmla="*/ 131 w 332"/>
                <a:gd name="T47" fmla="*/ 4 h 169"/>
                <a:gd name="T48" fmla="*/ 90 w 332"/>
                <a:gd name="T49" fmla="*/ 10 h 169"/>
                <a:gd name="T50" fmla="*/ 59 w 332"/>
                <a:gd name="T51" fmla="*/ 19 h 169"/>
                <a:gd name="T52" fmla="*/ 42 w 332"/>
                <a:gd name="T53" fmla="*/ 22 h 169"/>
                <a:gd name="T54" fmla="*/ 35 w 332"/>
                <a:gd name="T55" fmla="*/ 23 h 169"/>
                <a:gd name="T56" fmla="*/ 34 w 332"/>
                <a:gd name="T57" fmla="*/ 26 h 169"/>
                <a:gd name="T58" fmla="*/ 33 w 332"/>
                <a:gd name="T59" fmla="*/ 38 h 169"/>
                <a:gd name="T60" fmla="*/ 29 w 332"/>
                <a:gd name="T61" fmla="*/ 44 h 169"/>
                <a:gd name="T62" fmla="*/ 23 w 332"/>
                <a:gd name="T63" fmla="*/ 46 h 169"/>
                <a:gd name="T64" fmla="*/ 19 w 332"/>
                <a:gd name="T65" fmla="*/ 55 h 169"/>
                <a:gd name="T66" fmla="*/ 11 w 332"/>
                <a:gd name="T67" fmla="*/ 72 h 169"/>
                <a:gd name="T68" fmla="*/ 7 w 332"/>
                <a:gd name="T69" fmla="*/ 8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2" h="169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88" name="Freeform 222"/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1817689" y="3209936"/>
              <a:ext cx="125412" cy="122238"/>
            </a:xfrm>
            <a:custGeom>
              <a:avLst/>
              <a:gdLst>
                <a:gd name="T0" fmla="*/ 44 w 286"/>
                <a:gd name="T1" fmla="*/ 86 h 235"/>
                <a:gd name="T2" fmla="*/ 49 w 286"/>
                <a:gd name="T3" fmla="*/ 96 h 235"/>
                <a:gd name="T4" fmla="*/ 53 w 286"/>
                <a:gd name="T5" fmla="*/ 105 h 235"/>
                <a:gd name="T6" fmla="*/ 61 w 286"/>
                <a:gd name="T7" fmla="*/ 110 h 235"/>
                <a:gd name="T8" fmla="*/ 71 w 286"/>
                <a:gd name="T9" fmla="*/ 111 h 235"/>
                <a:gd name="T10" fmla="*/ 77 w 286"/>
                <a:gd name="T11" fmla="*/ 108 h 235"/>
                <a:gd name="T12" fmla="*/ 86 w 286"/>
                <a:gd name="T13" fmla="*/ 99 h 235"/>
                <a:gd name="T14" fmla="*/ 100 w 286"/>
                <a:gd name="T15" fmla="*/ 78 h 235"/>
                <a:gd name="T16" fmla="*/ 128 w 286"/>
                <a:gd name="T17" fmla="*/ 57 h 235"/>
                <a:gd name="T18" fmla="*/ 168 w 286"/>
                <a:gd name="T19" fmla="*/ 38 h 235"/>
                <a:gd name="T20" fmla="*/ 210 w 286"/>
                <a:gd name="T21" fmla="*/ 22 h 235"/>
                <a:gd name="T22" fmla="*/ 258 w 286"/>
                <a:gd name="T23" fmla="*/ 7 h 235"/>
                <a:gd name="T24" fmla="*/ 286 w 286"/>
                <a:gd name="T25" fmla="*/ 11 h 235"/>
                <a:gd name="T26" fmla="*/ 282 w 286"/>
                <a:gd name="T27" fmla="*/ 32 h 235"/>
                <a:gd name="T28" fmla="*/ 272 w 286"/>
                <a:gd name="T29" fmla="*/ 70 h 235"/>
                <a:gd name="T30" fmla="*/ 254 w 286"/>
                <a:gd name="T31" fmla="*/ 128 h 235"/>
                <a:gd name="T32" fmla="*/ 244 w 286"/>
                <a:gd name="T33" fmla="*/ 174 h 235"/>
                <a:gd name="T34" fmla="*/ 240 w 286"/>
                <a:gd name="T35" fmla="*/ 206 h 235"/>
                <a:gd name="T36" fmla="*/ 146 w 286"/>
                <a:gd name="T37" fmla="*/ 216 h 235"/>
                <a:gd name="T38" fmla="*/ 138 w 286"/>
                <a:gd name="T39" fmla="*/ 218 h 235"/>
                <a:gd name="T40" fmla="*/ 132 w 286"/>
                <a:gd name="T41" fmla="*/ 223 h 235"/>
                <a:gd name="T42" fmla="*/ 127 w 286"/>
                <a:gd name="T43" fmla="*/ 235 h 235"/>
                <a:gd name="T44" fmla="*/ 109 w 286"/>
                <a:gd name="T45" fmla="*/ 217 h 235"/>
                <a:gd name="T46" fmla="*/ 94 w 286"/>
                <a:gd name="T47" fmla="*/ 199 h 235"/>
                <a:gd name="T48" fmla="*/ 69 w 286"/>
                <a:gd name="T49" fmla="*/ 160 h 235"/>
                <a:gd name="T50" fmla="*/ 55 w 286"/>
                <a:gd name="T51" fmla="*/ 142 h 235"/>
                <a:gd name="T52" fmla="*/ 41 w 286"/>
                <a:gd name="T53" fmla="*/ 125 h 235"/>
                <a:gd name="T54" fmla="*/ 22 w 286"/>
                <a:gd name="T55" fmla="*/ 110 h 235"/>
                <a:gd name="T56" fmla="*/ 0 w 286"/>
                <a:gd name="T57" fmla="*/ 99 h 235"/>
                <a:gd name="T58" fmla="*/ 13 w 286"/>
                <a:gd name="T59" fmla="*/ 97 h 235"/>
                <a:gd name="T60" fmla="*/ 26 w 286"/>
                <a:gd name="T61" fmla="*/ 91 h 235"/>
                <a:gd name="T62" fmla="*/ 39 w 286"/>
                <a:gd name="T63" fmla="*/ 84 h 235"/>
                <a:gd name="T64" fmla="*/ 47 w 286"/>
                <a:gd name="T65" fmla="*/ 7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6" h="235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89" name="Freeform 223"/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1868489" y="3322650"/>
              <a:ext cx="84137" cy="100012"/>
            </a:xfrm>
            <a:custGeom>
              <a:avLst/>
              <a:gdLst>
                <a:gd name="T0" fmla="*/ 188 w 205"/>
                <a:gd name="T1" fmla="*/ 185 h 191"/>
                <a:gd name="T2" fmla="*/ 175 w 205"/>
                <a:gd name="T3" fmla="*/ 185 h 191"/>
                <a:gd name="T4" fmla="*/ 158 w 205"/>
                <a:gd name="T5" fmla="*/ 185 h 191"/>
                <a:gd name="T6" fmla="*/ 144 w 205"/>
                <a:gd name="T7" fmla="*/ 180 h 191"/>
                <a:gd name="T8" fmla="*/ 136 w 205"/>
                <a:gd name="T9" fmla="*/ 173 h 191"/>
                <a:gd name="T10" fmla="*/ 129 w 205"/>
                <a:gd name="T11" fmla="*/ 163 h 191"/>
                <a:gd name="T12" fmla="*/ 120 w 205"/>
                <a:gd name="T13" fmla="*/ 147 h 191"/>
                <a:gd name="T14" fmla="*/ 110 w 205"/>
                <a:gd name="T15" fmla="*/ 131 h 191"/>
                <a:gd name="T16" fmla="*/ 99 w 205"/>
                <a:gd name="T17" fmla="*/ 121 h 191"/>
                <a:gd name="T18" fmla="*/ 93 w 205"/>
                <a:gd name="T19" fmla="*/ 126 h 191"/>
                <a:gd name="T20" fmla="*/ 90 w 205"/>
                <a:gd name="T21" fmla="*/ 135 h 191"/>
                <a:gd name="T22" fmla="*/ 84 w 205"/>
                <a:gd name="T23" fmla="*/ 130 h 191"/>
                <a:gd name="T24" fmla="*/ 72 w 205"/>
                <a:gd name="T25" fmla="*/ 113 h 191"/>
                <a:gd name="T26" fmla="*/ 56 w 205"/>
                <a:gd name="T27" fmla="*/ 87 h 191"/>
                <a:gd name="T28" fmla="*/ 41 w 205"/>
                <a:gd name="T29" fmla="*/ 67 h 191"/>
                <a:gd name="T30" fmla="*/ 31 w 205"/>
                <a:gd name="T31" fmla="*/ 58 h 191"/>
                <a:gd name="T32" fmla="*/ 26 w 205"/>
                <a:gd name="T33" fmla="*/ 60 h 191"/>
                <a:gd name="T34" fmla="*/ 29 w 205"/>
                <a:gd name="T35" fmla="*/ 69 h 191"/>
                <a:gd name="T36" fmla="*/ 34 w 205"/>
                <a:gd name="T37" fmla="*/ 78 h 191"/>
                <a:gd name="T38" fmla="*/ 41 w 205"/>
                <a:gd name="T39" fmla="*/ 84 h 191"/>
                <a:gd name="T40" fmla="*/ 46 w 205"/>
                <a:gd name="T41" fmla="*/ 105 h 191"/>
                <a:gd name="T42" fmla="*/ 13 w 205"/>
                <a:gd name="T43" fmla="*/ 98 h 191"/>
                <a:gd name="T44" fmla="*/ 4 w 205"/>
                <a:gd name="T45" fmla="*/ 84 h 191"/>
                <a:gd name="T46" fmla="*/ 0 w 205"/>
                <a:gd name="T47" fmla="*/ 60 h 191"/>
                <a:gd name="T48" fmla="*/ 0 w 205"/>
                <a:gd name="T49" fmla="*/ 38 h 191"/>
                <a:gd name="T50" fmla="*/ 3 w 205"/>
                <a:gd name="T51" fmla="*/ 28 h 191"/>
                <a:gd name="T52" fmla="*/ 8 w 205"/>
                <a:gd name="T53" fmla="*/ 22 h 191"/>
                <a:gd name="T54" fmla="*/ 14 w 205"/>
                <a:gd name="T55" fmla="*/ 13 h 191"/>
                <a:gd name="T56" fmla="*/ 20 w 205"/>
                <a:gd name="T57" fmla="*/ 4 h 191"/>
                <a:gd name="T58" fmla="*/ 28 w 205"/>
                <a:gd name="T59" fmla="*/ 0 h 191"/>
                <a:gd name="T60" fmla="*/ 126 w 205"/>
                <a:gd name="T61" fmla="*/ 6 h 191"/>
                <a:gd name="T62" fmla="*/ 127 w 205"/>
                <a:gd name="T63" fmla="*/ 21 h 191"/>
                <a:gd name="T64" fmla="*/ 130 w 205"/>
                <a:gd name="T65" fmla="*/ 37 h 191"/>
                <a:gd name="T66" fmla="*/ 143 w 205"/>
                <a:gd name="T67" fmla="*/ 70 h 191"/>
                <a:gd name="T68" fmla="*/ 165 w 205"/>
                <a:gd name="T69" fmla="*/ 102 h 191"/>
                <a:gd name="T70" fmla="*/ 177 w 205"/>
                <a:gd name="T71" fmla="*/ 117 h 191"/>
                <a:gd name="T72" fmla="*/ 192 w 205"/>
                <a:gd name="T73" fmla="*/ 130 h 191"/>
                <a:gd name="T74" fmla="*/ 189 w 205"/>
                <a:gd name="T75" fmla="*/ 143 h 191"/>
                <a:gd name="T76" fmla="*/ 189 w 205"/>
                <a:gd name="T77" fmla="*/ 156 h 191"/>
                <a:gd name="T78" fmla="*/ 192 w 205"/>
                <a:gd name="T79" fmla="*/ 191 h 191"/>
                <a:gd name="T80" fmla="*/ 205 w 205"/>
                <a:gd name="T81" fmla="*/ 18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5" h="191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90" name="Freeform 224"/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1949451" y="3376625"/>
              <a:ext cx="142875" cy="79376"/>
            </a:xfrm>
            <a:custGeom>
              <a:avLst/>
              <a:gdLst>
                <a:gd name="T0" fmla="*/ 3 w 329"/>
                <a:gd name="T1" fmla="*/ 58 h 154"/>
                <a:gd name="T2" fmla="*/ 0 w 329"/>
                <a:gd name="T3" fmla="*/ 42 h 154"/>
                <a:gd name="T4" fmla="*/ 2 w 329"/>
                <a:gd name="T5" fmla="*/ 31 h 154"/>
                <a:gd name="T6" fmla="*/ 17 w 329"/>
                <a:gd name="T7" fmla="*/ 33 h 154"/>
                <a:gd name="T8" fmla="*/ 36 w 329"/>
                <a:gd name="T9" fmla="*/ 41 h 154"/>
                <a:gd name="T10" fmla="*/ 49 w 329"/>
                <a:gd name="T11" fmla="*/ 43 h 154"/>
                <a:gd name="T12" fmla="*/ 67 w 329"/>
                <a:gd name="T13" fmla="*/ 43 h 154"/>
                <a:gd name="T14" fmla="*/ 86 w 329"/>
                <a:gd name="T15" fmla="*/ 39 h 154"/>
                <a:gd name="T16" fmla="*/ 110 w 329"/>
                <a:gd name="T17" fmla="*/ 30 h 154"/>
                <a:gd name="T18" fmla="*/ 140 w 329"/>
                <a:gd name="T19" fmla="*/ 13 h 154"/>
                <a:gd name="T20" fmla="*/ 162 w 329"/>
                <a:gd name="T21" fmla="*/ 4 h 154"/>
                <a:gd name="T22" fmla="*/ 179 w 329"/>
                <a:gd name="T23" fmla="*/ 0 h 154"/>
                <a:gd name="T24" fmla="*/ 203 w 329"/>
                <a:gd name="T25" fmla="*/ 0 h 154"/>
                <a:gd name="T26" fmla="*/ 224 w 329"/>
                <a:gd name="T27" fmla="*/ 6 h 154"/>
                <a:gd name="T28" fmla="*/ 243 w 329"/>
                <a:gd name="T29" fmla="*/ 15 h 154"/>
                <a:gd name="T30" fmla="*/ 259 w 329"/>
                <a:gd name="T31" fmla="*/ 28 h 154"/>
                <a:gd name="T32" fmla="*/ 280 w 329"/>
                <a:gd name="T33" fmla="*/ 46 h 154"/>
                <a:gd name="T34" fmla="*/ 302 w 329"/>
                <a:gd name="T35" fmla="*/ 61 h 154"/>
                <a:gd name="T36" fmla="*/ 319 w 329"/>
                <a:gd name="T37" fmla="*/ 67 h 154"/>
                <a:gd name="T38" fmla="*/ 313 w 329"/>
                <a:gd name="T39" fmla="*/ 82 h 154"/>
                <a:gd name="T40" fmla="*/ 293 w 329"/>
                <a:gd name="T41" fmla="*/ 106 h 154"/>
                <a:gd name="T42" fmla="*/ 277 w 329"/>
                <a:gd name="T43" fmla="*/ 138 h 154"/>
                <a:gd name="T44" fmla="*/ 265 w 329"/>
                <a:gd name="T45" fmla="*/ 153 h 154"/>
                <a:gd name="T46" fmla="*/ 253 w 329"/>
                <a:gd name="T47" fmla="*/ 146 h 154"/>
                <a:gd name="T48" fmla="*/ 240 w 329"/>
                <a:gd name="T49" fmla="*/ 136 h 154"/>
                <a:gd name="T50" fmla="*/ 230 w 329"/>
                <a:gd name="T51" fmla="*/ 126 h 154"/>
                <a:gd name="T52" fmla="*/ 230 w 329"/>
                <a:gd name="T53" fmla="*/ 114 h 154"/>
                <a:gd name="T54" fmla="*/ 235 w 329"/>
                <a:gd name="T55" fmla="*/ 100 h 154"/>
                <a:gd name="T56" fmla="*/ 249 w 329"/>
                <a:gd name="T57" fmla="*/ 86 h 154"/>
                <a:gd name="T58" fmla="*/ 233 w 329"/>
                <a:gd name="T59" fmla="*/ 68 h 154"/>
                <a:gd name="T60" fmla="*/ 207 w 329"/>
                <a:gd name="T61" fmla="*/ 55 h 154"/>
                <a:gd name="T62" fmla="*/ 195 w 329"/>
                <a:gd name="T63" fmla="*/ 41 h 154"/>
                <a:gd name="T64" fmla="*/ 179 w 329"/>
                <a:gd name="T65" fmla="*/ 34 h 154"/>
                <a:gd name="T66" fmla="*/ 163 w 329"/>
                <a:gd name="T67" fmla="*/ 41 h 154"/>
                <a:gd name="T68" fmla="*/ 150 w 329"/>
                <a:gd name="T69" fmla="*/ 50 h 154"/>
                <a:gd name="T70" fmla="*/ 140 w 329"/>
                <a:gd name="T71" fmla="*/ 61 h 154"/>
                <a:gd name="T72" fmla="*/ 132 w 329"/>
                <a:gd name="T73" fmla="*/ 74 h 154"/>
                <a:gd name="T74" fmla="*/ 128 w 329"/>
                <a:gd name="T75" fmla="*/ 88 h 154"/>
                <a:gd name="T76" fmla="*/ 123 w 329"/>
                <a:gd name="T77" fmla="*/ 109 h 154"/>
                <a:gd name="T78" fmla="*/ 122 w 329"/>
                <a:gd name="T79" fmla="*/ 125 h 154"/>
                <a:gd name="T80" fmla="*/ 118 w 329"/>
                <a:gd name="T81" fmla="*/ 129 h 154"/>
                <a:gd name="T82" fmla="*/ 108 w 329"/>
                <a:gd name="T83" fmla="*/ 135 h 154"/>
                <a:gd name="T84" fmla="*/ 96 w 329"/>
                <a:gd name="T85" fmla="*/ 135 h 154"/>
                <a:gd name="T86" fmla="*/ 83 w 329"/>
                <a:gd name="T87" fmla="*/ 129 h 154"/>
                <a:gd name="T88" fmla="*/ 66 w 329"/>
                <a:gd name="T89" fmla="*/ 116 h 154"/>
                <a:gd name="T90" fmla="*/ 48 w 329"/>
                <a:gd name="T91" fmla="*/ 94 h 154"/>
                <a:gd name="T92" fmla="*/ 33 w 329"/>
                <a:gd name="T93" fmla="*/ 80 h 154"/>
                <a:gd name="T94" fmla="*/ 22 w 329"/>
                <a:gd name="T95" fmla="*/ 74 h 154"/>
                <a:gd name="T96" fmla="*/ 3 w 329"/>
                <a:gd name="T97" fmla="*/ 7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9" h="154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91" name="Freeform 225"/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2630490" y="4630755"/>
              <a:ext cx="133350" cy="155576"/>
            </a:xfrm>
            <a:custGeom>
              <a:avLst/>
              <a:gdLst>
                <a:gd name="T0" fmla="*/ 297 w 306"/>
                <a:gd name="T1" fmla="*/ 181 h 293"/>
                <a:gd name="T2" fmla="*/ 296 w 306"/>
                <a:gd name="T3" fmla="*/ 185 h 293"/>
                <a:gd name="T4" fmla="*/ 291 w 306"/>
                <a:gd name="T5" fmla="*/ 194 h 293"/>
                <a:gd name="T6" fmla="*/ 282 w 306"/>
                <a:gd name="T7" fmla="*/ 199 h 293"/>
                <a:gd name="T8" fmla="*/ 272 w 306"/>
                <a:gd name="T9" fmla="*/ 201 h 293"/>
                <a:gd name="T10" fmla="*/ 263 w 306"/>
                <a:gd name="T11" fmla="*/ 207 h 293"/>
                <a:gd name="T12" fmla="*/ 253 w 306"/>
                <a:gd name="T13" fmla="*/ 229 h 293"/>
                <a:gd name="T14" fmla="*/ 242 w 306"/>
                <a:gd name="T15" fmla="*/ 254 h 293"/>
                <a:gd name="T16" fmla="*/ 231 w 306"/>
                <a:gd name="T17" fmla="*/ 267 h 293"/>
                <a:gd name="T18" fmla="*/ 221 w 306"/>
                <a:gd name="T19" fmla="*/ 273 h 293"/>
                <a:gd name="T20" fmla="*/ 200 w 306"/>
                <a:gd name="T21" fmla="*/ 281 h 293"/>
                <a:gd name="T22" fmla="*/ 164 w 306"/>
                <a:gd name="T23" fmla="*/ 290 h 293"/>
                <a:gd name="T24" fmla="*/ 139 w 306"/>
                <a:gd name="T25" fmla="*/ 293 h 293"/>
                <a:gd name="T26" fmla="*/ 123 w 306"/>
                <a:gd name="T27" fmla="*/ 293 h 293"/>
                <a:gd name="T28" fmla="*/ 106 w 306"/>
                <a:gd name="T29" fmla="*/ 290 h 293"/>
                <a:gd name="T30" fmla="*/ 92 w 306"/>
                <a:gd name="T31" fmla="*/ 286 h 293"/>
                <a:gd name="T32" fmla="*/ 80 w 306"/>
                <a:gd name="T33" fmla="*/ 278 h 293"/>
                <a:gd name="T34" fmla="*/ 71 w 306"/>
                <a:gd name="T35" fmla="*/ 268 h 293"/>
                <a:gd name="T36" fmla="*/ 1 w 306"/>
                <a:gd name="T37" fmla="*/ 236 h 293"/>
                <a:gd name="T38" fmla="*/ 0 w 306"/>
                <a:gd name="T39" fmla="*/ 88 h 293"/>
                <a:gd name="T40" fmla="*/ 1 w 306"/>
                <a:gd name="T41" fmla="*/ 49 h 293"/>
                <a:gd name="T42" fmla="*/ 4 w 306"/>
                <a:gd name="T43" fmla="*/ 35 h 293"/>
                <a:gd name="T44" fmla="*/ 11 w 306"/>
                <a:gd name="T45" fmla="*/ 21 h 293"/>
                <a:gd name="T46" fmla="*/ 20 w 306"/>
                <a:gd name="T47" fmla="*/ 8 h 293"/>
                <a:gd name="T48" fmla="*/ 41 w 306"/>
                <a:gd name="T49" fmla="*/ 2 h 293"/>
                <a:gd name="T50" fmla="*/ 53 w 306"/>
                <a:gd name="T51" fmla="*/ 0 h 293"/>
                <a:gd name="T52" fmla="*/ 72 w 306"/>
                <a:gd name="T53" fmla="*/ 6 h 293"/>
                <a:gd name="T54" fmla="*/ 80 w 306"/>
                <a:gd name="T55" fmla="*/ 7 h 293"/>
                <a:gd name="T56" fmla="*/ 84 w 306"/>
                <a:gd name="T57" fmla="*/ 4 h 293"/>
                <a:gd name="T58" fmla="*/ 87 w 306"/>
                <a:gd name="T59" fmla="*/ 5 h 293"/>
                <a:gd name="T60" fmla="*/ 90 w 306"/>
                <a:gd name="T61" fmla="*/ 11 h 293"/>
                <a:gd name="T62" fmla="*/ 99 w 306"/>
                <a:gd name="T63" fmla="*/ 19 h 293"/>
                <a:gd name="T64" fmla="*/ 121 w 306"/>
                <a:gd name="T65" fmla="*/ 31 h 293"/>
                <a:gd name="T66" fmla="*/ 148 w 306"/>
                <a:gd name="T67" fmla="*/ 41 h 293"/>
                <a:gd name="T68" fmla="*/ 182 w 306"/>
                <a:gd name="T69" fmla="*/ 59 h 293"/>
                <a:gd name="T70" fmla="*/ 210 w 306"/>
                <a:gd name="T71" fmla="*/ 79 h 293"/>
                <a:gd name="T72" fmla="*/ 241 w 306"/>
                <a:gd name="T73" fmla="*/ 102 h 293"/>
                <a:gd name="T74" fmla="*/ 261 w 306"/>
                <a:gd name="T75" fmla="*/ 117 h 293"/>
                <a:gd name="T76" fmla="*/ 266 w 306"/>
                <a:gd name="T77" fmla="*/ 124 h 293"/>
                <a:gd name="T78" fmla="*/ 280 w 306"/>
                <a:gd name="T79" fmla="*/ 135 h 293"/>
                <a:gd name="T80" fmla="*/ 299 w 306"/>
                <a:gd name="T81" fmla="*/ 151 h 293"/>
                <a:gd name="T82" fmla="*/ 306 w 306"/>
                <a:gd name="T83" fmla="*/ 161 h 293"/>
                <a:gd name="T84" fmla="*/ 304 w 306"/>
                <a:gd name="T85" fmla="*/ 16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6" h="293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92" name="Freeform 226"/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4176715" y="1247779"/>
              <a:ext cx="236537" cy="92076"/>
            </a:xfrm>
            <a:custGeom>
              <a:avLst/>
              <a:gdLst>
                <a:gd name="T0" fmla="*/ 74 w 546"/>
                <a:gd name="T1" fmla="*/ 19 h 173"/>
                <a:gd name="T2" fmla="*/ 94 w 546"/>
                <a:gd name="T3" fmla="*/ 34 h 173"/>
                <a:gd name="T4" fmla="*/ 110 w 546"/>
                <a:gd name="T5" fmla="*/ 27 h 173"/>
                <a:gd name="T6" fmla="*/ 132 w 546"/>
                <a:gd name="T7" fmla="*/ 27 h 173"/>
                <a:gd name="T8" fmla="*/ 161 w 546"/>
                <a:gd name="T9" fmla="*/ 44 h 173"/>
                <a:gd name="T10" fmla="*/ 209 w 546"/>
                <a:gd name="T11" fmla="*/ 19 h 173"/>
                <a:gd name="T12" fmla="*/ 243 w 546"/>
                <a:gd name="T13" fmla="*/ 19 h 173"/>
                <a:gd name="T14" fmla="*/ 260 w 546"/>
                <a:gd name="T15" fmla="*/ 16 h 173"/>
                <a:gd name="T16" fmla="*/ 269 w 546"/>
                <a:gd name="T17" fmla="*/ 14 h 173"/>
                <a:gd name="T18" fmla="*/ 279 w 546"/>
                <a:gd name="T19" fmla="*/ 11 h 173"/>
                <a:gd name="T20" fmla="*/ 286 w 546"/>
                <a:gd name="T21" fmla="*/ 3 h 173"/>
                <a:gd name="T22" fmla="*/ 321 w 546"/>
                <a:gd name="T23" fmla="*/ 5 h 173"/>
                <a:gd name="T24" fmla="*/ 333 w 546"/>
                <a:gd name="T25" fmla="*/ 12 h 173"/>
                <a:gd name="T26" fmla="*/ 348 w 546"/>
                <a:gd name="T27" fmla="*/ 7 h 173"/>
                <a:gd name="T28" fmla="*/ 353 w 546"/>
                <a:gd name="T29" fmla="*/ 0 h 173"/>
                <a:gd name="T30" fmla="*/ 367 w 546"/>
                <a:gd name="T31" fmla="*/ 7 h 173"/>
                <a:gd name="T32" fmla="*/ 389 w 546"/>
                <a:gd name="T33" fmla="*/ 7 h 173"/>
                <a:gd name="T34" fmla="*/ 436 w 546"/>
                <a:gd name="T35" fmla="*/ 1 h 173"/>
                <a:gd name="T36" fmla="*/ 482 w 546"/>
                <a:gd name="T37" fmla="*/ 6 h 173"/>
                <a:gd name="T38" fmla="*/ 528 w 546"/>
                <a:gd name="T39" fmla="*/ 12 h 173"/>
                <a:gd name="T40" fmla="*/ 545 w 546"/>
                <a:gd name="T41" fmla="*/ 49 h 173"/>
                <a:gd name="T42" fmla="*/ 537 w 546"/>
                <a:gd name="T43" fmla="*/ 60 h 173"/>
                <a:gd name="T44" fmla="*/ 513 w 546"/>
                <a:gd name="T45" fmla="*/ 62 h 173"/>
                <a:gd name="T46" fmla="*/ 483 w 546"/>
                <a:gd name="T47" fmla="*/ 54 h 173"/>
                <a:gd name="T48" fmla="*/ 413 w 546"/>
                <a:gd name="T49" fmla="*/ 44 h 173"/>
                <a:gd name="T50" fmla="*/ 438 w 546"/>
                <a:gd name="T51" fmla="*/ 81 h 173"/>
                <a:gd name="T52" fmla="*/ 471 w 546"/>
                <a:gd name="T53" fmla="*/ 102 h 173"/>
                <a:gd name="T54" fmla="*/ 493 w 546"/>
                <a:gd name="T55" fmla="*/ 119 h 173"/>
                <a:gd name="T56" fmla="*/ 475 w 546"/>
                <a:gd name="T57" fmla="*/ 136 h 173"/>
                <a:gd name="T58" fmla="*/ 449 w 546"/>
                <a:gd name="T59" fmla="*/ 142 h 173"/>
                <a:gd name="T60" fmla="*/ 426 w 546"/>
                <a:gd name="T61" fmla="*/ 141 h 173"/>
                <a:gd name="T62" fmla="*/ 412 w 546"/>
                <a:gd name="T63" fmla="*/ 134 h 173"/>
                <a:gd name="T64" fmla="*/ 399 w 546"/>
                <a:gd name="T65" fmla="*/ 130 h 173"/>
                <a:gd name="T66" fmla="*/ 385 w 546"/>
                <a:gd name="T67" fmla="*/ 121 h 173"/>
                <a:gd name="T68" fmla="*/ 375 w 546"/>
                <a:gd name="T69" fmla="*/ 104 h 173"/>
                <a:gd name="T70" fmla="*/ 365 w 546"/>
                <a:gd name="T71" fmla="*/ 92 h 173"/>
                <a:gd name="T72" fmla="*/ 344 w 546"/>
                <a:gd name="T73" fmla="*/ 84 h 173"/>
                <a:gd name="T74" fmla="*/ 325 w 546"/>
                <a:gd name="T75" fmla="*/ 76 h 173"/>
                <a:gd name="T76" fmla="*/ 303 w 546"/>
                <a:gd name="T77" fmla="*/ 87 h 173"/>
                <a:gd name="T78" fmla="*/ 258 w 546"/>
                <a:gd name="T79" fmla="*/ 134 h 173"/>
                <a:gd name="T80" fmla="*/ 236 w 546"/>
                <a:gd name="T81" fmla="*/ 163 h 173"/>
                <a:gd name="T82" fmla="*/ 220 w 546"/>
                <a:gd name="T83" fmla="*/ 172 h 173"/>
                <a:gd name="T84" fmla="*/ 188 w 546"/>
                <a:gd name="T85" fmla="*/ 167 h 173"/>
                <a:gd name="T86" fmla="*/ 165 w 546"/>
                <a:gd name="T87" fmla="*/ 155 h 173"/>
                <a:gd name="T88" fmla="*/ 113 w 546"/>
                <a:gd name="T89" fmla="*/ 105 h 173"/>
                <a:gd name="T90" fmla="*/ 95 w 546"/>
                <a:gd name="T91" fmla="*/ 91 h 173"/>
                <a:gd name="T92" fmla="*/ 60 w 546"/>
                <a:gd name="T93" fmla="*/ 76 h 173"/>
                <a:gd name="T94" fmla="*/ 16 w 546"/>
                <a:gd name="T95" fmla="*/ 58 h 173"/>
                <a:gd name="T96" fmla="*/ 11 w 546"/>
                <a:gd name="T97" fmla="*/ 34 h 173"/>
                <a:gd name="T98" fmla="*/ 28 w 546"/>
                <a:gd name="T99" fmla="*/ 19 h 173"/>
                <a:gd name="T100" fmla="*/ 47 w 546"/>
                <a:gd name="T101" fmla="*/ 1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93" name="Freeform 227"/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4103690" y="1477968"/>
              <a:ext cx="449262" cy="361951"/>
            </a:xfrm>
            <a:custGeom>
              <a:avLst/>
              <a:gdLst>
                <a:gd name="T0" fmla="*/ 240 w 1037"/>
                <a:gd name="T1" fmla="*/ 622 h 690"/>
                <a:gd name="T2" fmla="*/ 155 w 1037"/>
                <a:gd name="T3" fmla="*/ 683 h 690"/>
                <a:gd name="T4" fmla="*/ 32 w 1037"/>
                <a:gd name="T5" fmla="*/ 654 h 690"/>
                <a:gd name="T6" fmla="*/ 67 w 1037"/>
                <a:gd name="T7" fmla="*/ 634 h 690"/>
                <a:gd name="T8" fmla="*/ 18 w 1037"/>
                <a:gd name="T9" fmla="*/ 596 h 690"/>
                <a:gd name="T10" fmla="*/ 44 w 1037"/>
                <a:gd name="T11" fmla="*/ 595 h 690"/>
                <a:gd name="T12" fmla="*/ 67 w 1037"/>
                <a:gd name="T13" fmla="*/ 567 h 690"/>
                <a:gd name="T14" fmla="*/ 8 w 1037"/>
                <a:gd name="T15" fmla="*/ 546 h 690"/>
                <a:gd name="T16" fmla="*/ 74 w 1037"/>
                <a:gd name="T17" fmla="*/ 523 h 690"/>
                <a:gd name="T18" fmla="*/ 0 w 1037"/>
                <a:gd name="T19" fmla="*/ 499 h 690"/>
                <a:gd name="T20" fmla="*/ 20 w 1037"/>
                <a:gd name="T21" fmla="*/ 456 h 690"/>
                <a:gd name="T22" fmla="*/ 37 w 1037"/>
                <a:gd name="T23" fmla="*/ 461 h 690"/>
                <a:gd name="T24" fmla="*/ 77 w 1037"/>
                <a:gd name="T25" fmla="*/ 449 h 690"/>
                <a:gd name="T26" fmla="*/ 92 w 1037"/>
                <a:gd name="T27" fmla="*/ 424 h 690"/>
                <a:gd name="T28" fmla="*/ 130 w 1037"/>
                <a:gd name="T29" fmla="*/ 409 h 690"/>
                <a:gd name="T30" fmla="*/ 220 w 1037"/>
                <a:gd name="T31" fmla="*/ 382 h 690"/>
                <a:gd name="T32" fmla="*/ 227 w 1037"/>
                <a:gd name="T33" fmla="*/ 339 h 690"/>
                <a:gd name="T34" fmla="*/ 283 w 1037"/>
                <a:gd name="T35" fmla="*/ 325 h 690"/>
                <a:gd name="T36" fmla="*/ 282 w 1037"/>
                <a:gd name="T37" fmla="*/ 310 h 690"/>
                <a:gd name="T38" fmla="*/ 298 w 1037"/>
                <a:gd name="T39" fmla="*/ 285 h 690"/>
                <a:gd name="T40" fmla="*/ 335 w 1037"/>
                <a:gd name="T41" fmla="*/ 243 h 690"/>
                <a:gd name="T42" fmla="*/ 343 w 1037"/>
                <a:gd name="T43" fmla="*/ 226 h 690"/>
                <a:gd name="T44" fmla="*/ 390 w 1037"/>
                <a:gd name="T45" fmla="*/ 200 h 690"/>
                <a:gd name="T46" fmla="*/ 387 w 1037"/>
                <a:gd name="T47" fmla="*/ 157 h 690"/>
                <a:gd name="T48" fmla="*/ 373 w 1037"/>
                <a:gd name="T49" fmla="*/ 142 h 690"/>
                <a:gd name="T50" fmla="*/ 334 w 1037"/>
                <a:gd name="T51" fmla="*/ 154 h 690"/>
                <a:gd name="T52" fmla="*/ 390 w 1037"/>
                <a:gd name="T53" fmla="*/ 103 h 690"/>
                <a:gd name="T54" fmla="*/ 411 w 1037"/>
                <a:gd name="T55" fmla="*/ 96 h 690"/>
                <a:gd name="T56" fmla="*/ 463 w 1037"/>
                <a:gd name="T57" fmla="*/ 114 h 690"/>
                <a:gd name="T58" fmla="*/ 466 w 1037"/>
                <a:gd name="T59" fmla="*/ 91 h 690"/>
                <a:gd name="T60" fmla="*/ 558 w 1037"/>
                <a:gd name="T61" fmla="*/ 61 h 690"/>
                <a:gd name="T62" fmla="*/ 591 w 1037"/>
                <a:gd name="T63" fmla="*/ 63 h 690"/>
                <a:gd name="T64" fmla="*/ 645 w 1037"/>
                <a:gd name="T65" fmla="*/ 55 h 690"/>
                <a:gd name="T66" fmla="*/ 645 w 1037"/>
                <a:gd name="T67" fmla="*/ 33 h 690"/>
                <a:gd name="T68" fmla="*/ 699 w 1037"/>
                <a:gd name="T69" fmla="*/ 13 h 690"/>
                <a:gd name="T70" fmla="*/ 705 w 1037"/>
                <a:gd name="T71" fmla="*/ 29 h 690"/>
                <a:gd name="T72" fmla="*/ 712 w 1037"/>
                <a:gd name="T73" fmla="*/ 40 h 690"/>
                <a:gd name="T74" fmla="*/ 758 w 1037"/>
                <a:gd name="T75" fmla="*/ 12 h 690"/>
                <a:gd name="T76" fmla="*/ 817 w 1037"/>
                <a:gd name="T77" fmla="*/ 6 h 690"/>
                <a:gd name="T78" fmla="*/ 844 w 1037"/>
                <a:gd name="T79" fmla="*/ 8 h 690"/>
                <a:gd name="T80" fmla="*/ 862 w 1037"/>
                <a:gd name="T81" fmla="*/ 11 h 690"/>
                <a:gd name="T82" fmla="*/ 924 w 1037"/>
                <a:gd name="T83" fmla="*/ 6 h 690"/>
                <a:gd name="T84" fmla="*/ 1037 w 1037"/>
                <a:gd name="T85" fmla="*/ 43 h 690"/>
                <a:gd name="T86" fmla="*/ 1005 w 1037"/>
                <a:gd name="T87" fmla="*/ 79 h 690"/>
                <a:gd name="T88" fmla="*/ 930 w 1037"/>
                <a:gd name="T89" fmla="*/ 55 h 690"/>
                <a:gd name="T90" fmla="*/ 873 w 1037"/>
                <a:gd name="T91" fmla="*/ 74 h 690"/>
                <a:gd name="T92" fmla="*/ 848 w 1037"/>
                <a:gd name="T93" fmla="*/ 116 h 690"/>
                <a:gd name="T94" fmla="*/ 811 w 1037"/>
                <a:gd name="T95" fmla="*/ 111 h 690"/>
                <a:gd name="T96" fmla="*/ 745 w 1037"/>
                <a:gd name="T97" fmla="*/ 128 h 690"/>
                <a:gd name="T98" fmla="*/ 694 w 1037"/>
                <a:gd name="T99" fmla="*/ 92 h 690"/>
                <a:gd name="T100" fmla="*/ 620 w 1037"/>
                <a:gd name="T101" fmla="*/ 112 h 690"/>
                <a:gd name="T102" fmla="*/ 534 w 1037"/>
                <a:gd name="T103" fmla="*/ 134 h 690"/>
                <a:gd name="T104" fmla="*/ 486 w 1037"/>
                <a:gd name="T105" fmla="*/ 210 h 690"/>
                <a:gd name="T106" fmla="*/ 430 w 1037"/>
                <a:gd name="T107" fmla="*/ 279 h 690"/>
                <a:gd name="T108" fmla="*/ 399 w 1037"/>
                <a:gd name="T109" fmla="*/ 364 h 690"/>
                <a:gd name="T110" fmla="*/ 333 w 1037"/>
                <a:gd name="T111" fmla="*/ 425 h 690"/>
                <a:gd name="T112" fmla="*/ 355 w 1037"/>
                <a:gd name="T113" fmla="*/ 497 h 690"/>
                <a:gd name="T114" fmla="*/ 354 w 1037"/>
                <a:gd name="T115" fmla="*/ 558 h 690"/>
                <a:gd name="T116" fmla="*/ 331 w 1037"/>
                <a:gd name="T117" fmla="*/ 615 h 690"/>
                <a:gd name="T118" fmla="*/ 295 w 1037"/>
                <a:gd name="T119" fmla="*/ 645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37" h="69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94" name="Freeform 228"/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4443415" y="2319346"/>
              <a:ext cx="49212" cy="90487"/>
            </a:xfrm>
            <a:custGeom>
              <a:avLst/>
              <a:gdLst>
                <a:gd name="T0" fmla="*/ 120 w 120"/>
                <a:gd name="T1" fmla="*/ 99 h 173"/>
                <a:gd name="T2" fmla="*/ 92 w 120"/>
                <a:gd name="T3" fmla="*/ 60 h 173"/>
                <a:gd name="T4" fmla="*/ 70 w 120"/>
                <a:gd name="T5" fmla="*/ 28 h 173"/>
                <a:gd name="T6" fmla="*/ 60 w 120"/>
                <a:gd name="T7" fmla="*/ 16 h 173"/>
                <a:gd name="T8" fmla="*/ 53 w 120"/>
                <a:gd name="T9" fmla="*/ 8 h 173"/>
                <a:gd name="T10" fmla="*/ 48 w 120"/>
                <a:gd name="T11" fmla="*/ 4 h 173"/>
                <a:gd name="T12" fmla="*/ 45 w 120"/>
                <a:gd name="T13" fmla="*/ 2 h 173"/>
                <a:gd name="T14" fmla="*/ 43 w 120"/>
                <a:gd name="T15" fmla="*/ 1 h 173"/>
                <a:gd name="T16" fmla="*/ 39 w 120"/>
                <a:gd name="T17" fmla="*/ 0 h 173"/>
                <a:gd name="T18" fmla="*/ 33 w 120"/>
                <a:gd name="T19" fmla="*/ 0 h 173"/>
                <a:gd name="T20" fmla="*/ 27 w 120"/>
                <a:gd name="T21" fmla="*/ 1 h 173"/>
                <a:gd name="T22" fmla="*/ 24 w 120"/>
                <a:gd name="T23" fmla="*/ 3 h 173"/>
                <a:gd name="T24" fmla="*/ 21 w 120"/>
                <a:gd name="T25" fmla="*/ 5 h 173"/>
                <a:gd name="T26" fmla="*/ 19 w 120"/>
                <a:gd name="T27" fmla="*/ 8 h 173"/>
                <a:gd name="T28" fmla="*/ 16 w 120"/>
                <a:gd name="T29" fmla="*/ 12 h 173"/>
                <a:gd name="T30" fmla="*/ 15 w 120"/>
                <a:gd name="T31" fmla="*/ 15 h 173"/>
                <a:gd name="T32" fmla="*/ 15 w 120"/>
                <a:gd name="T33" fmla="*/ 20 h 173"/>
                <a:gd name="T34" fmla="*/ 14 w 120"/>
                <a:gd name="T35" fmla="*/ 30 h 173"/>
                <a:gd name="T36" fmla="*/ 12 w 120"/>
                <a:gd name="T37" fmla="*/ 42 h 173"/>
                <a:gd name="T38" fmla="*/ 10 w 120"/>
                <a:gd name="T39" fmla="*/ 48 h 173"/>
                <a:gd name="T40" fmla="*/ 8 w 120"/>
                <a:gd name="T41" fmla="*/ 54 h 173"/>
                <a:gd name="T42" fmla="*/ 4 w 120"/>
                <a:gd name="T43" fmla="*/ 61 h 173"/>
                <a:gd name="T44" fmla="*/ 0 w 120"/>
                <a:gd name="T45" fmla="*/ 68 h 173"/>
                <a:gd name="T46" fmla="*/ 5 w 120"/>
                <a:gd name="T47" fmla="*/ 82 h 173"/>
                <a:gd name="T48" fmla="*/ 10 w 120"/>
                <a:gd name="T49" fmla="*/ 99 h 173"/>
                <a:gd name="T50" fmla="*/ 15 w 120"/>
                <a:gd name="T51" fmla="*/ 115 h 173"/>
                <a:gd name="T52" fmla="*/ 20 w 120"/>
                <a:gd name="T53" fmla="*/ 129 h 173"/>
                <a:gd name="T54" fmla="*/ 24 w 120"/>
                <a:gd name="T55" fmla="*/ 134 h 173"/>
                <a:gd name="T56" fmla="*/ 30 w 120"/>
                <a:gd name="T57" fmla="*/ 139 h 173"/>
                <a:gd name="T58" fmla="*/ 37 w 120"/>
                <a:gd name="T59" fmla="*/ 145 h 173"/>
                <a:gd name="T60" fmla="*/ 46 w 120"/>
                <a:gd name="T61" fmla="*/ 151 h 173"/>
                <a:gd name="T62" fmla="*/ 54 w 120"/>
                <a:gd name="T63" fmla="*/ 157 h 173"/>
                <a:gd name="T64" fmla="*/ 60 w 120"/>
                <a:gd name="T65" fmla="*/ 163 h 173"/>
                <a:gd name="T66" fmla="*/ 62 w 120"/>
                <a:gd name="T67" fmla="*/ 165 h 173"/>
                <a:gd name="T68" fmla="*/ 65 w 120"/>
                <a:gd name="T69" fmla="*/ 168 h 173"/>
                <a:gd name="T70" fmla="*/ 66 w 120"/>
                <a:gd name="T71" fmla="*/ 170 h 173"/>
                <a:gd name="T72" fmla="*/ 67 w 120"/>
                <a:gd name="T73" fmla="*/ 173 h 173"/>
                <a:gd name="T74" fmla="*/ 76 w 120"/>
                <a:gd name="T75" fmla="*/ 167 h 173"/>
                <a:gd name="T76" fmla="*/ 86 w 120"/>
                <a:gd name="T77" fmla="*/ 160 h 173"/>
                <a:gd name="T78" fmla="*/ 93 w 120"/>
                <a:gd name="T79" fmla="*/ 152 h 173"/>
                <a:gd name="T80" fmla="*/ 101 w 120"/>
                <a:gd name="T81" fmla="*/ 142 h 173"/>
                <a:gd name="T82" fmla="*/ 106 w 120"/>
                <a:gd name="T83" fmla="*/ 132 h 173"/>
                <a:gd name="T84" fmla="*/ 112 w 120"/>
                <a:gd name="T85" fmla="*/ 121 h 173"/>
                <a:gd name="T86" fmla="*/ 116 w 120"/>
                <a:gd name="T87" fmla="*/ 110 h 173"/>
                <a:gd name="T88" fmla="*/ 120 w 120"/>
                <a:gd name="T89" fmla="*/ 9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0" h="173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95" name="Freeform 229"/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4151315" y="2159007"/>
              <a:ext cx="84137" cy="58738"/>
            </a:xfrm>
            <a:custGeom>
              <a:avLst/>
              <a:gdLst>
                <a:gd name="T0" fmla="*/ 200 w 200"/>
                <a:gd name="T1" fmla="*/ 55 h 98"/>
                <a:gd name="T2" fmla="*/ 195 w 200"/>
                <a:gd name="T3" fmla="*/ 56 h 98"/>
                <a:gd name="T4" fmla="*/ 186 w 200"/>
                <a:gd name="T5" fmla="*/ 60 h 98"/>
                <a:gd name="T6" fmla="*/ 177 w 200"/>
                <a:gd name="T7" fmla="*/ 65 h 98"/>
                <a:gd name="T8" fmla="*/ 166 w 200"/>
                <a:gd name="T9" fmla="*/ 73 h 98"/>
                <a:gd name="T10" fmla="*/ 155 w 200"/>
                <a:gd name="T11" fmla="*/ 80 h 98"/>
                <a:gd name="T12" fmla="*/ 145 w 200"/>
                <a:gd name="T13" fmla="*/ 87 h 98"/>
                <a:gd name="T14" fmla="*/ 137 w 200"/>
                <a:gd name="T15" fmla="*/ 93 h 98"/>
                <a:gd name="T16" fmla="*/ 133 w 200"/>
                <a:gd name="T17" fmla="*/ 98 h 98"/>
                <a:gd name="T18" fmla="*/ 127 w 200"/>
                <a:gd name="T19" fmla="*/ 98 h 98"/>
                <a:gd name="T20" fmla="*/ 122 w 200"/>
                <a:gd name="T21" fmla="*/ 98 h 98"/>
                <a:gd name="T22" fmla="*/ 116 w 200"/>
                <a:gd name="T23" fmla="*/ 97 h 98"/>
                <a:gd name="T24" fmla="*/ 111 w 200"/>
                <a:gd name="T25" fmla="*/ 95 h 98"/>
                <a:gd name="T26" fmla="*/ 106 w 200"/>
                <a:gd name="T27" fmla="*/ 93 h 98"/>
                <a:gd name="T28" fmla="*/ 103 w 200"/>
                <a:gd name="T29" fmla="*/ 88 h 98"/>
                <a:gd name="T30" fmla="*/ 101 w 200"/>
                <a:gd name="T31" fmla="*/ 82 h 98"/>
                <a:gd name="T32" fmla="*/ 100 w 200"/>
                <a:gd name="T33" fmla="*/ 74 h 98"/>
                <a:gd name="T34" fmla="*/ 91 w 200"/>
                <a:gd name="T35" fmla="*/ 80 h 98"/>
                <a:gd name="T36" fmla="*/ 82 w 200"/>
                <a:gd name="T37" fmla="*/ 86 h 98"/>
                <a:gd name="T38" fmla="*/ 78 w 200"/>
                <a:gd name="T39" fmla="*/ 90 h 98"/>
                <a:gd name="T40" fmla="*/ 72 w 200"/>
                <a:gd name="T41" fmla="*/ 93 h 98"/>
                <a:gd name="T42" fmla="*/ 67 w 200"/>
                <a:gd name="T43" fmla="*/ 96 h 98"/>
                <a:gd name="T44" fmla="*/ 60 w 200"/>
                <a:gd name="T45" fmla="*/ 98 h 98"/>
                <a:gd name="T46" fmla="*/ 39 w 200"/>
                <a:gd name="T47" fmla="*/ 98 h 98"/>
                <a:gd name="T48" fmla="*/ 34 w 200"/>
                <a:gd name="T49" fmla="*/ 98 h 98"/>
                <a:gd name="T50" fmla="*/ 28 w 200"/>
                <a:gd name="T51" fmla="*/ 95 h 98"/>
                <a:gd name="T52" fmla="*/ 22 w 200"/>
                <a:gd name="T53" fmla="*/ 92 h 98"/>
                <a:gd name="T54" fmla="*/ 15 w 200"/>
                <a:gd name="T55" fmla="*/ 89 h 98"/>
                <a:gd name="T56" fmla="*/ 9 w 200"/>
                <a:gd name="T57" fmla="*/ 85 h 98"/>
                <a:gd name="T58" fmla="*/ 4 w 200"/>
                <a:gd name="T59" fmla="*/ 81 h 98"/>
                <a:gd name="T60" fmla="*/ 1 w 200"/>
                <a:gd name="T61" fmla="*/ 77 h 98"/>
                <a:gd name="T62" fmla="*/ 0 w 200"/>
                <a:gd name="T63" fmla="*/ 74 h 98"/>
                <a:gd name="T64" fmla="*/ 5 w 200"/>
                <a:gd name="T65" fmla="*/ 71 h 98"/>
                <a:gd name="T66" fmla="*/ 10 w 200"/>
                <a:gd name="T67" fmla="*/ 67 h 98"/>
                <a:gd name="T68" fmla="*/ 14 w 200"/>
                <a:gd name="T69" fmla="*/ 60 h 98"/>
                <a:gd name="T70" fmla="*/ 20 w 200"/>
                <a:gd name="T71" fmla="*/ 53 h 98"/>
                <a:gd name="T72" fmla="*/ 23 w 200"/>
                <a:gd name="T73" fmla="*/ 45 h 98"/>
                <a:gd name="T74" fmla="*/ 27 w 200"/>
                <a:gd name="T75" fmla="*/ 37 h 98"/>
                <a:gd name="T76" fmla="*/ 30 w 200"/>
                <a:gd name="T77" fmla="*/ 28 h 98"/>
                <a:gd name="T78" fmla="*/ 33 w 200"/>
                <a:gd name="T79" fmla="*/ 19 h 98"/>
                <a:gd name="T80" fmla="*/ 66 w 200"/>
                <a:gd name="T81" fmla="*/ 14 h 98"/>
                <a:gd name="T82" fmla="*/ 103 w 200"/>
                <a:gd name="T83" fmla="*/ 9 h 98"/>
                <a:gd name="T84" fmla="*/ 145 w 200"/>
                <a:gd name="T85" fmla="*/ 4 h 98"/>
                <a:gd name="T86" fmla="*/ 193 w 200"/>
                <a:gd name="T87" fmla="*/ 0 h 98"/>
                <a:gd name="T88" fmla="*/ 166 w 200"/>
                <a:gd name="T89" fmla="*/ 31 h 98"/>
                <a:gd name="T90" fmla="*/ 166 w 200"/>
                <a:gd name="T91" fmla="*/ 34 h 98"/>
                <a:gd name="T92" fmla="*/ 164 w 200"/>
                <a:gd name="T93" fmla="*/ 37 h 98"/>
                <a:gd name="T94" fmla="*/ 162 w 200"/>
                <a:gd name="T95" fmla="*/ 39 h 98"/>
                <a:gd name="T96" fmla="*/ 161 w 200"/>
                <a:gd name="T97" fmla="*/ 41 h 98"/>
                <a:gd name="T98" fmla="*/ 157 w 200"/>
                <a:gd name="T99" fmla="*/ 45 h 98"/>
                <a:gd name="T100" fmla="*/ 156 w 200"/>
                <a:gd name="T101" fmla="*/ 47 h 98"/>
                <a:gd name="T102" fmla="*/ 156 w 200"/>
                <a:gd name="T103" fmla="*/ 49 h 98"/>
                <a:gd name="T104" fmla="*/ 157 w 200"/>
                <a:gd name="T105" fmla="*/ 50 h 98"/>
                <a:gd name="T106" fmla="*/ 159 w 200"/>
                <a:gd name="T107" fmla="*/ 50 h 98"/>
                <a:gd name="T108" fmla="*/ 163 w 200"/>
                <a:gd name="T109" fmla="*/ 51 h 98"/>
                <a:gd name="T110" fmla="*/ 177 w 200"/>
                <a:gd name="T111" fmla="*/ 53 h 98"/>
                <a:gd name="T112" fmla="*/ 200 w 200"/>
                <a:gd name="T113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0" h="98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96" name="Freeform 230"/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4089402" y="1978032"/>
              <a:ext cx="84138" cy="73025"/>
            </a:xfrm>
            <a:custGeom>
              <a:avLst/>
              <a:gdLst>
                <a:gd name="T0" fmla="*/ 0 w 186"/>
                <a:gd name="T1" fmla="*/ 112 h 142"/>
                <a:gd name="T2" fmla="*/ 2 w 186"/>
                <a:gd name="T3" fmla="*/ 116 h 142"/>
                <a:gd name="T4" fmla="*/ 3 w 186"/>
                <a:gd name="T5" fmla="*/ 107 h 142"/>
                <a:gd name="T6" fmla="*/ 3 w 186"/>
                <a:gd name="T7" fmla="*/ 93 h 142"/>
                <a:gd name="T8" fmla="*/ 9 w 186"/>
                <a:gd name="T9" fmla="*/ 82 h 142"/>
                <a:gd name="T10" fmla="*/ 17 w 186"/>
                <a:gd name="T11" fmla="*/ 69 h 142"/>
                <a:gd name="T12" fmla="*/ 20 w 186"/>
                <a:gd name="T13" fmla="*/ 56 h 142"/>
                <a:gd name="T14" fmla="*/ 23 w 186"/>
                <a:gd name="T15" fmla="*/ 46 h 142"/>
                <a:gd name="T16" fmla="*/ 28 w 186"/>
                <a:gd name="T17" fmla="*/ 37 h 142"/>
                <a:gd name="T18" fmla="*/ 35 w 186"/>
                <a:gd name="T19" fmla="*/ 32 h 142"/>
                <a:gd name="T20" fmla="*/ 41 w 186"/>
                <a:gd name="T21" fmla="*/ 38 h 142"/>
                <a:gd name="T22" fmla="*/ 43 w 186"/>
                <a:gd name="T23" fmla="*/ 49 h 142"/>
                <a:gd name="T24" fmla="*/ 47 w 186"/>
                <a:gd name="T25" fmla="*/ 58 h 142"/>
                <a:gd name="T26" fmla="*/ 55 w 186"/>
                <a:gd name="T27" fmla="*/ 65 h 142"/>
                <a:gd name="T28" fmla="*/ 87 w 186"/>
                <a:gd name="T29" fmla="*/ 67 h 142"/>
                <a:gd name="T30" fmla="*/ 79 w 186"/>
                <a:gd name="T31" fmla="*/ 41 h 142"/>
                <a:gd name="T32" fmla="*/ 69 w 186"/>
                <a:gd name="T33" fmla="*/ 36 h 142"/>
                <a:gd name="T34" fmla="*/ 63 w 186"/>
                <a:gd name="T35" fmla="*/ 30 h 142"/>
                <a:gd name="T36" fmla="*/ 61 w 186"/>
                <a:gd name="T37" fmla="*/ 23 h 142"/>
                <a:gd name="T38" fmla="*/ 70 w 186"/>
                <a:gd name="T39" fmla="*/ 17 h 142"/>
                <a:gd name="T40" fmla="*/ 87 w 186"/>
                <a:gd name="T41" fmla="*/ 14 h 142"/>
                <a:gd name="T42" fmla="*/ 98 w 186"/>
                <a:gd name="T43" fmla="*/ 10 h 142"/>
                <a:gd name="T44" fmla="*/ 111 w 186"/>
                <a:gd name="T45" fmla="*/ 6 h 142"/>
                <a:gd name="T46" fmla="*/ 130 w 186"/>
                <a:gd name="T47" fmla="*/ 3 h 142"/>
                <a:gd name="T48" fmla="*/ 147 w 186"/>
                <a:gd name="T49" fmla="*/ 1 h 142"/>
                <a:gd name="T50" fmla="*/ 159 w 186"/>
                <a:gd name="T51" fmla="*/ 2 h 142"/>
                <a:gd name="T52" fmla="*/ 176 w 186"/>
                <a:gd name="T53" fmla="*/ 1 h 142"/>
                <a:gd name="T54" fmla="*/ 183 w 186"/>
                <a:gd name="T55" fmla="*/ 10 h 142"/>
                <a:gd name="T56" fmla="*/ 178 w 186"/>
                <a:gd name="T57" fmla="*/ 26 h 142"/>
                <a:gd name="T58" fmla="*/ 169 w 186"/>
                <a:gd name="T59" fmla="*/ 40 h 142"/>
                <a:gd name="T60" fmla="*/ 159 w 186"/>
                <a:gd name="T61" fmla="*/ 51 h 142"/>
                <a:gd name="T62" fmla="*/ 155 w 186"/>
                <a:gd name="T63" fmla="*/ 63 h 142"/>
                <a:gd name="T64" fmla="*/ 153 w 186"/>
                <a:gd name="T65" fmla="*/ 76 h 142"/>
                <a:gd name="T66" fmla="*/ 120 w 186"/>
                <a:gd name="T67" fmla="*/ 142 h 142"/>
                <a:gd name="T68" fmla="*/ 80 w 186"/>
                <a:gd name="T69" fmla="*/ 122 h 142"/>
                <a:gd name="T70" fmla="*/ 35 w 186"/>
                <a:gd name="T71" fmla="*/ 117 h 142"/>
                <a:gd name="T72" fmla="*/ 8 w 186"/>
                <a:gd name="T73" fmla="*/ 11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6" h="142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97" name="Freeform 231"/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4070352" y="2041532"/>
              <a:ext cx="84138" cy="57150"/>
            </a:xfrm>
            <a:custGeom>
              <a:avLst/>
              <a:gdLst>
                <a:gd name="T0" fmla="*/ 192 w 192"/>
                <a:gd name="T1" fmla="*/ 61 h 105"/>
                <a:gd name="T2" fmla="*/ 189 w 192"/>
                <a:gd name="T3" fmla="*/ 62 h 105"/>
                <a:gd name="T4" fmla="*/ 184 w 192"/>
                <a:gd name="T5" fmla="*/ 63 h 105"/>
                <a:gd name="T6" fmla="*/ 180 w 192"/>
                <a:gd name="T7" fmla="*/ 64 h 105"/>
                <a:gd name="T8" fmla="*/ 177 w 192"/>
                <a:gd name="T9" fmla="*/ 67 h 105"/>
                <a:gd name="T10" fmla="*/ 168 w 192"/>
                <a:gd name="T11" fmla="*/ 72 h 105"/>
                <a:gd name="T12" fmla="*/ 160 w 192"/>
                <a:gd name="T13" fmla="*/ 79 h 105"/>
                <a:gd name="T14" fmla="*/ 154 w 192"/>
                <a:gd name="T15" fmla="*/ 86 h 105"/>
                <a:gd name="T16" fmla="*/ 147 w 192"/>
                <a:gd name="T17" fmla="*/ 93 h 105"/>
                <a:gd name="T18" fmla="*/ 143 w 192"/>
                <a:gd name="T19" fmla="*/ 99 h 105"/>
                <a:gd name="T20" fmla="*/ 139 w 192"/>
                <a:gd name="T21" fmla="*/ 105 h 105"/>
                <a:gd name="T22" fmla="*/ 120 w 192"/>
                <a:gd name="T23" fmla="*/ 97 h 105"/>
                <a:gd name="T24" fmla="*/ 102 w 192"/>
                <a:gd name="T25" fmla="*/ 89 h 105"/>
                <a:gd name="T26" fmla="*/ 86 w 192"/>
                <a:gd name="T27" fmla="*/ 80 h 105"/>
                <a:gd name="T28" fmla="*/ 69 w 192"/>
                <a:gd name="T29" fmla="*/ 71 h 105"/>
                <a:gd name="T30" fmla="*/ 53 w 192"/>
                <a:gd name="T31" fmla="*/ 61 h 105"/>
                <a:gd name="T32" fmla="*/ 36 w 192"/>
                <a:gd name="T33" fmla="*/ 53 h 105"/>
                <a:gd name="T34" fmla="*/ 19 w 192"/>
                <a:gd name="T35" fmla="*/ 44 h 105"/>
                <a:gd name="T36" fmla="*/ 0 w 192"/>
                <a:gd name="T37" fmla="*/ 37 h 105"/>
                <a:gd name="T38" fmla="*/ 0 w 192"/>
                <a:gd name="T39" fmla="*/ 13 h 105"/>
                <a:gd name="T40" fmla="*/ 7 w 192"/>
                <a:gd name="T41" fmla="*/ 7 h 105"/>
                <a:gd name="T42" fmla="*/ 16 w 192"/>
                <a:gd name="T43" fmla="*/ 4 h 105"/>
                <a:gd name="T44" fmla="*/ 29 w 192"/>
                <a:gd name="T45" fmla="*/ 1 h 105"/>
                <a:gd name="T46" fmla="*/ 40 w 192"/>
                <a:gd name="T47" fmla="*/ 0 h 105"/>
                <a:gd name="T48" fmla="*/ 60 w 192"/>
                <a:gd name="T49" fmla="*/ 2 h 105"/>
                <a:gd name="T50" fmla="*/ 93 w 192"/>
                <a:gd name="T51" fmla="*/ 5 h 105"/>
                <a:gd name="T52" fmla="*/ 111 w 192"/>
                <a:gd name="T53" fmla="*/ 7 h 105"/>
                <a:gd name="T54" fmla="*/ 128 w 192"/>
                <a:gd name="T55" fmla="*/ 7 h 105"/>
                <a:gd name="T56" fmla="*/ 143 w 192"/>
                <a:gd name="T57" fmla="*/ 7 h 105"/>
                <a:gd name="T58" fmla="*/ 153 w 192"/>
                <a:gd name="T59" fmla="*/ 6 h 105"/>
                <a:gd name="T60" fmla="*/ 155 w 192"/>
                <a:gd name="T61" fmla="*/ 11 h 105"/>
                <a:gd name="T62" fmla="*/ 159 w 192"/>
                <a:gd name="T63" fmla="*/ 17 h 105"/>
                <a:gd name="T64" fmla="*/ 161 w 192"/>
                <a:gd name="T65" fmla="*/ 20 h 105"/>
                <a:gd name="T66" fmla="*/ 164 w 192"/>
                <a:gd name="T67" fmla="*/ 23 h 105"/>
                <a:gd name="T68" fmla="*/ 165 w 192"/>
                <a:gd name="T69" fmla="*/ 27 h 105"/>
                <a:gd name="T70" fmla="*/ 166 w 192"/>
                <a:gd name="T71" fmla="*/ 31 h 105"/>
                <a:gd name="T72" fmla="*/ 170 w 192"/>
                <a:gd name="T73" fmla="*/ 32 h 105"/>
                <a:gd name="T74" fmla="*/ 177 w 192"/>
                <a:gd name="T75" fmla="*/ 33 h 105"/>
                <a:gd name="T76" fmla="*/ 180 w 192"/>
                <a:gd name="T77" fmla="*/ 34 h 105"/>
                <a:gd name="T78" fmla="*/ 183 w 192"/>
                <a:gd name="T79" fmla="*/ 34 h 105"/>
                <a:gd name="T80" fmla="*/ 188 w 192"/>
                <a:gd name="T81" fmla="*/ 33 h 105"/>
                <a:gd name="T82" fmla="*/ 192 w 192"/>
                <a:gd name="T83" fmla="*/ 31 h 105"/>
                <a:gd name="T84" fmla="*/ 192 w 192"/>
                <a:gd name="T85" fmla="*/ 6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2" h="105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98" name="Freeform 232"/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4830765" y="2595572"/>
              <a:ext cx="33337" cy="131763"/>
            </a:xfrm>
            <a:custGeom>
              <a:avLst/>
              <a:gdLst>
                <a:gd name="T0" fmla="*/ 33 w 80"/>
                <a:gd name="T1" fmla="*/ 0 h 254"/>
                <a:gd name="T2" fmla="*/ 37 w 80"/>
                <a:gd name="T3" fmla="*/ 2 h 254"/>
                <a:gd name="T4" fmla="*/ 40 w 80"/>
                <a:gd name="T5" fmla="*/ 4 h 254"/>
                <a:gd name="T6" fmla="*/ 43 w 80"/>
                <a:gd name="T7" fmla="*/ 7 h 254"/>
                <a:gd name="T8" fmla="*/ 46 w 80"/>
                <a:gd name="T9" fmla="*/ 10 h 254"/>
                <a:gd name="T10" fmla="*/ 52 w 80"/>
                <a:gd name="T11" fmla="*/ 18 h 254"/>
                <a:gd name="T12" fmla="*/ 56 w 80"/>
                <a:gd name="T13" fmla="*/ 25 h 254"/>
                <a:gd name="T14" fmla="*/ 62 w 80"/>
                <a:gd name="T15" fmla="*/ 32 h 254"/>
                <a:gd name="T16" fmla="*/ 67 w 80"/>
                <a:gd name="T17" fmla="*/ 38 h 254"/>
                <a:gd name="T18" fmla="*/ 70 w 80"/>
                <a:gd name="T19" fmla="*/ 40 h 254"/>
                <a:gd name="T20" fmla="*/ 73 w 80"/>
                <a:gd name="T21" fmla="*/ 42 h 254"/>
                <a:gd name="T22" fmla="*/ 76 w 80"/>
                <a:gd name="T23" fmla="*/ 43 h 254"/>
                <a:gd name="T24" fmla="*/ 80 w 80"/>
                <a:gd name="T25" fmla="*/ 44 h 254"/>
                <a:gd name="T26" fmla="*/ 80 w 80"/>
                <a:gd name="T27" fmla="*/ 53 h 254"/>
                <a:gd name="T28" fmla="*/ 80 w 80"/>
                <a:gd name="T29" fmla="*/ 62 h 254"/>
                <a:gd name="T30" fmla="*/ 53 w 80"/>
                <a:gd name="T31" fmla="*/ 254 h 254"/>
                <a:gd name="T32" fmla="*/ 0 w 80"/>
                <a:gd name="T33" fmla="*/ 93 h 254"/>
                <a:gd name="T34" fmla="*/ 4 w 80"/>
                <a:gd name="T35" fmla="*/ 88 h 254"/>
                <a:gd name="T36" fmla="*/ 11 w 80"/>
                <a:gd name="T37" fmla="*/ 71 h 254"/>
                <a:gd name="T38" fmla="*/ 17 w 80"/>
                <a:gd name="T39" fmla="*/ 57 h 254"/>
                <a:gd name="T40" fmla="*/ 22 w 80"/>
                <a:gd name="T41" fmla="*/ 41 h 254"/>
                <a:gd name="T42" fmla="*/ 28 w 80"/>
                <a:gd name="T43" fmla="*/ 23 h 254"/>
                <a:gd name="T44" fmla="*/ 33 w 80"/>
                <a:gd name="T45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254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399" name="Freeform 233"/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4779965" y="2647959"/>
              <a:ext cx="69850" cy="130175"/>
            </a:xfrm>
            <a:custGeom>
              <a:avLst/>
              <a:gdLst>
                <a:gd name="T0" fmla="*/ 114 w 167"/>
                <a:gd name="T1" fmla="*/ 0 h 259"/>
                <a:gd name="T2" fmla="*/ 167 w 167"/>
                <a:gd name="T3" fmla="*/ 155 h 259"/>
                <a:gd name="T4" fmla="*/ 121 w 167"/>
                <a:gd name="T5" fmla="*/ 259 h 259"/>
                <a:gd name="T6" fmla="*/ 113 w 167"/>
                <a:gd name="T7" fmla="*/ 259 h 259"/>
                <a:gd name="T8" fmla="*/ 107 w 167"/>
                <a:gd name="T9" fmla="*/ 257 h 259"/>
                <a:gd name="T10" fmla="*/ 100 w 167"/>
                <a:gd name="T11" fmla="*/ 254 h 259"/>
                <a:gd name="T12" fmla="*/ 95 w 167"/>
                <a:gd name="T13" fmla="*/ 251 h 259"/>
                <a:gd name="T14" fmla="*/ 89 w 167"/>
                <a:gd name="T15" fmla="*/ 245 h 259"/>
                <a:gd name="T16" fmla="*/ 85 w 167"/>
                <a:gd name="T17" fmla="*/ 240 h 259"/>
                <a:gd name="T18" fmla="*/ 80 w 167"/>
                <a:gd name="T19" fmla="*/ 235 h 259"/>
                <a:gd name="T20" fmla="*/ 76 w 167"/>
                <a:gd name="T21" fmla="*/ 229 h 259"/>
                <a:gd name="T22" fmla="*/ 69 w 167"/>
                <a:gd name="T23" fmla="*/ 217 h 259"/>
                <a:gd name="T24" fmla="*/ 65 w 167"/>
                <a:gd name="T25" fmla="*/ 205 h 259"/>
                <a:gd name="T26" fmla="*/ 62 w 167"/>
                <a:gd name="T27" fmla="*/ 194 h 259"/>
                <a:gd name="T28" fmla="*/ 62 w 167"/>
                <a:gd name="T29" fmla="*/ 185 h 259"/>
                <a:gd name="T30" fmla="*/ 55 w 167"/>
                <a:gd name="T31" fmla="*/ 184 h 259"/>
                <a:gd name="T32" fmla="*/ 51 w 167"/>
                <a:gd name="T33" fmla="*/ 183 h 259"/>
                <a:gd name="T34" fmla="*/ 45 w 167"/>
                <a:gd name="T35" fmla="*/ 182 h 259"/>
                <a:gd name="T36" fmla="*/ 42 w 167"/>
                <a:gd name="T37" fmla="*/ 180 h 259"/>
                <a:gd name="T38" fmla="*/ 39 w 167"/>
                <a:gd name="T39" fmla="*/ 177 h 259"/>
                <a:gd name="T40" fmla="*/ 36 w 167"/>
                <a:gd name="T41" fmla="*/ 174 h 259"/>
                <a:gd name="T42" fmla="*/ 34 w 167"/>
                <a:gd name="T43" fmla="*/ 170 h 259"/>
                <a:gd name="T44" fmla="*/ 32 w 167"/>
                <a:gd name="T45" fmla="*/ 167 h 259"/>
                <a:gd name="T46" fmla="*/ 30 w 167"/>
                <a:gd name="T47" fmla="*/ 158 h 259"/>
                <a:gd name="T48" fmla="*/ 29 w 167"/>
                <a:gd name="T49" fmla="*/ 149 h 259"/>
                <a:gd name="T50" fmla="*/ 28 w 167"/>
                <a:gd name="T51" fmla="*/ 140 h 259"/>
                <a:gd name="T52" fmla="*/ 28 w 167"/>
                <a:gd name="T53" fmla="*/ 129 h 259"/>
                <a:gd name="T54" fmla="*/ 21 w 167"/>
                <a:gd name="T55" fmla="*/ 129 h 259"/>
                <a:gd name="T56" fmla="*/ 16 w 167"/>
                <a:gd name="T57" fmla="*/ 127 h 259"/>
                <a:gd name="T58" fmla="*/ 11 w 167"/>
                <a:gd name="T59" fmla="*/ 125 h 259"/>
                <a:gd name="T60" fmla="*/ 7 w 167"/>
                <a:gd name="T61" fmla="*/ 121 h 259"/>
                <a:gd name="T62" fmla="*/ 5 w 167"/>
                <a:gd name="T63" fmla="*/ 117 h 259"/>
                <a:gd name="T64" fmla="*/ 2 w 167"/>
                <a:gd name="T65" fmla="*/ 112 h 259"/>
                <a:gd name="T66" fmla="*/ 0 w 167"/>
                <a:gd name="T67" fmla="*/ 107 h 259"/>
                <a:gd name="T68" fmla="*/ 0 w 167"/>
                <a:gd name="T69" fmla="*/ 101 h 259"/>
                <a:gd name="T70" fmla="*/ 0 w 167"/>
                <a:gd name="T71" fmla="*/ 75 h 259"/>
                <a:gd name="T72" fmla="*/ 1 w 167"/>
                <a:gd name="T73" fmla="*/ 50 h 259"/>
                <a:gd name="T74" fmla="*/ 12 w 167"/>
                <a:gd name="T75" fmla="*/ 52 h 259"/>
                <a:gd name="T76" fmla="*/ 22 w 167"/>
                <a:gd name="T77" fmla="*/ 53 h 259"/>
                <a:gd name="T78" fmla="*/ 32 w 167"/>
                <a:gd name="T79" fmla="*/ 53 h 259"/>
                <a:gd name="T80" fmla="*/ 42 w 167"/>
                <a:gd name="T81" fmla="*/ 52 h 259"/>
                <a:gd name="T82" fmla="*/ 50 w 167"/>
                <a:gd name="T83" fmla="*/ 51 h 259"/>
                <a:gd name="T84" fmla="*/ 58 w 167"/>
                <a:gd name="T85" fmla="*/ 49 h 259"/>
                <a:gd name="T86" fmla="*/ 66 w 167"/>
                <a:gd name="T87" fmla="*/ 47 h 259"/>
                <a:gd name="T88" fmla="*/ 73 w 167"/>
                <a:gd name="T89" fmla="*/ 44 h 259"/>
                <a:gd name="T90" fmla="*/ 79 w 167"/>
                <a:gd name="T91" fmla="*/ 40 h 259"/>
                <a:gd name="T92" fmla="*/ 86 w 167"/>
                <a:gd name="T93" fmla="*/ 36 h 259"/>
                <a:gd name="T94" fmla="*/ 91 w 167"/>
                <a:gd name="T95" fmla="*/ 31 h 259"/>
                <a:gd name="T96" fmla="*/ 97 w 167"/>
                <a:gd name="T97" fmla="*/ 26 h 259"/>
                <a:gd name="T98" fmla="*/ 107 w 167"/>
                <a:gd name="T99" fmla="*/ 13 h 259"/>
                <a:gd name="T100" fmla="*/ 114 w 167"/>
                <a:gd name="T10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" h="259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00" name="Freeform 234"/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>
              <a:off x="3781427" y="1901832"/>
              <a:ext cx="96838" cy="144463"/>
            </a:xfrm>
            <a:custGeom>
              <a:avLst/>
              <a:gdLst>
                <a:gd name="T0" fmla="*/ 185 w 225"/>
                <a:gd name="T1" fmla="*/ 67 h 273"/>
                <a:gd name="T2" fmla="*/ 173 w 225"/>
                <a:gd name="T3" fmla="*/ 78 h 273"/>
                <a:gd name="T4" fmla="*/ 159 w 225"/>
                <a:gd name="T5" fmla="*/ 82 h 273"/>
                <a:gd name="T6" fmla="*/ 163 w 225"/>
                <a:gd name="T7" fmla="*/ 93 h 273"/>
                <a:gd name="T8" fmla="*/ 174 w 225"/>
                <a:gd name="T9" fmla="*/ 101 h 273"/>
                <a:gd name="T10" fmla="*/ 195 w 225"/>
                <a:gd name="T11" fmla="*/ 105 h 273"/>
                <a:gd name="T12" fmla="*/ 225 w 225"/>
                <a:gd name="T13" fmla="*/ 106 h 273"/>
                <a:gd name="T14" fmla="*/ 225 w 225"/>
                <a:gd name="T15" fmla="*/ 152 h 273"/>
                <a:gd name="T16" fmla="*/ 224 w 225"/>
                <a:gd name="T17" fmla="*/ 176 h 273"/>
                <a:gd name="T18" fmla="*/ 215 w 225"/>
                <a:gd name="T19" fmla="*/ 187 h 273"/>
                <a:gd name="T20" fmla="*/ 197 w 225"/>
                <a:gd name="T21" fmla="*/ 205 h 273"/>
                <a:gd name="T22" fmla="*/ 192 w 225"/>
                <a:gd name="T23" fmla="*/ 214 h 273"/>
                <a:gd name="T24" fmla="*/ 179 w 225"/>
                <a:gd name="T25" fmla="*/ 218 h 273"/>
                <a:gd name="T26" fmla="*/ 164 w 225"/>
                <a:gd name="T27" fmla="*/ 225 h 273"/>
                <a:gd name="T28" fmla="*/ 159 w 225"/>
                <a:gd name="T29" fmla="*/ 236 h 273"/>
                <a:gd name="T30" fmla="*/ 140 w 225"/>
                <a:gd name="T31" fmla="*/ 242 h 273"/>
                <a:gd name="T32" fmla="*/ 128 w 225"/>
                <a:gd name="T33" fmla="*/ 252 h 273"/>
                <a:gd name="T34" fmla="*/ 101 w 225"/>
                <a:gd name="T35" fmla="*/ 255 h 273"/>
                <a:gd name="T36" fmla="*/ 60 w 225"/>
                <a:gd name="T37" fmla="*/ 261 h 273"/>
                <a:gd name="T38" fmla="*/ 19 w 225"/>
                <a:gd name="T39" fmla="*/ 261 h 273"/>
                <a:gd name="T40" fmla="*/ 0 w 225"/>
                <a:gd name="T41" fmla="*/ 217 h 273"/>
                <a:gd name="T42" fmla="*/ 21 w 225"/>
                <a:gd name="T43" fmla="*/ 212 h 273"/>
                <a:gd name="T44" fmla="*/ 26 w 225"/>
                <a:gd name="T45" fmla="*/ 205 h 273"/>
                <a:gd name="T46" fmla="*/ 60 w 225"/>
                <a:gd name="T47" fmla="*/ 202 h 273"/>
                <a:gd name="T48" fmla="*/ 72 w 225"/>
                <a:gd name="T49" fmla="*/ 193 h 273"/>
                <a:gd name="T50" fmla="*/ 48 w 225"/>
                <a:gd name="T51" fmla="*/ 198 h 273"/>
                <a:gd name="T52" fmla="*/ 40 w 225"/>
                <a:gd name="T53" fmla="*/ 197 h 273"/>
                <a:gd name="T54" fmla="*/ 39 w 225"/>
                <a:gd name="T55" fmla="*/ 188 h 273"/>
                <a:gd name="T56" fmla="*/ 46 w 225"/>
                <a:gd name="T57" fmla="*/ 173 h 273"/>
                <a:gd name="T58" fmla="*/ 39 w 225"/>
                <a:gd name="T59" fmla="*/ 160 h 273"/>
                <a:gd name="T60" fmla="*/ 14 w 225"/>
                <a:gd name="T61" fmla="*/ 150 h 273"/>
                <a:gd name="T62" fmla="*/ 6 w 225"/>
                <a:gd name="T63" fmla="*/ 130 h 273"/>
                <a:gd name="T64" fmla="*/ 22 w 225"/>
                <a:gd name="T65" fmla="*/ 115 h 273"/>
                <a:gd name="T66" fmla="*/ 35 w 225"/>
                <a:gd name="T67" fmla="*/ 102 h 273"/>
                <a:gd name="T68" fmla="*/ 68 w 225"/>
                <a:gd name="T69" fmla="*/ 94 h 273"/>
                <a:gd name="T70" fmla="*/ 90 w 225"/>
                <a:gd name="T71" fmla="*/ 94 h 273"/>
                <a:gd name="T72" fmla="*/ 100 w 225"/>
                <a:gd name="T73" fmla="*/ 88 h 273"/>
                <a:gd name="T74" fmla="*/ 108 w 225"/>
                <a:gd name="T75" fmla="*/ 52 h 273"/>
                <a:gd name="T76" fmla="*/ 120 w 225"/>
                <a:gd name="T77" fmla="*/ 31 h 273"/>
                <a:gd name="T78" fmla="*/ 130 w 225"/>
                <a:gd name="T79" fmla="*/ 20 h 273"/>
                <a:gd name="T80" fmla="*/ 141 w 225"/>
                <a:gd name="T81" fmla="*/ 7 h 273"/>
                <a:gd name="T82" fmla="*/ 155 w 225"/>
                <a:gd name="T83" fmla="*/ 1 h 273"/>
                <a:gd name="T84" fmla="*/ 179 w 225"/>
                <a:gd name="T85" fmla="*/ 3 h 273"/>
                <a:gd name="T86" fmla="*/ 195 w 225"/>
                <a:gd name="T87" fmla="*/ 38 h 273"/>
                <a:gd name="T88" fmla="*/ 196 w 225"/>
                <a:gd name="T89" fmla="*/ 47 h 273"/>
                <a:gd name="T90" fmla="*/ 190 w 225"/>
                <a:gd name="T91" fmla="*/ 56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273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01" name="Freeform 235"/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3594102" y="2813060"/>
              <a:ext cx="306388" cy="390527"/>
            </a:xfrm>
            <a:custGeom>
              <a:avLst/>
              <a:gdLst>
                <a:gd name="T0" fmla="*/ 94 w 232"/>
                <a:gd name="T1" fmla="*/ 246 h 248"/>
                <a:gd name="T2" fmla="*/ 96 w 232"/>
                <a:gd name="T3" fmla="*/ 243 h 248"/>
                <a:gd name="T4" fmla="*/ 98 w 232"/>
                <a:gd name="T5" fmla="*/ 238 h 248"/>
                <a:gd name="T6" fmla="*/ 100 w 232"/>
                <a:gd name="T7" fmla="*/ 232 h 248"/>
                <a:gd name="T8" fmla="*/ 103 w 232"/>
                <a:gd name="T9" fmla="*/ 231 h 248"/>
                <a:gd name="T10" fmla="*/ 104 w 232"/>
                <a:gd name="T11" fmla="*/ 238 h 248"/>
                <a:gd name="T12" fmla="*/ 106 w 232"/>
                <a:gd name="T13" fmla="*/ 241 h 248"/>
                <a:gd name="T14" fmla="*/ 108 w 232"/>
                <a:gd name="T15" fmla="*/ 242 h 248"/>
                <a:gd name="T16" fmla="*/ 110 w 232"/>
                <a:gd name="T17" fmla="*/ 242 h 248"/>
                <a:gd name="T18" fmla="*/ 113 w 232"/>
                <a:gd name="T19" fmla="*/ 241 h 248"/>
                <a:gd name="T20" fmla="*/ 116 w 232"/>
                <a:gd name="T21" fmla="*/ 238 h 248"/>
                <a:gd name="T22" fmla="*/ 216 w 232"/>
                <a:gd name="T23" fmla="*/ 234 h 248"/>
                <a:gd name="T24" fmla="*/ 213 w 232"/>
                <a:gd name="T25" fmla="*/ 204 h 248"/>
                <a:gd name="T26" fmla="*/ 207 w 232"/>
                <a:gd name="T27" fmla="*/ 138 h 248"/>
                <a:gd name="T28" fmla="*/ 201 w 232"/>
                <a:gd name="T29" fmla="*/ 73 h 248"/>
                <a:gd name="T30" fmla="*/ 198 w 232"/>
                <a:gd name="T31" fmla="*/ 43 h 248"/>
                <a:gd name="T32" fmla="*/ 215 w 232"/>
                <a:gd name="T33" fmla="*/ 44 h 248"/>
                <a:gd name="T34" fmla="*/ 232 w 232"/>
                <a:gd name="T35" fmla="*/ 46 h 248"/>
                <a:gd name="T36" fmla="*/ 161 w 232"/>
                <a:gd name="T37" fmla="*/ 2 h 248"/>
                <a:gd name="T38" fmla="*/ 160 w 232"/>
                <a:gd name="T39" fmla="*/ 8 h 248"/>
                <a:gd name="T40" fmla="*/ 161 w 232"/>
                <a:gd name="T41" fmla="*/ 18 h 248"/>
                <a:gd name="T42" fmla="*/ 98 w 232"/>
                <a:gd name="T43" fmla="*/ 24 h 248"/>
                <a:gd name="T44" fmla="*/ 98 w 232"/>
                <a:gd name="T45" fmla="*/ 74 h 248"/>
                <a:gd name="T46" fmla="*/ 95 w 232"/>
                <a:gd name="T47" fmla="*/ 76 h 248"/>
                <a:gd name="T48" fmla="*/ 87 w 232"/>
                <a:gd name="T49" fmla="*/ 78 h 248"/>
                <a:gd name="T50" fmla="*/ 72 w 232"/>
                <a:gd name="T51" fmla="*/ 82 h 248"/>
                <a:gd name="T52" fmla="*/ 74 w 232"/>
                <a:gd name="T53" fmla="*/ 88 h 248"/>
                <a:gd name="T54" fmla="*/ 78 w 232"/>
                <a:gd name="T55" fmla="*/ 96 h 248"/>
                <a:gd name="T56" fmla="*/ 80 w 232"/>
                <a:gd name="T57" fmla="*/ 105 h 248"/>
                <a:gd name="T58" fmla="*/ 81 w 232"/>
                <a:gd name="T59" fmla="*/ 115 h 248"/>
                <a:gd name="T60" fmla="*/ 9 w 232"/>
                <a:gd name="T61" fmla="*/ 119 h 248"/>
                <a:gd name="T62" fmla="*/ 5 w 232"/>
                <a:gd name="T63" fmla="*/ 130 h 248"/>
                <a:gd name="T64" fmla="*/ 6 w 232"/>
                <a:gd name="T65" fmla="*/ 143 h 248"/>
                <a:gd name="T66" fmla="*/ 8 w 232"/>
                <a:gd name="T67" fmla="*/ 155 h 248"/>
                <a:gd name="T68" fmla="*/ 9 w 232"/>
                <a:gd name="T69" fmla="*/ 168 h 248"/>
                <a:gd name="T70" fmla="*/ 9 w 232"/>
                <a:gd name="T71" fmla="*/ 182 h 248"/>
                <a:gd name="T72" fmla="*/ 8 w 232"/>
                <a:gd name="T73" fmla="*/ 194 h 248"/>
                <a:gd name="T74" fmla="*/ 6 w 232"/>
                <a:gd name="T75" fmla="*/ 206 h 248"/>
                <a:gd name="T76" fmla="*/ 2 w 232"/>
                <a:gd name="T77" fmla="*/ 216 h 248"/>
                <a:gd name="T78" fmla="*/ 2 w 232"/>
                <a:gd name="T79" fmla="*/ 219 h 248"/>
                <a:gd name="T80" fmla="*/ 3 w 232"/>
                <a:gd name="T81" fmla="*/ 220 h 248"/>
                <a:gd name="T82" fmla="*/ 3 w 232"/>
                <a:gd name="T83" fmla="*/ 222 h 248"/>
                <a:gd name="T84" fmla="*/ 7 w 232"/>
                <a:gd name="T85" fmla="*/ 217 h 248"/>
                <a:gd name="T86" fmla="*/ 18 w 232"/>
                <a:gd name="T87" fmla="*/ 213 h 248"/>
                <a:gd name="T88" fmla="*/ 36 w 232"/>
                <a:gd name="T89" fmla="*/ 207 h 248"/>
                <a:gd name="T90" fmla="*/ 45 w 232"/>
                <a:gd name="T91" fmla="*/ 208 h 248"/>
                <a:gd name="T92" fmla="*/ 51 w 232"/>
                <a:gd name="T93" fmla="*/ 212 h 248"/>
                <a:gd name="T94" fmla="*/ 56 w 232"/>
                <a:gd name="T95" fmla="*/ 214 h 248"/>
                <a:gd name="T96" fmla="*/ 62 w 232"/>
                <a:gd name="T97" fmla="*/ 215 h 248"/>
                <a:gd name="T98" fmla="*/ 66 w 232"/>
                <a:gd name="T99" fmla="*/ 219 h 248"/>
                <a:gd name="T100" fmla="*/ 67 w 232"/>
                <a:gd name="T101" fmla="*/ 225 h 248"/>
                <a:gd name="T102" fmla="*/ 70 w 232"/>
                <a:gd name="T103" fmla="*/ 231 h 248"/>
                <a:gd name="T104" fmla="*/ 74 w 232"/>
                <a:gd name="T105" fmla="*/ 235 h 248"/>
                <a:gd name="T106" fmla="*/ 85 w 232"/>
                <a:gd name="T107" fmla="*/ 24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2" h="248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02" name="Freeform 236"/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3709990" y="2873385"/>
              <a:ext cx="414337" cy="468315"/>
            </a:xfrm>
            <a:custGeom>
              <a:avLst/>
              <a:gdLst>
                <a:gd name="T0" fmla="*/ 90 w 948"/>
                <a:gd name="T1" fmla="*/ 788 h 893"/>
                <a:gd name="T2" fmla="*/ 121 w 948"/>
                <a:gd name="T3" fmla="*/ 788 h 893"/>
                <a:gd name="T4" fmla="*/ 146 w 948"/>
                <a:gd name="T5" fmla="*/ 783 h 893"/>
                <a:gd name="T6" fmla="*/ 186 w 948"/>
                <a:gd name="T7" fmla="*/ 776 h 893"/>
                <a:gd name="T8" fmla="*/ 197 w 948"/>
                <a:gd name="T9" fmla="*/ 813 h 893"/>
                <a:gd name="T10" fmla="*/ 212 w 948"/>
                <a:gd name="T11" fmla="*/ 835 h 893"/>
                <a:gd name="T12" fmla="*/ 226 w 948"/>
                <a:gd name="T13" fmla="*/ 846 h 893"/>
                <a:gd name="T14" fmla="*/ 246 w 948"/>
                <a:gd name="T15" fmla="*/ 850 h 893"/>
                <a:gd name="T16" fmla="*/ 246 w 948"/>
                <a:gd name="T17" fmla="*/ 881 h 893"/>
                <a:gd name="T18" fmla="*/ 326 w 948"/>
                <a:gd name="T19" fmla="*/ 889 h 893"/>
                <a:gd name="T20" fmla="*/ 334 w 948"/>
                <a:gd name="T21" fmla="*/ 876 h 893"/>
                <a:gd name="T22" fmla="*/ 347 w 948"/>
                <a:gd name="T23" fmla="*/ 871 h 893"/>
                <a:gd name="T24" fmla="*/ 348 w 948"/>
                <a:gd name="T25" fmla="*/ 888 h 893"/>
                <a:gd name="T26" fmla="*/ 358 w 948"/>
                <a:gd name="T27" fmla="*/ 893 h 893"/>
                <a:gd name="T28" fmla="*/ 385 w 948"/>
                <a:gd name="T29" fmla="*/ 893 h 893"/>
                <a:gd name="T30" fmla="*/ 401 w 948"/>
                <a:gd name="T31" fmla="*/ 854 h 893"/>
                <a:gd name="T32" fmla="*/ 412 w 948"/>
                <a:gd name="T33" fmla="*/ 788 h 893"/>
                <a:gd name="T34" fmla="*/ 424 w 948"/>
                <a:gd name="T35" fmla="*/ 771 h 893"/>
                <a:gd name="T36" fmla="*/ 452 w 948"/>
                <a:gd name="T37" fmla="*/ 754 h 893"/>
                <a:gd name="T38" fmla="*/ 485 w 948"/>
                <a:gd name="T39" fmla="*/ 743 h 893"/>
                <a:gd name="T40" fmla="*/ 501 w 948"/>
                <a:gd name="T41" fmla="*/ 729 h 893"/>
                <a:gd name="T42" fmla="*/ 515 w 948"/>
                <a:gd name="T43" fmla="*/ 702 h 893"/>
                <a:gd name="T44" fmla="*/ 535 w 948"/>
                <a:gd name="T45" fmla="*/ 668 h 893"/>
                <a:gd name="T46" fmla="*/ 547 w 948"/>
                <a:gd name="T47" fmla="*/ 660 h 893"/>
                <a:gd name="T48" fmla="*/ 572 w 948"/>
                <a:gd name="T49" fmla="*/ 659 h 893"/>
                <a:gd name="T50" fmla="*/ 605 w 948"/>
                <a:gd name="T51" fmla="*/ 644 h 893"/>
                <a:gd name="T52" fmla="*/ 639 w 948"/>
                <a:gd name="T53" fmla="*/ 624 h 893"/>
                <a:gd name="T54" fmla="*/ 674 w 948"/>
                <a:gd name="T55" fmla="*/ 613 h 893"/>
                <a:gd name="T56" fmla="*/ 724 w 948"/>
                <a:gd name="T57" fmla="*/ 610 h 893"/>
                <a:gd name="T58" fmla="*/ 788 w 948"/>
                <a:gd name="T59" fmla="*/ 602 h 893"/>
                <a:gd name="T60" fmla="*/ 815 w 948"/>
                <a:gd name="T61" fmla="*/ 594 h 893"/>
                <a:gd name="T62" fmla="*/ 863 w 948"/>
                <a:gd name="T63" fmla="*/ 590 h 893"/>
                <a:gd name="T64" fmla="*/ 901 w 948"/>
                <a:gd name="T65" fmla="*/ 583 h 893"/>
                <a:gd name="T66" fmla="*/ 913 w 948"/>
                <a:gd name="T67" fmla="*/ 574 h 893"/>
                <a:gd name="T68" fmla="*/ 931 w 948"/>
                <a:gd name="T69" fmla="*/ 544 h 893"/>
                <a:gd name="T70" fmla="*/ 943 w 948"/>
                <a:gd name="T71" fmla="*/ 504 h 893"/>
                <a:gd name="T72" fmla="*/ 948 w 948"/>
                <a:gd name="T73" fmla="*/ 461 h 893"/>
                <a:gd name="T74" fmla="*/ 947 w 948"/>
                <a:gd name="T75" fmla="*/ 421 h 893"/>
                <a:gd name="T76" fmla="*/ 943 w 948"/>
                <a:gd name="T77" fmla="*/ 363 h 893"/>
                <a:gd name="T78" fmla="*/ 922 w 948"/>
                <a:gd name="T79" fmla="*/ 356 h 893"/>
                <a:gd name="T80" fmla="*/ 862 w 948"/>
                <a:gd name="T81" fmla="*/ 322 h 893"/>
                <a:gd name="T82" fmla="*/ 794 w 948"/>
                <a:gd name="T83" fmla="*/ 278 h 893"/>
                <a:gd name="T84" fmla="*/ 738 w 948"/>
                <a:gd name="T85" fmla="*/ 216 h 893"/>
                <a:gd name="T86" fmla="*/ 412 w 948"/>
                <a:gd name="T87" fmla="*/ 12 h 893"/>
                <a:gd name="T88" fmla="*/ 348 w 948"/>
                <a:gd name="T89" fmla="*/ 102 h 893"/>
                <a:gd name="T90" fmla="*/ 379 w 948"/>
                <a:gd name="T91" fmla="*/ 405 h 893"/>
                <a:gd name="T92" fmla="*/ 392 w 948"/>
                <a:gd name="T93" fmla="*/ 565 h 893"/>
                <a:gd name="T94" fmla="*/ 93 w 948"/>
                <a:gd name="T95" fmla="*/ 591 h 893"/>
                <a:gd name="T96" fmla="*/ 79 w 948"/>
                <a:gd name="T97" fmla="*/ 606 h 893"/>
                <a:gd name="T98" fmla="*/ 67 w 948"/>
                <a:gd name="T99" fmla="*/ 610 h 893"/>
                <a:gd name="T100" fmla="*/ 57 w 948"/>
                <a:gd name="T101" fmla="*/ 607 h 893"/>
                <a:gd name="T102" fmla="*/ 49 w 948"/>
                <a:gd name="T103" fmla="*/ 591 h 893"/>
                <a:gd name="T104" fmla="*/ 40 w 948"/>
                <a:gd name="T105" fmla="*/ 581 h 893"/>
                <a:gd name="T106" fmla="*/ 29 w 948"/>
                <a:gd name="T107" fmla="*/ 605 h 893"/>
                <a:gd name="T108" fmla="*/ 15 w 948"/>
                <a:gd name="T109" fmla="*/ 623 h 893"/>
                <a:gd name="T110" fmla="*/ 67 w 948"/>
                <a:gd name="T111" fmla="*/ 733 h 893"/>
                <a:gd name="T112" fmla="*/ 61 w 948"/>
                <a:gd name="T113" fmla="*/ 748 h 893"/>
                <a:gd name="T114" fmla="*/ 62 w 948"/>
                <a:gd name="T115" fmla="*/ 760 h 893"/>
                <a:gd name="T116" fmla="*/ 54 w 948"/>
                <a:gd name="T117" fmla="*/ 788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48" h="893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03" name="Freeform 237"/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3808415" y="2479684"/>
              <a:ext cx="493712" cy="579440"/>
            </a:xfrm>
            <a:custGeom>
              <a:avLst/>
              <a:gdLst>
                <a:gd name="T0" fmla="*/ 238 w 373"/>
                <a:gd name="T1" fmla="*/ 367 h 370"/>
                <a:gd name="T2" fmla="*/ 244 w 373"/>
                <a:gd name="T3" fmla="*/ 365 h 370"/>
                <a:gd name="T4" fmla="*/ 255 w 373"/>
                <a:gd name="T5" fmla="*/ 368 h 370"/>
                <a:gd name="T6" fmla="*/ 372 w 373"/>
                <a:gd name="T7" fmla="*/ 277 h 370"/>
                <a:gd name="T8" fmla="*/ 369 w 373"/>
                <a:gd name="T9" fmla="*/ 270 h 370"/>
                <a:gd name="T10" fmla="*/ 361 w 373"/>
                <a:gd name="T11" fmla="*/ 264 h 370"/>
                <a:gd name="T12" fmla="*/ 347 w 373"/>
                <a:gd name="T13" fmla="*/ 259 h 370"/>
                <a:gd name="T14" fmla="*/ 339 w 373"/>
                <a:gd name="T15" fmla="*/ 254 h 370"/>
                <a:gd name="T16" fmla="*/ 336 w 373"/>
                <a:gd name="T17" fmla="*/ 247 h 370"/>
                <a:gd name="T18" fmla="*/ 337 w 373"/>
                <a:gd name="T19" fmla="*/ 228 h 370"/>
                <a:gd name="T20" fmla="*/ 337 w 373"/>
                <a:gd name="T21" fmla="*/ 196 h 370"/>
                <a:gd name="T22" fmla="*/ 334 w 373"/>
                <a:gd name="T23" fmla="*/ 168 h 370"/>
                <a:gd name="T24" fmla="*/ 329 w 373"/>
                <a:gd name="T25" fmla="*/ 155 h 370"/>
                <a:gd name="T26" fmla="*/ 323 w 373"/>
                <a:gd name="T27" fmla="*/ 142 h 370"/>
                <a:gd name="T28" fmla="*/ 315 w 373"/>
                <a:gd name="T29" fmla="*/ 109 h 370"/>
                <a:gd name="T30" fmla="*/ 306 w 373"/>
                <a:gd name="T31" fmla="*/ 90 h 370"/>
                <a:gd name="T32" fmla="*/ 297 w 373"/>
                <a:gd name="T33" fmla="*/ 78 h 370"/>
                <a:gd name="T34" fmla="*/ 300 w 373"/>
                <a:gd name="T35" fmla="*/ 63 h 370"/>
                <a:gd name="T36" fmla="*/ 301 w 373"/>
                <a:gd name="T37" fmla="*/ 43 h 370"/>
                <a:gd name="T38" fmla="*/ 302 w 373"/>
                <a:gd name="T39" fmla="*/ 23 h 370"/>
                <a:gd name="T40" fmla="*/ 310 w 373"/>
                <a:gd name="T41" fmla="*/ 7 h 370"/>
                <a:gd name="T42" fmla="*/ 302 w 373"/>
                <a:gd name="T43" fmla="*/ 6 h 370"/>
                <a:gd name="T44" fmla="*/ 278 w 373"/>
                <a:gd name="T45" fmla="*/ 12 h 370"/>
                <a:gd name="T46" fmla="*/ 245 w 373"/>
                <a:gd name="T47" fmla="*/ 12 h 370"/>
                <a:gd name="T48" fmla="*/ 206 w 373"/>
                <a:gd name="T49" fmla="*/ 14 h 370"/>
                <a:gd name="T50" fmla="*/ 168 w 373"/>
                <a:gd name="T51" fmla="*/ 24 h 370"/>
                <a:gd name="T52" fmla="*/ 145 w 373"/>
                <a:gd name="T53" fmla="*/ 32 h 370"/>
                <a:gd name="T54" fmla="*/ 124 w 373"/>
                <a:gd name="T55" fmla="*/ 44 h 370"/>
                <a:gd name="T56" fmla="*/ 123 w 373"/>
                <a:gd name="T57" fmla="*/ 52 h 370"/>
                <a:gd name="T58" fmla="*/ 131 w 373"/>
                <a:gd name="T59" fmla="*/ 89 h 370"/>
                <a:gd name="T60" fmla="*/ 134 w 373"/>
                <a:gd name="T61" fmla="*/ 93 h 370"/>
                <a:gd name="T62" fmla="*/ 141 w 373"/>
                <a:gd name="T63" fmla="*/ 98 h 370"/>
                <a:gd name="T64" fmla="*/ 142 w 373"/>
                <a:gd name="T65" fmla="*/ 102 h 370"/>
                <a:gd name="T66" fmla="*/ 139 w 373"/>
                <a:gd name="T67" fmla="*/ 107 h 370"/>
                <a:gd name="T68" fmla="*/ 128 w 373"/>
                <a:gd name="T69" fmla="*/ 107 h 370"/>
                <a:gd name="T70" fmla="*/ 106 w 373"/>
                <a:gd name="T71" fmla="*/ 113 h 370"/>
                <a:gd name="T72" fmla="*/ 95 w 373"/>
                <a:gd name="T73" fmla="*/ 122 h 370"/>
                <a:gd name="T74" fmla="*/ 90 w 373"/>
                <a:gd name="T75" fmla="*/ 131 h 370"/>
                <a:gd name="T76" fmla="*/ 82 w 373"/>
                <a:gd name="T77" fmla="*/ 137 h 370"/>
                <a:gd name="T78" fmla="*/ 66 w 373"/>
                <a:gd name="T79" fmla="*/ 150 h 370"/>
                <a:gd name="T80" fmla="*/ 51 w 373"/>
                <a:gd name="T81" fmla="*/ 158 h 370"/>
                <a:gd name="T82" fmla="*/ 31 w 373"/>
                <a:gd name="T83" fmla="*/ 160 h 370"/>
                <a:gd name="T84" fmla="*/ 20 w 373"/>
                <a:gd name="T85" fmla="*/ 164 h 370"/>
                <a:gd name="T86" fmla="*/ 8 w 373"/>
                <a:gd name="T87" fmla="*/ 174 h 370"/>
                <a:gd name="T88" fmla="*/ 0 w 373"/>
                <a:gd name="T89" fmla="*/ 200 h 370"/>
                <a:gd name="T90" fmla="*/ 179 w 373"/>
                <a:gd name="T91" fmla="*/ 331 h 370"/>
                <a:gd name="T92" fmla="*/ 201 w 373"/>
                <a:gd name="T93" fmla="*/ 352 h 370"/>
                <a:gd name="T94" fmla="*/ 229 w 373"/>
                <a:gd name="T95" fmla="*/ 36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3" h="37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04" name="Freeform 238"/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4244977" y="2614622"/>
              <a:ext cx="384175" cy="436564"/>
            </a:xfrm>
            <a:custGeom>
              <a:avLst/>
              <a:gdLst>
                <a:gd name="T0" fmla="*/ 36 w 877"/>
                <a:gd name="T1" fmla="*/ 141 h 826"/>
                <a:gd name="T2" fmla="*/ 46 w 877"/>
                <a:gd name="T3" fmla="*/ 109 h 826"/>
                <a:gd name="T4" fmla="*/ 46 w 877"/>
                <a:gd name="T5" fmla="*/ 70 h 826"/>
                <a:gd name="T6" fmla="*/ 61 w 877"/>
                <a:gd name="T7" fmla="*/ 64 h 826"/>
                <a:gd name="T8" fmla="*/ 89 w 877"/>
                <a:gd name="T9" fmla="*/ 55 h 826"/>
                <a:gd name="T10" fmla="*/ 99 w 877"/>
                <a:gd name="T11" fmla="*/ 20 h 826"/>
                <a:gd name="T12" fmla="*/ 168 w 877"/>
                <a:gd name="T13" fmla="*/ 6 h 826"/>
                <a:gd name="T14" fmla="*/ 242 w 877"/>
                <a:gd name="T15" fmla="*/ 24 h 826"/>
                <a:gd name="T16" fmla="*/ 273 w 877"/>
                <a:gd name="T17" fmla="*/ 43 h 826"/>
                <a:gd name="T18" fmla="*/ 285 w 877"/>
                <a:gd name="T19" fmla="*/ 78 h 826"/>
                <a:gd name="T20" fmla="*/ 295 w 877"/>
                <a:gd name="T21" fmla="*/ 101 h 826"/>
                <a:gd name="T22" fmla="*/ 325 w 877"/>
                <a:gd name="T23" fmla="*/ 110 h 826"/>
                <a:gd name="T24" fmla="*/ 363 w 877"/>
                <a:gd name="T25" fmla="*/ 109 h 826"/>
                <a:gd name="T26" fmla="*/ 421 w 877"/>
                <a:gd name="T27" fmla="*/ 133 h 826"/>
                <a:gd name="T28" fmla="*/ 478 w 877"/>
                <a:gd name="T29" fmla="*/ 162 h 826"/>
                <a:gd name="T30" fmla="*/ 513 w 877"/>
                <a:gd name="T31" fmla="*/ 166 h 826"/>
                <a:gd name="T32" fmla="*/ 538 w 877"/>
                <a:gd name="T33" fmla="*/ 158 h 826"/>
                <a:gd name="T34" fmla="*/ 549 w 877"/>
                <a:gd name="T35" fmla="*/ 126 h 826"/>
                <a:gd name="T36" fmla="*/ 544 w 877"/>
                <a:gd name="T37" fmla="*/ 103 h 826"/>
                <a:gd name="T38" fmla="*/ 531 w 877"/>
                <a:gd name="T39" fmla="*/ 81 h 826"/>
                <a:gd name="T40" fmla="*/ 539 w 877"/>
                <a:gd name="T41" fmla="*/ 49 h 826"/>
                <a:gd name="T42" fmla="*/ 574 w 877"/>
                <a:gd name="T43" fmla="*/ 34 h 826"/>
                <a:gd name="T44" fmla="*/ 617 w 877"/>
                <a:gd name="T45" fmla="*/ 4 h 826"/>
                <a:gd name="T46" fmla="*/ 650 w 877"/>
                <a:gd name="T47" fmla="*/ 0 h 826"/>
                <a:gd name="T48" fmla="*/ 681 w 877"/>
                <a:gd name="T49" fmla="*/ 6 h 826"/>
                <a:gd name="T50" fmla="*/ 695 w 877"/>
                <a:gd name="T51" fmla="*/ 24 h 826"/>
                <a:gd name="T52" fmla="*/ 706 w 877"/>
                <a:gd name="T53" fmla="*/ 50 h 826"/>
                <a:gd name="T54" fmla="*/ 728 w 877"/>
                <a:gd name="T55" fmla="*/ 63 h 826"/>
                <a:gd name="T56" fmla="*/ 798 w 877"/>
                <a:gd name="T57" fmla="*/ 71 h 826"/>
                <a:gd name="T58" fmla="*/ 830 w 877"/>
                <a:gd name="T59" fmla="*/ 97 h 826"/>
                <a:gd name="T60" fmla="*/ 834 w 877"/>
                <a:gd name="T61" fmla="*/ 117 h 826"/>
                <a:gd name="T62" fmla="*/ 843 w 877"/>
                <a:gd name="T63" fmla="*/ 140 h 826"/>
                <a:gd name="T64" fmla="*/ 836 w 877"/>
                <a:gd name="T65" fmla="*/ 159 h 826"/>
                <a:gd name="T66" fmla="*/ 824 w 877"/>
                <a:gd name="T67" fmla="*/ 170 h 826"/>
                <a:gd name="T68" fmla="*/ 829 w 877"/>
                <a:gd name="T69" fmla="*/ 207 h 826"/>
                <a:gd name="T70" fmla="*/ 858 w 877"/>
                <a:gd name="T71" fmla="*/ 245 h 826"/>
                <a:gd name="T72" fmla="*/ 876 w 877"/>
                <a:gd name="T73" fmla="*/ 687 h 826"/>
                <a:gd name="T74" fmla="*/ 877 w 877"/>
                <a:gd name="T75" fmla="*/ 741 h 826"/>
                <a:gd name="T76" fmla="*/ 870 w 877"/>
                <a:gd name="T77" fmla="*/ 775 h 826"/>
                <a:gd name="T78" fmla="*/ 848 w 877"/>
                <a:gd name="T79" fmla="*/ 783 h 826"/>
                <a:gd name="T80" fmla="*/ 830 w 877"/>
                <a:gd name="T81" fmla="*/ 804 h 826"/>
                <a:gd name="T82" fmla="*/ 366 w 877"/>
                <a:gd name="T83" fmla="*/ 593 h 826"/>
                <a:gd name="T84" fmla="*/ 331 w 877"/>
                <a:gd name="T85" fmla="*/ 607 h 826"/>
                <a:gd name="T86" fmla="*/ 292 w 877"/>
                <a:gd name="T87" fmla="*/ 626 h 826"/>
                <a:gd name="T88" fmla="*/ 263 w 877"/>
                <a:gd name="T89" fmla="*/ 627 h 826"/>
                <a:gd name="T90" fmla="*/ 230 w 877"/>
                <a:gd name="T91" fmla="*/ 609 h 826"/>
                <a:gd name="T92" fmla="*/ 193 w 877"/>
                <a:gd name="T93" fmla="*/ 586 h 826"/>
                <a:gd name="T94" fmla="*/ 152 w 877"/>
                <a:gd name="T95" fmla="*/ 578 h 826"/>
                <a:gd name="T96" fmla="*/ 138 w 877"/>
                <a:gd name="T97" fmla="*/ 577 h 826"/>
                <a:gd name="T98" fmla="*/ 130 w 877"/>
                <a:gd name="T99" fmla="*/ 553 h 826"/>
                <a:gd name="T100" fmla="*/ 109 w 877"/>
                <a:gd name="T101" fmla="*/ 535 h 826"/>
                <a:gd name="T102" fmla="*/ 63 w 877"/>
                <a:gd name="T103" fmla="*/ 517 h 826"/>
                <a:gd name="T104" fmla="*/ 28 w 877"/>
                <a:gd name="T105" fmla="*/ 499 h 826"/>
                <a:gd name="T106" fmla="*/ 16 w 877"/>
                <a:gd name="T107" fmla="*/ 482 h 826"/>
                <a:gd name="T108" fmla="*/ 14 w 877"/>
                <a:gd name="T109" fmla="*/ 439 h 826"/>
                <a:gd name="T110" fmla="*/ 19 w 877"/>
                <a:gd name="T111" fmla="*/ 352 h 826"/>
                <a:gd name="T112" fmla="*/ 17 w 877"/>
                <a:gd name="T113" fmla="*/ 258 h 826"/>
                <a:gd name="T114" fmla="*/ 4 w 877"/>
                <a:gd name="T115" fmla="*/ 20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77" h="826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05" name="Freeform 239"/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4197352" y="2479684"/>
              <a:ext cx="93663" cy="236539"/>
            </a:xfrm>
            <a:custGeom>
              <a:avLst/>
              <a:gdLst>
                <a:gd name="T0" fmla="*/ 103 w 206"/>
                <a:gd name="T1" fmla="*/ 441 h 455"/>
                <a:gd name="T2" fmla="*/ 125 w 206"/>
                <a:gd name="T3" fmla="*/ 420 h 455"/>
                <a:gd name="T4" fmla="*/ 140 w 206"/>
                <a:gd name="T5" fmla="*/ 404 h 455"/>
                <a:gd name="T6" fmla="*/ 147 w 206"/>
                <a:gd name="T7" fmla="*/ 390 h 455"/>
                <a:gd name="T8" fmla="*/ 152 w 206"/>
                <a:gd name="T9" fmla="*/ 373 h 455"/>
                <a:gd name="T10" fmla="*/ 154 w 206"/>
                <a:gd name="T11" fmla="*/ 352 h 455"/>
                <a:gd name="T12" fmla="*/ 153 w 206"/>
                <a:gd name="T13" fmla="*/ 335 h 455"/>
                <a:gd name="T14" fmla="*/ 156 w 206"/>
                <a:gd name="T15" fmla="*/ 331 h 455"/>
                <a:gd name="T16" fmla="*/ 168 w 206"/>
                <a:gd name="T17" fmla="*/ 329 h 455"/>
                <a:gd name="T18" fmla="*/ 185 w 206"/>
                <a:gd name="T19" fmla="*/ 325 h 455"/>
                <a:gd name="T20" fmla="*/ 196 w 206"/>
                <a:gd name="T21" fmla="*/ 318 h 455"/>
                <a:gd name="T22" fmla="*/ 203 w 206"/>
                <a:gd name="T23" fmla="*/ 304 h 455"/>
                <a:gd name="T24" fmla="*/ 206 w 206"/>
                <a:gd name="T25" fmla="*/ 280 h 455"/>
                <a:gd name="T26" fmla="*/ 202 w 206"/>
                <a:gd name="T27" fmla="*/ 265 h 455"/>
                <a:gd name="T28" fmla="*/ 193 w 206"/>
                <a:gd name="T29" fmla="*/ 264 h 455"/>
                <a:gd name="T30" fmla="*/ 177 w 206"/>
                <a:gd name="T31" fmla="*/ 256 h 455"/>
                <a:gd name="T32" fmla="*/ 155 w 206"/>
                <a:gd name="T33" fmla="*/ 242 h 455"/>
                <a:gd name="T34" fmla="*/ 140 w 206"/>
                <a:gd name="T35" fmla="*/ 231 h 455"/>
                <a:gd name="T36" fmla="*/ 130 w 206"/>
                <a:gd name="T37" fmla="*/ 228 h 455"/>
                <a:gd name="T38" fmla="*/ 119 w 206"/>
                <a:gd name="T39" fmla="*/ 222 h 455"/>
                <a:gd name="T40" fmla="*/ 101 w 206"/>
                <a:gd name="T41" fmla="*/ 212 h 455"/>
                <a:gd name="T42" fmla="*/ 95 w 206"/>
                <a:gd name="T43" fmla="*/ 206 h 455"/>
                <a:gd name="T44" fmla="*/ 95 w 206"/>
                <a:gd name="T45" fmla="*/ 199 h 455"/>
                <a:gd name="T46" fmla="*/ 104 w 206"/>
                <a:gd name="T47" fmla="*/ 181 h 455"/>
                <a:gd name="T48" fmla="*/ 119 w 206"/>
                <a:gd name="T49" fmla="*/ 158 h 455"/>
                <a:gd name="T50" fmla="*/ 134 w 206"/>
                <a:gd name="T51" fmla="*/ 140 h 455"/>
                <a:gd name="T52" fmla="*/ 136 w 206"/>
                <a:gd name="T53" fmla="*/ 129 h 455"/>
                <a:gd name="T54" fmla="*/ 126 w 206"/>
                <a:gd name="T55" fmla="*/ 116 h 455"/>
                <a:gd name="T56" fmla="*/ 115 w 206"/>
                <a:gd name="T57" fmla="*/ 105 h 455"/>
                <a:gd name="T58" fmla="*/ 108 w 206"/>
                <a:gd name="T59" fmla="*/ 93 h 455"/>
                <a:gd name="T60" fmla="*/ 107 w 206"/>
                <a:gd name="T61" fmla="*/ 84 h 455"/>
                <a:gd name="T62" fmla="*/ 111 w 206"/>
                <a:gd name="T63" fmla="*/ 78 h 455"/>
                <a:gd name="T64" fmla="*/ 116 w 206"/>
                <a:gd name="T65" fmla="*/ 72 h 455"/>
                <a:gd name="T66" fmla="*/ 123 w 206"/>
                <a:gd name="T67" fmla="*/ 69 h 455"/>
                <a:gd name="T68" fmla="*/ 126 w 206"/>
                <a:gd name="T69" fmla="*/ 37 h 455"/>
                <a:gd name="T70" fmla="*/ 110 w 206"/>
                <a:gd name="T71" fmla="*/ 32 h 455"/>
                <a:gd name="T72" fmla="*/ 87 w 206"/>
                <a:gd name="T73" fmla="*/ 21 h 455"/>
                <a:gd name="T74" fmla="*/ 53 w 206"/>
                <a:gd name="T75" fmla="*/ 0 h 455"/>
                <a:gd name="T76" fmla="*/ 47 w 206"/>
                <a:gd name="T77" fmla="*/ 11 h 455"/>
                <a:gd name="T78" fmla="*/ 34 w 206"/>
                <a:gd name="T79" fmla="*/ 44 h 455"/>
                <a:gd name="T80" fmla="*/ 28 w 206"/>
                <a:gd name="T81" fmla="*/ 70 h 455"/>
                <a:gd name="T82" fmla="*/ 22 w 206"/>
                <a:gd name="T83" fmla="*/ 99 h 455"/>
                <a:gd name="T84" fmla="*/ 20 w 206"/>
                <a:gd name="T85" fmla="*/ 133 h 455"/>
                <a:gd name="T86" fmla="*/ 20 w 206"/>
                <a:gd name="T87" fmla="*/ 172 h 455"/>
                <a:gd name="T88" fmla="*/ 12 w 206"/>
                <a:gd name="T89" fmla="*/ 188 h 455"/>
                <a:gd name="T90" fmla="*/ 8 w 206"/>
                <a:gd name="T91" fmla="*/ 206 h 455"/>
                <a:gd name="T92" fmla="*/ 0 w 206"/>
                <a:gd name="T93" fmla="*/ 235 h 455"/>
                <a:gd name="T94" fmla="*/ 22 w 206"/>
                <a:gd name="T95" fmla="*/ 259 h 455"/>
                <a:gd name="T96" fmla="*/ 41 w 206"/>
                <a:gd name="T97" fmla="*/ 281 h 455"/>
                <a:gd name="T98" fmla="*/ 55 w 206"/>
                <a:gd name="T99" fmla="*/ 305 h 455"/>
                <a:gd name="T100" fmla="*/ 66 w 206"/>
                <a:gd name="T101" fmla="*/ 329 h 455"/>
                <a:gd name="T102" fmla="*/ 75 w 206"/>
                <a:gd name="T103" fmla="*/ 355 h 455"/>
                <a:gd name="T104" fmla="*/ 82 w 206"/>
                <a:gd name="T105" fmla="*/ 384 h 455"/>
                <a:gd name="T106" fmla="*/ 93 w 206"/>
                <a:gd name="T107" fmla="*/ 455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6" h="455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06" name="Freeform 240"/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3579815" y="2790835"/>
              <a:ext cx="231775" cy="215901"/>
            </a:xfrm>
            <a:custGeom>
              <a:avLst/>
              <a:gdLst>
                <a:gd name="T0" fmla="*/ 326 w 518"/>
                <a:gd name="T1" fmla="*/ 110 h 406"/>
                <a:gd name="T2" fmla="*/ 326 w 518"/>
                <a:gd name="T3" fmla="*/ 259 h 406"/>
                <a:gd name="T4" fmla="*/ 315 w 518"/>
                <a:gd name="T5" fmla="*/ 264 h 406"/>
                <a:gd name="T6" fmla="*/ 291 w 518"/>
                <a:gd name="T7" fmla="*/ 271 h 406"/>
                <a:gd name="T8" fmla="*/ 246 w 518"/>
                <a:gd name="T9" fmla="*/ 283 h 406"/>
                <a:gd name="T10" fmla="*/ 253 w 518"/>
                <a:gd name="T11" fmla="*/ 302 h 406"/>
                <a:gd name="T12" fmla="*/ 265 w 518"/>
                <a:gd name="T13" fmla="*/ 326 h 406"/>
                <a:gd name="T14" fmla="*/ 269 w 518"/>
                <a:gd name="T15" fmla="*/ 353 h 406"/>
                <a:gd name="T16" fmla="*/ 272 w 518"/>
                <a:gd name="T17" fmla="*/ 382 h 406"/>
                <a:gd name="T18" fmla="*/ 52 w 518"/>
                <a:gd name="T19" fmla="*/ 394 h 406"/>
                <a:gd name="T20" fmla="*/ 22 w 518"/>
                <a:gd name="T21" fmla="*/ 406 h 406"/>
                <a:gd name="T22" fmla="*/ 5 w 518"/>
                <a:gd name="T23" fmla="*/ 403 h 406"/>
                <a:gd name="T24" fmla="*/ 1 w 518"/>
                <a:gd name="T25" fmla="*/ 398 h 406"/>
                <a:gd name="T26" fmla="*/ 1 w 518"/>
                <a:gd name="T27" fmla="*/ 385 h 406"/>
                <a:gd name="T28" fmla="*/ 4 w 518"/>
                <a:gd name="T29" fmla="*/ 371 h 406"/>
                <a:gd name="T30" fmla="*/ 11 w 518"/>
                <a:gd name="T31" fmla="*/ 354 h 406"/>
                <a:gd name="T32" fmla="*/ 20 w 518"/>
                <a:gd name="T33" fmla="*/ 341 h 406"/>
                <a:gd name="T34" fmla="*/ 30 w 518"/>
                <a:gd name="T35" fmla="*/ 334 h 406"/>
                <a:gd name="T36" fmla="*/ 38 w 518"/>
                <a:gd name="T37" fmla="*/ 326 h 406"/>
                <a:gd name="T38" fmla="*/ 44 w 518"/>
                <a:gd name="T39" fmla="*/ 317 h 406"/>
                <a:gd name="T40" fmla="*/ 49 w 518"/>
                <a:gd name="T41" fmla="*/ 292 h 406"/>
                <a:gd name="T42" fmla="*/ 56 w 518"/>
                <a:gd name="T43" fmla="*/ 265 h 406"/>
                <a:gd name="T44" fmla="*/ 62 w 518"/>
                <a:gd name="T45" fmla="*/ 257 h 406"/>
                <a:gd name="T46" fmla="*/ 74 w 518"/>
                <a:gd name="T47" fmla="*/ 246 h 406"/>
                <a:gd name="T48" fmla="*/ 92 w 518"/>
                <a:gd name="T49" fmla="*/ 238 h 406"/>
                <a:gd name="T50" fmla="*/ 107 w 518"/>
                <a:gd name="T51" fmla="*/ 231 h 406"/>
                <a:gd name="T52" fmla="*/ 122 w 518"/>
                <a:gd name="T53" fmla="*/ 218 h 406"/>
                <a:gd name="T54" fmla="*/ 136 w 518"/>
                <a:gd name="T55" fmla="*/ 195 h 406"/>
                <a:gd name="T56" fmla="*/ 150 w 518"/>
                <a:gd name="T57" fmla="*/ 156 h 406"/>
                <a:gd name="T58" fmla="*/ 162 w 518"/>
                <a:gd name="T59" fmla="*/ 117 h 406"/>
                <a:gd name="T60" fmla="*/ 172 w 518"/>
                <a:gd name="T61" fmla="*/ 94 h 406"/>
                <a:gd name="T62" fmla="*/ 186 w 518"/>
                <a:gd name="T63" fmla="*/ 73 h 406"/>
                <a:gd name="T64" fmla="*/ 201 w 518"/>
                <a:gd name="T65" fmla="*/ 62 h 406"/>
                <a:gd name="T66" fmla="*/ 213 w 518"/>
                <a:gd name="T67" fmla="*/ 57 h 406"/>
                <a:gd name="T68" fmla="*/ 219 w 518"/>
                <a:gd name="T69" fmla="*/ 44 h 406"/>
                <a:gd name="T70" fmla="*/ 223 w 518"/>
                <a:gd name="T71" fmla="*/ 28 h 406"/>
                <a:gd name="T72" fmla="*/ 228 w 518"/>
                <a:gd name="T73" fmla="*/ 16 h 406"/>
                <a:gd name="T74" fmla="*/ 239 w 518"/>
                <a:gd name="T75" fmla="*/ 8 h 406"/>
                <a:gd name="T76" fmla="*/ 511 w 518"/>
                <a:gd name="T77" fmla="*/ 0 h 406"/>
                <a:gd name="T78" fmla="*/ 515 w 518"/>
                <a:gd name="T79" fmla="*/ 46 h 406"/>
                <a:gd name="T80" fmla="*/ 518 w 518"/>
                <a:gd name="T81" fmla="*/ 11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8" h="406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07" name="Freeform 241"/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>
              <a:off x="3548065" y="1598618"/>
              <a:ext cx="190500" cy="93662"/>
            </a:xfrm>
            <a:custGeom>
              <a:avLst/>
              <a:gdLst>
                <a:gd name="T0" fmla="*/ 34 w 446"/>
                <a:gd name="T1" fmla="*/ 61 h 178"/>
                <a:gd name="T2" fmla="*/ 41 w 446"/>
                <a:gd name="T3" fmla="*/ 42 h 178"/>
                <a:gd name="T4" fmla="*/ 68 w 446"/>
                <a:gd name="T5" fmla="*/ 37 h 178"/>
                <a:gd name="T6" fmla="*/ 80 w 446"/>
                <a:gd name="T7" fmla="*/ 18 h 178"/>
                <a:gd name="T8" fmla="*/ 72 w 446"/>
                <a:gd name="T9" fmla="*/ 14 h 178"/>
                <a:gd name="T10" fmla="*/ 60 w 446"/>
                <a:gd name="T11" fmla="*/ 0 h 178"/>
                <a:gd name="T12" fmla="*/ 85 w 446"/>
                <a:gd name="T13" fmla="*/ 10 h 178"/>
                <a:gd name="T14" fmla="*/ 108 w 446"/>
                <a:gd name="T15" fmla="*/ 39 h 178"/>
                <a:gd name="T16" fmla="*/ 125 w 446"/>
                <a:gd name="T17" fmla="*/ 62 h 178"/>
                <a:gd name="T18" fmla="*/ 139 w 446"/>
                <a:gd name="T19" fmla="*/ 67 h 178"/>
                <a:gd name="T20" fmla="*/ 157 w 446"/>
                <a:gd name="T21" fmla="*/ 63 h 178"/>
                <a:gd name="T22" fmla="*/ 181 w 446"/>
                <a:gd name="T23" fmla="*/ 45 h 178"/>
                <a:gd name="T24" fmla="*/ 205 w 446"/>
                <a:gd name="T25" fmla="*/ 23 h 178"/>
                <a:gd name="T26" fmla="*/ 220 w 446"/>
                <a:gd name="T27" fmla="*/ 31 h 178"/>
                <a:gd name="T28" fmla="*/ 359 w 446"/>
                <a:gd name="T29" fmla="*/ 11 h 178"/>
                <a:gd name="T30" fmla="*/ 376 w 446"/>
                <a:gd name="T31" fmla="*/ 23 h 178"/>
                <a:gd name="T32" fmla="*/ 396 w 446"/>
                <a:gd name="T33" fmla="*/ 22 h 178"/>
                <a:gd name="T34" fmla="*/ 413 w 446"/>
                <a:gd name="T35" fmla="*/ 37 h 178"/>
                <a:gd name="T36" fmla="*/ 415 w 446"/>
                <a:gd name="T37" fmla="*/ 43 h 178"/>
                <a:gd name="T38" fmla="*/ 429 w 446"/>
                <a:gd name="T39" fmla="*/ 54 h 178"/>
                <a:gd name="T40" fmla="*/ 443 w 446"/>
                <a:gd name="T41" fmla="*/ 68 h 178"/>
                <a:gd name="T42" fmla="*/ 446 w 446"/>
                <a:gd name="T43" fmla="*/ 80 h 178"/>
                <a:gd name="T44" fmla="*/ 438 w 446"/>
                <a:gd name="T45" fmla="*/ 96 h 178"/>
                <a:gd name="T46" fmla="*/ 413 w 446"/>
                <a:gd name="T47" fmla="*/ 111 h 178"/>
                <a:gd name="T48" fmla="*/ 397 w 446"/>
                <a:gd name="T49" fmla="*/ 120 h 178"/>
                <a:gd name="T50" fmla="*/ 366 w 446"/>
                <a:gd name="T51" fmla="*/ 123 h 178"/>
                <a:gd name="T52" fmla="*/ 300 w 446"/>
                <a:gd name="T53" fmla="*/ 146 h 178"/>
                <a:gd name="T54" fmla="*/ 234 w 446"/>
                <a:gd name="T55" fmla="*/ 171 h 178"/>
                <a:gd name="T56" fmla="*/ 199 w 446"/>
                <a:gd name="T57" fmla="*/ 178 h 178"/>
                <a:gd name="T58" fmla="*/ 177 w 446"/>
                <a:gd name="T59" fmla="*/ 174 h 178"/>
                <a:gd name="T60" fmla="*/ 172 w 446"/>
                <a:gd name="T61" fmla="*/ 164 h 178"/>
                <a:gd name="T62" fmla="*/ 170 w 446"/>
                <a:gd name="T63" fmla="*/ 161 h 178"/>
                <a:gd name="T64" fmla="*/ 156 w 446"/>
                <a:gd name="T65" fmla="*/ 161 h 178"/>
                <a:gd name="T66" fmla="*/ 139 w 446"/>
                <a:gd name="T67" fmla="*/ 160 h 178"/>
                <a:gd name="T68" fmla="*/ 100 w 446"/>
                <a:gd name="T69" fmla="*/ 147 h 178"/>
                <a:gd name="T70" fmla="*/ 85 w 446"/>
                <a:gd name="T71" fmla="*/ 137 h 178"/>
                <a:gd name="T72" fmla="*/ 81 w 446"/>
                <a:gd name="T73" fmla="*/ 125 h 178"/>
                <a:gd name="T74" fmla="*/ 87 w 446"/>
                <a:gd name="T75" fmla="*/ 111 h 178"/>
                <a:gd name="T76" fmla="*/ 27 w 446"/>
                <a:gd name="T77" fmla="*/ 103 h 178"/>
                <a:gd name="T78" fmla="*/ 9 w 446"/>
                <a:gd name="T79" fmla="*/ 105 h 178"/>
                <a:gd name="T80" fmla="*/ 0 w 446"/>
                <a:gd name="T81" fmla="*/ 80 h 178"/>
                <a:gd name="T82" fmla="*/ 60 w 446"/>
                <a:gd name="T83" fmla="*/ 86 h 178"/>
                <a:gd name="T84" fmla="*/ 87 w 446"/>
                <a:gd name="T85" fmla="*/ 80 h 178"/>
                <a:gd name="T86" fmla="*/ 23 w 446"/>
                <a:gd name="T87" fmla="*/ 68 h 178"/>
                <a:gd name="T88" fmla="*/ 16 w 446"/>
                <a:gd name="T89" fmla="*/ 5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6" h="178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08" name="Freeform 242"/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4340227" y="1862144"/>
              <a:ext cx="14288" cy="57150"/>
            </a:xfrm>
            <a:custGeom>
              <a:avLst/>
              <a:gdLst>
                <a:gd name="T0" fmla="*/ 0 w 28"/>
                <a:gd name="T1" fmla="*/ 73 h 73"/>
                <a:gd name="T2" fmla="*/ 2 w 28"/>
                <a:gd name="T3" fmla="*/ 47 h 73"/>
                <a:gd name="T4" fmla="*/ 6 w 28"/>
                <a:gd name="T5" fmla="*/ 28 h 73"/>
                <a:gd name="T6" fmla="*/ 7 w 28"/>
                <a:gd name="T7" fmla="*/ 20 h 73"/>
                <a:gd name="T8" fmla="*/ 6 w 28"/>
                <a:gd name="T9" fmla="*/ 13 h 73"/>
                <a:gd name="T10" fmla="*/ 4 w 28"/>
                <a:gd name="T11" fmla="*/ 7 h 73"/>
                <a:gd name="T12" fmla="*/ 0 w 28"/>
                <a:gd name="T13" fmla="*/ 0 h 73"/>
                <a:gd name="T14" fmla="*/ 28 w 28"/>
                <a:gd name="T15" fmla="*/ 0 h 73"/>
                <a:gd name="T16" fmla="*/ 22 w 28"/>
                <a:gd name="T17" fmla="*/ 16 h 73"/>
                <a:gd name="T18" fmla="*/ 17 w 28"/>
                <a:gd name="T19" fmla="*/ 30 h 73"/>
                <a:gd name="T20" fmla="*/ 12 w 28"/>
                <a:gd name="T21" fmla="*/ 43 h 73"/>
                <a:gd name="T22" fmla="*/ 7 w 28"/>
                <a:gd name="T23" fmla="*/ 55 h 73"/>
                <a:gd name="T24" fmla="*/ 0 w 28"/>
                <a:gd name="T2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73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09" name="Freeform 243"/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4227515" y="1525593"/>
              <a:ext cx="234950" cy="395289"/>
            </a:xfrm>
            <a:custGeom>
              <a:avLst/>
              <a:gdLst>
                <a:gd name="T0" fmla="*/ 419 w 531"/>
                <a:gd name="T1" fmla="*/ 203 h 757"/>
                <a:gd name="T2" fmla="*/ 406 w 531"/>
                <a:gd name="T3" fmla="*/ 221 h 757"/>
                <a:gd name="T4" fmla="*/ 404 w 531"/>
                <a:gd name="T5" fmla="*/ 237 h 757"/>
                <a:gd name="T6" fmla="*/ 382 w 531"/>
                <a:gd name="T7" fmla="*/ 275 h 757"/>
                <a:gd name="T8" fmla="*/ 325 w 531"/>
                <a:gd name="T9" fmla="*/ 306 h 757"/>
                <a:gd name="T10" fmla="*/ 252 w 531"/>
                <a:gd name="T11" fmla="*/ 354 h 757"/>
                <a:gd name="T12" fmla="*/ 237 w 531"/>
                <a:gd name="T13" fmla="*/ 369 h 757"/>
                <a:gd name="T14" fmla="*/ 245 w 531"/>
                <a:gd name="T15" fmla="*/ 381 h 757"/>
                <a:gd name="T16" fmla="*/ 240 w 531"/>
                <a:gd name="T17" fmla="*/ 424 h 757"/>
                <a:gd name="T18" fmla="*/ 239 w 531"/>
                <a:gd name="T19" fmla="*/ 449 h 757"/>
                <a:gd name="T20" fmla="*/ 262 w 531"/>
                <a:gd name="T21" fmla="*/ 468 h 757"/>
                <a:gd name="T22" fmla="*/ 320 w 531"/>
                <a:gd name="T23" fmla="*/ 485 h 757"/>
                <a:gd name="T24" fmla="*/ 332 w 531"/>
                <a:gd name="T25" fmla="*/ 505 h 757"/>
                <a:gd name="T26" fmla="*/ 310 w 531"/>
                <a:gd name="T27" fmla="*/ 531 h 757"/>
                <a:gd name="T28" fmla="*/ 272 w 531"/>
                <a:gd name="T29" fmla="*/ 547 h 757"/>
                <a:gd name="T30" fmla="*/ 265 w 531"/>
                <a:gd name="T31" fmla="*/ 560 h 757"/>
                <a:gd name="T32" fmla="*/ 252 w 531"/>
                <a:gd name="T33" fmla="*/ 631 h 757"/>
                <a:gd name="T34" fmla="*/ 239 w 531"/>
                <a:gd name="T35" fmla="*/ 721 h 757"/>
                <a:gd name="T36" fmla="*/ 173 w 531"/>
                <a:gd name="T37" fmla="*/ 727 h 757"/>
                <a:gd name="T38" fmla="*/ 152 w 531"/>
                <a:gd name="T39" fmla="*/ 738 h 757"/>
                <a:gd name="T40" fmla="*/ 153 w 531"/>
                <a:gd name="T41" fmla="*/ 757 h 757"/>
                <a:gd name="T42" fmla="*/ 106 w 531"/>
                <a:gd name="T43" fmla="*/ 757 h 757"/>
                <a:gd name="T44" fmla="*/ 95 w 531"/>
                <a:gd name="T45" fmla="*/ 752 h 757"/>
                <a:gd name="T46" fmla="*/ 71 w 531"/>
                <a:gd name="T47" fmla="*/ 718 h 757"/>
                <a:gd name="T48" fmla="*/ 41 w 531"/>
                <a:gd name="T49" fmla="*/ 640 h 757"/>
                <a:gd name="T50" fmla="*/ 34 w 531"/>
                <a:gd name="T51" fmla="*/ 597 h 757"/>
                <a:gd name="T52" fmla="*/ 14 w 531"/>
                <a:gd name="T53" fmla="*/ 586 h 757"/>
                <a:gd name="T54" fmla="*/ 19 w 531"/>
                <a:gd name="T55" fmla="*/ 561 h 757"/>
                <a:gd name="T56" fmla="*/ 36 w 531"/>
                <a:gd name="T57" fmla="*/ 538 h 757"/>
                <a:gd name="T58" fmla="*/ 53 w 531"/>
                <a:gd name="T59" fmla="*/ 504 h 757"/>
                <a:gd name="T60" fmla="*/ 61 w 531"/>
                <a:gd name="T61" fmla="*/ 471 h 757"/>
                <a:gd name="T62" fmla="*/ 64 w 531"/>
                <a:gd name="T63" fmla="*/ 441 h 757"/>
                <a:gd name="T64" fmla="*/ 58 w 531"/>
                <a:gd name="T65" fmla="*/ 408 h 757"/>
                <a:gd name="T66" fmla="*/ 43 w 531"/>
                <a:gd name="T67" fmla="*/ 377 h 757"/>
                <a:gd name="T68" fmla="*/ 74 w 531"/>
                <a:gd name="T69" fmla="*/ 276 h 757"/>
                <a:gd name="T70" fmla="*/ 103 w 531"/>
                <a:gd name="T71" fmla="*/ 275 h 757"/>
                <a:gd name="T72" fmla="*/ 113 w 531"/>
                <a:gd name="T73" fmla="*/ 234 h 757"/>
                <a:gd name="T74" fmla="*/ 137 w 531"/>
                <a:gd name="T75" fmla="*/ 192 h 757"/>
                <a:gd name="T76" fmla="*/ 180 w 531"/>
                <a:gd name="T77" fmla="*/ 145 h 757"/>
                <a:gd name="T78" fmla="*/ 198 w 531"/>
                <a:gd name="T79" fmla="*/ 111 h 757"/>
                <a:gd name="T80" fmla="*/ 228 w 531"/>
                <a:gd name="T81" fmla="*/ 60 h 757"/>
                <a:gd name="T82" fmla="*/ 249 w 531"/>
                <a:gd name="T83" fmla="*/ 43 h 757"/>
                <a:gd name="T84" fmla="*/ 309 w 531"/>
                <a:gd name="T85" fmla="*/ 29 h 757"/>
                <a:gd name="T86" fmla="*/ 368 w 531"/>
                <a:gd name="T87" fmla="*/ 13 h 757"/>
                <a:gd name="T88" fmla="*/ 401 w 531"/>
                <a:gd name="T89" fmla="*/ 5 h 757"/>
                <a:gd name="T90" fmla="*/ 431 w 531"/>
                <a:gd name="T91" fmla="*/ 32 h 757"/>
                <a:gd name="T92" fmla="*/ 457 w 531"/>
                <a:gd name="T93" fmla="*/ 42 h 757"/>
                <a:gd name="T94" fmla="*/ 513 w 531"/>
                <a:gd name="T95" fmla="*/ 111 h 757"/>
                <a:gd name="T96" fmla="*/ 528 w 531"/>
                <a:gd name="T97" fmla="*/ 150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1" h="757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10" name="Freeform 244"/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4365627" y="1839919"/>
              <a:ext cx="26988" cy="57150"/>
            </a:xfrm>
            <a:custGeom>
              <a:avLst/>
              <a:gdLst>
                <a:gd name="T0" fmla="*/ 0 w 60"/>
                <a:gd name="T1" fmla="*/ 37 h 51"/>
                <a:gd name="T2" fmla="*/ 6 w 60"/>
                <a:gd name="T3" fmla="*/ 30 h 51"/>
                <a:gd name="T4" fmla="*/ 15 w 60"/>
                <a:gd name="T5" fmla="*/ 19 h 51"/>
                <a:gd name="T6" fmla="*/ 20 w 60"/>
                <a:gd name="T7" fmla="*/ 13 h 51"/>
                <a:gd name="T8" fmla="*/ 27 w 60"/>
                <a:gd name="T9" fmla="*/ 8 h 51"/>
                <a:gd name="T10" fmla="*/ 33 w 60"/>
                <a:gd name="T11" fmla="*/ 4 h 51"/>
                <a:gd name="T12" fmla="*/ 40 w 60"/>
                <a:gd name="T13" fmla="*/ 0 h 51"/>
                <a:gd name="T14" fmla="*/ 50 w 60"/>
                <a:gd name="T15" fmla="*/ 7 h 51"/>
                <a:gd name="T16" fmla="*/ 60 w 60"/>
                <a:gd name="T17" fmla="*/ 13 h 51"/>
                <a:gd name="T18" fmla="*/ 59 w 60"/>
                <a:gd name="T19" fmla="*/ 20 h 51"/>
                <a:gd name="T20" fmla="*/ 56 w 60"/>
                <a:gd name="T21" fmla="*/ 29 h 51"/>
                <a:gd name="T22" fmla="*/ 54 w 60"/>
                <a:gd name="T23" fmla="*/ 34 h 51"/>
                <a:gd name="T24" fmla="*/ 52 w 60"/>
                <a:gd name="T25" fmla="*/ 38 h 51"/>
                <a:gd name="T26" fmla="*/ 49 w 60"/>
                <a:gd name="T27" fmla="*/ 42 h 51"/>
                <a:gd name="T28" fmla="*/ 45 w 60"/>
                <a:gd name="T29" fmla="*/ 45 h 51"/>
                <a:gd name="T30" fmla="*/ 41 w 60"/>
                <a:gd name="T31" fmla="*/ 48 h 51"/>
                <a:gd name="T32" fmla="*/ 37 w 60"/>
                <a:gd name="T33" fmla="*/ 50 h 51"/>
                <a:gd name="T34" fmla="*/ 31 w 60"/>
                <a:gd name="T35" fmla="*/ 51 h 51"/>
                <a:gd name="T36" fmla="*/ 27 w 60"/>
                <a:gd name="T37" fmla="*/ 51 h 51"/>
                <a:gd name="T38" fmla="*/ 20 w 60"/>
                <a:gd name="T39" fmla="*/ 50 h 51"/>
                <a:gd name="T40" fmla="*/ 15 w 60"/>
                <a:gd name="T41" fmla="*/ 47 h 51"/>
                <a:gd name="T42" fmla="*/ 7 w 60"/>
                <a:gd name="T43" fmla="*/ 43 h 51"/>
                <a:gd name="T44" fmla="*/ 0 w 60"/>
                <a:gd name="T45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51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11" name="Freeform 245"/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3810002" y="2001845"/>
              <a:ext cx="28575" cy="57150"/>
            </a:xfrm>
            <a:custGeom>
              <a:avLst/>
              <a:gdLst>
                <a:gd name="T0" fmla="*/ 59 w 66"/>
                <a:gd name="T1" fmla="*/ 48 h 51"/>
                <a:gd name="T2" fmla="*/ 42 w 66"/>
                <a:gd name="T3" fmla="*/ 50 h 51"/>
                <a:gd name="T4" fmla="*/ 22 w 66"/>
                <a:gd name="T5" fmla="*/ 51 h 51"/>
                <a:gd name="T6" fmla="*/ 17 w 66"/>
                <a:gd name="T7" fmla="*/ 50 h 51"/>
                <a:gd name="T8" fmla="*/ 13 w 66"/>
                <a:gd name="T9" fmla="*/ 49 h 51"/>
                <a:gd name="T10" fmla="*/ 10 w 66"/>
                <a:gd name="T11" fmla="*/ 48 h 51"/>
                <a:gd name="T12" fmla="*/ 7 w 66"/>
                <a:gd name="T13" fmla="*/ 46 h 51"/>
                <a:gd name="T14" fmla="*/ 3 w 66"/>
                <a:gd name="T15" fmla="*/ 43 h 51"/>
                <a:gd name="T16" fmla="*/ 1 w 66"/>
                <a:gd name="T17" fmla="*/ 40 h 51"/>
                <a:gd name="T18" fmla="*/ 0 w 66"/>
                <a:gd name="T19" fmla="*/ 35 h 51"/>
                <a:gd name="T20" fmla="*/ 0 w 66"/>
                <a:gd name="T21" fmla="*/ 30 h 51"/>
                <a:gd name="T22" fmla="*/ 4 w 66"/>
                <a:gd name="T23" fmla="*/ 29 h 51"/>
                <a:gd name="T24" fmla="*/ 10 w 66"/>
                <a:gd name="T25" fmla="*/ 27 h 51"/>
                <a:gd name="T26" fmla="*/ 14 w 66"/>
                <a:gd name="T27" fmla="*/ 24 h 51"/>
                <a:gd name="T28" fmla="*/ 19 w 66"/>
                <a:gd name="T29" fmla="*/ 20 h 51"/>
                <a:gd name="T30" fmla="*/ 26 w 66"/>
                <a:gd name="T31" fmla="*/ 10 h 51"/>
                <a:gd name="T32" fmla="*/ 33 w 66"/>
                <a:gd name="T33" fmla="*/ 0 h 51"/>
                <a:gd name="T34" fmla="*/ 46 w 66"/>
                <a:gd name="T35" fmla="*/ 1 h 51"/>
                <a:gd name="T36" fmla="*/ 52 w 66"/>
                <a:gd name="T37" fmla="*/ 2 h 51"/>
                <a:gd name="T38" fmla="*/ 56 w 66"/>
                <a:gd name="T39" fmla="*/ 3 h 51"/>
                <a:gd name="T40" fmla="*/ 66 w 66"/>
                <a:gd name="T41" fmla="*/ 0 h 51"/>
                <a:gd name="T42" fmla="*/ 65 w 66"/>
                <a:gd name="T43" fmla="*/ 13 h 51"/>
                <a:gd name="T44" fmla="*/ 63 w 66"/>
                <a:gd name="T45" fmla="*/ 24 h 51"/>
                <a:gd name="T46" fmla="*/ 60 w 66"/>
                <a:gd name="T47" fmla="*/ 36 h 51"/>
                <a:gd name="T48" fmla="*/ 59 w 66"/>
                <a:gd name="T49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6" h="51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12" name="Freeform 246"/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>
              <a:off x="4762502" y="2530484"/>
              <a:ext cx="50800" cy="57150"/>
            </a:xfrm>
            <a:custGeom>
              <a:avLst/>
              <a:gdLst>
                <a:gd name="T0" fmla="*/ 0 w 113"/>
                <a:gd name="T1" fmla="*/ 44 h 74"/>
                <a:gd name="T2" fmla="*/ 20 w 113"/>
                <a:gd name="T3" fmla="*/ 74 h 74"/>
                <a:gd name="T4" fmla="*/ 37 w 113"/>
                <a:gd name="T5" fmla="*/ 69 h 74"/>
                <a:gd name="T6" fmla="*/ 51 w 113"/>
                <a:gd name="T7" fmla="*/ 65 h 74"/>
                <a:gd name="T8" fmla="*/ 64 w 113"/>
                <a:gd name="T9" fmla="*/ 59 h 74"/>
                <a:gd name="T10" fmla="*/ 74 w 113"/>
                <a:gd name="T11" fmla="*/ 53 h 74"/>
                <a:gd name="T12" fmla="*/ 78 w 113"/>
                <a:gd name="T13" fmla="*/ 49 h 74"/>
                <a:gd name="T14" fmla="*/ 83 w 113"/>
                <a:gd name="T15" fmla="*/ 45 h 74"/>
                <a:gd name="T16" fmla="*/ 86 w 113"/>
                <a:gd name="T17" fmla="*/ 41 h 74"/>
                <a:gd name="T18" fmla="*/ 88 w 113"/>
                <a:gd name="T19" fmla="*/ 37 h 74"/>
                <a:gd name="T20" fmla="*/ 90 w 113"/>
                <a:gd name="T21" fmla="*/ 32 h 74"/>
                <a:gd name="T22" fmla="*/ 91 w 113"/>
                <a:gd name="T23" fmla="*/ 26 h 74"/>
                <a:gd name="T24" fmla="*/ 93 w 113"/>
                <a:gd name="T25" fmla="*/ 19 h 74"/>
                <a:gd name="T26" fmla="*/ 94 w 113"/>
                <a:gd name="T27" fmla="*/ 13 h 74"/>
                <a:gd name="T28" fmla="*/ 99 w 113"/>
                <a:gd name="T29" fmla="*/ 12 h 74"/>
                <a:gd name="T30" fmla="*/ 106 w 113"/>
                <a:gd name="T31" fmla="*/ 9 h 74"/>
                <a:gd name="T32" fmla="*/ 108 w 113"/>
                <a:gd name="T33" fmla="*/ 7 h 74"/>
                <a:gd name="T34" fmla="*/ 111 w 113"/>
                <a:gd name="T35" fmla="*/ 5 h 74"/>
                <a:gd name="T36" fmla="*/ 112 w 113"/>
                <a:gd name="T37" fmla="*/ 3 h 74"/>
                <a:gd name="T38" fmla="*/ 113 w 113"/>
                <a:gd name="T39" fmla="*/ 0 h 74"/>
                <a:gd name="T40" fmla="*/ 98 w 113"/>
                <a:gd name="T41" fmla="*/ 4 h 74"/>
                <a:gd name="T42" fmla="*/ 82 w 113"/>
                <a:gd name="T43" fmla="*/ 8 h 74"/>
                <a:gd name="T44" fmla="*/ 65 w 113"/>
                <a:gd name="T45" fmla="*/ 13 h 74"/>
                <a:gd name="T46" fmla="*/ 49 w 113"/>
                <a:gd name="T47" fmla="*/ 19 h 74"/>
                <a:gd name="T48" fmla="*/ 20 w 113"/>
                <a:gd name="T49" fmla="*/ 33 h 74"/>
                <a:gd name="T50" fmla="*/ 0 w 113"/>
                <a:gd name="T51" fmla="*/ 4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74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13" name="Freeform 247"/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4370390" y="3322650"/>
              <a:ext cx="325437" cy="244476"/>
            </a:xfrm>
            <a:custGeom>
              <a:avLst/>
              <a:gdLst>
                <a:gd name="T0" fmla="*/ 98 w 746"/>
                <a:gd name="T1" fmla="*/ 452 h 469"/>
                <a:gd name="T2" fmla="*/ 54 w 746"/>
                <a:gd name="T3" fmla="*/ 440 h 469"/>
                <a:gd name="T4" fmla="*/ 21 w 746"/>
                <a:gd name="T5" fmla="*/ 429 h 469"/>
                <a:gd name="T6" fmla="*/ 5 w 746"/>
                <a:gd name="T7" fmla="*/ 413 h 469"/>
                <a:gd name="T8" fmla="*/ 0 w 746"/>
                <a:gd name="T9" fmla="*/ 363 h 469"/>
                <a:gd name="T10" fmla="*/ 5 w 746"/>
                <a:gd name="T11" fmla="*/ 309 h 469"/>
                <a:gd name="T12" fmla="*/ 23 w 746"/>
                <a:gd name="T13" fmla="*/ 273 h 469"/>
                <a:gd name="T14" fmla="*/ 56 w 746"/>
                <a:gd name="T15" fmla="*/ 228 h 469"/>
                <a:gd name="T16" fmla="*/ 121 w 746"/>
                <a:gd name="T17" fmla="*/ 204 h 469"/>
                <a:gd name="T18" fmla="*/ 166 w 746"/>
                <a:gd name="T19" fmla="*/ 188 h 469"/>
                <a:gd name="T20" fmla="*/ 235 w 746"/>
                <a:gd name="T21" fmla="*/ 173 h 469"/>
                <a:gd name="T22" fmla="*/ 262 w 746"/>
                <a:gd name="T23" fmla="*/ 153 h 469"/>
                <a:gd name="T24" fmla="*/ 267 w 746"/>
                <a:gd name="T25" fmla="*/ 136 h 469"/>
                <a:gd name="T26" fmla="*/ 292 w 746"/>
                <a:gd name="T27" fmla="*/ 120 h 469"/>
                <a:gd name="T28" fmla="*/ 332 w 746"/>
                <a:gd name="T29" fmla="*/ 115 h 469"/>
                <a:gd name="T30" fmla="*/ 359 w 746"/>
                <a:gd name="T31" fmla="*/ 101 h 469"/>
                <a:gd name="T32" fmla="*/ 389 w 746"/>
                <a:gd name="T33" fmla="*/ 67 h 469"/>
                <a:gd name="T34" fmla="*/ 425 w 746"/>
                <a:gd name="T35" fmla="*/ 22 h 469"/>
                <a:gd name="T36" fmla="*/ 450 w 746"/>
                <a:gd name="T37" fmla="*/ 6 h 469"/>
                <a:gd name="T38" fmla="*/ 486 w 746"/>
                <a:gd name="T39" fmla="*/ 0 h 469"/>
                <a:gd name="T40" fmla="*/ 507 w 746"/>
                <a:gd name="T41" fmla="*/ 29 h 469"/>
                <a:gd name="T42" fmla="*/ 532 w 746"/>
                <a:gd name="T43" fmla="*/ 53 h 469"/>
                <a:gd name="T44" fmla="*/ 553 w 746"/>
                <a:gd name="T45" fmla="*/ 107 h 469"/>
                <a:gd name="T46" fmla="*/ 579 w 746"/>
                <a:gd name="T47" fmla="*/ 159 h 469"/>
                <a:gd name="T48" fmla="*/ 613 w 746"/>
                <a:gd name="T49" fmla="*/ 172 h 469"/>
                <a:gd name="T50" fmla="*/ 628 w 746"/>
                <a:gd name="T51" fmla="*/ 193 h 469"/>
                <a:gd name="T52" fmla="*/ 650 w 746"/>
                <a:gd name="T53" fmla="*/ 233 h 469"/>
                <a:gd name="T54" fmla="*/ 702 w 746"/>
                <a:gd name="T55" fmla="*/ 279 h 469"/>
                <a:gd name="T56" fmla="*/ 741 w 746"/>
                <a:gd name="T57" fmla="*/ 315 h 469"/>
                <a:gd name="T58" fmla="*/ 711 w 746"/>
                <a:gd name="T59" fmla="*/ 345 h 469"/>
                <a:gd name="T60" fmla="*/ 691 w 746"/>
                <a:gd name="T61" fmla="*/ 342 h 469"/>
                <a:gd name="T62" fmla="*/ 679 w 746"/>
                <a:gd name="T63" fmla="*/ 321 h 469"/>
                <a:gd name="T64" fmla="*/ 651 w 746"/>
                <a:gd name="T65" fmla="*/ 330 h 469"/>
                <a:gd name="T66" fmla="*/ 639 w 746"/>
                <a:gd name="T67" fmla="*/ 352 h 469"/>
                <a:gd name="T68" fmla="*/ 604 w 746"/>
                <a:gd name="T69" fmla="*/ 356 h 469"/>
                <a:gd name="T70" fmla="*/ 553 w 746"/>
                <a:gd name="T71" fmla="*/ 356 h 469"/>
                <a:gd name="T72" fmla="*/ 522 w 746"/>
                <a:gd name="T73" fmla="*/ 365 h 469"/>
                <a:gd name="T74" fmla="*/ 496 w 746"/>
                <a:gd name="T75" fmla="*/ 387 h 469"/>
                <a:gd name="T76" fmla="*/ 486 w 746"/>
                <a:gd name="T77" fmla="*/ 394 h 469"/>
                <a:gd name="T78" fmla="*/ 426 w 746"/>
                <a:gd name="T79" fmla="*/ 400 h 469"/>
                <a:gd name="T80" fmla="*/ 396 w 746"/>
                <a:gd name="T81" fmla="*/ 392 h 469"/>
                <a:gd name="T82" fmla="*/ 349 w 746"/>
                <a:gd name="T83" fmla="*/ 354 h 469"/>
                <a:gd name="T84" fmla="*/ 319 w 746"/>
                <a:gd name="T85" fmla="*/ 345 h 469"/>
                <a:gd name="T86" fmla="*/ 291 w 746"/>
                <a:gd name="T87" fmla="*/ 355 h 469"/>
                <a:gd name="T88" fmla="*/ 266 w 746"/>
                <a:gd name="T89" fmla="*/ 377 h 469"/>
                <a:gd name="T90" fmla="*/ 227 w 746"/>
                <a:gd name="T91" fmla="*/ 437 h 469"/>
                <a:gd name="T92" fmla="*/ 150 w 746"/>
                <a:gd name="T93" fmla="*/ 439 h 469"/>
                <a:gd name="T94" fmla="*/ 135 w 746"/>
                <a:gd name="T95" fmla="*/ 44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6" h="469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14" name="Freeform 248"/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>
              <a:off x="4306890" y="3490926"/>
              <a:ext cx="500062" cy="552452"/>
            </a:xfrm>
            <a:custGeom>
              <a:avLst/>
              <a:gdLst>
                <a:gd name="T0" fmla="*/ 902 w 1145"/>
                <a:gd name="T1" fmla="*/ 57 h 1053"/>
                <a:gd name="T2" fmla="*/ 993 w 1145"/>
                <a:gd name="T3" fmla="*/ 66 h 1053"/>
                <a:gd name="T4" fmla="*/ 1080 w 1145"/>
                <a:gd name="T5" fmla="*/ 81 h 1053"/>
                <a:gd name="T6" fmla="*/ 1126 w 1145"/>
                <a:gd name="T7" fmla="*/ 175 h 1053"/>
                <a:gd name="T8" fmla="*/ 1133 w 1145"/>
                <a:gd name="T9" fmla="*/ 211 h 1053"/>
                <a:gd name="T10" fmla="*/ 1058 w 1145"/>
                <a:gd name="T11" fmla="*/ 272 h 1053"/>
                <a:gd name="T12" fmla="*/ 1045 w 1145"/>
                <a:gd name="T13" fmla="*/ 360 h 1053"/>
                <a:gd name="T14" fmla="*/ 1003 w 1145"/>
                <a:gd name="T15" fmla="*/ 440 h 1053"/>
                <a:gd name="T16" fmla="*/ 990 w 1145"/>
                <a:gd name="T17" fmla="*/ 476 h 1053"/>
                <a:gd name="T18" fmla="*/ 1019 w 1145"/>
                <a:gd name="T19" fmla="*/ 576 h 1053"/>
                <a:gd name="T20" fmla="*/ 1026 w 1145"/>
                <a:gd name="T21" fmla="*/ 664 h 1053"/>
                <a:gd name="T22" fmla="*/ 1047 w 1145"/>
                <a:gd name="T23" fmla="*/ 731 h 1053"/>
                <a:gd name="T24" fmla="*/ 1079 w 1145"/>
                <a:gd name="T25" fmla="*/ 765 h 1053"/>
                <a:gd name="T26" fmla="*/ 1092 w 1145"/>
                <a:gd name="T27" fmla="*/ 825 h 1053"/>
                <a:gd name="T28" fmla="*/ 1040 w 1145"/>
                <a:gd name="T29" fmla="*/ 844 h 1053"/>
                <a:gd name="T30" fmla="*/ 997 w 1145"/>
                <a:gd name="T31" fmla="*/ 856 h 1053"/>
                <a:gd name="T32" fmla="*/ 960 w 1145"/>
                <a:gd name="T33" fmla="*/ 992 h 1053"/>
                <a:gd name="T34" fmla="*/ 930 w 1145"/>
                <a:gd name="T35" fmla="*/ 1026 h 1053"/>
                <a:gd name="T36" fmla="*/ 902 w 1145"/>
                <a:gd name="T37" fmla="*/ 1031 h 1053"/>
                <a:gd name="T38" fmla="*/ 840 w 1145"/>
                <a:gd name="T39" fmla="*/ 1053 h 1053"/>
                <a:gd name="T40" fmla="*/ 782 w 1145"/>
                <a:gd name="T41" fmla="*/ 1037 h 1053"/>
                <a:gd name="T42" fmla="*/ 743 w 1145"/>
                <a:gd name="T43" fmla="*/ 1014 h 1053"/>
                <a:gd name="T44" fmla="*/ 707 w 1145"/>
                <a:gd name="T45" fmla="*/ 997 h 1053"/>
                <a:gd name="T46" fmla="*/ 674 w 1145"/>
                <a:gd name="T47" fmla="*/ 986 h 1053"/>
                <a:gd name="T48" fmla="*/ 608 w 1145"/>
                <a:gd name="T49" fmla="*/ 987 h 1053"/>
                <a:gd name="T50" fmla="*/ 594 w 1145"/>
                <a:gd name="T51" fmla="*/ 942 h 1053"/>
                <a:gd name="T52" fmla="*/ 575 w 1145"/>
                <a:gd name="T53" fmla="*/ 884 h 1053"/>
                <a:gd name="T54" fmla="*/ 590 w 1145"/>
                <a:gd name="T55" fmla="*/ 846 h 1053"/>
                <a:gd name="T56" fmla="*/ 590 w 1145"/>
                <a:gd name="T57" fmla="*/ 779 h 1053"/>
                <a:gd name="T58" fmla="*/ 454 w 1145"/>
                <a:gd name="T59" fmla="*/ 755 h 1053"/>
                <a:gd name="T60" fmla="*/ 443 w 1145"/>
                <a:gd name="T61" fmla="*/ 785 h 1053"/>
                <a:gd name="T62" fmla="*/ 396 w 1145"/>
                <a:gd name="T63" fmla="*/ 817 h 1053"/>
                <a:gd name="T64" fmla="*/ 337 w 1145"/>
                <a:gd name="T65" fmla="*/ 797 h 1053"/>
                <a:gd name="T66" fmla="*/ 297 w 1145"/>
                <a:gd name="T67" fmla="*/ 708 h 1053"/>
                <a:gd name="T68" fmla="*/ 3 w 1145"/>
                <a:gd name="T69" fmla="*/ 671 h 1053"/>
                <a:gd name="T70" fmla="*/ 45 w 1145"/>
                <a:gd name="T71" fmla="*/ 667 h 1053"/>
                <a:gd name="T72" fmla="*/ 26 w 1145"/>
                <a:gd name="T73" fmla="*/ 631 h 1053"/>
                <a:gd name="T74" fmla="*/ 75 w 1145"/>
                <a:gd name="T75" fmla="*/ 615 h 1053"/>
                <a:gd name="T76" fmla="*/ 145 w 1145"/>
                <a:gd name="T77" fmla="*/ 614 h 1053"/>
                <a:gd name="T78" fmla="*/ 183 w 1145"/>
                <a:gd name="T79" fmla="*/ 620 h 1053"/>
                <a:gd name="T80" fmla="*/ 220 w 1145"/>
                <a:gd name="T81" fmla="*/ 574 h 1053"/>
                <a:gd name="T82" fmla="*/ 260 w 1145"/>
                <a:gd name="T83" fmla="*/ 555 h 1053"/>
                <a:gd name="T84" fmla="*/ 281 w 1145"/>
                <a:gd name="T85" fmla="*/ 440 h 1053"/>
                <a:gd name="T86" fmla="*/ 346 w 1145"/>
                <a:gd name="T87" fmla="*/ 370 h 1053"/>
                <a:gd name="T88" fmla="*/ 370 w 1145"/>
                <a:gd name="T89" fmla="*/ 276 h 1053"/>
                <a:gd name="T90" fmla="*/ 372 w 1145"/>
                <a:gd name="T91" fmla="*/ 180 h 1053"/>
                <a:gd name="T92" fmla="*/ 383 w 1145"/>
                <a:gd name="T93" fmla="*/ 122 h 1053"/>
                <a:gd name="T94" fmla="*/ 440 w 1145"/>
                <a:gd name="T95" fmla="*/ 35 h 1053"/>
                <a:gd name="T96" fmla="*/ 491 w 1145"/>
                <a:gd name="T97" fmla="*/ 30 h 1053"/>
                <a:gd name="T98" fmla="*/ 558 w 1145"/>
                <a:gd name="T99" fmla="*/ 77 h 1053"/>
                <a:gd name="T100" fmla="*/ 637 w 1145"/>
                <a:gd name="T101" fmla="*/ 73 h 1053"/>
                <a:gd name="T102" fmla="*/ 670 w 1145"/>
                <a:gd name="T103" fmla="*/ 44 h 1053"/>
                <a:gd name="T104" fmla="*/ 734 w 1145"/>
                <a:gd name="T105" fmla="*/ 34 h 1053"/>
                <a:gd name="T106" fmla="*/ 795 w 1145"/>
                <a:gd name="T107" fmla="*/ 17 h 1053"/>
                <a:gd name="T108" fmla="*/ 828 w 1145"/>
                <a:gd name="T109" fmla="*/ 8 h 1053"/>
                <a:gd name="T110" fmla="*/ 859 w 1145"/>
                <a:gd name="T111" fmla="*/ 24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45" h="1053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15" name="Freeform 249"/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>
              <a:off x="4243390" y="3590938"/>
              <a:ext cx="55562" cy="55563"/>
            </a:xfrm>
            <a:custGeom>
              <a:avLst/>
              <a:gdLst>
                <a:gd name="T0" fmla="*/ 120 w 125"/>
                <a:gd name="T1" fmla="*/ 0 h 81"/>
                <a:gd name="T2" fmla="*/ 121 w 125"/>
                <a:gd name="T3" fmla="*/ 27 h 81"/>
                <a:gd name="T4" fmla="*/ 124 w 125"/>
                <a:gd name="T5" fmla="*/ 46 h 81"/>
                <a:gd name="T6" fmla="*/ 125 w 125"/>
                <a:gd name="T7" fmla="*/ 53 h 81"/>
                <a:gd name="T8" fmla="*/ 125 w 125"/>
                <a:gd name="T9" fmla="*/ 59 h 81"/>
                <a:gd name="T10" fmla="*/ 125 w 125"/>
                <a:gd name="T11" fmla="*/ 65 h 81"/>
                <a:gd name="T12" fmla="*/ 123 w 125"/>
                <a:gd name="T13" fmla="*/ 69 h 81"/>
                <a:gd name="T14" fmla="*/ 119 w 125"/>
                <a:gd name="T15" fmla="*/ 72 h 81"/>
                <a:gd name="T16" fmla="*/ 112 w 125"/>
                <a:gd name="T17" fmla="*/ 74 h 81"/>
                <a:gd name="T18" fmla="*/ 103 w 125"/>
                <a:gd name="T19" fmla="*/ 76 h 81"/>
                <a:gd name="T20" fmla="*/ 91 w 125"/>
                <a:gd name="T21" fmla="*/ 77 h 81"/>
                <a:gd name="T22" fmla="*/ 57 w 125"/>
                <a:gd name="T23" fmla="*/ 79 h 81"/>
                <a:gd name="T24" fmla="*/ 7 w 125"/>
                <a:gd name="T25" fmla="*/ 81 h 81"/>
                <a:gd name="T26" fmla="*/ 5 w 125"/>
                <a:gd name="T27" fmla="*/ 79 h 81"/>
                <a:gd name="T28" fmla="*/ 3 w 125"/>
                <a:gd name="T29" fmla="*/ 72 h 81"/>
                <a:gd name="T30" fmla="*/ 1 w 125"/>
                <a:gd name="T31" fmla="*/ 59 h 81"/>
                <a:gd name="T32" fmla="*/ 0 w 125"/>
                <a:gd name="T33" fmla="*/ 43 h 81"/>
                <a:gd name="T34" fmla="*/ 0 w 125"/>
                <a:gd name="T35" fmla="*/ 37 h 81"/>
                <a:gd name="T36" fmla="*/ 1 w 125"/>
                <a:gd name="T37" fmla="*/ 31 h 81"/>
                <a:gd name="T38" fmla="*/ 2 w 125"/>
                <a:gd name="T39" fmla="*/ 25 h 81"/>
                <a:gd name="T40" fmla="*/ 4 w 125"/>
                <a:gd name="T41" fmla="*/ 20 h 81"/>
                <a:gd name="T42" fmla="*/ 8 w 125"/>
                <a:gd name="T43" fmla="*/ 15 h 81"/>
                <a:gd name="T44" fmla="*/ 11 w 125"/>
                <a:gd name="T45" fmla="*/ 10 h 81"/>
                <a:gd name="T46" fmla="*/ 14 w 125"/>
                <a:gd name="T47" fmla="*/ 5 h 81"/>
                <a:gd name="T48" fmla="*/ 20 w 125"/>
                <a:gd name="T49" fmla="*/ 0 h 81"/>
                <a:gd name="T50" fmla="*/ 120 w 125"/>
                <a:gd name="T5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81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16" name="Freeform 250"/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>
              <a:off x="4225927" y="3590938"/>
              <a:ext cx="152400" cy="201614"/>
            </a:xfrm>
            <a:custGeom>
              <a:avLst/>
              <a:gdLst>
                <a:gd name="T0" fmla="*/ 262 w 355"/>
                <a:gd name="T1" fmla="*/ 15 h 388"/>
                <a:gd name="T2" fmla="*/ 257 w 355"/>
                <a:gd name="T3" fmla="*/ 37 h 388"/>
                <a:gd name="T4" fmla="*/ 264 w 355"/>
                <a:gd name="T5" fmla="*/ 51 h 388"/>
                <a:gd name="T6" fmla="*/ 283 w 355"/>
                <a:gd name="T7" fmla="*/ 60 h 388"/>
                <a:gd name="T8" fmla="*/ 319 w 355"/>
                <a:gd name="T9" fmla="*/ 55 h 388"/>
                <a:gd name="T10" fmla="*/ 332 w 355"/>
                <a:gd name="T11" fmla="*/ 57 h 388"/>
                <a:gd name="T12" fmla="*/ 340 w 355"/>
                <a:gd name="T13" fmla="*/ 68 h 388"/>
                <a:gd name="T14" fmla="*/ 345 w 355"/>
                <a:gd name="T15" fmla="*/ 83 h 388"/>
                <a:gd name="T16" fmla="*/ 351 w 355"/>
                <a:gd name="T17" fmla="*/ 94 h 388"/>
                <a:gd name="T18" fmla="*/ 345 w 355"/>
                <a:gd name="T19" fmla="*/ 108 h 388"/>
                <a:gd name="T20" fmla="*/ 320 w 355"/>
                <a:gd name="T21" fmla="*/ 136 h 388"/>
                <a:gd name="T22" fmla="*/ 348 w 355"/>
                <a:gd name="T23" fmla="*/ 175 h 388"/>
                <a:gd name="T24" fmla="*/ 355 w 355"/>
                <a:gd name="T25" fmla="*/ 202 h 388"/>
                <a:gd name="T26" fmla="*/ 353 w 355"/>
                <a:gd name="T27" fmla="*/ 219 h 388"/>
                <a:gd name="T28" fmla="*/ 345 w 355"/>
                <a:gd name="T29" fmla="*/ 254 h 388"/>
                <a:gd name="T30" fmla="*/ 333 w 355"/>
                <a:gd name="T31" fmla="*/ 271 h 388"/>
                <a:gd name="T32" fmla="*/ 312 w 355"/>
                <a:gd name="T33" fmla="*/ 280 h 388"/>
                <a:gd name="T34" fmla="*/ 286 w 355"/>
                <a:gd name="T35" fmla="*/ 282 h 388"/>
                <a:gd name="T36" fmla="*/ 270 w 355"/>
                <a:gd name="T37" fmla="*/ 282 h 388"/>
                <a:gd name="T38" fmla="*/ 252 w 355"/>
                <a:gd name="T39" fmla="*/ 265 h 388"/>
                <a:gd name="T40" fmla="*/ 240 w 355"/>
                <a:gd name="T41" fmla="*/ 259 h 388"/>
                <a:gd name="T42" fmla="*/ 221 w 355"/>
                <a:gd name="T43" fmla="*/ 269 h 388"/>
                <a:gd name="T44" fmla="*/ 205 w 355"/>
                <a:gd name="T45" fmla="*/ 279 h 388"/>
                <a:gd name="T46" fmla="*/ 194 w 355"/>
                <a:gd name="T47" fmla="*/ 285 h 388"/>
                <a:gd name="T48" fmla="*/ 185 w 355"/>
                <a:gd name="T49" fmla="*/ 298 h 388"/>
                <a:gd name="T50" fmla="*/ 187 w 355"/>
                <a:gd name="T51" fmla="*/ 321 h 388"/>
                <a:gd name="T52" fmla="*/ 207 w 355"/>
                <a:gd name="T53" fmla="*/ 358 h 388"/>
                <a:gd name="T54" fmla="*/ 195 w 355"/>
                <a:gd name="T55" fmla="*/ 353 h 388"/>
                <a:gd name="T56" fmla="*/ 177 w 355"/>
                <a:gd name="T57" fmla="*/ 355 h 388"/>
                <a:gd name="T58" fmla="*/ 162 w 355"/>
                <a:gd name="T59" fmla="*/ 365 h 388"/>
                <a:gd name="T60" fmla="*/ 146 w 355"/>
                <a:gd name="T61" fmla="*/ 388 h 388"/>
                <a:gd name="T62" fmla="*/ 123 w 355"/>
                <a:gd name="T63" fmla="*/ 370 h 388"/>
                <a:gd name="T64" fmla="*/ 113 w 355"/>
                <a:gd name="T65" fmla="*/ 358 h 388"/>
                <a:gd name="T66" fmla="*/ 96 w 355"/>
                <a:gd name="T67" fmla="*/ 324 h 388"/>
                <a:gd name="T68" fmla="*/ 50 w 355"/>
                <a:gd name="T69" fmla="*/ 280 h 388"/>
                <a:gd name="T70" fmla="*/ 22 w 355"/>
                <a:gd name="T71" fmla="*/ 254 h 388"/>
                <a:gd name="T72" fmla="*/ 5 w 355"/>
                <a:gd name="T73" fmla="*/ 223 h 388"/>
                <a:gd name="T74" fmla="*/ 1 w 355"/>
                <a:gd name="T75" fmla="*/ 187 h 388"/>
                <a:gd name="T76" fmla="*/ 11 w 355"/>
                <a:gd name="T77" fmla="*/ 162 h 388"/>
                <a:gd name="T78" fmla="*/ 41 w 355"/>
                <a:gd name="T79" fmla="*/ 134 h 388"/>
                <a:gd name="T80" fmla="*/ 54 w 355"/>
                <a:gd name="T81" fmla="*/ 116 h 388"/>
                <a:gd name="T82" fmla="*/ 56 w 355"/>
                <a:gd name="T83" fmla="*/ 91 h 388"/>
                <a:gd name="T84" fmla="*/ 108 w 355"/>
                <a:gd name="T85" fmla="*/ 83 h 388"/>
                <a:gd name="T86" fmla="*/ 156 w 355"/>
                <a:gd name="T87" fmla="*/ 80 h 388"/>
                <a:gd name="T88" fmla="*/ 172 w 355"/>
                <a:gd name="T89" fmla="*/ 73 h 388"/>
                <a:gd name="T90" fmla="*/ 177 w 355"/>
                <a:gd name="T91" fmla="*/ 63 h 388"/>
                <a:gd name="T92" fmla="*/ 174 w 355"/>
                <a:gd name="T93" fmla="*/ 41 h 388"/>
                <a:gd name="T94" fmla="*/ 167 w 355"/>
                <a:gd name="T95" fmla="*/ 12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5" h="388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17" name="Freeform 251"/>
            <p:cNvSpPr>
              <a:spLocks/>
            </p:cNvSpPr>
            <p:nvPr>
              <p:custDataLst>
                <p:tags r:id="rId208"/>
              </p:custDataLst>
            </p:nvPr>
          </p:nvSpPr>
          <p:spPr bwMode="auto">
            <a:xfrm>
              <a:off x="4759327" y="3995753"/>
              <a:ext cx="260350" cy="520702"/>
            </a:xfrm>
            <a:custGeom>
              <a:avLst/>
              <a:gdLst>
                <a:gd name="T0" fmla="*/ 0 w 599"/>
                <a:gd name="T1" fmla="*/ 259 h 993"/>
                <a:gd name="T2" fmla="*/ 182 w 599"/>
                <a:gd name="T3" fmla="*/ 224 h 993"/>
                <a:gd name="T4" fmla="*/ 230 w 599"/>
                <a:gd name="T5" fmla="*/ 240 h 993"/>
                <a:gd name="T6" fmla="*/ 258 w 599"/>
                <a:gd name="T7" fmla="*/ 258 h 993"/>
                <a:gd name="T8" fmla="*/ 252 w 599"/>
                <a:gd name="T9" fmla="*/ 296 h 993"/>
                <a:gd name="T10" fmla="*/ 234 w 599"/>
                <a:gd name="T11" fmla="*/ 327 h 993"/>
                <a:gd name="T12" fmla="*/ 250 w 599"/>
                <a:gd name="T13" fmla="*/ 357 h 993"/>
                <a:gd name="T14" fmla="*/ 294 w 599"/>
                <a:gd name="T15" fmla="*/ 365 h 993"/>
                <a:gd name="T16" fmla="*/ 319 w 599"/>
                <a:gd name="T17" fmla="*/ 340 h 993"/>
                <a:gd name="T18" fmla="*/ 338 w 599"/>
                <a:gd name="T19" fmla="*/ 317 h 993"/>
                <a:gd name="T20" fmla="*/ 332 w 599"/>
                <a:gd name="T21" fmla="*/ 261 h 993"/>
                <a:gd name="T22" fmla="*/ 314 w 599"/>
                <a:gd name="T23" fmla="*/ 204 h 993"/>
                <a:gd name="T24" fmla="*/ 271 w 599"/>
                <a:gd name="T25" fmla="*/ 157 h 993"/>
                <a:gd name="T26" fmla="*/ 254 w 599"/>
                <a:gd name="T27" fmla="*/ 125 h 993"/>
                <a:gd name="T28" fmla="*/ 270 w 599"/>
                <a:gd name="T29" fmla="*/ 62 h 993"/>
                <a:gd name="T30" fmla="*/ 320 w 599"/>
                <a:gd name="T31" fmla="*/ 55 h 993"/>
                <a:gd name="T32" fmla="*/ 418 w 599"/>
                <a:gd name="T33" fmla="*/ 60 h 993"/>
                <a:gd name="T34" fmla="*/ 521 w 599"/>
                <a:gd name="T35" fmla="*/ 36 h 993"/>
                <a:gd name="T36" fmla="*/ 597 w 599"/>
                <a:gd name="T37" fmla="*/ 3 h 993"/>
                <a:gd name="T38" fmla="*/ 597 w 599"/>
                <a:gd name="T39" fmla="*/ 30 h 993"/>
                <a:gd name="T40" fmla="*/ 597 w 599"/>
                <a:gd name="T41" fmla="*/ 126 h 993"/>
                <a:gd name="T42" fmla="*/ 592 w 599"/>
                <a:gd name="T43" fmla="*/ 228 h 993"/>
                <a:gd name="T44" fmla="*/ 585 w 599"/>
                <a:gd name="T45" fmla="*/ 276 h 993"/>
                <a:gd name="T46" fmla="*/ 550 w 599"/>
                <a:gd name="T47" fmla="*/ 337 h 993"/>
                <a:gd name="T48" fmla="*/ 468 w 599"/>
                <a:gd name="T49" fmla="*/ 402 h 993"/>
                <a:gd name="T50" fmla="*/ 374 w 599"/>
                <a:gd name="T51" fmla="*/ 426 h 993"/>
                <a:gd name="T52" fmla="*/ 353 w 599"/>
                <a:gd name="T53" fmla="*/ 464 h 993"/>
                <a:gd name="T54" fmla="*/ 293 w 599"/>
                <a:gd name="T55" fmla="*/ 507 h 993"/>
                <a:gd name="T56" fmla="*/ 243 w 599"/>
                <a:gd name="T57" fmla="*/ 549 h 993"/>
                <a:gd name="T58" fmla="*/ 229 w 599"/>
                <a:gd name="T59" fmla="*/ 582 h 993"/>
                <a:gd name="T60" fmla="*/ 237 w 599"/>
                <a:gd name="T61" fmla="*/ 619 h 993"/>
                <a:gd name="T62" fmla="*/ 267 w 599"/>
                <a:gd name="T63" fmla="*/ 654 h 993"/>
                <a:gd name="T64" fmla="*/ 254 w 599"/>
                <a:gd name="T65" fmla="*/ 694 h 993"/>
                <a:gd name="T66" fmla="*/ 265 w 599"/>
                <a:gd name="T67" fmla="*/ 729 h 993"/>
                <a:gd name="T68" fmla="*/ 267 w 599"/>
                <a:gd name="T69" fmla="*/ 790 h 993"/>
                <a:gd name="T70" fmla="*/ 256 w 599"/>
                <a:gd name="T71" fmla="*/ 814 h 993"/>
                <a:gd name="T72" fmla="*/ 193 w 599"/>
                <a:gd name="T73" fmla="*/ 873 h 993"/>
                <a:gd name="T74" fmla="*/ 147 w 599"/>
                <a:gd name="T75" fmla="*/ 887 h 993"/>
                <a:gd name="T76" fmla="*/ 102 w 599"/>
                <a:gd name="T77" fmla="*/ 894 h 993"/>
                <a:gd name="T78" fmla="*/ 87 w 599"/>
                <a:gd name="T79" fmla="*/ 913 h 993"/>
                <a:gd name="T80" fmla="*/ 95 w 599"/>
                <a:gd name="T81" fmla="*/ 939 h 993"/>
                <a:gd name="T82" fmla="*/ 91 w 599"/>
                <a:gd name="T83" fmla="*/ 992 h 993"/>
                <a:gd name="T84" fmla="*/ 74 w 599"/>
                <a:gd name="T85" fmla="*/ 810 h 993"/>
                <a:gd name="T86" fmla="*/ 58 w 599"/>
                <a:gd name="T87" fmla="*/ 765 h 993"/>
                <a:gd name="T88" fmla="*/ 41 w 599"/>
                <a:gd name="T89" fmla="*/ 720 h 993"/>
                <a:gd name="T90" fmla="*/ 108 w 599"/>
                <a:gd name="T91" fmla="*/ 666 h 993"/>
                <a:gd name="T92" fmla="*/ 109 w 599"/>
                <a:gd name="T93" fmla="*/ 614 h 993"/>
                <a:gd name="T94" fmla="*/ 149 w 599"/>
                <a:gd name="T95" fmla="*/ 571 h 993"/>
                <a:gd name="T96" fmla="*/ 174 w 599"/>
                <a:gd name="T97" fmla="*/ 526 h 993"/>
                <a:gd name="T98" fmla="*/ 168 w 599"/>
                <a:gd name="T99" fmla="*/ 441 h 993"/>
                <a:gd name="T100" fmla="*/ 152 w 599"/>
                <a:gd name="T101" fmla="*/ 364 h 993"/>
                <a:gd name="T102" fmla="*/ 81 w 599"/>
                <a:gd name="T103" fmla="*/ 341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9" h="993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18" name="Freeform 252"/>
            <p:cNvSpPr>
              <a:spLocks/>
            </p:cNvSpPr>
            <p:nvPr>
              <p:custDataLst>
                <p:tags r:id="rId209"/>
              </p:custDataLst>
            </p:nvPr>
          </p:nvSpPr>
          <p:spPr bwMode="auto">
            <a:xfrm>
              <a:off x="4494215" y="4235466"/>
              <a:ext cx="238125" cy="287339"/>
            </a:xfrm>
            <a:custGeom>
              <a:avLst/>
              <a:gdLst>
                <a:gd name="T0" fmla="*/ 30 w 545"/>
                <a:gd name="T1" fmla="*/ 428 h 549"/>
                <a:gd name="T2" fmla="*/ 46 w 545"/>
                <a:gd name="T3" fmla="*/ 454 h 549"/>
                <a:gd name="T4" fmla="*/ 46 w 545"/>
                <a:gd name="T5" fmla="*/ 512 h 549"/>
                <a:gd name="T6" fmla="*/ 48 w 545"/>
                <a:gd name="T7" fmla="*/ 527 h 549"/>
                <a:gd name="T8" fmla="*/ 55 w 545"/>
                <a:gd name="T9" fmla="*/ 537 h 549"/>
                <a:gd name="T10" fmla="*/ 68 w 545"/>
                <a:gd name="T11" fmla="*/ 545 h 549"/>
                <a:gd name="T12" fmla="*/ 100 w 545"/>
                <a:gd name="T13" fmla="*/ 549 h 549"/>
                <a:gd name="T14" fmla="*/ 113 w 545"/>
                <a:gd name="T15" fmla="*/ 546 h 549"/>
                <a:gd name="T16" fmla="*/ 130 w 545"/>
                <a:gd name="T17" fmla="*/ 533 h 549"/>
                <a:gd name="T18" fmla="*/ 143 w 545"/>
                <a:gd name="T19" fmla="*/ 507 h 549"/>
                <a:gd name="T20" fmla="*/ 154 w 545"/>
                <a:gd name="T21" fmla="*/ 477 h 549"/>
                <a:gd name="T22" fmla="*/ 169 w 545"/>
                <a:gd name="T23" fmla="*/ 454 h 549"/>
                <a:gd name="T24" fmla="*/ 183 w 545"/>
                <a:gd name="T25" fmla="*/ 445 h 549"/>
                <a:gd name="T26" fmla="*/ 201 w 545"/>
                <a:gd name="T27" fmla="*/ 444 h 549"/>
                <a:gd name="T28" fmla="*/ 222 w 545"/>
                <a:gd name="T29" fmla="*/ 448 h 549"/>
                <a:gd name="T30" fmla="*/ 252 w 545"/>
                <a:gd name="T31" fmla="*/ 461 h 549"/>
                <a:gd name="T32" fmla="*/ 272 w 545"/>
                <a:gd name="T33" fmla="*/ 468 h 549"/>
                <a:gd name="T34" fmla="*/ 297 w 545"/>
                <a:gd name="T35" fmla="*/ 469 h 549"/>
                <a:gd name="T36" fmla="*/ 319 w 545"/>
                <a:gd name="T37" fmla="*/ 464 h 549"/>
                <a:gd name="T38" fmla="*/ 332 w 545"/>
                <a:gd name="T39" fmla="*/ 453 h 549"/>
                <a:gd name="T40" fmla="*/ 359 w 545"/>
                <a:gd name="T41" fmla="*/ 388 h 549"/>
                <a:gd name="T42" fmla="*/ 382 w 545"/>
                <a:gd name="T43" fmla="*/ 363 h 549"/>
                <a:gd name="T44" fmla="*/ 447 w 545"/>
                <a:gd name="T45" fmla="*/ 314 h 549"/>
                <a:gd name="T46" fmla="*/ 527 w 545"/>
                <a:gd name="T47" fmla="*/ 264 h 549"/>
                <a:gd name="T48" fmla="*/ 528 w 545"/>
                <a:gd name="T49" fmla="*/ 232 h 549"/>
                <a:gd name="T50" fmla="*/ 503 w 545"/>
                <a:gd name="T51" fmla="*/ 218 h 549"/>
                <a:gd name="T52" fmla="*/ 485 w 545"/>
                <a:gd name="T53" fmla="*/ 199 h 549"/>
                <a:gd name="T54" fmla="*/ 460 w 545"/>
                <a:gd name="T55" fmla="*/ 157 h 549"/>
                <a:gd name="T56" fmla="*/ 440 w 545"/>
                <a:gd name="T57" fmla="*/ 132 h 549"/>
                <a:gd name="T58" fmla="*/ 377 w 545"/>
                <a:gd name="T59" fmla="*/ 76 h 549"/>
                <a:gd name="T60" fmla="*/ 359 w 545"/>
                <a:gd name="T61" fmla="*/ 53 h 549"/>
                <a:gd name="T62" fmla="*/ 348 w 545"/>
                <a:gd name="T63" fmla="*/ 24 h 549"/>
                <a:gd name="T64" fmla="*/ 319 w 545"/>
                <a:gd name="T65" fmla="*/ 0 h 549"/>
                <a:gd name="T66" fmla="*/ 244 w 545"/>
                <a:gd name="T67" fmla="*/ 2 h 549"/>
                <a:gd name="T68" fmla="*/ 176 w 545"/>
                <a:gd name="T69" fmla="*/ 13 h 549"/>
                <a:gd name="T70" fmla="*/ 95 w 545"/>
                <a:gd name="T71" fmla="*/ 22 h 549"/>
                <a:gd name="T72" fmla="*/ 71 w 545"/>
                <a:gd name="T73" fmla="*/ 27 h 549"/>
                <a:gd name="T74" fmla="*/ 67 w 545"/>
                <a:gd name="T75" fmla="*/ 38 h 549"/>
                <a:gd name="T76" fmla="*/ 73 w 545"/>
                <a:gd name="T77" fmla="*/ 56 h 549"/>
                <a:gd name="T78" fmla="*/ 84 w 545"/>
                <a:gd name="T79" fmla="*/ 74 h 549"/>
                <a:gd name="T80" fmla="*/ 86 w 545"/>
                <a:gd name="T81" fmla="*/ 107 h 549"/>
                <a:gd name="T82" fmla="*/ 74 w 545"/>
                <a:gd name="T83" fmla="*/ 171 h 549"/>
                <a:gd name="T84" fmla="*/ 62 w 545"/>
                <a:gd name="T85" fmla="*/ 237 h 549"/>
                <a:gd name="T86" fmla="*/ 47 w 545"/>
                <a:gd name="T87" fmla="*/ 263 h 549"/>
                <a:gd name="T88" fmla="*/ 26 w 545"/>
                <a:gd name="T89" fmla="*/ 277 h 549"/>
                <a:gd name="T90" fmla="*/ 5 w 545"/>
                <a:gd name="T91" fmla="*/ 307 h 549"/>
                <a:gd name="T92" fmla="*/ 1 w 545"/>
                <a:gd name="T93" fmla="*/ 339 h 549"/>
                <a:gd name="T94" fmla="*/ 8 w 545"/>
                <a:gd name="T95" fmla="*/ 367 h 549"/>
                <a:gd name="T96" fmla="*/ 8 w 545"/>
                <a:gd name="T97" fmla="*/ 391 h 549"/>
                <a:gd name="T98" fmla="*/ 0 w 545"/>
                <a:gd name="T99" fmla="*/ 40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45" h="549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19" name="Freeform 253"/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>
              <a:off x="5067303" y="4037028"/>
              <a:ext cx="196850" cy="434977"/>
            </a:xfrm>
            <a:custGeom>
              <a:avLst/>
              <a:gdLst>
                <a:gd name="T0" fmla="*/ 112 w 452"/>
                <a:gd name="T1" fmla="*/ 261 h 832"/>
                <a:gd name="T2" fmla="*/ 138 w 452"/>
                <a:gd name="T3" fmla="*/ 248 h 832"/>
                <a:gd name="T4" fmla="*/ 165 w 452"/>
                <a:gd name="T5" fmla="*/ 240 h 832"/>
                <a:gd name="T6" fmla="*/ 192 w 452"/>
                <a:gd name="T7" fmla="*/ 232 h 832"/>
                <a:gd name="T8" fmla="*/ 215 w 452"/>
                <a:gd name="T9" fmla="*/ 217 h 832"/>
                <a:gd name="T10" fmla="*/ 232 w 452"/>
                <a:gd name="T11" fmla="*/ 200 h 832"/>
                <a:gd name="T12" fmla="*/ 232 w 452"/>
                <a:gd name="T13" fmla="*/ 179 h 832"/>
                <a:gd name="T14" fmla="*/ 265 w 452"/>
                <a:gd name="T15" fmla="*/ 178 h 832"/>
                <a:gd name="T16" fmla="*/ 282 w 452"/>
                <a:gd name="T17" fmla="*/ 173 h 832"/>
                <a:gd name="T18" fmla="*/ 298 w 452"/>
                <a:gd name="T19" fmla="*/ 162 h 832"/>
                <a:gd name="T20" fmla="*/ 320 w 452"/>
                <a:gd name="T21" fmla="*/ 133 h 832"/>
                <a:gd name="T22" fmla="*/ 350 w 452"/>
                <a:gd name="T23" fmla="*/ 75 h 832"/>
                <a:gd name="T24" fmla="*/ 378 w 452"/>
                <a:gd name="T25" fmla="*/ 0 h 832"/>
                <a:gd name="T26" fmla="*/ 385 w 452"/>
                <a:gd name="T27" fmla="*/ 19 h 832"/>
                <a:gd name="T28" fmla="*/ 407 w 452"/>
                <a:gd name="T29" fmla="*/ 47 h 832"/>
                <a:gd name="T30" fmla="*/ 448 w 452"/>
                <a:gd name="T31" fmla="*/ 85 h 832"/>
                <a:gd name="T32" fmla="*/ 440 w 452"/>
                <a:gd name="T33" fmla="*/ 103 h 832"/>
                <a:gd name="T34" fmla="*/ 444 w 452"/>
                <a:gd name="T35" fmla="*/ 138 h 832"/>
                <a:gd name="T36" fmla="*/ 452 w 452"/>
                <a:gd name="T37" fmla="*/ 185 h 832"/>
                <a:gd name="T38" fmla="*/ 448 w 452"/>
                <a:gd name="T39" fmla="*/ 206 h 832"/>
                <a:gd name="T40" fmla="*/ 428 w 452"/>
                <a:gd name="T41" fmla="*/ 234 h 832"/>
                <a:gd name="T42" fmla="*/ 409 w 452"/>
                <a:gd name="T43" fmla="*/ 261 h 832"/>
                <a:gd name="T44" fmla="*/ 405 w 452"/>
                <a:gd name="T45" fmla="*/ 283 h 832"/>
                <a:gd name="T46" fmla="*/ 393 w 452"/>
                <a:gd name="T47" fmla="*/ 308 h 832"/>
                <a:gd name="T48" fmla="*/ 383 w 452"/>
                <a:gd name="T49" fmla="*/ 318 h 832"/>
                <a:gd name="T50" fmla="*/ 377 w 452"/>
                <a:gd name="T51" fmla="*/ 332 h 832"/>
                <a:gd name="T52" fmla="*/ 368 w 452"/>
                <a:gd name="T53" fmla="*/ 364 h 832"/>
                <a:gd name="T54" fmla="*/ 338 w 452"/>
                <a:gd name="T55" fmla="*/ 427 h 832"/>
                <a:gd name="T56" fmla="*/ 321 w 452"/>
                <a:gd name="T57" fmla="*/ 470 h 832"/>
                <a:gd name="T58" fmla="*/ 318 w 452"/>
                <a:gd name="T59" fmla="*/ 500 h 832"/>
                <a:gd name="T60" fmla="*/ 310 w 452"/>
                <a:gd name="T61" fmla="*/ 531 h 832"/>
                <a:gd name="T62" fmla="*/ 281 w 452"/>
                <a:gd name="T63" fmla="*/ 602 h 832"/>
                <a:gd name="T64" fmla="*/ 260 w 452"/>
                <a:gd name="T65" fmla="*/ 637 h 832"/>
                <a:gd name="T66" fmla="*/ 242 w 452"/>
                <a:gd name="T67" fmla="*/ 655 h 832"/>
                <a:gd name="T68" fmla="*/ 232 w 452"/>
                <a:gd name="T69" fmla="*/ 660 h 832"/>
                <a:gd name="T70" fmla="*/ 228 w 452"/>
                <a:gd name="T71" fmla="*/ 714 h 832"/>
                <a:gd name="T72" fmla="*/ 215 w 452"/>
                <a:gd name="T73" fmla="*/ 759 h 832"/>
                <a:gd name="T74" fmla="*/ 191 w 452"/>
                <a:gd name="T75" fmla="*/ 795 h 832"/>
                <a:gd name="T76" fmla="*/ 157 w 452"/>
                <a:gd name="T77" fmla="*/ 819 h 832"/>
                <a:gd name="T78" fmla="*/ 110 w 452"/>
                <a:gd name="T79" fmla="*/ 831 h 832"/>
                <a:gd name="T80" fmla="*/ 80 w 452"/>
                <a:gd name="T81" fmla="*/ 827 h 832"/>
                <a:gd name="T82" fmla="*/ 73 w 452"/>
                <a:gd name="T83" fmla="*/ 817 h 832"/>
                <a:gd name="T84" fmla="*/ 50 w 452"/>
                <a:gd name="T85" fmla="*/ 810 h 832"/>
                <a:gd name="T86" fmla="*/ 26 w 452"/>
                <a:gd name="T87" fmla="*/ 798 h 832"/>
                <a:gd name="T88" fmla="*/ 12 w 452"/>
                <a:gd name="T89" fmla="*/ 777 h 832"/>
                <a:gd name="T90" fmla="*/ 3 w 452"/>
                <a:gd name="T91" fmla="*/ 752 h 832"/>
                <a:gd name="T92" fmla="*/ 0 w 452"/>
                <a:gd name="T93" fmla="*/ 708 h 832"/>
                <a:gd name="T94" fmla="*/ 4 w 452"/>
                <a:gd name="T95" fmla="*/ 694 h 832"/>
                <a:gd name="T96" fmla="*/ 19 w 452"/>
                <a:gd name="T97" fmla="*/ 678 h 832"/>
                <a:gd name="T98" fmla="*/ 11 w 452"/>
                <a:gd name="T99" fmla="*/ 672 h 832"/>
                <a:gd name="T100" fmla="*/ 0 w 452"/>
                <a:gd name="T101" fmla="*/ 652 h 832"/>
                <a:gd name="T102" fmla="*/ 5 w 452"/>
                <a:gd name="T103" fmla="*/ 628 h 832"/>
                <a:gd name="T104" fmla="*/ 8 w 452"/>
                <a:gd name="T105" fmla="*/ 610 h 832"/>
                <a:gd name="T106" fmla="*/ 5 w 452"/>
                <a:gd name="T107" fmla="*/ 591 h 832"/>
                <a:gd name="T108" fmla="*/ 18 w 452"/>
                <a:gd name="T109" fmla="*/ 587 h 832"/>
                <a:gd name="T110" fmla="*/ 43 w 452"/>
                <a:gd name="T111" fmla="*/ 568 h 832"/>
                <a:gd name="T112" fmla="*/ 63 w 452"/>
                <a:gd name="T113" fmla="*/ 538 h 832"/>
                <a:gd name="T114" fmla="*/ 76 w 452"/>
                <a:gd name="T115" fmla="*/ 506 h 832"/>
                <a:gd name="T116" fmla="*/ 86 w 452"/>
                <a:gd name="T117" fmla="*/ 462 h 832"/>
                <a:gd name="T118" fmla="*/ 83 w 452"/>
                <a:gd name="T119" fmla="*/ 438 h 832"/>
                <a:gd name="T120" fmla="*/ 70 w 452"/>
                <a:gd name="T121" fmla="*/ 408 h 832"/>
                <a:gd name="T122" fmla="*/ 56 w 452"/>
                <a:gd name="T123" fmla="*/ 382 h 832"/>
                <a:gd name="T124" fmla="*/ 53 w 452"/>
                <a:gd name="T125" fmla="*/ 363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2" h="832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20" name="Freeform 254"/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4743452" y="3735402"/>
              <a:ext cx="36513" cy="66675"/>
            </a:xfrm>
            <a:custGeom>
              <a:avLst/>
              <a:gdLst>
                <a:gd name="T0" fmla="*/ 80 w 80"/>
                <a:gd name="T1" fmla="*/ 2 h 126"/>
                <a:gd name="T2" fmla="*/ 80 w 80"/>
                <a:gd name="T3" fmla="*/ 101 h 126"/>
                <a:gd name="T4" fmla="*/ 78 w 80"/>
                <a:gd name="T5" fmla="*/ 104 h 126"/>
                <a:gd name="T6" fmla="*/ 75 w 80"/>
                <a:gd name="T7" fmla="*/ 107 h 126"/>
                <a:gd name="T8" fmla="*/ 70 w 80"/>
                <a:gd name="T9" fmla="*/ 109 h 126"/>
                <a:gd name="T10" fmla="*/ 67 w 80"/>
                <a:gd name="T11" fmla="*/ 111 h 126"/>
                <a:gd name="T12" fmla="*/ 58 w 80"/>
                <a:gd name="T13" fmla="*/ 114 h 126"/>
                <a:gd name="T14" fmla="*/ 48 w 80"/>
                <a:gd name="T15" fmla="*/ 116 h 126"/>
                <a:gd name="T16" fmla="*/ 36 w 80"/>
                <a:gd name="T17" fmla="*/ 117 h 126"/>
                <a:gd name="T18" fmla="*/ 25 w 80"/>
                <a:gd name="T19" fmla="*/ 119 h 126"/>
                <a:gd name="T20" fmla="*/ 13 w 80"/>
                <a:gd name="T21" fmla="*/ 123 h 126"/>
                <a:gd name="T22" fmla="*/ 0 w 80"/>
                <a:gd name="T23" fmla="*/ 126 h 126"/>
                <a:gd name="T24" fmla="*/ 7 w 80"/>
                <a:gd name="T25" fmla="*/ 40 h 126"/>
                <a:gd name="T26" fmla="*/ 23 w 80"/>
                <a:gd name="T27" fmla="*/ 27 h 126"/>
                <a:gd name="T28" fmla="*/ 41 w 80"/>
                <a:gd name="T29" fmla="*/ 12 h 126"/>
                <a:gd name="T30" fmla="*/ 51 w 80"/>
                <a:gd name="T31" fmla="*/ 5 h 126"/>
                <a:gd name="T32" fmla="*/ 60 w 80"/>
                <a:gd name="T33" fmla="*/ 1 h 126"/>
                <a:gd name="T34" fmla="*/ 65 w 80"/>
                <a:gd name="T35" fmla="*/ 0 h 126"/>
                <a:gd name="T36" fmla="*/ 70 w 80"/>
                <a:gd name="T37" fmla="*/ 0 h 126"/>
                <a:gd name="T38" fmla="*/ 75 w 80"/>
                <a:gd name="T39" fmla="*/ 1 h 126"/>
                <a:gd name="T40" fmla="*/ 80 w 80"/>
                <a:gd name="T41" fmla="*/ 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126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21" name="Freeform 255"/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>
              <a:off x="4732340" y="3695713"/>
              <a:ext cx="55562" cy="60325"/>
            </a:xfrm>
            <a:custGeom>
              <a:avLst/>
              <a:gdLst>
                <a:gd name="T0" fmla="*/ 113 w 124"/>
                <a:gd name="T1" fmla="*/ 0 h 117"/>
                <a:gd name="T2" fmla="*/ 116 w 124"/>
                <a:gd name="T3" fmla="*/ 15 h 117"/>
                <a:gd name="T4" fmla="*/ 122 w 124"/>
                <a:gd name="T5" fmla="*/ 35 h 117"/>
                <a:gd name="T6" fmla="*/ 124 w 124"/>
                <a:gd name="T7" fmla="*/ 45 h 117"/>
                <a:gd name="T8" fmla="*/ 124 w 124"/>
                <a:gd name="T9" fmla="*/ 54 h 117"/>
                <a:gd name="T10" fmla="*/ 124 w 124"/>
                <a:gd name="T11" fmla="*/ 59 h 117"/>
                <a:gd name="T12" fmla="*/ 123 w 124"/>
                <a:gd name="T13" fmla="*/ 64 h 117"/>
                <a:gd name="T14" fmla="*/ 122 w 124"/>
                <a:gd name="T15" fmla="*/ 69 h 117"/>
                <a:gd name="T16" fmla="*/ 119 w 124"/>
                <a:gd name="T17" fmla="*/ 73 h 117"/>
                <a:gd name="T18" fmla="*/ 114 w 124"/>
                <a:gd name="T19" fmla="*/ 72 h 117"/>
                <a:gd name="T20" fmla="*/ 108 w 124"/>
                <a:gd name="T21" fmla="*/ 71 h 117"/>
                <a:gd name="T22" fmla="*/ 103 w 124"/>
                <a:gd name="T23" fmla="*/ 72 h 117"/>
                <a:gd name="T24" fmla="*/ 96 w 124"/>
                <a:gd name="T25" fmla="*/ 73 h 117"/>
                <a:gd name="T26" fmla="*/ 83 w 124"/>
                <a:gd name="T27" fmla="*/ 78 h 117"/>
                <a:gd name="T28" fmla="*/ 71 w 124"/>
                <a:gd name="T29" fmla="*/ 85 h 117"/>
                <a:gd name="T30" fmla="*/ 46 w 124"/>
                <a:gd name="T31" fmla="*/ 103 h 117"/>
                <a:gd name="T32" fmla="*/ 26 w 124"/>
                <a:gd name="T33" fmla="*/ 117 h 117"/>
                <a:gd name="T34" fmla="*/ 23 w 124"/>
                <a:gd name="T35" fmla="*/ 112 h 117"/>
                <a:gd name="T36" fmla="*/ 13 w 124"/>
                <a:gd name="T37" fmla="*/ 101 h 117"/>
                <a:gd name="T38" fmla="*/ 4 w 124"/>
                <a:gd name="T39" fmla="*/ 89 h 117"/>
                <a:gd name="T40" fmla="*/ 0 w 124"/>
                <a:gd name="T41" fmla="*/ 79 h 117"/>
                <a:gd name="T42" fmla="*/ 1 w 124"/>
                <a:gd name="T43" fmla="*/ 76 h 117"/>
                <a:gd name="T44" fmla="*/ 2 w 124"/>
                <a:gd name="T45" fmla="*/ 72 h 117"/>
                <a:gd name="T46" fmla="*/ 5 w 124"/>
                <a:gd name="T47" fmla="*/ 67 h 117"/>
                <a:gd name="T48" fmla="*/ 9 w 124"/>
                <a:gd name="T49" fmla="*/ 62 h 117"/>
                <a:gd name="T50" fmla="*/ 17 w 124"/>
                <a:gd name="T51" fmla="*/ 52 h 117"/>
                <a:gd name="T52" fmla="*/ 27 w 124"/>
                <a:gd name="T53" fmla="*/ 42 h 117"/>
                <a:gd name="T54" fmla="*/ 48 w 124"/>
                <a:gd name="T55" fmla="*/ 22 h 117"/>
                <a:gd name="T56" fmla="*/ 60 w 124"/>
                <a:gd name="T57" fmla="*/ 12 h 117"/>
                <a:gd name="T58" fmla="*/ 73 w 124"/>
                <a:gd name="T59" fmla="*/ 12 h 117"/>
                <a:gd name="T60" fmla="*/ 86 w 124"/>
                <a:gd name="T61" fmla="*/ 12 h 117"/>
                <a:gd name="T62" fmla="*/ 100 w 124"/>
                <a:gd name="T63" fmla="*/ 6 h 117"/>
                <a:gd name="T64" fmla="*/ 113 w 124"/>
                <a:gd name="T6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" h="117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22" name="Freeform 256"/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5041902" y="2395546"/>
              <a:ext cx="503238" cy="473077"/>
            </a:xfrm>
            <a:custGeom>
              <a:avLst/>
              <a:gdLst>
                <a:gd name="T0" fmla="*/ 928 w 1156"/>
                <a:gd name="T1" fmla="*/ 191 h 900"/>
                <a:gd name="T2" fmla="*/ 859 w 1156"/>
                <a:gd name="T3" fmla="*/ 162 h 900"/>
                <a:gd name="T4" fmla="*/ 773 w 1156"/>
                <a:gd name="T5" fmla="*/ 111 h 900"/>
                <a:gd name="T6" fmla="*/ 617 w 1156"/>
                <a:gd name="T7" fmla="*/ 104 h 900"/>
                <a:gd name="T8" fmla="*/ 551 w 1156"/>
                <a:gd name="T9" fmla="*/ 154 h 900"/>
                <a:gd name="T10" fmla="*/ 504 w 1156"/>
                <a:gd name="T11" fmla="*/ 179 h 900"/>
                <a:gd name="T12" fmla="*/ 426 w 1156"/>
                <a:gd name="T13" fmla="*/ 197 h 900"/>
                <a:gd name="T14" fmla="*/ 383 w 1156"/>
                <a:gd name="T15" fmla="*/ 199 h 900"/>
                <a:gd name="T16" fmla="*/ 355 w 1156"/>
                <a:gd name="T17" fmla="*/ 173 h 900"/>
                <a:gd name="T18" fmla="*/ 260 w 1156"/>
                <a:gd name="T19" fmla="*/ 136 h 900"/>
                <a:gd name="T20" fmla="*/ 228 w 1156"/>
                <a:gd name="T21" fmla="*/ 86 h 900"/>
                <a:gd name="T22" fmla="*/ 220 w 1156"/>
                <a:gd name="T23" fmla="*/ 23 h 900"/>
                <a:gd name="T24" fmla="*/ 188 w 1156"/>
                <a:gd name="T25" fmla="*/ 1 h 900"/>
                <a:gd name="T26" fmla="*/ 155 w 1156"/>
                <a:gd name="T27" fmla="*/ 21 h 900"/>
                <a:gd name="T28" fmla="*/ 136 w 1156"/>
                <a:gd name="T29" fmla="*/ 67 h 900"/>
                <a:gd name="T30" fmla="*/ 79 w 1156"/>
                <a:gd name="T31" fmla="*/ 54 h 900"/>
                <a:gd name="T32" fmla="*/ 4 w 1156"/>
                <a:gd name="T33" fmla="*/ 16 h 900"/>
                <a:gd name="T34" fmla="*/ 5 w 1156"/>
                <a:gd name="T35" fmla="*/ 72 h 900"/>
                <a:gd name="T36" fmla="*/ 45 w 1156"/>
                <a:gd name="T37" fmla="*/ 146 h 900"/>
                <a:gd name="T38" fmla="*/ 73 w 1156"/>
                <a:gd name="T39" fmla="*/ 205 h 900"/>
                <a:gd name="T40" fmla="*/ 135 w 1156"/>
                <a:gd name="T41" fmla="*/ 284 h 900"/>
                <a:gd name="T42" fmla="*/ 122 w 1156"/>
                <a:gd name="T43" fmla="*/ 316 h 900"/>
                <a:gd name="T44" fmla="*/ 133 w 1156"/>
                <a:gd name="T45" fmla="*/ 370 h 900"/>
                <a:gd name="T46" fmla="*/ 188 w 1156"/>
                <a:gd name="T47" fmla="*/ 428 h 900"/>
                <a:gd name="T48" fmla="*/ 259 w 1156"/>
                <a:gd name="T49" fmla="*/ 456 h 900"/>
                <a:gd name="T50" fmla="*/ 259 w 1156"/>
                <a:gd name="T51" fmla="*/ 524 h 900"/>
                <a:gd name="T52" fmla="*/ 335 w 1156"/>
                <a:gd name="T53" fmla="*/ 581 h 900"/>
                <a:gd name="T54" fmla="*/ 423 w 1156"/>
                <a:gd name="T55" fmla="*/ 664 h 900"/>
                <a:gd name="T56" fmla="*/ 471 w 1156"/>
                <a:gd name="T57" fmla="*/ 720 h 900"/>
                <a:gd name="T58" fmla="*/ 504 w 1156"/>
                <a:gd name="T59" fmla="*/ 733 h 900"/>
                <a:gd name="T60" fmla="*/ 542 w 1156"/>
                <a:gd name="T61" fmla="*/ 755 h 900"/>
                <a:gd name="T62" fmla="*/ 598 w 1156"/>
                <a:gd name="T63" fmla="*/ 787 h 900"/>
                <a:gd name="T64" fmla="*/ 685 w 1156"/>
                <a:gd name="T65" fmla="*/ 795 h 900"/>
                <a:gd name="T66" fmla="*/ 732 w 1156"/>
                <a:gd name="T67" fmla="*/ 780 h 900"/>
                <a:gd name="T68" fmla="*/ 779 w 1156"/>
                <a:gd name="T69" fmla="*/ 764 h 900"/>
                <a:gd name="T70" fmla="*/ 801 w 1156"/>
                <a:gd name="T71" fmla="*/ 796 h 900"/>
                <a:gd name="T72" fmla="*/ 813 w 1156"/>
                <a:gd name="T73" fmla="*/ 857 h 900"/>
                <a:gd name="T74" fmla="*/ 874 w 1156"/>
                <a:gd name="T75" fmla="*/ 874 h 900"/>
                <a:gd name="T76" fmla="*/ 1011 w 1156"/>
                <a:gd name="T77" fmla="*/ 892 h 900"/>
                <a:gd name="T78" fmla="*/ 1091 w 1156"/>
                <a:gd name="T79" fmla="*/ 879 h 900"/>
                <a:gd name="T80" fmla="*/ 1099 w 1156"/>
                <a:gd name="T81" fmla="*/ 831 h 900"/>
                <a:gd name="T82" fmla="*/ 1156 w 1156"/>
                <a:gd name="T83" fmla="*/ 770 h 900"/>
                <a:gd name="T84" fmla="*/ 1132 w 1156"/>
                <a:gd name="T85" fmla="*/ 750 h 900"/>
                <a:gd name="T86" fmla="*/ 1096 w 1156"/>
                <a:gd name="T87" fmla="*/ 708 h 900"/>
                <a:gd name="T88" fmla="*/ 1031 w 1156"/>
                <a:gd name="T89" fmla="*/ 643 h 900"/>
                <a:gd name="T90" fmla="*/ 1018 w 1156"/>
                <a:gd name="T91" fmla="*/ 603 h 900"/>
                <a:gd name="T92" fmla="*/ 1044 w 1156"/>
                <a:gd name="T93" fmla="*/ 559 h 900"/>
                <a:gd name="T94" fmla="*/ 1048 w 1156"/>
                <a:gd name="T95" fmla="*/ 526 h 900"/>
                <a:gd name="T96" fmla="*/ 1030 w 1156"/>
                <a:gd name="T97" fmla="*/ 512 h 900"/>
                <a:gd name="T98" fmla="*/ 983 w 1156"/>
                <a:gd name="T99" fmla="*/ 507 h 900"/>
                <a:gd name="T100" fmla="*/ 954 w 1156"/>
                <a:gd name="T101" fmla="*/ 453 h 900"/>
                <a:gd name="T102" fmla="*/ 937 w 1156"/>
                <a:gd name="T103" fmla="*/ 373 h 900"/>
                <a:gd name="T104" fmla="*/ 924 w 1156"/>
                <a:gd name="T105" fmla="*/ 357 h 900"/>
                <a:gd name="T106" fmla="*/ 940 w 1156"/>
                <a:gd name="T107" fmla="*/ 334 h 900"/>
                <a:gd name="T108" fmla="*/ 960 w 1156"/>
                <a:gd name="T109" fmla="*/ 293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56" h="90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23" name="Freeform 257"/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5065715" y="3052774"/>
              <a:ext cx="247650" cy="228601"/>
            </a:xfrm>
            <a:custGeom>
              <a:avLst/>
              <a:gdLst>
                <a:gd name="T0" fmla="*/ 26 w 571"/>
                <a:gd name="T1" fmla="*/ 190 h 443"/>
                <a:gd name="T2" fmla="*/ 37 w 571"/>
                <a:gd name="T3" fmla="*/ 177 h 443"/>
                <a:gd name="T4" fmla="*/ 41 w 571"/>
                <a:gd name="T5" fmla="*/ 164 h 443"/>
                <a:gd name="T6" fmla="*/ 39 w 571"/>
                <a:gd name="T7" fmla="*/ 129 h 443"/>
                <a:gd name="T8" fmla="*/ 44 w 571"/>
                <a:gd name="T9" fmla="*/ 120 h 443"/>
                <a:gd name="T10" fmla="*/ 55 w 571"/>
                <a:gd name="T11" fmla="*/ 112 h 443"/>
                <a:gd name="T12" fmla="*/ 68 w 571"/>
                <a:gd name="T13" fmla="*/ 107 h 443"/>
                <a:gd name="T14" fmla="*/ 80 w 571"/>
                <a:gd name="T15" fmla="*/ 104 h 443"/>
                <a:gd name="T16" fmla="*/ 103 w 571"/>
                <a:gd name="T17" fmla="*/ 106 h 443"/>
                <a:gd name="T18" fmla="*/ 124 w 571"/>
                <a:gd name="T19" fmla="*/ 109 h 443"/>
                <a:gd name="T20" fmla="*/ 158 w 571"/>
                <a:gd name="T21" fmla="*/ 120 h 443"/>
                <a:gd name="T22" fmla="*/ 184 w 571"/>
                <a:gd name="T23" fmla="*/ 135 h 443"/>
                <a:gd name="T24" fmla="*/ 206 w 571"/>
                <a:gd name="T25" fmla="*/ 154 h 443"/>
                <a:gd name="T26" fmla="*/ 254 w 571"/>
                <a:gd name="T27" fmla="*/ 92 h 443"/>
                <a:gd name="T28" fmla="*/ 285 w 571"/>
                <a:gd name="T29" fmla="*/ 49 h 443"/>
                <a:gd name="T30" fmla="*/ 538 w 571"/>
                <a:gd name="T31" fmla="*/ 43 h 443"/>
                <a:gd name="T32" fmla="*/ 557 w 571"/>
                <a:gd name="T33" fmla="*/ 78 h 443"/>
                <a:gd name="T34" fmla="*/ 562 w 571"/>
                <a:gd name="T35" fmla="*/ 98 h 443"/>
                <a:gd name="T36" fmla="*/ 564 w 571"/>
                <a:gd name="T37" fmla="*/ 123 h 443"/>
                <a:gd name="T38" fmla="*/ 568 w 571"/>
                <a:gd name="T39" fmla="*/ 151 h 443"/>
                <a:gd name="T40" fmla="*/ 571 w 571"/>
                <a:gd name="T41" fmla="*/ 178 h 443"/>
                <a:gd name="T42" fmla="*/ 564 w 571"/>
                <a:gd name="T43" fmla="*/ 180 h 443"/>
                <a:gd name="T44" fmla="*/ 562 w 571"/>
                <a:gd name="T45" fmla="*/ 179 h 443"/>
                <a:gd name="T46" fmla="*/ 558 w 571"/>
                <a:gd name="T47" fmla="*/ 184 h 443"/>
                <a:gd name="T48" fmla="*/ 548 w 571"/>
                <a:gd name="T49" fmla="*/ 207 h 443"/>
                <a:gd name="T50" fmla="*/ 534 w 571"/>
                <a:gd name="T51" fmla="*/ 225 h 443"/>
                <a:gd name="T52" fmla="*/ 515 w 571"/>
                <a:gd name="T53" fmla="*/ 239 h 443"/>
                <a:gd name="T54" fmla="*/ 494 w 571"/>
                <a:gd name="T55" fmla="*/ 249 h 443"/>
                <a:gd name="T56" fmla="*/ 405 w 571"/>
                <a:gd name="T57" fmla="*/ 283 h 443"/>
                <a:gd name="T58" fmla="*/ 347 w 571"/>
                <a:gd name="T59" fmla="*/ 307 h 443"/>
                <a:gd name="T60" fmla="*/ 295 w 571"/>
                <a:gd name="T61" fmla="*/ 328 h 443"/>
                <a:gd name="T62" fmla="*/ 245 w 571"/>
                <a:gd name="T63" fmla="*/ 345 h 443"/>
                <a:gd name="T64" fmla="*/ 186 w 571"/>
                <a:gd name="T65" fmla="*/ 363 h 443"/>
                <a:gd name="T66" fmla="*/ 167 w 571"/>
                <a:gd name="T67" fmla="*/ 371 h 443"/>
                <a:gd name="T68" fmla="*/ 149 w 571"/>
                <a:gd name="T69" fmla="*/ 381 h 443"/>
                <a:gd name="T70" fmla="*/ 119 w 571"/>
                <a:gd name="T71" fmla="*/ 403 h 443"/>
                <a:gd name="T72" fmla="*/ 92 w 571"/>
                <a:gd name="T73" fmla="*/ 426 h 443"/>
                <a:gd name="T74" fmla="*/ 67 w 571"/>
                <a:gd name="T75" fmla="*/ 443 h 443"/>
                <a:gd name="T76" fmla="*/ 50 w 571"/>
                <a:gd name="T77" fmla="*/ 378 h 443"/>
                <a:gd name="T78" fmla="*/ 33 w 571"/>
                <a:gd name="T79" fmla="*/ 313 h 443"/>
                <a:gd name="T80" fmla="*/ 16 w 571"/>
                <a:gd name="T81" fmla="*/ 251 h 443"/>
                <a:gd name="T82" fmla="*/ 0 w 571"/>
                <a:gd name="T83" fmla="*/ 196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71" h="443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24" name="Freeform 258"/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>
              <a:off x="5260977" y="2827348"/>
              <a:ext cx="120650" cy="120650"/>
            </a:xfrm>
            <a:custGeom>
              <a:avLst/>
              <a:gdLst>
                <a:gd name="T0" fmla="*/ 0 w 286"/>
                <a:gd name="T1" fmla="*/ 111 h 228"/>
                <a:gd name="T2" fmla="*/ 4 w 286"/>
                <a:gd name="T3" fmla="*/ 109 h 228"/>
                <a:gd name="T4" fmla="*/ 7 w 286"/>
                <a:gd name="T5" fmla="*/ 109 h 228"/>
                <a:gd name="T6" fmla="*/ 10 w 286"/>
                <a:gd name="T7" fmla="*/ 110 h 228"/>
                <a:gd name="T8" fmla="*/ 11 w 286"/>
                <a:gd name="T9" fmla="*/ 111 h 228"/>
                <a:gd name="T10" fmla="*/ 12 w 286"/>
                <a:gd name="T11" fmla="*/ 117 h 228"/>
                <a:gd name="T12" fmla="*/ 13 w 286"/>
                <a:gd name="T13" fmla="*/ 123 h 228"/>
                <a:gd name="T14" fmla="*/ 14 w 286"/>
                <a:gd name="T15" fmla="*/ 128 h 228"/>
                <a:gd name="T16" fmla="*/ 16 w 286"/>
                <a:gd name="T17" fmla="*/ 131 h 228"/>
                <a:gd name="T18" fmla="*/ 19 w 286"/>
                <a:gd name="T19" fmla="*/ 134 h 228"/>
                <a:gd name="T20" fmla="*/ 24 w 286"/>
                <a:gd name="T21" fmla="*/ 136 h 228"/>
                <a:gd name="T22" fmla="*/ 29 w 286"/>
                <a:gd name="T23" fmla="*/ 137 h 228"/>
                <a:gd name="T24" fmla="*/ 37 w 286"/>
                <a:gd name="T25" fmla="*/ 138 h 228"/>
                <a:gd name="T26" fmla="*/ 48 w 286"/>
                <a:gd name="T27" fmla="*/ 138 h 228"/>
                <a:gd name="T28" fmla="*/ 60 w 286"/>
                <a:gd name="T29" fmla="*/ 136 h 228"/>
                <a:gd name="T30" fmla="*/ 98 w 286"/>
                <a:gd name="T31" fmla="*/ 130 h 228"/>
                <a:gd name="T32" fmla="*/ 129 w 286"/>
                <a:gd name="T33" fmla="*/ 122 h 228"/>
                <a:gd name="T34" fmla="*/ 143 w 286"/>
                <a:gd name="T35" fmla="*/ 118 h 228"/>
                <a:gd name="T36" fmla="*/ 156 w 286"/>
                <a:gd name="T37" fmla="*/ 114 h 228"/>
                <a:gd name="T38" fmla="*/ 167 w 286"/>
                <a:gd name="T39" fmla="*/ 109 h 228"/>
                <a:gd name="T40" fmla="*/ 178 w 286"/>
                <a:gd name="T41" fmla="*/ 103 h 228"/>
                <a:gd name="T42" fmla="*/ 188 w 286"/>
                <a:gd name="T43" fmla="*/ 96 h 228"/>
                <a:gd name="T44" fmla="*/ 198 w 286"/>
                <a:gd name="T45" fmla="*/ 87 h 228"/>
                <a:gd name="T46" fmla="*/ 208 w 286"/>
                <a:gd name="T47" fmla="*/ 78 h 228"/>
                <a:gd name="T48" fmla="*/ 219 w 286"/>
                <a:gd name="T49" fmla="*/ 65 h 228"/>
                <a:gd name="T50" fmla="*/ 229 w 286"/>
                <a:gd name="T51" fmla="*/ 52 h 228"/>
                <a:gd name="T52" fmla="*/ 241 w 286"/>
                <a:gd name="T53" fmla="*/ 37 h 228"/>
                <a:gd name="T54" fmla="*/ 253 w 286"/>
                <a:gd name="T55" fmla="*/ 20 h 228"/>
                <a:gd name="T56" fmla="*/ 266 w 286"/>
                <a:gd name="T57" fmla="*/ 0 h 228"/>
                <a:gd name="T58" fmla="*/ 270 w 286"/>
                <a:gd name="T59" fmla="*/ 7 h 228"/>
                <a:gd name="T60" fmla="*/ 274 w 286"/>
                <a:gd name="T61" fmla="*/ 13 h 228"/>
                <a:gd name="T62" fmla="*/ 276 w 286"/>
                <a:gd name="T63" fmla="*/ 20 h 228"/>
                <a:gd name="T64" fmla="*/ 279 w 286"/>
                <a:gd name="T65" fmla="*/ 27 h 228"/>
                <a:gd name="T66" fmla="*/ 282 w 286"/>
                <a:gd name="T67" fmla="*/ 42 h 228"/>
                <a:gd name="T68" fmla="*/ 286 w 286"/>
                <a:gd name="T69" fmla="*/ 62 h 228"/>
                <a:gd name="T70" fmla="*/ 246 w 286"/>
                <a:gd name="T71" fmla="*/ 198 h 228"/>
                <a:gd name="T72" fmla="*/ 226 w 286"/>
                <a:gd name="T73" fmla="*/ 228 h 228"/>
                <a:gd name="T74" fmla="*/ 53 w 286"/>
                <a:gd name="T75" fmla="*/ 210 h 228"/>
                <a:gd name="T76" fmla="*/ 0 w 286"/>
                <a:gd name="T77" fmla="*/ 111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6" h="228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25" name="Freeform 259"/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>
              <a:off x="4948240" y="2479684"/>
              <a:ext cx="222250" cy="263526"/>
            </a:xfrm>
            <a:custGeom>
              <a:avLst/>
              <a:gdLst>
                <a:gd name="T0" fmla="*/ 478 w 524"/>
                <a:gd name="T1" fmla="*/ 370 h 505"/>
                <a:gd name="T2" fmla="*/ 484 w 524"/>
                <a:gd name="T3" fmla="*/ 346 h 505"/>
                <a:gd name="T4" fmla="*/ 483 w 524"/>
                <a:gd name="T5" fmla="*/ 329 h 505"/>
                <a:gd name="T6" fmla="*/ 478 w 524"/>
                <a:gd name="T7" fmla="*/ 302 h 505"/>
                <a:gd name="T8" fmla="*/ 455 w 524"/>
                <a:gd name="T9" fmla="*/ 299 h 505"/>
                <a:gd name="T10" fmla="*/ 431 w 524"/>
                <a:gd name="T11" fmla="*/ 288 h 505"/>
                <a:gd name="T12" fmla="*/ 407 w 524"/>
                <a:gd name="T13" fmla="*/ 274 h 505"/>
                <a:gd name="T14" fmla="*/ 386 w 524"/>
                <a:gd name="T15" fmla="*/ 256 h 505"/>
                <a:gd name="T16" fmla="*/ 366 w 524"/>
                <a:gd name="T17" fmla="*/ 237 h 505"/>
                <a:gd name="T18" fmla="*/ 352 w 524"/>
                <a:gd name="T19" fmla="*/ 216 h 505"/>
                <a:gd name="T20" fmla="*/ 342 w 524"/>
                <a:gd name="T21" fmla="*/ 196 h 505"/>
                <a:gd name="T22" fmla="*/ 339 w 524"/>
                <a:gd name="T23" fmla="*/ 178 h 505"/>
                <a:gd name="T24" fmla="*/ 341 w 524"/>
                <a:gd name="T25" fmla="*/ 162 h 505"/>
                <a:gd name="T26" fmla="*/ 349 w 524"/>
                <a:gd name="T27" fmla="*/ 150 h 505"/>
                <a:gd name="T28" fmla="*/ 365 w 524"/>
                <a:gd name="T29" fmla="*/ 136 h 505"/>
                <a:gd name="T30" fmla="*/ 354 w 524"/>
                <a:gd name="T31" fmla="*/ 130 h 505"/>
                <a:gd name="T32" fmla="*/ 341 w 524"/>
                <a:gd name="T33" fmla="*/ 119 h 505"/>
                <a:gd name="T34" fmla="*/ 315 w 524"/>
                <a:gd name="T35" fmla="*/ 87 h 505"/>
                <a:gd name="T36" fmla="*/ 292 w 524"/>
                <a:gd name="T37" fmla="*/ 51 h 505"/>
                <a:gd name="T38" fmla="*/ 279 w 524"/>
                <a:gd name="T39" fmla="*/ 25 h 505"/>
                <a:gd name="T40" fmla="*/ 260 w 524"/>
                <a:gd name="T41" fmla="*/ 24 h 505"/>
                <a:gd name="T42" fmla="*/ 239 w 524"/>
                <a:gd name="T43" fmla="*/ 19 h 505"/>
                <a:gd name="T44" fmla="*/ 219 w 524"/>
                <a:gd name="T45" fmla="*/ 11 h 505"/>
                <a:gd name="T46" fmla="*/ 197 w 524"/>
                <a:gd name="T47" fmla="*/ 6 h 505"/>
                <a:gd name="T48" fmla="*/ 170 w 524"/>
                <a:gd name="T49" fmla="*/ 3 h 505"/>
                <a:gd name="T50" fmla="*/ 149 w 524"/>
                <a:gd name="T51" fmla="*/ 8 h 505"/>
                <a:gd name="T52" fmla="*/ 114 w 524"/>
                <a:gd name="T53" fmla="*/ 41 h 505"/>
                <a:gd name="T54" fmla="*/ 98 w 524"/>
                <a:gd name="T55" fmla="*/ 57 h 505"/>
                <a:gd name="T56" fmla="*/ 93 w 524"/>
                <a:gd name="T57" fmla="*/ 64 h 505"/>
                <a:gd name="T58" fmla="*/ 94 w 524"/>
                <a:gd name="T59" fmla="*/ 94 h 505"/>
                <a:gd name="T60" fmla="*/ 95 w 524"/>
                <a:gd name="T61" fmla="*/ 140 h 505"/>
                <a:gd name="T62" fmla="*/ 94 w 524"/>
                <a:gd name="T63" fmla="*/ 164 h 505"/>
                <a:gd name="T64" fmla="*/ 86 w 524"/>
                <a:gd name="T65" fmla="*/ 180 h 505"/>
                <a:gd name="T66" fmla="*/ 67 w 524"/>
                <a:gd name="T67" fmla="*/ 197 h 505"/>
                <a:gd name="T68" fmla="*/ 40 w 524"/>
                <a:gd name="T69" fmla="*/ 214 h 505"/>
                <a:gd name="T70" fmla="*/ 13 w 524"/>
                <a:gd name="T71" fmla="*/ 228 h 505"/>
                <a:gd name="T72" fmla="*/ 2 w 524"/>
                <a:gd name="T73" fmla="*/ 246 h 505"/>
                <a:gd name="T74" fmla="*/ 2 w 524"/>
                <a:gd name="T75" fmla="*/ 264 h 505"/>
                <a:gd name="T76" fmla="*/ 0 w 524"/>
                <a:gd name="T77" fmla="*/ 278 h 505"/>
                <a:gd name="T78" fmla="*/ 0 w 524"/>
                <a:gd name="T79" fmla="*/ 289 h 505"/>
                <a:gd name="T80" fmla="*/ 7 w 524"/>
                <a:gd name="T81" fmla="*/ 301 h 505"/>
                <a:gd name="T82" fmla="*/ 26 w 524"/>
                <a:gd name="T83" fmla="*/ 314 h 505"/>
                <a:gd name="T84" fmla="*/ 62 w 524"/>
                <a:gd name="T85" fmla="*/ 331 h 505"/>
                <a:gd name="T86" fmla="*/ 120 w 524"/>
                <a:gd name="T87" fmla="*/ 355 h 505"/>
                <a:gd name="T88" fmla="*/ 180 w 524"/>
                <a:gd name="T89" fmla="*/ 374 h 505"/>
                <a:gd name="T90" fmla="*/ 214 w 524"/>
                <a:gd name="T91" fmla="*/ 385 h 505"/>
                <a:gd name="T92" fmla="*/ 237 w 524"/>
                <a:gd name="T93" fmla="*/ 400 h 505"/>
                <a:gd name="T94" fmla="*/ 252 w 524"/>
                <a:gd name="T95" fmla="*/ 418 h 505"/>
                <a:gd name="T96" fmla="*/ 262 w 524"/>
                <a:gd name="T97" fmla="*/ 435 h 505"/>
                <a:gd name="T98" fmla="*/ 266 w 524"/>
                <a:gd name="T99" fmla="*/ 451 h 505"/>
                <a:gd name="T100" fmla="*/ 270 w 524"/>
                <a:gd name="T101" fmla="*/ 469 h 505"/>
                <a:gd name="T102" fmla="*/ 277 w 524"/>
                <a:gd name="T103" fmla="*/ 481 h 505"/>
                <a:gd name="T104" fmla="*/ 287 w 524"/>
                <a:gd name="T105" fmla="*/ 489 h 505"/>
                <a:gd name="T106" fmla="*/ 307 w 524"/>
                <a:gd name="T107" fmla="*/ 497 h 505"/>
                <a:gd name="T108" fmla="*/ 328 w 524"/>
                <a:gd name="T109" fmla="*/ 503 h 505"/>
                <a:gd name="T110" fmla="*/ 335 w 524"/>
                <a:gd name="T111" fmla="*/ 500 h 505"/>
                <a:gd name="T112" fmla="*/ 346 w 524"/>
                <a:gd name="T113" fmla="*/ 499 h 505"/>
                <a:gd name="T114" fmla="*/ 366 w 524"/>
                <a:gd name="T115" fmla="*/ 503 h 505"/>
                <a:gd name="T116" fmla="*/ 383 w 524"/>
                <a:gd name="T117" fmla="*/ 505 h 505"/>
                <a:gd name="T118" fmla="*/ 437 w 524"/>
                <a:gd name="T119" fmla="*/ 505 h 505"/>
                <a:gd name="T120" fmla="*/ 465 w 524"/>
                <a:gd name="T121" fmla="*/ 449 h 505"/>
                <a:gd name="T122" fmla="*/ 492 w 524"/>
                <a:gd name="T123" fmla="*/ 437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4" h="505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26" name="Freeform 260"/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>
              <a:off x="5448302" y="2439996"/>
              <a:ext cx="331788" cy="290513"/>
            </a:xfrm>
            <a:custGeom>
              <a:avLst/>
              <a:gdLst>
                <a:gd name="T0" fmla="*/ 62 w 764"/>
                <a:gd name="T1" fmla="*/ 196 h 555"/>
                <a:gd name="T2" fmla="*/ 93 w 764"/>
                <a:gd name="T3" fmla="*/ 190 h 555"/>
                <a:gd name="T4" fmla="*/ 128 w 764"/>
                <a:gd name="T5" fmla="*/ 182 h 555"/>
                <a:gd name="T6" fmla="*/ 175 w 764"/>
                <a:gd name="T7" fmla="*/ 151 h 555"/>
                <a:gd name="T8" fmla="*/ 194 w 764"/>
                <a:gd name="T9" fmla="*/ 126 h 555"/>
                <a:gd name="T10" fmla="*/ 199 w 764"/>
                <a:gd name="T11" fmla="*/ 88 h 555"/>
                <a:gd name="T12" fmla="*/ 208 w 764"/>
                <a:gd name="T13" fmla="*/ 69 h 555"/>
                <a:gd name="T14" fmla="*/ 240 w 764"/>
                <a:gd name="T15" fmla="*/ 60 h 555"/>
                <a:gd name="T16" fmla="*/ 294 w 764"/>
                <a:gd name="T17" fmla="*/ 62 h 555"/>
                <a:gd name="T18" fmla="*/ 329 w 764"/>
                <a:gd name="T19" fmla="*/ 71 h 555"/>
                <a:gd name="T20" fmla="*/ 362 w 764"/>
                <a:gd name="T21" fmla="*/ 90 h 555"/>
                <a:gd name="T22" fmla="*/ 386 w 764"/>
                <a:gd name="T23" fmla="*/ 93 h 555"/>
                <a:gd name="T24" fmla="*/ 419 w 764"/>
                <a:gd name="T25" fmla="*/ 84 h 555"/>
                <a:gd name="T26" fmla="*/ 460 w 764"/>
                <a:gd name="T27" fmla="*/ 61 h 555"/>
                <a:gd name="T28" fmla="*/ 479 w 764"/>
                <a:gd name="T29" fmla="*/ 33 h 555"/>
                <a:gd name="T30" fmla="*/ 508 w 764"/>
                <a:gd name="T31" fmla="*/ 4 h 555"/>
                <a:gd name="T32" fmla="*/ 530 w 764"/>
                <a:gd name="T33" fmla="*/ 19 h 555"/>
                <a:gd name="T34" fmla="*/ 550 w 764"/>
                <a:gd name="T35" fmla="*/ 45 h 555"/>
                <a:gd name="T36" fmla="*/ 561 w 764"/>
                <a:gd name="T37" fmla="*/ 87 h 555"/>
                <a:gd name="T38" fmla="*/ 570 w 764"/>
                <a:gd name="T39" fmla="*/ 101 h 555"/>
                <a:gd name="T40" fmla="*/ 589 w 764"/>
                <a:gd name="T41" fmla="*/ 104 h 555"/>
                <a:gd name="T42" fmla="*/ 622 w 764"/>
                <a:gd name="T43" fmla="*/ 73 h 555"/>
                <a:gd name="T44" fmla="*/ 743 w 764"/>
                <a:gd name="T45" fmla="*/ 66 h 555"/>
                <a:gd name="T46" fmla="*/ 759 w 764"/>
                <a:gd name="T47" fmla="*/ 87 h 555"/>
                <a:gd name="T48" fmla="*/ 679 w 764"/>
                <a:gd name="T49" fmla="*/ 100 h 555"/>
                <a:gd name="T50" fmla="*/ 605 w 764"/>
                <a:gd name="T51" fmla="*/ 112 h 555"/>
                <a:gd name="T52" fmla="*/ 574 w 764"/>
                <a:gd name="T53" fmla="*/ 130 h 555"/>
                <a:gd name="T54" fmla="*/ 571 w 764"/>
                <a:gd name="T55" fmla="*/ 147 h 555"/>
                <a:gd name="T56" fmla="*/ 582 w 764"/>
                <a:gd name="T57" fmla="*/ 164 h 555"/>
                <a:gd name="T58" fmla="*/ 601 w 764"/>
                <a:gd name="T59" fmla="*/ 180 h 555"/>
                <a:gd name="T60" fmla="*/ 604 w 764"/>
                <a:gd name="T61" fmla="*/ 195 h 555"/>
                <a:gd name="T62" fmla="*/ 594 w 764"/>
                <a:gd name="T63" fmla="*/ 213 h 555"/>
                <a:gd name="T64" fmla="*/ 574 w 764"/>
                <a:gd name="T65" fmla="*/ 237 h 555"/>
                <a:gd name="T66" fmla="*/ 565 w 764"/>
                <a:gd name="T67" fmla="*/ 255 h 555"/>
                <a:gd name="T68" fmla="*/ 542 w 764"/>
                <a:gd name="T69" fmla="*/ 269 h 555"/>
                <a:gd name="T70" fmla="*/ 519 w 764"/>
                <a:gd name="T71" fmla="*/ 310 h 555"/>
                <a:gd name="T72" fmla="*/ 508 w 764"/>
                <a:gd name="T73" fmla="*/ 363 h 555"/>
                <a:gd name="T74" fmla="*/ 497 w 764"/>
                <a:gd name="T75" fmla="*/ 425 h 555"/>
                <a:gd name="T76" fmla="*/ 477 w 764"/>
                <a:gd name="T77" fmla="*/ 412 h 555"/>
                <a:gd name="T78" fmla="*/ 460 w 764"/>
                <a:gd name="T79" fmla="*/ 407 h 555"/>
                <a:gd name="T80" fmla="*/ 439 w 764"/>
                <a:gd name="T81" fmla="*/ 418 h 555"/>
                <a:gd name="T82" fmla="*/ 411 w 764"/>
                <a:gd name="T83" fmla="*/ 440 h 555"/>
                <a:gd name="T84" fmla="*/ 393 w 764"/>
                <a:gd name="T85" fmla="*/ 444 h 555"/>
                <a:gd name="T86" fmla="*/ 375 w 764"/>
                <a:gd name="T87" fmla="*/ 463 h 555"/>
                <a:gd name="T88" fmla="*/ 365 w 764"/>
                <a:gd name="T89" fmla="*/ 511 h 555"/>
                <a:gd name="T90" fmla="*/ 350 w 764"/>
                <a:gd name="T91" fmla="*/ 525 h 555"/>
                <a:gd name="T92" fmla="*/ 270 w 764"/>
                <a:gd name="T93" fmla="*/ 546 h 555"/>
                <a:gd name="T94" fmla="*/ 194 w 764"/>
                <a:gd name="T95" fmla="*/ 554 h 555"/>
                <a:gd name="T96" fmla="*/ 113 w 764"/>
                <a:gd name="T97" fmla="*/ 542 h 555"/>
                <a:gd name="T98" fmla="*/ 95 w 764"/>
                <a:gd name="T99" fmla="*/ 518 h 555"/>
                <a:gd name="T100" fmla="*/ 115 w 764"/>
                <a:gd name="T101" fmla="*/ 488 h 555"/>
                <a:gd name="T102" fmla="*/ 125 w 764"/>
                <a:gd name="T103" fmla="*/ 462 h 555"/>
                <a:gd name="T104" fmla="*/ 123 w 764"/>
                <a:gd name="T105" fmla="*/ 442 h 555"/>
                <a:gd name="T106" fmla="*/ 111 w 764"/>
                <a:gd name="T107" fmla="*/ 433 h 555"/>
                <a:gd name="T108" fmla="*/ 69 w 764"/>
                <a:gd name="T109" fmla="*/ 431 h 555"/>
                <a:gd name="T110" fmla="*/ 52 w 764"/>
                <a:gd name="T111" fmla="*/ 421 h 555"/>
                <a:gd name="T112" fmla="*/ 34 w 764"/>
                <a:gd name="T113" fmla="*/ 384 h 555"/>
                <a:gd name="T114" fmla="*/ 19 w 764"/>
                <a:gd name="T115" fmla="*/ 309 h 555"/>
                <a:gd name="T116" fmla="*/ 10 w 764"/>
                <a:gd name="T117" fmla="*/ 291 h 555"/>
                <a:gd name="T118" fmla="*/ 0 w 764"/>
                <a:gd name="T119" fmla="*/ 280 h 555"/>
                <a:gd name="T120" fmla="*/ 2 w 764"/>
                <a:gd name="T121" fmla="*/ 268 h 555"/>
                <a:gd name="T122" fmla="*/ 22 w 764"/>
                <a:gd name="T123" fmla="*/ 248 h 555"/>
                <a:gd name="T124" fmla="*/ 34 w 764"/>
                <a:gd name="T125" fmla="*/ 221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64" h="555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27" name="Freeform 261"/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>
              <a:off x="5480053" y="2489209"/>
              <a:ext cx="365125" cy="423865"/>
            </a:xfrm>
            <a:custGeom>
              <a:avLst/>
              <a:gdLst>
                <a:gd name="T0" fmla="*/ 779 w 831"/>
                <a:gd name="T1" fmla="*/ 82 h 812"/>
                <a:gd name="T2" fmla="*/ 707 w 831"/>
                <a:gd name="T3" fmla="*/ 29 h 812"/>
                <a:gd name="T4" fmla="*/ 562 w 831"/>
                <a:gd name="T5" fmla="*/ 10 h 812"/>
                <a:gd name="T6" fmla="*/ 499 w 831"/>
                <a:gd name="T7" fmla="*/ 29 h 812"/>
                <a:gd name="T8" fmla="*/ 486 w 831"/>
                <a:gd name="T9" fmla="*/ 49 h 812"/>
                <a:gd name="T10" fmla="*/ 497 w 831"/>
                <a:gd name="T11" fmla="*/ 71 h 812"/>
                <a:gd name="T12" fmla="*/ 517 w 831"/>
                <a:gd name="T13" fmla="*/ 90 h 812"/>
                <a:gd name="T14" fmla="*/ 516 w 831"/>
                <a:gd name="T15" fmla="*/ 111 h 812"/>
                <a:gd name="T16" fmla="*/ 491 w 831"/>
                <a:gd name="T17" fmla="*/ 140 h 812"/>
                <a:gd name="T18" fmla="*/ 480 w 831"/>
                <a:gd name="T19" fmla="*/ 162 h 812"/>
                <a:gd name="T20" fmla="*/ 450 w 831"/>
                <a:gd name="T21" fmla="*/ 184 h 812"/>
                <a:gd name="T22" fmla="*/ 427 w 831"/>
                <a:gd name="T23" fmla="*/ 243 h 812"/>
                <a:gd name="T24" fmla="*/ 420 w 831"/>
                <a:gd name="T25" fmla="*/ 332 h 812"/>
                <a:gd name="T26" fmla="*/ 392 w 831"/>
                <a:gd name="T27" fmla="*/ 319 h 812"/>
                <a:gd name="T28" fmla="*/ 370 w 831"/>
                <a:gd name="T29" fmla="*/ 315 h 812"/>
                <a:gd name="T30" fmla="*/ 338 w 831"/>
                <a:gd name="T31" fmla="*/ 339 h 812"/>
                <a:gd name="T32" fmla="*/ 313 w 831"/>
                <a:gd name="T33" fmla="*/ 351 h 812"/>
                <a:gd name="T34" fmla="*/ 290 w 831"/>
                <a:gd name="T35" fmla="*/ 370 h 812"/>
                <a:gd name="T36" fmla="*/ 280 w 831"/>
                <a:gd name="T37" fmla="*/ 424 h 812"/>
                <a:gd name="T38" fmla="*/ 235 w 831"/>
                <a:gd name="T39" fmla="*/ 442 h 812"/>
                <a:gd name="T40" fmla="*/ 127 w 831"/>
                <a:gd name="T41" fmla="*/ 462 h 812"/>
                <a:gd name="T42" fmla="*/ 26 w 831"/>
                <a:gd name="T43" fmla="*/ 449 h 812"/>
                <a:gd name="T44" fmla="*/ 51 w 831"/>
                <a:gd name="T45" fmla="*/ 505 h 812"/>
                <a:gd name="T46" fmla="*/ 96 w 831"/>
                <a:gd name="T47" fmla="*/ 540 h 812"/>
                <a:gd name="T48" fmla="*/ 123 w 831"/>
                <a:gd name="T49" fmla="*/ 577 h 812"/>
                <a:gd name="T50" fmla="*/ 142 w 831"/>
                <a:gd name="T51" fmla="*/ 596 h 812"/>
                <a:gd name="T52" fmla="*/ 99 w 831"/>
                <a:gd name="T53" fmla="*/ 647 h 812"/>
                <a:gd name="T54" fmla="*/ 87 w 831"/>
                <a:gd name="T55" fmla="*/ 671 h 812"/>
                <a:gd name="T56" fmla="*/ 109 w 831"/>
                <a:gd name="T57" fmla="*/ 720 h 812"/>
                <a:gd name="T58" fmla="*/ 222 w 831"/>
                <a:gd name="T59" fmla="*/ 710 h 812"/>
                <a:gd name="T60" fmla="*/ 302 w 831"/>
                <a:gd name="T61" fmla="*/ 705 h 812"/>
                <a:gd name="T62" fmla="*/ 330 w 831"/>
                <a:gd name="T63" fmla="*/ 721 h 812"/>
                <a:gd name="T64" fmla="*/ 359 w 831"/>
                <a:gd name="T65" fmla="*/ 756 h 812"/>
                <a:gd name="T66" fmla="*/ 408 w 831"/>
                <a:gd name="T67" fmla="*/ 785 h 812"/>
                <a:gd name="T68" fmla="*/ 449 w 831"/>
                <a:gd name="T69" fmla="*/ 803 h 812"/>
                <a:gd name="T70" fmla="*/ 460 w 831"/>
                <a:gd name="T71" fmla="*/ 791 h 812"/>
                <a:gd name="T72" fmla="*/ 487 w 831"/>
                <a:gd name="T73" fmla="*/ 774 h 812"/>
                <a:gd name="T74" fmla="*/ 554 w 831"/>
                <a:gd name="T75" fmla="*/ 764 h 812"/>
                <a:gd name="T76" fmla="*/ 597 w 831"/>
                <a:gd name="T77" fmla="*/ 750 h 812"/>
                <a:gd name="T78" fmla="*/ 618 w 831"/>
                <a:gd name="T79" fmla="*/ 727 h 812"/>
                <a:gd name="T80" fmla="*/ 584 w 831"/>
                <a:gd name="T81" fmla="*/ 700 h 812"/>
                <a:gd name="T82" fmla="*/ 542 w 831"/>
                <a:gd name="T83" fmla="*/ 641 h 812"/>
                <a:gd name="T84" fmla="*/ 526 w 831"/>
                <a:gd name="T85" fmla="*/ 624 h 812"/>
                <a:gd name="T86" fmla="*/ 526 w 831"/>
                <a:gd name="T87" fmla="*/ 578 h 812"/>
                <a:gd name="T88" fmla="*/ 582 w 831"/>
                <a:gd name="T89" fmla="*/ 563 h 812"/>
                <a:gd name="T90" fmla="*/ 622 w 831"/>
                <a:gd name="T91" fmla="*/ 531 h 812"/>
                <a:gd name="T92" fmla="*/ 688 w 831"/>
                <a:gd name="T93" fmla="*/ 417 h 812"/>
                <a:gd name="T94" fmla="*/ 730 w 831"/>
                <a:gd name="T95" fmla="*/ 368 h 812"/>
                <a:gd name="T96" fmla="*/ 725 w 831"/>
                <a:gd name="T97" fmla="*/ 330 h 812"/>
                <a:gd name="T98" fmla="*/ 729 w 831"/>
                <a:gd name="T99" fmla="*/ 305 h 812"/>
                <a:gd name="T100" fmla="*/ 751 w 831"/>
                <a:gd name="T101" fmla="*/ 289 h 812"/>
                <a:gd name="T102" fmla="*/ 670 w 831"/>
                <a:gd name="T103" fmla="*/ 207 h 812"/>
                <a:gd name="T104" fmla="*/ 758 w 831"/>
                <a:gd name="T105" fmla="*/ 140 h 812"/>
                <a:gd name="T106" fmla="*/ 805 w 831"/>
                <a:gd name="T107" fmla="*/ 123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31" h="812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28" name="Freeform 262"/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>
              <a:off x="6270628" y="2757498"/>
              <a:ext cx="220663" cy="585789"/>
            </a:xfrm>
            <a:custGeom>
              <a:avLst/>
              <a:gdLst>
                <a:gd name="T0" fmla="*/ 438 w 505"/>
                <a:gd name="T1" fmla="*/ 1067 h 1121"/>
                <a:gd name="T2" fmla="*/ 443 w 505"/>
                <a:gd name="T3" fmla="*/ 1028 h 1121"/>
                <a:gd name="T4" fmla="*/ 399 w 505"/>
                <a:gd name="T5" fmla="*/ 1022 h 1121"/>
                <a:gd name="T6" fmla="*/ 405 w 505"/>
                <a:gd name="T7" fmla="*/ 957 h 1121"/>
                <a:gd name="T8" fmla="*/ 419 w 505"/>
                <a:gd name="T9" fmla="*/ 931 h 1121"/>
                <a:gd name="T10" fmla="*/ 413 w 505"/>
                <a:gd name="T11" fmla="*/ 899 h 1121"/>
                <a:gd name="T12" fmla="*/ 398 w 505"/>
                <a:gd name="T13" fmla="*/ 893 h 1121"/>
                <a:gd name="T14" fmla="*/ 382 w 505"/>
                <a:gd name="T15" fmla="*/ 838 h 1121"/>
                <a:gd name="T16" fmla="*/ 324 w 505"/>
                <a:gd name="T17" fmla="*/ 719 h 1121"/>
                <a:gd name="T18" fmla="*/ 296 w 505"/>
                <a:gd name="T19" fmla="*/ 703 h 1121"/>
                <a:gd name="T20" fmla="*/ 282 w 505"/>
                <a:gd name="T21" fmla="*/ 718 h 1121"/>
                <a:gd name="T22" fmla="*/ 226 w 505"/>
                <a:gd name="T23" fmla="*/ 742 h 1121"/>
                <a:gd name="T24" fmla="*/ 169 w 505"/>
                <a:gd name="T25" fmla="*/ 736 h 1121"/>
                <a:gd name="T26" fmla="*/ 133 w 505"/>
                <a:gd name="T27" fmla="*/ 567 h 1121"/>
                <a:gd name="T28" fmla="*/ 101 w 505"/>
                <a:gd name="T29" fmla="*/ 520 h 1121"/>
                <a:gd name="T30" fmla="*/ 51 w 505"/>
                <a:gd name="T31" fmla="*/ 502 h 1121"/>
                <a:gd name="T32" fmla="*/ 8 w 505"/>
                <a:gd name="T33" fmla="*/ 471 h 1121"/>
                <a:gd name="T34" fmla="*/ 23 w 505"/>
                <a:gd name="T35" fmla="*/ 445 h 1121"/>
                <a:gd name="T36" fmla="*/ 58 w 505"/>
                <a:gd name="T37" fmla="*/ 361 h 1121"/>
                <a:gd name="T38" fmla="*/ 67 w 505"/>
                <a:gd name="T39" fmla="*/ 277 h 1121"/>
                <a:gd name="T40" fmla="*/ 80 w 505"/>
                <a:gd name="T41" fmla="*/ 265 h 1121"/>
                <a:gd name="T42" fmla="*/ 113 w 505"/>
                <a:gd name="T43" fmla="*/ 258 h 1121"/>
                <a:gd name="T44" fmla="*/ 134 w 505"/>
                <a:gd name="T45" fmla="*/ 222 h 1121"/>
                <a:gd name="T46" fmla="*/ 140 w 505"/>
                <a:gd name="T47" fmla="*/ 117 h 1121"/>
                <a:gd name="T48" fmla="*/ 159 w 505"/>
                <a:gd name="T49" fmla="*/ 98 h 1121"/>
                <a:gd name="T50" fmla="*/ 213 w 505"/>
                <a:gd name="T51" fmla="*/ 74 h 1121"/>
                <a:gd name="T52" fmla="*/ 234 w 505"/>
                <a:gd name="T53" fmla="*/ 21 h 1121"/>
                <a:gd name="T54" fmla="*/ 277 w 505"/>
                <a:gd name="T55" fmla="*/ 31 h 1121"/>
                <a:gd name="T56" fmla="*/ 312 w 505"/>
                <a:gd name="T57" fmla="*/ 49 h 1121"/>
                <a:gd name="T58" fmla="*/ 337 w 505"/>
                <a:gd name="T59" fmla="*/ 122 h 1121"/>
                <a:gd name="T60" fmla="*/ 335 w 505"/>
                <a:gd name="T61" fmla="*/ 167 h 1121"/>
                <a:gd name="T62" fmla="*/ 300 w 505"/>
                <a:gd name="T63" fmla="*/ 216 h 1121"/>
                <a:gd name="T64" fmla="*/ 293 w 505"/>
                <a:gd name="T65" fmla="*/ 245 h 1121"/>
                <a:gd name="T66" fmla="*/ 309 w 505"/>
                <a:gd name="T67" fmla="*/ 261 h 1121"/>
                <a:gd name="T68" fmla="*/ 346 w 505"/>
                <a:gd name="T69" fmla="*/ 270 h 1121"/>
                <a:gd name="T70" fmla="*/ 371 w 505"/>
                <a:gd name="T71" fmla="*/ 291 h 1121"/>
                <a:gd name="T72" fmla="*/ 398 w 505"/>
                <a:gd name="T73" fmla="*/ 345 h 1121"/>
                <a:gd name="T74" fmla="*/ 430 w 505"/>
                <a:gd name="T75" fmla="*/ 400 h 1121"/>
                <a:gd name="T76" fmla="*/ 464 w 505"/>
                <a:gd name="T77" fmla="*/ 418 h 1121"/>
                <a:gd name="T78" fmla="*/ 505 w 505"/>
                <a:gd name="T79" fmla="*/ 418 h 1121"/>
                <a:gd name="T80" fmla="*/ 476 w 505"/>
                <a:gd name="T81" fmla="*/ 494 h 1121"/>
                <a:gd name="T82" fmla="*/ 427 w 505"/>
                <a:gd name="T83" fmla="*/ 510 h 1121"/>
                <a:gd name="T84" fmla="*/ 383 w 505"/>
                <a:gd name="T85" fmla="*/ 528 h 1121"/>
                <a:gd name="T86" fmla="*/ 360 w 505"/>
                <a:gd name="T87" fmla="*/ 572 h 1121"/>
                <a:gd name="T88" fmla="*/ 370 w 505"/>
                <a:gd name="T89" fmla="*/ 637 h 1121"/>
                <a:gd name="T90" fmla="*/ 402 w 505"/>
                <a:gd name="T91" fmla="*/ 683 h 1121"/>
                <a:gd name="T92" fmla="*/ 430 w 505"/>
                <a:gd name="T93" fmla="*/ 735 h 1121"/>
                <a:gd name="T94" fmla="*/ 428 w 505"/>
                <a:gd name="T95" fmla="*/ 776 h 1121"/>
                <a:gd name="T96" fmla="*/ 419 w 505"/>
                <a:gd name="T97" fmla="*/ 801 h 1121"/>
                <a:gd name="T98" fmla="*/ 435 w 505"/>
                <a:gd name="T99" fmla="*/ 851 h 1121"/>
                <a:gd name="T100" fmla="*/ 483 w 505"/>
                <a:gd name="T101" fmla="*/ 965 h 1121"/>
                <a:gd name="T102" fmla="*/ 458 w 505"/>
                <a:gd name="T103" fmla="*/ 1082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05" h="1121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29" name="Freeform 263"/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>
              <a:off x="3594102" y="3267087"/>
              <a:ext cx="80963" cy="58738"/>
            </a:xfrm>
            <a:custGeom>
              <a:avLst/>
              <a:gdLst>
                <a:gd name="T0" fmla="*/ 180 w 180"/>
                <a:gd name="T1" fmla="*/ 7 h 112"/>
                <a:gd name="T2" fmla="*/ 171 w 180"/>
                <a:gd name="T3" fmla="*/ 24 h 112"/>
                <a:gd name="T4" fmla="*/ 163 w 180"/>
                <a:gd name="T5" fmla="*/ 39 h 112"/>
                <a:gd name="T6" fmla="*/ 152 w 180"/>
                <a:gd name="T7" fmla="*/ 53 h 112"/>
                <a:gd name="T8" fmla="*/ 141 w 180"/>
                <a:gd name="T9" fmla="*/ 66 h 112"/>
                <a:gd name="T10" fmla="*/ 129 w 180"/>
                <a:gd name="T11" fmla="*/ 80 h 112"/>
                <a:gd name="T12" fmla="*/ 115 w 180"/>
                <a:gd name="T13" fmla="*/ 92 h 112"/>
                <a:gd name="T14" fmla="*/ 101 w 180"/>
                <a:gd name="T15" fmla="*/ 102 h 112"/>
                <a:gd name="T16" fmla="*/ 87 w 180"/>
                <a:gd name="T17" fmla="*/ 112 h 112"/>
                <a:gd name="T18" fmla="*/ 82 w 180"/>
                <a:gd name="T19" fmla="*/ 107 h 112"/>
                <a:gd name="T20" fmla="*/ 79 w 180"/>
                <a:gd name="T21" fmla="*/ 101 h 112"/>
                <a:gd name="T22" fmla="*/ 76 w 180"/>
                <a:gd name="T23" fmla="*/ 95 h 112"/>
                <a:gd name="T24" fmla="*/ 74 w 180"/>
                <a:gd name="T25" fmla="*/ 88 h 112"/>
                <a:gd name="T26" fmla="*/ 70 w 180"/>
                <a:gd name="T27" fmla="*/ 81 h 112"/>
                <a:gd name="T28" fmla="*/ 68 w 180"/>
                <a:gd name="T29" fmla="*/ 74 h 112"/>
                <a:gd name="T30" fmla="*/ 65 w 180"/>
                <a:gd name="T31" fmla="*/ 69 h 112"/>
                <a:gd name="T32" fmla="*/ 60 w 180"/>
                <a:gd name="T33" fmla="*/ 63 h 112"/>
                <a:gd name="T34" fmla="*/ 45 w 180"/>
                <a:gd name="T35" fmla="*/ 48 h 112"/>
                <a:gd name="T36" fmla="*/ 36 w 180"/>
                <a:gd name="T37" fmla="*/ 38 h 112"/>
                <a:gd name="T38" fmla="*/ 30 w 180"/>
                <a:gd name="T39" fmla="*/ 33 h 112"/>
                <a:gd name="T40" fmla="*/ 25 w 180"/>
                <a:gd name="T41" fmla="*/ 31 h 112"/>
                <a:gd name="T42" fmla="*/ 18 w 180"/>
                <a:gd name="T43" fmla="*/ 30 h 112"/>
                <a:gd name="T44" fmla="*/ 0 w 180"/>
                <a:gd name="T45" fmla="*/ 26 h 112"/>
                <a:gd name="T46" fmla="*/ 26 w 180"/>
                <a:gd name="T47" fmla="*/ 14 h 112"/>
                <a:gd name="T48" fmla="*/ 41 w 180"/>
                <a:gd name="T49" fmla="*/ 9 h 112"/>
                <a:gd name="T50" fmla="*/ 56 w 180"/>
                <a:gd name="T51" fmla="*/ 5 h 112"/>
                <a:gd name="T52" fmla="*/ 74 w 180"/>
                <a:gd name="T53" fmla="*/ 3 h 112"/>
                <a:gd name="T54" fmla="*/ 93 w 180"/>
                <a:gd name="T55" fmla="*/ 1 h 112"/>
                <a:gd name="T56" fmla="*/ 114 w 180"/>
                <a:gd name="T57" fmla="*/ 0 h 112"/>
                <a:gd name="T58" fmla="*/ 135 w 180"/>
                <a:gd name="T59" fmla="*/ 1 h 112"/>
                <a:gd name="T60" fmla="*/ 157 w 180"/>
                <a:gd name="T61" fmla="*/ 3 h 112"/>
                <a:gd name="T62" fmla="*/ 180 w 180"/>
                <a:gd name="T63" fmla="*/ 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112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30" name="Freeform 264"/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>
              <a:off x="3678240" y="3349637"/>
              <a:ext cx="74612" cy="100013"/>
            </a:xfrm>
            <a:custGeom>
              <a:avLst/>
              <a:gdLst>
                <a:gd name="T0" fmla="*/ 0 w 173"/>
                <a:gd name="T1" fmla="*/ 68 h 192"/>
                <a:gd name="T2" fmla="*/ 27 w 173"/>
                <a:gd name="T3" fmla="*/ 42 h 192"/>
                <a:gd name="T4" fmla="*/ 51 w 173"/>
                <a:gd name="T5" fmla="*/ 21 h 192"/>
                <a:gd name="T6" fmla="*/ 56 w 173"/>
                <a:gd name="T7" fmla="*/ 16 h 192"/>
                <a:gd name="T8" fmla="*/ 63 w 173"/>
                <a:gd name="T9" fmla="*/ 12 h 192"/>
                <a:gd name="T10" fmla="*/ 70 w 173"/>
                <a:gd name="T11" fmla="*/ 8 h 192"/>
                <a:gd name="T12" fmla="*/ 76 w 173"/>
                <a:gd name="T13" fmla="*/ 6 h 192"/>
                <a:gd name="T14" fmla="*/ 83 w 173"/>
                <a:gd name="T15" fmla="*/ 3 h 192"/>
                <a:gd name="T16" fmla="*/ 90 w 173"/>
                <a:gd name="T17" fmla="*/ 2 h 192"/>
                <a:gd name="T18" fmla="*/ 98 w 173"/>
                <a:gd name="T19" fmla="*/ 1 h 192"/>
                <a:gd name="T20" fmla="*/ 107 w 173"/>
                <a:gd name="T21" fmla="*/ 0 h 192"/>
                <a:gd name="T22" fmla="*/ 116 w 173"/>
                <a:gd name="T23" fmla="*/ 1 h 192"/>
                <a:gd name="T24" fmla="*/ 124 w 173"/>
                <a:gd name="T25" fmla="*/ 2 h 192"/>
                <a:gd name="T26" fmla="*/ 132 w 173"/>
                <a:gd name="T27" fmla="*/ 5 h 192"/>
                <a:gd name="T28" fmla="*/ 139 w 173"/>
                <a:gd name="T29" fmla="*/ 8 h 192"/>
                <a:gd name="T30" fmla="*/ 145 w 173"/>
                <a:gd name="T31" fmla="*/ 13 h 192"/>
                <a:gd name="T32" fmla="*/ 151 w 173"/>
                <a:gd name="T33" fmla="*/ 19 h 192"/>
                <a:gd name="T34" fmla="*/ 155 w 173"/>
                <a:gd name="T35" fmla="*/ 24 h 192"/>
                <a:gd name="T36" fmla="*/ 160 w 173"/>
                <a:gd name="T37" fmla="*/ 30 h 192"/>
                <a:gd name="T38" fmla="*/ 163 w 173"/>
                <a:gd name="T39" fmla="*/ 37 h 192"/>
                <a:gd name="T40" fmla="*/ 166 w 173"/>
                <a:gd name="T41" fmla="*/ 43 h 192"/>
                <a:gd name="T42" fmla="*/ 168 w 173"/>
                <a:gd name="T43" fmla="*/ 50 h 192"/>
                <a:gd name="T44" fmla="*/ 169 w 173"/>
                <a:gd name="T45" fmla="*/ 57 h 192"/>
                <a:gd name="T46" fmla="*/ 172 w 173"/>
                <a:gd name="T47" fmla="*/ 72 h 192"/>
                <a:gd name="T48" fmla="*/ 173 w 173"/>
                <a:gd name="T49" fmla="*/ 87 h 192"/>
                <a:gd name="T50" fmla="*/ 157 w 173"/>
                <a:gd name="T51" fmla="*/ 114 h 192"/>
                <a:gd name="T52" fmla="*/ 146 w 173"/>
                <a:gd name="T53" fmla="*/ 137 h 192"/>
                <a:gd name="T54" fmla="*/ 139 w 173"/>
                <a:gd name="T55" fmla="*/ 148 h 192"/>
                <a:gd name="T56" fmla="*/ 130 w 173"/>
                <a:gd name="T57" fmla="*/ 160 h 192"/>
                <a:gd name="T58" fmla="*/ 117 w 173"/>
                <a:gd name="T59" fmla="*/ 174 h 192"/>
                <a:gd name="T60" fmla="*/ 99 w 173"/>
                <a:gd name="T61" fmla="*/ 192 h 192"/>
                <a:gd name="T62" fmla="*/ 86 w 173"/>
                <a:gd name="T63" fmla="*/ 183 h 192"/>
                <a:gd name="T64" fmla="*/ 74 w 173"/>
                <a:gd name="T65" fmla="*/ 176 h 192"/>
                <a:gd name="T66" fmla="*/ 63 w 173"/>
                <a:gd name="T67" fmla="*/ 169 h 192"/>
                <a:gd name="T68" fmla="*/ 54 w 173"/>
                <a:gd name="T69" fmla="*/ 163 h 192"/>
                <a:gd name="T70" fmla="*/ 46 w 173"/>
                <a:gd name="T71" fmla="*/ 156 h 192"/>
                <a:gd name="T72" fmla="*/ 40 w 173"/>
                <a:gd name="T73" fmla="*/ 150 h 192"/>
                <a:gd name="T74" fmla="*/ 34 w 173"/>
                <a:gd name="T75" fmla="*/ 144 h 192"/>
                <a:gd name="T76" fmla="*/ 30 w 173"/>
                <a:gd name="T77" fmla="*/ 137 h 192"/>
                <a:gd name="T78" fmla="*/ 22 w 173"/>
                <a:gd name="T79" fmla="*/ 123 h 192"/>
                <a:gd name="T80" fmla="*/ 16 w 173"/>
                <a:gd name="T81" fmla="*/ 107 h 192"/>
                <a:gd name="T82" fmla="*/ 9 w 173"/>
                <a:gd name="T83" fmla="*/ 90 h 192"/>
                <a:gd name="T84" fmla="*/ 0 w 173"/>
                <a:gd name="T85" fmla="*/ 6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3" h="192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31" name="Freeform 265"/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>
              <a:off x="3721102" y="3400437"/>
              <a:ext cx="104775" cy="131764"/>
            </a:xfrm>
            <a:custGeom>
              <a:avLst/>
              <a:gdLst>
                <a:gd name="T0" fmla="*/ 74 w 233"/>
                <a:gd name="T1" fmla="*/ 0 h 252"/>
                <a:gd name="T2" fmla="*/ 83 w 233"/>
                <a:gd name="T3" fmla="*/ 2 h 252"/>
                <a:gd name="T4" fmla="*/ 89 w 233"/>
                <a:gd name="T5" fmla="*/ 3 h 252"/>
                <a:gd name="T6" fmla="*/ 95 w 233"/>
                <a:gd name="T7" fmla="*/ 3 h 252"/>
                <a:gd name="T8" fmla="*/ 99 w 233"/>
                <a:gd name="T9" fmla="*/ 2 h 252"/>
                <a:gd name="T10" fmla="*/ 106 w 233"/>
                <a:gd name="T11" fmla="*/ 1 h 252"/>
                <a:gd name="T12" fmla="*/ 113 w 233"/>
                <a:gd name="T13" fmla="*/ 0 h 252"/>
                <a:gd name="T14" fmla="*/ 125 w 233"/>
                <a:gd name="T15" fmla="*/ 17 h 252"/>
                <a:gd name="T16" fmla="*/ 140 w 233"/>
                <a:gd name="T17" fmla="*/ 37 h 252"/>
                <a:gd name="T18" fmla="*/ 144 w 233"/>
                <a:gd name="T19" fmla="*/ 42 h 252"/>
                <a:gd name="T20" fmla="*/ 148 w 233"/>
                <a:gd name="T21" fmla="*/ 46 h 252"/>
                <a:gd name="T22" fmla="*/ 153 w 233"/>
                <a:gd name="T23" fmla="*/ 49 h 252"/>
                <a:gd name="T24" fmla="*/ 157 w 233"/>
                <a:gd name="T25" fmla="*/ 52 h 252"/>
                <a:gd name="T26" fmla="*/ 163 w 233"/>
                <a:gd name="T27" fmla="*/ 54 h 252"/>
                <a:gd name="T28" fmla="*/ 168 w 233"/>
                <a:gd name="T29" fmla="*/ 56 h 252"/>
                <a:gd name="T30" fmla="*/ 174 w 233"/>
                <a:gd name="T31" fmla="*/ 56 h 252"/>
                <a:gd name="T32" fmla="*/ 180 w 233"/>
                <a:gd name="T33" fmla="*/ 56 h 252"/>
                <a:gd name="T34" fmla="*/ 180 w 233"/>
                <a:gd name="T35" fmla="*/ 80 h 252"/>
                <a:gd name="T36" fmla="*/ 193 w 233"/>
                <a:gd name="T37" fmla="*/ 103 h 252"/>
                <a:gd name="T38" fmla="*/ 212 w 233"/>
                <a:gd name="T39" fmla="*/ 128 h 252"/>
                <a:gd name="T40" fmla="*/ 215 w 233"/>
                <a:gd name="T41" fmla="*/ 135 h 252"/>
                <a:gd name="T42" fmla="*/ 220 w 233"/>
                <a:gd name="T43" fmla="*/ 142 h 252"/>
                <a:gd name="T44" fmla="*/ 223 w 233"/>
                <a:gd name="T45" fmla="*/ 151 h 252"/>
                <a:gd name="T46" fmla="*/ 226 w 233"/>
                <a:gd name="T47" fmla="*/ 160 h 252"/>
                <a:gd name="T48" fmla="*/ 230 w 233"/>
                <a:gd name="T49" fmla="*/ 170 h 252"/>
                <a:gd name="T50" fmla="*/ 232 w 233"/>
                <a:gd name="T51" fmla="*/ 180 h 252"/>
                <a:gd name="T52" fmla="*/ 233 w 233"/>
                <a:gd name="T53" fmla="*/ 191 h 252"/>
                <a:gd name="T54" fmla="*/ 233 w 233"/>
                <a:gd name="T55" fmla="*/ 204 h 252"/>
                <a:gd name="T56" fmla="*/ 232 w 233"/>
                <a:gd name="T57" fmla="*/ 216 h 252"/>
                <a:gd name="T58" fmla="*/ 230 w 233"/>
                <a:gd name="T59" fmla="*/ 228 h 252"/>
                <a:gd name="T60" fmla="*/ 227 w 233"/>
                <a:gd name="T61" fmla="*/ 240 h 252"/>
                <a:gd name="T62" fmla="*/ 226 w 233"/>
                <a:gd name="T63" fmla="*/ 252 h 252"/>
                <a:gd name="T64" fmla="*/ 222 w 233"/>
                <a:gd name="T65" fmla="*/ 252 h 252"/>
                <a:gd name="T66" fmla="*/ 215 w 233"/>
                <a:gd name="T67" fmla="*/ 250 h 252"/>
                <a:gd name="T68" fmla="*/ 208 w 233"/>
                <a:gd name="T69" fmla="*/ 246 h 252"/>
                <a:gd name="T70" fmla="*/ 198 w 233"/>
                <a:gd name="T71" fmla="*/ 241 h 252"/>
                <a:gd name="T72" fmla="*/ 176 w 233"/>
                <a:gd name="T73" fmla="*/ 226 h 252"/>
                <a:gd name="T74" fmla="*/ 151 w 233"/>
                <a:gd name="T75" fmla="*/ 208 h 252"/>
                <a:gd name="T76" fmla="*/ 125 w 233"/>
                <a:gd name="T77" fmla="*/ 186 h 252"/>
                <a:gd name="T78" fmla="*/ 100 w 233"/>
                <a:gd name="T79" fmla="*/ 165 h 252"/>
                <a:gd name="T80" fmla="*/ 78 w 233"/>
                <a:gd name="T81" fmla="*/ 145 h 252"/>
                <a:gd name="T82" fmla="*/ 61 w 233"/>
                <a:gd name="T83" fmla="*/ 129 h 252"/>
                <a:gd name="T84" fmla="*/ 55 w 233"/>
                <a:gd name="T85" fmla="*/ 125 h 252"/>
                <a:gd name="T86" fmla="*/ 48 w 233"/>
                <a:gd name="T87" fmla="*/ 120 h 252"/>
                <a:gd name="T88" fmla="*/ 41 w 233"/>
                <a:gd name="T89" fmla="*/ 116 h 252"/>
                <a:gd name="T90" fmla="*/ 33 w 233"/>
                <a:gd name="T91" fmla="*/ 112 h 252"/>
                <a:gd name="T92" fmla="*/ 17 w 233"/>
                <a:gd name="T93" fmla="*/ 104 h 252"/>
                <a:gd name="T94" fmla="*/ 0 w 233"/>
                <a:gd name="T95" fmla="*/ 99 h 252"/>
                <a:gd name="T96" fmla="*/ 40 w 233"/>
                <a:gd name="T97" fmla="*/ 63 h 252"/>
                <a:gd name="T98" fmla="*/ 59 w 233"/>
                <a:gd name="T99" fmla="*/ 43 h 252"/>
                <a:gd name="T100" fmla="*/ 65 w 233"/>
                <a:gd name="T101" fmla="*/ 33 h 252"/>
                <a:gd name="T102" fmla="*/ 69 w 233"/>
                <a:gd name="T103" fmla="*/ 25 h 252"/>
                <a:gd name="T104" fmla="*/ 72 w 233"/>
                <a:gd name="T105" fmla="*/ 14 h 252"/>
                <a:gd name="T106" fmla="*/ 74 w 233"/>
                <a:gd name="T10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3" h="252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32" name="Freeform 266"/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3935415" y="3319475"/>
              <a:ext cx="104775" cy="201613"/>
            </a:xfrm>
            <a:custGeom>
              <a:avLst/>
              <a:gdLst>
                <a:gd name="T0" fmla="*/ 13 w 246"/>
                <a:gd name="T1" fmla="*/ 376 h 380"/>
                <a:gd name="T2" fmla="*/ 14 w 246"/>
                <a:gd name="T3" fmla="*/ 367 h 380"/>
                <a:gd name="T4" fmla="*/ 15 w 246"/>
                <a:gd name="T5" fmla="*/ 359 h 380"/>
                <a:gd name="T6" fmla="*/ 18 w 246"/>
                <a:gd name="T7" fmla="*/ 351 h 380"/>
                <a:gd name="T8" fmla="*/ 20 w 246"/>
                <a:gd name="T9" fmla="*/ 344 h 380"/>
                <a:gd name="T10" fmla="*/ 25 w 246"/>
                <a:gd name="T11" fmla="*/ 333 h 380"/>
                <a:gd name="T12" fmla="*/ 26 w 246"/>
                <a:gd name="T13" fmla="*/ 327 h 380"/>
                <a:gd name="T14" fmla="*/ 25 w 246"/>
                <a:gd name="T15" fmla="*/ 321 h 380"/>
                <a:gd name="T16" fmla="*/ 23 w 246"/>
                <a:gd name="T17" fmla="*/ 314 h 380"/>
                <a:gd name="T18" fmla="*/ 19 w 246"/>
                <a:gd name="T19" fmla="*/ 305 h 380"/>
                <a:gd name="T20" fmla="*/ 13 w 246"/>
                <a:gd name="T21" fmla="*/ 295 h 380"/>
                <a:gd name="T22" fmla="*/ 9 w 246"/>
                <a:gd name="T23" fmla="*/ 285 h 380"/>
                <a:gd name="T24" fmla="*/ 4 w 246"/>
                <a:gd name="T25" fmla="*/ 275 h 380"/>
                <a:gd name="T26" fmla="*/ 1 w 246"/>
                <a:gd name="T27" fmla="*/ 267 h 380"/>
                <a:gd name="T28" fmla="*/ 0 w 246"/>
                <a:gd name="T29" fmla="*/ 259 h 380"/>
                <a:gd name="T30" fmla="*/ 1 w 246"/>
                <a:gd name="T31" fmla="*/ 251 h 380"/>
                <a:gd name="T32" fmla="*/ 2 w 246"/>
                <a:gd name="T33" fmla="*/ 243 h 380"/>
                <a:gd name="T34" fmla="*/ 3 w 246"/>
                <a:gd name="T35" fmla="*/ 236 h 380"/>
                <a:gd name="T36" fmla="*/ 6 w 246"/>
                <a:gd name="T37" fmla="*/ 230 h 380"/>
                <a:gd name="T38" fmla="*/ 11 w 246"/>
                <a:gd name="T39" fmla="*/ 218 h 380"/>
                <a:gd name="T40" fmla="*/ 19 w 246"/>
                <a:gd name="T41" fmla="*/ 207 h 380"/>
                <a:gd name="T42" fmla="*/ 26 w 246"/>
                <a:gd name="T43" fmla="*/ 197 h 380"/>
                <a:gd name="T44" fmla="*/ 34 w 246"/>
                <a:gd name="T45" fmla="*/ 185 h 380"/>
                <a:gd name="T46" fmla="*/ 41 w 246"/>
                <a:gd name="T47" fmla="*/ 173 h 380"/>
                <a:gd name="T48" fmla="*/ 47 w 246"/>
                <a:gd name="T49" fmla="*/ 160 h 380"/>
                <a:gd name="T50" fmla="*/ 26 w 246"/>
                <a:gd name="T51" fmla="*/ 73 h 380"/>
                <a:gd name="T52" fmla="*/ 26 w 246"/>
                <a:gd name="T53" fmla="*/ 50 h 380"/>
                <a:gd name="T54" fmla="*/ 24 w 246"/>
                <a:gd name="T55" fmla="*/ 33 h 380"/>
                <a:gd name="T56" fmla="*/ 24 w 246"/>
                <a:gd name="T57" fmla="*/ 25 h 380"/>
                <a:gd name="T58" fmla="*/ 24 w 246"/>
                <a:gd name="T59" fmla="*/ 16 h 380"/>
                <a:gd name="T60" fmla="*/ 25 w 246"/>
                <a:gd name="T61" fmla="*/ 8 h 380"/>
                <a:gd name="T62" fmla="*/ 26 w 246"/>
                <a:gd name="T63" fmla="*/ 0 h 380"/>
                <a:gd name="T64" fmla="*/ 180 w 246"/>
                <a:gd name="T65" fmla="*/ 0 h 380"/>
                <a:gd name="T66" fmla="*/ 220 w 246"/>
                <a:gd name="T67" fmla="*/ 129 h 380"/>
                <a:gd name="T68" fmla="*/ 220 w 246"/>
                <a:gd name="T69" fmla="*/ 210 h 380"/>
                <a:gd name="T70" fmla="*/ 220 w 246"/>
                <a:gd name="T71" fmla="*/ 220 h 380"/>
                <a:gd name="T72" fmla="*/ 221 w 246"/>
                <a:gd name="T73" fmla="*/ 230 h 380"/>
                <a:gd name="T74" fmla="*/ 223 w 246"/>
                <a:gd name="T75" fmla="*/ 240 h 380"/>
                <a:gd name="T76" fmla="*/ 225 w 246"/>
                <a:gd name="T77" fmla="*/ 250 h 380"/>
                <a:gd name="T78" fmla="*/ 228 w 246"/>
                <a:gd name="T79" fmla="*/ 259 h 380"/>
                <a:gd name="T80" fmla="*/ 234 w 246"/>
                <a:gd name="T81" fmla="*/ 268 h 380"/>
                <a:gd name="T82" fmla="*/ 239 w 246"/>
                <a:gd name="T83" fmla="*/ 278 h 380"/>
                <a:gd name="T84" fmla="*/ 246 w 246"/>
                <a:gd name="T85" fmla="*/ 289 h 380"/>
                <a:gd name="T86" fmla="*/ 224 w 246"/>
                <a:gd name="T87" fmla="*/ 295 h 380"/>
                <a:gd name="T88" fmla="*/ 202 w 246"/>
                <a:gd name="T89" fmla="*/ 302 h 380"/>
                <a:gd name="T90" fmla="*/ 181 w 246"/>
                <a:gd name="T91" fmla="*/ 310 h 380"/>
                <a:gd name="T92" fmla="*/ 160 w 246"/>
                <a:gd name="T93" fmla="*/ 319 h 380"/>
                <a:gd name="T94" fmla="*/ 141 w 246"/>
                <a:gd name="T95" fmla="*/ 328 h 380"/>
                <a:gd name="T96" fmla="*/ 120 w 246"/>
                <a:gd name="T97" fmla="*/ 338 h 380"/>
                <a:gd name="T98" fmla="*/ 100 w 246"/>
                <a:gd name="T99" fmla="*/ 347 h 380"/>
                <a:gd name="T100" fmla="*/ 80 w 246"/>
                <a:gd name="T101" fmla="*/ 358 h 380"/>
                <a:gd name="T102" fmla="*/ 75 w 246"/>
                <a:gd name="T103" fmla="*/ 363 h 380"/>
                <a:gd name="T104" fmla="*/ 69 w 246"/>
                <a:gd name="T105" fmla="*/ 367 h 380"/>
                <a:gd name="T106" fmla="*/ 62 w 246"/>
                <a:gd name="T107" fmla="*/ 372 h 380"/>
                <a:gd name="T108" fmla="*/ 54 w 246"/>
                <a:gd name="T109" fmla="*/ 376 h 380"/>
                <a:gd name="T110" fmla="*/ 46 w 246"/>
                <a:gd name="T111" fmla="*/ 379 h 380"/>
                <a:gd name="T112" fmla="*/ 36 w 246"/>
                <a:gd name="T113" fmla="*/ 380 h 380"/>
                <a:gd name="T114" fmla="*/ 31 w 246"/>
                <a:gd name="T115" fmla="*/ 380 h 380"/>
                <a:gd name="T116" fmla="*/ 25 w 246"/>
                <a:gd name="T117" fmla="*/ 379 h 380"/>
                <a:gd name="T118" fmla="*/ 20 w 246"/>
                <a:gd name="T119" fmla="*/ 378 h 380"/>
                <a:gd name="T120" fmla="*/ 13 w 246"/>
                <a:gd name="T121" fmla="*/ 376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6" h="38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33" name="Freeform 267"/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>
              <a:off x="3587752" y="3235337"/>
              <a:ext cx="87313" cy="58738"/>
            </a:xfrm>
            <a:custGeom>
              <a:avLst/>
              <a:gdLst>
                <a:gd name="T0" fmla="*/ 7 w 193"/>
                <a:gd name="T1" fmla="*/ 20 h 38"/>
                <a:gd name="T2" fmla="*/ 38 w 193"/>
                <a:gd name="T3" fmla="*/ 11 h 38"/>
                <a:gd name="T4" fmla="*/ 67 w 193"/>
                <a:gd name="T5" fmla="*/ 5 h 38"/>
                <a:gd name="T6" fmla="*/ 80 w 193"/>
                <a:gd name="T7" fmla="*/ 3 h 38"/>
                <a:gd name="T8" fmla="*/ 94 w 193"/>
                <a:gd name="T9" fmla="*/ 2 h 38"/>
                <a:gd name="T10" fmla="*/ 110 w 193"/>
                <a:gd name="T11" fmla="*/ 1 h 38"/>
                <a:gd name="T12" fmla="*/ 126 w 193"/>
                <a:gd name="T13" fmla="*/ 0 h 38"/>
                <a:gd name="T14" fmla="*/ 138 w 193"/>
                <a:gd name="T15" fmla="*/ 1 h 38"/>
                <a:gd name="T16" fmla="*/ 149 w 193"/>
                <a:gd name="T17" fmla="*/ 1 h 38"/>
                <a:gd name="T18" fmla="*/ 160 w 193"/>
                <a:gd name="T19" fmla="*/ 2 h 38"/>
                <a:gd name="T20" fmla="*/ 169 w 193"/>
                <a:gd name="T21" fmla="*/ 4 h 38"/>
                <a:gd name="T22" fmla="*/ 178 w 193"/>
                <a:gd name="T23" fmla="*/ 6 h 38"/>
                <a:gd name="T24" fmla="*/ 184 w 193"/>
                <a:gd name="T25" fmla="*/ 11 h 38"/>
                <a:gd name="T26" fmla="*/ 187 w 193"/>
                <a:gd name="T27" fmla="*/ 13 h 38"/>
                <a:gd name="T28" fmla="*/ 189 w 193"/>
                <a:gd name="T29" fmla="*/ 18 h 38"/>
                <a:gd name="T30" fmla="*/ 191 w 193"/>
                <a:gd name="T31" fmla="*/ 21 h 38"/>
                <a:gd name="T32" fmla="*/ 193 w 193"/>
                <a:gd name="T33" fmla="*/ 26 h 38"/>
                <a:gd name="T34" fmla="*/ 183 w 193"/>
                <a:gd name="T35" fmla="*/ 27 h 38"/>
                <a:gd name="T36" fmla="*/ 173 w 193"/>
                <a:gd name="T37" fmla="*/ 28 h 38"/>
                <a:gd name="T38" fmla="*/ 165 w 193"/>
                <a:gd name="T39" fmla="*/ 28 h 38"/>
                <a:gd name="T40" fmla="*/ 156 w 193"/>
                <a:gd name="T41" fmla="*/ 28 h 38"/>
                <a:gd name="T42" fmla="*/ 138 w 193"/>
                <a:gd name="T43" fmla="*/ 27 h 38"/>
                <a:gd name="T44" fmla="*/ 120 w 193"/>
                <a:gd name="T45" fmla="*/ 26 h 38"/>
                <a:gd name="T46" fmla="*/ 103 w 193"/>
                <a:gd name="T47" fmla="*/ 26 h 38"/>
                <a:gd name="T48" fmla="*/ 89 w 193"/>
                <a:gd name="T49" fmla="*/ 28 h 38"/>
                <a:gd name="T50" fmla="*/ 76 w 193"/>
                <a:gd name="T51" fmla="*/ 30 h 38"/>
                <a:gd name="T52" fmla="*/ 63 w 193"/>
                <a:gd name="T53" fmla="*/ 32 h 38"/>
                <a:gd name="T54" fmla="*/ 49 w 193"/>
                <a:gd name="T55" fmla="*/ 34 h 38"/>
                <a:gd name="T56" fmla="*/ 35 w 193"/>
                <a:gd name="T57" fmla="*/ 36 h 38"/>
                <a:gd name="T58" fmla="*/ 19 w 193"/>
                <a:gd name="T59" fmla="*/ 37 h 38"/>
                <a:gd name="T60" fmla="*/ 0 w 193"/>
                <a:gd name="T61" fmla="*/ 38 h 38"/>
                <a:gd name="T62" fmla="*/ 0 w 193"/>
                <a:gd name="T63" fmla="*/ 33 h 38"/>
                <a:gd name="T64" fmla="*/ 1 w 193"/>
                <a:gd name="T65" fmla="*/ 29 h 38"/>
                <a:gd name="T66" fmla="*/ 3 w 193"/>
                <a:gd name="T67" fmla="*/ 24 h 38"/>
                <a:gd name="T68" fmla="*/ 7 w 193"/>
                <a:gd name="T6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3" h="38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34" name="Freeform 268"/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4013202" y="3313125"/>
              <a:ext cx="42863" cy="155576"/>
            </a:xfrm>
            <a:custGeom>
              <a:avLst/>
              <a:gdLst>
                <a:gd name="T0" fmla="*/ 53 w 99"/>
                <a:gd name="T1" fmla="*/ 12 h 301"/>
                <a:gd name="T2" fmla="*/ 59 w 99"/>
                <a:gd name="T3" fmla="*/ 12 h 301"/>
                <a:gd name="T4" fmla="*/ 59 w 99"/>
                <a:gd name="T5" fmla="*/ 19 h 301"/>
                <a:gd name="T6" fmla="*/ 62 w 99"/>
                <a:gd name="T7" fmla="*/ 26 h 301"/>
                <a:gd name="T8" fmla="*/ 63 w 99"/>
                <a:gd name="T9" fmla="*/ 33 h 301"/>
                <a:gd name="T10" fmla="*/ 66 w 99"/>
                <a:gd name="T11" fmla="*/ 42 h 301"/>
                <a:gd name="T12" fmla="*/ 72 w 99"/>
                <a:gd name="T13" fmla="*/ 58 h 301"/>
                <a:gd name="T14" fmla="*/ 79 w 99"/>
                <a:gd name="T15" fmla="*/ 75 h 301"/>
                <a:gd name="T16" fmla="*/ 87 w 99"/>
                <a:gd name="T17" fmla="*/ 93 h 301"/>
                <a:gd name="T18" fmla="*/ 93 w 99"/>
                <a:gd name="T19" fmla="*/ 111 h 301"/>
                <a:gd name="T20" fmla="*/ 96 w 99"/>
                <a:gd name="T21" fmla="*/ 120 h 301"/>
                <a:gd name="T22" fmla="*/ 98 w 99"/>
                <a:gd name="T23" fmla="*/ 129 h 301"/>
                <a:gd name="T24" fmla="*/ 99 w 99"/>
                <a:gd name="T25" fmla="*/ 138 h 301"/>
                <a:gd name="T26" fmla="*/ 99 w 99"/>
                <a:gd name="T27" fmla="*/ 148 h 301"/>
                <a:gd name="T28" fmla="*/ 99 w 99"/>
                <a:gd name="T29" fmla="*/ 289 h 301"/>
                <a:gd name="T30" fmla="*/ 89 w 99"/>
                <a:gd name="T31" fmla="*/ 290 h 301"/>
                <a:gd name="T32" fmla="*/ 80 w 99"/>
                <a:gd name="T33" fmla="*/ 293 h 301"/>
                <a:gd name="T34" fmla="*/ 73 w 99"/>
                <a:gd name="T35" fmla="*/ 297 h 301"/>
                <a:gd name="T36" fmla="*/ 66 w 99"/>
                <a:gd name="T37" fmla="*/ 301 h 301"/>
                <a:gd name="T38" fmla="*/ 59 w 99"/>
                <a:gd name="T39" fmla="*/ 290 h 301"/>
                <a:gd name="T40" fmla="*/ 54 w 99"/>
                <a:gd name="T41" fmla="*/ 280 h 301"/>
                <a:gd name="T42" fmla="*/ 48 w 99"/>
                <a:gd name="T43" fmla="*/ 271 h 301"/>
                <a:gd name="T44" fmla="*/ 45 w 99"/>
                <a:gd name="T45" fmla="*/ 262 h 301"/>
                <a:gd name="T46" fmla="*/ 43 w 99"/>
                <a:gd name="T47" fmla="*/ 252 h 301"/>
                <a:gd name="T48" fmla="*/ 41 w 99"/>
                <a:gd name="T49" fmla="*/ 242 h 301"/>
                <a:gd name="T50" fmla="*/ 40 w 99"/>
                <a:gd name="T51" fmla="*/ 232 h 301"/>
                <a:gd name="T52" fmla="*/ 40 w 99"/>
                <a:gd name="T53" fmla="*/ 222 h 301"/>
                <a:gd name="T54" fmla="*/ 40 w 99"/>
                <a:gd name="T55" fmla="*/ 141 h 301"/>
                <a:gd name="T56" fmla="*/ 0 w 99"/>
                <a:gd name="T57" fmla="*/ 6 h 301"/>
                <a:gd name="T58" fmla="*/ 5 w 99"/>
                <a:gd name="T59" fmla="*/ 2 h 301"/>
                <a:gd name="T60" fmla="*/ 10 w 99"/>
                <a:gd name="T61" fmla="*/ 0 h 301"/>
                <a:gd name="T62" fmla="*/ 14 w 99"/>
                <a:gd name="T63" fmla="*/ 0 h 301"/>
                <a:gd name="T64" fmla="*/ 20 w 99"/>
                <a:gd name="T65" fmla="*/ 0 h 301"/>
                <a:gd name="T66" fmla="*/ 26 w 99"/>
                <a:gd name="T67" fmla="*/ 0 h 301"/>
                <a:gd name="T68" fmla="*/ 32 w 99"/>
                <a:gd name="T69" fmla="*/ 2 h 301"/>
                <a:gd name="T70" fmla="*/ 37 w 99"/>
                <a:gd name="T71" fmla="*/ 4 h 301"/>
                <a:gd name="T72" fmla="*/ 41 w 99"/>
                <a:gd name="T73" fmla="*/ 6 h 301"/>
                <a:gd name="T74" fmla="*/ 47 w 99"/>
                <a:gd name="T75" fmla="*/ 10 h 301"/>
                <a:gd name="T76" fmla="*/ 53 w 99"/>
                <a:gd name="T77" fmla="*/ 12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301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35" name="Freeform 269"/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>
              <a:off x="4038602" y="3275025"/>
              <a:ext cx="76200" cy="188913"/>
            </a:xfrm>
            <a:custGeom>
              <a:avLst/>
              <a:gdLst>
                <a:gd name="T0" fmla="*/ 0 w 173"/>
                <a:gd name="T1" fmla="*/ 80 h 357"/>
                <a:gd name="T2" fmla="*/ 9 w 173"/>
                <a:gd name="T3" fmla="*/ 72 h 357"/>
                <a:gd name="T4" fmla="*/ 17 w 173"/>
                <a:gd name="T5" fmla="*/ 65 h 357"/>
                <a:gd name="T6" fmla="*/ 25 w 173"/>
                <a:gd name="T7" fmla="*/ 60 h 357"/>
                <a:gd name="T8" fmla="*/ 33 w 173"/>
                <a:gd name="T9" fmla="*/ 56 h 357"/>
                <a:gd name="T10" fmla="*/ 40 w 173"/>
                <a:gd name="T11" fmla="*/ 50 h 357"/>
                <a:gd name="T12" fmla="*/ 67 w 173"/>
                <a:gd name="T13" fmla="*/ 50 h 357"/>
                <a:gd name="T14" fmla="*/ 94 w 173"/>
                <a:gd name="T15" fmla="*/ 0 h 357"/>
                <a:gd name="T16" fmla="*/ 101 w 173"/>
                <a:gd name="T17" fmla="*/ 3 h 357"/>
                <a:gd name="T18" fmla="*/ 108 w 173"/>
                <a:gd name="T19" fmla="*/ 7 h 357"/>
                <a:gd name="T20" fmla="*/ 116 w 173"/>
                <a:gd name="T21" fmla="*/ 12 h 357"/>
                <a:gd name="T22" fmla="*/ 123 w 173"/>
                <a:gd name="T23" fmla="*/ 18 h 357"/>
                <a:gd name="T24" fmla="*/ 131 w 173"/>
                <a:gd name="T25" fmla="*/ 22 h 357"/>
                <a:gd name="T26" fmla="*/ 139 w 173"/>
                <a:gd name="T27" fmla="*/ 27 h 357"/>
                <a:gd name="T28" fmla="*/ 145 w 173"/>
                <a:gd name="T29" fmla="*/ 29 h 357"/>
                <a:gd name="T30" fmla="*/ 153 w 173"/>
                <a:gd name="T31" fmla="*/ 30 h 357"/>
                <a:gd name="T32" fmla="*/ 163 w 173"/>
                <a:gd name="T33" fmla="*/ 39 h 357"/>
                <a:gd name="T34" fmla="*/ 173 w 173"/>
                <a:gd name="T35" fmla="*/ 50 h 357"/>
                <a:gd name="T36" fmla="*/ 173 w 173"/>
                <a:gd name="T37" fmla="*/ 61 h 357"/>
                <a:gd name="T38" fmla="*/ 173 w 173"/>
                <a:gd name="T39" fmla="*/ 69 h 357"/>
                <a:gd name="T40" fmla="*/ 173 w 173"/>
                <a:gd name="T41" fmla="*/ 80 h 357"/>
                <a:gd name="T42" fmla="*/ 173 w 173"/>
                <a:gd name="T43" fmla="*/ 98 h 357"/>
                <a:gd name="T44" fmla="*/ 173 w 173"/>
                <a:gd name="T45" fmla="*/ 109 h 357"/>
                <a:gd name="T46" fmla="*/ 171 w 173"/>
                <a:gd name="T47" fmla="*/ 118 h 357"/>
                <a:gd name="T48" fmla="*/ 167 w 173"/>
                <a:gd name="T49" fmla="*/ 127 h 357"/>
                <a:gd name="T50" fmla="*/ 163 w 173"/>
                <a:gd name="T51" fmla="*/ 135 h 357"/>
                <a:gd name="T52" fmla="*/ 152 w 173"/>
                <a:gd name="T53" fmla="*/ 151 h 357"/>
                <a:gd name="T54" fmla="*/ 140 w 173"/>
                <a:gd name="T55" fmla="*/ 167 h 357"/>
                <a:gd name="T56" fmla="*/ 128 w 173"/>
                <a:gd name="T57" fmla="*/ 183 h 357"/>
                <a:gd name="T58" fmla="*/ 117 w 173"/>
                <a:gd name="T59" fmla="*/ 200 h 357"/>
                <a:gd name="T60" fmla="*/ 112 w 173"/>
                <a:gd name="T61" fmla="*/ 209 h 357"/>
                <a:gd name="T62" fmla="*/ 109 w 173"/>
                <a:gd name="T63" fmla="*/ 219 h 357"/>
                <a:gd name="T64" fmla="*/ 108 w 173"/>
                <a:gd name="T65" fmla="*/ 229 h 357"/>
                <a:gd name="T66" fmla="*/ 107 w 173"/>
                <a:gd name="T67" fmla="*/ 240 h 357"/>
                <a:gd name="T68" fmla="*/ 108 w 173"/>
                <a:gd name="T69" fmla="*/ 273 h 357"/>
                <a:gd name="T70" fmla="*/ 109 w 173"/>
                <a:gd name="T71" fmla="*/ 293 h 357"/>
                <a:gd name="T72" fmla="*/ 110 w 173"/>
                <a:gd name="T73" fmla="*/ 302 h 357"/>
                <a:gd name="T74" fmla="*/ 109 w 173"/>
                <a:gd name="T75" fmla="*/ 313 h 357"/>
                <a:gd name="T76" fmla="*/ 109 w 173"/>
                <a:gd name="T77" fmla="*/ 327 h 357"/>
                <a:gd name="T78" fmla="*/ 107 w 173"/>
                <a:gd name="T79" fmla="*/ 345 h 357"/>
                <a:gd name="T80" fmla="*/ 97 w 173"/>
                <a:gd name="T81" fmla="*/ 346 h 357"/>
                <a:gd name="T82" fmla="*/ 88 w 173"/>
                <a:gd name="T83" fmla="*/ 347 h 357"/>
                <a:gd name="T84" fmla="*/ 79 w 173"/>
                <a:gd name="T85" fmla="*/ 349 h 357"/>
                <a:gd name="T86" fmla="*/ 71 w 173"/>
                <a:gd name="T87" fmla="*/ 351 h 357"/>
                <a:gd name="T88" fmla="*/ 63 w 173"/>
                <a:gd name="T89" fmla="*/ 353 h 357"/>
                <a:gd name="T90" fmla="*/ 55 w 173"/>
                <a:gd name="T91" fmla="*/ 355 h 357"/>
                <a:gd name="T92" fmla="*/ 48 w 173"/>
                <a:gd name="T93" fmla="*/ 357 h 357"/>
                <a:gd name="T94" fmla="*/ 40 w 173"/>
                <a:gd name="T95" fmla="*/ 357 h 357"/>
                <a:gd name="T96" fmla="*/ 40 w 173"/>
                <a:gd name="T97" fmla="*/ 216 h 357"/>
                <a:gd name="T98" fmla="*/ 40 w 173"/>
                <a:gd name="T99" fmla="*/ 206 h 357"/>
                <a:gd name="T100" fmla="*/ 39 w 173"/>
                <a:gd name="T101" fmla="*/ 197 h 357"/>
                <a:gd name="T102" fmla="*/ 37 w 173"/>
                <a:gd name="T103" fmla="*/ 188 h 357"/>
                <a:gd name="T104" fmla="*/ 34 w 173"/>
                <a:gd name="T105" fmla="*/ 179 h 357"/>
                <a:gd name="T106" fmla="*/ 28 w 173"/>
                <a:gd name="T107" fmla="*/ 161 h 357"/>
                <a:gd name="T108" fmla="*/ 20 w 173"/>
                <a:gd name="T109" fmla="*/ 143 h 357"/>
                <a:gd name="T110" fmla="*/ 13 w 173"/>
                <a:gd name="T111" fmla="*/ 126 h 357"/>
                <a:gd name="T112" fmla="*/ 7 w 173"/>
                <a:gd name="T113" fmla="*/ 110 h 357"/>
                <a:gd name="T114" fmla="*/ 4 w 173"/>
                <a:gd name="T115" fmla="*/ 101 h 357"/>
                <a:gd name="T116" fmla="*/ 3 w 173"/>
                <a:gd name="T117" fmla="*/ 94 h 357"/>
                <a:gd name="T118" fmla="*/ 0 w 173"/>
                <a:gd name="T119" fmla="*/ 87 h 357"/>
                <a:gd name="T120" fmla="*/ 0 w 173"/>
                <a:gd name="T121" fmla="*/ 8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3" h="357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36" name="Freeform 270"/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4767265" y="4479942"/>
              <a:ext cx="25400" cy="60325"/>
            </a:xfrm>
            <a:custGeom>
              <a:avLst/>
              <a:gdLst>
                <a:gd name="T0" fmla="*/ 10 w 50"/>
                <a:gd name="T1" fmla="*/ 0 h 74"/>
                <a:gd name="T2" fmla="*/ 6 w 50"/>
                <a:gd name="T3" fmla="*/ 14 h 74"/>
                <a:gd name="T4" fmla="*/ 2 w 50"/>
                <a:gd name="T5" fmla="*/ 26 h 74"/>
                <a:gd name="T6" fmla="*/ 0 w 50"/>
                <a:gd name="T7" fmla="*/ 36 h 74"/>
                <a:gd name="T8" fmla="*/ 0 w 50"/>
                <a:gd name="T9" fmla="*/ 43 h 74"/>
                <a:gd name="T10" fmla="*/ 0 w 50"/>
                <a:gd name="T11" fmla="*/ 50 h 74"/>
                <a:gd name="T12" fmla="*/ 2 w 50"/>
                <a:gd name="T13" fmla="*/ 56 h 74"/>
                <a:gd name="T14" fmla="*/ 6 w 50"/>
                <a:gd name="T15" fmla="*/ 61 h 74"/>
                <a:gd name="T16" fmla="*/ 10 w 50"/>
                <a:gd name="T17" fmla="*/ 68 h 74"/>
                <a:gd name="T18" fmla="*/ 50 w 50"/>
                <a:gd name="T19" fmla="*/ 74 h 74"/>
                <a:gd name="T20" fmla="*/ 50 w 50"/>
                <a:gd name="T21" fmla="*/ 51 h 74"/>
                <a:gd name="T22" fmla="*/ 50 w 50"/>
                <a:gd name="T23" fmla="*/ 34 h 74"/>
                <a:gd name="T24" fmla="*/ 50 w 50"/>
                <a:gd name="T25" fmla="*/ 19 h 74"/>
                <a:gd name="T26" fmla="*/ 50 w 50"/>
                <a:gd name="T27" fmla="*/ 0 h 74"/>
                <a:gd name="T28" fmla="*/ 38 w 50"/>
                <a:gd name="T29" fmla="*/ 0 h 74"/>
                <a:gd name="T30" fmla="*/ 25 w 50"/>
                <a:gd name="T31" fmla="*/ 0 h 74"/>
                <a:gd name="T32" fmla="*/ 14 w 50"/>
                <a:gd name="T33" fmla="*/ 0 h 74"/>
                <a:gd name="T34" fmla="*/ 10 w 50"/>
                <a:gd name="T3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74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37" name="Freeform 271"/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4662490" y="4576780"/>
              <a:ext cx="61912" cy="57150"/>
            </a:xfrm>
            <a:custGeom>
              <a:avLst/>
              <a:gdLst>
                <a:gd name="T0" fmla="*/ 3 w 135"/>
                <a:gd name="T1" fmla="*/ 55 h 98"/>
                <a:gd name="T2" fmla="*/ 11 w 135"/>
                <a:gd name="T3" fmla="*/ 54 h 98"/>
                <a:gd name="T4" fmla="*/ 18 w 135"/>
                <a:gd name="T5" fmla="*/ 53 h 98"/>
                <a:gd name="T6" fmla="*/ 24 w 135"/>
                <a:gd name="T7" fmla="*/ 50 h 98"/>
                <a:gd name="T8" fmla="*/ 31 w 135"/>
                <a:gd name="T9" fmla="*/ 47 h 98"/>
                <a:gd name="T10" fmla="*/ 42 w 135"/>
                <a:gd name="T11" fmla="*/ 38 h 98"/>
                <a:gd name="T12" fmla="*/ 52 w 135"/>
                <a:gd name="T13" fmla="*/ 28 h 98"/>
                <a:gd name="T14" fmla="*/ 61 w 135"/>
                <a:gd name="T15" fmla="*/ 18 h 98"/>
                <a:gd name="T16" fmla="*/ 71 w 135"/>
                <a:gd name="T17" fmla="*/ 8 h 98"/>
                <a:gd name="T18" fmla="*/ 76 w 135"/>
                <a:gd name="T19" fmla="*/ 5 h 98"/>
                <a:gd name="T20" fmla="*/ 82 w 135"/>
                <a:gd name="T21" fmla="*/ 2 h 98"/>
                <a:gd name="T22" fmla="*/ 88 w 135"/>
                <a:gd name="T23" fmla="*/ 0 h 98"/>
                <a:gd name="T24" fmla="*/ 96 w 135"/>
                <a:gd name="T25" fmla="*/ 0 h 98"/>
                <a:gd name="T26" fmla="*/ 102 w 135"/>
                <a:gd name="T27" fmla="*/ 0 h 98"/>
                <a:gd name="T28" fmla="*/ 110 w 135"/>
                <a:gd name="T29" fmla="*/ 3 h 98"/>
                <a:gd name="T30" fmla="*/ 117 w 135"/>
                <a:gd name="T31" fmla="*/ 6 h 98"/>
                <a:gd name="T32" fmla="*/ 123 w 135"/>
                <a:gd name="T33" fmla="*/ 11 h 98"/>
                <a:gd name="T34" fmla="*/ 128 w 135"/>
                <a:gd name="T35" fmla="*/ 16 h 98"/>
                <a:gd name="T36" fmla="*/ 132 w 135"/>
                <a:gd name="T37" fmla="*/ 24 h 98"/>
                <a:gd name="T38" fmla="*/ 134 w 135"/>
                <a:gd name="T39" fmla="*/ 30 h 98"/>
                <a:gd name="T40" fmla="*/ 135 w 135"/>
                <a:gd name="T41" fmla="*/ 37 h 98"/>
                <a:gd name="T42" fmla="*/ 134 w 135"/>
                <a:gd name="T43" fmla="*/ 40 h 98"/>
                <a:gd name="T44" fmla="*/ 132 w 135"/>
                <a:gd name="T45" fmla="*/ 43 h 98"/>
                <a:gd name="T46" fmla="*/ 129 w 135"/>
                <a:gd name="T47" fmla="*/ 47 h 98"/>
                <a:gd name="T48" fmla="*/ 124 w 135"/>
                <a:gd name="T49" fmla="*/ 51 h 98"/>
                <a:gd name="T50" fmla="*/ 113 w 135"/>
                <a:gd name="T51" fmla="*/ 61 h 98"/>
                <a:gd name="T52" fmla="*/ 100 w 135"/>
                <a:gd name="T53" fmla="*/ 72 h 98"/>
                <a:gd name="T54" fmla="*/ 87 w 135"/>
                <a:gd name="T55" fmla="*/ 82 h 98"/>
                <a:gd name="T56" fmla="*/ 74 w 135"/>
                <a:gd name="T57" fmla="*/ 91 h 98"/>
                <a:gd name="T58" fmla="*/ 63 w 135"/>
                <a:gd name="T59" fmla="*/ 96 h 98"/>
                <a:gd name="T60" fmla="*/ 55 w 135"/>
                <a:gd name="T61" fmla="*/ 98 h 98"/>
                <a:gd name="T62" fmla="*/ 51 w 135"/>
                <a:gd name="T63" fmla="*/ 97 h 98"/>
                <a:gd name="T64" fmla="*/ 43 w 135"/>
                <a:gd name="T65" fmla="*/ 92 h 98"/>
                <a:gd name="T66" fmla="*/ 32 w 135"/>
                <a:gd name="T67" fmla="*/ 85 h 98"/>
                <a:gd name="T68" fmla="*/ 21 w 135"/>
                <a:gd name="T69" fmla="*/ 77 h 98"/>
                <a:gd name="T70" fmla="*/ 11 w 135"/>
                <a:gd name="T71" fmla="*/ 68 h 98"/>
                <a:gd name="T72" fmla="*/ 5 w 135"/>
                <a:gd name="T73" fmla="*/ 62 h 98"/>
                <a:gd name="T74" fmla="*/ 1 w 135"/>
                <a:gd name="T75" fmla="*/ 59 h 98"/>
                <a:gd name="T76" fmla="*/ 0 w 135"/>
                <a:gd name="T77" fmla="*/ 57 h 98"/>
                <a:gd name="T78" fmla="*/ 0 w 135"/>
                <a:gd name="T79" fmla="*/ 56 h 98"/>
                <a:gd name="T80" fmla="*/ 3 w 135"/>
                <a:gd name="T81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38" name="Freeform 272"/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>
              <a:off x="6880228" y="2290771"/>
              <a:ext cx="120650" cy="171451"/>
            </a:xfrm>
            <a:custGeom>
              <a:avLst/>
              <a:gdLst>
                <a:gd name="T0" fmla="*/ 240 w 266"/>
                <a:gd name="T1" fmla="*/ 9 h 326"/>
                <a:gd name="T2" fmla="*/ 240 w 266"/>
                <a:gd name="T3" fmla="*/ 28 h 326"/>
                <a:gd name="T4" fmla="*/ 249 w 266"/>
                <a:gd name="T5" fmla="*/ 42 h 326"/>
                <a:gd name="T6" fmla="*/ 245 w 266"/>
                <a:gd name="T7" fmla="*/ 55 h 326"/>
                <a:gd name="T8" fmla="*/ 225 w 266"/>
                <a:gd name="T9" fmla="*/ 50 h 326"/>
                <a:gd name="T10" fmla="*/ 210 w 266"/>
                <a:gd name="T11" fmla="*/ 51 h 326"/>
                <a:gd name="T12" fmla="*/ 195 w 266"/>
                <a:gd name="T13" fmla="*/ 65 h 326"/>
                <a:gd name="T14" fmla="*/ 193 w 266"/>
                <a:gd name="T15" fmla="*/ 78 h 326"/>
                <a:gd name="T16" fmla="*/ 198 w 266"/>
                <a:gd name="T17" fmla="*/ 89 h 326"/>
                <a:gd name="T18" fmla="*/ 215 w 266"/>
                <a:gd name="T19" fmla="*/ 110 h 326"/>
                <a:gd name="T20" fmla="*/ 224 w 266"/>
                <a:gd name="T21" fmla="*/ 122 h 326"/>
                <a:gd name="T22" fmla="*/ 225 w 266"/>
                <a:gd name="T23" fmla="*/ 133 h 326"/>
                <a:gd name="T24" fmla="*/ 222 w 266"/>
                <a:gd name="T25" fmla="*/ 143 h 326"/>
                <a:gd name="T26" fmla="*/ 207 w 266"/>
                <a:gd name="T27" fmla="*/ 154 h 326"/>
                <a:gd name="T28" fmla="*/ 200 w 266"/>
                <a:gd name="T29" fmla="*/ 160 h 326"/>
                <a:gd name="T30" fmla="*/ 181 w 266"/>
                <a:gd name="T31" fmla="*/ 166 h 326"/>
                <a:gd name="T32" fmla="*/ 164 w 266"/>
                <a:gd name="T33" fmla="*/ 178 h 326"/>
                <a:gd name="T34" fmla="*/ 160 w 266"/>
                <a:gd name="T35" fmla="*/ 191 h 326"/>
                <a:gd name="T36" fmla="*/ 173 w 266"/>
                <a:gd name="T37" fmla="*/ 207 h 326"/>
                <a:gd name="T38" fmla="*/ 189 w 266"/>
                <a:gd name="T39" fmla="*/ 215 h 326"/>
                <a:gd name="T40" fmla="*/ 214 w 266"/>
                <a:gd name="T41" fmla="*/ 227 h 326"/>
                <a:gd name="T42" fmla="*/ 245 w 266"/>
                <a:gd name="T43" fmla="*/ 259 h 326"/>
                <a:gd name="T44" fmla="*/ 251 w 266"/>
                <a:gd name="T45" fmla="*/ 285 h 326"/>
                <a:gd name="T46" fmla="*/ 220 w 266"/>
                <a:gd name="T47" fmla="*/ 291 h 326"/>
                <a:gd name="T48" fmla="*/ 207 w 266"/>
                <a:gd name="T49" fmla="*/ 298 h 326"/>
                <a:gd name="T50" fmla="*/ 198 w 266"/>
                <a:gd name="T51" fmla="*/ 312 h 326"/>
                <a:gd name="T52" fmla="*/ 189 w 266"/>
                <a:gd name="T53" fmla="*/ 326 h 326"/>
                <a:gd name="T54" fmla="*/ 170 w 266"/>
                <a:gd name="T55" fmla="*/ 321 h 326"/>
                <a:gd name="T56" fmla="*/ 167 w 266"/>
                <a:gd name="T57" fmla="*/ 316 h 326"/>
                <a:gd name="T58" fmla="*/ 154 w 266"/>
                <a:gd name="T59" fmla="*/ 310 h 326"/>
                <a:gd name="T60" fmla="*/ 139 w 266"/>
                <a:gd name="T61" fmla="*/ 301 h 326"/>
                <a:gd name="T62" fmla="*/ 126 w 266"/>
                <a:gd name="T63" fmla="*/ 295 h 326"/>
                <a:gd name="T64" fmla="*/ 98 w 266"/>
                <a:gd name="T65" fmla="*/ 290 h 326"/>
                <a:gd name="T66" fmla="*/ 63 w 266"/>
                <a:gd name="T67" fmla="*/ 277 h 326"/>
                <a:gd name="T68" fmla="*/ 54 w 266"/>
                <a:gd name="T69" fmla="*/ 268 h 326"/>
                <a:gd name="T70" fmla="*/ 55 w 266"/>
                <a:gd name="T71" fmla="*/ 256 h 326"/>
                <a:gd name="T72" fmla="*/ 70 w 266"/>
                <a:gd name="T73" fmla="*/ 244 h 326"/>
                <a:gd name="T74" fmla="*/ 59 w 266"/>
                <a:gd name="T75" fmla="*/ 221 h 326"/>
                <a:gd name="T76" fmla="*/ 34 w 266"/>
                <a:gd name="T77" fmla="*/ 194 h 326"/>
                <a:gd name="T78" fmla="*/ 13 w 266"/>
                <a:gd name="T79" fmla="*/ 182 h 326"/>
                <a:gd name="T80" fmla="*/ 4 w 266"/>
                <a:gd name="T81" fmla="*/ 171 h 326"/>
                <a:gd name="T82" fmla="*/ 19 w 266"/>
                <a:gd name="T83" fmla="*/ 152 h 326"/>
                <a:gd name="T84" fmla="*/ 54 w 266"/>
                <a:gd name="T85" fmla="*/ 124 h 326"/>
                <a:gd name="T86" fmla="*/ 73 w 266"/>
                <a:gd name="T87" fmla="*/ 105 h 326"/>
                <a:gd name="T88" fmla="*/ 88 w 266"/>
                <a:gd name="T89" fmla="*/ 92 h 326"/>
                <a:gd name="T90" fmla="*/ 110 w 266"/>
                <a:gd name="T91" fmla="*/ 88 h 326"/>
                <a:gd name="T92" fmla="*/ 144 w 266"/>
                <a:gd name="T93" fmla="*/ 70 h 326"/>
                <a:gd name="T94" fmla="*/ 168 w 266"/>
                <a:gd name="T95" fmla="*/ 46 h 326"/>
                <a:gd name="T96" fmla="*/ 191 w 266"/>
                <a:gd name="T97" fmla="*/ 21 h 326"/>
                <a:gd name="T98" fmla="*/ 220 w 266"/>
                <a:gd name="T99" fmla="*/ 4 h 326"/>
                <a:gd name="T100" fmla="*/ 238 w 266"/>
                <a:gd name="T101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6" h="326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39" name="Freeform 273"/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>
              <a:off x="5951541" y="2705110"/>
              <a:ext cx="206375" cy="123826"/>
            </a:xfrm>
            <a:custGeom>
              <a:avLst/>
              <a:gdLst>
                <a:gd name="T0" fmla="*/ 86 w 471"/>
                <a:gd name="T1" fmla="*/ 0 h 237"/>
                <a:gd name="T2" fmla="*/ 92 w 471"/>
                <a:gd name="T3" fmla="*/ 7 h 237"/>
                <a:gd name="T4" fmla="*/ 102 w 471"/>
                <a:gd name="T5" fmla="*/ 13 h 237"/>
                <a:gd name="T6" fmla="*/ 125 w 471"/>
                <a:gd name="T7" fmla="*/ 23 h 237"/>
                <a:gd name="T8" fmla="*/ 159 w 471"/>
                <a:gd name="T9" fmla="*/ 37 h 237"/>
                <a:gd name="T10" fmla="*/ 223 w 471"/>
                <a:gd name="T11" fmla="*/ 77 h 237"/>
                <a:gd name="T12" fmla="*/ 253 w 471"/>
                <a:gd name="T13" fmla="*/ 97 h 237"/>
                <a:gd name="T14" fmla="*/ 283 w 471"/>
                <a:gd name="T15" fmla="*/ 113 h 237"/>
                <a:gd name="T16" fmla="*/ 316 w 471"/>
                <a:gd name="T17" fmla="*/ 127 h 237"/>
                <a:gd name="T18" fmla="*/ 355 w 471"/>
                <a:gd name="T19" fmla="*/ 139 h 237"/>
                <a:gd name="T20" fmla="*/ 399 w 471"/>
                <a:gd name="T21" fmla="*/ 146 h 237"/>
                <a:gd name="T22" fmla="*/ 451 w 471"/>
                <a:gd name="T23" fmla="*/ 148 h 237"/>
                <a:gd name="T24" fmla="*/ 452 w 471"/>
                <a:gd name="T25" fmla="*/ 187 h 237"/>
                <a:gd name="T26" fmla="*/ 459 w 471"/>
                <a:gd name="T27" fmla="*/ 211 h 237"/>
                <a:gd name="T28" fmla="*/ 467 w 471"/>
                <a:gd name="T29" fmla="*/ 227 h 237"/>
                <a:gd name="T30" fmla="*/ 467 w 471"/>
                <a:gd name="T31" fmla="*/ 236 h 237"/>
                <a:gd name="T32" fmla="*/ 451 w 471"/>
                <a:gd name="T33" fmla="*/ 236 h 237"/>
                <a:gd name="T34" fmla="*/ 416 w 471"/>
                <a:gd name="T35" fmla="*/ 231 h 237"/>
                <a:gd name="T36" fmla="*/ 362 w 471"/>
                <a:gd name="T37" fmla="*/ 219 h 237"/>
                <a:gd name="T38" fmla="*/ 315 w 471"/>
                <a:gd name="T39" fmla="*/ 207 h 237"/>
                <a:gd name="T40" fmla="*/ 294 w 471"/>
                <a:gd name="T41" fmla="*/ 203 h 237"/>
                <a:gd name="T42" fmla="*/ 287 w 471"/>
                <a:gd name="T43" fmla="*/ 199 h 237"/>
                <a:gd name="T44" fmla="*/ 277 w 471"/>
                <a:gd name="T45" fmla="*/ 190 h 237"/>
                <a:gd name="T46" fmla="*/ 267 w 471"/>
                <a:gd name="T47" fmla="*/ 178 h 237"/>
                <a:gd name="T48" fmla="*/ 255 w 471"/>
                <a:gd name="T49" fmla="*/ 166 h 237"/>
                <a:gd name="T50" fmla="*/ 240 w 471"/>
                <a:gd name="T51" fmla="*/ 159 h 237"/>
                <a:gd name="T52" fmla="*/ 227 w 471"/>
                <a:gd name="T53" fmla="*/ 159 h 237"/>
                <a:gd name="T54" fmla="*/ 205 w 471"/>
                <a:gd name="T55" fmla="*/ 163 h 237"/>
                <a:gd name="T56" fmla="*/ 183 w 471"/>
                <a:gd name="T57" fmla="*/ 167 h 237"/>
                <a:gd name="T58" fmla="*/ 169 w 471"/>
                <a:gd name="T59" fmla="*/ 168 h 237"/>
                <a:gd name="T60" fmla="*/ 158 w 471"/>
                <a:gd name="T61" fmla="*/ 164 h 237"/>
                <a:gd name="T62" fmla="*/ 148 w 471"/>
                <a:gd name="T63" fmla="*/ 155 h 237"/>
                <a:gd name="T64" fmla="*/ 139 w 471"/>
                <a:gd name="T65" fmla="*/ 148 h 237"/>
                <a:gd name="T66" fmla="*/ 122 w 471"/>
                <a:gd name="T67" fmla="*/ 145 h 237"/>
                <a:gd name="T68" fmla="*/ 92 w 471"/>
                <a:gd name="T69" fmla="*/ 135 h 237"/>
                <a:gd name="T70" fmla="*/ 48 w 471"/>
                <a:gd name="T71" fmla="*/ 117 h 237"/>
                <a:gd name="T72" fmla="*/ 12 w 471"/>
                <a:gd name="T73" fmla="*/ 96 h 237"/>
                <a:gd name="T74" fmla="*/ 7 w 471"/>
                <a:gd name="T7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1" h="237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40" name="Freeform 274"/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>
              <a:off x="6167441" y="2760673"/>
              <a:ext cx="73025" cy="65087"/>
            </a:xfrm>
            <a:custGeom>
              <a:avLst/>
              <a:gdLst>
                <a:gd name="T0" fmla="*/ 167 w 167"/>
                <a:gd name="T1" fmla="*/ 43 h 123"/>
                <a:gd name="T2" fmla="*/ 164 w 167"/>
                <a:gd name="T3" fmla="*/ 54 h 123"/>
                <a:gd name="T4" fmla="*/ 161 w 167"/>
                <a:gd name="T5" fmla="*/ 66 h 123"/>
                <a:gd name="T6" fmla="*/ 155 w 167"/>
                <a:gd name="T7" fmla="*/ 79 h 123"/>
                <a:gd name="T8" fmla="*/ 150 w 167"/>
                <a:gd name="T9" fmla="*/ 93 h 123"/>
                <a:gd name="T10" fmla="*/ 146 w 167"/>
                <a:gd name="T11" fmla="*/ 99 h 123"/>
                <a:gd name="T12" fmla="*/ 142 w 167"/>
                <a:gd name="T13" fmla="*/ 105 h 123"/>
                <a:gd name="T14" fmla="*/ 138 w 167"/>
                <a:gd name="T15" fmla="*/ 110 h 123"/>
                <a:gd name="T16" fmla="*/ 132 w 167"/>
                <a:gd name="T17" fmla="*/ 114 h 123"/>
                <a:gd name="T18" fmla="*/ 127 w 167"/>
                <a:gd name="T19" fmla="*/ 118 h 123"/>
                <a:gd name="T20" fmla="*/ 121 w 167"/>
                <a:gd name="T21" fmla="*/ 121 h 123"/>
                <a:gd name="T22" fmla="*/ 115 w 167"/>
                <a:gd name="T23" fmla="*/ 122 h 123"/>
                <a:gd name="T24" fmla="*/ 107 w 167"/>
                <a:gd name="T25" fmla="*/ 123 h 123"/>
                <a:gd name="T26" fmla="*/ 100 w 167"/>
                <a:gd name="T27" fmla="*/ 122 h 123"/>
                <a:gd name="T28" fmla="*/ 92 w 167"/>
                <a:gd name="T29" fmla="*/ 119 h 123"/>
                <a:gd name="T30" fmla="*/ 87 w 167"/>
                <a:gd name="T31" fmla="*/ 116 h 123"/>
                <a:gd name="T32" fmla="*/ 84 w 167"/>
                <a:gd name="T33" fmla="*/ 113 h 123"/>
                <a:gd name="T34" fmla="*/ 82 w 167"/>
                <a:gd name="T35" fmla="*/ 109 h 123"/>
                <a:gd name="T36" fmla="*/ 81 w 167"/>
                <a:gd name="T37" fmla="*/ 105 h 123"/>
                <a:gd name="T38" fmla="*/ 71 w 167"/>
                <a:gd name="T39" fmla="*/ 104 h 123"/>
                <a:gd name="T40" fmla="*/ 61 w 167"/>
                <a:gd name="T41" fmla="*/ 103 h 123"/>
                <a:gd name="T42" fmla="*/ 51 w 167"/>
                <a:gd name="T43" fmla="*/ 101 h 123"/>
                <a:gd name="T44" fmla="*/ 41 w 167"/>
                <a:gd name="T45" fmla="*/ 98 h 123"/>
                <a:gd name="T46" fmla="*/ 21 w 167"/>
                <a:gd name="T47" fmla="*/ 92 h 123"/>
                <a:gd name="T48" fmla="*/ 0 w 167"/>
                <a:gd name="T49" fmla="*/ 86 h 123"/>
                <a:gd name="T50" fmla="*/ 2 w 167"/>
                <a:gd name="T51" fmla="*/ 77 h 123"/>
                <a:gd name="T52" fmla="*/ 5 w 167"/>
                <a:gd name="T53" fmla="*/ 67 h 123"/>
                <a:gd name="T54" fmla="*/ 9 w 167"/>
                <a:gd name="T55" fmla="*/ 56 h 123"/>
                <a:gd name="T56" fmla="*/ 15 w 167"/>
                <a:gd name="T57" fmla="*/ 43 h 123"/>
                <a:gd name="T58" fmla="*/ 20 w 167"/>
                <a:gd name="T59" fmla="*/ 43 h 123"/>
                <a:gd name="T60" fmla="*/ 26 w 167"/>
                <a:gd name="T61" fmla="*/ 42 h 123"/>
                <a:gd name="T62" fmla="*/ 30 w 167"/>
                <a:gd name="T63" fmla="*/ 41 h 123"/>
                <a:gd name="T64" fmla="*/ 33 w 167"/>
                <a:gd name="T65" fmla="*/ 38 h 123"/>
                <a:gd name="T66" fmla="*/ 40 w 167"/>
                <a:gd name="T67" fmla="*/ 33 h 123"/>
                <a:gd name="T68" fmla="*/ 45 w 167"/>
                <a:gd name="T69" fmla="*/ 26 h 123"/>
                <a:gd name="T70" fmla="*/ 52 w 167"/>
                <a:gd name="T71" fmla="*/ 12 h 123"/>
                <a:gd name="T72" fmla="*/ 61 w 167"/>
                <a:gd name="T73" fmla="*/ 0 h 123"/>
                <a:gd name="T74" fmla="*/ 64 w 167"/>
                <a:gd name="T75" fmla="*/ 4 h 123"/>
                <a:gd name="T76" fmla="*/ 67 w 167"/>
                <a:gd name="T77" fmla="*/ 7 h 123"/>
                <a:gd name="T78" fmla="*/ 73 w 167"/>
                <a:gd name="T79" fmla="*/ 11 h 123"/>
                <a:gd name="T80" fmla="*/ 78 w 167"/>
                <a:gd name="T81" fmla="*/ 14 h 123"/>
                <a:gd name="T82" fmla="*/ 92 w 167"/>
                <a:gd name="T83" fmla="*/ 21 h 123"/>
                <a:gd name="T84" fmla="*/ 107 w 167"/>
                <a:gd name="T85" fmla="*/ 28 h 123"/>
                <a:gd name="T86" fmla="*/ 122 w 167"/>
                <a:gd name="T87" fmla="*/ 35 h 123"/>
                <a:gd name="T88" fmla="*/ 139 w 167"/>
                <a:gd name="T89" fmla="*/ 39 h 123"/>
                <a:gd name="T90" fmla="*/ 153 w 167"/>
                <a:gd name="T91" fmla="*/ 42 h 123"/>
                <a:gd name="T92" fmla="*/ 167 w 167"/>
                <a:gd name="T93" fmla="*/ 4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7" h="123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41" name="Freeform 275"/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>
              <a:off x="6157916" y="2832110"/>
              <a:ext cx="133350" cy="166689"/>
            </a:xfrm>
            <a:custGeom>
              <a:avLst/>
              <a:gdLst>
                <a:gd name="T0" fmla="*/ 259 w 306"/>
                <a:gd name="T1" fmla="*/ 160 h 321"/>
                <a:gd name="T2" fmla="*/ 252 w 306"/>
                <a:gd name="T3" fmla="*/ 173 h 321"/>
                <a:gd name="T4" fmla="*/ 243 w 306"/>
                <a:gd name="T5" fmla="*/ 182 h 321"/>
                <a:gd name="T6" fmla="*/ 233 w 306"/>
                <a:gd name="T7" fmla="*/ 186 h 321"/>
                <a:gd name="T8" fmla="*/ 223 w 306"/>
                <a:gd name="T9" fmla="*/ 184 h 321"/>
                <a:gd name="T10" fmla="*/ 214 w 306"/>
                <a:gd name="T11" fmla="*/ 178 h 321"/>
                <a:gd name="T12" fmla="*/ 209 w 306"/>
                <a:gd name="T13" fmla="*/ 169 h 321"/>
                <a:gd name="T14" fmla="*/ 206 w 306"/>
                <a:gd name="T15" fmla="*/ 160 h 321"/>
                <a:gd name="T16" fmla="*/ 209 w 306"/>
                <a:gd name="T17" fmla="*/ 148 h 321"/>
                <a:gd name="T18" fmla="*/ 213 w 306"/>
                <a:gd name="T19" fmla="*/ 136 h 321"/>
                <a:gd name="T20" fmla="*/ 230 w 306"/>
                <a:gd name="T21" fmla="*/ 114 h 321"/>
                <a:gd name="T22" fmla="*/ 246 w 306"/>
                <a:gd name="T23" fmla="*/ 93 h 321"/>
                <a:gd name="T24" fmla="*/ 250 w 306"/>
                <a:gd name="T25" fmla="*/ 82 h 321"/>
                <a:gd name="T26" fmla="*/ 253 w 306"/>
                <a:gd name="T27" fmla="*/ 69 h 321"/>
                <a:gd name="T28" fmla="*/ 129 w 306"/>
                <a:gd name="T29" fmla="*/ 68 h 321"/>
                <a:gd name="T30" fmla="*/ 119 w 306"/>
                <a:gd name="T31" fmla="*/ 59 h 321"/>
                <a:gd name="T32" fmla="*/ 112 w 306"/>
                <a:gd name="T33" fmla="*/ 45 h 321"/>
                <a:gd name="T34" fmla="*/ 108 w 306"/>
                <a:gd name="T35" fmla="*/ 28 h 321"/>
                <a:gd name="T36" fmla="*/ 101 w 306"/>
                <a:gd name="T37" fmla="*/ 19 h 321"/>
                <a:gd name="T38" fmla="*/ 90 w 306"/>
                <a:gd name="T39" fmla="*/ 17 h 321"/>
                <a:gd name="T40" fmla="*/ 80 w 306"/>
                <a:gd name="T41" fmla="*/ 12 h 321"/>
                <a:gd name="T42" fmla="*/ 75 w 306"/>
                <a:gd name="T43" fmla="*/ 4 h 321"/>
                <a:gd name="T44" fmla="*/ 65 w 306"/>
                <a:gd name="T45" fmla="*/ 0 h 321"/>
                <a:gd name="T46" fmla="*/ 49 w 306"/>
                <a:gd name="T47" fmla="*/ 0 h 321"/>
                <a:gd name="T48" fmla="*/ 34 w 306"/>
                <a:gd name="T49" fmla="*/ 1 h 321"/>
                <a:gd name="T50" fmla="*/ 22 w 306"/>
                <a:gd name="T51" fmla="*/ 5 h 321"/>
                <a:gd name="T52" fmla="*/ 10 w 306"/>
                <a:gd name="T53" fmla="*/ 14 h 321"/>
                <a:gd name="T54" fmla="*/ 1 w 306"/>
                <a:gd name="T55" fmla="*/ 25 h 321"/>
                <a:gd name="T56" fmla="*/ 2 w 306"/>
                <a:gd name="T57" fmla="*/ 35 h 321"/>
                <a:gd name="T58" fmla="*/ 15 w 306"/>
                <a:gd name="T59" fmla="*/ 46 h 321"/>
                <a:gd name="T60" fmla="*/ 35 w 306"/>
                <a:gd name="T61" fmla="*/ 58 h 321"/>
                <a:gd name="T62" fmla="*/ 54 w 306"/>
                <a:gd name="T63" fmla="*/ 67 h 321"/>
                <a:gd name="T64" fmla="*/ 47 w 306"/>
                <a:gd name="T65" fmla="*/ 79 h 321"/>
                <a:gd name="T66" fmla="*/ 25 w 306"/>
                <a:gd name="T67" fmla="*/ 97 h 321"/>
                <a:gd name="T68" fmla="*/ 17 w 306"/>
                <a:gd name="T69" fmla="*/ 107 h 321"/>
                <a:gd name="T70" fmla="*/ 14 w 306"/>
                <a:gd name="T71" fmla="*/ 114 h 321"/>
                <a:gd name="T72" fmla="*/ 14 w 306"/>
                <a:gd name="T73" fmla="*/ 122 h 321"/>
                <a:gd name="T74" fmla="*/ 18 w 306"/>
                <a:gd name="T75" fmla="*/ 129 h 321"/>
                <a:gd name="T76" fmla="*/ 28 w 306"/>
                <a:gd name="T77" fmla="*/ 141 h 321"/>
                <a:gd name="T78" fmla="*/ 47 w 306"/>
                <a:gd name="T79" fmla="*/ 156 h 321"/>
                <a:gd name="T80" fmla="*/ 64 w 306"/>
                <a:gd name="T81" fmla="*/ 164 h 321"/>
                <a:gd name="T82" fmla="*/ 75 w 306"/>
                <a:gd name="T83" fmla="*/ 166 h 321"/>
                <a:gd name="T84" fmla="*/ 107 w 306"/>
                <a:gd name="T85" fmla="*/ 271 h 321"/>
                <a:gd name="T86" fmla="*/ 108 w 306"/>
                <a:gd name="T87" fmla="*/ 263 h 321"/>
                <a:gd name="T88" fmla="*/ 112 w 306"/>
                <a:gd name="T89" fmla="*/ 256 h 321"/>
                <a:gd name="T90" fmla="*/ 127 w 306"/>
                <a:gd name="T91" fmla="*/ 246 h 321"/>
                <a:gd name="T92" fmla="*/ 148 w 306"/>
                <a:gd name="T93" fmla="*/ 240 h 321"/>
                <a:gd name="T94" fmla="*/ 174 w 306"/>
                <a:gd name="T95" fmla="*/ 235 h 321"/>
                <a:gd name="T96" fmla="*/ 174 w 306"/>
                <a:gd name="T97" fmla="*/ 210 h 321"/>
                <a:gd name="T98" fmla="*/ 183 w 306"/>
                <a:gd name="T99" fmla="*/ 212 h 321"/>
                <a:gd name="T100" fmla="*/ 193 w 306"/>
                <a:gd name="T101" fmla="*/ 212 h 321"/>
                <a:gd name="T102" fmla="*/ 213 w 306"/>
                <a:gd name="T103" fmla="*/ 210 h 321"/>
                <a:gd name="T104" fmla="*/ 232 w 306"/>
                <a:gd name="T105" fmla="*/ 261 h 321"/>
                <a:gd name="T106" fmla="*/ 259 w 306"/>
                <a:gd name="T107" fmla="*/ 321 h 321"/>
                <a:gd name="T108" fmla="*/ 272 w 306"/>
                <a:gd name="T109" fmla="*/ 311 h 321"/>
                <a:gd name="T110" fmla="*/ 282 w 306"/>
                <a:gd name="T111" fmla="*/ 302 h 321"/>
                <a:gd name="T112" fmla="*/ 295 w 306"/>
                <a:gd name="T113" fmla="*/ 280 h 321"/>
                <a:gd name="T114" fmla="*/ 306 w 306"/>
                <a:gd name="T115" fmla="*/ 235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6" h="321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42" name="Freeform 276"/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>
              <a:off x="6475416" y="2947998"/>
              <a:ext cx="201612" cy="269876"/>
            </a:xfrm>
            <a:custGeom>
              <a:avLst/>
              <a:gdLst>
                <a:gd name="T0" fmla="*/ 94 w 471"/>
                <a:gd name="T1" fmla="*/ 12 h 518"/>
                <a:gd name="T2" fmla="*/ 67 w 471"/>
                <a:gd name="T3" fmla="*/ 32 h 518"/>
                <a:gd name="T4" fmla="*/ 40 w 471"/>
                <a:gd name="T5" fmla="*/ 49 h 518"/>
                <a:gd name="T6" fmla="*/ 27 w 471"/>
                <a:gd name="T7" fmla="*/ 82 h 518"/>
                <a:gd name="T8" fmla="*/ 8 w 471"/>
                <a:gd name="T9" fmla="*/ 118 h 518"/>
                <a:gd name="T10" fmla="*/ 7 w 471"/>
                <a:gd name="T11" fmla="*/ 136 h 518"/>
                <a:gd name="T12" fmla="*/ 30 w 471"/>
                <a:gd name="T13" fmla="*/ 153 h 518"/>
                <a:gd name="T14" fmla="*/ 50 w 471"/>
                <a:gd name="T15" fmla="*/ 168 h 518"/>
                <a:gd name="T16" fmla="*/ 62 w 471"/>
                <a:gd name="T17" fmla="*/ 172 h 518"/>
                <a:gd name="T18" fmla="*/ 75 w 471"/>
                <a:gd name="T19" fmla="*/ 211 h 518"/>
                <a:gd name="T20" fmla="*/ 84 w 471"/>
                <a:gd name="T21" fmla="*/ 272 h 518"/>
                <a:gd name="T22" fmla="*/ 94 w 471"/>
                <a:gd name="T23" fmla="*/ 299 h 518"/>
                <a:gd name="T24" fmla="*/ 104 w 471"/>
                <a:gd name="T25" fmla="*/ 302 h 518"/>
                <a:gd name="T26" fmla="*/ 112 w 471"/>
                <a:gd name="T27" fmla="*/ 297 h 518"/>
                <a:gd name="T28" fmla="*/ 128 w 471"/>
                <a:gd name="T29" fmla="*/ 268 h 518"/>
                <a:gd name="T30" fmla="*/ 145 w 471"/>
                <a:gd name="T31" fmla="*/ 262 h 518"/>
                <a:gd name="T32" fmla="*/ 160 w 471"/>
                <a:gd name="T33" fmla="*/ 272 h 518"/>
                <a:gd name="T34" fmla="*/ 173 w 471"/>
                <a:gd name="T35" fmla="*/ 277 h 518"/>
                <a:gd name="T36" fmla="*/ 183 w 471"/>
                <a:gd name="T37" fmla="*/ 274 h 518"/>
                <a:gd name="T38" fmla="*/ 192 w 471"/>
                <a:gd name="T39" fmla="*/ 259 h 518"/>
                <a:gd name="T40" fmla="*/ 203 w 471"/>
                <a:gd name="T41" fmla="*/ 244 h 518"/>
                <a:gd name="T42" fmla="*/ 212 w 471"/>
                <a:gd name="T43" fmla="*/ 241 h 518"/>
                <a:gd name="T44" fmla="*/ 241 w 471"/>
                <a:gd name="T45" fmla="*/ 247 h 518"/>
                <a:gd name="T46" fmla="*/ 259 w 471"/>
                <a:gd name="T47" fmla="*/ 271 h 518"/>
                <a:gd name="T48" fmla="*/ 308 w 471"/>
                <a:gd name="T49" fmla="*/ 336 h 518"/>
                <a:gd name="T50" fmla="*/ 341 w 471"/>
                <a:gd name="T51" fmla="*/ 382 h 518"/>
                <a:gd name="T52" fmla="*/ 358 w 471"/>
                <a:gd name="T53" fmla="*/ 419 h 518"/>
                <a:gd name="T54" fmla="*/ 366 w 471"/>
                <a:gd name="T55" fmla="*/ 457 h 518"/>
                <a:gd name="T56" fmla="*/ 359 w 471"/>
                <a:gd name="T57" fmla="*/ 470 h 518"/>
                <a:gd name="T58" fmla="*/ 339 w 471"/>
                <a:gd name="T59" fmla="*/ 487 h 518"/>
                <a:gd name="T60" fmla="*/ 363 w 471"/>
                <a:gd name="T61" fmla="*/ 496 h 518"/>
                <a:gd name="T62" fmla="*/ 392 w 471"/>
                <a:gd name="T63" fmla="*/ 518 h 518"/>
                <a:gd name="T64" fmla="*/ 401 w 471"/>
                <a:gd name="T65" fmla="*/ 499 h 518"/>
                <a:gd name="T66" fmla="*/ 413 w 471"/>
                <a:gd name="T67" fmla="*/ 489 h 518"/>
                <a:gd name="T68" fmla="*/ 444 w 471"/>
                <a:gd name="T69" fmla="*/ 483 h 518"/>
                <a:gd name="T70" fmla="*/ 468 w 471"/>
                <a:gd name="T71" fmla="*/ 438 h 518"/>
                <a:gd name="T72" fmla="*/ 449 w 471"/>
                <a:gd name="T73" fmla="*/ 387 h 518"/>
                <a:gd name="T74" fmla="*/ 421 w 471"/>
                <a:gd name="T75" fmla="*/ 347 h 518"/>
                <a:gd name="T76" fmla="*/ 345 w 471"/>
                <a:gd name="T77" fmla="*/ 277 h 518"/>
                <a:gd name="T78" fmla="*/ 279 w 471"/>
                <a:gd name="T79" fmla="*/ 218 h 518"/>
                <a:gd name="T80" fmla="*/ 224 w 471"/>
                <a:gd name="T81" fmla="*/ 162 h 518"/>
                <a:gd name="T82" fmla="*/ 179 w 471"/>
                <a:gd name="T83" fmla="*/ 105 h 518"/>
                <a:gd name="T84" fmla="*/ 127 w 471"/>
                <a:gd name="T85" fmla="*/ 40 h 518"/>
                <a:gd name="T86" fmla="*/ 115 w 471"/>
                <a:gd name="T87" fmla="*/ 14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1" h="518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43" name="Freeform 277"/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>
              <a:off x="6557966" y="3198825"/>
              <a:ext cx="133350" cy="130175"/>
            </a:xfrm>
            <a:custGeom>
              <a:avLst/>
              <a:gdLst>
                <a:gd name="T0" fmla="*/ 152 w 293"/>
                <a:gd name="T1" fmla="*/ 19 h 246"/>
                <a:gd name="T2" fmla="*/ 179 w 293"/>
                <a:gd name="T3" fmla="*/ 30 h 246"/>
                <a:gd name="T4" fmla="*/ 196 w 293"/>
                <a:gd name="T5" fmla="*/ 30 h 246"/>
                <a:gd name="T6" fmla="*/ 202 w 293"/>
                <a:gd name="T7" fmla="*/ 18 h 246"/>
                <a:gd name="T8" fmla="*/ 210 w 293"/>
                <a:gd name="T9" fmla="*/ 10 h 246"/>
                <a:gd name="T10" fmla="*/ 219 w 293"/>
                <a:gd name="T11" fmla="*/ 6 h 246"/>
                <a:gd name="T12" fmla="*/ 245 w 293"/>
                <a:gd name="T13" fmla="*/ 2 h 246"/>
                <a:gd name="T14" fmla="*/ 293 w 293"/>
                <a:gd name="T15" fmla="*/ 80 h 246"/>
                <a:gd name="T16" fmla="*/ 266 w 293"/>
                <a:gd name="T17" fmla="*/ 107 h 246"/>
                <a:gd name="T18" fmla="*/ 237 w 293"/>
                <a:gd name="T19" fmla="*/ 141 h 246"/>
                <a:gd name="T20" fmla="*/ 225 w 293"/>
                <a:gd name="T21" fmla="*/ 159 h 246"/>
                <a:gd name="T22" fmla="*/ 215 w 293"/>
                <a:gd name="T23" fmla="*/ 178 h 246"/>
                <a:gd name="T24" fmla="*/ 209 w 293"/>
                <a:gd name="T25" fmla="*/ 197 h 246"/>
                <a:gd name="T26" fmla="*/ 206 w 293"/>
                <a:gd name="T27" fmla="*/ 216 h 246"/>
                <a:gd name="T28" fmla="*/ 196 w 293"/>
                <a:gd name="T29" fmla="*/ 217 h 246"/>
                <a:gd name="T30" fmla="*/ 186 w 293"/>
                <a:gd name="T31" fmla="*/ 220 h 246"/>
                <a:gd name="T32" fmla="*/ 170 w 293"/>
                <a:gd name="T33" fmla="*/ 229 h 246"/>
                <a:gd name="T34" fmla="*/ 154 w 293"/>
                <a:gd name="T35" fmla="*/ 239 h 246"/>
                <a:gd name="T36" fmla="*/ 133 w 293"/>
                <a:gd name="T37" fmla="*/ 246 h 246"/>
                <a:gd name="T38" fmla="*/ 102 w 293"/>
                <a:gd name="T39" fmla="*/ 240 h 246"/>
                <a:gd name="T40" fmla="*/ 71 w 293"/>
                <a:gd name="T41" fmla="*/ 232 h 246"/>
                <a:gd name="T42" fmla="*/ 59 w 293"/>
                <a:gd name="T43" fmla="*/ 226 h 246"/>
                <a:gd name="T44" fmla="*/ 49 w 293"/>
                <a:gd name="T45" fmla="*/ 220 h 246"/>
                <a:gd name="T46" fmla="*/ 43 w 293"/>
                <a:gd name="T47" fmla="*/ 212 h 246"/>
                <a:gd name="T48" fmla="*/ 41 w 293"/>
                <a:gd name="T49" fmla="*/ 204 h 246"/>
                <a:gd name="T50" fmla="*/ 47 w 293"/>
                <a:gd name="T51" fmla="*/ 178 h 246"/>
                <a:gd name="T52" fmla="*/ 45 w 293"/>
                <a:gd name="T53" fmla="*/ 162 h 246"/>
                <a:gd name="T54" fmla="*/ 40 w 293"/>
                <a:gd name="T55" fmla="*/ 147 h 246"/>
                <a:gd name="T56" fmla="*/ 24 w 293"/>
                <a:gd name="T57" fmla="*/ 119 h 246"/>
                <a:gd name="T58" fmla="*/ 8 w 293"/>
                <a:gd name="T59" fmla="*/ 91 h 246"/>
                <a:gd name="T60" fmla="*/ 2 w 293"/>
                <a:gd name="T61" fmla="*/ 74 h 246"/>
                <a:gd name="T62" fmla="*/ 0 w 293"/>
                <a:gd name="T63" fmla="*/ 55 h 246"/>
                <a:gd name="T64" fmla="*/ 2 w 293"/>
                <a:gd name="T65" fmla="*/ 45 h 246"/>
                <a:gd name="T66" fmla="*/ 8 w 293"/>
                <a:gd name="T67" fmla="*/ 36 h 246"/>
                <a:gd name="T68" fmla="*/ 17 w 293"/>
                <a:gd name="T69" fmla="*/ 29 h 246"/>
                <a:gd name="T70" fmla="*/ 26 w 293"/>
                <a:gd name="T71" fmla="*/ 22 h 246"/>
                <a:gd name="T72" fmla="*/ 48 w 293"/>
                <a:gd name="T73" fmla="*/ 14 h 246"/>
                <a:gd name="T74" fmla="*/ 67 w 293"/>
                <a:gd name="T75" fmla="*/ 12 h 246"/>
                <a:gd name="T76" fmla="*/ 96 w 293"/>
                <a:gd name="T77" fmla="*/ 12 h 246"/>
                <a:gd name="T78" fmla="*/ 133 w 293"/>
                <a:gd name="T79" fmla="*/ 1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3" h="246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44" name="Freeform 278"/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>
              <a:off x="6959603" y="2435233"/>
              <a:ext cx="85725" cy="130175"/>
            </a:xfrm>
            <a:custGeom>
              <a:avLst/>
              <a:gdLst>
                <a:gd name="T0" fmla="*/ 18 w 200"/>
                <a:gd name="T1" fmla="*/ 41 h 246"/>
                <a:gd name="T2" fmla="*/ 28 w 200"/>
                <a:gd name="T3" fmla="*/ 26 h 246"/>
                <a:gd name="T4" fmla="*/ 38 w 200"/>
                <a:gd name="T5" fmla="*/ 16 h 246"/>
                <a:gd name="T6" fmla="*/ 50 w 200"/>
                <a:gd name="T7" fmla="*/ 9 h 246"/>
                <a:gd name="T8" fmla="*/ 73 w 200"/>
                <a:gd name="T9" fmla="*/ 1 h 246"/>
                <a:gd name="T10" fmla="*/ 88 w 200"/>
                <a:gd name="T11" fmla="*/ 12 h 246"/>
                <a:gd name="T12" fmla="*/ 108 w 200"/>
                <a:gd name="T13" fmla="*/ 34 h 246"/>
                <a:gd name="T14" fmla="*/ 125 w 200"/>
                <a:gd name="T15" fmla="*/ 50 h 246"/>
                <a:gd name="T16" fmla="*/ 139 w 200"/>
                <a:gd name="T17" fmla="*/ 58 h 246"/>
                <a:gd name="T18" fmla="*/ 152 w 200"/>
                <a:gd name="T19" fmla="*/ 64 h 246"/>
                <a:gd name="T20" fmla="*/ 166 w 200"/>
                <a:gd name="T21" fmla="*/ 67 h 246"/>
                <a:gd name="T22" fmla="*/ 184 w 200"/>
                <a:gd name="T23" fmla="*/ 96 h 246"/>
                <a:gd name="T24" fmla="*/ 195 w 200"/>
                <a:gd name="T25" fmla="*/ 137 h 246"/>
                <a:gd name="T26" fmla="*/ 199 w 200"/>
                <a:gd name="T27" fmla="*/ 165 h 246"/>
                <a:gd name="T28" fmla="*/ 200 w 200"/>
                <a:gd name="T29" fmla="*/ 185 h 246"/>
                <a:gd name="T30" fmla="*/ 198 w 200"/>
                <a:gd name="T31" fmla="*/ 197 h 246"/>
                <a:gd name="T32" fmla="*/ 195 w 200"/>
                <a:gd name="T33" fmla="*/ 207 h 246"/>
                <a:gd name="T34" fmla="*/ 189 w 200"/>
                <a:gd name="T35" fmla="*/ 214 h 246"/>
                <a:gd name="T36" fmla="*/ 179 w 200"/>
                <a:gd name="T37" fmla="*/ 220 h 246"/>
                <a:gd name="T38" fmla="*/ 164 w 200"/>
                <a:gd name="T39" fmla="*/ 224 h 246"/>
                <a:gd name="T40" fmla="*/ 140 w 200"/>
                <a:gd name="T41" fmla="*/ 224 h 246"/>
                <a:gd name="T42" fmla="*/ 118 w 200"/>
                <a:gd name="T43" fmla="*/ 229 h 246"/>
                <a:gd name="T44" fmla="*/ 111 w 200"/>
                <a:gd name="T45" fmla="*/ 235 h 246"/>
                <a:gd name="T46" fmla="*/ 108 w 200"/>
                <a:gd name="T47" fmla="*/ 242 h 246"/>
                <a:gd name="T48" fmla="*/ 98 w 200"/>
                <a:gd name="T49" fmla="*/ 245 h 246"/>
                <a:gd name="T50" fmla="*/ 85 w 200"/>
                <a:gd name="T51" fmla="*/ 240 h 246"/>
                <a:gd name="T52" fmla="*/ 77 w 200"/>
                <a:gd name="T53" fmla="*/ 230 h 246"/>
                <a:gd name="T54" fmla="*/ 73 w 200"/>
                <a:gd name="T55" fmla="*/ 216 h 246"/>
                <a:gd name="T56" fmla="*/ 72 w 200"/>
                <a:gd name="T57" fmla="*/ 192 h 246"/>
                <a:gd name="T58" fmla="*/ 71 w 200"/>
                <a:gd name="T59" fmla="*/ 168 h 246"/>
                <a:gd name="T60" fmla="*/ 69 w 200"/>
                <a:gd name="T61" fmla="*/ 154 h 246"/>
                <a:gd name="T62" fmla="*/ 64 w 200"/>
                <a:gd name="T63" fmla="*/ 142 h 246"/>
                <a:gd name="T64" fmla="*/ 56 w 200"/>
                <a:gd name="T65" fmla="*/ 134 h 246"/>
                <a:gd name="T66" fmla="*/ 40 w 200"/>
                <a:gd name="T67" fmla="*/ 125 h 246"/>
                <a:gd name="T68" fmla="*/ 18 w 200"/>
                <a:gd name="T69" fmla="*/ 115 h 246"/>
                <a:gd name="T70" fmla="*/ 6 w 200"/>
                <a:gd name="T71" fmla="*/ 106 h 246"/>
                <a:gd name="T72" fmla="*/ 1 w 200"/>
                <a:gd name="T73" fmla="*/ 98 h 246"/>
                <a:gd name="T74" fmla="*/ 1 w 200"/>
                <a:gd name="T75" fmla="*/ 87 h 246"/>
                <a:gd name="T76" fmla="*/ 5 w 200"/>
                <a:gd name="T77" fmla="*/ 78 h 246"/>
                <a:gd name="T78" fmla="*/ 10 w 200"/>
                <a:gd name="T79" fmla="*/ 68 h 246"/>
                <a:gd name="T80" fmla="*/ 13 w 200"/>
                <a:gd name="T81" fmla="*/ 5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" h="246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45" name="Freeform 279"/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>
              <a:off x="7527928" y="3732227"/>
              <a:ext cx="231775" cy="254001"/>
            </a:xfrm>
            <a:custGeom>
              <a:avLst/>
              <a:gdLst>
                <a:gd name="T0" fmla="*/ 91 w 538"/>
                <a:gd name="T1" fmla="*/ 21 h 487"/>
                <a:gd name="T2" fmla="*/ 160 w 538"/>
                <a:gd name="T3" fmla="*/ 47 h 487"/>
                <a:gd name="T4" fmla="*/ 202 w 538"/>
                <a:gd name="T5" fmla="*/ 70 h 487"/>
                <a:gd name="T6" fmla="*/ 253 w 538"/>
                <a:gd name="T7" fmla="*/ 110 h 487"/>
                <a:gd name="T8" fmla="*/ 300 w 538"/>
                <a:gd name="T9" fmla="*/ 136 h 487"/>
                <a:gd name="T10" fmla="*/ 299 w 538"/>
                <a:gd name="T11" fmla="*/ 161 h 487"/>
                <a:gd name="T12" fmla="*/ 347 w 538"/>
                <a:gd name="T13" fmla="*/ 205 h 487"/>
                <a:gd name="T14" fmla="*/ 393 w 538"/>
                <a:gd name="T15" fmla="*/ 248 h 487"/>
                <a:gd name="T16" fmla="*/ 379 w 538"/>
                <a:gd name="T17" fmla="*/ 250 h 487"/>
                <a:gd name="T18" fmla="*/ 372 w 538"/>
                <a:gd name="T19" fmla="*/ 256 h 487"/>
                <a:gd name="T20" fmla="*/ 372 w 538"/>
                <a:gd name="T21" fmla="*/ 278 h 487"/>
                <a:gd name="T22" fmla="*/ 377 w 538"/>
                <a:gd name="T23" fmla="*/ 301 h 487"/>
                <a:gd name="T24" fmla="*/ 389 w 538"/>
                <a:gd name="T25" fmla="*/ 325 h 487"/>
                <a:gd name="T26" fmla="*/ 407 w 538"/>
                <a:gd name="T27" fmla="*/ 348 h 487"/>
                <a:gd name="T28" fmla="*/ 428 w 538"/>
                <a:gd name="T29" fmla="*/ 366 h 487"/>
                <a:gd name="T30" fmla="*/ 451 w 538"/>
                <a:gd name="T31" fmla="*/ 376 h 487"/>
                <a:gd name="T32" fmla="*/ 461 w 538"/>
                <a:gd name="T33" fmla="*/ 390 h 487"/>
                <a:gd name="T34" fmla="*/ 472 w 538"/>
                <a:gd name="T35" fmla="*/ 406 h 487"/>
                <a:gd name="T36" fmla="*/ 489 w 538"/>
                <a:gd name="T37" fmla="*/ 417 h 487"/>
                <a:gd name="T38" fmla="*/ 513 w 538"/>
                <a:gd name="T39" fmla="*/ 432 h 487"/>
                <a:gd name="T40" fmla="*/ 518 w 538"/>
                <a:gd name="T41" fmla="*/ 444 h 487"/>
                <a:gd name="T42" fmla="*/ 525 w 538"/>
                <a:gd name="T43" fmla="*/ 450 h 487"/>
                <a:gd name="T44" fmla="*/ 538 w 538"/>
                <a:gd name="T45" fmla="*/ 456 h 487"/>
                <a:gd name="T46" fmla="*/ 534 w 538"/>
                <a:gd name="T47" fmla="*/ 472 h 487"/>
                <a:gd name="T48" fmla="*/ 519 w 538"/>
                <a:gd name="T49" fmla="*/ 484 h 487"/>
                <a:gd name="T50" fmla="*/ 490 w 538"/>
                <a:gd name="T51" fmla="*/ 487 h 487"/>
                <a:gd name="T52" fmla="*/ 448 w 538"/>
                <a:gd name="T53" fmla="*/ 480 h 487"/>
                <a:gd name="T54" fmla="*/ 414 w 538"/>
                <a:gd name="T55" fmla="*/ 466 h 487"/>
                <a:gd name="T56" fmla="*/ 386 w 538"/>
                <a:gd name="T57" fmla="*/ 446 h 487"/>
                <a:gd name="T58" fmla="*/ 355 w 538"/>
                <a:gd name="T59" fmla="*/ 415 h 487"/>
                <a:gd name="T60" fmla="*/ 312 w 538"/>
                <a:gd name="T61" fmla="*/ 365 h 487"/>
                <a:gd name="T62" fmla="*/ 274 w 538"/>
                <a:gd name="T63" fmla="*/ 330 h 487"/>
                <a:gd name="T64" fmla="*/ 246 w 538"/>
                <a:gd name="T65" fmla="*/ 316 h 487"/>
                <a:gd name="T66" fmla="*/ 212 w 538"/>
                <a:gd name="T67" fmla="*/ 309 h 487"/>
                <a:gd name="T68" fmla="*/ 180 w 538"/>
                <a:gd name="T69" fmla="*/ 310 h 487"/>
                <a:gd name="T70" fmla="*/ 153 w 538"/>
                <a:gd name="T71" fmla="*/ 317 h 487"/>
                <a:gd name="T72" fmla="*/ 113 w 538"/>
                <a:gd name="T73" fmla="*/ 345 h 487"/>
                <a:gd name="T74" fmla="*/ 136 w 538"/>
                <a:gd name="T75" fmla="*/ 361 h 487"/>
                <a:gd name="T76" fmla="*/ 140 w 538"/>
                <a:gd name="T77" fmla="*/ 370 h 487"/>
                <a:gd name="T78" fmla="*/ 124 w 538"/>
                <a:gd name="T79" fmla="*/ 401 h 487"/>
                <a:gd name="T80" fmla="*/ 113 w 538"/>
                <a:gd name="T81" fmla="*/ 414 h 487"/>
                <a:gd name="T82" fmla="*/ 47 w 538"/>
                <a:gd name="T83" fmla="*/ 403 h 487"/>
                <a:gd name="T84" fmla="*/ 20 w 538"/>
                <a:gd name="T85" fmla="*/ 259 h 487"/>
                <a:gd name="T86" fmla="*/ 20 w 538"/>
                <a:gd name="T87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8" h="487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46" name="Freeform 280"/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>
              <a:off x="7720016" y="3716352"/>
              <a:ext cx="106362" cy="128588"/>
            </a:xfrm>
            <a:custGeom>
              <a:avLst/>
              <a:gdLst>
                <a:gd name="T0" fmla="*/ 136 w 253"/>
                <a:gd name="T1" fmla="*/ 1 h 246"/>
                <a:gd name="T2" fmla="*/ 157 w 253"/>
                <a:gd name="T3" fmla="*/ 8 h 246"/>
                <a:gd name="T4" fmla="*/ 179 w 253"/>
                <a:gd name="T5" fmla="*/ 21 h 246"/>
                <a:gd name="T6" fmla="*/ 199 w 253"/>
                <a:gd name="T7" fmla="*/ 37 h 246"/>
                <a:gd name="T8" fmla="*/ 218 w 253"/>
                <a:gd name="T9" fmla="*/ 57 h 246"/>
                <a:gd name="T10" fmla="*/ 234 w 253"/>
                <a:gd name="T11" fmla="*/ 76 h 246"/>
                <a:gd name="T12" fmla="*/ 245 w 253"/>
                <a:gd name="T13" fmla="*/ 94 h 246"/>
                <a:gd name="T14" fmla="*/ 252 w 253"/>
                <a:gd name="T15" fmla="*/ 111 h 246"/>
                <a:gd name="T16" fmla="*/ 252 w 253"/>
                <a:gd name="T17" fmla="*/ 128 h 246"/>
                <a:gd name="T18" fmla="*/ 243 w 253"/>
                <a:gd name="T19" fmla="*/ 151 h 246"/>
                <a:gd name="T20" fmla="*/ 229 w 253"/>
                <a:gd name="T21" fmla="*/ 174 h 246"/>
                <a:gd name="T22" fmla="*/ 209 w 253"/>
                <a:gd name="T23" fmla="*/ 195 h 246"/>
                <a:gd name="T24" fmla="*/ 184 w 253"/>
                <a:gd name="T25" fmla="*/ 214 h 246"/>
                <a:gd name="T26" fmla="*/ 157 w 253"/>
                <a:gd name="T27" fmla="*/ 229 h 246"/>
                <a:gd name="T28" fmla="*/ 129 w 253"/>
                <a:gd name="T29" fmla="*/ 240 h 246"/>
                <a:gd name="T30" fmla="*/ 100 w 253"/>
                <a:gd name="T31" fmla="*/ 245 h 246"/>
                <a:gd name="T32" fmla="*/ 74 w 253"/>
                <a:gd name="T33" fmla="*/ 245 h 246"/>
                <a:gd name="T34" fmla="*/ 53 w 253"/>
                <a:gd name="T35" fmla="*/ 240 h 246"/>
                <a:gd name="T36" fmla="*/ 33 w 253"/>
                <a:gd name="T37" fmla="*/ 234 h 246"/>
                <a:gd name="T38" fmla="*/ 11 w 253"/>
                <a:gd name="T39" fmla="*/ 229 h 246"/>
                <a:gd name="T40" fmla="*/ 3 w 253"/>
                <a:gd name="T41" fmla="*/ 219 h 246"/>
                <a:gd name="T42" fmla="*/ 10 w 253"/>
                <a:gd name="T43" fmla="*/ 205 h 246"/>
                <a:gd name="T44" fmla="*/ 22 w 253"/>
                <a:gd name="T45" fmla="*/ 196 h 246"/>
                <a:gd name="T46" fmla="*/ 37 w 253"/>
                <a:gd name="T47" fmla="*/ 191 h 246"/>
                <a:gd name="T48" fmla="*/ 50 w 253"/>
                <a:gd name="T49" fmla="*/ 197 h 246"/>
                <a:gd name="T50" fmla="*/ 60 w 253"/>
                <a:gd name="T51" fmla="*/ 207 h 246"/>
                <a:gd name="T52" fmla="*/ 68 w 253"/>
                <a:gd name="T53" fmla="*/ 201 h 246"/>
                <a:gd name="T54" fmla="*/ 75 w 253"/>
                <a:gd name="T55" fmla="*/ 190 h 246"/>
                <a:gd name="T56" fmla="*/ 84 w 253"/>
                <a:gd name="T57" fmla="*/ 180 h 246"/>
                <a:gd name="T58" fmla="*/ 91 w 253"/>
                <a:gd name="T59" fmla="*/ 181 h 246"/>
                <a:gd name="T60" fmla="*/ 98 w 253"/>
                <a:gd name="T61" fmla="*/ 179 h 246"/>
                <a:gd name="T62" fmla="*/ 106 w 253"/>
                <a:gd name="T63" fmla="*/ 178 h 246"/>
                <a:gd name="T64" fmla="*/ 120 w 253"/>
                <a:gd name="T65" fmla="*/ 174 h 246"/>
                <a:gd name="T66" fmla="*/ 149 w 253"/>
                <a:gd name="T67" fmla="*/ 164 h 246"/>
                <a:gd name="T68" fmla="*/ 179 w 253"/>
                <a:gd name="T69" fmla="*/ 147 h 246"/>
                <a:gd name="T70" fmla="*/ 197 w 253"/>
                <a:gd name="T71" fmla="*/ 135 h 246"/>
                <a:gd name="T72" fmla="*/ 210 w 253"/>
                <a:gd name="T73" fmla="*/ 123 h 246"/>
                <a:gd name="T74" fmla="*/ 218 w 253"/>
                <a:gd name="T75" fmla="*/ 111 h 246"/>
                <a:gd name="T76" fmla="*/ 219 w 253"/>
                <a:gd name="T77" fmla="*/ 98 h 246"/>
                <a:gd name="T78" fmla="*/ 214 w 253"/>
                <a:gd name="T79" fmla="*/ 88 h 246"/>
                <a:gd name="T80" fmla="*/ 210 w 253"/>
                <a:gd name="T81" fmla="*/ 80 h 246"/>
                <a:gd name="T82" fmla="*/ 207 w 253"/>
                <a:gd name="T83" fmla="*/ 72 h 246"/>
                <a:gd name="T84" fmla="*/ 201 w 253"/>
                <a:gd name="T85" fmla="*/ 67 h 246"/>
                <a:gd name="T86" fmla="*/ 191 w 253"/>
                <a:gd name="T87" fmla="*/ 65 h 246"/>
                <a:gd name="T88" fmla="*/ 184 w 253"/>
                <a:gd name="T89" fmla="*/ 61 h 246"/>
                <a:gd name="T90" fmla="*/ 180 w 253"/>
                <a:gd name="T91" fmla="*/ 54 h 246"/>
                <a:gd name="T92" fmla="*/ 140 w 253"/>
                <a:gd name="T93" fmla="*/ 49 h 246"/>
                <a:gd name="T94" fmla="*/ 136 w 253"/>
                <a:gd name="T95" fmla="*/ 44 h 246"/>
                <a:gd name="T96" fmla="*/ 136 w 253"/>
                <a:gd name="T97" fmla="*/ 36 h 246"/>
                <a:gd name="T98" fmla="*/ 140 w 253"/>
                <a:gd name="T99" fmla="*/ 18 h 246"/>
                <a:gd name="T100" fmla="*/ 110 w 253"/>
                <a:gd name="T101" fmla="*/ 11 h 246"/>
                <a:gd name="T102" fmla="*/ 97 w 253"/>
                <a:gd name="T103" fmla="*/ 12 h 246"/>
                <a:gd name="T104" fmla="*/ 86 w 253"/>
                <a:gd name="T105" fmla="*/ 18 h 246"/>
                <a:gd name="T106" fmla="*/ 104 w 253"/>
                <a:gd name="T107" fmla="*/ 5 h 246"/>
                <a:gd name="T108" fmla="*/ 113 w 253"/>
                <a:gd name="T109" fmla="*/ 1 h 246"/>
                <a:gd name="T110" fmla="*/ 127 w 253"/>
                <a:gd name="T11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3" h="246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47" name="Freeform 281"/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>
              <a:off x="5995991" y="3349637"/>
              <a:ext cx="63500" cy="119064"/>
            </a:xfrm>
            <a:custGeom>
              <a:avLst/>
              <a:gdLst>
                <a:gd name="T0" fmla="*/ 41 w 141"/>
                <a:gd name="T1" fmla="*/ 228 h 228"/>
                <a:gd name="T2" fmla="*/ 36 w 141"/>
                <a:gd name="T3" fmla="*/ 220 h 228"/>
                <a:gd name="T4" fmla="*/ 29 w 141"/>
                <a:gd name="T5" fmla="*/ 208 h 228"/>
                <a:gd name="T6" fmla="*/ 22 w 141"/>
                <a:gd name="T7" fmla="*/ 194 h 228"/>
                <a:gd name="T8" fmla="*/ 16 w 141"/>
                <a:gd name="T9" fmla="*/ 178 h 228"/>
                <a:gd name="T10" fmla="*/ 10 w 141"/>
                <a:gd name="T11" fmla="*/ 163 h 228"/>
                <a:gd name="T12" fmla="*/ 5 w 141"/>
                <a:gd name="T13" fmla="*/ 148 h 228"/>
                <a:gd name="T14" fmla="*/ 2 w 141"/>
                <a:gd name="T15" fmla="*/ 135 h 228"/>
                <a:gd name="T16" fmla="*/ 0 w 141"/>
                <a:gd name="T17" fmla="*/ 123 h 228"/>
                <a:gd name="T18" fmla="*/ 2 w 141"/>
                <a:gd name="T19" fmla="*/ 104 h 228"/>
                <a:gd name="T20" fmla="*/ 4 w 141"/>
                <a:gd name="T21" fmla="*/ 87 h 228"/>
                <a:gd name="T22" fmla="*/ 6 w 141"/>
                <a:gd name="T23" fmla="*/ 70 h 228"/>
                <a:gd name="T24" fmla="*/ 9 w 141"/>
                <a:gd name="T25" fmla="*/ 55 h 228"/>
                <a:gd name="T26" fmla="*/ 18 w 141"/>
                <a:gd name="T27" fmla="*/ 28 h 228"/>
                <a:gd name="T28" fmla="*/ 28 w 141"/>
                <a:gd name="T29" fmla="*/ 0 h 228"/>
                <a:gd name="T30" fmla="*/ 45 w 141"/>
                <a:gd name="T31" fmla="*/ 16 h 228"/>
                <a:gd name="T32" fmla="*/ 62 w 141"/>
                <a:gd name="T33" fmla="*/ 28 h 228"/>
                <a:gd name="T34" fmla="*/ 76 w 141"/>
                <a:gd name="T35" fmla="*/ 37 h 228"/>
                <a:gd name="T36" fmla="*/ 89 w 141"/>
                <a:gd name="T37" fmla="*/ 48 h 228"/>
                <a:gd name="T38" fmla="*/ 95 w 141"/>
                <a:gd name="T39" fmla="*/ 55 h 228"/>
                <a:gd name="T40" fmla="*/ 101 w 141"/>
                <a:gd name="T41" fmla="*/ 63 h 228"/>
                <a:gd name="T42" fmla="*/ 107 w 141"/>
                <a:gd name="T43" fmla="*/ 74 h 228"/>
                <a:gd name="T44" fmla="*/ 114 w 141"/>
                <a:gd name="T45" fmla="*/ 86 h 228"/>
                <a:gd name="T46" fmla="*/ 120 w 141"/>
                <a:gd name="T47" fmla="*/ 100 h 228"/>
                <a:gd name="T48" fmla="*/ 127 w 141"/>
                <a:gd name="T49" fmla="*/ 117 h 228"/>
                <a:gd name="T50" fmla="*/ 133 w 141"/>
                <a:gd name="T51" fmla="*/ 138 h 228"/>
                <a:gd name="T52" fmla="*/ 141 w 141"/>
                <a:gd name="T53" fmla="*/ 161 h 228"/>
                <a:gd name="T54" fmla="*/ 140 w 141"/>
                <a:gd name="T55" fmla="*/ 169 h 228"/>
                <a:gd name="T56" fmla="*/ 138 w 141"/>
                <a:gd name="T57" fmla="*/ 177 h 228"/>
                <a:gd name="T58" fmla="*/ 135 w 141"/>
                <a:gd name="T59" fmla="*/ 186 h 228"/>
                <a:gd name="T60" fmla="*/ 131 w 141"/>
                <a:gd name="T61" fmla="*/ 192 h 228"/>
                <a:gd name="T62" fmla="*/ 127 w 141"/>
                <a:gd name="T63" fmla="*/ 199 h 228"/>
                <a:gd name="T64" fmla="*/ 121 w 141"/>
                <a:gd name="T65" fmla="*/ 204 h 228"/>
                <a:gd name="T66" fmla="*/ 115 w 141"/>
                <a:gd name="T67" fmla="*/ 209 h 228"/>
                <a:gd name="T68" fmla="*/ 108 w 141"/>
                <a:gd name="T69" fmla="*/ 213 h 228"/>
                <a:gd name="T70" fmla="*/ 100 w 141"/>
                <a:gd name="T71" fmla="*/ 217 h 228"/>
                <a:gd name="T72" fmla="*/ 93 w 141"/>
                <a:gd name="T73" fmla="*/ 220 h 228"/>
                <a:gd name="T74" fmla="*/ 85 w 141"/>
                <a:gd name="T75" fmla="*/ 223 h 228"/>
                <a:gd name="T76" fmla="*/ 76 w 141"/>
                <a:gd name="T77" fmla="*/ 225 h 228"/>
                <a:gd name="T78" fmla="*/ 59 w 141"/>
                <a:gd name="T79" fmla="*/ 227 h 228"/>
                <a:gd name="T80" fmla="*/ 41 w 141"/>
                <a:gd name="T8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228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448" name="Group 282"/>
            <p:cNvGrpSpPr>
              <a:grpSpLocks/>
            </p:cNvGrpSpPr>
            <p:nvPr>
              <p:custDataLst>
                <p:tags r:id="rId239"/>
              </p:custDataLst>
            </p:nvPr>
          </p:nvGrpSpPr>
          <p:grpSpPr bwMode="auto">
            <a:xfrm>
              <a:off x="6935791" y="3060711"/>
              <a:ext cx="233362" cy="439740"/>
              <a:chOff x="5062" y="2295"/>
              <a:chExt cx="177" cy="279"/>
            </a:xfrm>
            <a:grpFill/>
          </p:grpSpPr>
          <p:sp>
            <p:nvSpPr>
              <p:cNvPr id="1693" name="Freeform 283"/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39 w 60"/>
                  <a:gd name="T1" fmla="*/ 110 h 110"/>
                  <a:gd name="T2" fmla="*/ 42 w 60"/>
                  <a:gd name="T3" fmla="*/ 109 h 110"/>
                  <a:gd name="T4" fmla="*/ 46 w 60"/>
                  <a:gd name="T5" fmla="*/ 106 h 110"/>
                  <a:gd name="T6" fmla="*/ 49 w 60"/>
                  <a:gd name="T7" fmla="*/ 101 h 110"/>
                  <a:gd name="T8" fmla="*/ 52 w 60"/>
                  <a:gd name="T9" fmla="*/ 96 h 110"/>
                  <a:gd name="T10" fmla="*/ 54 w 60"/>
                  <a:gd name="T11" fmla="*/ 90 h 110"/>
                  <a:gd name="T12" fmla="*/ 57 w 60"/>
                  <a:gd name="T13" fmla="*/ 84 h 110"/>
                  <a:gd name="T14" fmla="*/ 59 w 60"/>
                  <a:gd name="T15" fmla="*/ 78 h 110"/>
                  <a:gd name="T16" fmla="*/ 60 w 60"/>
                  <a:gd name="T17" fmla="*/ 73 h 110"/>
                  <a:gd name="T18" fmla="*/ 59 w 60"/>
                  <a:gd name="T19" fmla="*/ 60 h 110"/>
                  <a:gd name="T20" fmla="*/ 58 w 60"/>
                  <a:gd name="T21" fmla="*/ 48 h 110"/>
                  <a:gd name="T22" fmla="*/ 57 w 60"/>
                  <a:gd name="T23" fmla="*/ 38 h 110"/>
                  <a:gd name="T24" fmla="*/ 54 w 60"/>
                  <a:gd name="T25" fmla="*/ 29 h 110"/>
                  <a:gd name="T26" fmla="*/ 51 w 60"/>
                  <a:gd name="T27" fmla="*/ 21 h 110"/>
                  <a:gd name="T28" fmla="*/ 48 w 60"/>
                  <a:gd name="T29" fmla="*/ 13 h 110"/>
                  <a:gd name="T30" fmla="*/ 45 w 60"/>
                  <a:gd name="T31" fmla="*/ 6 h 110"/>
                  <a:gd name="T32" fmla="*/ 39 w 60"/>
                  <a:gd name="T33" fmla="*/ 0 h 110"/>
                  <a:gd name="T34" fmla="*/ 35 w 60"/>
                  <a:gd name="T35" fmla="*/ 3 h 110"/>
                  <a:gd name="T36" fmla="*/ 30 w 60"/>
                  <a:gd name="T37" fmla="*/ 8 h 110"/>
                  <a:gd name="T38" fmla="*/ 27 w 60"/>
                  <a:gd name="T39" fmla="*/ 13 h 110"/>
                  <a:gd name="T40" fmla="*/ 24 w 60"/>
                  <a:gd name="T41" fmla="*/ 18 h 110"/>
                  <a:gd name="T42" fmla="*/ 18 w 60"/>
                  <a:gd name="T43" fmla="*/ 29 h 110"/>
                  <a:gd name="T44" fmla="*/ 15 w 60"/>
                  <a:gd name="T45" fmla="*/ 40 h 110"/>
                  <a:gd name="T46" fmla="*/ 10 w 60"/>
                  <a:gd name="T47" fmla="*/ 51 h 110"/>
                  <a:gd name="T48" fmla="*/ 7 w 60"/>
                  <a:gd name="T49" fmla="*/ 62 h 110"/>
                  <a:gd name="T50" fmla="*/ 6 w 60"/>
                  <a:gd name="T51" fmla="*/ 66 h 110"/>
                  <a:gd name="T52" fmla="*/ 4 w 60"/>
                  <a:gd name="T53" fmla="*/ 69 h 110"/>
                  <a:gd name="T54" fmla="*/ 2 w 60"/>
                  <a:gd name="T55" fmla="*/ 72 h 110"/>
                  <a:gd name="T56" fmla="*/ 0 w 60"/>
                  <a:gd name="T57" fmla="*/ 73 h 110"/>
                  <a:gd name="T58" fmla="*/ 1 w 60"/>
                  <a:gd name="T59" fmla="*/ 78 h 110"/>
                  <a:gd name="T60" fmla="*/ 3 w 60"/>
                  <a:gd name="T61" fmla="*/ 84 h 110"/>
                  <a:gd name="T62" fmla="*/ 7 w 60"/>
                  <a:gd name="T63" fmla="*/ 90 h 110"/>
                  <a:gd name="T64" fmla="*/ 12 w 60"/>
                  <a:gd name="T65" fmla="*/ 96 h 110"/>
                  <a:gd name="T66" fmla="*/ 18 w 60"/>
                  <a:gd name="T67" fmla="*/ 101 h 110"/>
                  <a:gd name="T68" fmla="*/ 25 w 60"/>
                  <a:gd name="T69" fmla="*/ 106 h 110"/>
                  <a:gd name="T70" fmla="*/ 32 w 60"/>
                  <a:gd name="T71" fmla="*/ 109 h 110"/>
                  <a:gd name="T72" fmla="*/ 39 w 60"/>
                  <a:gd name="T7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94" name="Freeform 284"/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13 h 75"/>
                  <a:gd name="T2" fmla="*/ 8 w 72"/>
                  <a:gd name="T3" fmla="*/ 18 h 75"/>
                  <a:gd name="T4" fmla="*/ 15 w 72"/>
                  <a:gd name="T5" fmla="*/ 25 h 75"/>
                  <a:gd name="T6" fmla="*/ 23 w 72"/>
                  <a:gd name="T7" fmla="*/ 32 h 75"/>
                  <a:gd name="T8" fmla="*/ 31 w 72"/>
                  <a:gd name="T9" fmla="*/ 40 h 75"/>
                  <a:gd name="T10" fmla="*/ 37 w 72"/>
                  <a:gd name="T11" fmla="*/ 48 h 75"/>
                  <a:gd name="T12" fmla="*/ 42 w 72"/>
                  <a:gd name="T13" fmla="*/ 57 h 75"/>
                  <a:gd name="T14" fmla="*/ 45 w 72"/>
                  <a:gd name="T15" fmla="*/ 65 h 75"/>
                  <a:gd name="T16" fmla="*/ 46 w 72"/>
                  <a:gd name="T17" fmla="*/ 75 h 75"/>
                  <a:gd name="T18" fmla="*/ 72 w 72"/>
                  <a:gd name="T19" fmla="*/ 75 h 75"/>
                  <a:gd name="T20" fmla="*/ 65 w 72"/>
                  <a:gd name="T21" fmla="*/ 50 h 75"/>
                  <a:gd name="T22" fmla="*/ 60 w 72"/>
                  <a:gd name="T23" fmla="*/ 34 h 75"/>
                  <a:gd name="T24" fmla="*/ 60 w 72"/>
                  <a:gd name="T25" fmla="*/ 27 h 75"/>
                  <a:gd name="T26" fmla="*/ 63 w 72"/>
                  <a:gd name="T27" fmla="*/ 19 h 75"/>
                  <a:gd name="T28" fmla="*/ 67 w 72"/>
                  <a:gd name="T29" fmla="*/ 11 h 75"/>
                  <a:gd name="T30" fmla="*/ 72 w 72"/>
                  <a:gd name="T31" fmla="*/ 1 h 75"/>
                  <a:gd name="T32" fmla="*/ 52 w 72"/>
                  <a:gd name="T33" fmla="*/ 0 h 75"/>
                  <a:gd name="T34" fmla="*/ 32 w 72"/>
                  <a:gd name="T35" fmla="*/ 0 h 75"/>
                  <a:gd name="T36" fmla="*/ 22 w 72"/>
                  <a:gd name="T37" fmla="*/ 1 h 75"/>
                  <a:gd name="T38" fmla="*/ 13 w 72"/>
                  <a:gd name="T39" fmla="*/ 3 h 75"/>
                  <a:gd name="T40" fmla="*/ 9 w 72"/>
                  <a:gd name="T41" fmla="*/ 5 h 75"/>
                  <a:gd name="T42" fmla="*/ 6 w 72"/>
                  <a:gd name="T43" fmla="*/ 7 h 75"/>
                  <a:gd name="T44" fmla="*/ 2 w 72"/>
                  <a:gd name="T45" fmla="*/ 10 h 75"/>
                  <a:gd name="T46" fmla="*/ 0 w 72"/>
                  <a:gd name="T47" fmla="*/ 1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95" name="Freeform 285"/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15 w 15"/>
                  <a:gd name="T1" fmla="*/ 49 h 49"/>
                  <a:gd name="T2" fmla="*/ 15 w 15"/>
                  <a:gd name="T3" fmla="*/ 33 h 49"/>
                  <a:gd name="T4" fmla="*/ 15 w 15"/>
                  <a:gd name="T5" fmla="*/ 19 h 49"/>
                  <a:gd name="T6" fmla="*/ 14 w 15"/>
                  <a:gd name="T7" fmla="*/ 13 h 49"/>
                  <a:gd name="T8" fmla="*/ 13 w 15"/>
                  <a:gd name="T9" fmla="*/ 7 h 49"/>
                  <a:gd name="T10" fmla="*/ 11 w 15"/>
                  <a:gd name="T11" fmla="*/ 3 h 49"/>
                  <a:gd name="T12" fmla="*/ 9 w 15"/>
                  <a:gd name="T13" fmla="*/ 0 h 49"/>
                  <a:gd name="T14" fmla="*/ 4 w 15"/>
                  <a:gd name="T15" fmla="*/ 7 h 49"/>
                  <a:gd name="T16" fmla="*/ 2 w 15"/>
                  <a:gd name="T17" fmla="*/ 15 h 49"/>
                  <a:gd name="T18" fmla="*/ 0 w 15"/>
                  <a:gd name="T19" fmla="*/ 23 h 49"/>
                  <a:gd name="T20" fmla="*/ 0 w 15"/>
                  <a:gd name="T21" fmla="*/ 30 h 49"/>
                  <a:gd name="T22" fmla="*/ 1 w 15"/>
                  <a:gd name="T23" fmla="*/ 36 h 49"/>
                  <a:gd name="T24" fmla="*/ 4 w 15"/>
                  <a:gd name="T25" fmla="*/ 42 h 49"/>
                  <a:gd name="T26" fmla="*/ 7 w 15"/>
                  <a:gd name="T27" fmla="*/ 44 h 49"/>
                  <a:gd name="T28" fmla="*/ 9 w 15"/>
                  <a:gd name="T29" fmla="*/ 46 h 49"/>
                  <a:gd name="T30" fmla="*/ 12 w 15"/>
                  <a:gd name="T31" fmla="*/ 48 h 49"/>
                  <a:gd name="T32" fmla="*/ 15 w 15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96" name="Freeform 286"/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20 w 47"/>
                  <a:gd name="T1" fmla="*/ 6 h 40"/>
                  <a:gd name="T2" fmla="*/ 0 w 47"/>
                  <a:gd name="T3" fmla="*/ 37 h 40"/>
                  <a:gd name="T4" fmla="*/ 6 w 47"/>
                  <a:gd name="T5" fmla="*/ 39 h 40"/>
                  <a:gd name="T6" fmla="*/ 12 w 47"/>
                  <a:gd name="T7" fmla="*/ 40 h 40"/>
                  <a:gd name="T8" fmla="*/ 19 w 47"/>
                  <a:gd name="T9" fmla="*/ 39 h 40"/>
                  <a:gd name="T10" fmla="*/ 26 w 47"/>
                  <a:gd name="T11" fmla="*/ 38 h 40"/>
                  <a:gd name="T12" fmla="*/ 32 w 47"/>
                  <a:gd name="T13" fmla="*/ 36 h 40"/>
                  <a:gd name="T14" fmla="*/ 39 w 47"/>
                  <a:gd name="T15" fmla="*/ 33 h 40"/>
                  <a:gd name="T16" fmla="*/ 43 w 47"/>
                  <a:gd name="T17" fmla="*/ 30 h 40"/>
                  <a:gd name="T18" fmla="*/ 47 w 47"/>
                  <a:gd name="T19" fmla="*/ 25 h 40"/>
                  <a:gd name="T20" fmla="*/ 47 w 47"/>
                  <a:gd name="T21" fmla="*/ 0 h 40"/>
                  <a:gd name="T22" fmla="*/ 41 w 47"/>
                  <a:gd name="T23" fmla="*/ 0 h 40"/>
                  <a:gd name="T24" fmla="*/ 33 w 47"/>
                  <a:gd name="T25" fmla="*/ 1 h 40"/>
                  <a:gd name="T26" fmla="*/ 26 w 47"/>
                  <a:gd name="T27" fmla="*/ 3 h 40"/>
                  <a:gd name="T28" fmla="*/ 20 w 47"/>
                  <a:gd name="T29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97" name="Freeform 287"/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3 w 39"/>
                  <a:gd name="T3" fmla="*/ 8 h 31"/>
                  <a:gd name="T4" fmla="*/ 6 w 39"/>
                  <a:gd name="T5" fmla="*/ 13 h 31"/>
                  <a:gd name="T6" fmla="*/ 12 w 39"/>
                  <a:gd name="T7" fmla="*/ 19 h 31"/>
                  <a:gd name="T8" fmla="*/ 17 w 39"/>
                  <a:gd name="T9" fmla="*/ 23 h 31"/>
                  <a:gd name="T10" fmla="*/ 23 w 39"/>
                  <a:gd name="T11" fmla="*/ 26 h 31"/>
                  <a:gd name="T12" fmla="*/ 28 w 39"/>
                  <a:gd name="T13" fmla="*/ 29 h 31"/>
                  <a:gd name="T14" fmla="*/ 34 w 39"/>
                  <a:gd name="T15" fmla="*/ 31 h 31"/>
                  <a:gd name="T16" fmla="*/ 39 w 39"/>
                  <a:gd name="T17" fmla="*/ 31 h 31"/>
                  <a:gd name="T18" fmla="*/ 33 w 39"/>
                  <a:gd name="T19" fmla="*/ 22 h 31"/>
                  <a:gd name="T20" fmla="*/ 25 w 39"/>
                  <a:gd name="T21" fmla="*/ 14 h 31"/>
                  <a:gd name="T22" fmla="*/ 16 w 39"/>
                  <a:gd name="T23" fmla="*/ 7 h 31"/>
                  <a:gd name="T24" fmla="*/ 6 w 39"/>
                  <a:gd name="T2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98" name="Freeform 288"/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34 w 34"/>
                  <a:gd name="T3" fmla="*/ 19 h 19"/>
                  <a:gd name="T4" fmla="*/ 34 w 34"/>
                  <a:gd name="T5" fmla="*/ 0 h 19"/>
                  <a:gd name="T6" fmla="*/ 24 w 34"/>
                  <a:gd name="T7" fmla="*/ 0 h 19"/>
                  <a:gd name="T8" fmla="*/ 14 w 34"/>
                  <a:gd name="T9" fmla="*/ 0 h 19"/>
                  <a:gd name="T10" fmla="*/ 7 w 34"/>
                  <a:gd name="T11" fmla="*/ 0 h 19"/>
                  <a:gd name="T12" fmla="*/ 0 w 3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99" name="Freeform 289"/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19 w 19"/>
                  <a:gd name="T3" fmla="*/ 12 h 12"/>
                  <a:gd name="T4" fmla="*/ 13 w 19"/>
                  <a:gd name="T5" fmla="*/ 6 h 12"/>
                  <a:gd name="T6" fmla="*/ 6 w 19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00" name="Freeform 290"/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113 w 126"/>
                  <a:gd name="T1" fmla="*/ 0 h 166"/>
                  <a:gd name="T2" fmla="*/ 117 w 126"/>
                  <a:gd name="T3" fmla="*/ 5 h 166"/>
                  <a:gd name="T4" fmla="*/ 121 w 126"/>
                  <a:gd name="T5" fmla="*/ 10 h 166"/>
                  <a:gd name="T6" fmla="*/ 124 w 126"/>
                  <a:gd name="T7" fmla="*/ 13 h 166"/>
                  <a:gd name="T8" fmla="*/ 125 w 126"/>
                  <a:gd name="T9" fmla="*/ 17 h 166"/>
                  <a:gd name="T10" fmla="*/ 126 w 126"/>
                  <a:gd name="T11" fmla="*/ 20 h 166"/>
                  <a:gd name="T12" fmla="*/ 126 w 126"/>
                  <a:gd name="T13" fmla="*/ 25 h 166"/>
                  <a:gd name="T14" fmla="*/ 123 w 126"/>
                  <a:gd name="T15" fmla="*/ 32 h 166"/>
                  <a:gd name="T16" fmla="*/ 118 w 126"/>
                  <a:gd name="T17" fmla="*/ 41 h 166"/>
                  <a:gd name="T18" fmla="*/ 113 w 126"/>
                  <a:gd name="T19" fmla="*/ 50 h 166"/>
                  <a:gd name="T20" fmla="*/ 106 w 126"/>
                  <a:gd name="T21" fmla="*/ 61 h 166"/>
                  <a:gd name="T22" fmla="*/ 91 w 126"/>
                  <a:gd name="T23" fmla="*/ 83 h 166"/>
                  <a:gd name="T24" fmla="*/ 72 w 126"/>
                  <a:gd name="T25" fmla="*/ 104 h 166"/>
                  <a:gd name="T26" fmla="*/ 53 w 126"/>
                  <a:gd name="T27" fmla="*/ 126 h 166"/>
                  <a:gd name="T28" fmla="*/ 34 w 126"/>
                  <a:gd name="T29" fmla="*/ 144 h 166"/>
                  <a:gd name="T30" fmla="*/ 25 w 126"/>
                  <a:gd name="T31" fmla="*/ 152 h 166"/>
                  <a:gd name="T32" fmla="*/ 16 w 126"/>
                  <a:gd name="T33" fmla="*/ 158 h 166"/>
                  <a:gd name="T34" fmla="*/ 7 w 126"/>
                  <a:gd name="T35" fmla="*/ 163 h 166"/>
                  <a:gd name="T36" fmla="*/ 0 w 126"/>
                  <a:gd name="T37" fmla="*/ 166 h 166"/>
                  <a:gd name="T38" fmla="*/ 0 w 126"/>
                  <a:gd name="T39" fmla="*/ 160 h 166"/>
                  <a:gd name="T40" fmla="*/ 0 w 126"/>
                  <a:gd name="T41" fmla="*/ 153 h 166"/>
                  <a:gd name="T42" fmla="*/ 0 w 126"/>
                  <a:gd name="T43" fmla="*/ 145 h 166"/>
                  <a:gd name="T44" fmla="*/ 0 w 126"/>
                  <a:gd name="T45" fmla="*/ 136 h 166"/>
                  <a:gd name="T46" fmla="*/ 3 w 126"/>
                  <a:gd name="T47" fmla="*/ 131 h 166"/>
                  <a:gd name="T48" fmla="*/ 6 w 126"/>
                  <a:gd name="T49" fmla="*/ 128 h 166"/>
                  <a:gd name="T50" fmla="*/ 12 w 126"/>
                  <a:gd name="T51" fmla="*/ 124 h 166"/>
                  <a:gd name="T52" fmla="*/ 16 w 126"/>
                  <a:gd name="T53" fmla="*/ 121 h 166"/>
                  <a:gd name="T54" fmla="*/ 26 w 126"/>
                  <a:gd name="T55" fmla="*/ 116 h 166"/>
                  <a:gd name="T56" fmla="*/ 33 w 126"/>
                  <a:gd name="T57" fmla="*/ 110 h 166"/>
                  <a:gd name="T58" fmla="*/ 40 w 126"/>
                  <a:gd name="T59" fmla="*/ 104 h 166"/>
                  <a:gd name="T60" fmla="*/ 48 w 126"/>
                  <a:gd name="T61" fmla="*/ 96 h 166"/>
                  <a:gd name="T62" fmla="*/ 53 w 126"/>
                  <a:gd name="T63" fmla="*/ 89 h 166"/>
                  <a:gd name="T64" fmla="*/ 58 w 126"/>
                  <a:gd name="T65" fmla="*/ 82 h 166"/>
                  <a:gd name="T66" fmla="*/ 67 w 126"/>
                  <a:gd name="T67" fmla="*/ 66 h 166"/>
                  <a:gd name="T68" fmla="*/ 72 w 126"/>
                  <a:gd name="T69" fmla="*/ 50 h 166"/>
                  <a:gd name="T70" fmla="*/ 79 w 126"/>
                  <a:gd name="T71" fmla="*/ 36 h 166"/>
                  <a:gd name="T72" fmla="*/ 87 w 126"/>
                  <a:gd name="T73" fmla="*/ 23 h 166"/>
                  <a:gd name="T74" fmla="*/ 92 w 126"/>
                  <a:gd name="T75" fmla="*/ 16 h 166"/>
                  <a:gd name="T76" fmla="*/ 97 w 126"/>
                  <a:gd name="T77" fmla="*/ 11 h 166"/>
                  <a:gd name="T78" fmla="*/ 104 w 126"/>
                  <a:gd name="T79" fmla="*/ 5 h 166"/>
                  <a:gd name="T80" fmla="*/ 113 w 126"/>
                  <a:gd name="T81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01" name="Freeform 291"/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8 w 259"/>
                  <a:gd name="T1" fmla="*/ 182 h 259"/>
                  <a:gd name="T2" fmla="*/ 1 w 259"/>
                  <a:gd name="T3" fmla="*/ 163 h 259"/>
                  <a:gd name="T4" fmla="*/ 0 w 259"/>
                  <a:gd name="T5" fmla="*/ 142 h 259"/>
                  <a:gd name="T6" fmla="*/ 6 w 259"/>
                  <a:gd name="T7" fmla="*/ 130 h 259"/>
                  <a:gd name="T8" fmla="*/ 19 w 259"/>
                  <a:gd name="T9" fmla="*/ 126 h 259"/>
                  <a:gd name="T10" fmla="*/ 34 w 259"/>
                  <a:gd name="T11" fmla="*/ 117 h 259"/>
                  <a:gd name="T12" fmla="*/ 48 w 259"/>
                  <a:gd name="T13" fmla="*/ 100 h 259"/>
                  <a:gd name="T14" fmla="*/ 60 w 259"/>
                  <a:gd name="T15" fmla="*/ 91 h 259"/>
                  <a:gd name="T16" fmla="*/ 68 w 259"/>
                  <a:gd name="T17" fmla="*/ 87 h 259"/>
                  <a:gd name="T18" fmla="*/ 83 w 259"/>
                  <a:gd name="T19" fmla="*/ 87 h 259"/>
                  <a:gd name="T20" fmla="*/ 94 w 259"/>
                  <a:gd name="T21" fmla="*/ 93 h 259"/>
                  <a:gd name="T22" fmla="*/ 101 w 259"/>
                  <a:gd name="T23" fmla="*/ 105 h 259"/>
                  <a:gd name="T24" fmla="*/ 108 w 259"/>
                  <a:gd name="T25" fmla="*/ 110 h 259"/>
                  <a:gd name="T26" fmla="*/ 120 w 259"/>
                  <a:gd name="T27" fmla="*/ 110 h 259"/>
                  <a:gd name="T28" fmla="*/ 135 w 259"/>
                  <a:gd name="T29" fmla="*/ 104 h 259"/>
                  <a:gd name="T30" fmla="*/ 148 w 259"/>
                  <a:gd name="T31" fmla="*/ 93 h 259"/>
                  <a:gd name="T32" fmla="*/ 160 w 259"/>
                  <a:gd name="T33" fmla="*/ 78 h 259"/>
                  <a:gd name="T34" fmla="*/ 174 w 259"/>
                  <a:gd name="T35" fmla="*/ 51 h 259"/>
                  <a:gd name="T36" fmla="*/ 188 w 259"/>
                  <a:gd name="T37" fmla="*/ 16 h 259"/>
                  <a:gd name="T38" fmla="*/ 195 w 259"/>
                  <a:gd name="T39" fmla="*/ 4 h 259"/>
                  <a:gd name="T40" fmla="*/ 202 w 259"/>
                  <a:gd name="T41" fmla="*/ 12 h 259"/>
                  <a:gd name="T42" fmla="*/ 213 w 259"/>
                  <a:gd name="T43" fmla="*/ 18 h 259"/>
                  <a:gd name="T44" fmla="*/ 219 w 259"/>
                  <a:gd name="T45" fmla="*/ 32 h 259"/>
                  <a:gd name="T46" fmla="*/ 219 w 259"/>
                  <a:gd name="T47" fmla="*/ 52 h 259"/>
                  <a:gd name="T48" fmla="*/ 227 w 259"/>
                  <a:gd name="T49" fmla="*/ 61 h 259"/>
                  <a:gd name="T50" fmla="*/ 234 w 259"/>
                  <a:gd name="T51" fmla="*/ 70 h 259"/>
                  <a:gd name="T52" fmla="*/ 234 w 259"/>
                  <a:gd name="T53" fmla="*/ 88 h 259"/>
                  <a:gd name="T54" fmla="*/ 234 w 259"/>
                  <a:gd name="T55" fmla="*/ 104 h 259"/>
                  <a:gd name="T56" fmla="*/ 237 w 259"/>
                  <a:gd name="T57" fmla="*/ 110 h 259"/>
                  <a:gd name="T58" fmla="*/ 243 w 259"/>
                  <a:gd name="T59" fmla="*/ 121 h 259"/>
                  <a:gd name="T60" fmla="*/ 249 w 259"/>
                  <a:gd name="T61" fmla="*/ 137 h 259"/>
                  <a:gd name="T62" fmla="*/ 254 w 259"/>
                  <a:gd name="T63" fmla="*/ 161 h 259"/>
                  <a:gd name="T64" fmla="*/ 245 w 259"/>
                  <a:gd name="T65" fmla="*/ 235 h 259"/>
                  <a:gd name="T66" fmla="*/ 239 w 259"/>
                  <a:gd name="T67" fmla="*/ 222 h 259"/>
                  <a:gd name="T68" fmla="*/ 237 w 259"/>
                  <a:gd name="T69" fmla="*/ 208 h 259"/>
                  <a:gd name="T70" fmla="*/ 239 w 259"/>
                  <a:gd name="T71" fmla="*/ 192 h 259"/>
                  <a:gd name="T72" fmla="*/ 222 w 259"/>
                  <a:gd name="T73" fmla="*/ 188 h 259"/>
                  <a:gd name="T74" fmla="*/ 206 w 259"/>
                  <a:gd name="T75" fmla="*/ 179 h 259"/>
                  <a:gd name="T76" fmla="*/ 194 w 259"/>
                  <a:gd name="T77" fmla="*/ 199 h 259"/>
                  <a:gd name="T78" fmla="*/ 188 w 259"/>
                  <a:gd name="T79" fmla="*/ 219 h 259"/>
                  <a:gd name="T80" fmla="*/ 185 w 259"/>
                  <a:gd name="T81" fmla="*/ 259 h 259"/>
                  <a:gd name="T82" fmla="*/ 124 w 259"/>
                  <a:gd name="T83" fmla="*/ 242 h 259"/>
                  <a:gd name="T84" fmla="*/ 110 w 259"/>
                  <a:gd name="T85" fmla="*/ 220 h 259"/>
                  <a:gd name="T86" fmla="*/ 99 w 259"/>
                  <a:gd name="T87" fmla="*/ 209 h 259"/>
                  <a:gd name="T88" fmla="*/ 97 w 259"/>
                  <a:gd name="T89" fmla="*/ 196 h 259"/>
                  <a:gd name="T90" fmla="*/ 105 w 259"/>
                  <a:gd name="T91" fmla="*/ 186 h 259"/>
                  <a:gd name="T92" fmla="*/ 112 w 259"/>
                  <a:gd name="T93" fmla="*/ 180 h 259"/>
                  <a:gd name="T94" fmla="*/ 117 w 259"/>
                  <a:gd name="T95" fmla="*/ 173 h 259"/>
                  <a:gd name="T96" fmla="*/ 93 w 259"/>
                  <a:gd name="T97" fmla="*/ 154 h 259"/>
                  <a:gd name="T98" fmla="*/ 28 w 259"/>
                  <a:gd name="T99" fmla="*/ 155 h 259"/>
                  <a:gd name="T100" fmla="*/ 20 w 259"/>
                  <a:gd name="T101" fmla="*/ 163 h 259"/>
                  <a:gd name="T102" fmla="*/ 16 w 259"/>
                  <a:gd name="T103" fmla="*/ 175 h 259"/>
                  <a:gd name="T104" fmla="*/ 13 w 259"/>
                  <a:gd name="T105" fmla="*/ 187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02" name="Freeform 292"/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72 w 72"/>
                  <a:gd name="T1" fmla="*/ 43 h 92"/>
                  <a:gd name="T2" fmla="*/ 72 w 72"/>
                  <a:gd name="T3" fmla="*/ 92 h 92"/>
                  <a:gd name="T4" fmla="*/ 65 w 72"/>
                  <a:gd name="T5" fmla="*/ 86 h 92"/>
                  <a:gd name="T6" fmla="*/ 58 w 72"/>
                  <a:gd name="T7" fmla="*/ 81 h 92"/>
                  <a:gd name="T8" fmla="*/ 51 w 72"/>
                  <a:gd name="T9" fmla="*/ 75 h 92"/>
                  <a:gd name="T10" fmla="*/ 46 w 72"/>
                  <a:gd name="T11" fmla="*/ 69 h 92"/>
                  <a:gd name="T12" fmla="*/ 38 w 72"/>
                  <a:gd name="T13" fmla="*/ 58 h 92"/>
                  <a:gd name="T14" fmla="*/ 32 w 72"/>
                  <a:gd name="T15" fmla="*/ 46 h 92"/>
                  <a:gd name="T16" fmla="*/ 25 w 72"/>
                  <a:gd name="T17" fmla="*/ 34 h 92"/>
                  <a:gd name="T18" fmla="*/ 19 w 72"/>
                  <a:gd name="T19" fmla="*/ 23 h 92"/>
                  <a:gd name="T20" fmla="*/ 11 w 72"/>
                  <a:gd name="T21" fmla="*/ 12 h 92"/>
                  <a:gd name="T22" fmla="*/ 0 w 72"/>
                  <a:gd name="T23" fmla="*/ 0 h 92"/>
                  <a:gd name="T24" fmla="*/ 25 w 72"/>
                  <a:gd name="T25" fmla="*/ 12 h 92"/>
                  <a:gd name="T26" fmla="*/ 44 w 72"/>
                  <a:gd name="T27" fmla="*/ 21 h 92"/>
                  <a:gd name="T28" fmla="*/ 51 w 72"/>
                  <a:gd name="T29" fmla="*/ 26 h 92"/>
                  <a:gd name="T30" fmla="*/ 58 w 72"/>
                  <a:gd name="T31" fmla="*/ 31 h 92"/>
                  <a:gd name="T32" fmla="*/ 66 w 72"/>
                  <a:gd name="T33" fmla="*/ 36 h 92"/>
                  <a:gd name="T34" fmla="*/ 72 w 72"/>
                  <a:gd name="T35" fmla="*/ 4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03" name="Freeform 293"/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6 w 46"/>
                  <a:gd name="T1" fmla="*/ 6 h 62"/>
                  <a:gd name="T2" fmla="*/ 19 w 46"/>
                  <a:gd name="T3" fmla="*/ 5 h 62"/>
                  <a:gd name="T4" fmla="*/ 31 w 46"/>
                  <a:gd name="T5" fmla="*/ 3 h 62"/>
                  <a:gd name="T6" fmla="*/ 39 w 46"/>
                  <a:gd name="T7" fmla="*/ 1 h 62"/>
                  <a:gd name="T8" fmla="*/ 46 w 46"/>
                  <a:gd name="T9" fmla="*/ 0 h 62"/>
                  <a:gd name="T10" fmla="*/ 46 w 46"/>
                  <a:gd name="T11" fmla="*/ 9 h 62"/>
                  <a:gd name="T12" fmla="*/ 46 w 46"/>
                  <a:gd name="T13" fmla="*/ 18 h 62"/>
                  <a:gd name="T14" fmla="*/ 46 w 46"/>
                  <a:gd name="T15" fmla="*/ 27 h 62"/>
                  <a:gd name="T16" fmla="*/ 46 w 46"/>
                  <a:gd name="T17" fmla="*/ 38 h 62"/>
                  <a:gd name="T18" fmla="*/ 45 w 46"/>
                  <a:gd name="T19" fmla="*/ 46 h 62"/>
                  <a:gd name="T20" fmla="*/ 41 w 46"/>
                  <a:gd name="T21" fmla="*/ 54 h 62"/>
                  <a:gd name="T22" fmla="*/ 39 w 46"/>
                  <a:gd name="T23" fmla="*/ 57 h 62"/>
                  <a:gd name="T24" fmla="*/ 37 w 46"/>
                  <a:gd name="T25" fmla="*/ 60 h 62"/>
                  <a:gd name="T26" fmla="*/ 35 w 46"/>
                  <a:gd name="T27" fmla="*/ 61 h 62"/>
                  <a:gd name="T28" fmla="*/ 33 w 46"/>
                  <a:gd name="T29" fmla="*/ 62 h 62"/>
                  <a:gd name="T30" fmla="*/ 27 w 46"/>
                  <a:gd name="T31" fmla="*/ 61 h 62"/>
                  <a:gd name="T32" fmla="*/ 22 w 46"/>
                  <a:gd name="T33" fmla="*/ 60 h 62"/>
                  <a:gd name="T34" fmla="*/ 17 w 46"/>
                  <a:gd name="T35" fmla="*/ 59 h 62"/>
                  <a:gd name="T36" fmla="*/ 14 w 46"/>
                  <a:gd name="T37" fmla="*/ 57 h 62"/>
                  <a:gd name="T38" fmla="*/ 11 w 46"/>
                  <a:gd name="T39" fmla="*/ 54 h 62"/>
                  <a:gd name="T40" fmla="*/ 7 w 46"/>
                  <a:gd name="T41" fmla="*/ 51 h 62"/>
                  <a:gd name="T42" fmla="*/ 5 w 46"/>
                  <a:gd name="T43" fmla="*/ 47 h 62"/>
                  <a:gd name="T44" fmla="*/ 4 w 46"/>
                  <a:gd name="T45" fmla="*/ 44 h 62"/>
                  <a:gd name="T46" fmla="*/ 1 w 46"/>
                  <a:gd name="T47" fmla="*/ 34 h 62"/>
                  <a:gd name="T48" fmla="*/ 0 w 46"/>
                  <a:gd name="T49" fmla="*/ 25 h 62"/>
                  <a:gd name="T50" fmla="*/ 0 w 46"/>
                  <a:gd name="T51" fmla="*/ 16 h 62"/>
                  <a:gd name="T52" fmla="*/ 0 w 46"/>
                  <a:gd name="T53" fmla="*/ 6 h 62"/>
                  <a:gd name="T54" fmla="*/ 6 w 46"/>
                  <a:gd name="T55" fmla="*/ 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04" name="Freeform 294"/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59 w 152"/>
                  <a:gd name="T1" fmla="*/ 0 h 296"/>
                  <a:gd name="T2" fmla="*/ 66 w 152"/>
                  <a:gd name="T3" fmla="*/ 9 h 296"/>
                  <a:gd name="T4" fmla="*/ 77 w 152"/>
                  <a:gd name="T5" fmla="*/ 17 h 296"/>
                  <a:gd name="T6" fmla="*/ 88 w 152"/>
                  <a:gd name="T7" fmla="*/ 23 h 296"/>
                  <a:gd name="T8" fmla="*/ 99 w 152"/>
                  <a:gd name="T9" fmla="*/ 25 h 296"/>
                  <a:gd name="T10" fmla="*/ 108 w 152"/>
                  <a:gd name="T11" fmla="*/ 21 h 296"/>
                  <a:gd name="T12" fmla="*/ 118 w 152"/>
                  <a:gd name="T13" fmla="*/ 12 h 296"/>
                  <a:gd name="T14" fmla="*/ 122 w 152"/>
                  <a:gd name="T15" fmla="*/ 35 h 296"/>
                  <a:gd name="T16" fmla="*/ 130 w 152"/>
                  <a:gd name="T17" fmla="*/ 62 h 296"/>
                  <a:gd name="T18" fmla="*/ 141 w 152"/>
                  <a:gd name="T19" fmla="*/ 86 h 296"/>
                  <a:gd name="T20" fmla="*/ 147 w 152"/>
                  <a:gd name="T21" fmla="*/ 94 h 296"/>
                  <a:gd name="T22" fmla="*/ 152 w 152"/>
                  <a:gd name="T23" fmla="*/ 99 h 296"/>
                  <a:gd name="T24" fmla="*/ 143 w 152"/>
                  <a:gd name="T25" fmla="*/ 120 h 296"/>
                  <a:gd name="T26" fmla="*/ 129 w 152"/>
                  <a:gd name="T27" fmla="*/ 140 h 296"/>
                  <a:gd name="T28" fmla="*/ 117 w 152"/>
                  <a:gd name="T29" fmla="*/ 157 h 296"/>
                  <a:gd name="T30" fmla="*/ 112 w 152"/>
                  <a:gd name="T31" fmla="*/ 172 h 296"/>
                  <a:gd name="T32" fmla="*/ 115 w 152"/>
                  <a:gd name="T33" fmla="*/ 197 h 296"/>
                  <a:gd name="T34" fmla="*/ 115 w 152"/>
                  <a:gd name="T35" fmla="*/ 205 h 296"/>
                  <a:gd name="T36" fmla="*/ 112 w 152"/>
                  <a:gd name="T37" fmla="*/ 216 h 296"/>
                  <a:gd name="T38" fmla="*/ 126 w 152"/>
                  <a:gd name="T39" fmla="*/ 216 h 296"/>
                  <a:gd name="T40" fmla="*/ 146 w 152"/>
                  <a:gd name="T41" fmla="*/ 216 h 296"/>
                  <a:gd name="T42" fmla="*/ 136 w 152"/>
                  <a:gd name="T43" fmla="*/ 252 h 296"/>
                  <a:gd name="T44" fmla="*/ 136 w 152"/>
                  <a:gd name="T45" fmla="*/ 267 h 296"/>
                  <a:gd name="T46" fmla="*/ 146 w 152"/>
                  <a:gd name="T47" fmla="*/ 283 h 296"/>
                  <a:gd name="T48" fmla="*/ 125 w 152"/>
                  <a:gd name="T49" fmla="*/ 291 h 296"/>
                  <a:gd name="T50" fmla="*/ 105 w 152"/>
                  <a:gd name="T51" fmla="*/ 296 h 296"/>
                  <a:gd name="T52" fmla="*/ 85 w 152"/>
                  <a:gd name="T53" fmla="*/ 294 h 296"/>
                  <a:gd name="T54" fmla="*/ 73 w 152"/>
                  <a:gd name="T55" fmla="*/ 288 h 296"/>
                  <a:gd name="T56" fmla="*/ 67 w 152"/>
                  <a:gd name="T57" fmla="*/ 280 h 296"/>
                  <a:gd name="T58" fmla="*/ 66 w 152"/>
                  <a:gd name="T59" fmla="*/ 271 h 296"/>
                  <a:gd name="T60" fmla="*/ 85 w 152"/>
                  <a:gd name="T61" fmla="*/ 253 h 296"/>
                  <a:gd name="T62" fmla="*/ 69 w 152"/>
                  <a:gd name="T63" fmla="*/ 249 h 296"/>
                  <a:gd name="T64" fmla="*/ 52 w 152"/>
                  <a:gd name="T65" fmla="*/ 242 h 296"/>
                  <a:gd name="T66" fmla="*/ 38 w 152"/>
                  <a:gd name="T67" fmla="*/ 231 h 296"/>
                  <a:gd name="T68" fmla="*/ 25 w 152"/>
                  <a:gd name="T69" fmla="*/ 219 h 296"/>
                  <a:gd name="T70" fmla="*/ 14 w 152"/>
                  <a:gd name="T71" fmla="*/ 205 h 296"/>
                  <a:gd name="T72" fmla="*/ 6 w 152"/>
                  <a:gd name="T73" fmla="*/ 190 h 296"/>
                  <a:gd name="T74" fmla="*/ 1 w 152"/>
                  <a:gd name="T75" fmla="*/ 172 h 296"/>
                  <a:gd name="T76" fmla="*/ 0 w 152"/>
                  <a:gd name="T77" fmla="*/ 154 h 296"/>
                  <a:gd name="T78" fmla="*/ 0 w 152"/>
                  <a:gd name="T79" fmla="*/ 130 h 296"/>
                  <a:gd name="T80" fmla="*/ 27 w 152"/>
                  <a:gd name="T81" fmla="*/ 106 h 296"/>
                  <a:gd name="T82" fmla="*/ 32 w 152"/>
                  <a:gd name="T83" fmla="*/ 46 h 296"/>
                  <a:gd name="T84" fmla="*/ 31 w 152"/>
                  <a:gd name="T85" fmla="*/ 18 h 296"/>
                  <a:gd name="T86" fmla="*/ 28 w 152"/>
                  <a:gd name="T87" fmla="*/ 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05" name="Freeform 295"/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26 w 26"/>
                  <a:gd name="T1" fmla="*/ 38 h 38"/>
                  <a:gd name="T2" fmla="*/ 26 w 26"/>
                  <a:gd name="T3" fmla="*/ 0 h 38"/>
                  <a:gd name="T4" fmla="*/ 21 w 26"/>
                  <a:gd name="T5" fmla="*/ 1 h 38"/>
                  <a:gd name="T6" fmla="*/ 13 w 26"/>
                  <a:gd name="T7" fmla="*/ 4 h 38"/>
                  <a:gd name="T8" fmla="*/ 6 w 26"/>
                  <a:gd name="T9" fmla="*/ 8 h 38"/>
                  <a:gd name="T10" fmla="*/ 0 w 26"/>
                  <a:gd name="T11" fmla="*/ 13 h 38"/>
                  <a:gd name="T12" fmla="*/ 18 w 26"/>
                  <a:gd name="T13" fmla="*/ 30 h 38"/>
                  <a:gd name="T14" fmla="*/ 26 w 26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06" name="Freeform 296"/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18 h 31"/>
                  <a:gd name="T2" fmla="*/ 8 w 34"/>
                  <a:gd name="T3" fmla="*/ 22 h 31"/>
                  <a:gd name="T4" fmla="*/ 17 w 34"/>
                  <a:gd name="T5" fmla="*/ 26 h 31"/>
                  <a:gd name="T6" fmla="*/ 27 w 34"/>
                  <a:gd name="T7" fmla="*/ 30 h 31"/>
                  <a:gd name="T8" fmla="*/ 34 w 34"/>
                  <a:gd name="T9" fmla="*/ 31 h 31"/>
                  <a:gd name="T10" fmla="*/ 33 w 34"/>
                  <a:gd name="T11" fmla="*/ 24 h 31"/>
                  <a:gd name="T12" fmla="*/ 30 w 34"/>
                  <a:gd name="T13" fmla="*/ 15 h 31"/>
                  <a:gd name="T14" fmla="*/ 26 w 34"/>
                  <a:gd name="T15" fmla="*/ 6 h 31"/>
                  <a:gd name="T16" fmla="*/ 20 w 34"/>
                  <a:gd name="T17" fmla="*/ 0 h 31"/>
                  <a:gd name="T18" fmla="*/ 16 w 34"/>
                  <a:gd name="T19" fmla="*/ 5 h 31"/>
                  <a:gd name="T20" fmla="*/ 10 w 34"/>
                  <a:gd name="T21" fmla="*/ 11 h 31"/>
                  <a:gd name="T22" fmla="*/ 8 w 34"/>
                  <a:gd name="T23" fmla="*/ 14 h 31"/>
                  <a:gd name="T24" fmla="*/ 6 w 34"/>
                  <a:gd name="T25" fmla="*/ 16 h 31"/>
                  <a:gd name="T26" fmla="*/ 4 w 34"/>
                  <a:gd name="T27" fmla="*/ 18 h 31"/>
                  <a:gd name="T28" fmla="*/ 0 w 34"/>
                  <a:gd name="T2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07" name="Freeform 297"/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6 h 37"/>
                  <a:gd name="T2" fmla="*/ 0 w 20"/>
                  <a:gd name="T3" fmla="*/ 37 h 37"/>
                  <a:gd name="T4" fmla="*/ 7 w 20"/>
                  <a:gd name="T5" fmla="*/ 33 h 37"/>
                  <a:gd name="T6" fmla="*/ 20 w 20"/>
                  <a:gd name="T7" fmla="*/ 30 h 37"/>
                  <a:gd name="T8" fmla="*/ 20 w 20"/>
                  <a:gd name="T9" fmla="*/ 0 h 37"/>
                  <a:gd name="T10" fmla="*/ 0 w 20"/>
                  <a:gd name="T11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08" name="Line 298"/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09" name="Freeform 299"/>
              <p:cNvSpPr>
                <a:spLocks/>
              </p:cNvSpPr>
              <p:nvPr/>
            </p:nvSpPr>
            <p:spPr bwMode="auto">
              <a:xfrm>
                <a:off x="5180" y="2453"/>
                <a:ext cx="4" cy="6"/>
              </a:xfrm>
              <a:custGeom>
                <a:avLst/>
                <a:gdLst>
                  <a:gd name="T0" fmla="*/ 0 w 13"/>
                  <a:gd name="T1" fmla="*/ 18 h 18"/>
                  <a:gd name="T2" fmla="*/ 1 w 13"/>
                  <a:gd name="T3" fmla="*/ 13 h 18"/>
                  <a:gd name="T4" fmla="*/ 3 w 13"/>
                  <a:gd name="T5" fmla="*/ 9 h 18"/>
                  <a:gd name="T6" fmla="*/ 7 w 13"/>
                  <a:gd name="T7" fmla="*/ 4 h 18"/>
                  <a:gd name="T8" fmla="*/ 13 w 13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10" name="Line 300"/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11" name="Freeform 301"/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20 w 27"/>
                  <a:gd name="T3" fmla="*/ 31 h 31"/>
                  <a:gd name="T4" fmla="*/ 27 w 27"/>
                  <a:gd name="T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12" name="Freeform 302"/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20 w 20"/>
                  <a:gd name="T1" fmla="*/ 10 w 20"/>
                  <a:gd name="T2" fmla="*/ 0 w 2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0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13" name="Freeform 303"/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13 h 13"/>
                  <a:gd name="T2" fmla="*/ 6 w 34"/>
                  <a:gd name="T3" fmla="*/ 13 h 13"/>
                  <a:gd name="T4" fmla="*/ 10 w 34"/>
                  <a:gd name="T5" fmla="*/ 11 h 13"/>
                  <a:gd name="T6" fmla="*/ 16 w 34"/>
                  <a:gd name="T7" fmla="*/ 10 h 13"/>
                  <a:gd name="T8" fmla="*/ 20 w 34"/>
                  <a:gd name="T9" fmla="*/ 7 h 13"/>
                  <a:gd name="T10" fmla="*/ 28 w 34"/>
                  <a:gd name="T11" fmla="*/ 2 h 13"/>
                  <a:gd name="T12" fmla="*/ 34 w 34"/>
                  <a:gd name="T13" fmla="*/ 0 h 13"/>
                  <a:gd name="T14" fmla="*/ 25 w 34"/>
                  <a:gd name="T15" fmla="*/ 0 h 13"/>
                  <a:gd name="T16" fmla="*/ 15 w 34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14" name="Freeform 304"/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34 w 34"/>
                  <a:gd name="T1" fmla="*/ 18 h 18"/>
                  <a:gd name="T2" fmla="*/ 34 w 34"/>
                  <a:gd name="T3" fmla="*/ 0 h 18"/>
                  <a:gd name="T4" fmla="*/ 28 w 34"/>
                  <a:gd name="T5" fmla="*/ 0 h 18"/>
                  <a:gd name="T6" fmla="*/ 20 w 34"/>
                  <a:gd name="T7" fmla="*/ 0 h 18"/>
                  <a:gd name="T8" fmla="*/ 10 w 34"/>
                  <a:gd name="T9" fmla="*/ 0 h 18"/>
                  <a:gd name="T10" fmla="*/ 0 w 34"/>
                  <a:gd name="T11" fmla="*/ 0 h 18"/>
                  <a:gd name="T12" fmla="*/ 34 w 3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15" name="Freeform 305"/>
              <p:cNvSpPr>
                <a:spLocks/>
              </p:cNvSpPr>
              <p:nvPr/>
            </p:nvSpPr>
            <p:spPr bwMode="auto">
              <a:xfrm>
                <a:off x="5141" y="2535"/>
                <a:ext cx="20" cy="8"/>
              </a:xfrm>
              <a:custGeom>
                <a:avLst/>
                <a:gdLst>
                  <a:gd name="T0" fmla="*/ 53 w 59"/>
                  <a:gd name="T1" fmla="*/ 25 h 25"/>
                  <a:gd name="T2" fmla="*/ 56 w 59"/>
                  <a:gd name="T3" fmla="*/ 12 h 25"/>
                  <a:gd name="T4" fmla="*/ 59 w 59"/>
                  <a:gd name="T5" fmla="*/ 0 h 25"/>
                  <a:gd name="T6" fmla="*/ 44 w 59"/>
                  <a:gd name="T7" fmla="*/ 0 h 25"/>
                  <a:gd name="T8" fmla="*/ 27 w 59"/>
                  <a:gd name="T9" fmla="*/ 0 h 25"/>
                  <a:gd name="T10" fmla="*/ 19 w 59"/>
                  <a:gd name="T11" fmla="*/ 1 h 25"/>
                  <a:gd name="T12" fmla="*/ 12 w 59"/>
                  <a:gd name="T13" fmla="*/ 2 h 25"/>
                  <a:gd name="T14" fmla="*/ 5 w 59"/>
                  <a:gd name="T15" fmla="*/ 4 h 25"/>
                  <a:gd name="T16" fmla="*/ 0 w 59"/>
                  <a:gd name="T17" fmla="*/ 6 h 25"/>
                  <a:gd name="T18" fmla="*/ 13 w 59"/>
                  <a:gd name="T19" fmla="*/ 14 h 25"/>
                  <a:gd name="T20" fmla="*/ 26 w 59"/>
                  <a:gd name="T21" fmla="*/ 20 h 25"/>
                  <a:gd name="T22" fmla="*/ 33 w 59"/>
                  <a:gd name="T23" fmla="*/ 22 h 25"/>
                  <a:gd name="T24" fmla="*/ 38 w 59"/>
                  <a:gd name="T25" fmla="*/ 24 h 25"/>
                  <a:gd name="T26" fmla="*/ 46 w 59"/>
                  <a:gd name="T27" fmla="*/ 25 h 25"/>
                  <a:gd name="T28" fmla="*/ 53 w 59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" h="25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716" name="Line 306"/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449" name="Freeform 307"/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>
              <a:off x="7280278" y="3879864"/>
              <a:ext cx="14288" cy="55563"/>
            </a:xfrm>
            <a:custGeom>
              <a:avLst/>
              <a:gdLst>
                <a:gd name="T0" fmla="*/ 0 w 33"/>
                <a:gd name="T1" fmla="*/ 43 h 43"/>
                <a:gd name="T2" fmla="*/ 1 w 33"/>
                <a:gd name="T3" fmla="*/ 34 h 43"/>
                <a:gd name="T4" fmla="*/ 2 w 33"/>
                <a:gd name="T5" fmla="*/ 27 h 43"/>
                <a:gd name="T6" fmla="*/ 5 w 33"/>
                <a:gd name="T7" fmla="*/ 21 h 43"/>
                <a:gd name="T8" fmla="*/ 9 w 33"/>
                <a:gd name="T9" fmla="*/ 15 h 43"/>
                <a:gd name="T10" fmla="*/ 14 w 33"/>
                <a:gd name="T11" fmla="*/ 9 h 43"/>
                <a:gd name="T12" fmla="*/ 20 w 33"/>
                <a:gd name="T13" fmla="*/ 5 h 43"/>
                <a:gd name="T14" fmla="*/ 26 w 33"/>
                <a:gd name="T15" fmla="*/ 2 h 43"/>
                <a:gd name="T16" fmla="*/ 33 w 33"/>
                <a:gd name="T17" fmla="*/ 0 h 43"/>
                <a:gd name="T18" fmla="*/ 33 w 33"/>
                <a:gd name="T19" fmla="*/ 25 h 43"/>
                <a:gd name="T20" fmla="*/ 23 w 33"/>
                <a:gd name="T21" fmla="*/ 27 h 43"/>
                <a:gd name="T22" fmla="*/ 18 w 33"/>
                <a:gd name="T23" fmla="*/ 29 h 43"/>
                <a:gd name="T24" fmla="*/ 16 w 33"/>
                <a:gd name="T25" fmla="*/ 32 h 43"/>
                <a:gd name="T26" fmla="*/ 16 w 33"/>
                <a:gd name="T27" fmla="*/ 34 h 43"/>
                <a:gd name="T28" fmla="*/ 16 w 33"/>
                <a:gd name="T29" fmla="*/ 36 h 43"/>
                <a:gd name="T30" fmla="*/ 14 w 33"/>
                <a:gd name="T31" fmla="*/ 38 h 43"/>
                <a:gd name="T32" fmla="*/ 10 w 33"/>
                <a:gd name="T33" fmla="*/ 41 h 43"/>
                <a:gd name="T34" fmla="*/ 0 w 33"/>
                <a:gd name="T3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43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50" name="Freeform 308"/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>
              <a:off x="7356478" y="3819539"/>
              <a:ext cx="22225" cy="58738"/>
            </a:xfrm>
            <a:custGeom>
              <a:avLst/>
              <a:gdLst>
                <a:gd name="T0" fmla="*/ 0 w 54"/>
                <a:gd name="T1" fmla="*/ 55 h 92"/>
                <a:gd name="T2" fmla="*/ 1 w 54"/>
                <a:gd name="T3" fmla="*/ 51 h 92"/>
                <a:gd name="T4" fmla="*/ 2 w 54"/>
                <a:gd name="T5" fmla="*/ 46 h 92"/>
                <a:gd name="T6" fmla="*/ 3 w 54"/>
                <a:gd name="T7" fmla="*/ 42 h 92"/>
                <a:gd name="T8" fmla="*/ 6 w 54"/>
                <a:gd name="T9" fmla="*/ 37 h 92"/>
                <a:gd name="T10" fmla="*/ 11 w 54"/>
                <a:gd name="T11" fmla="*/ 29 h 92"/>
                <a:gd name="T12" fmla="*/ 18 w 54"/>
                <a:gd name="T13" fmla="*/ 21 h 92"/>
                <a:gd name="T14" fmla="*/ 31 w 54"/>
                <a:gd name="T15" fmla="*/ 7 h 92"/>
                <a:gd name="T16" fmla="*/ 41 w 54"/>
                <a:gd name="T17" fmla="*/ 0 h 92"/>
                <a:gd name="T18" fmla="*/ 54 w 54"/>
                <a:gd name="T19" fmla="*/ 12 h 92"/>
                <a:gd name="T20" fmla="*/ 51 w 54"/>
                <a:gd name="T21" fmla="*/ 21 h 92"/>
                <a:gd name="T22" fmla="*/ 47 w 54"/>
                <a:gd name="T23" fmla="*/ 29 h 92"/>
                <a:gd name="T24" fmla="*/ 44 w 54"/>
                <a:gd name="T25" fmla="*/ 35 h 92"/>
                <a:gd name="T26" fmla="*/ 41 w 54"/>
                <a:gd name="T27" fmla="*/ 41 h 92"/>
                <a:gd name="T28" fmla="*/ 33 w 54"/>
                <a:gd name="T29" fmla="*/ 49 h 92"/>
                <a:gd name="T30" fmla="*/ 28 w 54"/>
                <a:gd name="T31" fmla="*/ 55 h 92"/>
                <a:gd name="T32" fmla="*/ 26 w 54"/>
                <a:gd name="T33" fmla="*/ 64 h 92"/>
                <a:gd name="T34" fmla="*/ 26 w 54"/>
                <a:gd name="T35" fmla="*/ 74 h 92"/>
                <a:gd name="T36" fmla="*/ 24 w 54"/>
                <a:gd name="T37" fmla="*/ 83 h 92"/>
                <a:gd name="T38" fmla="*/ 20 w 54"/>
                <a:gd name="T39" fmla="*/ 92 h 92"/>
                <a:gd name="T40" fmla="*/ 14 w 54"/>
                <a:gd name="T41" fmla="*/ 83 h 92"/>
                <a:gd name="T42" fmla="*/ 8 w 54"/>
                <a:gd name="T43" fmla="*/ 74 h 92"/>
                <a:gd name="T44" fmla="*/ 5 w 54"/>
                <a:gd name="T45" fmla="*/ 70 h 92"/>
                <a:gd name="T46" fmla="*/ 2 w 54"/>
                <a:gd name="T47" fmla="*/ 64 h 92"/>
                <a:gd name="T48" fmla="*/ 1 w 54"/>
                <a:gd name="T49" fmla="*/ 60 h 92"/>
                <a:gd name="T50" fmla="*/ 0 w 54"/>
                <a:gd name="T51" fmla="*/ 5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92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51" name="Freeform 309"/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>
              <a:off x="7404103" y="3698889"/>
              <a:ext cx="23813" cy="57150"/>
            </a:xfrm>
            <a:custGeom>
              <a:avLst/>
              <a:gdLst>
                <a:gd name="T0" fmla="*/ 0 w 60"/>
                <a:gd name="T1" fmla="*/ 0 h 18"/>
                <a:gd name="T2" fmla="*/ 19 w 60"/>
                <a:gd name="T3" fmla="*/ 4 h 18"/>
                <a:gd name="T4" fmla="*/ 37 w 60"/>
                <a:gd name="T5" fmla="*/ 9 h 18"/>
                <a:gd name="T6" fmla="*/ 45 w 60"/>
                <a:gd name="T7" fmla="*/ 11 h 18"/>
                <a:gd name="T8" fmla="*/ 51 w 60"/>
                <a:gd name="T9" fmla="*/ 13 h 18"/>
                <a:gd name="T10" fmla="*/ 56 w 60"/>
                <a:gd name="T11" fmla="*/ 16 h 18"/>
                <a:gd name="T12" fmla="*/ 60 w 60"/>
                <a:gd name="T13" fmla="*/ 18 h 18"/>
                <a:gd name="T14" fmla="*/ 38 w 60"/>
                <a:gd name="T15" fmla="*/ 18 h 18"/>
                <a:gd name="T16" fmla="*/ 23 w 60"/>
                <a:gd name="T17" fmla="*/ 18 h 18"/>
                <a:gd name="T18" fmla="*/ 10 w 60"/>
                <a:gd name="T19" fmla="*/ 18 h 18"/>
                <a:gd name="T20" fmla="*/ 0 w 60"/>
                <a:gd name="T21" fmla="*/ 18 h 18"/>
                <a:gd name="T22" fmla="*/ 0 w 60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18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52" name="Freeform 310"/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7388228" y="3668726"/>
              <a:ext cx="25400" cy="57150"/>
            </a:xfrm>
            <a:custGeom>
              <a:avLst/>
              <a:gdLst>
                <a:gd name="T0" fmla="*/ 0 w 66"/>
                <a:gd name="T1" fmla="*/ 18 h 18"/>
                <a:gd name="T2" fmla="*/ 66 w 66"/>
                <a:gd name="T3" fmla="*/ 18 h 18"/>
                <a:gd name="T4" fmla="*/ 52 w 66"/>
                <a:gd name="T5" fmla="*/ 13 h 18"/>
                <a:gd name="T6" fmla="*/ 40 w 66"/>
                <a:gd name="T7" fmla="*/ 7 h 18"/>
                <a:gd name="T8" fmla="*/ 35 w 66"/>
                <a:gd name="T9" fmla="*/ 4 h 18"/>
                <a:gd name="T10" fmla="*/ 29 w 66"/>
                <a:gd name="T11" fmla="*/ 2 h 18"/>
                <a:gd name="T12" fmla="*/ 25 w 66"/>
                <a:gd name="T13" fmla="*/ 1 h 18"/>
                <a:gd name="T14" fmla="*/ 19 w 66"/>
                <a:gd name="T15" fmla="*/ 0 h 18"/>
                <a:gd name="T16" fmla="*/ 0 w 66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8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53" name="Freeform 311"/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>
              <a:off x="7213603" y="3565538"/>
              <a:ext cx="7938" cy="57150"/>
            </a:xfrm>
            <a:custGeom>
              <a:avLst/>
              <a:gdLst>
                <a:gd name="T0" fmla="*/ 0 w 17"/>
                <a:gd name="T1" fmla="*/ 36 h 42"/>
                <a:gd name="T2" fmla="*/ 13 w 17"/>
                <a:gd name="T3" fmla="*/ 42 h 42"/>
                <a:gd name="T4" fmla="*/ 14 w 17"/>
                <a:gd name="T5" fmla="*/ 33 h 42"/>
                <a:gd name="T6" fmla="*/ 16 w 17"/>
                <a:gd name="T7" fmla="*/ 23 h 42"/>
                <a:gd name="T8" fmla="*/ 17 w 17"/>
                <a:gd name="T9" fmla="*/ 18 h 42"/>
                <a:gd name="T10" fmla="*/ 16 w 17"/>
                <a:gd name="T11" fmla="*/ 12 h 42"/>
                <a:gd name="T12" fmla="*/ 16 w 17"/>
                <a:gd name="T13" fmla="*/ 6 h 42"/>
                <a:gd name="T14" fmla="*/ 13 w 17"/>
                <a:gd name="T15" fmla="*/ 0 h 42"/>
                <a:gd name="T16" fmla="*/ 0 w 17"/>
                <a:gd name="T17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42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54" name="Freeform 312"/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>
              <a:off x="7140578" y="3700476"/>
              <a:ext cx="30163" cy="58737"/>
            </a:xfrm>
            <a:custGeom>
              <a:avLst/>
              <a:gdLst>
                <a:gd name="T0" fmla="*/ 6 w 72"/>
                <a:gd name="T1" fmla="*/ 29 h 29"/>
                <a:gd name="T2" fmla="*/ 15 w 72"/>
                <a:gd name="T3" fmla="*/ 26 h 29"/>
                <a:gd name="T4" fmla="*/ 24 w 72"/>
                <a:gd name="T5" fmla="*/ 24 h 29"/>
                <a:gd name="T6" fmla="*/ 32 w 72"/>
                <a:gd name="T7" fmla="*/ 24 h 29"/>
                <a:gd name="T8" fmla="*/ 39 w 72"/>
                <a:gd name="T9" fmla="*/ 24 h 29"/>
                <a:gd name="T10" fmla="*/ 55 w 72"/>
                <a:gd name="T11" fmla="*/ 27 h 29"/>
                <a:gd name="T12" fmla="*/ 72 w 72"/>
                <a:gd name="T13" fmla="*/ 29 h 29"/>
                <a:gd name="T14" fmla="*/ 72 w 72"/>
                <a:gd name="T15" fmla="*/ 4 h 29"/>
                <a:gd name="T16" fmla="*/ 58 w 72"/>
                <a:gd name="T17" fmla="*/ 1 h 29"/>
                <a:gd name="T18" fmla="*/ 47 w 72"/>
                <a:gd name="T19" fmla="*/ 0 h 29"/>
                <a:gd name="T20" fmla="*/ 39 w 72"/>
                <a:gd name="T21" fmla="*/ 0 h 29"/>
                <a:gd name="T22" fmla="*/ 34 w 72"/>
                <a:gd name="T23" fmla="*/ 2 h 29"/>
                <a:gd name="T24" fmla="*/ 27 w 72"/>
                <a:gd name="T25" fmla="*/ 3 h 29"/>
                <a:gd name="T26" fmla="*/ 21 w 72"/>
                <a:gd name="T27" fmla="*/ 5 h 29"/>
                <a:gd name="T28" fmla="*/ 12 w 72"/>
                <a:gd name="T29" fmla="*/ 5 h 29"/>
                <a:gd name="T30" fmla="*/ 0 w 72"/>
                <a:gd name="T31" fmla="*/ 4 h 29"/>
                <a:gd name="T32" fmla="*/ 3 w 72"/>
                <a:gd name="T33" fmla="*/ 16 h 29"/>
                <a:gd name="T34" fmla="*/ 6 w 72"/>
                <a:gd name="T3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2" h="29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55" name="Freeform 313"/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>
              <a:off x="7148516" y="3886214"/>
              <a:ext cx="19050" cy="55563"/>
            </a:xfrm>
            <a:custGeom>
              <a:avLst/>
              <a:gdLst>
                <a:gd name="T0" fmla="*/ 0 w 46"/>
                <a:gd name="T1" fmla="*/ 0 h 37"/>
                <a:gd name="T2" fmla="*/ 9 w 46"/>
                <a:gd name="T3" fmla="*/ 9 h 37"/>
                <a:gd name="T4" fmla="*/ 20 w 46"/>
                <a:gd name="T5" fmla="*/ 15 h 37"/>
                <a:gd name="T6" fmla="*/ 31 w 46"/>
                <a:gd name="T7" fmla="*/ 20 h 37"/>
                <a:gd name="T8" fmla="*/ 46 w 46"/>
                <a:gd name="T9" fmla="*/ 25 h 37"/>
                <a:gd name="T10" fmla="*/ 37 w 46"/>
                <a:gd name="T11" fmla="*/ 29 h 37"/>
                <a:gd name="T12" fmla="*/ 29 w 46"/>
                <a:gd name="T13" fmla="*/ 33 h 37"/>
                <a:gd name="T14" fmla="*/ 21 w 46"/>
                <a:gd name="T15" fmla="*/ 36 h 37"/>
                <a:gd name="T16" fmla="*/ 13 w 46"/>
                <a:gd name="T17" fmla="*/ 37 h 37"/>
                <a:gd name="T18" fmla="*/ 9 w 46"/>
                <a:gd name="T19" fmla="*/ 36 h 37"/>
                <a:gd name="T20" fmla="*/ 7 w 46"/>
                <a:gd name="T21" fmla="*/ 33 h 37"/>
                <a:gd name="T22" fmla="*/ 5 w 46"/>
                <a:gd name="T23" fmla="*/ 29 h 37"/>
                <a:gd name="T24" fmla="*/ 3 w 46"/>
                <a:gd name="T25" fmla="*/ 23 h 37"/>
                <a:gd name="T26" fmla="*/ 1 w 46"/>
                <a:gd name="T27" fmla="*/ 12 h 37"/>
                <a:gd name="T28" fmla="*/ 0 w 46"/>
                <a:gd name="T2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37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56" name="Freeform 314"/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7261228" y="3705238"/>
              <a:ext cx="11113" cy="57150"/>
            </a:xfrm>
            <a:custGeom>
              <a:avLst/>
              <a:gdLst>
                <a:gd name="T0" fmla="*/ 0 w 26"/>
                <a:gd name="T1" fmla="*/ 0 h 19"/>
                <a:gd name="T2" fmla="*/ 26 w 26"/>
                <a:gd name="T3" fmla="*/ 19 h 19"/>
                <a:gd name="T4" fmla="*/ 26 w 26"/>
                <a:gd name="T5" fmla="*/ 9 h 19"/>
                <a:gd name="T6" fmla="*/ 26 w 26"/>
                <a:gd name="T7" fmla="*/ 0 h 19"/>
                <a:gd name="T8" fmla="*/ 15 w 26"/>
                <a:gd name="T9" fmla="*/ 0 h 19"/>
                <a:gd name="T10" fmla="*/ 0 w 26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9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57" name="Freeform 315"/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>
              <a:off x="7121528" y="3700476"/>
              <a:ext cx="19050" cy="58737"/>
            </a:xfrm>
            <a:custGeom>
              <a:avLst/>
              <a:gdLst>
                <a:gd name="T0" fmla="*/ 2 w 43"/>
                <a:gd name="T1" fmla="*/ 0 h 31"/>
                <a:gd name="T2" fmla="*/ 1 w 43"/>
                <a:gd name="T3" fmla="*/ 12 h 31"/>
                <a:gd name="T4" fmla="*/ 0 w 43"/>
                <a:gd name="T5" fmla="*/ 23 h 31"/>
                <a:gd name="T6" fmla="*/ 0 w 43"/>
                <a:gd name="T7" fmla="*/ 26 h 31"/>
                <a:gd name="T8" fmla="*/ 0 w 43"/>
                <a:gd name="T9" fmla="*/ 29 h 31"/>
                <a:gd name="T10" fmla="*/ 0 w 43"/>
                <a:gd name="T11" fmla="*/ 31 h 31"/>
                <a:gd name="T12" fmla="*/ 2 w 43"/>
                <a:gd name="T13" fmla="*/ 31 h 31"/>
                <a:gd name="T14" fmla="*/ 13 w 43"/>
                <a:gd name="T15" fmla="*/ 22 h 31"/>
                <a:gd name="T16" fmla="*/ 25 w 43"/>
                <a:gd name="T17" fmla="*/ 13 h 31"/>
                <a:gd name="T18" fmla="*/ 35 w 43"/>
                <a:gd name="T19" fmla="*/ 5 h 31"/>
                <a:gd name="T20" fmla="*/ 43 w 43"/>
                <a:gd name="T21" fmla="*/ 0 h 31"/>
                <a:gd name="T22" fmla="*/ 2 w 43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31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58" name="Freeform 316"/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>
              <a:off x="7165978" y="3748102"/>
              <a:ext cx="30163" cy="57150"/>
            </a:xfrm>
            <a:custGeom>
              <a:avLst/>
              <a:gdLst>
                <a:gd name="T0" fmla="*/ 4 w 71"/>
                <a:gd name="T1" fmla="*/ 12 h 49"/>
                <a:gd name="T2" fmla="*/ 4 w 71"/>
                <a:gd name="T3" fmla="*/ 18 h 49"/>
                <a:gd name="T4" fmla="*/ 5 w 71"/>
                <a:gd name="T5" fmla="*/ 25 h 49"/>
                <a:gd name="T6" fmla="*/ 7 w 71"/>
                <a:gd name="T7" fmla="*/ 31 h 49"/>
                <a:gd name="T8" fmla="*/ 9 w 71"/>
                <a:gd name="T9" fmla="*/ 37 h 49"/>
                <a:gd name="T10" fmla="*/ 14 w 71"/>
                <a:gd name="T11" fmla="*/ 41 h 49"/>
                <a:gd name="T12" fmla="*/ 18 w 71"/>
                <a:gd name="T13" fmla="*/ 46 h 49"/>
                <a:gd name="T14" fmla="*/ 23 w 71"/>
                <a:gd name="T15" fmla="*/ 48 h 49"/>
                <a:gd name="T16" fmla="*/ 30 w 71"/>
                <a:gd name="T17" fmla="*/ 49 h 49"/>
                <a:gd name="T18" fmla="*/ 35 w 71"/>
                <a:gd name="T19" fmla="*/ 48 h 49"/>
                <a:gd name="T20" fmla="*/ 40 w 71"/>
                <a:gd name="T21" fmla="*/ 46 h 49"/>
                <a:gd name="T22" fmla="*/ 45 w 71"/>
                <a:gd name="T23" fmla="*/ 42 h 49"/>
                <a:gd name="T24" fmla="*/ 50 w 71"/>
                <a:gd name="T25" fmla="*/ 37 h 49"/>
                <a:gd name="T26" fmla="*/ 60 w 71"/>
                <a:gd name="T27" fmla="*/ 28 h 49"/>
                <a:gd name="T28" fmla="*/ 71 w 71"/>
                <a:gd name="T29" fmla="*/ 18 h 49"/>
                <a:gd name="T30" fmla="*/ 61 w 71"/>
                <a:gd name="T31" fmla="*/ 12 h 49"/>
                <a:gd name="T32" fmla="*/ 52 w 71"/>
                <a:gd name="T33" fmla="*/ 9 h 49"/>
                <a:gd name="T34" fmla="*/ 44 w 71"/>
                <a:gd name="T35" fmla="*/ 7 h 49"/>
                <a:gd name="T36" fmla="*/ 37 w 71"/>
                <a:gd name="T37" fmla="*/ 6 h 49"/>
                <a:gd name="T38" fmla="*/ 29 w 71"/>
                <a:gd name="T39" fmla="*/ 6 h 49"/>
                <a:gd name="T40" fmla="*/ 21 w 71"/>
                <a:gd name="T41" fmla="*/ 5 h 49"/>
                <a:gd name="T42" fmla="*/ 14 w 71"/>
                <a:gd name="T43" fmla="*/ 3 h 49"/>
                <a:gd name="T44" fmla="*/ 4 w 71"/>
                <a:gd name="T45" fmla="*/ 0 h 49"/>
                <a:gd name="T46" fmla="*/ 3 w 71"/>
                <a:gd name="T47" fmla="*/ 1 h 49"/>
                <a:gd name="T48" fmla="*/ 1 w 71"/>
                <a:gd name="T49" fmla="*/ 6 h 49"/>
                <a:gd name="T50" fmla="*/ 0 w 71"/>
                <a:gd name="T51" fmla="*/ 8 h 49"/>
                <a:gd name="T52" fmla="*/ 0 w 71"/>
                <a:gd name="T53" fmla="*/ 10 h 49"/>
                <a:gd name="T54" fmla="*/ 1 w 71"/>
                <a:gd name="T55" fmla="*/ 11 h 49"/>
                <a:gd name="T56" fmla="*/ 4 w 71"/>
                <a:gd name="T57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" h="49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59" name="Freeform 317"/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>
              <a:off x="6967541" y="3951303"/>
              <a:ext cx="46037" cy="58737"/>
            </a:xfrm>
            <a:custGeom>
              <a:avLst/>
              <a:gdLst>
                <a:gd name="T0" fmla="*/ 46 w 112"/>
                <a:gd name="T1" fmla="*/ 2 h 26"/>
                <a:gd name="T2" fmla="*/ 56 w 112"/>
                <a:gd name="T3" fmla="*/ 2 h 26"/>
                <a:gd name="T4" fmla="*/ 66 w 112"/>
                <a:gd name="T5" fmla="*/ 3 h 26"/>
                <a:gd name="T6" fmla="*/ 74 w 112"/>
                <a:gd name="T7" fmla="*/ 4 h 26"/>
                <a:gd name="T8" fmla="*/ 84 w 112"/>
                <a:gd name="T9" fmla="*/ 6 h 26"/>
                <a:gd name="T10" fmla="*/ 92 w 112"/>
                <a:gd name="T11" fmla="*/ 9 h 26"/>
                <a:gd name="T12" fmla="*/ 100 w 112"/>
                <a:gd name="T13" fmla="*/ 12 h 26"/>
                <a:gd name="T14" fmla="*/ 106 w 112"/>
                <a:gd name="T15" fmla="*/ 16 h 26"/>
                <a:gd name="T16" fmla="*/ 112 w 112"/>
                <a:gd name="T17" fmla="*/ 20 h 26"/>
                <a:gd name="T18" fmla="*/ 110 w 112"/>
                <a:gd name="T19" fmla="*/ 22 h 26"/>
                <a:gd name="T20" fmla="*/ 105 w 112"/>
                <a:gd name="T21" fmla="*/ 23 h 26"/>
                <a:gd name="T22" fmla="*/ 101 w 112"/>
                <a:gd name="T23" fmla="*/ 25 h 26"/>
                <a:gd name="T24" fmla="*/ 95 w 112"/>
                <a:gd name="T25" fmla="*/ 25 h 26"/>
                <a:gd name="T26" fmla="*/ 87 w 112"/>
                <a:gd name="T27" fmla="*/ 26 h 26"/>
                <a:gd name="T28" fmla="*/ 79 w 112"/>
                <a:gd name="T29" fmla="*/ 26 h 26"/>
                <a:gd name="T30" fmla="*/ 66 w 112"/>
                <a:gd name="T31" fmla="*/ 24 h 26"/>
                <a:gd name="T32" fmla="*/ 41 w 112"/>
                <a:gd name="T33" fmla="*/ 19 h 26"/>
                <a:gd name="T34" fmla="*/ 16 w 112"/>
                <a:gd name="T35" fmla="*/ 13 h 26"/>
                <a:gd name="T36" fmla="*/ 0 w 112"/>
                <a:gd name="T37" fmla="*/ 8 h 26"/>
                <a:gd name="T38" fmla="*/ 5 w 112"/>
                <a:gd name="T39" fmla="*/ 4 h 26"/>
                <a:gd name="T40" fmla="*/ 11 w 112"/>
                <a:gd name="T41" fmla="*/ 2 h 26"/>
                <a:gd name="T42" fmla="*/ 18 w 112"/>
                <a:gd name="T43" fmla="*/ 1 h 26"/>
                <a:gd name="T44" fmla="*/ 25 w 112"/>
                <a:gd name="T45" fmla="*/ 0 h 26"/>
                <a:gd name="T46" fmla="*/ 37 w 112"/>
                <a:gd name="T47" fmla="*/ 1 h 26"/>
                <a:gd name="T48" fmla="*/ 46 w 112"/>
                <a:gd name="T4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2" h="26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60" name="Freeform 318"/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>
              <a:off x="7065966" y="3989403"/>
              <a:ext cx="14287" cy="58737"/>
            </a:xfrm>
            <a:custGeom>
              <a:avLst/>
              <a:gdLst>
                <a:gd name="T0" fmla="*/ 0 w 41"/>
                <a:gd name="T1" fmla="*/ 0 h 25"/>
                <a:gd name="T2" fmla="*/ 41 w 41"/>
                <a:gd name="T3" fmla="*/ 0 h 25"/>
                <a:gd name="T4" fmla="*/ 28 w 41"/>
                <a:gd name="T5" fmla="*/ 8 h 25"/>
                <a:gd name="T6" fmla="*/ 18 w 41"/>
                <a:gd name="T7" fmla="*/ 15 h 25"/>
                <a:gd name="T8" fmla="*/ 9 w 41"/>
                <a:gd name="T9" fmla="*/ 20 h 25"/>
                <a:gd name="T10" fmla="*/ 0 w 41"/>
                <a:gd name="T11" fmla="*/ 25 h 25"/>
                <a:gd name="T12" fmla="*/ 0 w 41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61" name="Freeform 319"/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>
              <a:off x="6899278" y="3921140"/>
              <a:ext cx="36513" cy="55563"/>
            </a:xfrm>
            <a:custGeom>
              <a:avLst/>
              <a:gdLst>
                <a:gd name="T0" fmla="*/ 0 w 81"/>
                <a:gd name="T1" fmla="*/ 31 h 31"/>
                <a:gd name="T2" fmla="*/ 0 w 81"/>
                <a:gd name="T3" fmla="*/ 22 h 31"/>
                <a:gd name="T4" fmla="*/ 0 w 81"/>
                <a:gd name="T5" fmla="*/ 13 h 31"/>
                <a:gd name="T6" fmla="*/ 0 w 81"/>
                <a:gd name="T7" fmla="*/ 10 h 31"/>
                <a:gd name="T8" fmla="*/ 2 w 81"/>
                <a:gd name="T9" fmla="*/ 8 h 31"/>
                <a:gd name="T10" fmla="*/ 3 w 81"/>
                <a:gd name="T11" fmla="*/ 6 h 31"/>
                <a:gd name="T12" fmla="*/ 4 w 81"/>
                <a:gd name="T13" fmla="*/ 4 h 31"/>
                <a:gd name="T14" fmla="*/ 8 w 81"/>
                <a:gd name="T15" fmla="*/ 2 h 31"/>
                <a:gd name="T16" fmla="*/ 14 w 81"/>
                <a:gd name="T17" fmla="*/ 0 h 31"/>
                <a:gd name="T18" fmla="*/ 26 w 81"/>
                <a:gd name="T19" fmla="*/ 1 h 31"/>
                <a:gd name="T20" fmla="*/ 41 w 81"/>
                <a:gd name="T21" fmla="*/ 1 h 31"/>
                <a:gd name="T22" fmla="*/ 56 w 81"/>
                <a:gd name="T23" fmla="*/ 1 h 31"/>
                <a:gd name="T24" fmla="*/ 65 w 81"/>
                <a:gd name="T25" fmla="*/ 1 h 31"/>
                <a:gd name="T26" fmla="*/ 73 w 81"/>
                <a:gd name="T27" fmla="*/ 1 h 31"/>
                <a:gd name="T28" fmla="*/ 81 w 81"/>
                <a:gd name="T29" fmla="*/ 1 h 31"/>
                <a:gd name="T30" fmla="*/ 73 w 81"/>
                <a:gd name="T31" fmla="*/ 6 h 31"/>
                <a:gd name="T32" fmla="*/ 67 w 81"/>
                <a:gd name="T33" fmla="*/ 10 h 31"/>
                <a:gd name="T34" fmla="*/ 64 w 81"/>
                <a:gd name="T35" fmla="*/ 14 h 31"/>
                <a:gd name="T36" fmla="*/ 62 w 81"/>
                <a:gd name="T37" fmla="*/ 18 h 31"/>
                <a:gd name="T38" fmla="*/ 59 w 81"/>
                <a:gd name="T39" fmla="*/ 21 h 31"/>
                <a:gd name="T40" fmla="*/ 54 w 81"/>
                <a:gd name="T41" fmla="*/ 23 h 31"/>
                <a:gd name="T42" fmla="*/ 47 w 81"/>
                <a:gd name="T43" fmla="*/ 25 h 31"/>
                <a:gd name="T44" fmla="*/ 34 w 81"/>
                <a:gd name="T45" fmla="*/ 25 h 31"/>
                <a:gd name="T46" fmla="*/ 0 w 81"/>
                <a:gd name="T4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" h="31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62" name="Freeform 320"/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>
              <a:off x="6943728" y="3906852"/>
              <a:ext cx="39688" cy="55562"/>
            </a:xfrm>
            <a:custGeom>
              <a:avLst/>
              <a:gdLst>
                <a:gd name="T0" fmla="*/ 2 w 89"/>
                <a:gd name="T1" fmla="*/ 49 h 49"/>
                <a:gd name="T2" fmla="*/ 89 w 89"/>
                <a:gd name="T3" fmla="*/ 49 h 49"/>
                <a:gd name="T4" fmla="*/ 78 w 89"/>
                <a:gd name="T5" fmla="*/ 41 h 49"/>
                <a:gd name="T6" fmla="*/ 68 w 89"/>
                <a:gd name="T7" fmla="*/ 35 h 49"/>
                <a:gd name="T8" fmla="*/ 57 w 89"/>
                <a:gd name="T9" fmla="*/ 30 h 49"/>
                <a:gd name="T10" fmla="*/ 46 w 89"/>
                <a:gd name="T11" fmla="*/ 25 h 49"/>
                <a:gd name="T12" fmla="*/ 36 w 89"/>
                <a:gd name="T13" fmla="*/ 21 h 49"/>
                <a:gd name="T14" fmla="*/ 26 w 89"/>
                <a:gd name="T15" fmla="*/ 14 h 49"/>
                <a:gd name="T16" fmla="*/ 16 w 89"/>
                <a:gd name="T17" fmla="*/ 8 h 49"/>
                <a:gd name="T18" fmla="*/ 9 w 89"/>
                <a:gd name="T19" fmla="*/ 0 h 49"/>
                <a:gd name="T20" fmla="*/ 4 w 89"/>
                <a:gd name="T21" fmla="*/ 10 h 49"/>
                <a:gd name="T22" fmla="*/ 1 w 89"/>
                <a:gd name="T23" fmla="*/ 23 h 49"/>
                <a:gd name="T24" fmla="*/ 0 w 89"/>
                <a:gd name="T25" fmla="*/ 29 h 49"/>
                <a:gd name="T26" fmla="*/ 0 w 89"/>
                <a:gd name="T27" fmla="*/ 36 h 49"/>
                <a:gd name="T28" fmla="*/ 0 w 89"/>
                <a:gd name="T29" fmla="*/ 43 h 49"/>
                <a:gd name="T30" fmla="*/ 2 w 89"/>
                <a:gd name="T3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9" h="49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63" name="Freeform 321"/>
            <p:cNvSpPr>
              <a:spLocks/>
            </p:cNvSpPr>
            <p:nvPr>
              <p:custDataLst>
                <p:tags r:id="rId254"/>
              </p:custDataLst>
            </p:nvPr>
          </p:nvSpPr>
          <p:spPr bwMode="auto">
            <a:xfrm>
              <a:off x="6996116" y="3916378"/>
              <a:ext cx="36512" cy="58737"/>
            </a:xfrm>
            <a:custGeom>
              <a:avLst/>
              <a:gdLst>
                <a:gd name="T0" fmla="*/ 0 w 86"/>
                <a:gd name="T1" fmla="*/ 21 h 46"/>
                <a:gd name="T2" fmla="*/ 14 w 86"/>
                <a:gd name="T3" fmla="*/ 26 h 46"/>
                <a:gd name="T4" fmla="*/ 25 w 86"/>
                <a:gd name="T5" fmla="*/ 29 h 46"/>
                <a:gd name="T6" fmla="*/ 30 w 86"/>
                <a:gd name="T7" fmla="*/ 30 h 46"/>
                <a:gd name="T8" fmla="*/ 36 w 86"/>
                <a:gd name="T9" fmla="*/ 30 h 46"/>
                <a:gd name="T10" fmla="*/ 41 w 86"/>
                <a:gd name="T11" fmla="*/ 29 h 46"/>
                <a:gd name="T12" fmla="*/ 46 w 86"/>
                <a:gd name="T13" fmla="*/ 27 h 46"/>
                <a:gd name="T14" fmla="*/ 46 w 86"/>
                <a:gd name="T15" fmla="*/ 36 h 46"/>
                <a:gd name="T16" fmla="*/ 46 w 86"/>
                <a:gd name="T17" fmla="*/ 46 h 46"/>
                <a:gd name="T18" fmla="*/ 56 w 86"/>
                <a:gd name="T19" fmla="*/ 45 h 46"/>
                <a:gd name="T20" fmla="*/ 67 w 86"/>
                <a:gd name="T21" fmla="*/ 43 h 46"/>
                <a:gd name="T22" fmla="*/ 77 w 86"/>
                <a:gd name="T23" fmla="*/ 40 h 46"/>
                <a:gd name="T24" fmla="*/ 86 w 86"/>
                <a:gd name="T25" fmla="*/ 40 h 46"/>
                <a:gd name="T26" fmla="*/ 83 w 86"/>
                <a:gd name="T27" fmla="*/ 32 h 46"/>
                <a:gd name="T28" fmla="*/ 80 w 86"/>
                <a:gd name="T29" fmla="*/ 25 h 46"/>
                <a:gd name="T30" fmla="*/ 74 w 86"/>
                <a:gd name="T31" fmla="*/ 19 h 46"/>
                <a:gd name="T32" fmla="*/ 70 w 86"/>
                <a:gd name="T33" fmla="*/ 14 h 46"/>
                <a:gd name="T34" fmla="*/ 64 w 86"/>
                <a:gd name="T35" fmla="*/ 9 h 46"/>
                <a:gd name="T36" fmla="*/ 58 w 86"/>
                <a:gd name="T37" fmla="*/ 6 h 46"/>
                <a:gd name="T38" fmla="*/ 51 w 86"/>
                <a:gd name="T39" fmla="*/ 3 h 46"/>
                <a:gd name="T40" fmla="*/ 46 w 86"/>
                <a:gd name="T41" fmla="*/ 1 h 46"/>
                <a:gd name="T42" fmla="*/ 39 w 86"/>
                <a:gd name="T43" fmla="*/ 0 h 46"/>
                <a:gd name="T44" fmla="*/ 33 w 86"/>
                <a:gd name="T45" fmla="*/ 0 h 46"/>
                <a:gd name="T46" fmla="*/ 26 w 86"/>
                <a:gd name="T47" fmla="*/ 1 h 46"/>
                <a:gd name="T48" fmla="*/ 19 w 86"/>
                <a:gd name="T49" fmla="*/ 3 h 46"/>
                <a:gd name="T50" fmla="*/ 14 w 86"/>
                <a:gd name="T51" fmla="*/ 6 h 46"/>
                <a:gd name="T52" fmla="*/ 8 w 86"/>
                <a:gd name="T53" fmla="*/ 10 h 46"/>
                <a:gd name="T54" fmla="*/ 4 w 86"/>
                <a:gd name="T55" fmla="*/ 15 h 46"/>
                <a:gd name="T56" fmla="*/ 0 w 86"/>
                <a:gd name="T57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46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64" name="Freeform 322"/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>
              <a:off x="7048503" y="3921140"/>
              <a:ext cx="25400" cy="55563"/>
            </a:xfrm>
            <a:custGeom>
              <a:avLst/>
              <a:gdLst>
                <a:gd name="T0" fmla="*/ 0 w 59"/>
                <a:gd name="T1" fmla="*/ 0 h 18"/>
                <a:gd name="T2" fmla="*/ 0 w 59"/>
                <a:gd name="T3" fmla="*/ 18 h 18"/>
                <a:gd name="T4" fmla="*/ 39 w 59"/>
                <a:gd name="T5" fmla="*/ 18 h 18"/>
                <a:gd name="T6" fmla="*/ 59 w 59"/>
                <a:gd name="T7" fmla="*/ 6 h 18"/>
                <a:gd name="T8" fmla="*/ 51 w 59"/>
                <a:gd name="T9" fmla="*/ 5 h 18"/>
                <a:gd name="T10" fmla="*/ 45 w 59"/>
                <a:gd name="T11" fmla="*/ 4 h 18"/>
                <a:gd name="T12" fmla="*/ 37 w 59"/>
                <a:gd name="T13" fmla="*/ 5 h 18"/>
                <a:gd name="T14" fmla="*/ 29 w 59"/>
                <a:gd name="T15" fmla="*/ 6 h 18"/>
                <a:gd name="T16" fmla="*/ 22 w 59"/>
                <a:gd name="T17" fmla="*/ 6 h 18"/>
                <a:gd name="T18" fmla="*/ 14 w 59"/>
                <a:gd name="T19" fmla="*/ 5 h 18"/>
                <a:gd name="T20" fmla="*/ 7 w 59"/>
                <a:gd name="T21" fmla="*/ 4 h 18"/>
                <a:gd name="T22" fmla="*/ 0 w 59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18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65" name="Freeform 323"/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>
              <a:off x="7121528" y="3913203"/>
              <a:ext cx="1588" cy="55562"/>
            </a:xfrm>
            <a:custGeom>
              <a:avLst/>
              <a:gdLst>
                <a:gd name="T0" fmla="*/ 4 w 4"/>
                <a:gd name="T1" fmla="*/ 19 h 19"/>
                <a:gd name="T2" fmla="*/ 4 w 4"/>
                <a:gd name="T3" fmla="*/ 0 h 19"/>
                <a:gd name="T4" fmla="*/ 2 w 4"/>
                <a:gd name="T5" fmla="*/ 1 h 19"/>
                <a:gd name="T6" fmla="*/ 1 w 4"/>
                <a:gd name="T7" fmla="*/ 3 h 19"/>
                <a:gd name="T8" fmla="*/ 0 w 4"/>
                <a:gd name="T9" fmla="*/ 6 h 19"/>
                <a:gd name="T10" fmla="*/ 0 w 4"/>
                <a:gd name="T11" fmla="*/ 10 h 19"/>
                <a:gd name="T12" fmla="*/ 0 w 4"/>
                <a:gd name="T13" fmla="*/ 14 h 19"/>
                <a:gd name="T14" fmla="*/ 1 w 4"/>
                <a:gd name="T15" fmla="*/ 16 h 19"/>
                <a:gd name="T16" fmla="*/ 2 w 4"/>
                <a:gd name="T17" fmla="*/ 19 h 19"/>
                <a:gd name="T18" fmla="*/ 4 w 4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9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66" name="Freeform 324"/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>
              <a:off x="6696078" y="3727464"/>
              <a:ext cx="20638" cy="58738"/>
            </a:xfrm>
            <a:custGeom>
              <a:avLst/>
              <a:gdLst>
                <a:gd name="T0" fmla="*/ 0 w 46"/>
                <a:gd name="T1" fmla="*/ 50 h 50"/>
                <a:gd name="T2" fmla="*/ 7 w 46"/>
                <a:gd name="T3" fmla="*/ 0 h 50"/>
                <a:gd name="T4" fmla="*/ 23 w 46"/>
                <a:gd name="T5" fmla="*/ 8 h 50"/>
                <a:gd name="T6" fmla="*/ 34 w 46"/>
                <a:gd name="T7" fmla="*/ 14 h 50"/>
                <a:gd name="T8" fmla="*/ 37 w 46"/>
                <a:gd name="T9" fmla="*/ 18 h 50"/>
                <a:gd name="T10" fmla="*/ 41 w 46"/>
                <a:gd name="T11" fmla="*/ 22 h 50"/>
                <a:gd name="T12" fmla="*/ 44 w 46"/>
                <a:gd name="T13" fmla="*/ 30 h 50"/>
                <a:gd name="T14" fmla="*/ 46 w 46"/>
                <a:gd name="T15" fmla="*/ 38 h 50"/>
                <a:gd name="T16" fmla="*/ 34 w 46"/>
                <a:gd name="T17" fmla="*/ 42 h 50"/>
                <a:gd name="T18" fmla="*/ 21 w 46"/>
                <a:gd name="T19" fmla="*/ 46 h 50"/>
                <a:gd name="T20" fmla="*/ 8 w 46"/>
                <a:gd name="T21" fmla="*/ 49 h 50"/>
                <a:gd name="T22" fmla="*/ 0 w 46"/>
                <a:gd name="T2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5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67" name="Freeform 325"/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>
              <a:off x="6642103" y="3700476"/>
              <a:ext cx="30163" cy="58737"/>
            </a:xfrm>
            <a:custGeom>
              <a:avLst/>
              <a:gdLst>
                <a:gd name="T0" fmla="*/ 0 w 66"/>
                <a:gd name="T1" fmla="*/ 0 h 80"/>
                <a:gd name="T2" fmla="*/ 10 w 66"/>
                <a:gd name="T3" fmla="*/ 0 h 80"/>
                <a:gd name="T4" fmla="*/ 18 w 66"/>
                <a:gd name="T5" fmla="*/ 0 h 80"/>
                <a:gd name="T6" fmla="*/ 26 w 66"/>
                <a:gd name="T7" fmla="*/ 0 h 80"/>
                <a:gd name="T8" fmla="*/ 33 w 66"/>
                <a:gd name="T9" fmla="*/ 0 h 80"/>
                <a:gd name="T10" fmla="*/ 33 w 66"/>
                <a:gd name="T11" fmla="*/ 7 h 80"/>
                <a:gd name="T12" fmla="*/ 34 w 66"/>
                <a:gd name="T13" fmla="*/ 14 h 80"/>
                <a:gd name="T14" fmla="*/ 36 w 66"/>
                <a:gd name="T15" fmla="*/ 21 h 80"/>
                <a:gd name="T16" fmla="*/ 38 w 66"/>
                <a:gd name="T17" fmla="*/ 27 h 80"/>
                <a:gd name="T18" fmla="*/ 44 w 66"/>
                <a:gd name="T19" fmla="*/ 36 h 80"/>
                <a:gd name="T20" fmla="*/ 49 w 66"/>
                <a:gd name="T21" fmla="*/ 45 h 80"/>
                <a:gd name="T22" fmla="*/ 56 w 66"/>
                <a:gd name="T23" fmla="*/ 52 h 80"/>
                <a:gd name="T24" fmla="*/ 61 w 66"/>
                <a:gd name="T25" fmla="*/ 60 h 80"/>
                <a:gd name="T26" fmla="*/ 62 w 66"/>
                <a:gd name="T27" fmla="*/ 65 h 80"/>
                <a:gd name="T28" fmla="*/ 65 w 66"/>
                <a:gd name="T29" fmla="*/ 69 h 80"/>
                <a:gd name="T30" fmla="*/ 66 w 66"/>
                <a:gd name="T31" fmla="*/ 75 h 80"/>
                <a:gd name="T32" fmla="*/ 66 w 66"/>
                <a:gd name="T33" fmla="*/ 80 h 80"/>
                <a:gd name="T34" fmla="*/ 0 w 66"/>
                <a:gd name="T35" fmla="*/ 18 h 80"/>
                <a:gd name="T36" fmla="*/ 0 w 66"/>
                <a:gd name="T3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8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68" name="Freeform 326"/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>
              <a:off x="6477003" y="3684602"/>
              <a:ext cx="7938" cy="57150"/>
            </a:xfrm>
            <a:custGeom>
              <a:avLst/>
              <a:gdLst>
                <a:gd name="T0" fmla="*/ 20 w 20"/>
                <a:gd name="T1" fmla="*/ 48 h 48"/>
                <a:gd name="T2" fmla="*/ 20 w 20"/>
                <a:gd name="T3" fmla="*/ 39 h 48"/>
                <a:gd name="T4" fmla="*/ 19 w 20"/>
                <a:gd name="T5" fmla="*/ 32 h 48"/>
                <a:gd name="T6" fmla="*/ 16 w 20"/>
                <a:gd name="T7" fmla="*/ 25 h 48"/>
                <a:gd name="T8" fmla="*/ 14 w 20"/>
                <a:gd name="T9" fmla="*/ 19 h 48"/>
                <a:gd name="T10" fmla="*/ 12 w 20"/>
                <a:gd name="T11" fmla="*/ 14 h 48"/>
                <a:gd name="T12" fmla="*/ 9 w 20"/>
                <a:gd name="T13" fmla="*/ 9 h 48"/>
                <a:gd name="T14" fmla="*/ 4 w 20"/>
                <a:gd name="T15" fmla="*/ 4 h 48"/>
                <a:gd name="T16" fmla="*/ 0 w 20"/>
                <a:gd name="T17" fmla="*/ 0 h 48"/>
                <a:gd name="T18" fmla="*/ 0 w 20"/>
                <a:gd name="T19" fmla="*/ 8 h 48"/>
                <a:gd name="T20" fmla="*/ 2 w 20"/>
                <a:gd name="T21" fmla="*/ 17 h 48"/>
                <a:gd name="T22" fmla="*/ 4 w 20"/>
                <a:gd name="T23" fmla="*/ 24 h 48"/>
                <a:gd name="T24" fmla="*/ 8 w 20"/>
                <a:gd name="T25" fmla="*/ 31 h 48"/>
                <a:gd name="T26" fmla="*/ 14 w 20"/>
                <a:gd name="T27" fmla="*/ 41 h 48"/>
                <a:gd name="T28" fmla="*/ 20 w 20"/>
                <a:gd name="T2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48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69" name="Line 327" descr="Horizontal dunkel"/>
            <p:cNvSpPr>
              <a:spLocks noChangeShapeType="1"/>
            </p:cNvSpPr>
            <p:nvPr>
              <p:custDataLst>
                <p:tags r:id="rId260"/>
              </p:custDataLst>
            </p:nvPr>
          </p:nvSpPr>
          <p:spPr bwMode="auto">
            <a:xfrm>
              <a:off x="6502403" y="3721114"/>
              <a:ext cx="4763" cy="6350"/>
            </a:xfrm>
            <a:prstGeom prst="line">
              <a:avLst/>
            </a:prstGeom>
            <a:grpFill/>
            <a:ln w="9525">
              <a:solidFill>
                <a:srgbClr val="08248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70" name="Freeform 328"/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>
              <a:off x="6499228" y="3721114"/>
              <a:ext cx="7938" cy="57150"/>
            </a:xfrm>
            <a:custGeom>
              <a:avLst/>
              <a:gdLst>
                <a:gd name="T0" fmla="*/ 20 w 20"/>
                <a:gd name="T1" fmla="*/ 12 h 12"/>
                <a:gd name="T2" fmla="*/ 20 w 20"/>
                <a:gd name="T3" fmla="*/ 8 h 12"/>
                <a:gd name="T4" fmla="*/ 18 w 20"/>
                <a:gd name="T5" fmla="*/ 5 h 12"/>
                <a:gd name="T6" fmla="*/ 15 w 20"/>
                <a:gd name="T7" fmla="*/ 3 h 12"/>
                <a:gd name="T8" fmla="*/ 13 w 20"/>
                <a:gd name="T9" fmla="*/ 2 h 12"/>
                <a:gd name="T10" fmla="*/ 7 w 20"/>
                <a:gd name="T11" fmla="*/ 0 h 12"/>
                <a:gd name="T12" fmla="*/ 0 w 2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71" name="Freeform 329"/>
            <p:cNvSpPr>
              <a:spLocks/>
            </p:cNvSpPr>
            <p:nvPr>
              <p:custDataLst>
                <p:tags r:id="rId262"/>
              </p:custDataLst>
            </p:nvPr>
          </p:nvSpPr>
          <p:spPr bwMode="auto">
            <a:xfrm>
              <a:off x="6400803" y="3565538"/>
              <a:ext cx="22225" cy="57150"/>
            </a:xfrm>
            <a:custGeom>
              <a:avLst/>
              <a:gdLst>
                <a:gd name="T0" fmla="*/ 7 w 53"/>
                <a:gd name="T1" fmla="*/ 0 h 30"/>
                <a:gd name="T2" fmla="*/ 11 w 53"/>
                <a:gd name="T3" fmla="*/ 4 h 30"/>
                <a:gd name="T4" fmla="*/ 23 w 53"/>
                <a:gd name="T5" fmla="*/ 13 h 30"/>
                <a:gd name="T6" fmla="*/ 37 w 53"/>
                <a:gd name="T7" fmla="*/ 23 h 30"/>
                <a:gd name="T8" fmla="*/ 46 w 53"/>
                <a:gd name="T9" fmla="*/ 30 h 30"/>
                <a:gd name="T10" fmla="*/ 49 w 53"/>
                <a:gd name="T11" fmla="*/ 18 h 30"/>
                <a:gd name="T12" fmla="*/ 53 w 53"/>
                <a:gd name="T13" fmla="*/ 6 h 30"/>
                <a:gd name="T14" fmla="*/ 37 w 53"/>
                <a:gd name="T15" fmla="*/ 5 h 30"/>
                <a:gd name="T16" fmla="*/ 26 w 53"/>
                <a:gd name="T17" fmla="*/ 3 h 30"/>
                <a:gd name="T18" fmla="*/ 21 w 53"/>
                <a:gd name="T19" fmla="*/ 3 h 30"/>
                <a:gd name="T20" fmla="*/ 15 w 53"/>
                <a:gd name="T21" fmla="*/ 3 h 30"/>
                <a:gd name="T22" fmla="*/ 9 w 53"/>
                <a:gd name="T23" fmla="*/ 4 h 30"/>
                <a:gd name="T24" fmla="*/ 0 w 53"/>
                <a:gd name="T25" fmla="*/ 6 h 30"/>
                <a:gd name="T26" fmla="*/ 7 w 53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3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72" name="Freeform 330"/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>
              <a:off x="6929441" y="3929077"/>
              <a:ext cx="11112" cy="57150"/>
            </a:xfrm>
            <a:custGeom>
              <a:avLst/>
              <a:gdLst>
                <a:gd name="T0" fmla="*/ 0 w 33"/>
                <a:gd name="T1" fmla="*/ 6 h 31"/>
                <a:gd name="T2" fmla="*/ 4 w 33"/>
                <a:gd name="T3" fmla="*/ 21 h 31"/>
                <a:gd name="T4" fmla="*/ 7 w 33"/>
                <a:gd name="T5" fmla="*/ 31 h 31"/>
                <a:gd name="T6" fmla="*/ 22 w 33"/>
                <a:gd name="T7" fmla="*/ 31 h 31"/>
                <a:gd name="T8" fmla="*/ 33 w 33"/>
                <a:gd name="T9" fmla="*/ 31 h 31"/>
                <a:gd name="T10" fmla="*/ 33 w 33"/>
                <a:gd name="T11" fmla="*/ 0 h 31"/>
                <a:gd name="T12" fmla="*/ 27 w 33"/>
                <a:gd name="T13" fmla="*/ 0 h 31"/>
                <a:gd name="T14" fmla="*/ 19 w 33"/>
                <a:gd name="T15" fmla="*/ 0 h 31"/>
                <a:gd name="T16" fmla="*/ 10 w 33"/>
                <a:gd name="T17" fmla="*/ 0 h 31"/>
                <a:gd name="T18" fmla="*/ 0 w 33"/>
                <a:gd name="T19" fmla="*/ 0 h 31"/>
                <a:gd name="T20" fmla="*/ 0 w 33"/>
                <a:gd name="T21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1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73" name="Freeform 331"/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>
              <a:off x="7445378" y="3886214"/>
              <a:ext cx="28575" cy="55563"/>
            </a:xfrm>
            <a:custGeom>
              <a:avLst/>
              <a:gdLst>
                <a:gd name="T0" fmla="*/ 19 w 65"/>
                <a:gd name="T1" fmla="*/ 68 h 68"/>
                <a:gd name="T2" fmla="*/ 16 w 65"/>
                <a:gd name="T3" fmla="*/ 68 h 68"/>
                <a:gd name="T4" fmla="*/ 14 w 65"/>
                <a:gd name="T5" fmla="*/ 66 h 68"/>
                <a:gd name="T6" fmla="*/ 11 w 65"/>
                <a:gd name="T7" fmla="*/ 64 h 68"/>
                <a:gd name="T8" fmla="*/ 7 w 65"/>
                <a:gd name="T9" fmla="*/ 61 h 68"/>
                <a:gd name="T10" fmla="*/ 4 w 65"/>
                <a:gd name="T11" fmla="*/ 59 h 68"/>
                <a:gd name="T12" fmla="*/ 2 w 65"/>
                <a:gd name="T13" fmla="*/ 55 h 68"/>
                <a:gd name="T14" fmla="*/ 0 w 65"/>
                <a:gd name="T15" fmla="*/ 52 h 68"/>
                <a:gd name="T16" fmla="*/ 0 w 65"/>
                <a:gd name="T17" fmla="*/ 49 h 68"/>
                <a:gd name="T18" fmla="*/ 0 w 65"/>
                <a:gd name="T19" fmla="*/ 38 h 68"/>
                <a:gd name="T20" fmla="*/ 2 w 65"/>
                <a:gd name="T21" fmla="*/ 29 h 68"/>
                <a:gd name="T22" fmla="*/ 5 w 65"/>
                <a:gd name="T23" fmla="*/ 21 h 68"/>
                <a:gd name="T24" fmla="*/ 9 w 65"/>
                <a:gd name="T25" fmla="*/ 14 h 68"/>
                <a:gd name="T26" fmla="*/ 15 w 65"/>
                <a:gd name="T27" fmla="*/ 8 h 68"/>
                <a:gd name="T28" fmla="*/ 22 w 65"/>
                <a:gd name="T29" fmla="*/ 4 h 68"/>
                <a:gd name="T30" fmla="*/ 30 w 65"/>
                <a:gd name="T31" fmla="*/ 2 h 68"/>
                <a:gd name="T32" fmla="*/ 39 w 65"/>
                <a:gd name="T33" fmla="*/ 0 h 68"/>
                <a:gd name="T34" fmla="*/ 52 w 65"/>
                <a:gd name="T35" fmla="*/ 0 h 68"/>
                <a:gd name="T36" fmla="*/ 65 w 65"/>
                <a:gd name="T37" fmla="*/ 0 h 68"/>
                <a:gd name="T38" fmla="*/ 65 w 65"/>
                <a:gd name="T39" fmla="*/ 43 h 68"/>
                <a:gd name="T40" fmla="*/ 56 w 65"/>
                <a:gd name="T41" fmla="*/ 52 h 68"/>
                <a:gd name="T42" fmla="*/ 45 w 65"/>
                <a:gd name="T43" fmla="*/ 61 h 68"/>
                <a:gd name="T44" fmla="*/ 39 w 65"/>
                <a:gd name="T45" fmla="*/ 64 h 68"/>
                <a:gd name="T46" fmla="*/ 34 w 65"/>
                <a:gd name="T47" fmla="*/ 66 h 68"/>
                <a:gd name="T48" fmla="*/ 27 w 65"/>
                <a:gd name="T49" fmla="*/ 68 h 68"/>
                <a:gd name="T50" fmla="*/ 19 w 65"/>
                <a:gd name="T5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68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74" name="Freeform 332"/>
            <p:cNvSpPr>
              <a:spLocks/>
            </p:cNvSpPr>
            <p:nvPr>
              <p:custDataLst>
                <p:tags r:id="rId265"/>
              </p:custDataLst>
            </p:nvPr>
          </p:nvSpPr>
          <p:spPr bwMode="auto">
            <a:xfrm>
              <a:off x="6383341" y="3468700"/>
              <a:ext cx="274637" cy="368302"/>
            </a:xfrm>
            <a:custGeom>
              <a:avLst/>
              <a:gdLst>
                <a:gd name="T0" fmla="*/ 502 w 625"/>
                <a:gd name="T1" fmla="*/ 337 h 694"/>
                <a:gd name="T2" fmla="*/ 484 w 625"/>
                <a:gd name="T3" fmla="*/ 341 h 694"/>
                <a:gd name="T4" fmla="*/ 479 w 625"/>
                <a:gd name="T5" fmla="*/ 382 h 694"/>
                <a:gd name="T6" fmla="*/ 515 w 625"/>
                <a:gd name="T7" fmla="*/ 404 h 694"/>
                <a:gd name="T8" fmla="*/ 534 w 625"/>
                <a:gd name="T9" fmla="*/ 405 h 694"/>
                <a:gd name="T10" fmla="*/ 550 w 625"/>
                <a:gd name="T11" fmla="*/ 424 h 694"/>
                <a:gd name="T12" fmla="*/ 560 w 625"/>
                <a:gd name="T13" fmla="*/ 459 h 694"/>
                <a:gd name="T14" fmla="*/ 572 w 625"/>
                <a:gd name="T15" fmla="*/ 474 h 694"/>
                <a:gd name="T16" fmla="*/ 588 w 625"/>
                <a:gd name="T17" fmla="*/ 483 h 694"/>
                <a:gd name="T18" fmla="*/ 614 w 625"/>
                <a:gd name="T19" fmla="*/ 487 h 694"/>
                <a:gd name="T20" fmla="*/ 625 w 625"/>
                <a:gd name="T21" fmla="*/ 505 h 694"/>
                <a:gd name="T22" fmla="*/ 625 w 625"/>
                <a:gd name="T23" fmla="*/ 539 h 694"/>
                <a:gd name="T24" fmla="*/ 618 w 625"/>
                <a:gd name="T25" fmla="*/ 603 h 694"/>
                <a:gd name="T26" fmla="*/ 611 w 625"/>
                <a:gd name="T27" fmla="*/ 672 h 694"/>
                <a:gd name="T28" fmla="*/ 562 w 625"/>
                <a:gd name="T29" fmla="*/ 693 h 694"/>
                <a:gd name="T30" fmla="*/ 539 w 625"/>
                <a:gd name="T31" fmla="*/ 693 h 694"/>
                <a:gd name="T32" fmla="*/ 394 w 625"/>
                <a:gd name="T33" fmla="*/ 564 h 694"/>
                <a:gd name="T34" fmla="*/ 397 w 625"/>
                <a:gd name="T35" fmla="*/ 552 h 694"/>
                <a:gd name="T36" fmla="*/ 394 w 625"/>
                <a:gd name="T37" fmla="*/ 539 h 694"/>
                <a:gd name="T38" fmla="*/ 338 w 625"/>
                <a:gd name="T39" fmla="*/ 488 h 694"/>
                <a:gd name="T40" fmla="*/ 305 w 625"/>
                <a:gd name="T41" fmla="*/ 453 h 694"/>
                <a:gd name="T42" fmla="*/ 293 w 625"/>
                <a:gd name="T43" fmla="*/ 419 h 694"/>
                <a:gd name="T44" fmla="*/ 291 w 625"/>
                <a:gd name="T45" fmla="*/ 381 h 694"/>
                <a:gd name="T46" fmla="*/ 285 w 625"/>
                <a:gd name="T47" fmla="*/ 360 h 694"/>
                <a:gd name="T48" fmla="*/ 268 w 625"/>
                <a:gd name="T49" fmla="*/ 342 h 694"/>
                <a:gd name="T50" fmla="*/ 241 w 625"/>
                <a:gd name="T51" fmla="*/ 310 h 694"/>
                <a:gd name="T52" fmla="*/ 224 w 625"/>
                <a:gd name="T53" fmla="*/ 269 h 694"/>
                <a:gd name="T54" fmla="*/ 213 w 625"/>
                <a:gd name="T55" fmla="*/ 238 h 694"/>
                <a:gd name="T56" fmla="*/ 190 w 625"/>
                <a:gd name="T57" fmla="*/ 212 h 694"/>
                <a:gd name="T58" fmla="*/ 150 w 625"/>
                <a:gd name="T59" fmla="*/ 171 h 694"/>
                <a:gd name="T60" fmla="*/ 136 w 625"/>
                <a:gd name="T61" fmla="*/ 146 h 694"/>
                <a:gd name="T62" fmla="*/ 112 w 625"/>
                <a:gd name="T63" fmla="*/ 132 h 694"/>
                <a:gd name="T64" fmla="*/ 80 w 625"/>
                <a:gd name="T65" fmla="*/ 113 h 694"/>
                <a:gd name="T66" fmla="*/ 49 w 625"/>
                <a:gd name="T67" fmla="*/ 85 h 694"/>
                <a:gd name="T68" fmla="*/ 23 w 625"/>
                <a:gd name="T69" fmla="*/ 51 h 694"/>
                <a:gd name="T70" fmla="*/ 5 w 625"/>
                <a:gd name="T71" fmla="*/ 19 h 694"/>
                <a:gd name="T72" fmla="*/ 10 w 625"/>
                <a:gd name="T73" fmla="*/ 4 h 694"/>
                <a:gd name="T74" fmla="*/ 37 w 625"/>
                <a:gd name="T75" fmla="*/ 13 h 694"/>
                <a:gd name="T76" fmla="*/ 84 w 625"/>
                <a:gd name="T77" fmla="*/ 16 h 694"/>
                <a:gd name="T78" fmla="*/ 116 w 625"/>
                <a:gd name="T79" fmla="*/ 20 h 694"/>
                <a:gd name="T80" fmla="*/ 138 w 625"/>
                <a:gd name="T81" fmla="*/ 27 h 694"/>
                <a:gd name="T82" fmla="*/ 156 w 625"/>
                <a:gd name="T83" fmla="*/ 42 h 694"/>
                <a:gd name="T84" fmla="*/ 204 w 625"/>
                <a:gd name="T85" fmla="*/ 109 h 694"/>
                <a:gd name="T86" fmla="*/ 254 w 625"/>
                <a:gd name="T87" fmla="*/ 163 h 694"/>
                <a:gd name="T88" fmla="*/ 299 w 625"/>
                <a:gd name="T89" fmla="*/ 202 h 694"/>
                <a:gd name="T90" fmla="*/ 329 w 625"/>
                <a:gd name="T91" fmla="*/ 219 h 694"/>
                <a:gd name="T92" fmla="*/ 366 w 625"/>
                <a:gd name="T93" fmla="*/ 227 h 694"/>
                <a:gd name="T94" fmla="*/ 388 w 625"/>
                <a:gd name="T95" fmla="*/ 230 h 694"/>
                <a:gd name="T96" fmla="*/ 401 w 625"/>
                <a:gd name="T97" fmla="*/ 241 h 694"/>
                <a:gd name="T98" fmla="*/ 416 w 625"/>
                <a:gd name="T99" fmla="*/ 260 h 694"/>
                <a:gd name="T100" fmla="*/ 427 w 625"/>
                <a:gd name="T101" fmla="*/ 265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5" h="694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75" name="Freeform 333"/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>
              <a:off x="6724653" y="3517913"/>
              <a:ext cx="254000" cy="257176"/>
            </a:xfrm>
            <a:custGeom>
              <a:avLst/>
              <a:gdLst>
                <a:gd name="T0" fmla="*/ 516 w 585"/>
                <a:gd name="T1" fmla="*/ 28 h 493"/>
                <a:gd name="T2" fmla="*/ 495 w 585"/>
                <a:gd name="T3" fmla="*/ 55 h 493"/>
                <a:gd name="T4" fmla="*/ 512 w 585"/>
                <a:gd name="T5" fmla="*/ 93 h 493"/>
                <a:gd name="T6" fmla="*/ 534 w 585"/>
                <a:gd name="T7" fmla="*/ 130 h 493"/>
                <a:gd name="T8" fmla="*/ 573 w 585"/>
                <a:gd name="T9" fmla="*/ 177 h 493"/>
                <a:gd name="T10" fmla="*/ 580 w 585"/>
                <a:gd name="T11" fmla="*/ 205 h 493"/>
                <a:gd name="T12" fmla="*/ 547 w 585"/>
                <a:gd name="T13" fmla="*/ 204 h 493"/>
                <a:gd name="T14" fmla="*/ 516 w 585"/>
                <a:gd name="T15" fmla="*/ 233 h 493"/>
                <a:gd name="T16" fmla="*/ 506 w 585"/>
                <a:gd name="T17" fmla="*/ 246 h 493"/>
                <a:gd name="T18" fmla="*/ 518 w 585"/>
                <a:gd name="T19" fmla="*/ 271 h 493"/>
                <a:gd name="T20" fmla="*/ 525 w 585"/>
                <a:gd name="T21" fmla="*/ 294 h 493"/>
                <a:gd name="T22" fmla="*/ 505 w 585"/>
                <a:gd name="T23" fmla="*/ 308 h 493"/>
                <a:gd name="T24" fmla="*/ 459 w 585"/>
                <a:gd name="T25" fmla="*/ 323 h 493"/>
                <a:gd name="T26" fmla="*/ 443 w 585"/>
                <a:gd name="T27" fmla="*/ 354 h 493"/>
                <a:gd name="T28" fmla="*/ 445 w 585"/>
                <a:gd name="T29" fmla="*/ 415 h 493"/>
                <a:gd name="T30" fmla="*/ 430 w 585"/>
                <a:gd name="T31" fmla="*/ 454 h 493"/>
                <a:gd name="T32" fmla="*/ 400 w 585"/>
                <a:gd name="T33" fmla="*/ 472 h 493"/>
                <a:gd name="T34" fmla="*/ 370 w 585"/>
                <a:gd name="T35" fmla="*/ 488 h 493"/>
                <a:gd name="T36" fmla="*/ 341 w 585"/>
                <a:gd name="T37" fmla="*/ 493 h 493"/>
                <a:gd name="T38" fmla="*/ 329 w 585"/>
                <a:gd name="T39" fmla="*/ 487 h 493"/>
                <a:gd name="T40" fmla="*/ 327 w 585"/>
                <a:gd name="T41" fmla="*/ 471 h 493"/>
                <a:gd name="T42" fmla="*/ 304 w 585"/>
                <a:gd name="T43" fmla="*/ 451 h 493"/>
                <a:gd name="T44" fmla="*/ 251 w 585"/>
                <a:gd name="T45" fmla="*/ 454 h 493"/>
                <a:gd name="T46" fmla="*/ 219 w 585"/>
                <a:gd name="T47" fmla="*/ 462 h 493"/>
                <a:gd name="T48" fmla="*/ 176 w 585"/>
                <a:gd name="T49" fmla="*/ 440 h 493"/>
                <a:gd name="T50" fmla="*/ 122 w 585"/>
                <a:gd name="T51" fmla="*/ 436 h 493"/>
                <a:gd name="T52" fmla="*/ 95 w 585"/>
                <a:gd name="T53" fmla="*/ 429 h 493"/>
                <a:gd name="T54" fmla="*/ 81 w 585"/>
                <a:gd name="T55" fmla="*/ 366 h 493"/>
                <a:gd name="T56" fmla="*/ 58 w 585"/>
                <a:gd name="T57" fmla="*/ 310 h 493"/>
                <a:gd name="T58" fmla="*/ 35 w 585"/>
                <a:gd name="T59" fmla="*/ 292 h 493"/>
                <a:gd name="T60" fmla="*/ 12 w 585"/>
                <a:gd name="T61" fmla="*/ 260 h 493"/>
                <a:gd name="T62" fmla="*/ 5 w 585"/>
                <a:gd name="T63" fmla="*/ 204 h 493"/>
                <a:gd name="T64" fmla="*/ 31 w 585"/>
                <a:gd name="T65" fmla="*/ 153 h 493"/>
                <a:gd name="T66" fmla="*/ 54 w 585"/>
                <a:gd name="T67" fmla="*/ 141 h 493"/>
                <a:gd name="T68" fmla="*/ 75 w 585"/>
                <a:gd name="T69" fmla="*/ 152 h 493"/>
                <a:gd name="T70" fmla="*/ 97 w 585"/>
                <a:gd name="T71" fmla="*/ 187 h 493"/>
                <a:gd name="T72" fmla="*/ 129 w 585"/>
                <a:gd name="T73" fmla="*/ 214 h 493"/>
                <a:gd name="T74" fmla="*/ 170 w 585"/>
                <a:gd name="T75" fmla="*/ 213 h 493"/>
                <a:gd name="T76" fmla="*/ 221 w 585"/>
                <a:gd name="T77" fmla="*/ 189 h 493"/>
                <a:gd name="T78" fmla="*/ 233 w 585"/>
                <a:gd name="T79" fmla="*/ 172 h 493"/>
                <a:gd name="T80" fmla="*/ 288 w 585"/>
                <a:gd name="T81" fmla="*/ 178 h 493"/>
                <a:gd name="T82" fmla="*/ 326 w 585"/>
                <a:gd name="T83" fmla="*/ 181 h 493"/>
                <a:gd name="T84" fmla="*/ 337 w 585"/>
                <a:gd name="T85" fmla="*/ 170 h 493"/>
                <a:gd name="T86" fmla="*/ 362 w 585"/>
                <a:gd name="T87" fmla="*/ 158 h 493"/>
                <a:gd name="T88" fmla="*/ 383 w 585"/>
                <a:gd name="T89" fmla="*/ 136 h 493"/>
                <a:gd name="T90" fmla="*/ 415 w 585"/>
                <a:gd name="T91" fmla="*/ 79 h 493"/>
                <a:gd name="T92" fmla="*/ 427 w 585"/>
                <a:gd name="T93" fmla="*/ 25 h 493"/>
                <a:gd name="T94" fmla="*/ 447 w 585"/>
                <a:gd name="T95" fmla="*/ 6 h 493"/>
                <a:gd name="T96" fmla="*/ 479 w 585"/>
                <a:gd name="T97" fmla="*/ 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85" h="493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76" name="Freeform 334"/>
            <p:cNvSpPr>
              <a:spLocks/>
            </p:cNvSpPr>
            <p:nvPr>
              <p:custDataLst>
                <p:tags r:id="rId267"/>
              </p:custDataLst>
            </p:nvPr>
          </p:nvSpPr>
          <p:spPr bwMode="auto">
            <a:xfrm>
              <a:off x="7080253" y="3924314"/>
              <a:ext cx="92075" cy="57150"/>
            </a:xfrm>
            <a:custGeom>
              <a:avLst/>
              <a:gdLst>
                <a:gd name="T0" fmla="*/ 0 w 212"/>
                <a:gd name="T1" fmla="*/ 105 h 105"/>
                <a:gd name="T2" fmla="*/ 16 w 212"/>
                <a:gd name="T3" fmla="*/ 85 h 105"/>
                <a:gd name="T4" fmla="*/ 35 w 212"/>
                <a:gd name="T5" fmla="*/ 68 h 105"/>
                <a:gd name="T6" fmla="*/ 44 w 212"/>
                <a:gd name="T7" fmla="*/ 60 h 105"/>
                <a:gd name="T8" fmla="*/ 54 w 212"/>
                <a:gd name="T9" fmla="*/ 53 h 105"/>
                <a:gd name="T10" fmla="*/ 64 w 212"/>
                <a:gd name="T11" fmla="*/ 46 h 105"/>
                <a:gd name="T12" fmla="*/ 73 w 212"/>
                <a:gd name="T13" fmla="*/ 38 h 105"/>
                <a:gd name="T14" fmla="*/ 83 w 212"/>
                <a:gd name="T15" fmla="*/ 32 h 105"/>
                <a:gd name="T16" fmla="*/ 94 w 212"/>
                <a:gd name="T17" fmla="*/ 27 h 105"/>
                <a:gd name="T18" fmla="*/ 106 w 212"/>
                <a:gd name="T19" fmla="*/ 21 h 105"/>
                <a:gd name="T20" fmla="*/ 118 w 212"/>
                <a:gd name="T21" fmla="*/ 16 h 105"/>
                <a:gd name="T22" fmla="*/ 144 w 212"/>
                <a:gd name="T23" fmla="*/ 8 h 105"/>
                <a:gd name="T24" fmla="*/ 172 w 212"/>
                <a:gd name="T25" fmla="*/ 0 h 105"/>
                <a:gd name="T26" fmla="*/ 212 w 212"/>
                <a:gd name="T27" fmla="*/ 0 h 105"/>
                <a:gd name="T28" fmla="*/ 202 w 212"/>
                <a:gd name="T29" fmla="*/ 9 h 105"/>
                <a:gd name="T30" fmla="*/ 190 w 212"/>
                <a:gd name="T31" fmla="*/ 18 h 105"/>
                <a:gd name="T32" fmla="*/ 178 w 212"/>
                <a:gd name="T33" fmla="*/ 27 h 105"/>
                <a:gd name="T34" fmla="*/ 165 w 212"/>
                <a:gd name="T35" fmla="*/ 35 h 105"/>
                <a:gd name="T36" fmla="*/ 137 w 212"/>
                <a:gd name="T37" fmla="*/ 52 h 105"/>
                <a:gd name="T38" fmla="*/ 109 w 212"/>
                <a:gd name="T39" fmla="*/ 66 h 105"/>
                <a:gd name="T40" fmla="*/ 79 w 212"/>
                <a:gd name="T41" fmla="*/ 79 h 105"/>
                <a:gd name="T42" fmla="*/ 50 w 212"/>
                <a:gd name="T43" fmla="*/ 90 h 105"/>
                <a:gd name="T44" fmla="*/ 23 w 212"/>
                <a:gd name="T45" fmla="*/ 99 h 105"/>
                <a:gd name="T46" fmla="*/ 0 w 212"/>
                <a:gd name="T4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105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77" name="Freeform 335"/>
            <p:cNvSpPr>
              <a:spLocks/>
            </p:cNvSpPr>
            <p:nvPr>
              <p:custDataLst>
                <p:tags r:id="rId268"/>
              </p:custDataLst>
            </p:nvPr>
          </p:nvSpPr>
          <p:spPr bwMode="auto">
            <a:xfrm>
              <a:off x="7196141" y="3590938"/>
              <a:ext cx="42862" cy="88900"/>
            </a:xfrm>
            <a:custGeom>
              <a:avLst/>
              <a:gdLst>
                <a:gd name="T0" fmla="*/ 0 w 92"/>
                <a:gd name="T1" fmla="*/ 81 h 166"/>
                <a:gd name="T2" fmla="*/ 0 w 92"/>
                <a:gd name="T3" fmla="*/ 148 h 166"/>
                <a:gd name="T4" fmla="*/ 5 w 92"/>
                <a:gd name="T5" fmla="*/ 144 h 166"/>
                <a:gd name="T6" fmla="*/ 12 w 92"/>
                <a:gd name="T7" fmla="*/ 139 h 166"/>
                <a:gd name="T8" fmla="*/ 14 w 92"/>
                <a:gd name="T9" fmla="*/ 137 h 166"/>
                <a:gd name="T10" fmla="*/ 17 w 92"/>
                <a:gd name="T11" fmla="*/ 135 h 166"/>
                <a:gd name="T12" fmla="*/ 18 w 92"/>
                <a:gd name="T13" fmla="*/ 132 h 166"/>
                <a:gd name="T14" fmla="*/ 19 w 92"/>
                <a:gd name="T15" fmla="*/ 130 h 166"/>
                <a:gd name="T16" fmla="*/ 20 w 92"/>
                <a:gd name="T17" fmla="*/ 138 h 166"/>
                <a:gd name="T18" fmla="*/ 24 w 92"/>
                <a:gd name="T19" fmla="*/ 148 h 166"/>
                <a:gd name="T20" fmla="*/ 27 w 92"/>
                <a:gd name="T21" fmla="*/ 154 h 166"/>
                <a:gd name="T22" fmla="*/ 30 w 92"/>
                <a:gd name="T23" fmla="*/ 159 h 166"/>
                <a:gd name="T24" fmla="*/ 35 w 92"/>
                <a:gd name="T25" fmla="*/ 163 h 166"/>
                <a:gd name="T26" fmla="*/ 39 w 92"/>
                <a:gd name="T27" fmla="*/ 166 h 166"/>
                <a:gd name="T28" fmla="*/ 41 w 92"/>
                <a:gd name="T29" fmla="*/ 158 h 166"/>
                <a:gd name="T30" fmla="*/ 41 w 92"/>
                <a:gd name="T31" fmla="*/ 148 h 166"/>
                <a:gd name="T32" fmla="*/ 41 w 92"/>
                <a:gd name="T33" fmla="*/ 137 h 166"/>
                <a:gd name="T34" fmla="*/ 41 w 92"/>
                <a:gd name="T35" fmla="*/ 126 h 166"/>
                <a:gd name="T36" fmla="*/ 40 w 92"/>
                <a:gd name="T37" fmla="*/ 107 h 166"/>
                <a:gd name="T38" fmla="*/ 39 w 92"/>
                <a:gd name="T39" fmla="*/ 99 h 166"/>
                <a:gd name="T40" fmla="*/ 48 w 92"/>
                <a:gd name="T41" fmla="*/ 100 h 166"/>
                <a:gd name="T42" fmla="*/ 57 w 92"/>
                <a:gd name="T43" fmla="*/ 102 h 166"/>
                <a:gd name="T44" fmla="*/ 64 w 92"/>
                <a:gd name="T45" fmla="*/ 105 h 166"/>
                <a:gd name="T46" fmla="*/ 71 w 92"/>
                <a:gd name="T47" fmla="*/ 108 h 166"/>
                <a:gd name="T48" fmla="*/ 76 w 92"/>
                <a:gd name="T49" fmla="*/ 111 h 166"/>
                <a:gd name="T50" fmla="*/ 82 w 92"/>
                <a:gd name="T51" fmla="*/ 114 h 166"/>
                <a:gd name="T52" fmla="*/ 87 w 92"/>
                <a:gd name="T53" fmla="*/ 116 h 166"/>
                <a:gd name="T54" fmla="*/ 92 w 92"/>
                <a:gd name="T55" fmla="*/ 118 h 166"/>
                <a:gd name="T56" fmla="*/ 85 w 92"/>
                <a:gd name="T57" fmla="*/ 103 h 166"/>
                <a:gd name="T58" fmla="*/ 81 w 92"/>
                <a:gd name="T59" fmla="*/ 89 h 166"/>
                <a:gd name="T60" fmla="*/ 76 w 92"/>
                <a:gd name="T61" fmla="*/ 75 h 166"/>
                <a:gd name="T62" fmla="*/ 73 w 92"/>
                <a:gd name="T63" fmla="*/ 60 h 166"/>
                <a:gd name="T64" fmla="*/ 70 w 92"/>
                <a:gd name="T65" fmla="*/ 47 h 166"/>
                <a:gd name="T66" fmla="*/ 67 w 92"/>
                <a:gd name="T67" fmla="*/ 34 h 166"/>
                <a:gd name="T68" fmla="*/ 63 w 92"/>
                <a:gd name="T69" fmla="*/ 23 h 166"/>
                <a:gd name="T70" fmla="*/ 59 w 92"/>
                <a:gd name="T71" fmla="*/ 13 h 166"/>
                <a:gd name="T72" fmla="*/ 59 w 92"/>
                <a:gd name="T73" fmla="*/ 19 h 166"/>
                <a:gd name="T74" fmla="*/ 59 w 92"/>
                <a:gd name="T75" fmla="*/ 25 h 166"/>
                <a:gd name="T76" fmla="*/ 50 w 92"/>
                <a:gd name="T77" fmla="*/ 23 h 166"/>
                <a:gd name="T78" fmla="*/ 42 w 92"/>
                <a:gd name="T79" fmla="*/ 19 h 166"/>
                <a:gd name="T80" fmla="*/ 35 w 92"/>
                <a:gd name="T81" fmla="*/ 15 h 166"/>
                <a:gd name="T82" fmla="*/ 29 w 92"/>
                <a:gd name="T83" fmla="*/ 11 h 166"/>
                <a:gd name="T84" fmla="*/ 23 w 92"/>
                <a:gd name="T85" fmla="*/ 7 h 166"/>
                <a:gd name="T86" fmla="*/ 16 w 92"/>
                <a:gd name="T87" fmla="*/ 3 h 166"/>
                <a:gd name="T88" fmla="*/ 8 w 92"/>
                <a:gd name="T89" fmla="*/ 1 h 166"/>
                <a:gd name="T90" fmla="*/ 0 w 92"/>
                <a:gd name="T91" fmla="*/ 0 h 166"/>
                <a:gd name="T92" fmla="*/ 0 w 92"/>
                <a:gd name="T93" fmla="*/ 10 h 166"/>
                <a:gd name="T94" fmla="*/ 0 w 92"/>
                <a:gd name="T95" fmla="*/ 19 h 166"/>
                <a:gd name="T96" fmla="*/ 0 w 92"/>
                <a:gd name="T97" fmla="*/ 33 h 166"/>
                <a:gd name="T98" fmla="*/ 0 w 92"/>
                <a:gd name="T99" fmla="*/ 52 h 166"/>
                <a:gd name="T100" fmla="*/ 0 w 92"/>
                <a:gd name="T101" fmla="*/ 70 h 166"/>
                <a:gd name="T102" fmla="*/ 0 w 92"/>
                <a:gd name="T103" fmla="*/ 8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2" h="166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78" name="Freeform 336"/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>
              <a:off x="7208841" y="3735402"/>
              <a:ext cx="71437" cy="55562"/>
            </a:xfrm>
            <a:custGeom>
              <a:avLst/>
              <a:gdLst>
                <a:gd name="T0" fmla="*/ 7 w 166"/>
                <a:gd name="T1" fmla="*/ 0 h 62"/>
                <a:gd name="T2" fmla="*/ 14 w 166"/>
                <a:gd name="T3" fmla="*/ 3 h 62"/>
                <a:gd name="T4" fmla="*/ 22 w 166"/>
                <a:gd name="T5" fmla="*/ 6 h 62"/>
                <a:gd name="T6" fmla="*/ 30 w 166"/>
                <a:gd name="T7" fmla="*/ 7 h 62"/>
                <a:gd name="T8" fmla="*/ 36 w 166"/>
                <a:gd name="T9" fmla="*/ 8 h 62"/>
                <a:gd name="T10" fmla="*/ 48 w 166"/>
                <a:gd name="T11" fmla="*/ 8 h 62"/>
                <a:gd name="T12" fmla="*/ 58 w 166"/>
                <a:gd name="T13" fmla="*/ 7 h 62"/>
                <a:gd name="T14" fmla="*/ 69 w 166"/>
                <a:gd name="T15" fmla="*/ 5 h 62"/>
                <a:gd name="T16" fmla="*/ 80 w 166"/>
                <a:gd name="T17" fmla="*/ 3 h 62"/>
                <a:gd name="T18" fmla="*/ 92 w 166"/>
                <a:gd name="T19" fmla="*/ 1 h 62"/>
                <a:gd name="T20" fmla="*/ 106 w 166"/>
                <a:gd name="T21" fmla="*/ 0 h 62"/>
                <a:gd name="T22" fmla="*/ 111 w 166"/>
                <a:gd name="T23" fmla="*/ 1 h 62"/>
                <a:gd name="T24" fmla="*/ 115 w 166"/>
                <a:gd name="T25" fmla="*/ 2 h 62"/>
                <a:gd name="T26" fmla="*/ 120 w 166"/>
                <a:gd name="T27" fmla="*/ 5 h 62"/>
                <a:gd name="T28" fmla="*/ 124 w 166"/>
                <a:gd name="T29" fmla="*/ 8 h 62"/>
                <a:gd name="T30" fmla="*/ 132 w 166"/>
                <a:gd name="T31" fmla="*/ 17 h 62"/>
                <a:gd name="T32" fmla="*/ 138 w 166"/>
                <a:gd name="T33" fmla="*/ 26 h 62"/>
                <a:gd name="T34" fmla="*/ 145 w 166"/>
                <a:gd name="T35" fmla="*/ 36 h 62"/>
                <a:gd name="T36" fmla="*/ 151 w 166"/>
                <a:gd name="T37" fmla="*/ 45 h 62"/>
                <a:gd name="T38" fmla="*/ 155 w 166"/>
                <a:gd name="T39" fmla="*/ 49 h 62"/>
                <a:gd name="T40" fmla="*/ 158 w 166"/>
                <a:gd name="T41" fmla="*/ 52 h 62"/>
                <a:gd name="T42" fmla="*/ 162 w 166"/>
                <a:gd name="T43" fmla="*/ 54 h 62"/>
                <a:gd name="T44" fmla="*/ 166 w 166"/>
                <a:gd name="T45" fmla="*/ 56 h 62"/>
                <a:gd name="T46" fmla="*/ 159 w 166"/>
                <a:gd name="T47" fmla="*/ 57 h 62"/>
                <a:gd name="T48" fmla="*/ 151 w 166"/>
                <a:gd name="T49" fmla="*/ 59 h 62"/>
                <a:gd name="T50" fmla="*/ 143 w 166"/>
                <a:gd name="T51" fmla="*/ 61 h 62"/>
                <a:gd name="T52" fmla="*/ 133 w 166"/>
                <a:gd name="T53" fmla="*/ 62 h 62"/>
                <a:gd name="T54" fmla="*/ 125 w 166"/>
                <a:gd name="T55" fmla="*/ 61 h 62"/>
                <a:gd name="T56" fmla="*/ 119 w 166"/>
                <a:gd name="T57" fmla="*/ 58 h 62"/>
                <a:gd name="T58" fmla="*/ 112 w 166"/>
                <a:gd name="T59" fmla="*/ 54 h 62"/>
                <a:gd name="T60" fmla="*/ 106 w 166"/>
                <a:gd name="T61" fmla="*/ 50 h 62"/>
                <a:gd name="T62" fmla="*/ 100 w 166"/>
                <a:gd name="T63" fmla="*/ 45 h 62"/>
                <a:gd name="T64" fmla="*/ 93 w 166"/>
                <a:gd name="T65" fmla="*/ 41 h 62"/>
                <a:gd name="T66" fmla="*/ 87 w 166"/>
                <a:gd name="T67" fmla="*/ 39 h 62"/>
                <a:gd name="T68" fmla="*/ 79 w 166"/>
                <a:gd name="T69" fmla="*/ 38 h 62"/>
                <a:gd name="T70" fmla="*/ 56 w 166"/>
                <a:gd name="T71" fmla="*/ 38 h 62"/>
                <a:gd name="T72" fmla="*/ 35 w 166"/>
                <a:gd name="T73" fmla="*/ 39 h 62"/>
                <a:gd name="T74" fmla="*/ 26 w 166"/>
                <a:gd name="T75" fmla="*/ 41 h 62"/>
                <a:gd name="T76" fmla="*/ 19 w 166"/>
                <a:gd name="T77" fmla="*/ 43 h 62"/>
                <a:gd name="T78" fmla="*/ 12 w 166"/>
                <a:gd name="T79" fmla="*/ 46 h 62"/>
                <a:gd name="T80" fmla="*/ 7 w 166"/>
                <a:gd name="T81" fmla="*/ 50 h 62"/>
                <a:gd name="T82" fmla="*/ 2 w 166"/>
                <a:gd name="T83" fmla="*/ 45 h 62"/>
                <a:gd name="T84" fmla="*/ 1 w 166"/>
                <a:gd name="T85" fmla="*/ 40 h 62"/>
                <a:gd name="T86" fmla="*/ 0 w 166"/>
                <a:gd name="T87" fmla="*/ 34 h 62"/>
                <a:gd name="T88" fmla="*/ 1 w 166"/>
                <a:gd name="T89" fmla="*/ 28 h 62"/>
                <a:gd name="T90" fmla="*/ 4 w 166"/>
                <a:gd name="T91" fmla="*/ 15 h 62"/>
                <a:gd name="T92" fmla="*/ 7 w 166"/>
                <a:gd name="T9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" h="62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79" name="Freeform 337"/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>
              <a:off x="7285041" y="3659201"/>
              <a:ext cx="85725" cy="63500"/>
            </a:xfrm>
            <a:custGeom>
              <a:avLst/>
              <a:gdLst>
                <a:gd name="T0" fmla="*/ 33 w 193"/>
                <a:gd name="T1" fmla="*/ 35 h 121"/>
                <a:gd name="T2" fmla="*/ 48 w 193"/>
                <a:gd name="T3" fmla="*/ 25 h 121"/>
                <a:gd name="T4" fmla="*/ 68 w 193"/>
                <a:gd name="T5" fmla="*/ 12 h 121"/>
                <a:gd name="T6" fmla="*/ 84 w 193"/>
                <a:gd name="T7" fmla="*/ 4 h 121"/>
                <a:gd name="T8" fmla="*/ 94 w 193"/>
                <a:gd name="T9" fmla="*/ 1 h 121"/>
                <a:gd name="T10" fmla="*/ 105 w 193"/>
                <a:gd name="T11" fmla="*/ 1 h 121"/>
                <a:gd name="T12" fmla="*/ 116 w 193"/>
                <a:gd name="T13" fmla="*/ 3 h 121"/>
                <a:gd name="T14" fmla="*/ 131 w 193"/>
                <a:gd name="T15" fmla="*/ 10 h 121"/>
                <a:gd name="T16" fmla="*/ 148 w 193"/>
                <a:gd name="T17" fmla="*/ 21 h 121"/>
                <a:gd name="T18" fmla="*/ 162 w 193"/>
                <a:gd name="T19" fmla="*/ 28 h 121"/>
                <a:gd name="T20" fmla="*/ 173 w 193"/>
                <a:gd name="T21" fmla="*/ 30 h 121"/>
                <a:gd name="T22" fmla="*/ 179 w 193"/>
                <a:gd name="T23" fmla="*/ 48 h 121"/>
                <a:gd name="T24" fmla="*/ 178 w 193"/>
                <a:gd name="T25" fmla="*/ 66 h 121"/>
                <a:gd name="T26" fmla="*/ 182 w 193"/>
                <a:gd name="T27" fmla="*/ 75 h 121"/>
                <a:gd name="T28" fmla="*/ 187 w 193"/>
                <a:gd name="T29" fmla="*/ 89 h 121"/>
                <a:gd name="T30" fmla="*/ 188 w 193"/>
                <a:gd name="T31" fmla="*/ 102 h 121"/>
                <a:gd name="T32" fmla="*/ 191 w 193"/>
                <a:gd name="T33" fmla="*/ 109 h 121"/>
                <a:gd name="T34" fmla="*/ 188 w 193"/>
                <a:gd name="T35" fmla="*/ 114 h 121"/>
                <a:gd name="T36" fmla="*/ 177 w 193"/>
                <a:gd name="T37" fmla="*/ 118 h 121"/>
                <a:gd name="T38" fmla="*/ 159 w 193"/>
                <a:gd name="T39" fmla="*/ 121 h 121"/>
                <a:gd name="T40" fmla="*/ 116 w 193"/>
                <a:gd name="T41" fmla="*/ 119 h 121"/>
                <a:gd name="T42" fmla="*/ 72 w 193"/>
                <a:gd name="T43" fmla="*/ 116 h 121"/>
                <a:gd name="T44" fmla="*/ 63 w 193"/>
                <a:gd name="T45" fmla="*/ 110 h 121"/>
                <a:gd name="T46" fmla="*/ 56 w 193"/>
                <a:gd name="T47" fmla="*/ 100 h 121"/>
                <a:gd name="T48" fmla="*/ 54 w 193"/>
                <a:gd name="T49" fmla="*/ 87 h 121"/>
                <a:gd name="T50" fmla="*/ 47 w 193"/>
                <a:gd name="T51" fmla="*/ 79 h 121"/>
                <a:gd name="T52" fmla="*/ 31 w 193"/>
                <a:gd name="T53" fmla="*/ 75 h 121"/>
                <a:gd name="T54" fmla="*/ 13 w 193"/>
                <a:gd name="T55" fmla="*/ 69 h 121"/>
                <a:gd name="T56" fmla="*/ 3 w 193"/>
                <a:gd name="T57" fmla="*/ 62 h 121"/>
                <a:gd name="T58" fmla="*/ 0 w 193"/>
                <a:gd name="T59" fmla="*/ 58 h 121"/>
                <a:gd name="T60" fmla="*/ 1 w 193"/>
                <a:gd name="T61" fmla="*/ 51 h 121"/>
                <a:gd name="T62" fmla="*/ 7 w 193"/>
                <a:gd name="T63" fmla="*/ 45 h 121"/>
                <a:gd name="T64" fmla="*/ 20 w 193"/>
                <a:gd name="T65" fmla="*/ 3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3" h="121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80" name="Freeform 338"/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>
              <a:off x="6973891" y="3597288"/>
              <a:ext cx="166687" cy="230189"/>
            </a:xfrm>
            <a:custGeom>
              <a:avLst/>
              <a:gdLst>
                <a:gd name="T0" fmla="*/ 37 w 379"/>
                <a:gd name="T1" fmla="*/ 419 h 437"/>
                <a:gd name="T2" fmla="*/ 46 w 379"/>
                <a:gd name="T3" fmla="*/ 407 h 437"/>
                <a:gd name="T4" fmla="*/ 24 w 379"/>
                <a:gd name="T5" fmla="*/ 311 h 437"/>
                <a:gd name="T6" fmla="*/ 2 w 379"/>
                <a:gd name="T7" fmla="*/ 294 h 437"/>
                <a:gd name="T8" fmla="*/ 15 w 379"/>
                <a:gd name="T9" fmla="*/ 270 h 437"/>
                <a:gd name="T10" fmla="*/ 31 w 379"/>
                <a:gd name="T11" fmla="*/ 221 h 437"/>
                <a:gd name="T12" fmla="*/ 39 w 379"/>
                <a:gd name="T13" fmla="*/ 172 h 437"/>
                <a:gd name="T14" fmla="*/ 57 w 379"/>
                <a:gd name="T15" fmla="*/ 159 h 437"/>
                <a:gd name="T16" fmla="*/ 65 w 379"/>
                <a:gd name="T17" fmla="*/ 130 h 437"/>
                <a:gd name="T18" fmla="*/ 76 w 379"/>
                <a:gd name="T19" fmla="*/ 78 h 437"/>
                <a:gd name="T20" fmla="*/ 90 w 379"/>
                <a:gd name="T21" fmla="*/ 51 h 437"/>
                <a:gd name="T22" fmla="*/ 115 w 379"/>
                <a:gd name="T23" fmla="*/ 31 h 437"/>
                <a:gd name="T24" fmla="*/ 153 w 379"/>
                <a:gd name="T25" fmla="*/ 25 h 437"/>
                <a:gd name="T26" fmla="*/ 217 w 379"/>
                <a:gd name="T27" fmla="*/ 38 h 437"/>
                <a:gd name="T28" fmla="*/ 262 w 379"/>
                <a:gd name="T29" fmla="*/ 48 h 437"/>
                <a:gd name="T30" fmla="*/ 303 w 379"/>
                <a:gd name="T31" fmla="*/ 45 h 437"/>
                <a:gd name="T32" fmla="*/ 329 w 379"/>
                <a:gd name="T33" fmla="*/ 31 h 437"/>
                <a:gd name="T34" fmla="*/ 356 w 379"/>
                <a:gd name="T35" fmla="*/ 7 h 437"/>
                <a:gd name="T36" fmla="*/ 374 w 379"/>
                <a:gd name="T37" fmla="*/ 9 h 437"/>
                <a:gd name="T38" fmla="*/ 372 w 379"/>
                <a:gd name="T39" fmla="*/ 35 h 437"/>
                <a:gd name="T40" fmla="*/ 329 w 379"/>
                <a:gd name="T41" fmla="*/ 80 h 437"/>
                <a:gd name="T42" fmla="*/ 292 w 379"/>
                <a:gd name="T43" fmla="*/ 97 h 437"/>
                <a:gd name="T44" fmla="*/ 271 w 379"/>
                <a:gd name="T45" fmla="*/ 94 h 437"/>
                <a:gd name="T46" fmla="*/ 238 w 379"/>
                <a:gd name="T47" fmla="*/ 69 h 437"/>
                <a:gd name="T48" fmla="*/ 212 w 379"/>
                <a:gd name="T49" fmla="*/ 56 h 437"/>
                <a:gd name="T50" fmla="*/ 177 w 379"/>
                <a:gd name="T51" fmla="*/ 56 h 437"/>
                <a:gd name="T52" fmla="*/ 138 w 379"/>
                <a:gd name="T53" fmla="*/ 61 h 437"/>
                <a:gd name="T54" fmla="*/ 114 w 379"/>
                <a:gd name="T55" fmla="*/ 79 h 437"/>
                <a:gd name="T56" fmla="*/ 79 w 379"/>
                <a:gd name="T57" fmla="*/ 161 h 437"/>
                <a:gd name="T58" fmla="*/ 119 w 379"/>
                <a:gd name="T59" fmla="*/ 169 h 437"/>
                <a:gd name="T60" fmla="*/ 133 w 379"/>
                <a:gd name="T61" fmla="*/ 191 h 437"/>
                <a:gd name="T62" fmla="*/ 155 w 379"/>
                <a:gd name="T63" fmla="*/ 168 h 437"/>
                <a:gd name="T64" fmla="*/ 172 w 379"/>
                <a:gd name="T65" fmla="*/ 153 h 437"/>
                <a:gd name="T66" fmla="*/ 221 w 379"/>
                <a:gd name="T67" fmla="*/ 150 h 437"/>
                <a:gd name="T68" fmla="*/ 250 w 379"/>
                <a:gd name="T69" fmla="*/ 147 h 437"/>
                <a:gd name="T70" fmla="*/ 273 w 379"/>
                <a:gd name="T71" fmla="*/ 173 h 437"/>
                <a:gd name="T72" fmla="*/ 279 w 379"/>
                <a:gd name="T73" fmla="*/ 203 h 437"/>
                <a:gd name="T74" fmla="*/ 246 w 379"/>
                <a:gd name="T75" fmla="*/ 192 h 437"/>
                <a:gd name="T76" fmla="*/ 218 w 379"/>
                <a:gd name="T77" fmla="*/ 185 h 437"/>
                <a:gd name="T78" fmla="*/ 192 w 379"/>
                <a:gd name="T79" fmla="*/ 195 h 437"/>
                <a:gd name="T80" fmla="*/ 186 w 379"/>
                <a:gd name="T81" fmla="*/ 209 h 437"/>
                <a:gd name="T82" fmla="*/ 192 w 379"/>
                <a:gd name="T83" fmla="*/ 233 h 437"/>
                <a:gd name="T84" fmla="*/ 220 w 379"/>
                <a:gd name="T85" fmla="*/ 272 h 437"/>
                <a:gd name="T86" fmla="*/ 225 w 379"/>
                <a:gd name="T87" fmla="*/ 296 h 437"/>
                <a:gd name="T88" fmla="*/ 215 w 379"/>
                <a:gd name="T89" fmla="*/ 322 h 437"/>
                <a:gd name="T90" fmla="*/ 205 w 379"/>
                <a:gd name="T91" fmla="*/ 345 h 437"/>
                <a:gd name="T92" fmla="*/ 210 w 379"/>
                <a:gd name="T93" fmla="*/ 356 h 437"/>
                <a:gd name="T94" fmla="*/ 236 w 379"/>
                <a:gd name="T95" fmla="*/ 368 h 437"/>
                <a:gd name="T96" fmla="*/ 252 w 379"/>
                <a:gd name="T97" fmla="*/ 400 h 437"/>
                <a:gd name="T98" fmla="*/ 239 w 379"/>
                <a:gd name="T99" fmla="*/ 429 h 437"/>
                <a:gd name="T100" fmla="*/ 221 w 379"/>
                <a:gd name="T101" fmla="*/ 421 h 437"/>
                <a:gd name="T102" fmla="*/ 202 w 379"/>
                <a:gd name="T103" fmla="*/ 417 h 437"/>
                <a:gd name="T104" fmla="*/ 177 w 379"/>
                <a:gd name="T105" fmla="*/ 400 h 437"/>
                <a:gd name="T106" fmla="*/ 153 w 379"/>
                <a:gd name="T107" fmla="*/ 356 h 437"/>
                <a:gd name="T108" fmla="*/ 137 w 379"/>
                <a:gd name="T109" fmla="*/ 304 h 437"/>
                <a:gd name="T110" fmla="*/ 114 w 379"/>
                <a:gd name="T111" fmla="*/ 263 h 437"/>
                <a:gd name="T112" fmla="*/ 97 w 379"/>
                <a:gd name="T113" fmla="*/ 259 h 437"/>
                <a:gd name="T114" fmla="*/ 105 w 379"/>
                <a:gd name="T115" fmla="*/ 381 h 437"/>
                <a:gd name="T116" fmla="*/ 93 w 379"/>
                <a:gd name="T117" fmla="*/ 404 h 437"/>
                <a:gd name="T118" fmla="*/ 57 w 379"/>
                <a:gd name="T119" fmla="*/ 426 h 437"/>
                <a:gd name="T120" fmla="*/ 59 w 379"/>
                <a:gd name="T121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9" h="437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81" name="Freeform 339"/>
            <p:cNvSpPr>
              <a:spLocks/>
            </p:cNvSpPr>
            <p:nvPr>
              <p:custDataLst>
                <p:tags r:id="rId272"/>
              </p:custDataLst>
            </p:nvPr>
          </p:nvSpPr>
          <p:spPr bwMode="auto">
            <a:xfrm>
              <a:off x="6638928" y="3838589"/>
              <a:ext cx="250825" cy="95250"/>
            </a:xfrm>
            <a:custGeom>
              <a:avLst/>
              <a:gdLst>
                <a:gd name="T0" fmla="*/ 11 w 578"/>
                <a:gd name="T1" fmla="*/ 50 h 184"/>
                <a:gd name="T2" fmla="*/ 24 w 578"/>
                <a:gd name="T3" fmla="*/ 32 h 184"/>
                <a:gd name="T4" fmla="*/ 41 w 578"/>
                <a:gd name="T5" fmla="*/ 7 h 184"/>
                <a:gd name="T6" fmla="*/ 54 w 578"/>
                <a:gd name="T7" fmla="*/ 0 h 184"/>
                <a:gd name="T8" fmla="*/ 79 w 578"/>
                <a:gd name="T9" fmla="*/ 2 h 184"/>
                <a:gd name="T10" fmla="*/ 95 w 578"/>
                <a:gd name="T11" fmla="*/ 2 h 184"/>
                <a:gd name="T12" fmla="*/ 101 w 578"/>
                <a:gd name="T13" fmla="*/ 5 h 184"/>
                <a:gd name="T14" fmla="*/ 115 w 578"/>
                <a:gd name="T15" fmla="*/ 15 h 184"/>
                <a:gd name="T16" fmla="*/ 147 w 578"/>
                <a:gd name="T17" fmla="*/ 27 h 184"/>
                <a:gd name="T18" fmla="*/ 168 w 578"/>
                <a:gd name="T19" fmla="*/ 37 h 184"/>
                <a:gd name="T20" fmla="*/ 178 w 578"/>
                <a:gd name="T21" fmla="*/ 53 h 184"/>
                <a:gd name="T22" fmla="*/ 192 w 578"/>
                <a:gd name="T23" fmla="*/ 61 h 184"/>
                <a:gd name="T24" fmla="*/ 231 w 578"/>
                <a:gd name="T25" fmla="*/ 60 h 184"/>
                <a:gd name="T26" fmla="*/ 277 w 578"/>
                <a:gd name="T27" fmla="*/ 51 h 184"/>
                <a:gd name="T28" fmla="*/ 299 w 578"/>
                <a:gd name="T29" fmla="*/ 39 h 184"/>
                <a:gd name="T30" fmla="*/ 314 w 578"/>
                <a:gd name="T31" fmla="*/ 34 h 184"/>
                <a:gd name="T32" fmla="*/ 327 w 578"/>
                <a:gd name="T33" fmla="*/ 35 h 184"/>
                <a:gd name="T34" fmla="*/ 339 w 578"/>
                <a:gd name="T35" fmla="*/ 31 h 184"/>
                <a:gd name="T36" fmla="*/ 366 w 578"/>
                <a:gd name="T37" fmla="*/ 34 h 184"/>
                <a:gd name="T38" fmla="*/ 399 w 578"/>
                <a:gd name="T39" fmla="*/ 59 h 184"/>
                <a:gd name="T40" fmla="*/ 428 w 578"/>
                <a:gd name="T41" fmla="*/ 89 h 184"/>
                <a:gd name="T42" fmla="*/ 456 w 578"/>
                <a:gd name="T43" fmla="*/ 105 h 184"/>
                <a:gd name="T44" fmla="*/ 479 w 578"/>
                <a:gd name="T45" fmla="*/ 107 h 184"/>
                <a:gd name="T46" fmla="*/ 493 w 578"/>
                <a:gd name="T47" fmla="*/ 108 h 184"/>
                <a:gd name="T48" fmla="*/ 505 w 578"/>
                <a:gd name="T49" fmla="*/ 125 h 184"/>
                <a:gd name="T50" fmla="*/ 522 w 578"/>
                <a:gd name="T51" fmla="*/ 140 h 184"/>
                <a:gd name="T52" fmla="*/ 534 w 578"/>
                <a:gd name="T53" fmla="*/ 139 h 184"/>
                <a:gd name="T54" fmla="*/ 546 w 578"/>
                <a:gd name="T55" fmla="*/ 128 h 184"/>
                <a:gd name="T56" fmla="*/ 558 w 578"/>
                <a:gd name="T57" fmla="*/ 134 h 184"/>
                <a:gd name="T58" fmla="*/ 571 w 578"/>
                <a:gd name="T59" fmla="*/ 145 h 184"/>
                <a:gd name="T60" fmla="*/ 578 w 578"/>
                <a:gd name="T61" fmla="*/ 160 h 184"/>
                <a:gd name="T62" fmla="*/ 575 w 578"/>
                <a:gd name="T63" fmla="*/ 173 h 184"/>
                <a:gd name="T64" fmla="*/ 567 w 578"/>
                <a:gd name="T65" fmla="*/ 182 h 184"/>
                <a:gd name="T66" fmla="*/ 551 w 578"/>
                <a:gd name="T67" fmla="*/ 178 h 184"/>
                <a:gd name="T68" fmla="*/ 526 w 578"/>
                <a:gd name="T69" fmla="*/ 170 h 184"/>
                <a:gd name="T70" fmla="*/ 491 w 578"/>
                <a:gd name="T71" fmla="*/ 172 h 184"/>
                <a:gd name="T72" fmla="*/ 462 w 578"/>
                <a:gd name="T73" fmla="*/ 170 h 184"/>
                <a:gd name="T74" fmla="*/ 451 w 578"/>
                <a:gd name="T75" fmla="*/ 160 h 184"/>
                <a:gd name="T76" fmla="*/ 438 w 578"/>
                <a:gd name="T77" fmla="*/ 154 h 184"/>
                <a:gd name="T78" fmla="*/ 426 w 578"/>
                <a:gd name="T79" fmla="*/ 160 h 184"/>
                <a:gd name="T80" fmla="*/ 416 w 578"/>
                <a:gd name="T81" fmla="*/ 170 h 184"/>
                <a:gd name="T82" fmla="*/ 398 w 578"/>
                <a:gd name="T83" fmla="*/ 171 h 184"/>
                <a:gd name="T84" fmla="*/ 328 w 578"/>
                <a:gd name="T85" fmla="*/ 153 h 184"/>
                <a:gd name="T86" fmla="*/ 277 w 578"/>
                <a:gd name="T87" fmla="*/ 132 h 184"/>
                <a:gd name="T88" fmla="*/ 266 w 578"/>
                <a:gd name="T89" fmla="*/ 123 h 184"/>
                <a:gd name="T90" fmla="*/ 230 w 578"/>
                <a:gd name="T91" fmla="*/ 119 h 184"/>
                <a:gd name="T92" fmla="*/ 201 w 578"/>
                <a:gd name="T93" fmla="*/ 113 h 184"/>
                <a:gd name="T94" fmla="*/ 168 w 578"/>
                <a:gd name="T95" fmla="*/ 111 h 184"/>
                <a:gd name="T96" fmla="*/ 146 w 578"/>
                <a:gd name="T97" fmla="*/ 111 h 184"/>
                <a:gd name="T98" fmla="*/ 124 w 578"/>
                <a:gd name="T99" fmla="*/ 105 h 184"/>
                <a:gd name="T100" fmla="*/ 120 w 578"/>
                <a:gd name="T101" fmla="*/ 99 h 184"/>
                <a:gd name="T102" fmla="*/ 69 w 578"/>
                <a:gd name="T103" fmla="*/ 97 h 184"/>
                <a:gd name="T104" fmla="*/ 46 w 578"/>
                <a:gd name="T105" fmla="*/ 88 h 184"/>
                <a:gd name="T106" fmla="*/ 0 w 578"/>
                <a:gd name="T107" fmla="*/ 55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78" h="184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82" name="Freeform 340"/>
            <p:cNvSpPr>
              <a:spLocks/>
            </p:cNvSpPr>
            <p:nvPr>
              <p:custDataLst>
                <p:tags r:id="rId273"/>
              </p:custDataLst>
            </p:nvPr>
          </p:nvSpPr>
          <p:spPr bwMode="auto">
            <a:xfrm>
              <a:off x="7319966" y="3695713"/>
              <a:ext cx="214312" cy="252414"/>
            </a:xfrm>
            <a:custGeom>
              <a:avLst/>
              <a:gdLst>
                <a:gd name="T0" fmla="*/ 482 w 491"/>
                <a:gd name="T1" fmla="*/ 479 h 481"/>
                <a:gd name="T2" fmla="*/ 457 w 491"/>
                <a:gd name="T3" fmla="*/ 465 h 481"/>
                <a:gd name="T4" fmla="*/ 422 w 491"/>
                <a:gd name="T5" fmla="*/ 434 h 481"/>
                <a:gd name="T6" fmla="*/ 412 w 491"/>
                <a:gd name="T7" fmla="*/ 417 h 481"/>
                <a:gd name="T8" fmla="*/ 376 w 491"/>
                <a:gd name="T9" fmla="*/ 410 h 481"/>
                <a:gd name="T10" fmla="*/ 360 w 491"/>
                <a:gd name="T11" fmla="*/ 406 h 481"/>
                <a:gd name="T12" fmla="*/ 350 w 491"/>
                <a:gd name="T13" fmla="*/ 396 h 481"/>
                <a:gd name="T14" fmla="*/ 346 w 491"/>
                <a:gd name="T15" fmla="*/ 374 h 481"/>
                <a:gd name="T16" fmla="*/ 342 w 491"/>
                <a:gd name="T17" fmla="*/ 332 h 481"/>
                <a:gd name="T18" fmla="*/ 327 w 491"/>
                <a:gd name="T19" fmla="*/ 303 h 481"/>
                <a:gd name="T20" fmla="*/ 319 w 491"/>
                <a:gd name="T21" fmla="*/ 277 h 481"/>
                <a:gd name="T22" fmla="*/ 314 w 491"/>
                <a:gd name="T23" fmla="*/ 244 h 481"/>
                <a:gd name="T24" fmla="*/ 292 w 491"/>
                <a:gd name="T25" fmla="*/ 223 h 481"/>
                <a:gd name="T26" fmla="*/ 260 w 491"/>
                <a:gd name="T27" fmla="*/ 205 h 481"/>
                <a:gd name="T28" fmla="*/ 221 w 491"/>
                <a:gd name="T29" fmla="*/ 190 h 481"/>
                <a:gd name="T30" fmla="*/ 178 w 491"/>
                <a:gd name="T31" fmla="*/ 181 h 481"/>
                <a:gd name="T32" fmla="*/ 133 w 491"/>
                <a:gd name="T33" fmla="*/ 178 h 481"/>
                <a:gd name="T34" fmla="*/ 133 w 491"/>
                <a:gd name="T35" fmla="*/ 156 h 481"/>
                <a:gd name="T36" fmla="*/ 110 w 491"/>
                <a:gd name="T37" fmla="*/ 145 h 481"/>
                <a:gd name="T38" fmla="*/ 85 w 491"/>
                <a:gd name="T39" fmla="*/ 130 h 481"/>
                <a:gd name="T40" fmla="*/ 66 w 491"/>
                <a:gd name="T41" fmla="*/ 111 h 481"/>
                <a:gd name="T42" fmla="*/ 73 w 491"/>
                <a:gd name="T43" fmla="*/ 133 h 481"/>
                <a:gd name="T44" fmla="*/ 54 w 491"/>
                <a:gd name="T45" fmla="*/ 147 h 481"/>
                <a:gd name="T46" fmla="*/ 40 w 491"/>
                <a:gd name="T47" fmla="*/ 178 h 481"/>
                <a:gd name="T48" fmla="*/ 24 w 491"/>
                <a:gd name="T49" fmla="*/ 220 h 481"/>
                <a:gd name="T50" fmla="*/ 13 w 491"/>
                <a:gd name="T51" fmla="*/ 265 h 481"/>
                <a:gd name="T52" fmla="*/ 14 w 491"/>
                <a:gd name="T53" fmla="*/ 237 h 481"/>
                <a:gd name="T54" fmla="*/ 23 w 491"/>
                <a:gd name="T55" fmla="*/ 209 h 481"/>
                <a:gd name="T56" fmla="*/ 32 w 491"/>
                <a:gd name="T57" fmla="*/ 181 h 481"/>
                <a:gd name="T58" fmla="*/ 30 w 491"/>
                <a:gd name="T59" fmla="*/ 143 h 481"/>
                <a:gd name="T60" fmla="*/ 17 w 491"/>
                <a:gd name="T61" fmla="*/ 111 h 481"/>
                <a:gd name="T62" fmla="*/ 0 w 491"/>
                <a:gd name="T63" fmla="*/ 73 h 481"/>
                <a:gd name="T64" fmla="*/ 34 w 491"/>
                <a:gd name="T65" fmla="*/ 59 h 481"/>
                <a:gd name="T66" fmla="*/ 59 w 491"/>
                <a:gd name="T67" fmla="*/ 55 h 481"/>
                <a:gd name="T68" fmla="*/ 84 w 491"/>
                <a:gd name="T69" fmla="*/ 58 h 481"/>
                <a:gd name="T70" fmla="*/ 102 w 491"/>
                <a:gd name="T71" fmla="*/ 66 h 481"/>
                <a:gd name="T72" fmla="*/ 121 w 491"/>
                <a:gd name="T73" fmla="*/ 82 h 481"/>
                <a:gd name="T74" fmla="*/ 140 w 491"/>
                <a:gd name="T75" fmla="*/ 111 h 481"/>
                <a:gd name="T76" fmla="*/ 183 w 491"/>
                <a:gd name="T77" fmla="*/ 103 h 481"/>
                <a:gd name="T78" fmla="*/ 196 w 491"/>
                <a:gd name="T79" fmla="*/ 96 h 481"/>
                <a:gd name="T80" fmla="*/ 200 w 491"/>
                <a:gd name="T81" fmla="*/ 90 h 481"/>
                <a:gd name="T82" fmla="*/ 207 w 491"/>
                <a:gd name="T83" fmla="*/ 73 h 481"/>
                <a:gd name="T84" fmla="*/ 232 w 491"/>
                <a:gd name="T85" fmla="*/ 54 h 481"/>
                <a:gd name="T86" fmla="*/ 254 w 491"/>
                <a:gd name="T87" fmla="*/ 49 h 481"/>
                <a:gd name="T88" fmla="*/ 263 w 491"/>
                <a:gd name="T89" fmla="*/ 30 h 481"/>
                <a:gd name="T90" fmla="*/ 280 w 491"/>
                <a:gd name="T91" fmla="*/ 9 h 481"/>
                <a:gd name="T92" fmla="*/ 300 w 491"/>
                <a:gd name="T93" fmla="*/ 1 h 481"/>
                <a:gd name="T94" fmla="*/ 323 w 491"/>
                <a:gd name="T95" fmla="*/ 0 h 481"/>
                <a:gd name="T96" fmla="*/ 351 w 491"/>
                <a:gd name="T97" fmla="*/ 8 h 481"/>
                <a:gd name="T98" fmla="*/ 399 w 491"/>
                <a:gd name="T99" fmla="*/ 38 h 481"/>
                <a:gd name="T100" fmla="*/ 428 w 491"/>
                <a:gd name="T101" fmla="*/ 53 h 481"/>
                <a:gd name="T102" fmla="*/ 459 w 491"/>
                <a:gd name="T103" fmla="*/ 60 h 481"/>
                <a:gd name="T104" fmla="*/ 491 w 491"/>
                <a:gd name="T105" fmla="*/ 67 h 481"/>
                <a:gd name="T106" fmla="*/ 491 w 491"/>
                <a:gd name="T107" fmla="*/ 326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1" h="481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83" name="Freeform 341"/>
            <p:cNvSpPr>
              <a:spLocks/>
            </p:cNvSpPr>
            <p:nvPr>
              <p:custDataLst>
                <p:tags r:id="rId274"/>
              </p:custDataLst>
            </p:nvPr>
          </p:nvSpPr>
          <p:spPr bwMode="auto">
            <a:xfrm>
              <a:off x="5851528" y="2527309"/>
              <a:ext cx="53975" cy="60325"/>
            </a:xfrm>
            <a:custGeom>
              <a:avLst/>
              <a:gdLst>
                <a:gd name="T0" fmla="*/ 0 w 133"/>
                <a:gd name="T1" fmla="*/ 19 h 117"/>
                <a:gd name="T2" fmla="*/ 72 w 133"/>
                <a:gd name="T3" fmla="*/ 0 h 117"/>
                <a:gd name="T4" fmla="*/ 81 w 133"/>
                <a:gd name="T5" fmla="*/ 6 h 117"/>
                <a:gd name="T6" fmla="*/ 91 w 133"/>
                <a:gd name="T7" fmla="*/ 14 h 117"/>
                <a:gd name="T8" fmla="*/ 101 w 133"/>
                <a:gd name="T9" fmla="*/ 25 h 117"/>
                <a:gd name="T10" fmla="*/ 109 w 133"/>
                <a:gd name="T11" fmla="*/ 37 h 117"/>
                <a:gd name="T12" fmla="*/ 118 w 133"/>
                <a:gd name="T13" fmla="*/ 49 h 117"/>
                <a:gd name="T14" fmla="*/ 126 w 133"/>
                <a:gd name="T15" fmla="*/ 62 h 117"/>
                <a:gd name="T16" fmla="*/ 128 w 133"/>
                <a:gd name="T17" fmla="*/ 68 h 117"/>
                <a:gd name="T18" fmla="*/ 130 w 133"/>
                <a:gd name="T19" fmla="*/ 74 h 117"/>
                <a:gd name="T20" fmla="*/ 131 w 133"/>
                <a:gd name="T21" fmla="*/ 80 h 117"/>
                <a:gd name="T22" fmla="*/ 133 w 133"/>
                <a:gd name="T23" fmla="*/ 86 h 117"/>
                <a:gd name="T24" fmla="*/ 131 w 133"/>
                <a:gd name="T25" fmla="*/ 92 h 117"/>
                <a:gd name="T26" fmla="*/ 128 w 133"/>
                <a:gd name="T27" fmla="*/ 97 h 117"/>
                <a:gd name="T28" fmla="*/ 124 w 133"/>
                <a:gd name="T29" fmla="*/ 102 h 117"/>
                <a:gd name="T30" fmla="*/ 118 w 133"/>
                <a:gd name="T31" fmla="*/ 107 h 117"/>
                <a:gd name="T32" fmla="*/ 113 w 133"/>
                <a:gd name="T33" fmla="*/ 111 h 117"/>
                <a:gd name="T34" fmla="*/ 107 w 133"/>
                <a:gd name="T35" fmla="*/ 114 h 117"/>
                <a:gd name="T36" fmla="*/ 103 w 133"/>
                <a:gd name="T37" fmla="*/ 117 h 117"/>
                <a:gd name="T38" fmla="*/ 100 w 133"/>
                <a:gd name="T39" fmla="*/ 117 h 117"/>
                <a:gd name="T40" fmla="*/ 72 w 133"/>
                <a:gd name="T41" fmla="*/ 95 h 117"/>
                <a:gd name="T42" fmla="*/ 45 w 133"/>
                <a:gd name="T43" fmla="*/ 70 h 117"/>
                <a:gd name="T44" fmla="*/ 32 w 133"/>
                <a:gd name="T45" fmla="*/ 58 h 117"/>
                <a:gd name="T46" fmla="*/ 18 w 133"/>
                <a:gd name="T47" fmla="*/ 46 h 117"/>
                <a:gd name="T48" fmla="*/ 8 w 133"/>
                <a:gd name="T49" fmla="*/ 33 h 117"/>
                <a:gd name="T50" fmla="*/ 0 w 133"/>
                <a:gd name="T51" fmla="*/ 1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117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84" name="Freeform 342"/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>
              <a:off x="4308477" y="1931994"/>
              <a:ext cx="220663" cy="177801"/>
            </a:xfrm>
            <a:custGeom>
              <a:avLst/>
              <a:gdLst>
                <a:gd name="T0" fmla="*/ 272 w 505"/>
                <a:gd name="T1" fmla="*/ 36 h 339"/>
                <a:gd name="T2" fmla="*/ 484 w 505"/>
                <a:gd name="T3" fmla="*/ 86 h 339"/>
                <a:gd name="T4" fmla="*/ 478 w 505"/>
                <a:gd name="T5" fmla="*/ 109 h 339"/>
                <a:gd name="T6" fmla="*/ 471 w 505"/>
                <a:gd name="T7" fmla="*/ 129 h 339"/>
                <a:gd name="T8" fmla="*/ 461 w 505"/>
                <a:gd name="T9" fmla="*/ 145 h 339"/>
                <a:gd name="T10" fmla="*/ 451 w 505"/>
                <a:gd name="T11" fmla="*/ 153 h 339"/>
                <a:gd name="T12" fmla="*/ 461 w 505"/>
                <a:gd name="T13" fmla="*/ 184 h 339"/>
                <a:gd name="T14" fmla="*/ 477 w 505"/>
                <a:gd name="T15" fmla="*/ 215 h 339"/>
                <a:gd name="T16" fmla="*/ 505 w 505"/>
                <a:gd name="T17" fmla="*/ 258 h 339"/>
                <a:gd name="T18" fmla="*/ 493 w 505"/>
                <a:gd name="T19" fmla="*/ 271 h 339"/>
                <a:gd name="T20" fmla="*/ 479 w 505"/>
                <a:gd name="T21" fmla="*/ 292 h 339"/>
                <a:gd name="T22" fmla="*/ 468 w 505"/>
                <a:gd name="T23" fmla="*/ 314 h 339"/>
                <a:gd name="T24" fmla="*/ 464 w 505"/>
                <a:gd name="T25" fmla="*/ 339 h 339"/>
                <a:gd name="T26" fmla="*/ 443 w 505"/>
                <a:gd name="T27" fmla="*/ 338 h 339"/>
                <a:gd name="T28" fmla="*/ 414 w 505"/>
                <a:gd name="T29" fmla="*/ 335 h 339"/>
                <a:gd name="T30" fmla="*/ 385 w 505"/>
                <a:gd name="T31" fmla="*/ 331 h 339"/>
                <a:gd name="T32" fmla="*/ 358 w 505"/>
                <a:gd name="T33" fmla="*/ 326 h 339"/>
                <a:gd name="T34" fmla="*/ 304 w 505"/>
                <a:gd name="T35" fmla="*/ 325 h 339"/>
                <a:gd name="T36" fmla="*/ 264 w 505"/>
                <a:gd name="T37" fmla="*/ 321 h 339"/>
                <a:gd name="T38" fmla="*/ 248 w 505"/>
                <a:gd name="T39" fmla="*/ 317 h 339"/>
                <a:gd name="T40" fmla="*/ 232 w 505"/>
                <a:gd name="T41" fmla="*/ 310 h 339"/>
                <a:gd name="T42" fmla="*/ 213 w 505"/>
                <a:gd name="T43" fmla="*/ 300 h 339"/>
                <a:gd name="T44" fmla="*/ 180 w 505"/>
                <a:gd name="T45" fmla="*/ 289 h 339"/>
                <a:gd name="T46" fmla="*/ 146 w 505"/>
                <a:gd name="T47" fmla="*/ 273 h 339"/>
                <a:gd name="T48" fmla="*/ 98 w 505"/>
                <a:gd name="T49" fmla="*/ 249 h 339"/>
                <a:gd name="T50" fmla="*/ 62 w 505"/>
                <a:gd name="T51" fmla="*/ 206 h 339"/>
                <a:gd name="T52" fmla="*/ 52 w 505"/>
                <a:gd name="T53" fmla="*/ 169 h 339"/>
                <a:gd name="T54" fmla="*/ 36 w 505"/>
                <a:gd name="T55" fmla="*/ 124 h 339"/>
                <a:gd name="T56" fmla="*/ 15 w 505"/>
                <a:gd name="T57" fmla="*/ 83 h 339"/>
                <a:gd name="T58" fmla="*/ 2 w 505"/>
                <a:gd name="T59" fmla="*/ 64 h 339"/>
                <a:gd name="T60" fmla="*/ 5 w 505"/>
                <a:gd name="T61" fmla="*/ 61 h 339"/>
                <a:gd name="T62" fmla="*/ 11 w 505"/>
                <a:gd name="T63" fmla="*/ 56 h 339"/>
                <a:gd name="T64" fmla="*/ 11 w 505"/>
                <a:gd name="T65" fmla="*/ 48 h 339"/>
                <a:gd name="T66" fmla="*/ 11 w 505"/>
                <a:gd name="T67" fmla="*/ 43 h 339"/>
                <a:gd name="T68" fmla="*/ 34 w 505"/>
                <a:gd name="T69" fmla="*/ 34 h 339"/>
                <a:gd name="T70" fmla="*/ 73 w 505"/>
                <a:gd name="T71" fmla="*/ 22 h 339"/>
                <a:gd name="T72" fmla="*/ 128 w 505"/>
                <a:gd name="T73" fmla="*/ 8 h 339"/>
                <a:gd name="T74" fmla="*/ 173 w 505"/>
                <a:gd name="T75" fmla="*/ 11 h 339"/>
                <a:gd name="T76" fmla="*/ 188 w 505"/>
                <a:gd name="T77" fmla="*/ 28 h 339"/>
                <a:gd name="T78" fmla="*/ 201 w 505"/>
                <a:gd name="T79" fmla="*/ 35 h 339"/>
                <a:gd name="T80" fmla="*/ 219 w 505"/>
                <a:gd name="T81" fmla="*/ 36 h 339"/>
                <a:gd name="T82" fmla="*/ 239 w 505"/>
                <a:gd name="T83" fmla="*/ 36 h 339"/>
                <a:gd name="T84" fmla="*/ 259 w 505"/>
                <a:gd name="T85" fmla="*/ 2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339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85" name="Freeform 343"/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>
              <a:off x="4371977" y="2136782"/>
              <a:ext cx="146050" cy="71438"/>
            </a:xfrm>
            <a:custGeom>
              <a:avLst/>
              <a:gdLst>
                <a:gd name="T0" fmla="*/ 312 w 338"/>
                <a:gd name="T1" fmla="*/ 0 h 141"/>
                <a:gd name="T2" fmla="*/ 186 w 338"/>
                <a:gd name="T3" fmla="*/ 0 h 141"/>
                <a:gd name="T4" fmla="*/ 168 w 338"/>
                <a:gd name="T5" fmla="*/ 8 h 141"/>
                <a:gd name="T6" fmla="*/ 144 w 338"/>
                <a:gd name="T7" fmla="*/ 21 h 141"/>
                <a:gd name="T8" fmla="*/ 132 w 338"/>
                <a:gd name="T9" fmla="*/ 27 h 141"/>
                <a:gd name="T10" fmla="*/ 119 w 338"/>
                <a:gd name="T11" fmla="*/ 32 h 141"/>
                <a:gd name="T12" fmla="*/ 112 w 338"/>
                <a:gd name="T13" fmla="*/ 34 h 141"/>
                <a:gd name="T14" fmla="*/ 105 w 338"/>
                <a:gd name="T15" fmla="*/ 35 h 141"/>
                <a:gd name="T16" fmla="*/ 99 w 338"/>
                <a:gd name="T17" fmla="*/ 36 h 141"/>
                <a:gd name="T18" fmla="*/ 93 w 338"/>
                <a:gd name="T19" fmla="*/ 37 h 141"/>
                <a:gd name="T20" fmla="*/ 88 w 338"/>
                <a:gd name="T21" fmla="*/ 36 h 141"/>
                <a:gd name="T22" fmla="*/ 84 w 338"/>
                <a:gd name="T23" fmla="*/ 35 h 141"/>
                <a:gd name="T24" fmla="*/ 78 w 338"/>
                <a:gd name="T25" fmla="*/ 32 h 141"/>
                <a:gd name="T26" fmla="*/ 74 w 338"/>
                <a:gd name="T27" fmla="*/ 30 h 141"/>
                <a:gd name="T28" fmla="*/ 66 w 338"/>
                <a:gd name="T29" fmla="*/ 24 h 141"/>
                <a:gd name="T30" fmla="*/ 59 w 338"/>
                <a:gd name="T31" fmla="*/ 18 h 141"/>
                <a:gd name="T32" fmla="*/ 49 w 338"/>
                <a:gd name="T33" fmla="*/ 34 h 141"/>
                <a:gd name="T34" fmla="*/ 37 w 338"/>
                <a:gd name="T35" fmla="*/ 51 h 141"/>
                <a:gd name="T36" fmla="*/ 30 w 338"/>
                <a:gd name="T37" fmla="*/ 60 h 141"/>
                <a:gd name="T38" fmla="*/ 21 w 338"/>
                <a:gd name="T39" fmla="*/ 68 h 141"/>
                <a:gd name="T40" fmla="*/ 11 w 338"/>
                <a:gd name="T41" fmla="*/ 75 h 141"/>
                <a:gd name="T42" fmla="*/ 0 w 338"/>
                <a:gd name="T43" fmla="*/ 80 h 141"/>
                <a:gd name="T44" fmla="*/ 12 w 338"/>
                <a:gd name="T45" fmla="*/ 90 h 141"/>
                <a:gd name="T46" fmla="*/ 23 w 338"/>
                <a:gd name="T47" fmla="*/ 100 h 141"/>
                <a:gd name="T48" fmla="*/ 33 w 338"/>
                <a:gd name="T49" fmla="*/ 108 h 141"/>
                <a:gd name="T50" fmla="*/ 44 w 338"/>
                <a:gd name="T51" fmla="*/ 116 h 141"/>
                <a:gd name="T52" fmla="*/ 55 w 338"/>
                <a:gd name="T53" fmla="*/ 122 h 141"/>
                <a:gd name="T54" fmla="*/ 66 w 338"/>
                <a:gd name="T55" fmla="*/ 129 h 141"/>
                <a:gd name="T56" fmla="*/ 79 w 338"/>
                <a:gd name="T57" fmla="*/ 135 h 141"/>
                <a:gd name="T58" fmla="*/ 93 w 338"/>
                <a:gd name="T59" fmla="*/ 141 h 141"/>
                <a:gd name="T60" fmla="*/ 259 w 338"/>
                <a:gd name="T61" fmla="*/ 141 h 141"/>
                <a:gd name="T62" fmla="*/ 269 w 338"/>
                <a:gd name="T63" fmla="*/ 124 h 141"/>
                <a:gd name="T64" fmla="*/ 281 w 338"/>
                <a:gd name="T65" fmla="*/ 107 h 141"/>
                <a:gd name="T66" fmla="*/ 292 w 338"/>
                <a:gd name="T67" fmla="*/ 92 h 141"/>
                <a:gd name="T68" fmla="*/ 304 w 338"/>
                <a:gd name="T69" fmla="*/ 78 h 141"/>
                <a:gd name="T70" fmla="*/ 315 w 338"/>
                <a:gd name="T71" fmla="*/ 64 h 141"/>
                <a:gd name="T72" fmla="*/ 324 w 338"/>
                <a:gd name="T73" fmla="*/ 48 h 141"/>
                <a:gd name="T74" fmla="*/ 333 w 338"/>
                <a:gd name="T75" fmla="*/ 34 h 141"/>
                <a:gd name="T76" fmla="*/ 338 w 338"/>
                <a:gd name="T77" fmla="*/ 18 h 141"/>
                <a:gd name="T78" fmla="*/ 312 w 338"/>
                <a:gd name="T7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8" h="141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86" name="Freeform 344"/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>
              <a:off x="4471990" y="1792294"/>
              <a:ext cx="111125" cy="65087"/>
            </a:xfrm>
            <a:custGeom>
              <a:avLst/>
              <a:gdLst>
                <a:gd name="T0" fmla="*/ 259 w 259"/>
                <a:gd name="T1" fmla="*/ 129 h 129"/>
                <a:gd name="T2" fmla="*/ 255 w 259"/>
                <a:gd name="T3" fmla="*/ 102 h 129"/>
                <a:gd name="T4" fmla="*/ 252 w 259"/>
                <a:gd name="T5" fmla="*/ 80 h 129"/>
                <a:gd name="T6" fmla="*/ 252 w 259"/>
                <a:gd name="T7" fmla="*/ 63 h 129"/>
                <a:gd name="T8" fmla="*/ 253 w 259"/>
                <a:gd name="T9" fmla="*/ 50 h 129"/>
                <a:gd name="T10" fmla="*/ 257 w 259"/>
                <a:gd name="T11" fmla="*/ 29 h 129"/>
                <a:gd name="T12" fmla="*/ 259 w 259"/>
                <a:gd name="T13" fmla="*/ 12 h 129"/>
                <a:gd name="T14" fmla="*/ 258 w 259"/>
                <a:gd name="T15" fmla="*/ 14 h 129"/>
                <a:gd name="T16" fmla="*/ 256 w 259"/>
                <a:gd name="T17" fmla="*/ 16 h 129"/>
                <a:gd name="T18" fmla="*/ 253 w 259"/>
                <a:gd name="T19" fmla="*/ 17 h 129"/>
                <a:gd name="T20" fmla="*/ 249 w 259"/>
                <a:gd name="T21" fmla="*/ 18 h 129"/>
                <a:gd name="T22" fmla="*/ 239 w 259"/>
                <a:gd name="T23" fmla="*/ 19 h 129"/>
                <a:gd name="T24" fmla="*/ 228 w 259"/>
                <a:gd name="T25" fmla="*/ 19 h 129"/>
                <a:gd name="T26" fmla="*/ 205 w 259"/>
                <a:gd name="T27" fmla="*/ 19 h 129"/>
                <a:gd name="T28" fmla="*/ 192 w 259"/>
                <a:gd name="T29" fmla="*/ 18 h 129"/>
                <a:gd name="T30" fmla="*/ 181 w 259"/>
                <a:gd name="T31" fmla="*/ 17 h 129"/>
                <a:gd name="T32" fmla="*/ 172 w 259"/>
                <a:gd name="T33" fmla="*/ 15 h 129"/>
                <a:gd name="T34" fmla="*/ 163 w 259"/>
                <a:gd name="T35" fmla="*/ 12 h 129"/>
                <a:gd name="T36" fmla="*/ 156 w 259"/>
                <a:gd name="T37" fmla="*/ 9 h 129"/>
                <a:gd name="T38" fmla="*/ 146 w 259"/>
                <a:gd name="T39" fmla="*/ 6 h 129"/>
                <a:gd name="T40" fmla="*/ 134 w 259"/>
                <a:gd name="T41" fmla="*/ 3 h 129"/>
                <a:gd name="T42" fmla="*/ 118 w 259"/>
                <a:gd name="T43" fmla="*/ 1 h 129"/>
                <a:gd name="T44" fmla="*/ 99 w 259"/>
                <a:gd name="T45" fmla="*/ 0 h 129"/>
                <a:gd name="T46" fmla="*/ 83 w 259"/>
                <a:gd name="T47" fmla="*/ 0 h 129"/>
                <a:gd name="T48" fmla="*/ 67 w 259"/>
                <a:gd name="T49" fmla="*/ 0 h 129"/>
                <a:gd name="T50" fmla="*/ 50 w 259"/>
                <a:gd name="T51" fmla="*/ 0 h 129"/>
                <a:gd name="T52" fmla="*/ 34 w 259"/>
                <a:gd name="T53" fmla="*/ 2 h 129"/>
                <a:gd name="T54" fmla="*/ 27 w 259"/>
                <a:gd name="T55" fmla="*/ 4 h 129"/>
                <a:gd name="T56" fmla="*/ 21 w 259"/>
                <a:gd name="T57" fmla="*/ 6 h 129"/>
                <a:gd name="T58" fmla="*/ 14 w 259"/>
                <a:gd name="T59" fmla="*/ 9 h 129"/>
                <a:gd name="T60" fmla="*/ 10 w 259"/>
                <a:gd name="T61" fmla="*/ 13 h 129"/>
                <a:gd name="T62" fmla="*/ 5 w 259"/>
                <a:gd name="T63" fmla="*/ 17 h 129"/>
                <a:gd name="T64" fmla="*/ 2 w 259"/>
                <a:gd name="T65" fmla="*/ 22 h 129"/>
                <a:gd name="T66" fmla="*/ 0 w 259"/>
                <a:gd name="T67" fmla="*/ 29 h 129"/>
                <a:gd name="T68" fmla="*/ 0 w 259"/>
                <a:gd name="T69" fmla="*/ 36 h 129"/>
                <a:gd name="T70" fmla="*/ 0 w 259"/>
                <a:gd name="T71" fmla="*/ 48 h 129"/>
                <a:gd name="T72" fmla="*/ 3 w 259"/>
                <a:gd name="T73" fmla="*/ 58 h 129"/>
                <a:gd name="T74" fmla="*/ 6 w 259"/>
                <a:gd name="T75" fmla="*/ 65 h 129"/>
                <a:gd name="T76" fmla="*/ 12 w 259"/>
                <a:gd name="T77" fmla="*/ 71 h 129"/>
                <a:gd name="T78" fmla="*/ 17 w 259"/>
                <a:gd name="T79" fmla="*/ 76 h 129"/>
                <a:gd name="T80" fmla="*/ 24 w 259"/>
                <a:gd name="T81" fmla="*/ 80 h 129"/>
                <a:gd name="T82" fmla="*/ 31 w 259"/>
                <a:gd name="T83" fmla="*/ 83 h 129"/>
                <a:gd name="T84" fmla="*/ 37 w 259"/>
                <a:gd name="T85" fmla="*/ 85 h 129"/>
                <a:gd name="T86" fmla="*/ 50 w 259"/>
                <a:gd name="T87" fmla="*/ 88 h 129"/>
                <a:gd name="T88" fmla="*/ 61 w 259"/>
                <a:gd name="T89" fmla="*/ 92 h 129"/>
                <a:gd name="T90" fmla="*/ 65 w 259"/>
                <a:gd name="T91" fmla="*/ 95 h 129"/>
                <a:gd name="T92" fmla="*/ 67 w 259"/>
                <a:gd name="T93" fmla="*/ 99 h 129"/>
                <a:gd name="T94" fmla="*/ 67 w 259"/>
                <a:gd name="T95" fmla="*/ 105 h 129"/>
                <a:gd name="T96" fmla="*/ 66 w 259"/>
                <a:gd name="T97" fmla="*/ 111 h 129"/>
                <a:gd name="T98" fmla="*/ 81 w 259"/>
                <a:gd name="T99" fmla="*/ 110 h 129"/>
                <a:gd name="T100" fmla="*/ 91 w 259"/>
                <a:gd name="T101" fmla="*/ 108 h 129"/>
                <a:gd name="T102" fmla="*/ 98 w 259"/>
                <a:gd name="T103" fmla="*/ 106 h 129"/>
                <a:gd name="T104" fmla="*/ 105 w 259"/>
                <a:gd name="T105" fmla="*/ 105 h 129"/>
                <a:gd name="T106" fmla="*/ 120 w 259"/>
                <a:gd name="T107" fmla="*/ 106 h 129"/>
                <a:gd name="T108" fmla="*/ 140 w 259"/>
                <a:gd name="T109" fmla="*/ 108 h 129"/>
                <a:gd name="T110" fmla="*/ 166 w 259"/>
                <a:gd name="T111" fmla="*/ 112 h 129"/>
                <a:gd name="T112" fmla="*/ 192 w 259"/>
                <a:gd name="T113" fmla="*/ 117 h 129"/>
                <a:gd name="T114" fmla="*/ 238 w 259"/>
                <a:gd name="T115" fmla="*/ 125 h 129"/>
                <a:gd name="T116" fmla="*/ 259 w 259"/>
                <a:gd name="T11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" h="129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87" name="Freeform 345"/>
            <p:cNvSpPr>
              <a:spLocks/>
            </p:cNvSpPr>
            <p:nvPr>
              <p:custDataLst>
                <p:tags r:id="rId278"/>
              </p:custDataLst>
            </p:nvPr>
          </p:nvSpPr>
          <p:spPr bwMode="auto">
            <a:xfrm>
              <a:off x="4484690" y="2139957"/>
              <a:ext cx="179387" cy="142876"/>
            </a:xfrm>
            <a:custGeom>
              <a:avLst/>
              <a:gdLst>
                <a:gd name="T0" fmla="*/ 418 w 425"/>
                <a:gd name="T1" fmla="*/ 170 h 272"/>
                <a:gd name="T2" fmla="*/ 398 w 425"/>
                <a:gd name="T3" fmla="*/ 188 h 272"/>
                <a:gd name="T4" fmla="*/ 383 w 425"/>
                <a:gd name="T5" fmla="*/ 206 h 272"/>
                <a:gd name="T6" fmla="*/ 384 w 425"/>
                <a:gd name="T7" fmla="*/ 221 h 272"/>
                <a:gd name="T8" fmla="*/ 389 w 425"/>
                <a:gd name="T9" fmla="*/ 237 h 272"/>
                <a:gd name="T10" fmla="*/ 375 w 425"/>
                <a:gd name="T11" fmla="*/ 244 h 272"/>
                <a:gd name="T12" fmla="*/ 347 w 425"/>
                <a:gd name="T13" fmla="*/ 238 h 272"/>
                <a:gd name="T14" fmla="*/ 324 w 425"/>
                <a:gd name="T15" fmla="*/ 235 h 272"/>
                <a:gd name="T16" fmla="*/ 295 w 425"/>
                <a:gd name="T17" fmla="*/ 235 h 272"/>
                <a:gd name="T18" fmla="*/ 263 w 425"/>
                <a:gd name="T19" fmla="*/ 243 h 272"/>
                <a:gd name="T20" fmla="*/ 232 w 425"/>
                <a:gd name="T21" fmla="*/ 254 h 272"/>
                <a:gd name="T22" fmla="*/ 197 w 425"/>
                <a:gd name="T23" fmla="*/ 267 h 272"/>
                <a:gd name="T24" fmla="*/ 100 w 425"/>
                <a:gd name="T25" fmla="*/ 240 h 272"/>
                <a:gd name="T26" fmla="*/ 85 w 425"/>
                <a:gd name="T27" fmla="*/ 226 h 272"/>
                <a:gd name="T28" fmla="*/ 70 w 425"/>
                <a:gd name="T29" fmla="*/ 214 h 272"/>
                <a:gd name="T30" fmla="*/ 37 w 425"/>
                <a:gd name="T31" fmla="*/ 192 h 272"/>
                <a:gd name="T32" fmla="*/ 22 w 425"/>
                <a:gd name="T33" fmla="*/ 180 h 272"/>
                <a:gd name="T34" fmla="*/ 11 w 425"/>
                <a:gd name="T35" fmla="*/ 167 h 272"/>
                <a:gd name="T36" fmla="*/ 2 w 425"/>
                <a:gd name="T37" fmla="*/ 150 h 272"/>
                <a:gd name="T38" fmla="*/ 0 w 425"/>
                <a:gd name="T39" fmla="*/ 129 h 272"/>
                <a:gd name="T40" fmla="*/ 50 w 425"/>
                <a:gd name="T41" fmla="*/ 66 h 272"/>
                <a:gd name="T42" fmla="*/ 71 w 425"/>
                <a:gd name="T43" fmla="*/ 36 h 272"/>
                <a:gd name="T44" fmla="*/ 80 w 425"/>
                <a:gd name="T45" fmla="*/ 22 h 272"/>
                <a:gd name="T46" fmla="*/ 85 w 425"/>
                <a:gd name="T47" fmla="*/ 6 h 272"/>
                <a:gd name="T48" fmla="*/ 123 w 425"/>
                <a:gd name="T49" fmla="*/ 10 h 272"/>
                <a:gd name="T50" fmla="*/ 153 w 425"/>
                <a:gd name="T51" fmla="*/ 18 h 272"/>
                <a:gd name="T52" fmla="*/ 180 w 425"/>
                <a:gd name="T53" fmla="*/ 27 h 272"/>
                <a:gd name="T54" fmla="*/ 205 w 425"/>
                <a:gd name="T55" fmla="*/ 31 h 272"/>
                <a:gd name="T56" fmla="*/ 214 w 425"/>
                <a:gd name="T57" fmla="*/ 29 h 272"/>
                <a:gd name="T58" fmla="*/ 221 w 425"/>
                <a:gd name="T59" fmla="*/ 26 h 272"/>
                <a:gd name="T60" fmla="*/ 232 w 425"/>
                <a:gd name="T61" fmla="*/ 15 h 272"/>
                <a:gd name="T62" fmla="*/ 242 w 425"/>
                <a:gd name="T63" fmla="*/ 5 h 272"/>
                <a:gd name="T64" fmla="*/ 250 w 425"/>
                <a:gd name="T65" fmla="*/ 2 h 272"/>
                <a:gd name="T66" fmla="*/ 259 w 425"/>
                <a:gd name="T67" fmla="*/ 0 h 272"/>
                <a:gd name="T68" fmla="*/ 275 w 425"/>
                <a:gd name="T69" fmla="*/ 2 h 272"/>
                <a:gd name="T70" fmla="*/ 289 w 425"/>
                <a:gd name="T71" fmla="*/ 7 h 272"/>
                <a:gd name="T72" fmla="*/ 302 w 425"/>
                <a:gd name="T73" fmla="*/ 15 h 272"/>
                <a:gd name="T74" fmla="*/ 310 w 425"/>
                <a:gd name="T75" fmla="*/ 26 h 272"/>
                <a:gd name="T76" fmla="*/ 325 w 425"/>
                <a:gd name="T77" fmla="*/ 53 h 272"/>
                <a:gd name="T78" fmla="*/ 337 w 425"/>
                <a:gd name="T79" fmla="*/ 82 h 272"/>
                <a:gd name="T80" fmla="*/ 349 w 425"/>
                <a:gd name="T81" fmla="*/ 113 h 272"/>
                <a:gd name="T82" fmla="*/ 356 w 425"/>
                <a:gd name="T83" fmla="*/ 126 h 272"/>
                <a:gd name="T84" fmla="*/ 365 w 425"/>
                <a:gd name="T85" fmla="*/ 138 h 272"/>
                <a:gd name="T86" fmla="*/ 376 w 425"/>
                <a:gd name="T87" fmla="*/ 147 h 272"/>
                <a:gd name="T88" fmla="*/ 389 w 425"/>
                <a:gd name="T89" fmla="*/ 156 h 272"/>
                <a:gd name="T90" fmla="*/ 405 w 425"/>
                <a:gd name="T91" fmla="*/ 160 h 272"/>
                <a:gd name="T92" fmla="*/ 425 w 425"/>
                <a:gd name="T93" fmla="*/ 16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5" h="272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88" name="Freeform 346"/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>
              <a:off x="2484440" y="3178186"/>
              <a:ext cx="14287" cy="55563"/>
            </a:xfrm>
            <a:custGeom>
              <a:avLst/>
              <a:gdLst>
                <a:gd name="T0" fmla="*/ 13 w 33"/>
                <a:gd name="T1" fmla="*/ 6 h 31"/>
                <a:gd name="T2" fmla="*/ 0 w 33"/>
                <a:gd name="T3" fmla="*/ 19 h 31"/>
                <a:gd name="T4" fmla="*/ 5 w 33"/>
                <a:gd name="T5" fmla="*/ 21 h 31"/>
                <a:gd name="T6" fmla="*/ 14 w 33"/>
                <a:gd name="T7" fmla="*/ 25 h 31"/>
                <a:gd name="T8" fmla="*/ 19 w 33"/>
                <a:gd name="T9" fmla="*/ 27 h 31"/>
                <a:gd name="T10" fmla="*/ 23 w 33"/>
                <a:gd name="T11" fmla="*/ 29 h 31"/>
                <a:gd name="T12" fmla="*/ 27 w 33"/>
                <a:gd name="T13" fmla="*/ 30 h 31"/>
                <a:gd name="T14" fmla="*/ 33 w 33"/>
                <a:gd name="T15" fmla="*/ 31 h 31"/>
                <a:gd name="T16" fmla="*/ 33 w 33"/>
                <a:gd name="T17" fmla="*/ 0 h 31"/>
                <a:gd name="T18" fmla="*/ 20 w 33"/>
                <a:gd name="T19" fmla="*/ 0 h 31"/>
                <a:gd name="T20" fmla="*/ 13 w 33"/>
                <a:gd name="T21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1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89" name="Freeform 347"/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>
              <a:off x="4589465" y="2132020"/>
              <a:ext cx="85725" cy="79376"/>
            </a:xfrm>
            <a:custGeom>
              <a:avLst/>
              <a:gdLst>
                <a:gd name="T0" fmla="*/ 6 w 192"/>
                <a:gd name="T1" fmla="*/ 19 h 154"/>
                <a:gd name="T2" fmla="*/ 52 w 192"/>
                <a:gd name="T3" fmla="*/ 0 h 154"/>
                <a:gd name="T4" fmla="*/ 92 w 192"/>
                <a:gd name="T5" fmla="*/ 19 h 154"/>
                <a:gd name="T6" fmla="*/ 119 w 192"/>
                <a:gd name="T7" fmla="*/ 31 h 154"/>
                <a:gd name="T8" fmla="*/ 146 w 192"/>
                <a:gd name="T9" fmla="*/ 63 h 154"/>
                <a:gd name="T10" fmla="*/ 166 w 192"/>
                <a:gd name="T11" fmla="*/ 93 h 154"/>
                <a:gd name="T12" fmla="*/ 192 w 192"/>
                <a:gd name="T13" fmla="*/ 118 h 154"/>
                <a:gd name="T14" fmla="*/ 152 w 192"/>
                <a:gd name="T15" fmla="*/ 124 h 154"/>
                <a:gd name="T16" fmla="*/ 126 w 192"/>
                <a:gd name="T17" fmla="*/ 130 h 154"/>
                <a:gd name="T18" fmla="*/ 126 w 192"/>
                <a:gd name="T19" fmla="*/ 154 h 154"/>
                <a:gd name="T20" fmla="*/ 106 w 192"/>
                <a:gd name="T21" fmla="*/ 154 h 154"/>
                <a:gd name="T22" fmla="*/ 99 w 192"/>
                <a:gd name="T23" fmla="*/ 146 h 154"/>
                <a:gd name="T24" fmla="*/ 93 w 192"/>
                <a:gd name="T25" fmla="*/ 137 h 154"/>
                <a:gd name="T26" fmla="*/ 88 w 192"/>
                <a:gd name="T27" fmla="*/ 126 h 154"/>
                <a:gd name="T28" fmla="*/ 82 w 192"/>
                <a:gd name="T29" fmla="*/ 115 h 154"/>
                <a:gd name="T30" fmla="*/ 74 w 192"/>
                <a:gd name="T31" fmla="*/ 93 h 154"/>
                <a:gd name="T32" fmla="*/ 65 w 192"/>
                <a:gd name="T33" fmla="*/ 71 h 154"/>
                <a:gd name="T34" fmla="*/ 60 w 192"/>
                <a:gd name="T35" fmla="*/ 61 h 154"/>
                <a:gd name="T36" fmla="*/ 55 w 192"/>
                <a:gd name="T37" fmla="*/ 50 h 154"/>
                <a:gd name="T38" fmla="*/ 48 w 192"/>
                <a:gd name="T39" fmla="*/ 42 h 154"/>
                <a:gd name="T40" fmla="*/ 41 w 192"/>
                <a:gd name="T41" fmla="*/ 34 h 154"/>
                <a:gd name="T42" fmla="*/ 33 w 192"/>
                <a:gd name="T43" fmla="*/ 28 h 154"/>
                <a:gd name="T44" fmla="*/ 24 w 192"/>
                <a:gd name="T45" fmla="*/ 23 h 154"/>
                <a:gd name="T46" fmla="*/ 18 w 192"/>
                <a:gd name="T47" fmla="*/ 22 h 154"/>
                <a:gd name="T48" fmla="*/ 12 w 192"/>
                <a:gd name="T49" fmla="*/ 20 h 154"/>
                <a:gd name="T50" fmla="*/ 6 w 192"/>
                <a:gd name="T51" fmla="*/ 20 h 154"/>
                <a:gd name="T52" fmla="*/ 0 w 192"/>
                <a:gd name="T53" fmla="*/ 19 h 154"/>
                <a:gd name="T54" fmla="*/ 6 w 192"/>
                <a:gd name="T55" fmla="*/ 1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2" h="154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90" name="Freeform 348"/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>
              <a:off x="4506915" y="2014545"/>
              <a:ext cx="381000" cy="247651"/>
            </a:xfrm>
            <a:custGeom>
              <a:avLst/>
              <a:gdLst>
                <a:gd name="T0" fmla="*/ 392 w 877"/>
                <a:gd name="T1" fmla="*/ 340 h 469"/>
                <a:gd name="T2" fmla="*/ 319 w 877"/>
                <a:gd name="T3" fmla="*/ 253 h 469"/>
                <a:gd name="T4" fmla="*/ 206 w 877"/>
                <a:gd name="T5" fmla="*/ 241 h 469"/>
                <a:gd name="T6" fmla="*/ 191 w 877"/>
                <a:gd name="T7" fmla="*/ 243 h 469"/>
                <a:gd name="T8" fmla="*/ 178 w 877"/>
                <a:gd name="T9" fmla="*/ 251 h 469"/>
                <a:gd name="T10" fmla="*/ 162 w 877"/>
                <a:gd name="T11" fmla="*/ 267 h 469"/>
                <a:gd name="T12" fmla="*/ 151 w 877"/>
                <a:gd name="T13" fmla="*/ 271 h 469"/>
                <a:gd name="T14" fmla="*/ 121 w 877"/>
                <a:gd name="T15" fmla="*/ 268 h 469"/>
                <a:gd name="T16" fmla="*/ 79 w 877"/>
                <a:gd name="T17" fmla="*/ 255 h 469"/>
                <a:gd name="T18" fmla="*/ 26 w 877"/>
                <a:gd name="T19" fmla="*/ 247 h 469"/>
                <a:gd name="T20" fmla="*/ 8 w 877"/>
                <a:gd name="T21" fmla="*/ 212 h 469"/>
                <a:gd name="T22" fmla="*/ 13 w 877"/>
                <a:gd name="T23" fmla="*/ 187 h 469"/>
                <a:gd name="T24" fmla="*/ 13 w 877"/>
                <a:gd name="T25" fmla="*/ 180 h 469"/>
                <a:gd name="T26" fmla="*/ 23 w 877"/>
                <a:gd name="T27" fmla="*/ 144 h 469"/>
                <a:gd name="T28" fmla="*/ 44 w 877"/>
                <a:gd name="T29" fmla="*/ 112 h 469"/>
                <a:gd name="T30" fmla="*/ 54 w 877"/>
                <a:gd name="T31" fmla="*/ 92 h 469"/>
                <a:gd name="T32" fmla="*/ 26 w 877"/>
                <a:gd name="T33" fmla="*/ 50 h 469"/>
                <a:gd name="T34" fmla="*/ 173 w 877"/>
                <a:gd name="T35" fmla="*/ 26 h 469"/>
                <a:gd name="T36" fmla="*/ 339 w 877"/>
                <a:gd name="T37" fmla="*/ 50 h 469"/>
                <a:gd name="T38" fmla="*/ 392 w 877"/>
                <a:gd name="T39" fmla="*/ 13 h 469"/>
                <a:gd name="T40" fmla="*/ 485 w 877"/>
                <a:gd name="T41" fmla="*/ 0 h 469"/>
                <a:gd name="T42" fmla="*/ 579 w 877"/>
                <a:gd name="T43" fmla="*/ 38 h 469"/>
                <a:gd name="T44" fmla="*/ 638 w 877"/>
                <a:gd name="T45" fmla="*/ 111 h 469"/>
                <a:gd name="T46" fmla="*/ 725 w 877"/>
                <a:gd name="T47" fmla="*/ 111 h 469"/>
                <a:gd name="T48" fmla="*/ 838 w 877"/>
                <a:gd name="T49" fmla="*/ 155 h 469"/>
                <a:gd name="T50" fmla="*/ 864 w 877"/>
                <a:gd name="T51" fmla="*/ 235 h 469"/>
                <a:gd name="T52" fmla="*/ 804 w 877"/>
                <a:gd name="T53" fmla="*/ 272 h 469"/>
                <a:gd name="T54" fmla="*/ 754 w 877"/>
                <a:gd name="T55" fmla="*/ 313 h 469"/>
                <a:gd name="T56" fmla="*/ 688 w 877"/>
                <a:gd name="T57" fmla="*/ 330 h 469"/>
                <a:gd name="T58" fmla="*/ 663 w 877"/>
                <a:gd name="T59" fmla="*/ 343 h 469"/>
                <a:gd name="T60" fmla="*/ 648 w 877"/>
                <a:gd name="T61" fmla="*/ 358 h 469"/>
                <a:gd name="T62" fmla="*/ 646 w 877"/>
                <a:gd name="T63" fmla="*/ 375 h 469"/>
                <a:gd name="T64" fmla="*/ 653 w 877"/>
                <a:gd name="T65" fmla="*/ 390 h 469"/>
                <a:gd name="T66" fmla="*/ 666 w 877"/>
                <a:gd name="T67" fmla="*/ 401 h 469"/>
                <a:gd name="T68" fmla="*/ 711 w 877"/>
                <a:gd name="T69" fmla="*/ 396 h 469"/>
                <a:gd name="T70" fmla="*/ 741 w 877"/>
                <a:gd name="T71" fmla="*/ 394 h 469"/>
                <a:gd name="T72" fmla="*/ 734 w 877"/>
                <a:gd name="T73" fmla="*/ 403 h 469"/>
                <a:gd name="T74" fmla="*/ 716 w 877"/>
                <a:gd name="T75" fmla="*/ 421 h 469"/>
                <a:gd name="T76" fmla="*/ 698 w 877"/>
                <a:gd name="T77" fmla="*/ 438 h 469"/>
                <a:gd name="T78" fmla="*/ 689 w 877"/>
                <a:gd name="T79" fmla="*/ 419 h 469"/>
                <a:gd name="T80" fmla="*/ 671 w 877"/>
                <a:gd name="T81" fmla="*/ 408 h 469"/>
                <a:gd name="T82" fmla="*/ 666 w 877"/>
                <a:gd name="T83" fmla="*/ 423 h 469"/>
                <a:gd name="T84" fmla="*/ 643 w 877"/>
                <a:gd name="T85" fmla="*/ 442 h 469"/>
                <a:gd name="T86" fmla="*/ 619 w 877"/>
                <a:gd name="T87" fmla="*/ 460 h 469"/>
                <a:gd name="T88" fmla="*/ 611 w 877"/>
                <a:gd name="T89" fmla="*/ 469 h 469"/>
                <a:gd name="T90" fmla="*/ 595 w 877"/>
                <a:gd name="T91" fmla="*/ 464 h 469"/>
                <a:gd name="T92" fmla="*/ 584 w 877"/>
                <a:gd name="T93" fmla="*/ 455 h 469"/>
                <a:gd name="T94" fmla="*/ 575 w 877"/>
                <a:gd name="T95" fmla="*/ 439 h 469"/>
                <a:gd name="T96" fmla="*/ 572 w 877"/>
                <a:gd name="T97" fmla="*/ 408 h 469"/>
                <a:gd name="T98" fmla="*/ 548 w 877"/>
                <a:gd name="T99" fmla="*/ 404 h 469"/>
                <a:gd name="T100" fmla="*/ 518 w 877"/>
                <a:gd name="T101" fmla="*/ 389 h 469"/>
                <a:gd name="T102" fmla="*/ 559 w 877"/>
                <a:gd name="T103" fmla="*/ 379 h 469"/>
                <a:gd name="T104" fmla="*/ 625 w 877"/>
                <a:gd name="T105" fmla="*/ 370 h 469"/>
                <a:gd name="T106" fmla="*/ 493 w 877"/>
                <a:gd name="T107" fmla="*/ 354 h 469"/>
                <a:gd name="T108" fmla="*/ 445 w 877"/>
                <a:gd name="T109" fmla="*/ 333 h 469"/>
                <a:gd name="T110" fmla="*/ 398 w 877"/>
                <a:gd name="T111" fmla="*/ 369 h 469"/>
                <a:gd name="T112" fmla="*/ 380 w 877"/>
                <a:gd name="T113" fmla="*/ 395 h 469"/>
                <a:gd name="T114" fmla="*/ 353 w 877"/>
                <a:gd name="T115" fmla="*/ 400 h 469"/>
                <a:gd name="T116" fmla="*/ 328 w 877"/>
                <a:gd name="T117" fmla="*/ 392 h 469"/>
                <a:gd name="T118" fmla="*/ 306 w 877"/>
                <a:gd name="T119" fmla="*/ 37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77" h="469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91" name="Freeform 349"/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>
              <a:off x="5018090" y="2357446"/>
              <a:ext cx="47625" cy="63500"/>
            </a:xfrm>
            <a:custGeom>
              <a:avLst/>
              <a:gdLst>
                <a:gd name="T0" fmla="*/ 48 w 107"/>
                <a:gd name="T1" fmla="*/ 0 h 123"/>
                <a:gd name="T2" fmla="*/ 81 w 107"/>
                <a:gd name="T3" fmla="*/ 31 h 123"/>
                <a:gd name="T4" fmla="*/ 94 w 107"/>
                <a:gd name="T5" fmla="*/ 67 h 123"/>
                <a:gd name="T6" fmla="*/ 107 w 107"/>
                <a:gd name="T7" fmla="*/ 86 h 123"/>
                <a:gd name="T8" fmla="*/ 107 w 107"/>
                <a:gd name="T9" fmla="*/ 117 h 123"/>
                <a:gd name="T10" fmla="*/ 107 w 107"/>
                <a:gd name="T11" fmla="*/ 123 h 123"/>
                <a:gd name="T12" fmla="*/ 88 w 107"/>
                <a:gd name="T13" fmla="*/ 114 h 123"/>
                <a:gd name="T14" fmla="*/ 73 w 107"/>
                <a:gd name="T15" fmla="*/ 105 h 123"/>
                <a:gd name="T16" fmla="*/ 61 w 107"/>
                <a:gd name="T17" fmla="*/ 98 h 123"/>
                <a:gd name="T18" fmla="*/ 54 w 107"/>
                <a:gd name="T19" fmla="*/ 92 h 123"/>
                <a:gd name="T20" fmla="*/ 51 w 107"/>
                <a:gd name="T21" fmla="*/ 83 h 123"/>
                <a:gd name="T22" fmla="*/ 48 w 107"/>
                <a:gd name="T23" fmla="*/ 73 h 123"/>
                <a:gd name="T24" fmla="*/ 39 w 107"/>
                <a:gd name="T25" fmla="*/ 74 h 123"/>
                <a:gd name="T26" fmla="*/ 32 w 107"/>
                <a:gd name="T27" fmla="*/ 73 h 123"/>
                <a:gd name="T28" fmla="*/ 26 w 107"/>
                <a:gd name="T29" fmla="*/ 72 h 123"/>
                <a:gd name="T30" fmla="*/ 21 w 107"/>
                <a:gd name="T31" fmla="*/ 70 h 123"/>
                <a:gd name="T32" fmla="*/ 17 w 107"/>
                <a:gd name="T33" fmla="*/ 67 h 123"/>
                <a:gd name="T34" fmla="*/ 14 w 107"/>
                <a:gd name="T35" fmla="*/ 63 h 123"/>
                <a:gd name="T36" fmla="*/ 11 w 107"/>
                <a:gd name="T37" fmla="*/ 59 h 123"/>
                <a:gd name="T38" fmla="*/ 9 w 107"/>
                <a:gd name="T39" fmla="*/ 54 h 123"/>
                <a:gd name="T40" fmla="*/ 4 w 107"/>
                <a:gd name="T41" fmla="*/ 31 h 123"/>
                <a:gd name="T42" fmla="*/ 0 w 107"/>
                <a:gd name="T43" fmla="*/ 6 h 123"/>
                <a:gd name="T44" fmla="*/ 34 w 107"/>
                <a:gd name="T45" fmla="*/ 0 h 123"/>
                <a:gd name="T46" fmla="*/ 48 w 107"/>
                <a:gd name="T4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7" h="123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92" name="Freeform 350"/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>
              <a:off x="5561016" y="2371733"/>
              <a:ext cx="207962" cy="122238"/>
            </a:xfrm>
            <a:custGeom>
              <a:avLst/>
              <a:gdLst>
                <a:gd name="T0" fmla="*/ 106 w 471"/>
                <a:gd name="T1" fmla="*/ 67 h 234"/>
                <a:gd name="T2" fmla="*/ 166 w 471"/>
                <a:gd name="T3" fmla="*/ 86 h 234"/>
                <a:gd name="T4" fmla="*/ 272 w 471"/>
                <a:gd name="T5" fmla="*/ 105 h 234"/>
                <a:gd name="T6" fmla="*/ 372 w 471"/>
                <a:gd name="T7" fmla="*/ 86 h 234"/>
                <a:gd name="T8" fmla="*/ 383 w 471"/>
                <a:gd name="T9" fmla="*/ 95 h 234"/>
                <a:gd name="T10" fmla="*/ 391 w 471"/>
                <a:gd name="T11" fmla="*/ 114 h 234"/>
                <a:gd name="T12" fmla="*/ 406 w 471"/>
                <a:gd name="T13" fmla="*/ 124 h 234"/>
                <a:gd name="T14" fmla="*/ 424 w 471"/>
                <a:gd name="T15" fmla="*/ 129 h 234"/>
                <a:gd name="T16" fmla="*/ 433 w 471"/>
                <a:gd name="T17" fmla="*/ 134 h 234"/>
                <a:gd name="T18" fmla="*/ 441 w 471"/>
                <a:gd name="T19" fmla="*/ 141 h 234"/>
                <a:gd name="T20" fmla="*/ 448 w 471"/>
                <a:gd name="T21" fmla="*/ 151 h 234"/>
                <a:gd name="T22" fmla="*/ 455 w 471"/>
                <a:gd name="T23" fmla="*/ 170 h 234"/>
                <a:gd name="T24" fmla="*/ 471 w 471"/>
                <a:gd name="T25" fmla="*/ 190 h 234"/>
                <a:gd name="T26" fmla="*/ 350 w 471"/>
                <a:gd name="T27" fmla="*/ 202 h 234"/>
                <a:gd name="T28" fmla="*/ 330 w 471"/>
                <a:gd name="T29" fmla="*/ 224 h 234"/>
                <a:gd name="T30" fmla="*/ 317 w 471"/>
                <a:gd name="T31" fmla="*/ 233 h 234"/>
                <a:gd name="T32" fmla="*/ 306 w 471"/>
                <a:gd name="T33" fmla="*/ 233 h 234"/>
                <a:gd name="T34" fmla="*/ 298 w 471"/>
                <a:gd name="T35" fmla="*/ 230 h 234"/>
                <a:gd name="T36" fmla="*/ 292 w 471"/>
                <a:gd name="T37" fmla="*/ 224 h 234"/>
                <a:gd name="T38" fmla="*/ 289 w 471"/>
                <a:gd name="T39" fmla="*/ 216 h 234"/>
                <a:gd name="T40" fmla="*/ 284 w 471"/>
                <a:gd name="T41" fmla="*/ 199 h 234"/>
                <a:gd name="T42" fmla="*/ 278 w 471"/>
                <a:gd name="T43" fmla="*/ 174 h 234"/>
                <a:gd name="T44" fmla="*/ 269 w 471"/>
                <a:gd name="T45" fmla="*/ 155 h 234"/>
                <a:gd name="T46" fmla="*/ 258 w 471"/>
                <a:gd name="T47" fmla="*/ 148 h 234"/>
                <a:gd name="T48" fmla="*/ 246 w 471"/>
                <a:gd name="T49" fmla="*/ 141 h 234"/>
                <a:gd name="T50" fmla="*/ 236 w 471"/>
                <a:gd name="T51" fmla="*/ 133 h 234"/>
                <a:gd name="T52" fmla="*/ 224 w 471"/>
                <a:gd name="T53" fmla="*/ 140 h 234"/>
                <a:gd name="T54" fmla="*/ 207 w 471"/>
                <a:gd name="T55" fmla="*/ 162 h 234"/>
                <a:gd name="T56" fmla="*/ 200 w 471"/>
                <a:gd name="T57" fmla="*/ 177 h 234"/>
                <a:gd name="T58" fmla="*/ 188 w 471"/>
                <a:gd name="T59" fmla="*/ 190 h 234"/>
                <a:gd name="T60" fmla="*/ 167 w 471"/>
                <a:gd name="T61" fmla="*/ 201 h 234"/>
                <a:gd name="T62" fmla="*/ 147 w 471"/>
                <a:gd name="T63" fmla="*/ 213 h 234"/>
                <a:gd name="T64" fmla="*/ 130 w 471"/>
                <a:gd name="T65" fmla="*/ 219 h 234"/>
                <a:gd name="T66" fmla="*/ 114 w 471"/>
                <a:gd name="T67" fmla="*/ 222 h 234"/>
                <a:gd name="T68" fmla="*/ 97 w 471"/>
                <a:gd name="T69" fmla="*/ 221 h 234"/>
                <a:gd name="T70" fmla="*/ 82 w 471"/>
                <a:gd name="T71" fmla="*/ 217 h 234"/>
                <a:gd name="T72" fmla="*/ 63 w 471"/>
                <a:gd name="T73" fmla="*/ 205 h 234"/>
                <a:gd name="T74" fmla="*/ 59 w 471"/>
                <a:gd name="T75" fmla="*/ 197 h 234"/>
                <a:gd name="T76" fmla="*/ 59 w 471"/>
                <a:gd name="T77" fmla="*/ 135 h 234"/>
                <a:gd name="T78" fmla="*/ 0 w 471"/>
                <a:gd name="T79" fmla="*/ 98 h 234"/>
                <a:gd name="T80" fmla="*/ 53 w 471"/>
                <a:gd name="T81" fmla="*/ 80 h 234"/>
                <a:gd name="T82" fmla="*/ 86 w 471"/>
                <a:gd name="T83" fmla="*/ 30 h 234"/>
                <a:gd name="T84" fmla="*/ 133 w 471"/>
                <a:gd name="T85" fmla="*/ 0 h 234"/>
                <a:gd name="T86" fmla="*/ 166 w 471"/>
                <a:gd name="T87" fmla="*/ 4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1" h="234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93" name="Freeform 351"/>
            <p:cNvSpPr>
              <a:spLocks/>
            </p:cNvSpPr>
            <p:nvPr>
              <p:custDataLst>
                <p:tags r:id="rId284"/>
              </p:custDataLst>
            </p:nvPr>
          </p:nvSpPr>
          <p:spPr bwMode="auto">
            <a:xfrm>
              <a:off x="5610227" y="2300296"/>
              <a:ext cx="225425" cy="125412"/>
            </a:xfrm>
            <a:custGeom>
              <a:avLst/>
              <a:gdLst>
                <a:gd name="T0" fmla="*/ 106 w 525"/>
                <a:gd name="T1" fmla="*/ 185 h 241"/>
                <a:gd name="T2" fmla="*/ 173 w 525"/>
                <a:gd name="T3" fmla="*/ 148 h 241"/>
                <a:gd name="T4" fmla="*/ 93 w 525"/>
                <a:gd name="T5" fmla="*/ 105 h 241"/>
                <a:gd name="T6" fmla="*/ 47 w 525"/>
                <a:gd name="T7" fmla="*/ 117 h 241"/>
                <a:gd name="T8" fmla="*/ 66 w 525"/>
                <a:gd name="T9" fmla="*/ 61 h 241"/>
                <a:gd name="T10" fmla="*/ 40 w 525"/>
                <a:gd name="T11" fmla="*/ 43 h 241"/>
                <a:gd name="T12" fmla="*/ 112 w 525"/>
                <a:gd name="T13" fmla="*/ 25 h 241"/>
                <a:gd name="T14" fmla="*/ 186 w 525"/>
                <a:gd name="T15" fmla="*/ 0 h 241"/>
                <a:gd name="T16" fmla="*/ 312 w 525"/>
                <a:gd name="T17" fmla="*/ 19 h 241"/>
                <a:gd name="T18" fmla="*/ 439 w 525"/>
                <a:gd name="T19" fmla="*/ 25 h 241"/>
                <a:gd name="T20" fmla="*/ 525 w 525"/>
                <a:gd name="T21" fmla="*/ 55 h 241"/>
                <a:gd name="T22" fmla="*/ 519 w 525"/>
                <a:gd name="T23" fmla="*/ 69 h 241"/>
                <a:gd name="T24" fmla="*/ 510 w 525"/>
                <a:gd name="T25" fmla="*/ 82 h 241"/>
                <a:gd name="T26" fmla="*/ 499 w 525"/>
                <a:gd name="T27" fmla="*/ 92 h 241"/>
                <a:gd name="T28" fmla="*/ 485 w 525"/>
                <a:gd name="T29" fmla="*/ 99 h 241"/>
                <a:gd name="T30" fmla="*/ 442 w 525"/>
                <a:gd name="T31" fmla="*/ 103 h 241"/>
                <a:gd name="T32" fmla="*/ 418 w 525"/>
                <a:gd name="T33" fmla="*/ 107 h 241"/>
                <a:gd name="T34" fmla="*/ 407 w 525"/>
                <a:gd name="T35" fmla="*/ 111 h 241"/>
                <a:gd name="T36" fmla="*/ 399 w 525"/>
                <a:gd name="T37" fmla="*/ 117 h 241"/>
                <a:gd name="T38" fmla="*/ 387 w 525"/>
                <a:gd name="T39" fmla="*/ 136 h 241"/>
                <a:gd name="T40" fmla="*/ 378 w 525"/>
                <a:gd name="T41" fmla="*/ 147 h 241"/>
                <a:gd name="T42" fmla="*/ 365 w 525"/>
                <a:gd name="T43" fmla="*/ 154 h 241"/>
                <a:gd name="T44" fmla="*/ 305 w 525"/>
                <a:gd name="T45" fmla="*/ 166 h 241"/>
                <a:gd name="T46" fmla="*/ 273 w 525"/>
                <a:gd name="T47" fmla="*/ 173 h 241"/>
                <a:gd name="T48" fmla="*/ 260 w 525"/>
                <a:gd name="T49" fmla="*/ 178 h 241"/>
                <a:gd name="T50" fmla="*/ 261 w 525"/>
                <a:gd name="T51" fmla="*/ 192 h 241"/>
                <a:gd name="T52" fmla="*/ 263 w 525"/>
                <a:gd name="T53" fmla="*/ 203 h 241"/>
                <a:gd name="T54" fmla="*/ 273 w 525"/>
                <a:gd name="T55" fmla="*/ 222 h 241"/>
                <a:gd name="T56" fmla="*/ 219 w 525"/>
                <a:gd name="T57" fmla="*/ 228 h 241"/>
                <a:gd name="T58" fmla="*/ 112 w 525"/>
                <a:gd name="T59" fmla="*/ 234 h 241"/>
                <a:gd name="T60" fmla="*/ 20 w 525"/>
                <a:gd name="T61" fmla="*/ 222 h 241"/>
                <a:gd name="T62" fmla="*/ 53 w 525"/>
                <a:gd name="T63" fmla="*/ 166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5" h="241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94" name="Freeform 352"/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>
              <a:off x="5216527" y="2316171"/>
              <a:ext cx="342900" cy="227013"/>
            </a:xfrm>
            <a:custGeom>
              <a:avLst/>
              <a:gdLst>
                <a:gd name="T0" fmla="*/ 768 w 784"/>
                <a:gd name="T1" fmla="*/ 292 h 430"/>
                <a:gd name="T2" fmla="*/ 751 w 784"/>
                <a:gd name="T3" fmla="*/ 293 h 430"/>
                <a:gd name="T4" fmla="*/ 731 w 784"/>
                <a:gd name="T5" fmla="*/ 302 h 430"/>
                <a:gd name="T6" fmla="*/ 723 w 784"/>
                <a:gd name="T7" fmla="*/ 308 h 430"/>
                <a:gd name="T8" fmla="*/ 717 w 784"/>
                <a:gd name="T9" fmla="*/ 332 h 430"/>
                <a:gd name="T10" fmla="*/ 713 w 784"/>
                <a:gd name="T11" fmla="*/ 360 h 430"/>
                <a:gd name="T12" fmla="*/ 704 w 784"/>
                <a:gd name="T13" fmla="*/ 376 h 430"/>
                <a:gd name="T14" fmla="*/ 671 w 784"/>
                <a:gd name="T15" fmla="*/ 402 h 430"/>
                <a:gd name="T16" fmla="*/ 633 w 784"/>
                <a:gd name="T17" fmla="*/ 420 h 430"/>
                <a:gd name="T18" fmla="*/ 612 w 784"/>
                <a:gd name="T19" fmla="*/ 424 h 430"/>
                <a:gd name="T20" fmla="*/ 587 w 784"/>
                <a:gd name="T21" fmla="*/ 429 h 430"/>
                <a:gd name="T22" fmla="*/ 567 w 784"/>
                <a:gd name="T23" fmla="*/ 428 h 430"/>
                <a:gd name="T24" fmla="*/ 545 w 784"/>
                <a:gd name="T25" fmla="*/ 388 h 430"/>
                <a:gd name="T26" fmla="*/ 515 w 784"/>
                <a:gd name="T27" fmla="*/ 344 h 430"/>
                <a:gd name="T28" fmla="*/ 478 w 784"/>
                <a:gd name="T29" fmla="*/ 334 h 430"/>
                <a:gd name="T30" fmla="*/ 448 w 784"/>
                <a:gd name="T31" fmla="*/ 315 h 430"/>
                <a:gd name="T32" fmla="*/ 417 w 784"/>
                <a:gd name="T33" fmla="*/ 294 h 430"/>
                <a:gd name="T34" fmla="*/ 373 w 784"/>
                <a:gd name="T35" fmla="*/ 274 h 430"/>
                <a:gd name="T36" fmla="*/ 306 w 784"/>
                <a:gd name="T37" fmla="*/ 258 h 430"/>
                <a:gd name="T38" fmla="*/ 182 w 784"/>
                <a:gd name="T39" fmla="*/ 283 h 430"/>
                <a:gd name="T40" fmla="*/ 151 w 784"/>
                <a:gd name="T41" fmla="*/ 306 h 430"/>
                <a:gd name="T42" fmla="*/ 127 w 784"/>
                <a:gd name="T43" fmla="*/ 308 h 430"/>
                <a:gd name="T44" fmla="*/ 66 w 784"/>
                <a:gd name="T45" fmla="*/ 252 h 430"/>
                <a:gd name="T46" fmla="*/ 66 w 784"/>
                <a:gd name="T47" fmla="*/ 204 h 430"/>
                <a:gd name="T48" fmla="*/ 40 w 784"/>
                <a:gd name="T49" fmla="*/ 179 h 430"/>
                <a:gd name="T50" fmla="*/ 42 w 784"/>
                <a:gd name="T51" fmla="*/ 199 h 430"/>
                <a:gd name="T52" fmla="*/ 36 w 784"/>
                <a:gd name="T53" fmla="*/ 218 h 430"/>
                <a:gd name="T54" fmla="*/ 30 w 784"/>
                <a:gd name="T55" fmla="*/ 221 h 430"/>
                <a:gd name="T56" fmla="*/ 31 w 784"/>
                <a:gd name="T57" fmla="*/ 203 h 430"/>
                <a:gd name="T58" fmla="*/ 27 w 784"/>
                <a:gd name="T59" fmla="*/ 174 h 430"/>
                <a:gd name="T60" fmla="*/ 33 w 784"/>
                <a:gd name="T61" fmla="*/ 163 h 430"/>
                <a:gd name="T62" fmla="*/ 40 w 784"/>
                <a:gd name="T63" fmla="*/ 152 h 430"/>
                <a:gd name="T64" fmla="*/ 27 w 784"/>
                <a:gd name="T65" fmla="*/ 129 h 430"/>
                <a:gd name="T66" fmla="*/ 7 w 784"/>
                <a:gd name="T67" fmla="*/ 126 h 430"/>
                <a:gd name="T68" fmla="*/ 0 w 784"/>
                <a:gd name="T69" fmla="*/ 117 h 430"/>
                <a:gd name="T70" fmla="*/ 3 w 784"/>
                <a:gd name="T71" fmla="*/ 104 h 430"/>
                <a:gd name="T72" fmla="*/ 11 w 784"/>
                <a:gd name="T73" fmla="*/ 94 h 430"/>
                <a:gd name="T74" fmla="*/ 27 w 784"/>
                <a:gd name="T75" fmla="*/ 92 h 430"/>
                <a:gd name="T76" fmla="*/ 41 w 784"/>
                <a:gd name="T77" fmla="*/ 99 h 430"/>
                <a:gd name="T78" fmla="*/ 57 w 784"/>
                <a:gd name="T79" fmla="*/ 104 h 430"/>
                <a:gd name="T80" fmla="*/ 71 w 784"/>
                <a:gd name="T81" fmla="*/ 92 h 430"/>
                <a:gd name="T82" fmla="*/ 83 w 784"/>
                <a:gd name="T83" fmla="*/ 77 h 430"/>
                <a:gd name="T84" fmla="*/ 87 w 784"/>
                <a:gd name="T85" fmla="*/ 64 h 430"/>
                <a:gd name="T86" fmla="*/ 78 w 784"/>
                <a:gd name="T87" fmla="*/ 55 h 430"/>
                <a:gd name="T88" fmla="*/ 55 w 784"/>
                <a:gd name="T89" fmla="*/ 49 h 430"/>
                <a:gd name="T90" fmla="*/ 47 w 784"/>
                <a:gd name="T91" fmla="*/ 40 h 430"/>
                <a:gd name="T92" fmla="*/ 41 w 784"/>
                <a:gd name="T93" fmla="*/ 28 h 430"/>
                <a:gd name="T94" fmla="*/ 107 w 784"/>
                <a:gd name="T95" fmla="*/ 43 h 430"/>
                <a:gd name="T96" fmla="*/ 219 w 784"/>
                <a:gd name="T97" fmla="*/ 74 h 430"/>
                <a:gd name="T98" fmla="*/ 273 w 784"/>
                <a:gd name="T99" fmla="*/ 0 h 430"/>
                <a:gd name="T100" fmla="*/ 373 w 784"/>
                <a:gd name="T101" fmla="*/ 43 h 430"/>
                <a:gd name="T102" fmla="*/ 465 w 784"/>
                <a:gd name="T103" fmla="*/ 92 h 430"/>
                <a:gd name="T104" fmla="*/ 591 w 784"/>
                <a:gd name="T105" fmla="*/ 210 h 430"/>
                <a:gd name="T106" fmla="*/ 724 w 784"/>
                <a:gd name="T107" fmla="*/ 265 h 430"/>
                <a:gd name="T108" fmla="*/ 778 w 784"/>
                <a:gd name="T109" fmla="*/ 29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4" h="43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95" name="Freeform 353"/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>
              <a:off x="4425952" y="2203457"/>
              <a:ext cx="107950" cy="149226"/>
            </a:xfrm>
            <a:custGeom>
              <a:avLst/>
              <a:gdLst>
                <a:gd name="T0" fmla="*/ 30 w 246"/>
                <a:gd name="T1" fmla="*/ 27 h 284"/>
                <a:gd name="T2" fmla="*/ 28 w 246"/>
                <a:gd name="T3" fmla="*/ 24 h 284"/>
                <a:gd name="T4" fmla="*/ 24 w 246"/>
                <a:gd name="T5" fmla="*/ 17 h 284"/>
                <a:gd name="T6" fmla="*/ 35 w 246"/>
                <a:gd name="T7" fmla="*/ 5 h 284"/>
                <a:gd name="T8" fmla="*/ 67 w 246"/>
                <a:gd name="T9" fmla="*/ 1 h 284"/>
                <a:gd name="T10" fmla="*/ 126 w 246"/>
                <a:gd name="T11" fmla="*/ 12 h 284"/>
                <a:gd name="T12" fmla="*/ 131 w 246"/>
                <a:gd name="T13" fmla="*/ 30 h 284"/>
                <a:gd name="T14" fmla="*/ 139 w 246"/>
                <a:gd name="T15" fmla="*/ 46 h 284"/>
                <a:gd name="T16" fmla="*/ 151 w 246"/>
                <a:gd name="T17" fmla="*/ 57 h 284"/>
                <a:gd name="T18" fmla="*/ 165 w 246"/>
                <a:gd name="T19" fmla="*/ 67 h 284"/>
                <a:gd name="T20" fmla="*/ 191 w 246"/>
                <a:gd name="T21" fmla="*/ 87 h 284"/>
                <a:gd name="T22" fmla="*/ 203 w 246"/>
                <a:gd name="T23" fmla="*/ 101 h 284"/>
                <a:gd name="T24" fmla="*/ 212 w 246"/>
                <a:gd name="T25" fmla="*/ 117 h 284"/>
                <a:gd name="T26" fmla="*/ 226 w 246"/>
                <a:gd name="T27" fmla="*/ 117 h 284"/>
                <a:gd name="T28" fmla="*/ 221 w 246"/>
                <a:gd name="T29" fmla="*/ 124 h 284"/>
                <a:gd name="T30" fmla="*/ 221 w 246"/>
                <a:gd name="T31" fmla="*/ 129 h 284"/>
                <a:gd name="T32" fmla="*/ 228 w 246"/>
                <a:gd name="T33" fmla="*/ 140 h 284"/>
                <a:gd name="T34" fmla="*/ 239 w 246"/>
                <a:gd name="T35" fmla="*/ 154 h 284"/>
                <a:gd name="T36" fmla="*/ 244 w 246"/>
                <a:gd name="T37" fmla="*/ 162 h 284"/>
                <a:gd name="T38" fmla="*/ 246 w 246"/>
                <a:gd name="T39" fmla="*/ 173 h 284"/>
                <a:gd name="T40" fmla="*/ 241 w 246"/>
                <a:gd name="T41" fmla="*/ 184 h 284"/>
                <a:gd name="T42" fmla="*/ 233 w 246"/>
                <a:gd name="T43" fmla="*/ 192 h 284"/>
                <a:gd name="T44" fmla="*/ 223 w 246"/>
                <a:gd name="T45" fmla="*/ 198 h 284"/>
                <a:gd name="T46" fmla="*/ 220 w 246"/>
                <a:gd name="T47" fmla="*/ 204 h 284"/>
                <a:gd name="T48" fmla="*/ 189 w 246"/>
                <a:gd name="T49" fmla="*/ 215 h 284"/>
                <a:gd name="T50" fmla="*/ 164 w 246"/>
                <a:gd name="T51" fmla="*/ 230 h 284"/>
                <a:gd name="T52" fmla="*/ 113 w 246"/>
                <a:gd name="T53" fmla="*/ 265 h 284"/>
                <a:gd name="T54" fmla="*/ 88 w 246"/>
                <a:gd name="T55" fmla="*/ 231 h 284"/>
                <a:gd name="T56" fmla="*/ 79 w 246"/>
                <a:gd name="T57" fmla="*/ 220 h 284"/>
                <a:gd name="T58" fmla="*/ 72 w 246"/>
                <a:gd name="T59" fmla="*/ 216 h 284"/>
                <a:gd name="T60" fmla="*/ 60 w 246"/>
                <a:gd name="T61" fmla="*/ 217 h 284"/>
                <a:gd name="T62" fmla="*/ 54 w 246"/>
                <a:gd name="T63" fmla="*/ 221 h 284"/>
                <a:gd name="T64" fmla="*/ 49 w 246"/>
                <a:gd name="T65" fmla="*/ 228 h 284"/>
                <a:gd name="T66" fmla="*/ 48 w 246"/>
                <a:gd name="T67" fmla="*/ 236 h 284"/>
                <a:gd name="T68" fmla="*/ 45 w 246"/>
                <a:gd name="T69" fmla="*/ 257 h 284"/>
                <a:gd name="T70" fmla="*/ 41 w 246"/>
                <a:gd name="T71" fmla="*/ 270 h 284"/>
                <a:gd name="T72" fmla="*/ 33 w 246"/>
                <a:gd name="T73" fmla="*/ 284 h 284"/>
                <a:gd name="T74" fmla="*/ 26 w 246"/>
                <a:gd name="T75" fmla="*/ 243 h 284"/>
                <a:gd name="T76" fmla="*/ 17 w 246"/>
                <a:gd name="T77" fmla="*/ 227 h 284"/>
                <a:gd name="T78" fmla="*/ 11 w 246"/>
                <a:gd name="T79" fmla="*/ 221 h 284"/>
                <a:gd name="T80" fmla="*/ 0 w 246"/>
                <a:gd name="T81" fmla="*/ 216 h 284"/>
                <a:gd name="T82" fmla="*/ 1 w 246"/>
                <a:gd name="T83" fmla="*/ 204 h 284"/>
                <a:gd name="T84" fmla="*/ 4 w 246"/>
                <a:gd name="T85" fmla="*/ 193 h 284"/>
                <a:gd name="T86" fmla="*/ 15 w 246"/>
                <a:gd name="T87" fmla="*/ 176 h 284"/>
                <a:gd name="T88" fmla="*/ 31 w 246"/>
                <a:gd name="T89" fmla="*/ 161 h 284"/>
                <a:gd name="T90" fmla="*/ 46 w 246"/>
                <a:gd name="T91" fmla="*/ 141 h 284"/>
                <a:gd name="T92" fmla="*/ 33 w 246"/>
                <a:gd name="T93" fmla="*/ 4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6" h="284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96" name="Freeform 354"/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>
              <a:off x="4473577" y="2311408"/>
              <a:ext cx="68263" cy="60325"/>
            </a:xfrm>
            <a:custGeom>
              <a:avLst/>
              <a:gdLst>
                <a:gd name="T0" fmla="*/ 114 w 160"/>
                <a:gd name="T1" fmla="*/ 0 h 117"/>
                <a:gd name="T2" fmla="*/ 114 w 160"/>
                <a:gd name="T3" fmla="*/ 9 h 117"/>
                <a:gd name="T4" fmla="*/ 114 w 160"/>
                <a:gd name="T5" fmla="*/ 18 h 117"/>
                <a:gd name="T6" fmla="*/ 115 w 160"/>
                <a:gd name="T7" fmla="*/ 25 h 117"/>
                <a:gd name="T8" fmla="*/ 117 w 160"/>
                <a:gd name="T9" fmla="*/ 32 h 117"/>
                <a:gd name="T10" fmla="*/ 119 w 160"/>
                <a:gd name="T11" fmla="*/ 34 h 117"/>
                <a:gd name="T12" fmla="*/ 121 w 160"/>
                <a:gd name="T13" fmla="*/ 37 h 117"/>
                <a:gd name="T14" fmla="*/ 123 w 160"/>
                <a:gd name="T15" fmla="*/ 38 h 117"/>
                <a:gd name="T16" fmla="*/ 127 w 160"/>
                <a:gd name="T17" fmla="*/ 39 h 117"/>
                <a:gd name="T18" fmla="*/ 131 w 160"/>
                <a:gd name="T19" fmla="*/ 40 h 117"/>
                <a:gd name="T20" fmla="*/ 135 w 160"/>
                <a:gd name="T21" fmla="*/ 39 h 117"/>
                <a:gd name="T22" fmla="*/ 140 w 160"/>
                <a:gd name="T23" fmla="*/ 38 h 117"/>
                <a:gd name="T24" fmla="*/ 146 w 160"/>
                <a:gd name="T25" fmla="*/ 36 h 117"/>
                <a:gd name="T26" fmla="*/ 149 w 160"/>
                <a:gd name="T27" fmla="*/ 43 h 117"/>
                <a:gd name="T28" fmla="*/ 153 w 160"/>
                <a:gd name="T29" fmla="*/ 52 h 117"/>
                <a:gd name="T30" fmla="*/ 157 w 160"/>
                <a:gd name="T31" fmla="*/ 64 h 117"/>
                <a:gd name="T32" fmla="*/ 160 w 160"/>
                <a:gd name="T33" fmla="*/ 74 h 117"/>
                <a:gd name="T34" fmla="*/ 133 w 160"/>
                <a:gd name="T35" fmla="*/ 88 h 117"/>
                <a:gd name="T36" fmla="*/ 106 w 160"/>
                <a:gd name="T37" fmla="*/ 102 h 117"/>
                <a:gd name="T38" fmla="*/ 92 w 160"/>
                <a:gd name="T39" fmla="*/ 107 h 117"/>
                <a:gd name="T40" fmla="*/ 76 w 160"/>
                <a:gd name="T41" fmla="*/ 113 h 117"/>
                <a:gd name="T42" fmla="*/ 62 w 160"/>
                <a:gd name="T43" fmla="*/ 116 h 117"/>
                <a:gd name="T44" fmla="*/ 47 w 160"/>
                <a:gd name="T45" fmla="*/ 117 h 117"/>
                <a:gd name="T46" fmla="*/ 32 w 160"/>
                <a:gd name="T47" fmla="*/ 99 h 117"/>
                <a:gd name="T48" fmla="*/ 21 w 160"/>
                <a:gd name="T49" fmla="*/ 83 h 117"/>
                <a:gd name="T50" fmla="*/ 10 w 160"/>
                <a:gd name="T51" fmla="*/ 69 h 117"/>
                <a:gd name="T52" fmla="*/ 0 w 160"/>
                <a:gd name="T53" fmla="*/ 55 h 117"/>
                <a:gd name="T54" fmla="*/ 13 w 160"/>
                <a:gd name="T55" fmla="*/ 48 h 117"/>
                <a:gd name="T56" fmla="*/ 41 w 160"/>
                <a:gd name="T57" fmla="*/ 32 h 117"/>
                <a:gd name="T58" fmla="*/ 60 w 160"/>
                <a:gd name="T59" fmla="*/ 23 h 117"/>
                <a:gd name="T60" fmla="*/ 78 w 160"/>
                <a:gd name="T61" fmla="*/ 14 h 117"/>
                <a:gd name="T62" fmla="*/ 97 w 160"/>
                <a:gd name="T63" fmla="*/ 6 h 117"/>
                <a:gd name="T64" fmla="*/ 114 w 160"/>
                <a:gd name="T6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117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97" name="Freeform 355"/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>
              <a:off x="4557715" y="2935299"/>
              <a:ext cx="411162" cy="611189"/>
            </a:xfrm>
            <a:custGeom>
              <a:avLst/>
              <a:gdLst>
                <a:gd name="T0" fmla="*/ 742 w 943"/>
                <a:gd name="T1" fmla="*/ 5 h 1172"/>
                <a:gd name="T2" fmla="*/ 765 w 943"/>
                <a:gd name="T3" fmla="*/ 23 h 1172"/>
                <a:gd name="T4" fmla="*/ 803 w 943"/>
                <a:gd name="T5" fmla="*/ 30 h 1172"/>
                <a:gd name="T6" fmla="*/ 814 w 943"/>
                <a:gd name="T7" fmla="*/ 55 h 1172"/>
                <a:gd name="T8" fmla="*/ 835 w 943"/>
                <a:gd name="T9" fmla="*/ 109 h 1172"/>
                <a:gd name="T10" fmla="*/ 837 w 943"/>
                <a:gd name="T11" fmla="*/ 187 h 1172"/>
                <a:gd name="T12" fmla="*/ 857 w 943"/>
                <a:gd name="T13" fmla="*/ 243 h 1172"/>
                <a:gd name="T14" fmla="*/ 922 w 943"/>
                <a:gd name="T15" fmla="*/ 292 h 1172"/>
                <a:gd name="T16" fmla="*/ 879 w 943"/>
                <a:gd name="T17" fmla="*/ 361 h 1172"/>
                <a:gd name="T18" fmla="*/ 851 w 943"/>
                <a:gd name="T19" fmla="*/ 410 h 1172"/>
                <a:gd name="T20" fmla="*/ 809 w 943"/>
                <a:gd name="T21" fmla="*/ 635 h 1172"/>
                <a:gd name="T22" fmla="*/ 770 w 943"/>
                <a:gd name="T23" fmla="*/ 677 h 1172"/>
                <a:gd name="T24" fmla="*/ 763 w 943"/>
                <a:gd name="T25" fmla="*/ 721 h 1172"/>
                <a:gd name="T26" fmla="*/ 745 w 943"/>
                <a:gd name="T27" fmla="*/ 735 h 1172"/>
                <a:gd name="T28" fmla="*/ 723 w 943"/>
                <a:gd name="T29" fmla="*/ 798 h 1172"/>
                <a:gd name="T30" fmla="*/ 692 w 943"/>
                <a:gd name="T31" fmla="*/ 877 h 1172"/>
                <a:gd name="T32" fmla="*/ 662 w 943"/>
                <a:gd name="T33" fmla="*/ 903 h 1172"/>
                <a:gd name="T34" fmla="*/ 664 w 943"/>
                <a:gd name="T35" fmla="*/ 934 h 1172"/>
                <a:gd name="T36" fmla="*/ 686 w 943"/>
                <a:gd name="T37" fmla="*/ 939 h 1172"/>
                <a:gd name="T38" fmla="*/ 709 w 943"/>
                <a:gd name="T39" fmla="*/ 950 h 1172"/>
                <a:gd name="T40" fmla="*/ 742 w 943"/>
                <a:gd name="T41" fmla="*/ 971 h 1172"/>
                <a:gd name="T42" fmla="*/ 756 w 943"/>
                <a:gd name="T43" fmla="*/ 1007 h 1172"/>
                <a:gd name="T44" fmla="*/ 775 w 943"/>
                <a:gd name="T45" fmla="*/ 1043 h 1172"/>
                <a:gd name="T46" fmla="*/ 803 w 943"/>
                <a:gd name="T47" fmla="*/ 1053 h 1172"/>
                <a:gd name="T48" fmla="*/ 809 w 943"/>
                <a:gd name="T49" fmla="*/ 1094 h 1172"/>
                <a:gd name="T50" fmla="*/ 718 w 943"/>
                <a:gd name="T51" fmla="*/ 1115 h 1172"/>
                <a:gd name="T52" fmla="*/ 687 w 943"/>
                <a:gd name="T53" fmla="*/ 1157 h 1172"/>
                <a:gd name="T54" fmla="*/ 598 w 943"/>
                <a:gd name="T55" fmla="*/ 1170 h 1172"/>
                <a:gd name="T56" fmla="*/ 515 w 943"/>
                <a:gd name="T57" fmla="*/ 1158 h 1172"/>
                <a:gd name="T58" fmla="*/ 464 w 943"/>
                <a:gd name="T59" fmla="*/ 1123 h 1172"/>
                <a:gd name="T60" fmla="*/ 390 w 943"/>
                <a:gd name="T61" fmla="*/ 1125 h 1172"/>
                <a:gd name="T62" fmla="*/ 319 w 943"/>
                <a:gd name="T63" fmla="*/ 1120 h 1172"/>
                <a:gd name="T64" fmla="*/ 297 w 943"/>
                <a:gd name="T65" fmla="*/ 1104 h 1172"/>
                <a:gd name="T66" fmla="*/ 294 w 943"/>
                <a:gd name="T67" fmla="*/ 1075 h 1172"/>
                <a:gd name="T68" fmla="*/ 274 w 943"/>
                <a:gd name="T69" fmla="*/ 1029 h 1172"/>
                <a:gd name="T70" fmla="*/ 216 w 943"/>
                <a:gd name="T71" fmla="*/ 974 h 1172"/>
                <a:gd name="T72" fmla="*/ 193 w 943"/>
                <a:gd name="T73" fmla="*/ 925 h 1172"/>
                <a:gd name="T74" fmla="*/ 152 w 943"/>
                <a:gd name="T75" fmla="*/ 903 h 1172"/>
                <a:gd name="T76" fmla="*/ 120 w 943"/>
                <a:gd name="T77" fmla="*/ 846 h 1172"/>
                <a:gd name="T78" fmla="*/ 97 w 943"/>
                <a:gd name="T79" fmla="*/ 788 h 1172"/>
                <a:gd name="T80" fmla="*/ 65 w 943"/>
                <a:gd name="T81" fmla="*/ 758 h 1172"/>
                <a:gd name="T82" fmla="*/ 33 w 943"/>
                <a:gd name="T83" fmla="*/ 676 h 1172"/>
                <a:gd name="T84" fmla="*/ 4 w 943"/>
                <a:gd name="T85" fmla="*/ 611 h 1172"/>
                <a:gd name="T86" fmla="*/ 18 w 943"/>
                <a:gd name="T87" fmla="*/ 577 h 1172"/>
                <a:gd name="T88" fmla="*/ 29 w 943"/>
                <a:gd name="T89" fmla="*/ 521 h 1172"/>
                <a:gd name="T90" fmla="*/ 64 w 943"/>
                <a:gd name="T91" fmla="*/ 474 h 1172"/>
                <a:gd name="T92" fmla="*/ 113 w 943"/>
                <a:gd name="T93" fmla="*/ 222 h 1172"/>
                <a:gd name="T94" fmla="*/ 123 w 943"/>
                <a:gd name="T95" fmla="*/ 179 h 1172"/>
                <a:gd name="T96" fmla="*/ 153 w 943"/>
                <a:gd name="T97" fmla="*/ 171 h 1172"/>
                <a:gd name="T98" fmla="*/ 160 w 943"/>
                <a:gd name="T99" fmla="*/ 122 h 1172"/>
                <a:gd name="T100" fmla="*/ 159 w 943"/>
                <a:gd name="T101" fmla="*/ 67 h 1172"/>
                <a:gd name="T102" fmla="*/ 679 w 943"/>
                <a:gd name="T103" fmla="*/ 69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98" name="Freeform 356"/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>
              <a:off x="5041902" y="3275025"/>
              <a:ext cx="244475" cy="431802"/>
            </a:xfrm>
            <a:custGeom>
              <a:avLst/>
              <a:gdLst>
                <a:gd name="T0" fmla="*/ 98 w 556"/>
                <a:gd name="T1" fmla="*/ 62 h 819"/>
                <a:gd name="T2" fmla="*/ 112 w 556"/>
                <a:gd name="T3" fmla="*/ 56 h 819"/>
                <a:gd name="T4" fmla="*/ 129 w 556"/>
                <a:gd name="T5" fmla="*/ 69 h 819"/>
                <a:gd name="T6" fmla="*/ 149 w 556"/>
                <a:gd name="T7" fmla="*/ 85 h 819"/>
                <a:gd name="T8" fmla="*/ 171 w 556"/>
                <a:gd name="T9" fmla="*/ 92 h 819"/>
                <a:gd name="T10" fmla="*/ 215 w 556"/>
                <a:gd name="T11" fmla="*/ 88 h 819"/>
                <a:gd name="T12" fmla="*/ 257 w 556"/>
                <a:gd name="T13" fmla="*/ 82 h 819"/>
                <a:gd name="T14" fmla="*/ 291 w 556"/>
                <a:gd name="T15" fmla="*/ 79 h 819"/>
                <a:gd name="T16" fmla="*/ 301 w 556"/>
                <a:gd name="T17" fmla="*/ 74 h 819"/>
                <a:gd name="T18" fmla="*/ 301 w 556"/>
                <a:gd name="T19" fmla="*/ 68 h 819"/>
                <a:gd name="T20" fmla="*/ 355 w 556"/>
                <a:gd name="T21" fmla="*/ 63 h 819"/>
                <a:gd name="T22" fmla="*/ 434 w 556"/>
                <a:gd name="T23" fmla="*/ 45 h 819"/>
                <a:gd name="T24" fmla="*/ 479 w 556"/>
                <a:gd name="T25" fmla="*/ 28 h 819"/>
                <a:gd name="T26" fmla="*/ 514 w 556"/>
                <a:gd name="T27" fmla="*/ 8 h 819"/>
                <a:gd name="T28" fmla="*/ 547 w 556"/>
                <a:gd name="T29" fmla="*/ 31 h 819"/>
                <a:gd name="T30" fmla="*/ 555 w 556"/>
                <a:gd name="T31" fmla="*/ 57 h 819"/>
                <a:gd name="T32" fmla="*/ 552 w 556"/>
                <a:gd name="T33" fmla="*/ 113 h 819"/>
                <a:gd name="T34" fmla="*/ 532 w 556"/>
                <a:gd name="T35" fmla="*/ 174 h 819"/>
                <a:gd name="T36" fmla="*/ 502 w 556"/>
                <a:gd name="T37" fmla="*/ 231 h 819"/>
                <a:gd name="T38" fmla="*/ 447 w 556"/>
                <a:gd name="T39" fmla="*/ 321 h 819"/>
                <a:gd name="T40" fmla="*/ 423 w 556"/>
                <a:gd name="T41" fmla="*/ 375 h 819"/>
                <a:gd name="T42" fmla="*/ 410 w 556"/>
                <a:gd name="T43" fmla="*/ 415 h 819"/>
                <a:gd name="T44" fmla="*/ 379 w 556"/>
                <a:gd name="T45" fmla="*/ 473 h 819"/>
                <a:gd name="T46" fmla="*/ 330 w 556"/>
                <a:gd name="T47" fmla="*/ 531 h 819"/>
                <a:gd name="T48" fmla="*/ 288 w 556"/>
                <a:gd name="T49" fmla="*/ 566 h 819"/>
                <a:gd name="T50" fmla="*/ 239 w 556"/>
                <a:gd name="T51" fmla="*/ 600 h 819"/>
                <a:gd name="T52" fmla="*/ 168 w 556"/>
                <a:gd name="T53" fmla="*/ 651 h 819"/>
                <a:gd name="T54" fmla="*/ 143 w 556"/>
                <a:gd name="T55" fmla="*/ 680 h 819"/>
                <a:gd name="T56" fmla="*/ 131 w 556"/>
                <a:gd name="T57" fmla="*/ 700 h 819"/>
                <a:gd name="T58" fmla="*/ 116 w 556"/>
                <a:gd name="T59" fmla="*/ 717 h 819"/>
                <a:gd name="T60" fmla="*/ 71 w 556"/>
                <a:gd name="T61" fmla="*/ 745 h 819"/>
                <a:gd name="T62" fmla="*/ 19 w 556"/>
                <a:gd name="T63" fmla="*/ 801 h 819"/>
                <a:gd name="T64" fmla="*/ 2 w 556"/>
                <a:gd name="T65" fmla="*/ 564 h 819"/>
                <a:gd name="T66" fmla="*/ 3 w 556"/>
                <a:gd name="T67" fmla="*/ 554 h 819"/>
                <a:gd name="T68" fmla="*/ 27 w 556"/>
                <a:gd name="T69" fmla="*/ 533 h 819"/>
                <a:gd name="T70" fmla="*/ 42 w 556"/>
                <a:gd name="T71" fmla="*/ 516 h 819"/>
                <a:gd name="T72" fmla="*/ 60 w 556"/>
                <a:gd name="T73" fmla="*/ 497 h 819"/>
                <a:gd name="T74" fmla="*/ 111 w 556"/>
                <a:gd name="T75" fmla="*/ 480 h 819"/>
                <a:gd name="T76" fmla="*/ 119 w 556"/>
                <a:gd name="T77" fmla="*/ 470 h 819"/>
                <a:gd name="T78" fmla="*/ 129 w 556"/>
                <a:gd name="T79" fmla="*/ 452 h 819"/>
                <a:gd name="T80" fmla="*/ 152 w 556"/>
                <a:gd name="T81" fmla="*/ 440 h 819"/>
                <a:gd name="T82" fmla="*/ 174 w 556"/>
                <a:gd name="T83" fmla="*/ 439 h 819"/>
                <a:gd name="T84" fmla="*/ 196 w 556"/>
                <a:gd name="T85" fmla="*/ 439 h 819"/>
                <a:gd name="T86" fmla="*/ 228 w 556"/>
                <a:gd name="T87" fmla="*/ 429 h 819"/>
                <a:gd name="T88" fmla="*/ 251 w 556"/>
                <a:gd name="T89" fmla="*/ 405 h 819"/>
                <a:gd name="T90" fmla="*/ 265 w 556"/>
                <a:gd name="T91" fmla="*/ 379 h 819"/>
                <a:gd name="T92" fmla="*/ 296 w 556"/>
                <a:gd name="T93" fmla="*/ 347 h 819"/>
                <a:gd name="T94" fmla="*/ 354 w 556"/>
                <a:gd name="T95" fmla="*/ 293 h 819"/>
                <a:gd name="T96" fmla="*/ 377 w 556"/>
                <a:gd name="T97" fmla="*/ 266 h 819"/>
                <a:gd name="T98" fmla="*/ 324 w 556"/>
                <a:gd name="T99" fmla="*/ 246 h 819"/>
                <a:gd name="T100" fmla="*/ 257 w 556"/>
                <a:gd name="T101" fmla="*/ 228 h 819"/>
                <a:gd name="T102" fmla="*/ 184 w 556"/>
                <a:gd name="T103" fmla="*/ 209 h 819"/>
                <a:gd name="T104" fmla="*/ 149 w 556"/>
                <a:gd name="T105" fmla="*/ 187 h 819"/>
                <a:gd name="T106" fmla="*/ 112 w 556"/>
                <a:gd name="T107" fmla="*/ 154 h 819"/>
                <a:gd name="T108" fmla="*/ 89 w 556"/>
                <a:gd name="T109" fmla="*/ 121 h 819"/>
                <a:gd name="T110" fmla="*/ 77 w 556"/>
                <a:gd name="T111" fmla="*/ 80 h 819"/>
                <a:gd name="T112" fmla="*/ 65 w 556"/>
                <a:gd name="T113" fmla="*/ 87 h 819"/>
                <a:gd name="T114" fmla="*/ 84 w 556"/>
                <a:gd name="T115" fmla="*/ 68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56" h="819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499" name="Freeform 357"/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>
              <a:off x="5049840" y="3262325"/>
              <a:ext cx="38100" cy="58737"/>
            </a:xfrm>
            <a:custGeom>
              <a:avLst/>
              <a:gdLst>
                <a:gd name="T0" fmla="*/ 59 w 86"/>
                <a:gd name="T1" fmla="*/ 0 h 97"/>
                <a:gd name="T2" fmla="*/ 56 w 86"/>
                <a:gd name="T3" fmla="*/ 2 h 97"/>
                <a:gd name="T4" fmla="*/ 52 w 86"/>
                <a:gd name="T5" fmla="*/ 3 h 97"/>
                <a:gd name="T6" fmla="*/ 46 w 86"/>
                <a:gd name="T7" fmla="*/ 3 h 97"/>
                <a:gd name="T8" fmla="*/ 40 w 86"/>
                <a:gd name="T9" fmla="*/ 3 h 97"/>
                <a:gd name="T10" fmla="*/ 33 w 86"/>
                <a:gd name="T11" fmla="*/ 3 h 97"/>
                <a:gd name="T12" fmla="*/ 27 w 86"/>
                <a:gd name="T13" fmla="*/ 3 h 97"/>
                <a:gd name="T14" fmla="*/ 23 w 86"/>
                <a:gd name="T15" fmla="*/ 4 h 97"/>
                <a:gd name="T16" fmla="*/ 20 w 86"/>
                <a:gd name="T17" fmla="*/ 6 h 97"/>
                <a:gd name="T18" fmla="*/ 16 w 86"/>
                <a:gd name="T19" fmla="*/ 9 h 97"/>
                <a:gd name="T20" fmla="*/ 13 w 86"/>
                <a:gd name="T21" fmla="*/ 12 h 97"/>
                <a:gd name="T22" fmla="*/ 11 w 86"/>
                <a:gd name="T23" fmla="*/ 15 h 97"/>
                <a:gd name="T24" fmla="*/ 8 w 86"/>
                <a:gd name="T25" fmla="*/ 20 h 97"/>
                <a:gd name="T26" fmla="*/ 4 w 86"/>
                <a:gd name="T27" fmla="*/ 29 h 97"/>
                <a:gd name="T28" fmla="*/ 2 w 86"/>
                <a:gd name="T29" fmla="*/ 38 h 97"/>
                <a:gd name="T30" fmla="*/ 0 w 86"/>
                <a:gd name="T31" fmla="*/ 57 h 97"/>
                <a:gd name="T32" fmla="*/ 0 w 86"/>
                <a:gd name="T33" fmla="*/ 75 h 97"/>
                <a:gd name="T34" fmla="*/ 0 w 86"/>
                <a:gd name="T35" fmla="*/ 81 h 97"/>
                <a:gd name="T36" fmla="*/ 1 w 86"/>
                <a:gd name="T37" fmla="*/ 86 h 97"/>
                <a:gd name="T38" fmla="*/ 3 w 86"/>
                <a:gd name="T39" fmla="*/ 90 h 97"/>
                <a:gd name="T40" fmla="*/ 7 w 86"/>
                <a:gd name="T41" fmla="*/ 93 h 97"/>
                <a:gd name="T42" fmla="*/ 10 w 86"/>
                <a:gd name="T43" fmla="*/ 95 h 97"/>
                <a:gd name="T44" fmla="*/ 13 w 86"/>
                <a:gd name="T45" fmla="*/ 96 h 97"/>
                <a:gd name="T46" fmla="*/ 18 w 86"/>
                <a:gd name="T47" fmla="*/ 97 h 97"/>
                <a:gd name="T48" fmla="*/ 21 w 86"/>
                <a:gd name="T49" fmla="*/ 97 h 97"/>
                <a:gd name="T50" fmla="*/ 40 w 86"/>
                <a:gd name="T51" fmla="*/ 95 h 97"/>
                <a:gd name="T52" fmla="*/ 53 w 86"/>
                <a:gd name="T53" fmla="*/ 93 h 97"/>
                <a:gd name="T54" fmla="*/ 86 w 86"/>
                <a:gd name="T55" fmla="*/ 68 h 97"/>
                <a:gd name="T56" fmla="*/ 59 w 86"/>
                <a:gd name="T5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97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00" name="Freeform 358"/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>
              <a:off x="4848227" y="3173425"/>
              <a:ext cx="363538" cy="376239"/>
            </a:xfrm>
            <a:custGeom>
              <a:avLst/>
              <a:gdLst>
                <a:gd name="T0" fmla="*/ 182 w 845"/>
                <a:gd name="T1" fmla="*/ 36 h 720"/>
                <a:gd name="T2" fmla="*/ 205 w 845"/>
                <a:gd name="T3" fmla="*/ 28 h 720"/>
                <a:gd name="T4" fmla="*/ 247 w 845"/>
                <a:gd name="T5" fmla="*/ 0 h 720"/>
                <a:gd name="T6" fmla="*/ 273 w 845"/>
                <a:gd name="T7" fmla="*/ 12 h 720"/>
                <a:gd name="T8" fmla="*/ 327 w 845"/>
                <a:gd name="T9" fmla="*/ 37 h 720"/>
                <a:gd name="T10" fmla="*/ 380 w 845"/>
                <a:gd name="T11" fmla="*/ 67 h 720"/>
                <a:gd name="T12" fmla="*/ 426 w 845"/>
                <a:gd name="T13" fmla="*/ 98 h 720"/>
                <a:gd name="T14" fmla="*/ 442 w 845"/>
                <a:gd name="T15" fmla="*/ 125 h 720"/>
                <a:gd name="T16" fmla="*/ 443 w 845"/>
                <a:gd name="T17" fmla="*/ 140 h 720"/>
                <a:gd name="T18" fmla="*/ 458 w 845"/>
                <a:gd name="T19" fmla="*/ 147 h 720"/>
                <a:gd name="T20" fmla="*/ 499 w 845"/>
                <a:gd name="T21" fmla="*/ 178 h 720"/>
                <a:gd name="T22" fmla="*/ 506 w 845"/>
                <a:gd name="T23" fmla="*/ 172 h 720"/>
                <a:gd name="T24" fmla="*/ 488 w 845"/>
                <a:gd name="T25" fmla="*/ 184 h 720"/>
                <a:gd name="T26" fmla="*/ 481 w 845"/>
                <a:gd name="T27" fmla="*/ 202 h 720"/>
                <a:gd name="T28" fmla="*/ 481 w 845"/>
                <a:gd name="T29" fmla="*/ 252 h 720"/>
                <a:gd name="T30" fmla="*/ 493 w 845"/>
                <a:gd name="T31" fmla="*/ 264 h 720"/>
                <a:gd name="T32" fmla="*/ 526 w 845"/>
                <a:gd name="T33" fmla="*/ 265 h 720"/>
                <a:gd name="T34" fmla="*/ 545 w 845"/>
                <a:gd name="T35" fmla="*/ 319 h 720"/>
                <a:gd name="T36" fmla="*/ 583 w 845"/>
                <a:gd name="T37" fmla="*/ 361 h 720"/>
                <a:gd name="T38" fmla="*/ 645 w 845"/>
                <a:gd name="T39" fmla="*/ 400 h 720"/>
                <a:gd name="T40" fmla="*/ 738 w 845"/>
                <a:gd name="T41" fmla="*/ 430 h 720"/>
                <a:gd name="T42" fmla="*/ 845 w 845"/>
                <a:gd name="T43" fmla="*/ 449 h 720"/>
                <a:gd name="T44" fmla="*/ 811 w 845"/>
                <a:gd name="T45" fmla="*/ 482 h 720"/>
                <a:gd name="T46" fmla="*/ 731 w 845"/>
                <a:gd name="T47" fmla="*/ 547 h 720"/>
                <a:gd name="T48" fmla="*/ 712 w 845"/>
                <a:gd name="T49" fmla="*/ 579 h 720"/>
                <a:gd name="T50" fmla="*/ 697 w 845"/>
                <a:gd name="T51" fmla="*/ 617 h 720"/>
                <a:gd name="T52" fmla="*/ 674 w 845"/>
                <a:gd name="T53" fmla="*/ 629 h 720"/>
                <a:gd name="T54" fmla="*/ 580 w 845"/>
                <a:gd name="T55" fmla="*/ 655 h 720"/>
                <a:gd name="T56" fmla="*/ 559 w 845"/>
                <a:gd name="T57" fmla="*/ 671 h 720"/>
                <a:gd name="T58" fmla="*/ 525 w 845"/>
                <a:gd name="T59" fmla="*/ 681 h 720"/>
                <a:gd name="T60" fmla="*/ 482 w 845"/>
                <a:gd name="T61" fmla="*/ 693 h 720"/>
                <a:gd name="T62" fmla="*/ 461 w 845"/>
                <a:gd name="T63" fmla="*/ 680 h 720"/>
                <a:gd name="T64" fmla="*/ 427 w 845"/>
                <a:gd name="T65" fmla="*/ 679 h 720"/>
                <a:gd name="T66" fmla="*/ 405 w 845"/>
                <a:gd name="T67" fmla="*/ 699 h 720"/>
                <a:gd name="T68" fmla="*/ 390 w 845"/>
                <a:gd name="T69" fmla="*/ 714 h 720"/>
                <a:gd name="T70" fmla="*/ 360 w 845"/>
                <a:gd name="T71" fmla="*/ 720 h 720"/>
                <a:gd name="T72" fmla="*/ 318 w 845"/>
                <a:gd name="T73" fmla="*/ 714 h 720"/>
                <a:gd name="T74" fmla="*/ 289 w 845"/>
                <a:gd name="T75" fmla="*/ 698 h 720"/>
                <a:gd name="T76" fmla="*/ 246 w 845"/>
                <a:gd name="T77" fmla="*/ 671 h 720"/>
                <a:gd name="T78" fmla="*/ 181 w 845"/>
                <a:gd name="T79" fmla="*/ 661 h 720"/>
                <a:gd name="T80" fmla="*/ 140 w 845"/>
                <a:gd name="T81" fmla="*/ 653 h 720"/>
                <a:gd name="T82" fmla="*/ 151 w 845"/>
                <a:gd name="T83" fmla="*/ 614 h 720"/>
                <a:gd name="T84" fmla="*/ 127 w 845"/>
                <a:gd name="T85" fmla="*/ 596 h 720"/>
                <a:gd name="T86" fmla="*/ 108 w 845"/>
                <a:gd name="T87" fmla="*/ 583 h 720"/>
                <a:gd name="T88" fmla="*/ 93 w 845"/>
                <a:gd name="T89" fmla="*/ 551 h 720"/>
                <a:gd name="T90" fmla="*/ 77 w 845"/>
                <a:gd name="T91" fmla="*/ 511 h 720"/>
                <a:gd name="T92" fmla="*/ 49 w 845"/>
                <a:gd name="T93" fmla="*/ 489 h 720"/>
                <a:gd name="T94" fmla="*/ 16 w 845"/>
                <a:gd name="T95" fmla="*/ 477 h 720"/>
                <a:gd name="T96" fmla="*/ 5 w 845"/>
                <a:gd name="T97" fmla="*/ 472 h 720"/>
                <a:gd name="T98" fmla="*/ 2 w 845"/>
                <a:gd name="T99" fmla="*/ 448 h 720"/>
                <a:gd name="T100" fmla="*/ 21 w 845"/>
                <a:gd name="T101" fmla="*/ 422 h 720"/>
                <a:gd name="T102" fmla="*/ 55 w 845"/>
                <a:gd name="T103" fmla="*/ 413 h 720"/>
                <a:gd name="T104" fmla="*/ 67 w 845"/>
                <a:gd name="T105" fmla="*/ 321 h 720"/>
                <a:gd name="T106" fmla="*/ 82 w 845"/>
                <a:gd name="T107" fmla="*/ 275 h 720"/>
                <a:gd name="T108" fmla="*/ 95 w 845"/>
                <a:gd name="T109" fmla="*/ 260 h 720"/>
                <a:gd name="T110" fmla="*/ 103 w 845"/>
                <a:gd name="T111" fmla="*/ 236 h 720"/>
                <a:gd name="T112" fmla="*/ 116 w 845"/>
                <a:gd name="T113" fmla="*/ 206 h 720"/>
                <a:gd name="T114" fmla="*/ 148 w 845"/>
                <a:gd name="T115" fmla="*/ 178 h 720"/>
                <a:gd name="T116" fmla="*/ 167 w 845"/>
                <a:gd name="T117" fmla="*/ 16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45" h="72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01" name="Line 359"/>
            <p:cNvSpPr>
              <a:spLocks noChangeShapeType="1"/>
            </p:cNvSpPr>
            <p:nvPr>
              <p:custDataLst>
                <p:tags r:id="rId292"/>
              </p:custDataLst>
            </p:nvPr>
          </p:nvSpPr>
          <p:spPr bwMode="auto">
            <a:xfrm flipH="1">
              <a:off x="1708151" y="3692539"/>
              <a:ext cx="4763" cy="7938"/>
            </a:xfrm>
            <a:prstGeom prst="line">
              <a:avLst/>
            </a:prstGeom>
            <a:grpFill/>
            <a:ln w="9525">
              <a:solidFill>
                <a:srgbClr val="082484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02" name="Freeform 360"/>
            <p:cNvSpPr>
              <a:spLocks/>
            </p:cNvSpPr>
            <p:nvPr>
              <p:custDataLst>
                <p:tags r:id="rId293"/>
              </p:custDataLst>
            </p:nvPr>
          </p:nvSpPr>
          <p:spPr bwMode="auto">
            <a:xfrm>
              <a:off x="1708151" y="3700476"/>
              <a:ext cx="12700" cy="58737"/>
            </a:xfrm>
            <a:custGeom>
              <a:avLst/>
              <a:gdLst>
                <a:gd name="T0" fmla="*/ 0 w 33"/>
                <a:gd name="T1" fmla="*/ 0 h 6"/>
                <a:gd name="T2" fmla="*/ 7 w 33"/>
                <a:gd name="T3" fmla="*/ 1 h 6"/>
                <a:gd name="T4" fmla="*/ 15 w 33"/>
                <a:gd name="T5" fmla="*/ 3 h 6"/>
                <a:gd name="T6" fmla="*/ 23 w 33"/>
                <a:gd name="T7" fmla="*/ 5 h 6"/>
                <a:gd name="T8" fmla="*/ 33 w 33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03" name="Freeform 361"/>
            <p:cNvSpPr>
              <a:spLocks/>
            </p:cNvSpPr>
            <p:nvPr>
              <p:custDataLst>
                <p:tags r:id="rId294"/>
              </p:custDataLst>
            </p:nvPr>
          </p:nvSpPr>
          <p:spPr bwMode="auto">
            <a:xfrm>
              <a:off x="1716090" y="3687776"/>
              <a:ext cx="4762" cy="57150"/>
            </a:xfrm>
            <a:custGeom>
              <a:avLst/>
              <a:gdLst>
                <a:gd name="T0" fmla="*/ 13 w 13"/>
                <a:gd name="T1" fmla="*/ 30 h 30"/>
                <a:gd name="T2" fmla="*/ 13 w 13"/>
                <a:gd name="T3" fmla="*/ 0 h 30"/>
                <a:gd name="T4" fmla="*/ 0 w 13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504" name="Group 362"/>
            <p:cNvGrpSpPr>
              <a:grpSpLocks/>
            </p:cNvGrpSpPr>
            <p:nvPr>
              <p:custDataLst>
                <p:tags r:id="rId295"/>
              </p:custDataLst>
            </p:nvPr>
          </p:nvGrpSpPr>
          <p:grpSpPr bwMode="auto">
            <a:xfrm>
              <a:off x="1708151" y="3622688"/>
              <a:ext cx="417513" cy="201614"/>
              <a:chOff x="912" y="2626"/>
              <a:chExt cx="311" cy="127"/>
            </a:xfrm>
            <a:grpFill/>
          </p:grpSpPr>
          <p:sp>
            <p:nvSpPr>
              <p:cNvPr id="1690" name="Freeform 363"/>
              <p:cNvSpPr>
                <a:spLocks/>
              </p:cNvSpPr>
              <p:nvPr/>
            </p:nvSpPr>
            <p:spPr bwMode="auto">
              <a:xfrm>
                <a:off x="1110" y="2626"/>
                <a:ext cx="113" cy="127"/>
              </a:xfrm>
              <a:custGeom>
                <a:avLst/>
                <a:gdLst>
                  <a:gd name="T0" fmla="*/ 312 w 352"/>
                  <a:gd name="T1" fmla="*/ 79 h 387"/>
                  <a:gd name="T2" fmla="*/ 286 w 352"/>
                  <a:gd name="T3" fmla="*/ 79 h 387"/>
                  <a:gd name="T4" fmla="*/ 265 w 352"/>
                  <a:gd name="T5" fmla="*/ 79 h 387"/>
                  <a:gd name="T6" fmla="*/ 249 w 352"/>
                  <a:gd name="T7" fmla="*/ 74 h 387"/>
                  <a:gd name="T8" fmla="*/ 222 w 352"/>
                  <a:gd name="T9" fmla="*/ 59 h 387"/>
                  <a:gd name="T10" fmla="*/ 168 w 352"/>
                  <a:gd name="T11" fmla="*/ 20 h 387"/>
                  <a:gd name="T12" fmla="*/ 137 w 352"/>
                  <a:gd name="T13" fmla="*/ 6 h 387"/>
                  <a:gd name="T14" fmla="*/ 129 w 352"/>
                  <a:gd name="T15" fmla="*/ 19 h 387"/>
                  <a:gd name="T16" fmla="*/ 119 w 352"/>
                  <a:gd name="T17" fmla="*/ 29 h 387"/>
                  <a:gd name="T18" fmla="*/ 107 w 352"/>
                  <a:gd name="T19" fmla="*/ 35 h 387"/>
                  <a:gd name="T20" fmla="*/ 86 w 352"/>
                  <a:gd name="T21" fmla="*/ 56 h 387"/>
                  <a:gd name="T22" fmla="*/ 53 w 352"/>
                  <a:gd name="T23" fmla="*/ 97 h 387"/>
                  <a:gd name="T24" fmla="*/ 30 w 352"/>
                  <a:gd name="T25" fmla="*/ 131 h 387"/>
                  <a:gd name="T26" fmla="*/ 17 w 352"/>
                  <a:gd name="T27" fmla="*/ 154 h 387"/>
                  <a:gd name="T28" fmla="*/ 7 w 352"/>
                  <a:gd name="T29" fmla="*/ 177 h 387"/>
                  <a:gd name="T30" fmla="*/ 0 w 352"/>
                  <a:gd name="T31" fmla="*/ 198 h 387"/>
                  <a:gd name="T32" fmla="*/ 0 w 352"/>
                  <a:gd name="T33" fmla="*/ 213 h 387"/>
                  <a:gd name="T34" fmla="*/ 3 w 352"/>
                  <a:gd name="T35" fmla="*/ 222 h 387"/>
                  <a:gd name="T36" fmla="*/ 9 w 352"/>
                  <a:gd name="T37" fmla="*/ 231 h 387"/>
                  <a:gd name="T38" fmla="*/ 24 w 352"/>
                  <a:gd name="T39" fmla="*/ 241 h 387"/>
                  <a:gd name="T40" fmla="*/ 39 w 352"/>
                  <a:gd name="T41" fmla="*/ 245 h 387"/>
                  <a:gd name="T42" fmla="*/ 52 w 352"/>
                  <a:gd name="T43" fmla="*/ 245 h 387"/>
                  <a:gd name="T44" fmla="*/ 63 w 352"/>
                  <a:gd name="T45" fmla="*/ 241 h 387"/>
                  <a:gd name="T46" fmla="*/ 73 w 352"/>
                  <a:gd name="T47" fmla="*/ 236 h 387"/>
                  <a:gd name="T48" fmla="*/ 78 w 352"/>
                  <a:gd name="T49" fmla="*/ 236 h 387"/>
                  <a:gd name="T50" fmla="*/ 80 w 352"/>
                  <a:gd name="T51" fmla="*/ 238 h 387"/>
                  <a:gd name="T52" fmla="*/ 80 w 352"/>
                  <a:gd name="T53" fmla="*/ 257 h 387"/>
                  <a:gd name="T54" fmla="*/ 76 w 352"/>
                  <a:gd name="T55" fmla="*/ 279 h 387"/>
                  <a:gd name="T56" fmla="*/ 71 w 352"/>
                  <a:gd name="T57" fmla="*/ 290 h 387"/>
                  <a:gd name="T58" fmla="*/ 73 w 352"/>
                  <a:gd name="T59" fmla="*/ 307 h 387"/>
                  <a:gd name="T60" fmla="*/ 80 w 352"/>
                  <a:gd name="T61" fmla="*/ 331 h 387"/>
                  <a:gd name="T62" fmla="*/ 89 w 352"/>
                  <a:gd name="T63" fmla="*/ 351 h 387"/>
                  <a:gd name="T64" fmla="*/ 122 w 352"/>
                  <a:gd name="T65" fmla="*/ 373 h 387"/>
                  <a:gd name="T66" fmla="*/ 142 w 352"/>
                  <a:gd name="T67" fmla="*/ 385 h 387"/>
                  <a:gd name="T68" fmla="*/ 152 w 352"/>
                  <a:gd name="T69" fmla="*/ 386 h 387"/>
                  <a:gd name="T70" fmla="*/ 163 w 352"/>
                  <a:gd name="T71" fmla="*/ 377 h 387"/>
                  <a:gd name="T72" fmla="*/ 173 w 352"/>
                  <a:gd name="T73" fmla="*/ 363 h 387"/>
                  <a:gd name="T74" fmla="*/ 178 w 352"/>
                  <a:gd name="T75" fmla="*/ 350 h 387"/>
                  <a:gd name="T76" fmla="*/ 181 w 352"/>
                  <a:gd name="T77" fmla="*/ 338 h 387"/>
                  <a:gd name="T78" fmla="*/ 184 w 352"/>
                  <a:gd name="T79" fmla="*/ 323 h 387"/>
                  <a:gd name="T80" fmla="*/ 195 w 352"/>
                  <a:gd name="T81" fmla="*/ 304 h 387"/>
                  <a:gd name="T82" fmla="*/ 216 w 352"/>
                  <a:gd name="T83" fmla="*/ 281 h 387"/>
                  <a:gd name="T84" fmla="*/ 238 w 352"/>
                  <a:gd name="T85" fmla="*/ 263 h 387"/>
                  <a:gd name="T86" fmla="*/ 264 w 352"/>
                  <a:gd name="T87" fmla="*/ 249 h 387"/>
                  <a:gd name="T88" fmla="*/ 300 w 352"/>
                  <a:gd name="T89" fmla="*/ 229 h 387"/>
                  <a:gd name="T90" fmla="*/ 324 w 352"/>
                  <a:gd name="T91" fmla="*/ 212 h 387"/>
                  <a:gd name="T92" fmla="*/ 338 w 352"/>
                  <a:gd name="T93" fmla="*/ 199 h 387"/>
                  <a:gd name="T94" fmla="*/ 346 w 352"/>
                  <a:gd name="T95" fmla="*/ 185 h 387"/>
                  <a:gd name="T96" fmla="*/ 352 w 352"/>
                  <a:gd name="T97" fmla="*/ 169 h 387"/>
                  <a:gd name="T98" fmla="*/ 351 w 352"/>
                  <a:gd name="T99" fmla="*/ 149 h 387"/>
                  <a:gd name="T100" fmla="*/ 344 w 352"/>
                  <a:gd name="T101" fmla="*/ 125 h 387"/>
                  <a:gd name="T102" fmla="*/ 330 w 352"/>
                  <a:gd name="T103" fmla="*/ 91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2" h="387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91" name="Freeform 364"/>
              <p:cNvSpPr>
                <a:spLocks/>
              </p:cNvSpPr>
              <p:nvPr/>
            </p:nvSpPr>
            <p:spPr bwMode="auto">
              <a:xfrm>
                <a:off x="923" y="2662"/>
                <a:ext cx="17" cy="26"/>
              </a:xfrm>
              <a:custGeom>
                <a:avLst/>
                <a:gdLst>
                  <a:gd name="T0" fmla="*/ 14 w 52"/>
                  <a:gd name="T1" fmla="*/ 0 h 78"/>
                  <a:gd name="T2" fmla="*/ 20 w 52"/>
                  <a:gd name="T3" fmla="*/ 0 h 78"/>
                  <a:gd name="T4" fmla="*/ 25 w 52"/>
                  <a:gd name="T5" fmla="*/ 2 h 78"/>
                  <a:gd name="T6" fmla="*/ 30 w 52"/>
                  <a:gd name="T7" fmla="*/ 6 h 78"/>
                  <a:gd name="T8" fmla="*/ 36 w 52"/>
                  <a:gd name="T9" fmla="*/ 9 h 78"/>
                  <a:gd name="T10" fmla="*/ 40 w 52"/>
                  <a:gd name="T11" fmla="*/ 13 h 78"/>
                  <a:gd name="T12" fmla="*/ 45 w 52"/>
                  <a:gd name="T13" fmla="*/ 17 h 78"/>
                  <a:gd name="T14" fmla="*/ 47 w 52"/>
                  <a:gd name="T15" fmla="*/ 21 h 78"/>
                  <a:gd name="T16" fmla="*/ 48 w 52"/>
                  <a:gd name="T17" fmla="*/ 24 h 78"/>
                  <a:gd name="T18" fmla="*/ 51 w 52"/>
                  <a:gd name="T19" fmla="*/ 34 h 78"/>
                  <a:gd name="T20" fmla="*/ 52 w 52"/>
                  <a:gd name="T21" fmla="*/ 41 h 78"/>
                  <a:gd name="T22" fmla="*/ 51 w 52"/>
                  <a:gd name="T23" fmla="*/ 46 h 78"/>
                  <a:gd name="T24" fmla="*/ 49 w 52"/>
                  <a:gd name="T25" fmla="*/ 50 h 78"/>
                  <a:gd name="T26" fmla="*/ 47 w 52"/>
                  <a:gd name="T27" fmla="*/ 54 h 78"/>
                  <a:gd name="T28" fmla="*/ 44 w 52"/>
                  <a:gd name="T29" fmla="*/ 60 h 78"/>
                  <a:gd name="T30" fmla="*/ 41 w 52"/>
                  <a:gd name="T31" fmla="*/ 65 h 78"/>
                  <a:gd name="T32" fmla="*/ 41 w 52"/>
                  <a:gd name="T33" fmla="*/ 73 h 78"/>
                  <a:gd name="T34" fmla="*/ 29 w 52"/>
                  <a:gd name="T35" fmla="*/ 75 h 78"/>
                  <a:gd name="T36" fmla="*/ 16 w 52"/>
                  <a:gd name="T37" fmla="*/ 78 h 78"/>
                  <a:gd name="T38" fmla="*/ 11 w 52"/>
                  <a:gd name="T39" fmla="*/ 78 h 78"/>
                  <a:gd name="T40" fmla="*/ 5 w 52"/>
                  <a:gd name="T41" fmla="*/ 78 h 78"/>
                  <a:gd name="T42" fmla="*/ 4 w 52"/>
                  <a:gd name="T43" fmla="*/ 78 h 78"/>
                  <a:gd name="T44" fmla="*/ 2 w 52"/>
                  <a:gd name="T45" fmla="*/ 77 h 78"/>
                  <a:gd name="T46" fmla="*/ 2 w 52"/>
                  <a:gd name="T47" fmla="*/ 75 h 78"/>
                  <a:gd name="T48" fmla="*/ 1 w 52"/>
                  <a:gd name="T49" fmla="*/ 73 h 78"/>
                  <a:gd name="T50" fmla="*/ 0 w 52"/>
                  <a:gd name="T51" fmla="*/ 69 h 78"/>
                  <a:gd name="T52" fmla="*/ 1 w 52"/>
                  <a:gd name="T53" fmla="*/ 64 h 78"/>
                  <a:gd name="T54" fmla="*/ 3 w 52"/>
                  <a:gd name="T55" fmla="*/ 60 h 78"/>
                  <a:gd name="T56" fmla="*/ 7 w 52"/>
                  <a:gd name="T57" fmla="*/ 56 h 78"/>
                  <a:gd name="T58" fmla="*/ 17 w 52"/>
                  <a:gd name="T59" fmla="*/ 47 h 78"/>
                  <a:gd name="T60" fmla="*/ 28 w 52"/>
                  <a:gd name="T61" fmla="*/ 42 h 78"/>
                  <a:gd name="T62" fmla="*/ 24 w 52"/>
                  <a:gd name="T63" fmla="*/ 32 h 78"/>
                  <a:gd name="T64" fmla="*/ 21 w 52"/>
                  <a:gd name="T65" fmla="*/ 21 h 78"/>
                  <a:gd name="T66" fmla="*/ 18 w 52"/>
                  <a:gd name="T67" fmla="*/ 10 h 78"/>
                  <a:gd name="T68" fmla="*/ 14 w 52"/>
                  <a:gd name="T6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78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92" name="Freeform 365"/>
              <p:cNvSpPr>
                <a:spLocks/>
              </p:cNvSpPr>
              <p:nvPr/>
            </p:nvSpPr>
            <p:spPr bwMode="auto">
              <a:xfrm>
                <a:off x="912" y="2666"/>
                <a:ext cx="9" cy="10"/>
              </a:xfrm>
              <a:custGeom>
                <a:avLst/>
                <a:gdLst>
                  <a:gd name="T0" fmla="*/ 13 w 33"/>
                  <a:gd name="T1" fmla="*/ 6 h 30"/>
                  <a:gd name="T2" fmla="*/ 0 w 33"/>
                  <a:gd name="T3" fmla="*/ 24 h 30"/>
                  <a:gd name="T4" fmla="*/ 7 w 33"/>
                  <a:gd name="T5" fmla="*/ 25 h 30"/>
                  <a:gd name="T6" fmla="*/ 15 w 33"/>
                  <a:gd name="T7" fmla="*/ 27 h 30"/>
                  <a:gd name="T8" fmla="*/ 23 w 33"/>
                  <a:gd name="T9" fmla="*/ 29 h 30"/>
                  <a:gd name="T10" fmla="*/ 33 w 33"/>
                  <a:gd name="T11" fmla="*/ 30 h 30"/>
                  <a:gd name="T12" fmla="*/ 33 w 33"/>
                  <a:gd name="T13" fmla="*/ 0 h 30"/>
                  <a:gd name="T14" fmla="*/ 20 w 33"/>
                  <a:gd name="T15" fmla="*/ 0 h 30"/>
                  <a:gd name="T16" fmla="*/ 13 w 33"/>
                  <a:gd name="T1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505" name="Freeform 366"/>
            <p:cNvSpPr>
              <a:spLocks/>
            </p:cNvSpPr>
            <p:nvPr>
              <p:custDataLst>
                <p:tags r:id="rId296"/>
              </p:custDataLst>
            </p:nvPr>
          </p:nvSpPr>
          <p:spPr bwMode="auto">
            <a:xfrm>
              <a:off x="5356228" y="4340241"/>
              <a:ext cx="19050" cy="58738"/>
            </a:xfrm>
            <a:custGeom>
              <a:avLst/>
              <a:gdLst>
                <a:gd name="T0" fmla="*/ 13 w 47"/>
                <a:gd name="T1" fmla="*/ 0 h 28"/>
                <a:gd name="T2" fmla="*/ 25 w 47"/>
                <a:gd name="T3" fmla="*/ 0 h 28"/>
                <a:gd name="T4" fmla="*/ 31 w 47"/>
                <a:gd name="T5" fmla="*/ 2 h 28"/>
                <a:gd name="T6" fmla="*/ 33 w 47"/>
                <a:gd name="T7" fmla="*/ 4 h 28"/>
                <a:gd name="T8" fmla="*/ 33 w 47"/>
                <a:gd name="T9" fmla="*/ 6 h 28"/>
                <a:gd name="T10" fmla="*/ 32 w 47"/>
                <a:gd name="T11" fmla="*/ 8 h 28"/>
                <a:gd name="T12" fmla="*/ 33 w 47"/>
                <a:gd name="T13" fmla="*/ 10 h 28"/>
                <a:gd name="T14" fmla="*/ 37 w 47"/>
                <a:gd name="T15" fmla="*/ 12 h 28"/>
                <a:gd name="T16" fmla="*/ 47 w 47"/>
                <a:gd name="T17" fmla="*/ 12 h 28"/>
                <a:gd name="T18" fmla="*/ 42 w 47"/>
                <a:gd name="T19" fmla="*/ 19 h 28"/>
                <a:gd name="T20" fmla="*/ 37 w 47"/>
                <a:gd name="T21" fmla="*/ 25 h 28"/>
                <a:gd name="T22" fmla="*/ 33 w 47"/>
                <a:gd name="T23" fmla="*/ 27 h 28"/>
                <a:gd name="T24" fmla="*/ 28 w 47"/>
                <a:gd name="T25" fmla="*/ 28 h 28"/>
                <a:gd name="T26" fmla="*/ 16 w 47"/>
                <a:gd name="T27" fmla="*/ 27 h 28"/>
                <a:gd name="T28" fmla="*/ 0 w 47"/>
                <a:gd name="T29" fmla="*/ 25 h 28"/>
                <a:gd name="T30" fmla="*/ 1 w 47"/>
                <a:gd name="T31" fmla="*/ 19 h 28"/>
                <a:gd name="T32" fmla="*/ 2 w 47"/>
                <a:gd name="T33" fmla="*/ 15 h 28"/>
                <a:gd name="T34" fmla="*/ 4 w 47"/>
                <a:gd name="T35" fmla="*/ 13 h 28"/>
                <a:gd name="T36" fmla="*/ 6 w 47"/>
                <a:gd name="T37" fmla="*/ 12 h 28"/>
                <a:gd name="T38" fmla="*/ 9 w 47"/>
                <a:gd name="T39" fmla="*/ 11 h 28"/>
                <a:gd name="T40" fmla="*/ 11 w 47"/>
                <a:gd name="T41" fmla="*/ 9 h 28"/>
                <a:gd name="T42" fmla="*/ 13 w 47"/>
                <a:gd name="T43" fmla="*/ 5 h 28"/>
                <a:gd name="T44" fmla="*/ 13 w 47"/>
                <a:gd name="T4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28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06" name="Freeform 367"/>
            <p:cNvSpPr>
              <a:spLocks/>
            </p:cNvSpPr>
            <p:nvPr>
              <p:custDataLst>
                <p:tags r:id="rId297"/>
              </p:custDataLst>
            </p:nvPr>
          </p:nvSpPr>
          <p:spPr bwMode="auto">
            <a:xfrm>
              <a:off x="5327652" y="4367229"/>
              <a:ext cx="23813" cy="57150"/>
            </a:xfrm>
            <a:custGeom>
              <a:avLst/>
              <a:gdLst>
                <a:gd name="T0" fmla="*/ 13 w 53"/>
                <a:gd name="T1" fmla="*/ 0 h 33"/>
                <a:gd name="T2" fmla="*/ 26 w 53"/>
                <a:gd name="T3" fmla="*/ 1 h 33"/>
                <a:gd name="T4" fmla="*/ 34 w 53"/>
                <a:gd name="T5" fmla="*/ 1 h 33"/>
                <a:gd name="T6" fmla="*/ 37 w 53"/>
                <a:gd name="T7" fmla="*/ 3 h 33"/>
                <a:gd name="T8" fmla="*/ 37 w 53"/>
                <a:gd name="T9" fmla="*/ 4 h 33"/>
                <a:gd name="T10" fmla="*/ 37 w 53"/>
                <a:gd name="T11" fmla="*/ 6 h 33"/>
                <a:gd name="T12" fmla="*/ 39 w 53"/>
                <a:gd name="T13" fmla="*/ 8 h 33"/>
                <a:gd name="T14" fmla="*/ 44 w 53"/>
                <a:gd name="T15" fmla="*/ 10 h 33"/>
                <a:gd name="T16" fmla="*/ 53 w 53"/>
                <a:gd name="T17" fmla="*/ 12 h 33"/>
                <a:gd name="T18" fmla="*/ 48 w 53"/>
                <a:gd name="T19" fmla="*/ 22 h 33"/>
                <a:gd name="T20" fmla="*/ 44 w 53"/>
                <a:gd name="T21" fmla="*/ 28 h 33"/>
                <a:gd name="T22" fmla="*/ 42 w 53"/>
                <a:gd name="T23" fmla="*/ 31 h 33"/>
                <a:gd name="T24" fmla="*/ 38 w 53"/>
                <a:gd name="T25" fmla="*/ 32 h 33"/>
                <a:gd name="T26" fmla="*/ 36 w 53"/>
                <a:gd name="T27" fmla="*/ 33 h 33"/>
                <a:gd name="T28" fmla="*/ 34 w 53"/>
                <a:gd name="T29" fmla="*/ 33 h 33"/>
                <a:gd name="T30" fmla="*/ 20 w 53"/>
                <a:gd name="T31" fmla="*/ 30 h 33"/>
                <a:gd name="T32" fmla="*/ 0 w 53"/>
                <a:gd name="T33" fmla="*/ 24 h 33"/>
                <a:gd name="T34" fmla="*/ 0 w 53"/>
                <a:gd name="T35" fmla="*/ 19 h 33"/>
                <a:gd name="T36" fmla="*/ 2 w 53"/>
                <a:gd name="T37" fmla="*/ 16 h 33"/>
                <a:gd name="T38" fmla="*/ 4 w 53"/>
                <a:gd name="T39" fmla="*/ 14 h 33"/>
                <a:gd name="T40" fmla="*/ 7 w 53"/>
                <a:gd name="T41" fmla="*/ 12 h 33"/>
                <a:gd name="T42" fmla="*/ 9 w 53"/>
                <a:gd name="T43" fmla="*/ 11 h 33"/>
                <a:gd name="T44" fmla="*/ 11 w 53"/>
                <a:gd name="T45" fmla="*/ 9 h 33"/>
                <a:gd name="T46" fmla="*/ 12 w 53"/>
                <a:gd name="T47" fmla="*/ 6 h 33"/>
                <a:gd name="T48" fmla="*/ 13 w 53"/>
                <a:gd name="T4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33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507" name="Group 368"/>
            <p:cNvGrpSpPr>
              <a:grpSpLocks/>
            </p:cNvGrpSpPr>
            <p:nvPr>
              <p:custDataLst>
                <p:tags r:id="rId298"/>
              </p:custDataLst>
            </p:nvPr>
          </p:nvGrpSpPr>
          <p:grpSpPr bwMode="auto">
            <a:xfrm>
              <a:off x="5168902" y="3859227"/>
              <a:ext cx="168275" cy="103187"/>
              <a:chOff x="3481" y="2773"/>
              <a:chExt cx="125" cy="65"/>
            </a:xfrm>
            <a:grpFill/>
          </p:grpSpPr>
          <p:sp>
            <p:nvSpPr>
              <p:cNvPr id="1679" name="Freeform 369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13 w 13"/>
                  <a:gd name="T1" fmla="*/ 0 h 18"/>
                  <a:gd name="T2" fmla="*/ 10 w 13"/>
                  <a:gd name="T3" fmla="*/ 9 h 18"/>
                  <a:gd name="T4" fmla="*/ 6 w 13"/>
                  <a:gd name="T5" fmla="*/ 18 h 18"/>
                  <a:gd name="T6" fmla="*/ 5 w 13"/>
                  <a:gd name="T7" fmla="*/ 17 h 18"/>
                  <a:gd name="T8" fmla="*/ 3 w 13"/>
                  <a:gd name="T9" fmla="*/ 14 h 18"/>
                  <a:gd name="T10" fmla="*/ 1 w 13"/>
                  <a:gd name="T11" fmla="*/ 10 h 18"/>
                  <a:gd name="T12" fmla="*/ 0 w 13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80" name="Line 370"/>
              <p:cNvSpPr>
                <a:spLocks noChangeShapeType="1"/>
              </p:cNvSpPr>
              <p:nvPr/>
            </p:nvSpPr>
            <p:spPr bwMode="auto">
              <a:xfrm>
                <a:off x="3583" y="2800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81" name="Freeform 371"/>
              <p:cNvSpPr>
                <a:spLocks/>
              </p:cNvSpPr>
              <p:nvPr/>
            </p:nvSpPr>
            <p:spPr bwMode="auto">
              <a:xfrm>
                <a:off x="3554" y="2819"/>
                <a:ext cx="5" cy="6"/>
              </a:xfrm>
              <a:custGeom>
                <a:avLst/>
                <a:gdLst>
                  <a:gd name="T0" fmla="*/ 14 w 14"/>
                  <a:gd name="T1" fmla="*/ 19 h 19"/>
                  <a:gd name="T2" fmla="*/ 0 w 14"/>
                  <a:gd name="T3" fmla="*/ 0 h 19"/>
                  <a:gd name="T4" fmla="*/ 14 w 14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9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82" name="Freeform 372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6 h 18"/>
                  <a:gd name="T2" fmla="*/ 7 w 7"/>
                  <a:gd name="T3" fmla="*/ 18 h 18"/>
                  <a:gd name="T4" fmla="*/ 0 w 7"/>
                  <a:gd name="T5" fmla="*/ 18 h 18"/>
                  <a:gd name="T6" fmla="*/ 0 w 7"/>
                  <a:gd name="T7" fmla="*/ 0 h 18"/>
                  <a:gd name="T8" fmla="*/ 7 w 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83" name="Freeform 373"/>
              <p:cNvSpPr>
                <a:spLocks/>
              </p:cNvSpPr>
              <p:nvPr/>
            </p:nvSpPr>
            <p:spPr bwMode="auto">
              <a:xfrm>
                <a:off x="3599" y="2773"/>
                <a:ext cx="7" cy="4"/>
              </a:xfrm>
              <a:custGeom>
                <a:avLst/>
                <a:gdLst>
                  <a:gd name="T0" fmla="*/ 20 w 20"/>
                  <a:gd name="T1" fmla="*/ 12 h 12"/>
                  <a:gd name="T2" fmla="*/ 10 w 20"/>
                  <a:gd name="T3" fmla="*/ 9 h 12"/>
                  <a:gd name="T4" fmla="*/ 0 w 20"/>
                  <a:gd name="T5" fmla="*/ 6 h 12"/>
                  <a:gd name="T6" fmla="*/ 1 w 20"/>
                  <a:gd name="T7" fmla="*/ 5 h 12"/>
                  <a:gd name="T8" fmla="*/ 3 w 20"/>
                  <a:gd name="T9" fmla="*/ 3 h 12"/>
                  <a:gd name="T10" fmla="*/ 8 w 20"/>
                  <a:gd name="T11" fmla="*/ 1 h 12"/>
                  <a:gd name="T12" fmla="*/ 13 w 2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84" name="Line 374"/>
              <p:cNvSpPr>
                <a:spLocks noChangeShapeType="1"/>
              </p:cNvSpPr>
              <p:nvPr/>
            </p:nvSpPr>
            <p:spPr bwMode="auto">
              <a:xfrm>
                <a:off x="3603" y="2773"/>
                <a:ext cx="1" cy="2"/>
              </a:xfrm>
              <a:prstGeom prst="line">
                <a:avLst/>
              </a:prstGeom>
              <a:grpFill/>
              <a:ln w="9525">
                <a:solidFill>
                  <a:srgbClr val="082484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85" name="Freeform 375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18 h 18"/>
                  <a:gd name="T4" fmla="*/ 20 w 20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86" name="Freeform 376"/>
              <p:cNvSpPr>
                <a:spLocks/>
              </p:cNvSpPr>
              <p:nvPr/>
            </p:nvSpPr>
            <p:spPr bwMode="auto">
              <a:xfrm>
                <a:off x="3485" y="2830"/>
                <a:ext cx="3" cy="4"/>
              </a:xfrm>
              <a:custGeom>
                <a:avLst/>
                <a:gdLst>
                  <a:gd name="T0" fmla="*/ 7 w 7"/>
                  <a:gd name="T1" fmla="*/ 12 h 12"/>
                  <a:gd name="T2" fmla="*/ 4 w 7"/>
                  <a:gd name="T3" fmla="*/ 6 h 12"/>
                  <a:gd name="T4" fmla="*/ 0 w 7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87" name="Freeform 377"/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18 h 18"/>
                  <a:gd name="T4" fmla="*/ 20 w 20"/>
                  <a:gd name="T5" fmla="*/ 18 h 18"/>
                  <a:gd name="T6" fmla="*/ 17 w 20"/>
                  <a:gd name="T7" fmla="*/ 12 h 18"/>
                  <a:gd name="T8" fmla="*/ 13 w 20"/>
                  <a:gd name="T9" fmla="*/ 6 h 18"/>
                  <a:gd name="T10" fmla="*/ 0 w 2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88" name="Freeform 378"/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6 h 18"/>
                  <a:gd name="T2" fmla="*/ 7 w 7"/>
                  <a:gd name="T3" fmla="*/ 18 h 18"/>
                  <a:gd name="T4" fmla="*/ 0 w 7"/>
                  <a:gd name="T5" fmla="*/ 18 h 18"/>
                  <a:gd name="T6" fmla="*/ 0 w 7"/>
                  <a:gd name="T7" fmla="*/ 0 h 18"/>
                  <a:gd name="T8" fmla="*/ 7 w 7"/>
                  <a:gd name="T9" fmla="*/ 0 h 18"/>
                  <a:gd name="T10" fmla="*/ 0 w 7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89" name="Freeform 379"/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13 w 13"/>
                  <a:gd name="T1" fmla="*/ 0 h 18"/>
                  <a:gd name="T2" fmla="*/ 10 w 13"/>
                  <a:gd name="T3" fmla="*/ 9 h 18"/>
                  <a:gd name="T4" fmla="*/ 6 w 13"/>
                  <a:gd name="T5" fmla="*/ 18 h 18"/>
                  <a:gd name="T6" fmla="*/ 5 w 13"/>
                  <a:gd name="T7" fmla="*/ 17 h 18"/>
                  <a:gd name="T8" fmla="*/ 3 w 13"/>
                  <a:gd name="T9" fmla="*/ 14 h 18"/>
                  <a:gd name="T10" fmla="*/ 1 w 13"/>
                  <a:gd name="T11" fmla="*/ 10 h 18"/>
                  <a:gd name="T12" fmla="*/ 0 w 13"/>
                  <a:gd name="T13" fmla="*/ 6 h 18"/>
                  <a:gd name="T14" fmla="*/ 6 w 13"/>
                  <a:gd name="T15" fmla="*/ 6 h 18"/>
                  <a:gd name="T16" fmla="*/ 13 w 13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508" name="Freeform 380"/>
            <p:cNvSpPr>
              <a:spLocks/>
            </p:cNvSpPr>
            <p:nvPr>
              <p:custDataLst>
                <p:tags r:id="rId299"/>
              </p:custDataLst>
            </p:nvPr>
          </p:nvSpPr>
          <p:spPr bwMode="auto">
            <a:xfrm>
              <a:off x="4297365" y="3851289"/>
              <a:ext cx="319087" cy="379414"/>
            </a:xfrm>
            <a:custGeom>
              <a:avLst/>
              <a:gdLst>
                <a:gd name="T0" fmla="*/ 60 w 736"/>
                <a:gd name="T1" fmla="*/ 685 h 721"/>
                <a:gd name="T2" fmla="*/ 91 w 736"/>
                <a:gd name="T3" fmla="*/ 668 h 721"/>
                <a:gd name="T4" fmla="*/ 126 w 736"/>
                <a:gd name="T5" fmla="*/ 668 h 721"/>
                <a:gd name="T6" fmla="*/ 196 w 736"/>
                <a:gd name="T7" fmla="*/ 692 h 721"/>
                <a:gd name="T8" fmla="*/ 245 w 736"/>
                <a:gd name="T9" fmla="*/ 705 h 721"/>
                <a:gd name="T10" fmla="*/ 292 w 736"/>
                <a:gd name="T11" fmla="*/ 703 h 721"/>
                <a:gd name="T12" fmla="*/ 611 w 736"/>
                <a:gd name="T13" fmla="*/ 717 h 721"/>
                <a:gd name="T14" fmla="*/ 651 w 736"/>
                <a:gd name="T15" fmla="*/ 707 h 721"/>
                <a:gd name="T16" fmla="*/ 627 w 736"/>
                <a:gd name="T17" fmla="*/ 657 h 721"/>
                <a:gd name="T18" fmla="*/ 664 w 736"/>
                <a:gd name="T19" fmla="*/ 433 h 721"/>
                <a:gd name="T20" fmla="*/ 709 w 736"/>
                <a:gd name="T21" fmla="*/ 429 h 721"/>
                <a:gd name="T22" fmla="*/ 723 w 736"/>
                <a:gd name="T23" fmla="*/ 416 h 721"/>
                <a:gd name="T24" fmla="*/ 734 w 736"/>
                <a:gd name="T25" fmla="*/ 360 h 721"/>
                <a:gd name="T26" fmla="*/ 722 w 736"/>
                <a:gd name="T27" fmla="*/ 302 h 721"/>
                <a:gd name="T28" fmla="*/ 708 w 736"/>
                <a:gd name="T29" fmla="*/ 304 h 721"/>
                <a:gd name="T30" fmla="*/ 676 w 736"/>
                <a:gd name="T31" fmla="*/ 300 h 721"/>
                <a:gd name="T32" fmla="*/ 634 w 736"/>
                <a:gd name="T33" fmla="*/ 299 h 721"/>
                <a:gd name="T34" fmla="*/ 623 w 736"/>
                <a:gd name="T35" fmla="*/ 290 h 721"/>
                <a:gd name="T36" fmla="*/ 617 w 736"/>
                <a:gd name="T37" fmla="*/ 253 h 721"/>
                <a:gd name="T38" fmla="*/ 607 w 736"/>
                <a:gd name="T39" fmla="*/ 219 h 721"/>
                <a:gd name="T40" fmla="*/ 597 w 736"/>
                <a:gd name="T41" fmla="*/ 186 h 721"/>
                <a:gd name="T42" fmla="*/ 607 w 736"/>
                <a:gd name="T43" fmla="*/ 167 h 721"/>
                <a:gd name="T44" fmla="*/ 617 w 736"/>
                <a:gd name="T45" fmla="*/ 148 h 721"/>
                <a:gd name="T46" fmla="*/ 611 w 736"/>
                <a:gd name="T47" fmla="*/ 100 h 721"/>
                <a:gd name="T48" fmla="*/ 544 w 736"/>
                <a:gd name="T49" fmla="*/ 70 h 721"/>
                <a:gd name="T50" fmla="*/ 477 w 736"/>
                <a:gd name="T51" fmla="*/ 66 h 721"/>
                <a:gd name="T52" fmla="*/ 471 w 736"/>
                <a:gd name="T53" fmla="*/ 81 h 721"/>
                <a:gd name="T54" fmla="*/ 463 w 736"/>
                <a:gd name="T55" fmla="*/ 101 h 721"/>
                <a:gd name="T56" fmla="*/ 440 w 736"/>
                <a:gd name="T57" fmla="*/ 122 h 721"/>
                <a:gd name="T58" fmla="*/ 392 w 736"/>
                <a:gd name="T59" fmla="*/ 130 h 721"/>
                <a:gd name="T60" fmla="*/ 364 w 736"/>
                <a:gd name="T61" fmla="*/ 115 h 721"/>
                <a:gd name="T62" fmla="*/ 339 w 736"/>
                <a:gd name="T63" fmla="*/ 82 h 721"/>
                <a:gd name="T64" fmla="*/ 319 w 736"/>
                <a:gd name="T65" fmla="*/ 39 h 721"/>
                <a:gd name="T66" fmla="*/ 312 w 736"/>
                <a:gd name="T67" fmla="*/ 0 h 721"/>
                <a:gd name="T68" fmla="*/ 30 w 736"/>
                <a:gd name="T69" fmla="*/ 15 h 721"/>
                <a:gd name="T70" fmla="*/ 47 w 736"/>
                <a:gd name="T71" fmla="*/ 29 h 721"/>
                <a:gd name="T72" fmla="*/ 75 w 736"/>
                <a:gd name="T73" fmla="*/ 75 h 721"/>
                <a:gd name="T74" fmla="*/ 102 w 736"/>
                <a:gd name="T75" fmla="*/ 130 h 721"/>
                <a:gd name="T76" fmla="*/ 103 w 736"/>
                <a:gd name="T77" fmla="*/ 171 h 721"/>
                <a:gd name="T78" fmla="*/ 93 w 736"/>
                <a:gd name="T79" fmla="*/ 203 h 721"/>
                <a:gd name="T80" fmla="*/ 96 w 736"/>
                <a:gd name="T81" fmla="*/ 229 h 721"/>
                <a:gd name="T82" fmla="*/ 119 w 736"/>
                <a:gd name="T83" fmla="*/ 272 h 721"/>
                <a:gd name="T84" fmla="*/ 131 w 736"/>
                <a:gd name="T85" fmla="*/ 307 h 721"/>
                <a:gd name="T86" fmla="*/ 127 w 736"/>
                <a:gd name="T87" fmla="*/ 352 h 721"/>
                <a:gd name="T88" fmla="*/ 106 w 736"/>
                <a:gd name="T89" fmla="*/ 403 h 721"/>
                <a:gd name="T90" fmla="*/ 77 w 736"/>
                <a:gd name="T91" fmla="*/ 446 h 721"/>
                <a:gd name="T92" fmla="*/ 41 w 736"/>
                <a:gd name="T93" fmla="*/ 477 h 721"/>
                <a:gd name="T94" fmla="*/ 25 w 736"/>
                <a:gd name="T95" fmla="*/ 591 h 721"/>
                <a:gd name="T96" fmla="*/ 11 w 736"/>
                <a:gd name="T97" fmla="*/ 627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36" h="721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09" name="Freeform 381"/>
            <p:cNvSpPr>
              <a:spLocks/>
            </p:cNvSpPr>
            <p:nvPr>
              <p:custDataLst>
                <p:tags r:id="rId300"/>
              </p:custDataLst>
            </p:nvPr>
          </p:nvSpPr>
          <p:spPr bwMode="auto">
            <a:xfrm>
              <a:off x="4308477" y="3824302"/>
              <a:ext cx="15875" cy="60325"/>
            </a:xfrm>
            <a:custGeom>
              <a:avLst/>
              <a:gdLst>
                <a:gd name="T0" fmla="*/ 0 w 39"/>
                <a:gd name="T1" fmla="*/ 31 h 31"/>
                <a:gd name="T2" fmla="*/ 12 w 39"/>
                <a:gd name="T3" fmla="*/ 28 h 31"/>
                <a:gd name="T4" fmla="*/ 22 w 39"/>
                <a:gd name="T5" fmla="*/ 28 h 31"/>
                <a:gd name="T6" fmla="*/ 26 w 39"/>
                <a:gd name="T7" fmla="*/ 28 h 31"/>
                <a:gd name="T8" fmla="*/ 30 w 39"/>
                <a:gd name="T9" fmla="*/ 28 h 31"/>
                <a:gd name="T10" fmla="*/ 35 w 39"/>
                <a:gd name="T11" fmla="*/ 27 h 31"/>
                <a:gd name="T12" fmla="*/ 39 w 39"/>
                <a:gd name="T13" fmla="*/ 25 h 31"/>
                <a:gd name="T14" fmla="*/ 39 w 39"/>
                <a:gd name="T15" fmla="*/ 0 h 31"/>
                <a:gd name="T16" fmla="*/ 26 w 39"/>
                <a:gd name="T17" fmla="*/ 0 h 31"/>
                <a:gd name="T18" fmla="*/ 17 w 39"/>
                <a:gd name="T19" fmla="*/ 0 h 31"/>
                <a:gd name="T20" fmla="*/ 8 w 39"/>
                <a:gd name="T21" fmla="*/ 0 h 31"/>
                <a:gd name="T22" fmla="*/ 0 w 39"/>
                <a:gd name="T23" fmla="*/ 0 h 31"/>
                <a:gd name="T24" fmla="*/ 0 w 39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1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10" name="Freeform 382"/>
            <p:cNvSpPr>
              <a:spLocks/>
            </p:cNvSpPr>
            <p:nvPr>
              <p:custDataLst>
                <p:tags r:id="rId301"/>
              </p:custDataLst>
            </p:nvPr>
          </p:nvSpPr>
          <p:spPr bwMode="auto">
            <a:xfrm>
              <a:off x="4410077" y="4367229"/>
              <a:ext cx="396875" cy="398464"/>
            </a:xfrm>
            <a:custGeom>
              <a:avLst/>
              <a:gdLst>
                <a:gd name="T0" fmla="*/ 899 w 903"/>
                <a:gd name="T1" fmla="*/ 291 h 759"/>
                <a:gd name="T2" fmla="*/ 863 w 903"/>
                <a:gd name="T3" fmla="*/ 388 h 759"/>
                <a:gd name="T4" fmla="*/ 832 w 903"/>
                <a:gd name="T5" fmla="*/ 414 h 759"/>
                <a:gd name="T6" fmla="*/ 761 w 903"/>
                <a:gd name="T7" fmla="*/ 507 h 759"/>
                <a:gd name="T8" fmla="*/ 720 w 903"/>
                <a:gd name="T9" fmla="*/ 561 h 759"/>
                <a:gd name="T10" fmla="*/ 647 w 903"/>
                <a:gd name="T11" fmla="*/ 613 h 759"/>
                <a:gd name="T12" fmla="*/ 583 w 903"/>
                <a:gd name="T13" fmla="*/ 666 h 759"/>
                <a:gd name="T14" fmla="*/ 557 w 903"/>
                <a:gd name="T15" fmla="*/ 698 h 759"/>
                <a:gd name="T16" fmla="*/ 520 w 903"/>
                <a:gd name="T17" fmla="*/ 705 h 759"/>
                <a:gd name="T18" fmla="*/ 496 w 903"/>
                <a:gd name="T19" fmla="*/ 710 h 759"/>
                <a:gd name="T20" fmla="*/ 485 w 903"/>
                <a:gd name="T21" fmla="*/ 727 h 759"/>
                <a:gd name="T22" fmla="*/ 372 w 903"/>
                <a:gd name="T23" fmla="*/ 727 h 759"/>
                <a:gd name="T24" fmla="*/ 339 w 903"/>
                <a:gd name="T25" fmla="*/ 732 h 759"/>
                <a:gd name="T26" fmla="*/ 316 w 903"/>
                <a:gd name="T27" fmla="*/ 732 h 759"/>
                <a:gd name="T28" fmla="*/ 286 w 903"/>
                <a:gd name="T29" fmla="*/ 727 h 759"/>
                <a:gd name="T30" fmla="*/ 263 w 903"/>
                <a:gd name="T31" fmla="*/ 737 h 759"/>
                <a:gd name="T32" fmla="*/ 146 w 903"/>
                <a:gd name="T33" fmla="*/ 759 h 759"/>
                <a:gd name="T34" fmla="*/ 116 w 903"/>
                <a:gd name="T35" fmla="*/ 753 h 759"/>
                <a:gd name="T36" fmla="*/ 90 w 903"/>
                <a:gd name="T37" fmla="*/ 739 h 759"/>
                <a:gd name="T38" fmla="*/ 76 w 903"/>
                <a:gd name="T39" fmla="*/ 719 h 759"/>
                <a:gd name="T40" fmla="*/ 79 w 903"/>
                <a:gd name="T41" fmla="*/ 697 h 759"/>
                <a:gd name="T42" fmla="*/ 75 w 903"/>
                <a:gd name="T43" fmla="*/ 628 h 759"/>
                <a:gd name="T44" fmla="*/ 79 w 903"/>
                <a:gd name="T45" fmla="*/ 608 h 759"/>
                <a:gd name="T46" fmla="*/ 68 w 903"/>
                <a:gd name="T47" fmla="*/ 572 h 759"/>
                <a:gd name="T48" fmla="*/ 22 w 903"/>
                <a:gd name="T49" fmla="*/ 516 h 759"/>
                <a:gd name="T50" fmla="*/ 12 w 903"/>
                <a:gd name="T51" fmla="*/ 484 h 759"/>
                <a:gd name="T52" fmla="*/ 10 w 903"/>
                <a:gd name="T53" fmla="*/ 439 h 759"/>
                <a:gd name="T54" fmla="*/ 0 w 903"/>
                <a:gd name="T55" fmla="*/ 377 h 759"/>
                <a:gd name="T56" fmla="*/ 39 w 903"/>
                <a:gd name="T57" fmla="*/ 377 h 759"/>
                <a:gd name="T58" fmla="*/ 57 w 903"/>
                <a:gd name="T59" fmla="*/ 396 h 759"/>
                <a:gd name="T60" fmla="*/ 94 w 903"/>
                <a:gd name="T61" fmla="*/ 410 h 759"/>
                <a:gd name="T62" fmla="*/ 135 w 903"/>
                <a:gd name="T63" fmla="*/ 411 h 759"/>
                <a:gd name="T64" fmla="*/ 160 w 903"/>
                <a:gd name="T65" fmla="*/ 400 h 759"/>
                <a:gd name="T66" fmla="*/ 182 w 903"/>
                <a:gd name="T67" fmla="*/ 372 h 759"/>
                <a:gd name="T68" fmla="*/ 197 w 903"/>
                <a:gd name="T69" fmla="*/ 229 h 759"/>
                <a:gd name="T70" fmla="*/ 204 w 903"/>
                <a:gd name="T71" fmla="*/ 184 h 759"/>
                <a:gd name="T72" fmla="*/ 210 w 903"/>
                <a:gd name="T73" fmla="*/ 168 h 759"/>
                <a:gd name="T74" fmla="*/ 239 w 903"/>
                <a:gd name="T75" fmla="*/ 178 h 759"/>
                <a:gd name="T76" fmla="*/ 245 w 903"/>
                <a:gd name="T77" fmla="*/ 238 h 759"/>
                <a:gd name="T78" fmla="*/ 247 w 903"/>
                <a:gd name="T79" fmla="*/ 274 h 759"/>
                <a:gd name="T80" fmla="*/ 256 w 903"/>
                <a:gd name="T81" fmla="*/ 287 h 759"/>
                <a:gd name="T82" fmla="*/ 287 w 903"/>
                <a:gd name="T83" fmla="*/ 295 h 759"/>
                <a:gd name="T84" fmla="*/ 312 w 903"/>
                <a:gd name="T85" fmla="*/ 293 h 759"/>
                <a:gd name="T86" fmla="*/ 333 w 903"/>
                <a:gd name="T87" fmla="*/ 272 h 759"/>
                <a:gd name="T88" fmla="*/ 350 w 903"/>
                <a:gd name="T89" fmla="*/ 234 h 759"/>
                <a:gd name="T90" fmla="*/ 368 w 903"/>
                <a:gd name="T91" fmla="*/ 201 h 759"/>
                <a:gd name="T92" fmla="*/ 387 w 903"/>
                <a:gd name="T93" fmla="*/ 191 h 759"/>
                <a:gd name="T94" fmla="*/ 414 w 903"/>
                <a:gd name="T95" fmla="*/ 193 h 759"/>
                <a:gd name="T96" fmla="*/ 451 w 903"/>
                <a:gd name="T97" fmla="*/ 208 h 759"/>
                <a:gd name="T98" fmla="*/ 478 w 903"/>
                <a:gd name="T99" fmla="*/ 216 h 759"/>
                <a:gd name="T100" fmla="*/ 512 w 903"/>
                <a:gd name="T101" fmla="*/ 213 h 759"/>
                <a:gd name="T102" fmla="*/ 531 w 903"/>
                <a:gd name="T103" fmla="*/ 200 h 759"/>
                <a:gd name="T104" fmla="*/ 564 w 903"/>
                <a:gd name="T105" fmla="*/ 127 h 759"/>
                <a:gd name="T106" fmla="*/ 620 w 903"/>
                <a:gd name="T107" fmla="*/ 80 h 759"/>
                <a:gd name="T108" fmla="*/ 732 w 903"/>
                <a:gd name="T109" fmla="*/ 11 h 759"/>
                <a:gd name="T110" fmla="*/ 806 w 903"/>
                <a:gd name="T111" fmla="*/ 3 h 759"/>
                <a:gd name="T112" fmla="*/ 830 w 903"/>
                <a:gd name="T113" fmla="*/ 6 h 759"/>
                <a:gd name="T114" fmla="*/ 854 w 903"/>
                <a:gd name="T115" fmla="*/ 35 h 759"/>
                <a:gd name="T116" fmla="*/ 873 w 903"/>
                <a:gd name="T117" fmla="*/ 71 h 759"/>
                <a:gd name="T118" fmla="*/ 883 w 903"/>
                <a:gd name="T119" fmla="*/ 107 h 759"/>
                <a:gd name="T120" fmla="*/ 868 w 903"/>
                <a:gd name="T121" fmla="*/ 207 h 759"/>
                <a:gd name="T122" fmla="*/ 830 w 903"/>
                <a:gd name="T123" fmla="*/ 204 h 759"/>
                <a:gd name="T124" fmla="*/ 826 w 903"/>
                <a:gd name="T125" fmla="*/ 281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3" h="759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11" name="Freeform 383"/>
            <p:cNvSpPr>
              <a:spLocks/>
            </p:cNvSpPr>
            <p:nvPr>
              <p:custDataLst>
                <p:tags r:id="rId302"/>
              </p:custDataLst>
            </p:nvPr>
          </p:nvSpPr>
          <p:spPr bwMode="auto">
            <a:xfrm>
              <a:off x="4557715" y="2935299"/>
              <a:ext cx="411162" cy="611189"/>
            </a:xfrm>
            <a:custGeom>
              <a:avLst/>
              <a:gdLst>
                <a:gd name="T0" fmla="*/ 742 w 943"/>
                <a:gd name="T1" fmla="*/ 5 h 1172"/>
                <a:gd name="T2" fmla="*/ 765 w 943"/>
                <a:gd name="T3" fmla="*/ 23 h 1172"/>
                <a:gd name="T4" fmla="*/ 803 w 943"/>
                <a:gd name="T5" fmla="*/ 30 h 1172"/>
                <a:gd name="T6" fmla="*/ 814 w 943"/>
                <a:gd name="T7" fmla="*/ 55 h 1172"/>
                <a:gd name="T8" fmla="*/ 835 w 943"/>
                <a:gd name="T9" fmla="*/ 109 h 1172"/>
                <a:gd name="T10" fmla="*/ 837 w 943"/>
                <a:gd name="T11" fmla="*/ 187 h 1172"/>
                <a:gd name="T12" fmla="*/ 857 w 943"/>
                <a:gd name="T13" fmla="*/ 243 h 1172"/>
                <a:gd name="T14" fmla="*/ 922 w 943"/>
                <a:gd name="T15" fmla="*/ 292 h 1172"/>
                <a:gd name="T16" fmla="*/ 879 w 943"/>
                <a:gd name="T17" fmla="*/ 361 h 1172"/>
                <a:gd name="T18" fmla="*/ 851 w 943"/>
                <a:gd name="T19" fmla="*/ 410 h 1172"/>
                <a:gd name="T20" fmla="*/ 809 w 943"/>
                <a:gd name="T21" fmla="*/ 635 h 1172"/>
                <a:gd name="T22" fmla="*/ 770 w 943"/>
                <a:gd name="T23" fmla="*/ 677 h 1172"/>
                <a:gd name="T24" fmla="*/ 763 w 943"/>
                <a:gd name="T25" fmla="*/ 721 h 1172"/>
                <a:gd name="T26" fmla="*/ 745 w 943"/>
                <a:gd name="T27" fmla="*/ 735 h 1172"/>
                <a:gd name="T28" fmla="*/ 723 w 943"/>
                <a:gd name="T29" fmla="*/ 798 h 1172"/>
                <a:gd name="T30" fmla="*/ 692 w 943"/>
                <a:gd name="T31" fmla="*/ 877 h 1172"/>
                <a:gd name="T32" fmla="*/ 662 w 943"/>
                <a:gd name="T33" fmla="*/ 903 h 1172"/>
                <a:gd name="T34" fmla="*/ 664 w 943"/>
                <a:gd name="T35" fmla="*/ 934 h 1172"/>
                <a:gd name="T36" fmla="*/ 686 w 943"/>
                <a:gd name="T37" fmla="*/ 939 h 1172"/>
                <a:gd name="T38" fmla="*/ 709 w 943"/>
                <a:gd name="T39" fmla="*/ 950 h 1172"/>
                <a:gd name="T40" fmla="*/ 742 w 943"/>
                <a:gd name="T41" fmla="*/ 971 h 1172"/>
                <a:gd name="T42" fmla="*/ 756 w 943"/>
                <a:gd name="T43" fmla="*/ 1007 h 1172"/>
                <a:gd name="T44" fmla="*/ 775 w 943"/>
                <a:gd name="T45" fmla="*/ 1043 h 1172"/>
                <a:gd name="T46" fmla="*/ 803 w 943"/>
                <a:gd name="T47" fmla="*/ 1053 h 1172"/>
                <a:gd name="T48" fmla="*/ 809 w 943"/>
                <a:gd name="T49" fmla="*/ 1094 h 1172"/>
                <a:gd name="T50" fmla="*/ 718 w 943"/>
                <a:gd name="T51" fmla="*/ 1115 h 1172"/>
                <a:gd name="T52" fmla="*/ 687 w 943"/>
                <a:gd name="T53" fmla="*/ 1157 h 1172"/>
                <a:gd name="T54" fmla="*/ 598 w 943"/>
                <a:gd name="T55" fmla="*/ 1170 h 1172"/>
                <a:gd name="T56" fmla="*/ 515 w 943"/>
                <a:gd name="T57" fmla="*/ 1158 h 1172"/>
                <a:gd name="T58" fmla="*/ 464 w 943"/>
                <a:gd name="T59" fmla="*/ 1123 h 1172"/>
                <a:gd name="T60" fmla="*/ 390 w 943"/>
                <a:gd name="T61" fmla="*/ 1125 h 1172"/>
                <a:gd name="T62" fmla="*/ 319 w 943"/>
                <a:gd name="T63" fmla="*/ 1120 h 1172"/>
                <a:gd name="T64" fmla="*/ 297 w 943"/>
                <a:gd name="T65" fmla="*/ 1104 h 1172"/>
                <a:gd name="T66" fmla="*/ 294 w 943"/>
                <a:gd name="T67" fmla="*/ 1075 h 1172"/>
                <a:gd name="T68" fmla="*/ 274 w 943"/>
                <a:gd name="T69" fmla="*/ 1029 h 1172"/>
                <a:gd name="T70" fmla="*/ 216 w 943"/>
                <a:gd name="T71" fmla="*/ 974 h 1172"/>
                <a:gd name="T72" fmla="*/ 193 w 943"/>
                <a:gd name="T73" fmla="*/ 925 h 1172"/>
                <a:gd name="T74" fmla="*/ 152 w 943"/>
                <a:gd name="T75" fmla="*/ 903 h 1172"/>
                <a:gd name="T76" fmla="*/ 120 w 943"/>
                <a:gd name="T77" fmla="*/ 846 h 1172"/>
                <a:gd name="T78" fmla="*/ 97 w 943"/>
                <a:gd name="T79" fmla="*/ 788 h 1172"/>
                <a:gd name="T80" fmla="*/ 65 w 943"/>
                <a:gd name="T81" fmla="*/ 758 h 1172"/>
                <a:gd name="T82" fmla="*/ 33 w 943"/>
                <a:gd name="T83" fmla="*/ 676 h 1172"/>
                <a:gd name="T84" fmla="*/ 4 w 943"/>
                <a:gd name="T85" fmla="*/ 611 h 1172"/>
                <a:gd name="T86" fmla="*/ 18 w 943"/>
                <a:gd name="T87" fmla="*/ 577 h 1172"/>
                <a:gd name="T88" fmla="*/ 29 w 943"/>
                <a:gd name="T89" fmla="*/ 521 h 1172"/>
                <a:gd name="T90" fmla="*/ 64 w 943"/>
                <a:gd name="T91" fmla="*/ 474 h 1172"/>
                <a:gd name="T92" fmla="*/ 113 w 943"/>
                <a:gd name="T93" fmla="*/ 222 h 1172"/>
                <a:gd name="T94" fmla="*/ 123 w 943"/>
                <a:gd name="T95" fmla="*/ 179 h 1172"/>
                <a:gd name="T96" fmla="*/ 153 w 943"/>
                <a:gd name="T97" fmla="*/ 171 h 1172"/>
                <a:gd name="T98" fmla="*/ 160 w 943"/>
                <a:gd name="T99" fmla="*/ 122 h 1172"/>
                <a:gd name="T100" fmla="*/ 159 w 943"/>
                <a:gd name="T101" fmla="*/ 67 h 1172"/>
                <a:gd name="T102" fmla="*/ 679 w 943"/>
                <a:gd name="T103" fmla="*/ 69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512" name="Group 384"/>
            <p:cNvGrpSpPr>
              <a:grpSpLocks/>
            </p:cNvGrpSpPr>
            <p:nvPr>
              <p:custDataLst>
                <p:tags r:id="rId303"/>
              </p:custDataLst>
            </p:nvPr>
          </p:nvGrpSpPr>
          <p:grpSpPr bwMode="auto">
            <a:xfrm>
              <a:off x="3341690" y="3136911"/>
              <a:ext cx="80962" cy="82550"/>
              <a:chOff x="2352" y="2343"/>
              <a:chExt cx="65" cy="53"/>
            </a:xfrm>
            <a:grpFill/>
          </p:grpSpPr>
          <p:sp>
            <p:nvSpPr>
              <p:cNvPr id="1673" name="Freeform 385"/>
              <p:cNvSpPr>
                <a:spLocks/>
              </p:cNvSpPr>
              <p:nvPr/>
            </p:nvSpPr>
            <p:spPr bwMode="auto">
              <a:xfrm>
                <a:off x="2352" y="2343"/>
                <a:ext cx="16" cy="11"/>
              </a:xfrm>
              <a:custGeom>
                <a:avLst/>
                <a:gdLst>
                  <a:gd name="T0" fmla="*/ 46 w 51"/>
                  <a:gd name="T1" fmla="*/ 0 h 33"/>
                  <a:gd name="T2" fmla="*/ 0 w 51"/>
                  <a:gd name="T3" fmla="*/ 5 h 33"/>
                  <a:gd name="T4" fmla="*/ 4 w 51"/>
                  <a:gd name="T5" fmla="*/ 28 h 33"/>
                  <a:gd name="T6" fmla="*/ 10 w 51"/>
                  <a:gd name="T7" fmla="*/ 33 h 33"/>
                  <a:gd name="T8" fmla="*/ 35 w 51"/>
                  <a:gd name="T9" fmla="*/ 25 h 33"/>
                  <a:gd name="T10" fmla="*/ 48 w 51"/>
                  <a:gd name="T11" fmla="*/ 15 h 33"/>
                  <a:gd name="T12" fmla="*/ 51 w 51"/>
                  <a:gd name="T13" fmla="*/ 8 h 33"/>
                  <a:gd name="T14" fmla="*/ 46 w 51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33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74" name="Freeform 386"/>
              <p:cNvSpPr>
                <a:spLocks/>
              </p:cNvSpPr>
              <p:nvPr/>
            </p:nvSpPr>
            <p:spPr bwMode="auto">
              <a:xfrm>
                <a:off x="2372" y="2354"/>
                <a:ext cx="20" cy="7"/>
              </a:xfrm>
              <a:custGeom>
                <a:avLst/>
                <a:gdLst>
                  <a:gd name="T0" fmla="*/ 61 w 61"/>
                  <a:gd name="T1" fmla="*/ 6 h 20"/>
                  <a:gd name="T2" fmla="*/ 53 w 61"/>
                  <a:gd name="T3" fmla="*/ 2 h 20"/>
                  <a:gd name="T4" fmla="*/ 0 w 61"/>
                  <a:gd name="T5" fmla="*/ 0 h 20"/>
                  <a:gd name="T6" fmla="*/ 2 w 61"/>
                  <a:gd name="T7" fmla="*/ 14 h 20"/>
                  <a:gd name="T8" fmla="*/ 7 w 61"/>
                  <a:gd name="T9" fmla="*/ 20 h 20"/>
                  <a:gd name="T10" fmla="*/ 18 w 61"/>
                  <a:gd name="T11" fmla="*/ 13 h 20"/>
                  <a:gd name="T12" fmla="*/ 61 w 61"/>
                  <a:gd name="T1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2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75" name="Freeform 387"/>
              <p:cNvSpPr>
                <a:spLocks/>
              </p:cNvSpPr>
              <p:nvPr/>
            </p:nvSpPr>
            <p:spPr bwMode="auto">
              <a:xfrm>
                <a:off x="2407" y="2346"/>
                <a:ext cx="5" cy="12"/>
              </a:xfrm>
              <a:custGeom>
                <a:avLst/>
                <a:gdLst>
                  <a:gd name="T0" fmla="*/ 2 w 15"/>
                  <a:gd name="T1" fmla="*/ 0 h 36"/>
                  <a:gd name="T2" fmla="*/ 0 w 15"/>
                  <a:gd name="T3" fmla="*/ 20 h 36"/>
                  <a:gd name="T4" fmla="*/ 0 w 15"/>
                  <a:gd name="T5" fmla="*/ 36 h 36"/>
                  <a:gd name="T6" fmla="*/ 11 w 15"/>
                  <a:gd name="T7" fmla="*/ 35 h 36"/>
                  <a:gd name="T8" fmla="*/ 15 w 15"/>
                  <a:gd name="T9" fmla="*/ 14 h 36"/>
                  <a:gd name="T10" fmla="*/ 2 w 15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36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76" name="Freeform 388"/>
              <p:cNvSpPr>
                <a:spLocks/>
              </p:cNvSpPr>
              <p:nvPr/>
            </p:nvSpPr>
            <p:spPr bwMode="auto">
              <a:xfrm>
                <a:off x="2406" y="2361"/>
                <a:ext cx="11" cy="11"/>
              </a:xfrm>
              <a:custGeom>
                <a:avLst/>
                <a:gdLst>
                  <a:gd name="T0" fmla="*/ 4 w 37"/>
                  <a:gd name="T1" fmla="*/ 4 h 33"/>
                  <a:gd name="T2" fmla="*/ 22 w 37"/>
                  <a:gd name="T3" fmla="*/ 0 h 33"/>
                  <a:gd name="T4" fmla="*/ 35 w 37"/>
                  <a:gd name="T5" fmla="*/ 6 h 33"/>
                  <a:gd name="T6" fmla="*/ 37 w 37"/>
                  <a:gd name="T7" fmla="*/ 22 h 33"/>
                  <a:gd name="T8" fmla="*/ 24 w 37"/>
                  <a:gd name="T9" fmla="*/ 33 h 33"/>
                  <a:gd name="T10" fmla="*/ 11 w 37"/>
                  <a:gd name="T11" fmla="*/ 33 h 33"/>
                  <a:gd name="T12" fmla="*/ 2 w 37"/>
                  <a:gd name="T13" fmla="*/ 24 h 33"/>
                  <a:gd name="T14" fmla="*/ 0 w 37"/>
                  <a:gd name="T15" fmla="*/ 16 h 33"/>
                  <a:gd name="T16" fmla="*/ 4 w 37"/>
                  <a:gd name="T1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3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77" name="Freeform 389"/>
              <p:cNvSpPr>
                <a:spLocks/>
              </p:cNvSpPr>
              <p:nvPr/>
            </p:nvSpPr>
            <p:spPr bwMode="auto">
              <a:xfrm>
                <a:off x="2388" y="2378"/>
                <a:ext cx="16" cy="18"/>
              </a:xfrm>
              <a:custGeom>
                <a:avLst/>
                <a:gdLst>
                  <a:gd name="T0" fmla="*/ 2 w 49"/>
                  <a:gd name="T1" fmla="*/ 0 h 54"/>
                  <a:gd name="T2" fmla="*/ 0 w 49"/>
                  <a:gd name="T3" fmla="*/ 0 h 54"/>
                  <a:gd name="T4" fmla="*/ 2 w 49"/>
                  <a:gd name="T5" fmla="*/ 50 h 54"/>
                  <a:gd name="T6" fmla="*/ 18 w 49"/>
                  <a:gd name="T7" fmla="*/ 54 h 54"/>
                  <a:gd name="T8" fmla="*/ 44 w 49"/>
                  <a:gd name="T9" fmla="*/ 45 h 54"/>
                  <a:gd name="T10" fmla="*/ 49 w 49"/>
                  <a:gd name="T11" fmla="*/ 31 h 54"/>
                  <a:gd name="T12" fmla="*/ 40 w 49"/>
                  <a:gd name="T13" fmla="*/ 21 h 54"/>
                  <a:gd name="T14" fmla="*/ 19 w 49"/>
                  <a:gd name="T15" fmla="*/ 8 h 54"/>
                  <a:gd name="T16" fmla="*/ 2 w 49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54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78" name="Freeform 390"/>
              <p:cNvSpPr>
                <a:spLocks/>
              </p:cNvSpPr>
              <p:nvPr/>
            </p:nvSpPr>
            <p:spPr bwMode="auto">
              <a:xfrm>
                <a:off x="2374" y="2388"/>
                <a:ext cx="9" cy="7"/>
              </a:xfrm>
              <a:custGeom>
                <a:avLst/>
                <a:gdLst>
                  <a:gd name="T0" fmla="*/ 18 w 26"/>
                  <a:gd name="T1" fmla="*/ 0 h 22"/>
                  <a:gd name="T2" fmla="*/ 3 w 26"/>
                  <a:gd name="T3" fmla="*/ 2 h 22"/>
                  <a:gd name="T4" fmla="*/ 0 w 26"/>
                  <a:gd name="T5" fmla="*/ 15 h 22"/>
                  <a:gd name="T6" fmla="*/ 6 w 26"/>
                  <a:gd name="T7" fmla="*/ 21 h 22"/>
                  <a:gd name="T8" fmla="*/ 19 w 26"/>
                  <a:gd name="T9" fmla="*/ 22 h 22"/>
                  <a:gd name="T10" fmla="*/ 26 w 26"/>
                  <a:gd name="T11" fmla="*/ 11 h 22"/>
                  <a:gd name="T12" fmla="*/ 18 w 2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2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grpSp>
          <p:nvGrpSpPr>
            <p:cNvPr id="1513" name="Group 391"/>
            <p:cNvGrpSpPr>
              <a:grpSpLocks/>
            </p:cNvGrpSpPr>
            <p:nvPr>
              <p:custDataLst>
                <p:tags r:id="rId304"/>
              </p:custDataLst>
            </p:nvPr>
          </p:nvGrpSpPr>
          <p:grpSpPr bwMode="auto">
            <a:xfrm>
              <a:off x="1187451" y="1196979"/>
              <a:ext cx="1897063" cy="1133479"/>
              <a:chOff x="527" y="1110"/>
              <a:chExt cx="1410" cy="709"/>
            </a:xfrm>
            <a:grpFill/>
          </p:grpSpPr>
          <p:sp>
            <p:nvSpPr>
              <p:cNvPr id="1631" name="Freeform 392"/>
              <p:cNvSpPr>
                <a:spLocks/>
              </p:cNvSpPr>
              <p:nvPr/>
            </p:nvSpPr>
            <p:spPr bwMode="auto">
              <a:xfrm>
                <a:off x="1401" y="1427"/>
                <a:ext cx="31" cy="17"/>
              </a:xfrm>
              <a:custGeom>
                <a:avLst/>
                <a:gdLst>
                  <a:gd name="T0" fmla="*/ 0 w 98"/>
                  <a:gd name="T1" fmla="*/ 41 h 54"/>
                  <a:gd name="T2" fmla="*/ 5 w 98"/>
                  <a:gd name="T3" fmla="*/ 46 h 54"/>
                  <a:gd name="T4" fmla="*/ 13 w 98"/>
                  <a:gd name="T5" fmla="*/ 50 h 54"/>
                  <a:gd name="T6" fmla="*/ 23 w 98"/>
                  <a:gd name="T7" fmla="*/ 53 h 54"/>
                  <a:gd name="T8" fmla="*/ 32 w 98"/>
                  <a:gd name="T9" fmla="*/ 54 h 54"/>
                  <a:gd name="T10" fmla="*/ 38 w 98"/>
                  <a:gd name="T11" fmla="*/ 54 h 54"/>
                  <a:gd name="T12" fmla="*/ 45 w 98"/>
                  <a:gd name="T13" fmla="*/ 53 h 54"/>
                  <a:gd name="T14" fmla="*/ 50 w 98"/>
                  <a:gd name="T15" fmla="*/ 51 h 54"/>
                  <a:gd name="T16" fmla="*/ 56 w 98"/>
                  <a:gd name="T17" fmla="*/ 49 h 54"/>
                  <a:gd name="T18" fmla="*/ 67 w 98"/>
                  <a:gd name="T19" fmla="*/ 42 h 54"/>
                  <a:gd name="T20" fmla="*/ 75 w 98"/>
                  <a:gd name="T21" fmla="*/ 35 h 54"/>
                  <a:gd name="T22" fmla="*/ 84 w 98"/>
                  <a:gd name="T23" fmla="*/ 28 h 54"/>
                  <a:gd name="T24" fmla="*/ 91 w 98"/>
                  <a:gd name="T25" fmla="*/ 20 h 54"/>
                  <a:gd name="T26" fmla="*/ 95 w 98"/>
                  <a:gd name="T27" fmla="*/ 12 h 54"/>
                  <a:gd name="T28" fmla="*/ 98 w 98"/>
                  <a:gd name="T29" fmla="*/ 4 h 54"/>
                  <a:gd name="T30" fmla="*/ 91 w 98"/>
                  <a:gd name="T31" fmla="*/ 2 h 54"/>
                  <a:gd name="T32" fmla="*/ 83 w 98"/>
                  <a:gd name="T33" fmla="*/ 0 h 54"/>
                  <a:gd name="T34" fmla="*/ 75 w 98"/>
                  <a:gd name="T35" fmla="*/ 0 h 54"/>
                  <a:gd name="T36" fmla="*/ 68 w 98"/>
                  <a:gd name="T37" fmla="*/ 0 h 54"/>
                  <a:gd name="T38" fmla="*/ 59 w 98"/>
                  <a:gd name="T39" fmla="*/ 1 h 54"/>
                  <a:gd name="T40" fmla="*/ 51 w 98"/>
                  <a:gd name="T41" fmla="*/ 3 h 54"/>
                  <a:gd name="T42" fmla="*/ 43 w 98"/>
                  <a:gd name="T43" fmla="*/ 6 h 54"/>
                  <a:gd name="T44" fmla="*/ 37 w 98"/>
                  <a:gd name="T45" fmla="*/ 9 h 54"/>
                  <a:gd name="T46" fmla="*/ 23 w 98"/>
                  <a:gd name="T47" fmla="*/ 17 h 54"/>
                  <a:gd name="T48" fmla="*/ 12 w 98"/>
                  <a:gd name="T49" fmla="*/ 25 h 54"/>
                  <a:gd name="T50" fmla="*/ 7 w 98"/>
                  <a:gd name="T51" fmla="*/ 29 h 54"/>
                  <a:gd name="T52" fmla="*/ 4 w 98"/>
                  <a:gd name="T53" fmla="*/ 33 h 54"/>
                  <a:gd name="T54" fmla="*/ 1 w 98"/>
                  <a:gd name="T55" fmla="*/ 37 h 54"/>
                  <a:gd name="T56" fmla="*/ 0 w 98"/>
                  <a:gd name="T57" fmla="*/ 4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32" name="Freeform 393"/>
              <p:cNvSpPr>
                <a:spLocks/>
              </p:cNvSpPr>
              <p:nvPr/>
            </p:nvSpPr>
            <p:spPr bwMode="auto">
              <a:xfrm>
                <a:off x="1387" y="1551"/>
                <a:ext cx="21" cy="8"/>
              </a:xfrm>
              <a:custGeom>
                <a:avLst/>
                <a:gdLst>
                  <a:gd name="T0" fmla="*/ 0 w 67"/>
                  <a:gd name="T1" fmla="*/ 27 h 28"/>
                  <a:gd name="T2" fmla="*/ 11 w 67"/>
                  <a:gd name="T3" fmla="*/ 28 h 28"/>
                  <a:gd name="T4" fmla="*/ 21 w 67"/>
                  <a:gd name="T5" fmla="*/ 27 h 28"/>
                  <a:gd name="T6" fmla="*/ 31 w 67"/>
                  <a:gd name="T7" fmla="*/ 25 h 28"/>
                  <a:gd name="T8" fmla="*/ 41 w 67"/>
                  <a:gd name="T9" fmla="*/ 21 h 28"/>
                  <a:gd name="T10" fmla="*/ 49 w 67"/>
                  <a:gd name="T11" fmla="*/ 17 h 28"/>
                  <a:gd name="T12" fmla="*/ 57 w 67"/>
                  <a:gd name="T13" fmla="*/ 12 h 28"/>
                  <a:gd name="T14" fmla="*/ 63 w 67"/>
                  <a:gd name="T15" fmla="*/ 7 h 28"/>
                  <a:gd name="T16" fmla="*/ 67 w 67"/>
                  <a:gd name="T17" fmla="*/ 3 h 28"/>
                  <a:gd name="T18" fmla="*/ 57 w 67"/>
                  <a:gd name="T19" fmla="*/ 1 h 28"/>
                  <a:gd name="T20" fmla="*/ 46 w 67"/>
                  <a:gd name="T21" fmla="*/ 0 h 28"/>
                  <a:gd name="T22" fmla="*/ 36 w 67"/>
                  <a:gd name="T23" fmla="*/ 1 h 28"/>
                  <a:gd name="T24" fmla="*/ 26 w 67"/>
                  <a:gd name="T25" fmla="*/ 3 h 28"/>
                  <a:gd name="T26" fmla="*/ 17 w 67"/>
                  <a:gd name="T27" fmla="*/ 7 h 28"/>
                  <a:gd name="T28" fmla="*/ 10 w 67"/>
                  <a:gd name="T29" fmla="*/ 12 h 28"/>
                  <a:gd name="T30" fmla="*/ 7 w 67"/>
                  <a:gd name="T31" fmla="*/ 15 h 28"/>
                  <a:gd name="T32" fmla="*/ 4 w 67"/>
                  <a:gd name="T33" fmla="*/ 19 h 28"/>
                  <a:gd name="T34" fmla="*/ 2 w 67"/>
                  <a:gd name="T35" fmla="*/ 22 h 28"/>
                  <a:gd name="T36" fmla="*/ 0 w 67"/>
                  <a:gd name="T37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" h="28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33" name="Freeform 394"/>
              <p:cNvSpPr>
                <a:spLocks/>
              </p:cNvSpPr>
              <p:nvPr/>
            </p:nvSpPr>
            <p:spPr bwMode="auto">
              <a:xfrm>
                <a:off x="1332" y="1608"/>
                <a:ext cx="11" cy="11"/>
              </a:xfrm>
              <a:custGeom>
                <a:avLst/>
                <a:gdLst>
                  <a:gd name="T0" fmla="*/ 0 w 32"/>
                  <a:gd name="T1" fmla="*/ 18 h 36"/>
                  <a:gd name="T2" fmla="*/ 1 w 32"/>
                  <a:gd name="T3" fmla="*/ 24 h 36"/>
                  <a:gd name="T4" fmla="*/ 4 w 32"/>
                  <a:gd name="T5" fmla="*/ 29 h 36"/>
                  <a:gd name="T6" fmla="*/ 6 w 32"/>
                  <a:gd name="T7" fmla="*/ 32 h 36"/>
                  <a:gd name="T8" fmla="*/ 8 w 32"/>
                  <a:gd name="T9" fmla="*/ 34 h 36"/>
                  <a:gd name="T10" fmla="*/ 11 w 32"/>
                  <a:gd name="T11" fmla="*/ 36 h 36"/>
                  <a:gd name="T12" fmla="*/ 13 w 32"/>
                  <a:gd name="T13" fmla="*/ 36 h 36"/>
                  <a:gd name="T14" fmla="*/ 32 w 32"/>
                  <a:gd name="T15" fmla="*/ 36 h 36"/>
                  <a:gd name="T16" fmla="*/ 32 w 32"/>
                  <a:gd name="T17" fmla="*/ 22 h 36"/>
                  <a:gd name="T18" fmla="*/ 31 w 32"/>
                  <a:gd name="T19" fmla="*/ 14 h 36"/>
                  <a:gd name="T20" fmla="*/ 30 w 32"/>
                  <a:gd name="T21" fmla="*/ 7 h 36"/>
                  <a:gd name="T22" fmla="*/ 26 w 32"/>
                  <a:gd name="T23" fmla="*/ 0 h 36"/>
                  <a:gd name="T24" fmla="*/ 19 w 32"/>
                  <a:gd name="T25" fmla="*/ 2 h 36"/>
                  <a:gd name="T26" fmla="*/ 11 w 32"/>
                  <a:gd name="T27" fmla="*/ 7 h 36"/>
                  <a:gd name="T28" fmla="*/ 6 w 32"/>
                  <a:gd name="T29" fmla="*/ 10 h 36"/>
                  <a:gd name="T30" fmla="*/ 3 w 32"/>
                  <a:gd name="T31" fmla="*/ 13 h 36"/>
                  <a:gd name="T32" fmla="*/ 1 w 32"/>
                  <a:gd name="T33" fmla="*/ 16 h 36"/>
                  <a:gd name="T34" fmla="*/ 0 w 32"/>
                  <a:gd name="T35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36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34" name="Freeform 395"/>
              <p:cNvSpPr>
                <a:spLocks/>
              </p:cNvSpPr>
              <p:nvPr/>
            </p:nvSpPr>
            <p:spPr bwMode="auto">
              <a:xfrm>
                <a:off x="1279" y="1314"/>
                <a:ext cx="46" cy="17"/>
              </a:xfrm>
              <a:custGeom>
                <a:avLst/>
                <a:gdLst>
                  <a:gd name="T0" fmla="*/ 0 w 146"/>
                  <a:gd name="T1" fmla="*/ 43 h 52"/>
                  <a:gd name="T2" fmla="*/ 11 w 146"/>
                  <a:gd name="T3" fmla="*/ 46 h 52"/>
                  <a:gd name="T4" fmla="*/ 22 w 146"/>
                  <a:gd name="T5" fmla="*/ 48 h 52"/>
                  <a:gd name="T6" fmla="*/ 33 w 146"/>
                  <a:gd name="T7" fmla="*/ 51 h 52"/>
                  <a:gd name="T8" fmla="*/ 43 w 146"/>
                  <a:gd name="T9" fmla="*/ 52 h 52"/>
                  <a:gd name="T10" fmla="*/ 63 w 146"/>
                  <a:gd name="T11" fmla="*/ 52 h 52"/>
                  <a:gd name="T12" fmla="*/ 82 w 146"/>
                  <a:gd name="T13" fmla="*/ 51 h 52"/>
                  <a:gd name="T14" fmla="*/ 117 w 146"/>
                  <a:gd name="T15" fmla="*/ 46 h 52"/>
                  <a:gd name="T16" fmla="*/ 146 w 146"/>
                  <a:gd name="T17" fmla="*/ 43 h 52"/>
                  <a:gd name="T18" fmla="*/ 144 w 146"/>
                  <a:gd name="T19" fmla="*/ 36 h 52"/>
                  <a:gd name="T20" fmla="*/ 142 w 146"/>
                  <a:gd name="T21" fmla="*/ 30 h 52"/>
                  <a:gd name="T22" fmla="*/ 139 w 146"/>
                  <a:gd name="T23" fmla="*/ 24 h 52"/>
                  <a:gd name="T24" fmla="*/ 137 w 146"/>
                  <a:gd name="T25" fmla="*/ 19 h 52"/>
                  <a:gd name="T26" fmla="*/ 134 w 146"/>
                  <a:gd name="T27" fmla="*/ 15 h 52"/>
                  <a:gd name="T28" fmla="*/ 129 w 146"/>
                  <a:gd name="T29" fmla="*/ 11 h 52"/>
                  <a:gd name="T30" fmla="*/ 125 w 146"/>
                  <a:gd name="T31" fmla="*/ 8 h 52"/>
                  <a:gd name="T32" fmla="*/ 121 w 146"/>
                  <a:gd name="T33" fmla="*/ 6 h 52"/>
                  <a:gd name="T34" fmla="*/ 111 w 146"/>
                  <a:gd name="T35" fmla="*/ 2 h 52"/>
                  <a:gd name="T36" fmla="*/ 101 w 146"/>
                  <a:gd name="T37" fmla="*/ 0 h 52"/>
                  <a:gd name="T38" fmla="*/ 89 w 146"/>
                  <a:gd name="T39" fmla="*/ 1 h 52"/>
                  <a:gd name="T40" fmla="*/ 78 w 146"/>
                  <a:gd name="T41" fmla="*/ 2 h 52"/>
                  <a:gd name="T42" fmla="*/ 66 w 146"/>
                  <a:gd name="T43" fmla="*/ 5 h 52"/>
                  <a:gd name="T44" fmla="*/ 54 w 146"/>
                  <a:gd name="T45" fmla="*/ 9 h 52"/>
                  <a:gd name="T46" fmla="*/ 43 w 146"/>
                  <a:gd name="T47" fmla="*/ 14 h 52"/>
                  <a:gd name="T48" fmla="*/ 32 w 146"/>
                  <a:gd name="T49" fmla="*/ 19 h 52"/>
                  <a:gd name="T50" fmla="*/ 22 w 146"/>
                  <a:gd name="T51" fmla="*/ 25 h 52"/>
                  <a:gd name="T52" fmla="*/ 13 w 146"/>
                  <a:gd name="T53" fmla="*/ 31 h 52"/>
                  <a:gd name="T54" fmla="*/ 5 w 146"/>
                  <a:gd name="T55" fmla="*/ 37 h 52"/>
                  <a:gd name="T56" fmla="*/ 0 w 146"/>
                  <a:gd name="T57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6" h="52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35" name="Freeform 396"/>
              <p:cNvSpPr>
                <a:spLocks/>
              </p:cNvSpPr>
              <p:nvPr/>
            </p:nvSpPr>
            <p:spPr bwMode="auto">
              <a:xfrm>
                <a:off x="1261" y="1252"/>
                <a:ext cx="20" cy="10"/>
              </a:xfrm>
              <a:custGeom>
                <a:avLst/>
                <a:gdLst>
                  <a:gd name="T0" fmla="*/ 60 w 60"/>
                  <a:gd name="T1" fmla="*/ 0 h 31"/>
                  <a:gd name="T2" fmla="*/ 49 w 60"/>
                  <a:gd name="T3" fmla="*/ 0 h 31"/>
                  <a:gd name="T4" fmla="*/ 38 w 60"/>
                  <a:gd name="T5" fmla="*/ 0 h 31"/>
                  <a:gd name="T6" fmla="*/ 31 w 60"/>
                  <a:gd name="T7" fmla="*/ 0 h 31"/>
                  <a:gd name="T8" fmla="*/ 27 w 60"/>
                  <a:gd name="T9" fmla="*/ 0 h 31"/>
                  <a:gd name="T10" fmla="*/ 18 w 60"/>
                  <a:gd name="T11" fmla="*/ 0 h 31"/>
                  <a:gd name="T12" fmla="*/ 9 w 60"/>
                  <a:gd name="T13" fmla="*/ 2 h 31"/>
                  <a:gd name="T14" fmla="*/ 5 w 60"/>
                  <a:gd name="T15" fmla="*/ 3 h 31"/>
                  <a:gd name="T16" fmla="*/ 2 w 60"/>
                  <a:gd name="T17" fmla="*/ 5 h 31"/>
                  <a:gd name="T18" fmla="*/ 1 w 60"/>
                  <a:gd name="T19" fmla="*/ 8 h 31"/>
                  <a:gd name="T20" fmla="*/ 0 w 60"/>
                  <a:gd name="T21" fmla="*/ 12 h 31"/>
                  <a:gd name="T22" fmla="*/ 1 w 60"/>
                  <a:gd name="T23" fmla="*/ 15 h 31"/>
                  <a:gd name="T24" fmla="*/ 2 w 60"/>
                  <a:gd name="T25" fmla="*/ 18 h 31"/>
                  <a:gd name="T26" fmla="*/ 5 w 60"/>
                  <a:gd name="T27" fmla="*/ 22 h 31"/>
                  <a:gd name="T28" fmla="*/ 9 w 60"/>
                  <a:gd name="T29" fmla="*/ 24 h 31"/>
                  <a:gd name="T30" fmla="*/ 12 w 60"/>
                  <a:gd name="T31" fmla="*/ 27 h 31"/>
                  <a:gd name="T32" fmla="*/ 18 w 60"/>
                  <a:gd name="T33" fmla="*/ 29 h 31"/>
                  <a:gd name="T34" fmla="*/ 22 w 60"/>
                  <a:gd name="T35" fmla="*/ 31 h 31"/>
                  <a:gd name="T36" fmla="*/ 27 w 60"/>
                  <a:gd name="T37" fmla="*/ 31 h 31"/>
                  <a:gd name="T38" fmla="*/ 32 w 60"/>
                  <a:gd name="T39" fmla="*/ 30 h 31"/>
                  <a:gd name="T40" fmla="*/ 37 w 60"/>
                  <a:gd name="T41" fmla="*/ 28 h 31"/>
                  <a:gd name="T42" fmla="*/ 43 w 60"/>
                  <a:gd name="T43" fmla="*/ 24 h 31"/>
                  <a:gd name="T44" fmla="*/ 48 w 60"/>
                  <a:gd name="T45" fmla="*/ 18 h 31"/>
                  <a:gd name="T46" fmla="*/ 57 w 60"/>
                  <a:gd name="T47" fmla="*/ 10 h 31"/>
                  <a:gd name="T48" fmla="*/ 60 w 60"/>
                  <a:gd name="T49" fmla="*/ 6 h 31"/>
                  <a:gd name="T50" fmla="*/ 60 w 60"/>
                  <a:gd name="T5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36" name="Freeform 397"/>
              <p:cNvSpPr>
                <a:spLocks/>
              </p:cNvSpPr>
              <p:nvPr/>
            </p:nvSpPr>
            <p:spPr bwMode="auto">
              <a:xfrm>
                <a:off x="1730" y="1713"/>
                <a:ext cx="26" cy="20"/>
              </a:xfrm>
              <a:custGeom>
                <a:avLst/>
                <a:gdLst>
                  <a:gd name="T0" fmla="*/ 0 w 80"/>
                  <a:gd name="T1" fmla="*/ 43 h 62"/>
                  <a:gd name="T2" fmla="*/ 1 w 80"/>
                  <a:gd name="T3" fmla="*/ 46 h 62"/>
                  <a:gd name="T4" fmla="*/ 1 w 80"/>
                  <a:gd name="T5" fmla="*/ 49 h 62"/>
                  <a:gd name="T6" fmla="*/ 3 w 80"/>
                  <a:gd name="T7" fmla="*/ 51 h 62"/>
                  <a:gd name="T8" fmla="*/ 4 w 80"/>
                  <a:gd name="T9" fmla="*/ 53 h 62"/>
                  <a:gd name="T10" fmla="*/ 10 w 80"/>
                  <a:gd name="T11" fmla="*/ 57 h 62"/>
                  <a:gd name="T12" fmla="*/ 15 w 80"/>
                  <a:gd name="T13" fmla="*/ 59 h 62"/>
                  <a:gd name="T14" fmla="*/ 28 w 80"/>
                  <a:gd name="T15" fmla="*/ 62 h 62"/>
                  <a:gd name="T16" fmla="*/ 40 w 80"/>
                  <a:gd name="T17" fmla="*/ 62 h 62"/>
                  <a:gd name="T18" fmla="*/ 45 w 80"/>
                  <a:gd name="T19" fmla="*/ 62 h 62"/>
                  <a:gd name="T20" fmla="*/ 49 w 80"/>
                  <a:gd name="T21" fmla="*/ 59 h 62"/>
                  <a:gd name="T22" fmla="*/ 54 w 80"/>
                  <a:gd name="T23" fmla="*/ 57 h 62"/>
                  <a:gd name="T24" fmla="*/ 58 w 80"/>
                  <a:gd name="T25" fmla="*/ 54 h 62"/>
                  <a:gd name="T26" fmla="*/ 65 w 80"/>
                  <a:gd name="T27" fmla="*/ 47 h 62"/>
                  <a:gd name="T28" fmla="*/ 70 w 80"/>
                  <a:gd name="T29" fmla="*/ 38 h 62"/>
                  <a:gd name="T30" fmla="*/ 74 w 80"/>
                  <a:gd name="T31" fmla="*/ 28 h 62"/>
                  <a:gd name="T32" fmla="*/ 78 w 80"/>
                  <a:gd name="T33" fmla="*/ 18 h 62"/>
                  <a:gd name="T34" fmla="*/ 79 w 80"/>
                  <a:gd name="T35" fmla="*/ 8 h 62"/>
                  <a:gd name="T36" fmla="*/ 80 w 80"/>
                  <a:gd name="T37" fmla="*/ 0 h 62"/>
                  <a:gd name="T38" fmla="*/ 71 w 80"/>
                  <a:gd name="T39" fmla="*/ 0 h 62"/>
                  <a:gd name="T40" fmla="*/ 59 w 80"/>
                  <a:gd name="T41" fmla="*/ 3 h 62"/>
                  <a:gd name="T42" fmla="*/ 46 w 80"/>
                  <a:gd name="T43" fmla="*/ 8 h 62"/>
                  <a:gd name="T44" fmla="*/ 33 w 80"/>
                  <a:gd name="T45" fmla="*/ 13 h 62"/>
                  <a:gd name="T46" fmla="*/ 21 w 80"/>
                  <a:gd name="T47" fmla="*/ 19 h 62"/>
                  <a:gd name="T48" fmla="*/ 10 w 80"/>
                  <a:gd name="T49" fmla="*/ 26 h 62"/>
                  <a:gd name="T50" fmla="*/ 6 w 80"/>
                  <a:gd name="T51" fmla="*/ 30 h 62"/>
                  <a:gd name="T52" fmla="*/ 3 w 80"/>
                  <a:gd name="T53" fmla="*/ 34 h 62"/>
                  <a:gd name="T54" fmla="*/ 1 w 80"/>
                  <a:gd name="T55" fmla="*/ 39 h 62"/>
                  <a:gd name="T56" fmla="*/ 0 w 80"/>
                  <a:gd name="T57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" h="62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37" name="Freeform 398"/>
              <p:cNvSpPr>
                <a:spLocks/>
              </p:cNvSpPr>
              <p:nvPr/>
            </p:nvSpPr>
            <p:spPr bwMode="auto">
              <a:xfrm>
                <a:off x="1583" y="1674"/>
                <a:ext cx="33" cy="16"/>
              </a:xfrm>
              <a:custGeom>
                <a:avLst/>
                <a:gdLst>
                  <a:gd name="T0" fmla="*/ 80 w 106"/>
                  <a:gd name="T1" fmla="*/ 13 h 49"/>
                  <a:gd name="T2" fmla="*/ 72 w 106"/>
                  <a:gd name="T3" fmla="*/ 12 h 49"/>
                  <a:gd name="T4" fmla="*/ 66 w 106"/>
                  <a:gd name="T5" fmla="*/ 11 h 49"/>
                  <a:gd name="T6" fmla="*/ 59 w 106"/>
                  <a:gd name="T7" fmla="*/ 8 h 49"/>
                  <a:gd name="T8" fmla="*/ 53 w 106"/>
                  <a:gd name="T9" fmla="*/ 6 h 49"/>
                  <a:gd name="T10" fmla="*/ 47 w 106"/>
                  <a:gd name="T11" fmla="*/ 4 h 49"/>
                  <a:gd name="T12" fmla="*/ 41 w 106"/>
                  <a:gd name="T13" fmla="*/ 2 h 49"/>
                  <a:gd name="T14" fmla="*/ 34 w 106"/>
                  <a:gd name="T15" fmla="*/ 0 h 49"/>
                  <a:gd name="T16" fmla="*/ 26 w 106"/>
                  <a:gd name="T17" fmla="*/ 0 h 49"/>
                  <a:gd name="T18" fmla="*/ 15 w 106"/>
                  <a:gd name="T19" fmla="*/ 0 h 49"/>
                  <a:gd name="T20" fmla="*/ 0 w 106"/>
                  <a:gd name="T21" fmla="*/ 0 h 49"/>
                  <a:gd name="T22" fmla="*/ 9 w 106"/>
                  <a:gd name="T23" fmla="*/ 11 h 49"/>
                  <a:gd name="T24" fmla="*/ 17 w 106"/>
                  <a:gd name="T25" fmla="*/ 21 h 49"/>
                  <a:gd name="T26" fmla="*/ 26 w 106"/>
                  <a:gd name="T27" fmla="*/ 29 h 49"/>
                  <a:gd name="T28" fmla="*/ 34 w 106"/>
                  <a:gd name="T29" fmla="*/ 36 h 49"/>
                  <a:gd name="T30" fmla="*/ 42 w 106"/>
                  <a:gd name="T31" fmla="*/ 42 h 49"/>
                  <a:gd name="T32" fmla="*/ 52 w 106"/>
                  <a:gd name="T33" fmla="*/ 46 h 49"/>
                  <a:gd name="T34" fmla="*/ 61 w 106"/>
                  <a:gd name="T35" fmla="*/ 48 h 49"/>
                  <a:gd name="T36" fmla="*/ 72 w 106"/>
                  <a:gd name="T37" fmla="*/ 49 h 49"/>
                  <a:gd name="T38" fmla="*/ 79 w 106"/>
                  <a:gd name="T39" fmla="*/ 48 h 49"/>
                  <a:gd name="T40" fmla="*/ 87 w 106"/>
                  <a:gd name="T41" fmla="*/ 45 h 49"/>
                  <a:gd name="T42" fmla="*/ 97 w 106"/>
                  <a:gd name="T43" fmla="*/ 39 h 49"/>
                  <a:gd name="T44" fmla="*/ 106 w 106"/>
                  <a:gd name="T45" fmla="*/ 31 h 49"/>
                  <a:gd name="T46" fmla="*/ 101 w 106"/>
                  <a:gd name="T47" fmla="*/ 30 h 49"/>
                  <a:gd name="T48" fmla="*/ 98 w 106"/>
                  <a:gd name="T49" fmla="*/ 28 h 49"/>
                  <a:gd name="T50" fmla="*/ 93 w 106"/>
                  <a:gd name="T51" fmla="*/ 25 h 49"/>
                  <a:gd name="T52" fmla="*/ 90 w 106"/>
                  <a:gd name="T53" fmla="*/ 22 h 49"/>
                  <a:gd name="T54" fmla="*/ 88 w 106"/>
                  <a:gd name="T55" fmla="*/ 19 h 49"/>
                  <a:gd name="T56" fmla="*/ 84 w 106"/>
                  <a:gd name="T57" fmla="*/ 16 h 49"/>
                  <a:gd name="T58" fmla="*/ 82 w 106"/>
                  <a:gd name="T59" fmla="*/ 14 h 49"/>
                  <a:gd name="T60" fmla="*/ 80 w 106"/>
                  <a:gd name="T61" fmla="*/ 1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6" h="49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38" name="Freeform 399"/>
              <p:cNvSpPr>
                <a:spLocks/>
              </p:cNvSpPr>
              <p:nvPr/>
            </p:nvSpPr>
            <p:spPr bwMode="auto">
              <a:xfrm>
                <a:off x="1599" y="1713"/>
                <a:ext cx="15" cy="7"/>
              </a:xfrm>
              <a:custGeom>
                <a:avLst/>
                <a:gdLst>
                  <a:gd name="T0" fmla="*/ 0 w 47"/>
                  <a:gd name="T1" fmla="*/ 19 h 22"/>
                  <a:gd name="T2" fmla="*/ 5 w 47"/>
                  <a:gd name="T3" fmla="*/ 21 h 22"/>
                  <a:gd name="T4" fmla="*/ 12 w 47"/>
                  <a:gd name="T5" fmla="*/ 22 h 22"/>
                  <a:gd name="T6" fmla="*/ 18 w 47"/>
                  <a:gd name="T7" fmla="*/ 22 h 22"/>
                  <a:gd name="T8" fmla="*/ 26 w 47"/>
                  <a:gd name="T9" fmla="*/ 21 h 22"/>
                  <a:gd name="T10" fmla="*/ 33 w 47"/>
                  <a:gd name="T11" fmla="*/ 19 h 22"/>
                  <a:gd name="T12" fmla="*/ 38 w 47"/>
                  <a:gd name="T13" fmla="*/ 15 h 22"/>
                  <a:gd name="T14" fmla="*/ 41 w 47"/>
                  <a:gd name="T15" fmla="*/ 12 h 22"/>
                  <a:gd name="T16" fmla="*/ 44 w 47"/>
                  <a:gd name="T17" fmla="*/ 9 h 22"/>
                  <a:gd name="T18" fmla="*/ 45 w 47"/>
                  <a:gd name="T19" fmla="*/ 5 h 22"/>
                  <a:gd name="T20" fmla="*/ 47 w 47"/>
                  <a:gd name="T21" fmla="*/ 0 h 22"/>
                  <a:gd name="T22" fmla="*/ 0 w 47"/>
                  <a:gd name="T23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" h="22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39" name="Freeform 400"/>
              <p:cNvSpPr>
                <a:spLocks/>
              </p:cNvSpPr>
              <p:nvPr/>
            </p:nvSpPr>
            <p:spPr bwMode="auto">
              <a:xfrm>
                <a:off x="1608" y="1742"/>
                <a:ext cx="17" cy="11"/>
              </a:xfrm>
              <a:custGeom>
                <a:avLst/>
                <a:gdLst>
                  <a:gd name="T0" fmla="*/ 53 w 53"/>
                  <a:gd name="T1" fmla="*/ 0 h 32"/>
                  <a:gd name="T2" fmla="*/ 37 w 53"/>
                  <a:gd name="T3" fmla="*/ 9 h 32"/>
                  <a:gd name="T4" fmla="*/ 23 w 53"/>
                  <a:gd name="T5" fmla="*/ 18 h 32"/>
                  <a:gd name="T6" fmla="*/ 11 w 53"/>
                  <a:gd name="T7" fmla="*/ 26 h 32"/>
                  <a:gd name="T8" fmla="*/ 0 w 53"/>
                  <a:gd name="T9" fmla="*/ 32 h 32"/>
                  <a:gd name="T10" fmla="*/ 13 w 53"/>
                  <a:gd name="T11" fmla="*/ 32 h 32"/>
                  <a:gd name="T12" fmla="*/ 26 w 53"/>
                  <a:gd name="T13" fmla="*/ 32 h 32"/>
                  <a:gd name="T14" fmla="*/ 39 w 53"/>
                  <a:gd name="T15" fmla="*/ 32 h 32"/>
                  <a:gd name="T16" fmla="*/ 53 w 53"/>
                  <a:gd name="T17" fmla="*/ 32 h 32"/>
                  <a:gd name="T18" fmla="*/ 53 w 53"/>
                  <a:gd name="T19" fmla="*/ 24 h 32"/>
                  <a:gd name="T20" fmla="*/ 53 w 53"/>
                  <a:gd name="T21" fmla="*/ 16 h 32"/>
                  <a:gd name="T22" fmla="*/ 53 w 53"/>
                  <a:gd name="T23" fmla="*/ 9 h 32"/>
                  <a:gd name="T24" fmla="*/ 53 w 53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40" name="Freeform 401"/>
              <p:cNvSpPr>
                <a:spLocks/>
              </p:cNvSpPr>
              <p:nvPr/>
            </p:nvSpPr>
            <p:spPr bwMode="auto">
              <a:xfrm>
                <a:off x="1450" y="1438"/>
                <a:ext cx="14" cy="12"/>
              </a:xfrm>
              <a:custGeom>
                <a:avLst/>
                <a:gdLst>
                  <a:gd name="T0" fmla="*/ 27 w 46"/>
                  <a:gd name="T1" fmla="*/ 3 h 34"/>
                  <a:gd name="T2" fmla="*/ 0 w 46"/>
                  <a:gd name="T3" fmla="*/ 16 h 34"/>
                  <a:gd name="T4" fmla="*/ 0 w 46"/>
                  <a:gd name="T5" fmla="*/ 34 h 34"/>
                  <a:gd name="T6" fmla="*/ 27 w 46"/>
                  <a:gd name="T7" fmla="*/ 34 h 34"/>
                  <a:gd name="T8" fmla="*/ 31 w 46"/>
                  <a:gd name="T9" fmla="*/ 32 h 34"/>
                  <a:gd name="T10" fmla="*/ 35 w 46"/>
                  <a:gd name="T11" fmla="*/ 28 h 34"/>
                  <a:gd name="T12" fmla="*/ 39 w 46"/>
                  <a:gd name="T13" fmla="*/ 25 h 34"/>
                  <a:gd name="T14" fmla="*/ 42 w 46"/>
                  <a:gd name="T15" fmla="*/ 21 h 34"/>
                  <a:gd name="T16" fmla="*/ 44 w 46"/>
                  <a:gd name="T17" fmla="*/ 17 h 34"/>
                  <a:gd name="T18" fmla="*/ 45 w 46"/>
                  <a:gd name="T19" fmla="*/ 13 h 34"/>
                  <a:gd name="T20" fmla="*/ 46 w 46"/>
                  <a:gd name="T21" fmla="*/ 8 h 34"/>
                  <a:gd name="T22" fmla="*/ 46 w 46"/>
                  <a:gd name="T23" fmla="*/ 3 h 34"/>
                  <a:gd name="T24" fmla="*/ 46 w 46"/>
                  <a:gd name="T25" fmla="*/ 1 h 34"/>
                  <a:gd name="T26" fmla="*/ 44 w 46"/>
                  <a:gd name="T27" fmla="*/ 0 h 34"/>
                  <a:gd name="T28" fmla="*/ 42 w 46"/>
                  <a:gd name="T29" fmla="*/ 0 h 34"/>
                  <a:gd name="T30" fmla="*/ 39 w 46"/>
                  <a:gd name="T31" fmla="*/ 0 h 34"/>
                  <a:gd name="T32" fmla="*/ 32 w 46"/>
                  <a:gd name="T33" fmla="*/ 2 h 34"/>
                  <a:gd name="T34" fmla="*/ 27 w 46"/>
                  <a:gd name="T35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34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41" name="Freeform 402"/>
              <p:cNvSpPr>
                <a:spLocks/>
              </p:cNvSpPr>
              <p:nvPr/>
            </p:nvSpPr>
            <p:spPr bwMode="auto">
              <a:xfrm>
                <a:off x="1305" y="1224"/>
                <a:ext cx="16" cy="8"/>
              </a:xfrm>
              <a:custGeom>
                <a:avLst/>
                <a:gdLst>
                  <a:gd name="T0" fmla="*/ 0 w 48"/>
                  <a:gd name="T1" fmla="*/ 25 h 25"/>
                  <a:gd name="T2" fmla="*/ 14 w 48"/>
                  <a:gd name="T3" fmla="*/ 25 h 25"/>
                  <a:gd name="T4" fmla="*/ 28 w 48"/>
                  <a:gd name="T5" fmla="*/ 25 h 25"/>
                  <a:gd name="T6" fmla="*/ 30 w 48"/>
                  <a:gd name="T7" fmla="*/ 24 h 25"/>
                  <a:gd name="T8" fmla="*/ 33 w 48"/>
                  <a:gd name="T9" fmla="*/ 22 h 25"/>
                  <a:gd name="T10" fmla="*/ 37 w 48"/>
                  <a:gd name="T11" fmla="*/ 18 h 25"/>
                  <a:gd name="T12" fmla="*/ 40 w 48"/>
                  <a:gd name="T13" fmla="*/ 15 h 25"/>
                  <a:gd name="T14" fmla="*/ 45 w 48"/>
                  <a:gd name="T15" fmla="*/ 7 h 25"/>
                  <a:gd name="T16" fmla="*/ 48 w 48"/>
                  <a:gd name="T17" fmla="*/ 0 h 25"/>
                  <a:gd name="T18" fmla="*/ 40 w 48"/>
                  <a:gd name="T19" fmla="*/ 1 h 25"/>
                  <a:gd name="T20" fmla="*/ 33 w 48"/>
                  <a:gd name="T21" fmla="*/ 2 h 25"/>
                  <a:gd name="T22" fmla="*/ 28 w 48"/>
                  <a:gd name="T23" fmla="*/ 5 h 25"/>
                  <a:gd name="T24" fmla="*/ 21 w 48"/>
                  <a:gd name="T25" fmla="*/ 8 h 25"/>
                  <a:gd name="T26" fmla="*/ 11 w 48"/>
                  <a:gd name="T27" fmla="*/ 16 h 25"/>
                  <a:gd name="T28" fmla="*/ 0 w 48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42" name="Freeform 403"/>
              <p:cNvSpPr>
                <a:spLocks/>
              </p:cNvSpPr>
              <p:nvPr/>
            </p:nvSpPr>
            <p:spPr bwMode="auto">
              <a:xfrm>
                <a:off x="1343" y="1188"/>
                <a:ext cx="8" cy="11"/>
              </a:xfrm>
              <a:custGeom>
                <a:avLst/>
                <a:gdLst>
                  <a:gd name="T0" fmla="*/ 0 w 30"/>
                  <a:gd name="T1" fmla="*/ 0 h 37"/>
                  <a:gd name="T2" fmla="*/ 0 w 30"/>
                  <a:gd name="T3" fmla="*/ 37 h 37"/>
                  <a:gd name="T4" fmla="*/ 11 w 30"/>
                  <a:gd name="T5" fmla="*/ 36 h 37"/>
                  <a:gd name="T6" fmla="*/ 20 w 30"/>
                  <a:gd name="T7" fmla="*/ 34 h 37"/>
                  <a:gd name="T8" fmla="*/ 22 w 30"/>
                  <a:gd name="T9" fmla="*/ 33 h 37"/>
                  <a:gd name="T10" fmla="*/ 26 w 30"/>
                  <a:gd name="T11" fmla="*/ 32 h 37"/>
                  <a:gd name="T12" fmla="*/ 28 w 30"/>
                  <a:gd name="T13" fmla="*/ 30 h 37"/>
                  <a:gd name="T14" fmla="*/ 29 w 30"/>
                  <a:gd name="T15" fmla="*/ 28 h 37"/>
                  <a:gd name="T16" fmla="*/ 30 w 30"/>
                  <a:gd name="T17" fmla="*/ 23 h 37"/>
                  <a:gd name="T18" fmla="*/ 30 w 30"/>
                  <a:gd name="T19" fmla="*/ 16 h 37"/>
                  <a:gd name="T20" fmla="*/ 29 w 30"/>
                  <a:gd name="T21" fmla="*/ 9 h 37"/>
                  <a:gd name="T22" fmla="*/ 27 w 30"/>
                  <a:gd name="T23" fmla="*/ 0 h 37"/>
                  <a:gd name="T24" fmla="*/ 0 w 3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37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43" name="Freeform 404"/>
              <p:cNvSpPr>
                <a:spLocks/>
              </p:cNvSpPr>
              <p:nvPr/>
            </p:nvSpPr>
            <p:spPr bwMode="auto">
              <a:xfrm>
                <a:off x="1334" y="1208"/>
                <a:ext cx="36" cy="16"/>
              </a:xfrm>
              <a:custGeom>
                <a:avLst/>
                <a:gdLst>
                  <a:gd name="T0" fmla="*/ 33 w 113"/>
                  <a:gd name="T1" fmla="*/ 3 h 46"/>
                  <a:gd name="T2" fmla="*/ 22 w 113"/>
                  <a:gd name="T3" fmla="*/ 3 h 46"/>
                  <a:gd name="T4" fmla="*/ 12 w 113"/>
                  <a:gd name="T5" fmla="*/ 5 h 46"/>
                  <a:gd name="T6" fmla="*/ 7 w 113"/>
                  <a:gd name="T7" fmla="*/ 7 h 46"/>
                  <a:gd name="T8" fmla="*/ 3 w 113"/>
                  <a:gd name="T9" fmla="*/ 11 h 46"/>
                  <a:gd name="T10" fmla="*/ 1 w 113"/>
                  <a:gd name="T11" fmla="*/ 15 h 46"/>
                  <a:gd name="T12" fmla="*/ 0 w 113"/>
                  <a:gd name="T13" fmla="*/ 21 h 46"/>
                  <a:gd name="T14" fmla="*/ 6 w 113"/>
                  <a:gd name="T15" fmla="*/ 27 h 46"/>
                  <a:gd name="T16" fmla="*/ 10 w 113"/>
                  <a:gd name="T17" fmla="*/ 33 h 46"/>
                  <a:gd name="T18" fmla="*/ 16 w 113"/>
                  <a:gd name="T19" fmla="*/ 37 h 46"/>
                  <a:gd name="T20" fmla="*/ 20 w 113"/>
                  <a:gd name="T21" fmla="*/ 41 h 46"/>
                  <a:gd name="T22" fmla="*/ 25 w 113"/>
                  <a:gd name="T23" fmla="*/ 43 h 46"/>
                  <a:gd name="T24" fmla="*/ 30 w 113"/>
                  <a:gd name="T25" fmla="*/ 45 h 46"/>
                  <a:gd name="T26" fmla="*/ 35 w 113"/>
                  <a:gd name="T27" fmla="*/ 46 h 46"/>
                  <a:gd name="T28" fmla="*/ 40 w 113"/>
                  <a:gd name="T29" fmla="*/ 46 h 46"/>
                  <a:gd name="T30" fmla="*/ 56 w 113"/>
                  <a:gd name="T31" fmla="*/ 46 h 46"/>
                  <a:gd name="T32" fmla="*/ 70 w 113"/>
                  <a:gd name="T33" fmla="*/ 43 h 46"/>
                  <a:gd name="T34" fmla="*/ 76 w 113"/>
                  <a:gd name="T35" fmla="*/ 41 h 46"/>
                  <a:gd name="T36" fmla="*/ 81 w 113"/>
                  <a:gd name="T37" fmla="*/ 38 h 46"/>
                  <a:gd name="T38" fmla="*/ 87 w 113"/>
                  <a:gd name="T39" fmla="*/ 36 h 46"/>
                  <a:gd name="T40" fmla="*/ 91 w 113"/>
                  <a:gd name="T41" fmla="*/ 33 h 46"/>
                  <a:gd name="T42" fmla="*/ 99 w 113"/>
                  <a:gd name="T43" fmla="*/ 27 h 46"/>
                  <a:gd name="T44" fmla="*/ 106 w 113"/>
                  <a:gd name="T45" fmla="*/ 20 h 46"/>
                  <a:gd name="T46" fmla="*/ 110 w 113"/>
                  <a:gd name="T47" fmla="*/ 12 h 46"/>
                  <a:gd name="T48" fmla="*/ 113 w 113"/>
                  <a:gd name="T49" fmla="*/ 3 h 46"/>
                  <a:gd name="T50" fmla="*/ 99 w 113"/>
                  <a:gd name="T51" fmla="*/ 1 h 46"/>
                  <a:gd name="T52" fmla="*/ 87 w 113"/>
                  <a:gd name="T53" fmla="*/ 0 h 46"/>
                  <a:gd name="T54" fmla="*/ 76 w 113"/>
                  <a:gd name="T55" fmla="*/ 0 h 46"/>
                  <a:gd name="T56" fmla="*/ 66 w 113"/>
                  <a:gd name="T57" fmla="*/ 1 h 46"/>
                  <a:gd name="T58" fmla="*/ 48 w 113"/>
                  <a:gd name="T59" fmla="*/ 2 h 46"/>
                  <a:gd name="T60" fmla="*/ 33 w 113"/>
                  <a:gd name="T61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3" h="46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44" name="Freeform 405"/>
              <p:cNvSpPr>
                <a:spLocks/>
              </p:cNvSpPr>
              <p:nvPr/>
            </p:nvSpPr>
            <p:spPr bwMode="auto">
              <a:xfrm>
                <a:off x="1365" y="1201"/>
                <a:ext cx="49" cy="28"/>
              </a:xfrm>
              <a:custGeom>
                <a:avLst/>
                <a:gdLst>
                  <a:gd name="T0" fmla="*/ 0 w 153"/>
                  <a:gd name="T1" fmla="*/ 79 h 82"/>
                  <a:gd name="T2" fmla="*/ 2 w 153"/>
                  <a:gd name="T3" fmla="*/ 81 h 82"/>
                  <a:gd name="T4" fmla="*/ 6 w 153"/>
                  <a:gd name="T5" fmla="*/ 82 h 82"/>
                  <a:gd name="T6" fmla="*/ 10 w 153"/>
                  <a:gd name="T7" fmla="*/ 82 h 82"/>
                  <a:gd name="T8" fmla="*/ 14 w 153"/>
                  <a:gd name="T9" fmla="*/ 82 h 82"/>
                  <a:gd name="T10" fmla="*/ 23 w 153"/>
                  <a:gd name="T11" fmla="*/ 80 h 82"/>
                  <a:gd name="T12" fmla="*/ 33 w 153"/>
                  <a:gd name="T13" fmla="*/ 79 h 82"/>
                  <a:gd name="T14" fmla="*/ 40 w 153"/>
                  <a:gd name="T15" fmla="*/ 79 h 82"/>
                  <a:gd name="T16" fmla="*/ 47 w 153"/>
                  <a:gd name="T17" fmla="*/ 78 h 82"/>
                  <a:gd name="T18" fmla="*/ 56 w 153"/>
                  <a:gd name="T19" fmla="*/ 76 h 82"/>
                  <a:gd name="T20" fmla="*/ 65 w 153"/>
                  <a:gd name="T21" fmla="*/ 74 h 82"/>
                  <a:gd name="T22" fmla="*/ 83 w 153"/>
                  <a:gd name="T23" fmla="*/ 68 h 82"/>
                  <a:gd name="T24" fmla="*/ 103 w 153"/>
                  <a:gd name="T25" fmla="*/ 59 h 82"/>
                  <a:gd name="T26" fmla="*/ 112 w 153"/>
                  <a:gd name="T27" fmla="*/ 54 h 82"/>
                  <a:gd name="T28" fmla="*/ 121 w 153"/>
                  <a:gd name="T29" fmla="*/ 49 h 82"/>
                  <a:gd name="T30" fmla="*/ 129 w 153"/>
                  <a:gd name="T31" fmla="*/ 43 h 82"/>
                  <a:gd name="T32" fmla="*/ 136 w 153"/>
                  <a:gd name="T33" fmla="*/ 38 h 82"/>
                  <a:gd name="T34" fmla="*/ 142 w 153"/>
                  <a:gd name="T35" fmla="*/ 32 h 82"/>
                  <a:gd name="T36" fmla="*/ 147 w 153"/>
                  <a:gd name="T37" fmla="*/ 25 h 82"/>
                  <a:gd name="T38" fmla="*/ 150 w 153"/>
                  <a:gd name="T39" fmla="*/ 19 h 82"/>
                  <a:gd name="T40" fmla="*/ 153 w 153"/>
                  <a:gd name="T41" fmla="*/ 12 h 82"/>
                  <a:gd name="T42" fmla="*/ 134 w 153"/>
                  <a:gd name="T43" fmla="*/ 8 h 82"/>
                  <a:gd name="T44" fmla="*/ 115 w 153"/>
                  <a:gd name="T45" fmla="*/ 3 h 82"/>
                  <a:gd name="T46" fmla="*/ 96 w 153"/>
                  <a:gd name="T47" fmla="*/ 1 h 82"/>
                  <a:gd name="T48" fmla="*/ 77 w 153"/>
                  <a:gd name="T49" fmla="*/ 0 h 82"/>
                  <a:gd name="T50" fmla="*/ 68 w 153"/>
                  <a:gd name="T51" fmla="*/ 1 h 82"/>
                  <a:gd name="T52" fmla="*/ 60 w 153"/>
                  <a:gd name="T53" fmla="*/ 1 h 82"/>
                  <a:gd name="T54" fmla="*/ 52 w 153"/>
                  <a:gd name="T55" fmla="*/ 2 h 82"/>
                  <a:gd name="T56" fmla="*/ 45 w 153"/>
                  <a:gd name="T57" fmla="*/ 4 h 82"/>
                  <a:gd name="T58" fmla="*/ 38 w 153"/>
                  <a:gd name="T59" fmla="*/ 7 h 82"/>
                  <a:gd name="T60" fmla="*/ 34 w 153"/>
                  <a:gd name="T61" fmla="*/ 10 h 82"/>
                  <a:gd name="T62" fmla="*/ 30 w 153"/>
                  <a:gd name="T63" fmla="*/ 14 h 82"/>
                  <a:gd name="T64" fmla="*/ 26 w 153"/>
                  <a:gd name="T65" fmla="*/ 18 h 82"/>
                  <a:gd name="T66" fmla="*/ 32 w 153"/>
                  <a:gd name="T67" fmla="*/ 23 h 82"/>
                  <a:gd name="T68" fmla="*/ 36 w 153"/>
                  <a:gd name="T69" fmla="*/ 29 h 82"/>
                  <a:gd name="T70" fmla="*/ 38 w 153"/>
                  <a:gd name="T71" fmla="*/ 32 h 82"/>
                  <a:gd name="T72" fmla="*/ 42 w 153"/>
                  <a:gd name="T73" fmla="*/ 34 h 82"/>
                  <a:gd name="T74" fmla="*/ 44 w 153"/>
                  <a:gd name="T75" fmla="*/ 36 h 82"/>
                  <a:gd name="T76" fmla="*/ 46 w 153"/>
                  <a:gd name="T77" fmla="*/ 36 h 82"/>
                  <a:gd name="T78" fmla="*/ 40 w 153"/>
                  <a:gd name="T79" fmla="*/ 41 h 82"/>
                  <a:gd name="T80" fmla="*/ 33 w 153"/>
                  <a:gd name="T81" fmla="*/ 46 h 82"/>
                  <a:gd name="T82" fmla="*/ 29 w 153"/>
                  <a:gd name="T83" fmla="*/ 52 h 82"/>
                  <a:gd name="T84" fmla="*/ 23 w 153"/>
                  <a:gd name="T85" fmla="*/ 57 h 82"/>
                  <a:gd name="T86" fmla="*/ 18 w 153"/>
                  <a:gd name="T87" fmla="*/ 64 h 82"/>
                  <a:gd name="T88" fmla="*/ 13 w 153"/>
                  <a:gd name="T89" fmla="*/ 69 h 82"/>
                  <a:gd name="T90" fmla="*/ 7 w 153"/>
                  <a:gd name="T91" fmla="*/ 75 h 82"/>
                  <a:gd name="T92" fmla="*/ 0 w 153"/>
                  <a:gd name="T93" fmla="*/ 7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3" h="82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45" name="Freeform 406"/>
              <p:cNvSpPr>
                <a:spLocks/>
              </p:cNvSpPr>
              <p:nvPr/>
            </p:nvSpPr>
            <p:spPr bwMode="auto">
              <a:xfrm>
                <a:off x="1414" y="1217"/>
                <a:ext cx="29" cy="17"/>
              </a:xfrm>
              <a:custGeom>
                <a:avLst/>
                <a:gdLst>
                  <a:gd name="T0" fmla="*/ 0 w 86"/>
                  <a:gd name="T1" fmla="*/ 37 h 50"/>
                  <a:gd name="T2" fmla="*/ 5 w 86"/>
                  <a:gd name="T3" fmla="*/ 41 h 50"/>
                  <a:gd name="T4" fmla="*/ 11 w 86"/>
                  <a:gd name="T5" fmla="*/ 44 h 50"/>
                  <a:gd name="T6" fmla="*/ 16 w 86"/>
                  <a:gd name="T7" fmla="*/ 47 h 50"/>
                  <a:gd name="T8" fmla="*/ 23 w 86"/>
                  <a:gd name="T9" fmla="*/ 48 h 50"/>
                  <a:gd name="T10" fmla="*/ 35 w 86"/>
                  <a:gd name="T11" fmla="*/ 49 h 50"/>
                  <a:gd name="T12" fmla="*/ 46 w 86"/>
                  <a:gd name="T13" fmla="*/ 50 h 50"/>
                  <a:gd name="T14" fmla="*/ 58 w 86"/>
                  <a:gd name="T15" fmla="*/ 49 h 50"/>
                  <a:gd name="T16" fmla="*/ 67 w 86"/>
                  <a:gd name="T17" fmla="*/ 48 h 50"/>
                  <a:gd name="T18" fmla="*/ 73 w 86"/>
                  <a:gd name="T19" fmla="*/ 47 h 50"/>
                  <a:gd name="T20" fmla="*/ 79 w 86"/>
                  <a:gd name="T21" fmla="*/ 44 h 50"/>
                  <a:gd name="T22" fmla="*/ 82 w 86"/>
                  <a:gd name="T23" fmla="*/ 41 h 50"/>
                  <a:gd name="T24" fmla="*/ 84 w 86"/>
                  <a:gd name="T25" fmla="*/ 37 h 50"/>
                  <a:gd name="T26" fmla="*/ 85 w 86"/>
                  <a:gd name="T27" fmla="*/ 32 h 50"/>
                  <a:gd name="T28" fmla="*/ 86 w 86"/>
                  <a:gd name="T29" fmla="*/ 25 h 50"/>
                  <a:gd name="T30" fmla="*/ 85 w 86"/>
                  <a:gd name="T31" fmla="*/ 17 h 50"/>
                  <a:gd name="T32" fmla="*/ 84 w 86"/>
                  <a:gd name="T33" fmla="*/ 10 h 50"/>
                  <a:gd name="T34" fmla="*/ 83 w 86"/>
                  <a:gd name="T35" fmla="*/ 7 h 50"/>
                  <a:gd name="T36" fmla="*/ 81 w 86"/>
                  <a:gd name="T37" fmla="*/ 5 h 50"/>
                  <a:gd name="T38" fmla="*/ 77 w 86"/>
                  <a:gd name="T39" fmla="*/ 2 h 50"/>
                  <a:gd name="T40" fmla="*/ 73 w 86"/>
                  <a:gd name="T41" fmla="*/ 0 h 50"/>
                  <a:gd name="T42" fmla="*/ 0 w 86"/>
                  <a:gd name="T43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5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46" name="Freeform 407"/>
              <p:cNvSpPr>
                <a:spLocks/>
              </p:cNvSpPr>
              <p:nvPr/>
            </p:nvSpPr>
            <p:spPr bwMode="auto">
              <a:xfrm>
                <a:off x="1379" y="1163"/>
                <a:ext cx="55" cy="25"/>
              </a:xfrm>
              <a:custGeom>
                <a:avLst/>
                <a:gdLst>
                  <a:gd name="T0" fmla="*/ 119 w 172"/>
                  <a:gd name="T1" fmla="*/ 61 h 74"/>
                  <a:gd name="T2" fmla="*/ 109 w 172"/>
                  <a:gd name="T3" fmla="*/ 61 h 74"/>
                  <a:gd name="T4" fmla="*/ 99 w 172"/>
                  <a:gd name="T5" fmla="*/ 61 h 74"/>
                  <a:gd name="T6" fmla="*/ 90 w 172"/>
                  <a:gd name="T7" fmla="*/ 61 h 74"/>
                  <a:gd name="T8" fmla="*/ 80 w 172"/>
                  <a:gd name="T9" fmla="*/ 61 h 74"/>
                  <a:gd name="T10" fmla="*/ 60 w 172"/>
                  <a:gd name="T11" fmla="*/ 74 h 74"/>
                  <a:gd name="T12" fmla="*/ 33 w 172"/>
                  <a:gd name="T13" fmla="*/ 74 h 74"/>
                  <a:gd name="T14" fmla="*/ 36 w 172"/>
                  <a:gd name="T15" fmla="*/ 61 h 74"/>
                  <a:gd name="T16" fmla="*/ 39 w 172"/>
                  <a:gd name="T17" fmla="*/ 49 h 74"/>
                  <a:gd name="T18" fmla="*/ 30 w 172"/>
                  <a:gd name="T19" fmla="*/ 49 h 74"/>
                  <a:gd name="T20" fmla="*/ 23 w 172"/>
                  <a:gd name="T21" fmla="*/ 48 h 74"/>
                  <a:gd name="T22" fmla="*/ 15 w 172"/>
                  <a:gd name="T23" fmla="*/ 47 h 74"/>
                  <a:gd name="T24" fmla="*/ 9 w 172"/>
                  <a:gd name="T25" fmla="*/ 45 h 74"/>
                  <a:gd name="T26" fmla="*/ 5 w 172"/>
                  <a:gd name="T27" fmla="*/ 42 h 74"/>
                  <a:gd name="T28" fmla="*/ 2 w 172"/>
                  <a:gd name="T29" fmla="*/ 39 h 74"/>
                  <a:gd name="T30" fmla="*/ 1 w 172"/>
                  <a:gd name="T31" fmla="*/ 35 h 74"/>
                  <a:gd name="T32" fmla="*/ 0 w 172"/>
                  <a:gd name="T33" fmla="*/ 31 h 74"/>
                  <a:gd name="T34" fmla="*/ 1 w 172"/>
                  <a:gd name="T35" fmla="*/ 26 h 74"/>
                  <a:gd name="T36" fmla="*/ 2 w 172"/>
                  <a:gd name="T37" fmla="*/ 21 h 74"/>
                  <a:gd name="T38" fmla="*/ 5 w 172"/>
                  <a:gd name="T39" fmla="*/ 17 h 74"/>
                  <a:gd name="T40" fmla="*/ 8 w 172"/>
                  <a:gd name="T41" fmla="*/ 14 h 74"/>
                  <a:gd name="T42" fmla="*/ 13 w 172"/>
                  <a:gd name="T43" fmla="*/ 10 h 74"/>
                  <a:gd name="T44" fmla="*/ 18 w 172"/>
                  <a:gd name="T45" fmla="*/ 7 h 74"/>
                  <a:gd name="T46" fmla="*/ 24 w 172"/>
                  <a:gd name="T47" fmla="*/ 5 h 74"/>
                  <a:gd name="T48" fmla="*/ 29 w 172"/>
                  <a:gd name="T49" fmla="*/ 4 h 74"/>
                  <a:gd name="T50" fmla="*/ 42 w 172"/>
                  <a:gd name="T51" fmla="*/ 1 h 74"/>
                  <a:gd name="T52" fmla="*/ 56 w 172"/>
                  <a:gd name="T53" fmla="*/ 0 h 74"/>
                  <a:gd name="T54" fmla="*/ 69 w 172"/>
                  <a:gd name="T55" fmla="*/ 0 h 74"/>
                  <a:gd name="T56" fmla="*/ 80 w 172"/>
                  <a:gd name="T57" fmla="*/ 0 h 74"/>
                  <a:gd name="T58" fmla="*/ 94 w 172"/>
                  <a:gd name="T59" fmla="*/ 1 h 74"/>
                  <a:gd name="T60" fmla="*/ 106 w 172"/>
                  <a:gd name="T61" fmla="*/ 4 h 74"/>
                  <a:gd name="T62" fmla="*/ 117 w 172"/>
                  <a:gd name="T63" fmla="*/ 7 h 74"/>
                  <a:gd name="T64" fmla="*/ 128 w 172"/>
                  <a:gd name="T65" fmla="*/ 13 h 74"/>
                  <a:gd name="T66" fmla="*/ 139 w 172"/>
                  <a:gd name="T67" fmla="*/ 17 h 74"/>
                  <a:gd name="T68" fmla="*/ 150 w 172"/>
                  <a:gd name="T69" fmla="*/ 21 h 74"/>
                  <a:gd name="T70" fmla="*/ 161 w 172"/>
                  <a:gd name="T71" fmla="*/ 24 h 74"/>
                  <a:gd name="T72" fmla="*/ 172 w 172"/>
                  <a:gd name="T73" fmla="*/ 25 h 74"/>
                  <a:gd name="T74" fmla="*/ 172 w 172"/>
                  <a:gd name="T75" fmla="*/ 43 h 74"/>
                  <a:gd name="T76" fmla="*/ 169 w 172"/>
                  <a:gd name="T77" fmla="*/ 48 h 74"/>
                  <a:gd name="T78" fmla="*/ 165 w 172"/>
                  <a:gd name="T79" fmla="*/ 53 h 74"/>
                  <a:gd name="T80" fmla="*/ 161 w 172"/>
                  <a:gd name="T81" fmla="*/ 57 h 74"/>
                  <a:gd name="T82" fmla="*/ 158 w 172"/>
                  <a:gd name="T83" fmla="*/ 60 h 74"/>
                  <a:gd name="T84" fmla="*/ 153 w 172"/>
                  <a:gd name="T85" fmla="*/ 62 h 74"/>
                  <a:gd name="T86" fmla="*/ 149 w 172"/>
                  <a:gd name="T87" fmla="*/ 63 h 74"/>
                  <a:gd name="T88" fmla="*/ 146 w 172"/>
                  <a:gd name="T89" fmla="*/ 65 h 74"/>
                  <a:gd name="T90" fmla="*/ 141 w 172"/>
                  <a:gd name="T91" fmla="*/ 65 h 74"/>
                  <a:gd name="T92" fmla="*/ 131 w 172"/>
                  <a:gd name="T93" fmla="*/ 65 h 74"/>
                  <a:gd name="T94" fmla="*/ 121 w 172"/>
                  <a:gd name="T95" fmla="*/ 63 h 74"/>
                  <a:gd name="T96" fmla="*/ 112 w 172"/>
                  <a:gd name="T97" fmla="*/ 59 h 74"/>
                  <a:gd name="T98" fmla="*/ 99 w 172"/>
                  <a:gd name="T99" fmla="*/ 55 h 74"/>
                  <a:gd name="T100" fmla="*/ 106 w 172"/>
                  <a:gd name="T101" fmla="*/ 55 h 74"/>
                  <a:gd name="T102" fmla="*/ 119 w 172"/>
                  <a:gd name="T103" fmla="*/ 6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2" h="74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47" name="Freeform 408"/>
              <p:cNvSpPr>
                <a:spLocks/>
              </p:cNvSpPr>
              <p:nvPr/>
            </p:nvSpPr>
            <p:spPr bwMode="auto">
              <a:xfrm>
                <a:off x="1450" y="1171"/>
                <a:ext cx="38" cy="17"/>
              </a:xfrm>
              <a:custGeom>
                <a:avLst/>
                <a:gdLst>
                  <a:gd name="T0" fmla="*/ 27 w 120"/>
                  <a:gd name="T1" fmla="*/ 49 h 49"/>
                  <a:gd name="T2" fmla="*/ 47 w 120"/>
                  <a:gd name="T3" fmla="*/ 49 h 49"/>
                  <a:gd name="T4" fmla="*/ 64 w 120"/>
                  <a:gd name="T5" fmla="*/ 48 h 49"/>
                  <a:gd name="T6" fmla="*/ 78 w 120"/>
                  <a:gd name="T7" fmla="*/ 46 h 49"/>
                  <a:gd name="T8" fmla="*/ 90 w 120"/>
                  <a:gd name="T9" fmla="*/ 43 h 49"/>
                  <a:gd name="T10" fmla="*/ 96 w 120"/>
                  <a:gd name="T11" fmla="*/ 39 h 49"/>
                  <a:gd name="T12" fmla="*/ 100 w 120"/>
                  <a:gd name="T13" fmla="*/ 37 h 49"/>
                  <a:gd name="T14" fmla="*/ 104 w 120"/>
                  <a:gd name="T15" fmla="*/ 34 h 49"/>
                  <a:gd name="T16" fmla="*/ 108 w 120"/>
                  <a:gd name="T17" fmla="*/ 31 h 49"/>
                  <a:gd name="T18" fmla="*/ 114 w 120"/>
                  <a:gd name="T19" fmla="*/ 22 h 49"/>
                  <a:gd name="T20" fmla="*/ 120 w 120"/>
                  <a:gd name="T21" fmla="*/ 12 h 49"/>
                  <a:gd name="T22" fmla="*/ 102 w 120"/>
                  <a:gd name="T23" fmla="*/ 6 h 49"/>
                  <a:gd name="T24" fmla="*/ 84 w 120"/>
                  <a:gd name="T25" fmla="*/ 3 h 49"/>
                  <a:gd name="T26" fmla="*/ 66 w 120"/>
                  <a:gd name="T27" fmla="*/ 1 h 49"/>
                  <a:gd name="T28" fmla="*/ 50 w 120"/>
                  <a:gd name="T29" fmla="*/ 0 h 49"/>
                  <a:gd name="T30" fmla="*/ 34 w 120"/>
                  <a:gd name="T31" fmla="*/ 1 h 49"/>
                  <a:gd name="T32" fmla="*/ 20 w 120"/>
                  <a:gd name="T33" fmla="*/ 2 h 49"/>
                  <a:gd name="T34" fmla="*/ 9 w 120"/>
                  <a:gd name="T35" fmla="*/ 4 h 49"/>
                  <a:gd name="T36" fmla="*/ 0 w 120"/>
                  <a:gd name="T37" fmla="*/ 6 h 49"/>
                  <a:gd name="T38" fmla="*/ 0 w 120"/>
                  <a:gd name="T39" fmla="*/ 30 h 49"/>
                  <a:gd name="T40" fmla="*/ 2 w 120"/>
                  <a:gd name="T41" fmla="*/ 35 h 49"/>
                  <a:gd name="T42" fmla="*/ 6 w 120"/>
                  <a:gd name="T43" fmla="*/ 38 h 49"/>
                  <a:gd name="T44" fmla="*/ 9 w 120"/>
                  <a:gd name="T45" fmla="*/ 41 h 49"/>
                  <a:gd name="T46" fmla="*/ 13 w 120"/>
                  <a:gd name="T47" fmla="*/ 45 h 49"/>
                  <a:gd name="T48" fmla="*/ 20 w 120"/>
                  <a:gd name="T49" fmla="*/ 48 h 49"/>
                  <a:gd name="T50" fmla="*/ 27 w 120"/>
                  <a:gd name="T5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0" h="49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48" name="Freeform 409"/>
              <p:cNvSpPr>
                <a:spLocks/>
              </p:cNvSpPr>
              <p:nvPr/>
            </p:nvSpPr>
            <p:spPr bwMode="auto">
              <a:xfrm>
                <a:off x="1441" y="1194"/>
                <a:ext cx="26" cy="19"/>
              </a:xfrm>
              <a:custGeom>
                <a:avLst/>
                <a:gdLst>
                  <a:gd name="T0" fmla="*/ 33 w 85"/>
                  <a:gd name="T1" fmla="*/ 0 h 61"/>
                  <a:gd name="T2" fmla="*/ 22 w 85"/>
                  <a:gd name="T3" fmla="*/ 5 h 61"/>
                  <a:gd name="T4" fmla="*/ 11 w 85"/>
                  <a:gd name="T5" fmla="*/ 12 h 61"/>
                  <a:gd name="T6" fmla="*/ 6 w 85"/>
                  <a:gd name="T7" fmla="*/ 17 h 61"/>
                  <a:gd name="T8" fmla="*/ 3 w 85"/>
                  <a:gd name="T9" fmla="*/ 21 h 61"/>
                  <a:gd name="T10" fmla="*/ 0 w 85"/>
                  <a:gd name="T11" fmla="*/ 25 h 61"/>
                  <a:gd name="T12" fmla="*/ 0 w 85"/>
                  <a:gd name="T13" fmla="*/ 31 h 61"/>
                  <a:gd name="T14" fmla="*/ 0 w 85"/>
                  <a:gd name="T15" fmla="*/ 34 h 61"/>
                  <a:gd name="T16" fmla="*/ 1 w 85"/>
                  <a:gd name="T17" fmla="*/ 37 h 61"/>
                  <a:gd name="T18" fmla="*/ 2 w 85"/>
                  <a:gd name="T19" fmla="*/ 40 h 61"/>
                  <a:gd name="T20" fmla="*/ 5 w 85"/>
                  <a:gd name="T21" fmla="*/ 43 h 61"/>
                  <a:gd name="T22" fmla="*/ 11 w 85"/>
                  <a:gd name="T23" fmla="*/ 48 h 61"/>
                  <a:gd name="T24" fmla="*/ 18 w 85"/>
                  <a:gd name="T25" fmla="*/ 53 h 61"/>
                  <a:gd name="T26" fmla="*/ 27 w 85"/>
                  <a:gd name="T27" fmla="*/ 56 h 61"/>
                  <a:gd name="T28" fmla="*/ 36 w 85"/>
                  <a:gd name="T29" fmla="*/ 59 h 61"/>
                  <a:gd name="T30" fmla="*/ 45 w 85"/>
                  <a:gd name="T31" fmla="*/ 61 h 61"/>
                  <a:gd name="T32" fmla="*/ 53 w 85"/>
                  <a:gd name="T33" fmla="*/ 61 h 61"/>
                  <a:gd name="T34" fmla="*/ 56 w 85"/>
                  <a:gd name="T35" fmla="*/ 61 h 61"/>
                  <a:gd name="T36" fmla="*/ 59 w 85"/>
                  <a:gd name="T37" fmla="*/ 60 h 61"/>
                  <a:gd name="T38" fmla="*/ 62 w 85"/>
                  <a:gd name="T39" fmla="*/ 59 h 61"/>
                  <a:gd name="T40" fmla="*/ 66 w 85"/>
                  <a:gd name="T41" fmla="*/ 57 h 61"/>
                  <a:gd name="T42" fmla="*/ 72 w 85"/>
                  <a:gd name="T43" fmla="*/ 52 h 61"/>
                  <a:gd name="T44" fmla="*/ 77 w 85"/>
                  <a:gd name="T45" fmla="*/ 47 h 61"/>
                  <a:gd name="T46" fmla="*/ 80 w 85"/>
                  <a:gd name="T47" fmla="*/ 40 h 61"/>
                  <a:gd name="T48" fmla="*/ 83 w 85"/>
                  <a:gd name="T49" fmla="*/ 33 h 61"/>
                  <a:gd name="T50" fmla="*/ 85 w 85"/>
                  <a:gd name="T51" fmla="*/ 25 h 61"/>
                  <a:gd name="T52" fmla="*/ 85 w 85"/>
                  <a:gd name="T53" fmla="*/ 18 h 61"/>
                  <a:gd name="T54" fmla="*/ 33 w 85"/>
                  <a:gd name="T5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5" h="61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49" name="Freeform 410"/>
              <p:cNvSpPr>
                <a:spLocks/>
              </p:cNvSpPr>
              <p:nvPr/>
            </p:nvSpPr>
            <p:spPr bwMode="auto">
              <a:xfrm>
                <a:off x="1254" y="1188"/>
                <a:ext cx="31" cy="6"/>
              </a:xfrm>
              <a:custGeom>
                <a:avLst/>
                <a:gdLst>
                  <a:gd name="T0" fmla="*/ 0 w 100"/>
                  <a:gd name="T1" fmla="*/ 6 h 19"/>
                  <a:gd name="T2" fmla="*/ 7 w 100"/>
                  <a:gd name="T3" fmla="*/ 11 h 19"/>
                  <a:gd name="T4" fmla="*/ 13 w 100"/>
                  <a:gd name="T5" fmla="*/ 15 h 19"/>
                  <a:gd name="T6" fmla="*/ 21 w 100"/>
                  <a:gd name="T7" fmla="*/ 18 h 19"/>
                  <a:gd name="T8" fmla="*/ 27 w 100"/>
                  <a:gd name="T9" fmla="*/ 19 h 19"/>
                  <a:gd name="T10" fmla="*/ 100 w 100"/>
                  <a:gd name="T11" fmla="*/ 6 h 19"/>
                  <a:gd name="T12" fmla="*/ 73 w 100"/>
                  <a:gd name="T13" fmla="*/ 2 h 19"/>
                  <a:gd name="T14" fmla="*/ 47 w 100"/>
                  <a:gd name="T15" fmla="*/ 0 h 19"/>
                  <a:gd name="T16" fmla="*/ 36 w 100"/>
                  <a:gd name="T17" fmla="*/ 0 h 19"/>
                  <a:gd name="T18" fmla="*/ 24 w 100"/>
                  <a:gd name="T19" fmla="*/ 1 h 19"/>
                  <a:gd name="T20" fmla="*/ 12 w 100"/>
                  <a:gd name="T21" fmla="*/ 3 h 19"/>
                  <a:gd name="T22" fmla="*/ 0 w 100"/>
                  <a:gd name="T23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" h="19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50" name="Freeform 411"/>
              <p:cNvSpPr>
                <a:spLocks/>
              </p:cNvSpPr>
              <p:nvPr/>
            </p:nvSpPr>
            <p:spPr bwMode="auto">
              <a:xfrm>
                <a:off x="1272" y="1168"/>
                <a:ext cx="53" cy="15"/>
              </a:xfrm>
              <a:custGeom>
                <a:avLst/>
                <a:gdLst>
                  <a:gd name="T0" fmla="*/ 0 w 166"/>
                  <a:gd name="T1" fmla="*/ 27 h 45"/>
                  <a:gd name="T2" fmla="*/ 0 w 166"/>
                  <a:gd name="T3" fmla="*/ 29 h 45"/>
                  <a:gd name="T4" fmla="*/ 3 w 166"/>
                  <a:gd name="T5" fmla="*/ 31 h 45"/>
                  <a:gd name="T6" fmla="*/ 8 w 166"/>
                  <a:gd name="T7" fmla="*/ 33 h 45"/>
                  <a:gd name="T8" fmla="*/ 13 w 166"/>
                  <a:gd name="T9" fmla="*/ 35 h 45"/>
                  <a:gd name="T10" fmla="*/ 27 w 166"/>
                  <a:gd name="T11" fmla="*/ 38 h 45"/>
                  <a:gd name="T12" fmla="*/ 44 w 166"/>
                  <a:gd name="T13" fmla="*/ 41 h 45"/>
                  <a:gd name="T14" fmla="*/ 75 w 166"/>
                  <a:gd name="T15" fmla="*/ 44 h 45"/>
                  <a:gd name="T16" fmla="*/ 92 w 166"/>
                  <a:gd name="T17" fmla="*/ 45 h 45"/>
                  <a:gd name="T18" fmla="*/ 166 w 166"/>
                  <a:gd name="T19" fmla="*/ 27 h 45"/>
                  <a:gd name="T20" fmla="*/ 157 w 166"/>
                  <a:gd name="T21" fmla="*/ 25 h 45"/>
                  <a:gd name="T22" fmla="*/ 137 w 166"/>
                  <a:gd name="T23" fmla="*/ 19 h 45"/>
                  <a:gd name="T24" fmla="*/ 110 w 166"/>
                  <a:gd name="T25" fmla="*/ 11 h 45"/>
                  <a:gd name="T26" fmla="*/ 80 w 166"/>
                  <a:gd name="T27" fmla="*/ 4 h 45"/>
                  <a:gd name="T28" fmla="*/ 65 w 166"/>
                  <a:gd name="T29" fmla="*/ 2 h 45"/>
                  <a:gd name="T30" fmla="*/ 50 w 166"/>
                  <a:gd name="T31" fmla="*/ 1 h 45"/>
                  <a:gd name="T32" fmla="*/ 36 w 166"/>
                  <a:gd name="T33" fmla="*/ 0 h 45"/>
                  <a:gd name="T34" fmla="*/ 24 w 166"/>
                  <a:gd name="T35" fmla="*/ 2 h 45"/>
                  <a:gd name="T36" fmla="*/ 19 w 166"/>
                  <a:gd name="T37" fmla="*/ 3 h 45"/>
                  <a:gd name="T38" fmla="*/ 14 w 166"/>
                  <a:gd name="T39" fmla="*/ 5 h 45"/>
                  <a:gd name="T40" fmla="*/ 10 w 166"/>
                  <a:gd name="T41" fmla="*/ 7 h 45"/>
                  <a:gd name="T42" fmla="*/ 7 w 166"/>
                  <a:gd name="T43" fmla="*/ 10 h 45"/>
                  <a:gd name="T44" fmla="*/ 3 w 166"/>
                  <a:gd name="T45" fmla="*/ 13 h 45"/>
                  <a:gd name="T46" fmla="*/ 1 w 166"/>
                  <a:gd name="T47" fmla="*/ 17 h 45"/>
                  <a:gd name="T48" fmla="*/ 0 w 166"/>
                  <a:gd name="T49" fmla="*/ 22 h 45"/>
                  <a:gd name="T50" fmla="*/ 0 w 166"/>
                  <a:gd name="T51" fmla="*/ 2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6" h="45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51" name="Freeform 412"/>
              <p:cNvSpPr>
                <a:spLocks/>
              </p:cNvSpPr>
              <p:nvPr/>
            </p:nvSpPr>
            <p:spPr bwMode="auto">
              <a:xfrm>
                <a:off x="1488" y="1422"/>
                <a:ext cx="11" cy="8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9 h 25"/>
                  <a:gd name="T4" fmla="*/ 3 w 33"/>
                  <a:gd name="T5" fmla="*/ 15 h 25"/>
                  <a:gd name="T6" fmla="*/ 6 w 33"/>
                  <a:gd name="T7" fmla="*/ 20 h 25"/>
                  <a:gd name="T8" fmla="*/ 11 w 33"/>
                  <a:gd name="T9" fmla="*/ 22 h 25"/>
                  <a:gd name="T10" fmla="*/ 16 w 33"/>
                  <a:gd name="T11" fmla="*/ 24 h 25"/>
                  <a:gd name="T12" fmla="*/ 22 w 33"/>
                  <a:gd name="T13" fmla="*/ 25 h 25"/>
                  <a:gd name="T14" fmla="*/ 27 w 33"/>
                  <a:gd name="T15" fmla="*/ 25 h 25"/>
                  <a:gd name="T16" fmla="*/ 33 w 33"/>
                  <a:gd name="T17" fmla="*/ 25 h 25"/>
                  <a:gd name="T18" fmla="*/ 33 w 33"/>
                  <a:gd name="T19" fmla="*/ 0 h 25"/>
                  <a:gd name="T20" fmla="*/ 24 w 33"/>
                  <a:gd name="T21" fmla="*/ 0 h 25"/>
                  <a:gd name="T22" fmla="*/ 16 w 33"/>
                  <a:gd name="T23" fmla="*/ 0 h 25"/>
                  <a:gd name="T24" fmla="*/ 9 w 33"/>
                  <a:gd name="T25" fmla="*/ 0 h 25"/>
                  <a:gd name="T26" fmla="*/ 0 w 33"/>
                  <a:gd name="T2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52" name="Freeform 413"/>
              <p:cNvSpPr>
                <a:spLocks/>
              </p:cNvSpPr>
              <p:nvPr/>
            </p:nvSpPr>
            <p:spPr bwMode="auto">
              <a:xfrm>
                <a:off x="1605" y="1729"/>
                <a:ext cx="16" cy="20"/>
              </a:xfrm>
              <a:custGeom>
                <a:avLst/>
                <a:gdLst>
                  <a:gd name="T0" fmla="*/ 0 w 48"/>
                  <a:gd name="T1" fmla="*/ 62 h 62"/>
                  <a:gd name="T2" fmla="*/ 12 w 48"/>
                  <a:gd name="T3" fmla="*/ 56 h 62"/>
                  <a:gd name="T4" fmla="*/ 22 w 48"/>
                  <a:gd name="T5" fmla="*/ 50 h 62"/>
                  <a:gd name="T6" fmla="*/ 30 w 48"/>
                  <a:gd name="T7" fmla="*/ 43 h 62"/>
                  <a:gd name="T8" fmla="*/ 37 w 48"/>
                  <a:gd name="T9" fmla="*/ 36 h 62"/>
                  <a:gd name="T10" fmla="*/ 41 w 48"/>
                  <a:gd name="T11" fmla="*/ 28 h 62"/>
                  <a:gd name="T12" fmla="*/ 44 w 48"/>
                  <a:gd name="T13" fmla="*/ 19 h 62"/>
                  <a:gd name="T14" fmla="*/ 47 w 48"/>
                  <a:gd name="T15" fmla="*/ 9 h 62"/>
                  <a:gd name="T16" fmla="*/ 48 w 48"/>
                  <a:gd name="T17" fmla="*/ 0 h 62"/>
                  <a:gd name="T18" fmla="*/ 40 w 48"/>
                  <a:gd name="T19" fmla="*/ 3 h 62"/>
                  <a:gd name="T20" fmla="*/ 32 w 48"/>
                  <a:gd name="T21" fmla="*/ 6 h 62"/>
                  <a:gd name="T22" fmla="*/ 23 w 48"/>
                  <a:gd name="T23" fmla="*/ 10 h 62"/>
                  <a:gd name="T24" fmla="*/ 17 w 48"/>
                  <a:gd name="T25" fmla="*/ 15 h 62"/>
                  <a:gd name="T26" fmla="*/ 10 w 48"/>
                  <a:gd name="T27" fmla="*/ 21 h 62"/>
                  <a:gd name="T28" fmla="*/ 6 w 48"/>
                  <a:gd name="T29" fmla="*/ 27 h 62"/>
                  <a:gd name="T30" fmla="*/ 4 w 48"/>
                  <a:gd name="T31" fmla="*/ 31 h 62"/>
                  <a:gd name="T32" fmla="*/ 3 w 48"/>
                  <a:gd name="T33" fmla="*/ 35 h 62"/>
                  <a:gd name="T34" fmla="*/ 1 w 48"/>
                  <a:gd name="T35" fmla="*/ 39 h 62"/>
                  <a:gd name="T36" fmla="*/ 0 w 48"/>
                  <a:gd name="T37" fmla="*/ 43 h 62"/>
                  <a:gd name="T38" fmla="*/ 0 w 48"/>
                  <a:gd name="T39" fmla="*/ 52 h 62"/>
                  <a:gd name="T40" fmla="*/ 0 w 48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62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53" name="Freeform 414"/>
              <p:cNvSpPr>
                <a:spLocks/>
              </p:cNvSpPr>
              <p:nvPr/>
            </p:nvSpPr>
            <p:spPr bwMode="auto">
              <a:xfrm>
                <a:off x="1554" y="1729"/>
                <a:ext cx="36" cy="20"/>
              </a:xfrm>
              <a:custGeom>
                <a:avLst/>
                <a:gdLst>
                  <a:gd name="T0" fmla="*/ 47 w 113"/>
                  <a:gd name="T1" fmla="*/ 0 h 62"/>
                  <a:gd name="T2" fmla="*/ 36 w 113"/>
                  <a:gd name="T3" fmla="*/ 7 h 62"/>
                  <a:gd name="T4" fmla="*/ 23 w 113"/>
                  <a:gd name="T5" fmla="*/ 17 h 62"/>
                  <a:gd name="T6" fmla="*/ 11 w 113"/>
                  <a:gd name="T7" fmla="*/ 27 h 62"/>
                  <a:gd name="T8" fmla="*/ 0 w 113"/>
                  <a:gd name="T9" fmla="*/ 37 h 62"/>
                  <a:gd name="T10" fmla="*/ 22 w 113"/>
                  <a:gd name="T11" fmla="*/ 46 h 62"/>
                  <a:gd name="T12" fmla="*/ 41 w 113"/>
                  <a:gd name="T13" fmla="*/ 54 h 62"/>
                  <a:gd name="T14" fmla="*/ 51 w 113"/>
                  <a:gd name="T15" fmla="*/ 57 h 62"/>
                  <a:gd name="T16" fmla="*/ 62 w 113"/>
                  <a:gd name="T17" fmla="*/ 59 h 62"/>
                  <a:gd name="T18" fmla="*/ 73 w 113"/>
                  <a:gd name="T19" fmla="*/ 61 h 62"/>
                  <a:gd name="T20" fmla="*/ 87 w 113"/>
                  <a:gd name="T21" fmla="*/ 62 h 62"/>
                  <a:gd name="T22" fmla="*/ 97 w 113"/>
                  <a:gd name="T23" fmla="*/ 61 h 62"/>
                  <a:gd name="T24" fmla="*/ 106 w 113"/>
                  <a:gd name="T25" fmla="*/ 58 h 62"/>
                  <a:gd name="T26" fmla="*/ 109 w 113"/>
                  <a:gd name="T27" fmla="*/ 56 h 62"/>
                  <a:gd name="T28" fmla="*/ 111 w 113"/>
                  <a:gd name="T29" fmla="*/ 54 h 62"/>
                  <a:gd name="T30" fmla="*/ 113 w 113"/>
                  <a:gd name="T31" fmla="*/ 52 h 62"/>
                  <a:gd name="T32" fmla="*/ 113 w 113"/>
                  <a:gd name="T33" fmla="*/ 49 h 62"/>
                  <a:gd name="T34" fmla="*/ 91 w 113"/>
                  <a:gd name="T35" fmla="*/ 41 h 62"/>
                  <a:gd name="T36" fmla="*/ 70 w 113"/>
                  <a:gd name="T37" fmla="*/ 32 h 62"/>
                  <a:gd name="T38" fmla="*/ 65 w 113"/>
                  <a:gd name="T39" fmla="*/ 29 h 62"/>
                  <a:gd name="T40" fmla="*/ 61 w 113"/>
                  <a:gd name="T41" fmla="*/ 26 h 62"/>
                  <a:gd name="T42" fmla="*/ 57 w 113"/>
                  <a:gd name="T43" fmla="*/ 23 h 62"/>
                  <a:gd name="T44" fmla="*/ 54 w 113"/>
                  <a:gd name="T45" fmla="*/ 20 h 62"/>
                  <a:gd name="T46" fmla="*/ 51 w 113"/>
                  <a:gd name="T47" fmla="*/ 16 h 62"/>
                  <a:gd name="T48" fmla="*/ 48 w 113"/>
                  <a:gd name="T49" fmla="*/ 10 h 62"/>
                  <a:gd name="T50" fmla="*/ 47 w 113"/>
                  <a:gd name="T51" fmla="*/ 5 h 62"/>
                  <a:gd name="T52" fmla="*/ 47 w 113"/>
                  <a:gd name="T5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3" h="62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54" name="Freeform 415"/>
              <p:cNvSpPr>
                <a:spLocks/>
              </p:cNvSpPr>
              <p:nvPr/>
            </p:nvSpPr>
            <p:spPr bwMode="auto">
              <a:xfrm>
                <a:off x="1748" y="1188"/>
                <a:ext cx="29" cy="15"/>
              </a:xfrm>
              <a:custGeom>
                <a:avLst/>
                <a:gdLst>
                  <a:gd name="T0" fmla="*/ 0 w 93"/>
                  <a:gd name="T1" fmla="*/ 0 h 50"/>
                  <a:gd name="T2" fmla="*/ 15 w 93"/>
                  <a:gd name="T3" fmla="*/ 0 h 50"/>
                  <a:gd name="T4" fmla="*/ 30 w 93"/>
                  <a:gd name="T5" fmla="*/ 1 h 50"/>
                  <a:gd name="T6" fmla="*/ 45 w 93"/>
                  <a:gd name="T7" fmla="*/ 2 h 50"/>
                  <a:gd name="T8" fmla="*/ 59 w 93"/>
                  <a:gd name="T9" fmla="*/ 5 h 50"/>
                  <a:gd name="T10" fmla="*/ 64 w 93"/>
                  <a:gd name="T11" fmla="*/ 7 h 50"/>
                  <a:gd name="T12" fmla="*/ 71 w 93"/>
                  <a:gd name="T13" fmla="*/ 9 h 50"/>
                  <a:gd name="T14" fmla="*/ 75 w 93"/>
                  <a:gd name="T15" fmla="*/ 12 h 50"/>
                  <a:gd name="T16" fmla="*/ 81 w 93"/>
                  <a:gd name="T17" fmla="*/ 16 h 50"/>
                  <a:gd name="T18" fmla="*/ 85 w 93"/>
                  <a:gd name="T19" fmla="*/ 20 h 50"/>
                  <a:gd name="T20" fmla="*/ 89 w 93"/>
                  <a:gd name="T21" fmla="*/ 25 h 50"/>
                  <a:gd name="T22" fmla="*/ 91 w 93"/>
                  <a:gd name="T23" fmla="*/ 30 h 50"/>
                  <a:gd name="T24" fmla="*/ 93 w 93"/>
                  <a:gd name="T25" fmla="*/ 37 h 50"/>
                  <a:gd name="T26" fmla="*/ 79 w 93"/>
                  <a:gd name="T27" fmla="*/ 37 h 50"/>
                  <a:gd name="T28" fmla="*/ 68 w 93"/>
                  <a:gd name="T29" fmla="*/ 39 h 50"/>
                  <a:gd name="T30" fmla="*/ 60 w 93"/>
                  <a:gd name="T31" fmla="*/ 41 h 50"/>
                  <a:gd name="T32" fmla="*/ 52 w 93"/>
                  <a:gd name="T33" fmla="*/ 43 h 50"/>
                  <a:gd name="T34" fmla="*/ 42 w 93"/>
                  <a:gd name="T35" fmla="*/ 47 h 50"/>
                  <a:gd name="T36" fmla="*/ 33 w 93"/>
                  <a:gd name="T37" fmla="*/ 50 h 50"/>
                  <a:gd name="T38" fmla="*/ 30 w 93"/>
                  <a:gd name="T39" fmla="*/ 50 h 50"/>
                  <a:gd name="T40" fmla="*/ 28 w 93"/>
                  <a:gd name="T41" fmla="*/ 48 h 50"/>
                  <a:gd name="T42" fmla="*/ 26 w 93"/>
                  <a:gd name="T43" fmla="*/ 47 h 50"/>
                  <a:gd name="T44" fmla="*/ 25 w 93"/>
                  <a:gd name="T45" fmla="*/ 45 h 50"/>
                  <a:gd name="T46" fmla="*/ 23 w 93"/>
                  <a:gd name="T47" fmla="*/ 41 h 50"/>
                  <a:gd name="T48" fmla="*/ 22 w 93"/>
                  <a:gd name="T49" fmla="*/ 36 h 50"/>
                  <a:gd name="T50" fmla="*/ 22 w 93"/>
                  <a:gd name="T51" fmla="*/ 31 h 50"/>
                  <a:gd name="T52" fmla="*/ 23 w 93"/>
                  <a:gd name="T53" fmla="*/ 26 h 50"/>
                  <a:gd name="T54" fmla="*/ 24 w 93"/>
                  <a:gd name="T55" fmla="*/ 22 h 50"/>
                  <a:gd name="T56" fmla="*/ 26 w 93"/>
                  <a:gd name="T57" fmla="*/ 19 h 50"/>
                  <a:gd name="T58" fmla="*/ 0 w 93"/>
                  <a:gd name="T59" fmla="*/ 19 h 50"/>
                  <a:gd name="T60" fmla="*/ 0 w 93"/>
                  <a:gd name="T6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5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55" name="Freeform 416"/>
              <p:cNvSpPr>
                <a:spLocks/>
              </p:cNvSpPr>
              <p:nvPr/>
            </p:nvSpPr>
            <p:spPr bwMode="auto">
              <a:xfrm>
                <a:off x="1436" y="1246"/>
                <a:ext cx="331" cy="198"/>
              </a:xfrm>
              <a:custGeom>
                <a:avLst/>
                <a:gdLst>
                  <a:gd name="T0" fmla="*/ 20 w 1029"/>
                  <a:gd name="T1" fmla="*/ 112 h 604"/>
                  <a:gd name="T2" fmla="*/ 67 w 1029"/>
                  <a:gd name="T3" fmla="*/ 60 h 604"/>
                  <a:gd name="T4" fmla="*/ 266 w 1029"/>
                  <a:gd name="T5" fmla="*/ 0 h 604"/>
                  <a:gd name="T6" fmla="*/ 205 w 1029"/>
                  <a:gd name="T7" fmla="*/ 47 h 604"/>
                  <a:gd name="T8" fmla="*/ 180 w 1029"/>
                  <a:gd name="T9" fmla="*/ 105 h 604"/>
                  <a:gd name="T10" fmla="*/ 274 w 1029"/>
                  <a:gd name="T11" fmla="*/ 60 h 604"/>
                  <a:gd name="T12" fmla="*/ 397 w 1029"/>
                  <a:gd name="T13" fmla="*/ 14 h 604"/>
                  <a:gd name="T14" fmla="*/ 438 w 1029"/>
                  <a:gd name="T15" fmla="*/ 23 h 604"/>
                  <a:gd name="T16" fmla="*/ 433 w 1029"/>
                  <a:gd name="T17" fmla="*/ 71 h 604"/>
                  <a:gd name="T18" fmla="*/ 581 w 1029"/>
                  <a:gd name="T19" fmla="*/ 80 h 604"/>
                  <a:gd name="T20" fmla="*/ 675 w 1029"/>
                  <a:gd name="T21" fmla="*/ 89 h 604"/>
                  <a:gd name="T22" fmla="*/ 749 w 1029"/>
                  <a:gd name="T23" fmla="*/ 111 h 604"/>
                  <a:gd name="T24" fmla="*/ 749 w 1029"/>
                  <a:gd name="T25" fmla="*/ 134 h 604"/>
                  <a:gd name="T26" fmla="*/ 711 w 1029"/>
                  <a:gd name="T27" fmla="*/ 184 h 604"/>
                  <a:gd name="T28" fmla="*/ 799 w 1029"/>
                  <a:gd name="T29" fmla="*/ 168 h 604"/>
                  <a:gd name="T30" fmla="*/ 866 w 1029"/>
                  <a:gd name="T31" fmla="*/ 191 h 604"/>
                  <a:gd name="T32" fmla="*/ 856 w 1029"/>
                  <a:gd name="T33" fmla="*/ 239 h 604"/>
                  <a:gd name="T34" fmla="*/ 788 w 1029"/>
                  <a:gd name="T35" fmla="*/ 248 h 604"/>
                  <a:gd name="T36" fmla="*/ 859 w 1029"/>
                  <a:gd name="T37" fmla="*/ 284 h 604"/>
                  <a:gd name="T38" fmla="*/ 903 w 1029"/>
                  <a:gd name="T39" fmla="*/ 327 h 604"/>
                  <a:gd name="T40" fmla="*/ 977 w 1029"/>
                  <a:gd name="T41" fmla="*/ 329 h 604"/>
                  <a:gd name="T42" fmla="*/ 1029 w 1029"/>
                  <a:gd name="T43" fmla="*/ 351 h 604"/>
                  <a:gd name="T44" fmla="*/ 939 w 1029"/>
                  <a:gd name="T45" fmla="*/ 409 h 604"/>
                  <a:gd name="T46" fmla="*/ 899 w 1029"/>
                  <a:gd name="T47" fmla="*/ 417 h 604"/>
                  <a:gd name="T48" fmla="*/ 874 w 1029"/>
                  <a:gd name="T49" fmla="*/ 443 h 604"/>
                  <a:gd name="T50" fmla="*/ 830 w 1029"/>
                  <a:gd name="T51" fmla="*/ 414 h 604"/>
                  <a:gd name="T52" fmla="*/ 851 w 1029"/>
                  <a:gd name="T53" fmla="*/ 393 h 604"/>
                  <a:gd name="T54" fmla="*/ 792 w 1029"/>
                  <a:gd name="T55" fmla="*/ 379 h 604"/>
                  <a:gd name="T56" fmla="*/ 759 w 1029"/>
                  <a:gd name="T57" fmla="*/ 364 h 604"/>
                  <a:gd name="T58" fmla="*/ 744 w 1029"/>
                  <a:gd name="T59" fmla="*/ 394 h 604"/>
                  <a:gd name="T60" fmla="*/ 747 w 1029"/>
                  <a:gd name="T61" fmla="*/ 445 h 604"/>
                  <a:gd name="T62" fmla="*/ 795 w 1029"/>
                  <a:gd name="T63" fmla="*/ 523 h 604"/>
                  <a:gd name="T64" fmla="*/ 771 w 1029"/>
                  <a:gd name="T65" fmla="*/ 547 h 604"/>
                  <a:gd name="T66" fmla="*/ 708 w 1029"/>
                  <a:gd name="T67" fmla="*/ 556 h 604"/>
                  <a:gd name="T68" fmla="*/ 618 w 1029"/>
                  <a:gd name="T69" fmla="*/ 517 h 604"/>
                  <a:gd name="T70" fmla="*/ 668 w 1029"/>
                  <a:gd name="T71" fmla="*/ 567 h 604"/>
                  <a:gd name="T72" fmla="*/ 665 w 1029"/>
                  <a:gd name="T73" fmla="*/ 604 h 604"/>
                  <a:gd name="T74" fmla="*/ 518 w 1029"/>
                  <a:gd name="T75" fmla="*/ 570 h 604"/>
                  <a:gd name="T76" fmla="*/ 471 w 1029"/>
                  <a:gd name="T77" fmla="*/ 523 h 604"/>
                  <a:gd name="T78" fmla="*/ 410 w 1029"/>
                  <a:gd name="T79" fmla="*/ 473 h 604"/>
                  <a:gd name="T80" fmla="*/ 367 w 1029"/>
                  <a:gd name="T81" fmla="*/ 453 h 604"/>
                  <a:gd name="T82" fmla="*/ 392 w 1029"/>
                  <a:gd name="T83" fmla="*/ 433 h 604"/>
                  <a:gd name="T84" fmla="*/ 459 w 1029"/>
                  <a:gd name="T85" fmla="*/ 399 h 604"/>
                  <a:gd name="T86" fmla="*/ 500 w 1029"/>
                  <a:gd name="T87" fmla="*/ 378 h 604"/>
                  <a:gd name="T88" fmla="*/ 577 w 1029"/>
                  <a:gd name="T89" fmla="*/ 380 h 604"/>
                  <a:gd name="T90" fmla="*/ 614 w 1029"/>
                  <a:gd name="T91" fmla="*/ 395 h 604"/>
                  <a:gd name="T92" fmla="*/ 687 w 1029"/>
                  <a:gd name="T93" fmla="*/ 387 h 604"/>
                  <a:gd name="T94" fmla="*/ 581 w 1029"/>
                  <a:gd name="T95" fmla="*/ 355 h 604"/>
                  <a:gd name="T96" fmla="*/ 542 w 1029"/>
                  <a:gd name="T97" fmla="*/ 361 h 604"/>
                  <a:gd name="T98" fmla="*/ 539 w 1029"/>
                  <a:gd name="T99" fmla="*/ 350 h 604"/>
                  <a:gd name="T100" fmla="*/ 576 w 1029"/>
                  <a:gd name="T101" fmla="*/ 306 h 604"/>
                  <a:gd name="T102" fmla="*/ 576 w 1029"/>
                  <a:gd name="T103" fmla="*/ 274 h 604"/>
                  <a:gd name="T104" fmla="*/ 524 w 1029"/>
                  <a:gd name="T105" fmla="*/ 254 h 604"/>
                  <a:gd name="T106" fmla="*/ 473 w 1029"/>
                  <a:gd name="T107" fmla="*/ 198 h 604"/>
                  <a:gd name="T108" fmla="*/ 434 w 1029"/>
                  <a:gd name="T109" fmla="*/ 168 h 604"/>
                  <a:gd name="T110" fmla="*/ 408 w 1029"/>
                  <a:gd name="T111" fmla="*/ 163 h 604"/>
                  <a:gd name="T112" fmla="*/ 378 w 1029"/>
                  <a:gd name="T113" fmla="*/ 203 h 604"/>
                  <a:gd name="T114" fmla="*/ 207 w 1029"/>
                  <a:gd name="T115" fmla="*/ 174 h 604"/>
                  <a:gd name="T116" fmla="*/ 114 w 1029"/>
                  <a:gd name="T117" fmla="*/ 189 h 604"/>
                  <a:gd name="T118" fmla="*/ 79 w 1029"/>
                  <a:gd name="T119" fmla="*/ 187 h 604"/>
                  <a:gd name="T120" fmla="*/ 16 w 1029"/>
                  <a:gd name="T121" fmla="*/ 180 h 604"/>
                  <a:gd name="T122" fmla="*/ 9 w 1029"/>
                  <a:gd name="T123" fmla="*/ 158 h 604"/>
                  <a:gd name="T124" fmla="*/ 75 w 1029"/>
                  <a:gd name="T125" fmla="*/ 149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29" h="604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56" name="Freeform 417"/>
              <p:cNvSpPr>
                <a:spLocks/>
              </p:cNvSpPr>
              <p:nvPr/>
            </p:nvSpPr>
            <p:spPr bwMode="auto">
              <a:xfrm>
                <a:off x="1528" y="1110"/>
                <a:ext cx="409" cy="105"/>
              </a:xfrm>
              <a:custGeom>
                <a:avLst/>
                <a:gdLst>
                  <a:gd name="T0" fmla="*/ 797 w 1268"/>
                  <a:gd name="T1" fmla="*/ 38 h 321"/>
                  <a:gd name="T2" fmla="*/ 813 w 1268"/>
                  <a:gd name="T3" fmla="*/ 16 h 321"/>
                  <a:gd name="T4" fmla="*/ 846 w 1268"/>
                  <a:gd name="T5" fmla="*/ 10 h 321"/>
                  <a:gd name="T6" fmla="*/ 865 w 1268"/>
                  <a:gd name="T7" fmla="*/ 25 h 321"/>
                  <a:gd name="T8" fmla="*/ 938 w 1268"/>
                  <a:gd name="T9" fmla="*/ 14 h 321"/>
                  <a:gd name="T10" fmla="*/ 1020 w 1268"/>
                  <a:gd name="T11" fmla="*/ 1 h 321"/>
                  <a:gd name="T12" fmla="*/ 1084 w 1268"/>
                  <a:gd name="T13" fmla="*/ 17 h 321"/>
                  <a:gd name="T14" fmla="*/ 1133 w 1268"/>
                  <a:gd name="T15" fmla="*/ 20 h 321"/>
                  <a:gd name="T16" fmla="*/ 1268 w 1268"/>
                  <a:gd name="T17" fmla="*/ 32 h 321"/>
                  <a:gd name="T18" fmla="*/ 1242 w 1268"/>
                  <a:gd name="T19" fmla="*/ 50 h 321"/>
                  <a:gd name="T20" fmla="*/ 1163 w 1268"/>
                  <a:gd name="T21" fmla="*/ 64 h 321"/>
                  <a:gd name="T22" fmla="*/ 1053 w 1268"/>
                  <a:gd name="T23" fmla="*/ 77 h 321"/>
                  <a:gd name="T24" fmla="*/ 1029 w 1268"/>
                  <a:gd name="T25" fmla="*/ 96 h 321"/>
                  <a:gd name="T26" fmla="*/ 999 w 1268"/>
                  <a:gd name="T27" fmla="*/ 104 h 321"/>
                  <a:gd name="T28" fmla="*/ 942 w 1268"/>
                  <a:gd name="T29" fmla="*/ 102 h 321"/>
                  <a:gd name="T30" fmla="*/ 930 w 1268"/>
                  <a:gd name="T31" fmla="*/ 118 h 321"/>
                  <a:gd name="T32" fmla="*/ 747 w 1268"/>
                  <a:gd name="T33" fmla="*/ 133 h 321"/>
                  <a:gd name="T34" fmla="*/ 666 w 1268"/>
                  <a:gd name="T35" fmla="*/ 156 h 321"/>
                  <a:gd name="T36" fmla="*/ 635 w 1268"/>
                  <a:gd name="T37" fmla="*/ 181 h 321"/>
                  <a:gd name="T38" fmla="*/ 591 w 1268"/>
                  <a:gd name="T39" fmla="*/ 167 h 321"/>
                  <a:gd name="T40" fmla="*/ 570 w 1268"/>
                  <a:gd name="T41" fmla="*/ 181 h 321"/>
                  <a:gd name="T42" fmla="*/ 590 w 1268"/>
                  <a:gd name="T43" fmla="*/ 207 h 321"/>
                  <a:gd name="T44" fmla="*/ 545 w 1268"/>
                  <a:gd name="T45" fmla="*/ 237 h 321"/>
                  <a:gd name="T46" fmla="*/ 483 w 1268"/>
                  <a:gd name="T47" fmla="*/ 236 h 321"/>
                  <a:gd name="T48" fmla="*/ 404 w 1268"/>
                  <a:gd name="T49" fmla="*/ 242 h 321"/>
                  <a:gd name="T50" fmla="*/ 405 w 1268"/>
                  <a:gd name="T51" fmla="*/ 257 h 321"/>
                  <a:gd name="T52" fmla="*/ 392 w 1268"/>
                  <a:gd name="T53" fmla="*/ 293 h 321"/>
                  <a:gd name="T54" fmla="*/ 333 w 1268"/>
                  <a:gd name="T55" fmla="*/ 320 h 321"/>
                  <a:gd name="T56" fmla="*/ 290 w 1268"/>
                  <a:gd name="T57" fmla="*/ 296 h 321"/>
                  <a:gd name="T58" fmla="*/ 253 w 1268"/>
                  <a:gd name="T59" fmla="*/ 285 h 321"/>
                  <a:gd name="T60" fmla="*/ 96 w 1268"/>
                  <a:gd name="T61" fmla="*/ 276 h 321"/>
                  <a:gd name="T62" fmla="*/ 0 w 1268"/>
                  <a:gd name="T63" fmla="*/ 285 h 321"/>
                  <a:gd name="T64" fmla="*/ 10 w 1268"/>
                  <a:gd name="T65" fmla="*/ 266 h 321"/>
                  <a:gd name="T66" fmla="*/ 56 w 1268"/>
                  <a:gd name="T67" fmla="*/ 246 h 321"/>
                  <a:gd name="T68" fmla="*/ 143 w 1268"/>
                  <a:gd name="T69" fmla="*/ 235 h 321"/>
                  <a:gd name="T70" fmla="*/ 170 w 1268"/>
                  <a:gd name="T71" fmla="*/ 225 h 321"/>
                  <a:gd name="T72" fmla="*/ 190 w 1268"/>
                  <a:gd name="T73" fmla="*/ 217 h 321"/>
                  <a:gd name="T74" fmla="*/ 219 w 1268"/>
                  <a:gd name="T75" fmla="*/ 232 h 321"/>
                  <a:gd name="T76" fmla="*/ 247 w 1268"/>
                  <a:gd name="T77" fmla="*/ 247 h 321"/>
                  <a:gd name="T78" fmla="*/ 208 w 1268"/>
                  <a:gd name="T79" fmla="*/ 207 h 321"/>
                  <a:gd name="T80" fmla="*/ 193 w 1268"/>
                  <a:gd name="T81" fmla="*/ 200 h 321"/>
                  <a:gd name="T82" fmla="*/ 197 w 1268"/>
                  <a:gd name="T83" fmla="*/ 181 h 321"/>
                  <a:gd name="T84" fmla="*/ 246 w 1268"/>
                  <a:gd name="T85" fmla="*/ 174 h 321"/>
                  <a:gd name="T86" fmla="*/ 365 w 1268"/>
                  <a:gd name="T87" fmla="*/ 186 h 321"/>
                  <a:gd name="T88" fmla="*/ 418 w 1268"/>
                  <a:gd name="T89" fmla="*/ 174 h 321"/>
                  <a:gd name="T90" fmla="*/ 322 w 1268"/>
                  <a:gd name="T91" fmla="*/ 169 h 321"/>
                  <a:gd name="T92" fmla="*/ 299 w 1268"/>
                  <a:gd name="T93" fmla="*/ 149 h 321"/>
                  <a:gd name="T94" fmla="*/ 378 w 1268"/>
                  <a:gd name="T95" fmla="*/ 137 h 321"/>
                  <a:gd name="T96" fmla="*/ 438 w 1268"/>
                  <a:gd name="T97" fmla="*/ 155 h 321"/>
                  <a:gd name="T98" fmla="*/ 478 w 1268"/>
                  <a:gd name="T99" fmla="*/ 124 h 321"/>
                  <a:gd name="T100" fmla="*/ 664 w 1268"/>
                  <a:gd name="T101" fmla="*/ 87 h 321"/>
                  <a:gd name="T102" fmla="*/ 589 w 1268"/>
                  <a:gd name="T103" fmla="*/ 110 h 321"/>
                  <a:gd name="T104" fmla="*/ 449 w 1268"/>
                  <a:gd name="T105" fmla="*/ 111 h 321"/>
                  <a:gd name="T106" fmla="*/ 312 w 1268"/>
                  <a:gd name="T107" fmla="*/ 116 h 321"/>
                  <a:gd name="T108" fmla="*/ 253 w 1268"/>
                  <a:gd name="T109" fmla="*/ 101 h 321"/>
                  <a:gd name="T110" fmla="*/ 219 w 1268"/>
                  <a:gd name="T111" fmla="*/ 80 h 321"/>
                  <a:gd name="T112" fmla="*/ 253 w 1268"/>
                  <a:gd name="T113" fmla="*/ 71 h 321"/>
                  <a:gd name="T114" fmla="*/ 446 w 1268"/>
                  <a:gd name="T115" fmla="*/ 47 h 321"/>
                  <a:gd name="T116" fmla="*/ 618 w 1268"/>
                  <a:gd name="T117" fmla="*/ 32 h 321"/>
                  <a:gd name="T118" fmla="*/ 674 w 1268"/>
                  <a:gd name="T119" fmla="*/ 20 h 321"/>
                  <a:gd name="T120" fmla="*/ 757 w 1268"/>
                  <a:gd name="T121" fmla="*/ 26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8" h="321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57" name="Freeform 418"/>
              <p:cNvSpPr>
                <a:spLocks/>
              </p:cNvSpPr>
              <p:nvPr/>
            </p:nvSpPr>
            <p:spPr bwMode="auto">
              <a:xfrm>
                <a:off x="553" y="1660"/>
                <a:ext cx="51" cy="38"/>
              </a:xfrm>
              <a:custGeom>
                <a:avLst/>
                <a:gdLst>
                  <a:gd name="T0" fmla="*/ 0 w 160"/>
                  <a:gd name="T1" fmla="*/ 0 h 117"/>
                  <a:gd name="T2" fmla="*/ 1 w 160"/>
                  <a:gd name="T3" fmla="*/ 10 h 117"/>
                  <a:gd name="T4" fmla="*/ 4 w 160"/>
                  <a:gd name="T5" fmla="*/ 19 h 117"/>
                  <a:gd name="T6" fmla="*/ 9 w 160"/>
                  <a:gd name="T7" fmla="*/ 29 h 117"/>
                  <a:gd name="T8" fmla="*/ 15 w 160"/>
                  <a:gd name="T9" fmla="*/ 39 h 117"/>
                  <a:gd name="T10" fmla="*/ 22 w 160"/>
                  <a:gd name="T11" fmla="*/ 48 h 117"/>
                  <a:gd name="T12" fmla="*/ 31 w 160"/>
                  <a:gd name="T13" fmla="*/ 59 h 117"/>
                  <a:gd name="T14" fmla="*/ 41 w 160"/>
                  <a:gd name="T15" fmla="*/ 68 h 117"/>
                  <a:gd name="T16" fmla="*/ 51 w 160"/>
                  <a:gd name="T17" fmla="*/ 77 h 117"/>
                  <a:gd name="T18" fmla="*/ 62 w 160"/>
                  <a:gd name="T19" fmla="*/ 85 h 117"/>
                  <a:gd name="T20" fmla="*/ 73 w 160"/>
                  <a:gd name="T21" fmla="*/ 93 h 117"/>
                  <a:gd name="T22" fmla="*/ 84 w 160"/>
                  <a:gd name="T23" fmla="*/ 99 h 117"/>
                  <a:gd name="T24" fmla="*/ 95 w 160"/>
                  <a:gd name="T25" fmla="*/ 105 h 117"/>
                  <a:gd name="T26" fmla="*/ 106 w 160"/>
                  <a:gd name="T27" fmla="*/ 111 h 117"/>
                  <a:gd name="T28" fmla="*/ 116 w 160"/>
                  <a:gd name="T29" fmla="*/ 114 h 117"/>
                  <a:gd name="T30" fmla="*/ 124 w 160"/>
                  <a:gd name="T31" fmla="*/ 117 h 117"/>
                  <a:gd name="T32" fmla="*/ 133 w 160"/>
                  <a:gd name="T33" fmla="*/ 117 h 117"/>
                  <a:gd name="T34" fmla="*/ 139 w 160"/>
                  <a:gd name="T35" fmla="*/ 116 h 117"/>
                  <a:gd name="T36" fmla="*/ 146 w 160"/>
                  <a:gd name="T37" fmla="*/ 113 h 117"/>
                  <a:gd name="T38" fmla="*/ 153 w 160"/>
                  <a:gd name="T39" fmla="*/ 110 h 117"/>
                  <a:gd name="T40" fmla="*/ 160 w 160"/>
                  <a:gd name="T41" fmla="*/ 104 h 117"/>
                  <a:gd name="T42" fmla="*/ 150 w 160"/>
                  <a:gd name="T43" fmla="*/ 91 h 117"/>
                  <a:gd name="T44" fmla="*/ 141 w 160"/>
                  <a:gd name="T45" fmla="*/ 79 h 117"/>
                  <a:gd name="T46" fmla="*/ 138 w 160"/>
                  <a:gd name="T47" fmla="*/ 73 h 117"/>
                  <a:gd name="T48" fmla="*/ 135 w 160"/>
                  <a:gd name="T49" fmla="*/ 66 h 117"/>
                  <a:gd name="T50" fmla="*/ 133 w 160"/>
                  <a:gd name="T51" fmla="*/ 58 h 117"/>
                  <a:gd name="T52" fmla="*/ 133 w 160"/>
                  <a:gd name="T53" fmla="*/ 49 h 117"/>
                  <a:gd name="T54" fmla="*/ 127 w 160"/>
                  <a:gd name="T55" fmla="*/ 48 h 117"/>
                  <a:gd name="T56" fmla="*/ 118 w 160"/>
                  <a:gd name="T57" fmla="*/ 45 h 117"/>
                  <a:gd name="T58" fmla="*/ 108 w 160"/>
                  <a:gd name="T59" fmla="*/ 40 h 117"/>
                  <a:gd name="T60" fmla="*/ 97 w 160"/>
                  <a:gd name="T61" fmla="*/ 34 h 117"/>
                  <a:gd name="T62" fmla="*/ 87 w 160"/>
                  <a:gd name="T63" fmla="*/ 28 h 117"/>
                  <a:gd name="T64" fmla="*/ 77 w 160"/>
                  <a:gd name="T65" fmla="*/ 21 h 117"/>
                  <a:gd name="T66" fmla="*/ 74 w 160"/>
                  <a:gd name="T67" fmla="*/ 17 h 117"/>
                  <a:gd name="T68" fmla="*/ 71 w 160"/>
                  <a:gd name="T69" fmla="*/ 13 h 117"/>
                  <a:gd name="T70" fmla="*/ 68 w 160"/>
                  <a:gd name="T71" fmla="*/ 10 h 117"/>
                  <a:gd name="T72" fmla="*/ 66 w 160"/>
                  <a:gd name="T73" fmla="*/ 6 h 117"/>
                  <a:gd name="T74" fmla="*/ 60 w 160"/>
                  <a:gd name="T75" fmla="*/ 6 h 117"/>
                  <a:gd name="T76" fmla="*/ 52 w 160"/>
                  <a:gd name="T77" fmla="*/ 6 h 117"/>
                  <a:gd name="T78" fmla="*/ 43 w 160"/>
                  <a:gd name="T79" fmla="*/ 4 h 117"/>
                  <a:gd name="T80" fmla="*/ 33 w 160"/>
                  <a:gd name="T81" fmla="*/ 0 h 117"/>
                  <a:gd name="T82" fmla="*/ 0 w 160"/>
                  <a:gd name="T83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0" h="117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58" name="Freeform 419"/>
              <p:cNvSpPr>
                <a:spLocks/>
              </p:cNvSpPr>
              <p:nvPr/>
            </p:nvSpPr>
            <p:spPr bwMode="auto">
              <a:xfrm>
                <a:off x="527" y="1592"/>
                <a:ext cx="26" cy="46"/>
              </a:xfrm>
              <a:custGeom>
                <a:avLst/>
                <a:gdLst>
                  <a:gd name="T0" fmla="*/ 40 w 80"/>
                  <a:gd name="T1" fmla="*/ 123 h 141"/>
                  <a:gd name="T2" fmla="*/ 80 w 80"/>
                  <a:gd name="T3" fmla="*/ 36 h 141"/>
                  <a:gd name="T4" fmla="*/ 80 w 80"/>
                  <a:gd name="T5" fmla="*/ 18 h 141"/>
                  <a:gd name="T6" fmla="*/ 68 w 80"/>
                  <a:gd name="T7" fmla="*/ 17 h 141"/>
                  <a:gd name="T8" fmla="*/ 59 w 80"/>
                  <a:gd name="T9" fmla="*/ 16 h 141"/>
                  <a:gd name="T10" fmla="*/ 53 w 80"/>
                  <a:gd name="T11" fmla="*/ 14 h 141"/>
                  <a:gd name="T12" fmla="*/ 47 w 80"/>
                  <a:gd name="T13" fmla="*/ 11 h 141"/>
                  <a:gd name="T14" fmla="*/ 44 w 80"/>
                  <a:gd name="T15" fmla="*/ 8 h 141"/>
                  <a:gd name="T16" fmla="*/ 42 w 80"/>
                  <a:gd name="T17" fmla="*/ 5 h 141"/>
                  <a:gd name="T18" fmla="*/ 41 w 80"/>
                  <a:gd name="T19" fmla="*/ 2 h 141"/>
                  <a:gd name="T20" fmla="*/ 40 w 80"/>
                  <a:gd name="T21" fmla="*/ 0 h 141"/>
                  <a:gd name="T22" fmla="*/ 0 w 80"/>
                  <a:gd name="T23" fmla="*/ 0 h 141"/>
                  <a:gd name="T24" fmla="*/ 0 w 80"/>
                  <a:gd name="T25" fmla="*/ 23 h 141"/>
                  <a:gd name="T26" fmla="*/ 0 w 80"/>
                  <a:gd name="T27" fmla="*/ 40 h 141"/>
                  <a:gd name="T28" fmla="*/ 0 w 80"/>
                  <a:gd name="T29" fmla="*/ 52 h 141"/>
                  <a:gd name="T30" fmla="*/ 0 w 80"/>
                  <a:gd name="T31" fmla="*/ 61 h 141"/>
                  <a:gd name="T32" fmla="*/ 1 w 80"/>
                  <a:gd name="T33" fmla="*/ 69 h 141"/>
                  <a:gd name="T34" fmla="*/ 3 w 80"/>
                  <a:gd name="T35" fmla="*/ 78 h 141"/>
                  <a:gd name="T36" fmla="*/ 7 w 80"/>
                  <a:gd name="T37" fmla="*/ 88 h 141"/>
                  <a:gd name="T38" fmla="*/ 11 w 80"/>
                  <a:gd name="T39" fmla="*/ 99 h 141"/>
                  <a:gd name="T40" fmla="*/ 20 w 80"/>
                  <a:gd name="T41" fmla="*/ 121 h 141"/>
                  <a:gd name="T42" fmla="*/ 27 w 80"/>
                  <a:gd name="T43" fmla="*/ 141 h 141"/>
                  <a:gd name="T44" fmla="*/ 31 w 80"/>
                  <a:gd name="T45" fmla="*/ 135 h 141"/>
                  <a:gd name="T46" fmla="*/ 33 w 80"/>
                  <a:gd name="T47" fmla="*/ 129 h 141"/>
                  <a:gd name="T48" fmla="*/ 34 w 80"/>
                  <a:gd name="T49" fmla="*/ 127 h 141"/>
                  <a:gd name="T50" fmla="*/ 36 w 80"/>
                  <a:gd name="T51" fmla="*/ 125 h 141"/>
                  <a:gd name="T52" fmla="*/ 38 w 80"/>
                  <a:gd name="T53" fmla="*/ 123 h 141"/>
                  <a:gd name="T54" fmla="*/ 40 w 80"/>
                  <a:gd name="T55" fmla="*/ 12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41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59" name="Freeform 420"/>
              <p:cNvSpPr>
                <a:spLocks/>
              </p:cNvSpPr>
              <p:nvPr/>
            </p:nvSpPr>
            <p:spPr bwMode="auto">
              <a:xfrm>
                <a:off x="1379" y="1383"/>
                <a:ext cx="83" cy="41"/>
              </a:xfrm>
              <a:custGeom>
                <a:avLst/>
                <a:gdLst>
                  <a:gd name="T0" fmla="*/ 0 w 259"/>
                  <a:gd name="T1" fmla="*/ 93 h 124"/>
                  <a:gd name="T2" fmla="*/ 0 w 259"/>
                  <a:gd name="T3" fmla="*/ 96 h 124"/>
                  <a:gd name="T4" fmla="*/ 2 w 259"/>
                  <a:gd name="T5" fmla="*/ 100 h 124"/>
                  <a:gd name="T6" fmla="*/ 4 w 259"/>
                  <a:gd name="T7" fmla="*/ 103 h 124"/>
                  <a:gd name="T8" fmla="*/ 6 w 259"/>
                  <a:gd name="T9" fmla="*/ 106 h 124"/>
                  <a:gd name="T10" fmla="*/ 14 w 259"/>
                  <a:gd name="T11" fmla="*/ 111 h 124"/>
                  <a:gd name="T12" fmla="*/ 23 w 259"/>
                  <a:gd name="T13" fmla="*/ 115 h 124"/>
                  <a:gd name="T14" fmla="*/ 31 w 259"/>
                  <a:gd name="T15" fmla="*/ 120 h 124"/>
                  <a:gd name="T16" fmla="*/ 41 w 259"/>
                  <a:gd name="T17" fmla="*/ 122 h 124"/>
                  <a:gd name="T18" fmla="*/ 51 w 259"/>
                  <a:gd name="T19" fmla="*/ 124 h 124"/>
                  <a:gd name="T20" fmla="*/ 60 w 259"/>
                  <a:gd name="T21" fmla="*/ 124 h 124"/>
                  <a:gd name="T22" fmla="*/ 68 w 259"/>
                  <a:gd name="T23" fmla="*/ 124 h 124"/>
                  <a:gd name="T24" fmla="*/ 75 w 259"/>
                  <a:gd name="T25" fmla="*/ 123 h 124"/>
                  <a:gd name="T26" fmla="*/ 81 w 259"/>
                  <a:gd name="T27" fmla="*/ 122 h 124"/>
                  <a:gd name="T28" fmla="*/ 87 w 259"/>
                  <a:gd name="T29" fmla="*/ 120 h 124"/>
                  <a:gd name="T30" fmla="*/ 97 w 259"/>
                  <a:gd name="T31" fmla="*/ 114 h 124"/>
                  <a:gd name="T32" fmla="*/ 106 w 259"/>
                  <a:gd name="T33" fmla="*/ 108 h 124"/>
                  <a:gd name="T34" fmla="*/ 115 w 259"/>
                  <a:gd name="T35" fmla="*/ 103 h 124"/>
                  <a:gd name="T36" fmla="*/ 125 w 259"/>
                  <a:gd name="T37" fmla="*/ 98 h 124"/>
                  <a:gd name="T38" fmla="*/ 130 w 259"/>
                  <a:gd name="T39" fmla="*/ 96 h 124"/>
                  <a:gd name="T40" fmla="*/ 137 w 259"/>
                  <a:gd name="T41" fmla="*/ 94 h 124"/>
                  <a:gd name="T42" fmla="*/ 145 w 259"/>
                  <a:gd name="T43" fmla="*/ 93 h 124"/>
                  <a:gd name="T44" fmla="*/ 152 w 259"/>
                  <a:gd name="T45" fmla="*/ 93 h 124"/>
                  <a:gd name="T46" fmla="*/ 162 w 259"/>
                  <a:gd name="T47" fmla="*/ 94 h 124"/>
                  <a:gd name="T48" fmla="*/ 171 w 259"/>
                  <a:gd name="T49" fmla="*/ 96 h 124"/>
                  <a:gd name="T50" fmla="*/ 180 w 259"/>
                  <a:gd name="T51" fmla="*/ 99 h 124"/>
                  <a:gd name="T52" fmla="*/ 188 w 259"/>
                  <a:gd name="T53" fmla="*/ 103 h 124"/>
                  <a:gd name="T54" fmla="*/ 204 w 259"/>
                  <a:gd name="T55" fmla="*/ 111 h 124"/>
                  <a:gd name="T56" fmla="*/ 219 w 259"/>
                  <a:gd name="T57" fmla="*/ 117 h 124"/>
                  <a:gd name="T58" fmla="*/ 259 w 259"/>
                  <a:gd name="T59" fmla="*/ 117 h 124"/>
                  <a:gd name="T60" fmla="*/ 259 w 259"/>
                  <a:gd name="T61" fmla="*/ 99 h 124"/>
                  <a:gd name="T62" fmla="*/ 252 w 259"/>
                  <a:gd name="T63" fmla="*/ 98 h 124"/>
                  <a:gd name="T64" fmla="*/ 244 w 259"/>
                  <a:gd name="T65" fmla="*/ 96 h 124"/>
                  <a:gd name="T66" fmla="*/ 236 w 259"/>
                  <a:gd name="T67" fmla="*/ 94 h 124"/>
                  <a:gd name="T68" fmla="*/ 226 w 259"/>
                  <a:gd name="T69" fmla="*/ 93 h 124"/>
                  <a:gd name="T70" fmla="*/ 230 w 259"/>
                  <a:gd name="T71" fmla="*/ 85 h 124"/>
                  <a:gd name="T72" fmla="*/ 236 w 259"/>
                  <a:gd name="T73" fmla="*/ 79 h 124"/>
                  <a:gd name="T74" fmla="*/ 240 w 259"/>
                  <a:gd name="T75" fmla="*/ 74 h 124"/>
                  <a:gd name="T76" fmla="*/ 246 w 259"/>
                  <a:gd name="T77" fmla="*/ 69 h 124"/>
                  <a:gd name="T78" fmla="*/ 238 w 259"/>
                  <a:gd name="T79" fmla="*/ 61 h 124"/>
                  <a:gd name="T80" fmla="*/ 230 w 259"/>
                  <a:gd name="T81" fmla="*/ 56 h 124"/>
                  <a:gd name="T82" fmla="*/ 222 w 259"/>
                  <a:gd name="T83" fmla="*/ 50 h 124"/>
                  <a:gd name="T84" fmla="*/ 214 w 259"/>
                  <a:gd name="T85" fmla="*/ 46 h 124"/>
                  <a:gd name="T86" fmla="*/ 197 w 259"/>
                  <a:gd name="T87" fmla="*/ 37 h 124"/>
                  <a:gd name="T88" fmla="*/ 182 w 259"/>
                  <a:gd name="T89" fmla="*/ 30 h 124"/>
                  <a:gd name="T90" fmla="*/ 166 w 259"/>
                  <a:gd name="T91" fmla="*/ 23 h 124"/>
                  <a:gd name="T92" fmla="*/ 153 w 259"/>
                  <a:gd name="T93" fmla="*/ 17 h 124"/>
                  <a:gd name="T94" fmla="*/ 147 w 259"/>
                  <a:gd name="T95" fmla="*/ 13 h 124"/>
                  <a:gd name="T96" fmla="*/ 141 w 259"/>
                  <a:gd name="T97" fmla="*/ 10 h 124"/>
                  <a:gd name="T98" fmla="*/ 137 w 259"/>
                  <a:gd name="T99" fmla="*/ 5 h 124"/>
                  <a:gd name="T100" fmla="*/ 132 w 259"/>
                  <a:gd name="T101" fmla="*/ 0 h 124"/>
                  <a:gd name="T102" fmla="*/ 124 w 259"/>
                  <a:gd name="T103" fmla="*/ 3 h 124"/>
                  <a:gd name="T104" fmla="*/ 114 w 259"/>
                  <a:gd name="T105" fmla="*/ 7 h 124"/>
                  <a:gd name="T106" fmla="*/ 105 w 259"/>
                  <a:gd name="T107" fmla="*/ 12 h 124"/>
                  <a:gd name="T108" fmla="*/ 95 w 259"/>
                  <a:gd name="T109" fmla="*/ 17 h 124"/>
                  <a:gd name="T110" fmla="*/ 75 w 259"/>
                  <a:gd name="T111" fmla="*/ 29 h 124"/>
                  <a:gd name="T112" fmla="*/ 57 w 259"/>
                  <a:gd name="T113" fmla="*/ 42 h 124"/>
                  <a:gd name="T114" fmla="*/ 38 w 259"/>
                  <a:gd name="T115" fmla="*/ 56 h 124"/>
                  <a:gd name="T116" fmla="*/ 23 w 259"/>
                  <a:gd name="T117" fmla="*/ 70 h 124"/>
                  <a:gd name="T118" fmla="*/ 9 w 259"/>
                  <a:gd name="T119" fmla="*/ 83 h 124"/>
                  <a:gd name="T120" fmla="*/ 0 w 259"/>
                  <a:gd name="T121" fmla="*/ 9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9" h="124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60" name="Freeform 421"/>
              <p:cNvSpPr>
                <a:spLocks/>
              </p:cNvSpPr>
              <p:nvPr/>
            </p:nvSpPr>
            <p:spPr bwMode="auto">
              <a:xfrm>
                <a:off x="1509" y="1389"/>
                <a:ext cx="38" cy="19"/>
              </a:xfrm>
              <a:custGeom>
                <a:avLst/>
                <a:gdLst>
                  <a:gd name="T0" fmla="*/ 0 w 119"/>
                  <a:gd name="T1" fmla="*/ 32 h 57"/>
                  <a:gd name="T2" fmla="*/ 7 w 119"/>
                  <a:gd name="T3" fmla="*/ 35 h 57"/>
                  <a:gd name="T4" fmla="*/ 14 w 119"/>
                  <a:gd name="T5" fmla="*/ 38 h 57"/>
                  <a:gd name="T6" fmla="*/ 20 w 119"/>
                  <a:gd name="T7" fmla="*/ 42 h 57"/>
                  <a:gd name="T8" fmla="*/ 26 w 119"/>
                  <a:gd name="T9" fmla="*/ 47 h 57"/>
                  <a:gd name="T10" fmla="*/ 32 w 119"/>
                  <a:gd name="T11" fmla="*/ 51 h 57"/>
                  <a:gd name="T12" fmla="*/ 36 w 119"/>
                  <a:gd name="T13" fmla="*/ 54 h 57"/>
                  <a:gd name="T14" fmla="*/ 41 w 119"/>
                  <a:gd name="T15" fmla="*/ 56 h 57"/>
                  <a:gd name="T16" fmla="*/ 47 w 119"/>
                  <a:gd name="T17" fmla="*/ 57 h 57"/>
                  <a:gd name="T18" fmla="*/ 55 w 119"/>
                  <a:gd name="T19" fmla="*/ 57 h 57"/>
                  <a:gd name="T20" fmla="*/ 62 w 119"/>
                  <a:gd name="T21" fmla="*/ 56 h 57"/>
                  <a:gd name="T22" fmla="*/ 70 w 119"/>
                  <a:gd name="T23" fmla="*/ 55 h 57"/>
                  <a:gd name="T24" fmla="*/ 77 w 119"/>
                  <a:gd name="T25" fmla="*/ 53 h 57"/>
                  <a:gd name="T26" fmla="*/ 83 w 119"/>
                  <a:gd name="T27" fmla="*/ 50 h 57"/>
                  <a:gd name="T28" fmla="*/ 89 w 119"/>
                  <a:gd name="T29" fmla="*/ 48 h 57"/>
                  <a:gd name="T30" fmla="*/ 93 w 119"/>
                  <a:gd name="T31" fmla="*/ 44 h 57"/>
                  <a:gd name="T32" fmla="*/ 97 w 119"/>
                  <a:gd name="T33" fmla="*/ 40 h 57"/>
                  <a:gd name="T34" fmla="*/ 106 w 119"/>
                  <a:gd name="T35" fmla="*/ 32 h 57"/>
                  <a:gd name="T36" fmla="*/ 112 w 119"/>
                  <a:gd name="T37" fmla="*/ 23 h 57"/>
                  <a:gd name="T38" fmla="*/ 116 w 119"/>
                  <a:gd name="T39" fmla="*/ 13 h 57"/>
                  <a:gd name="T40" fmla="*/ 119 w 119"/>
                  <a:gd name="T41" fmla="*/ 1 h 57"/>
                  <a:gd name="T42" fmla="*/ 101 w 119"/>
                  <a:gd name="T43" fmla="*/ 0 h 57"/>
                  <a:gd name="T44" fmla="*/ 82 w 119"/>
                  <a:gd name="T45" fmla="*/ 0 h 57"/>
                  <a:gd name="T46" fmla="*/ 63 w 119"/>
                  <a:gd name="T47" fmla="*/ 2 h 57"/>
                  <a:gd name="T48" fmla="*/ 45 w 119"/>
                  <a:gd name="T49" fmla="*/ 5 h 57"/>
                  <a:gd name="T50" fmla="*/ 36 w 119"/>
                  <a:gd name="T51" fmla="*/ 7 h 57"/>
                  <a:gd name="T52" fmla="*/ 28 w 119"/>
                  <a:gd name="T53" fmla="*/ 10 h 57"/>
                  <a:gd name="T54" fmla="*/ 22 w 119"/>
                  <a:gd name="T55" fmla="*/ 13 h 57"/>
                  <a:gd name="T56" fmla="*/ 15 w 119"/>
                  <a:gd name="T57" fmla="*/ 16 h 57"/>
                  <a:gd name="T58" fmla="*/ 10 w 119"/>
                  <a:gd name="T59" fmla="*/ 19 h 57"/>
                  <a:gd name="T60" fmla="*/ 5 w 119"/>
                  <a:gd name="T61" fmla="*/ 23 h 57"/>
                  <a:gd name="T62" fmla="*/ 2 w 119"/>
                  <a:gd name="T63" fmla="*/ 27 h 57"/>
                  <a:gd name="T64" fmla="*/ 0 w 119"/>
                  <a:gd name="T65" fmla="*/ 3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9" h="57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61" name="Freeform 422"/>
              <p:cNvSpPr>
                <a:spLocks/>
              </p:cNvSpPr>
              <p:nvPr/>
            </p:nvSpPr>
            <p:spPr bwMode="auto">
              <a:xfrm>
                <a:off x="1554" y="1335"/>
                <a:ext cx="34" cy="17"/>
              </a:xfrm>
              <a:custGeom>
                <a:avLst/>
                <a:gdLst>
                  <a:gd name="T0" fmla="*/ 0 w 107"/>
                  <a:gd name="T1" fmla="*/ 50 h 52"/>
                  <a:gd name="T2" fmla="*/ 6 w 107"/>
                  <a:gd name="T3" fmla="*/ 51 h 52"/>
                  <a:gd name="T4" fmla="*/ 9 w 107"/>
                  <a:gd name="T5" fmla="*/ 52 h 52"/>
                  <a:gd name="T6" fmla="*/ 13 w 107"/>
                  <a:gd name="T7" fmla="*/ 52 h 52"/>
                  <a:gd name="T8" fmla="*/ 17 w 107"/>
                  <a:gd name="T9" fmla="*/ 52 h 52"/>
                  <a:gd name="T10" fmla="*/ 24 w 107"/>
                  <a:gd name="T11" fmla="*/ 50 h 52"/>
                  <a:gd name="T12" fmla="*/ 34 w 107"/>
                  <a:gd name="T13" fmla="*/ 50 h 52"/>
                  <a:gd name="T14" fmla="*/ 43 w 107"/>
                  <a:gd name="T15" fmla="*/ 49 h 52"/>
                  <a:gd name="T16" fmla="*/ 53 w 107"/>
                  <a:gd name="T17" fmla="*/ 48 h 52"/>
                  <a:gd name="T18" fmla="*/ 62 w 107"/>
                  <a:gd name="T19" fmla="*/ 47 h 52"/>
                  <a:gd name="T20" fmla="*/ 70 w 107"/>
                  <a:gd name="T21" fmla="*/ 43 h 52"/>
                  <a:gd name="T22" fmla="*/ 79 w 107"/>
                  <a:gd name="T23" fmla="*/ 40 h 52"/>
                  <a:gd name="T24" fmla="*/ 88 w 107"/>
                  <a:gd name="T25" fmla="*/ 36 h 52"/>
                  <a:gd name="T26" fmla="*/ 97 w 107"/>
                  <a:gd name="T27" fmla="*/ 31 h 52"/>
                  <a:gd name="T28" fmla="*/ 107 w 107"/>
                  <a:gd name="T29" fmla="*/ 24 h 52"/>
                  <a:gd name="T30" fmla="*/ 107 w 107"/>
                  <a:gd name="T31" fmla="*/ 0 h 52"/>
                  <a:gd name="T32" fmla="*/ 98 w 107"/>
                  <a:gd name="T33" fmla="*/ 1 h 52"/>
                  <a:gd name="T34" fmla="*/ 86 w 107"/>
                  <a:gd name="T35" fmla="*/ 3 h 52"/>
                  <a:gd name="T36" fmla="*/ 72 w 107"/>
                  <a:gd name="T37" fmla="*/ 7 h 52"/>
                  <a:gd name="T38" fmla="*/ 56 w 107"/>
                  <a:gd name="T39" fmla="*/ 13 h 52"/>
                  <a:gd name="T40" fmla="*/ 41 w 107"/>
                  <a:gd name="T41" fmla="*/ 20 h 52"/>
                  <a:gd name="T42" fmla="*/ 25 w 107"/>
                  <a:gd name="T43" fmla="*/ 28 h 52"/>
                  <a:gd name="T44" fmla="*/ 19 w 107"/>
                  <a:gd name="T45" fmla="*/ 33 h 52"/>
                  <a:gd name="T46" fmla="*/ 12 w 107"/>
                  <a:gd name="T47" fmla="*/ 38 h 52"/>
                  <a:gd name="T48" fmla="*/ 6 w 107"/>
                  <a:gd name="T49" fmla="*/ 43 h 52"/>
                  <a:gd name="T50" fmla="*/ 0 w 107"/>
                  <a:gd name="T51" fmla="*/ 5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7" h="52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62" name="Freeform 423"/>
              <p:cNvSpPr>
                <a:spLocks/>
              </p:cNvSpPr>
              <p:nvPr/>
            </p:nvSpPr>
            <p:spPr bwMode="auto">
              <a:xfrm>
                <a:off x="1381" y="1244"/>
                <a:ext cx="79" cy="32"/>
              </a:xfrm>
              <a:custGeom>
                <a:avLst/>
                <a:gdLst>
                  <a:gd name="T0" fmla="*/ 27 w 246"/>
                  <a:gd name="T1" fmla="*/ 99 h 99"/>
                  <a:gd name="T2" fmla="*/ 22 w 246"/>
                  <a:gd name="T3" fmla="*/ 97 h 99"/>
                  <a:gd name="T4" fmla="*/ 17 w 246"/>
                  <a:gd name="T5" fmla="*/ 96 h 99"/>
                  <a:gd name="T6" fmla="*/ 12 w 246"/>
                  <a:gd name="T7" fmla="*/ 93 h 99"/>
                  <a:gd name="T8" fmla="*/ 9 w 246"/>
                  <a:gd name="T9" fmla="*/ 90 h 99"/>
                  <a:gd name="T10" fmla="*/ 6 w 246"/>
                  <a:gd name="T11" fmla="*/ 86 h 99"/>
                  <a:gd name="T12" fmla="*/ 2 w 246"/>
                  <a:gd name="T13" fmla="*/ 82 h 99"/>
                  <a:gd name="T14" fmla="*/ 1 w 246"/>
                  <a:gd name="T15" fmla="*/ 78 h 99"/>
                  <a:gd name="T16" fmla="*/ 0 w 246"/>
                  <a:gd name="T17" fmla="*/ 73 h 99"/>
                  <a:gd name="T18" fmla="*/ 0 w 246"/>
                  <a:gd name="T19" fmla="*/ 69 h 99"/>
                  <a:gd name="T20" fmla="*/ 1 w 246"/>
                  <a:gd name="T21" fmla="*/ 65 h 99"/>
                  <a:gd name="T22" fmla="*/ 3 w 246"/>
                  <a:gd name="T23" fmla="*/ 60 h 99"/>
                  <a:gd name="T24" fmla="*/ 5 w 246"/>
                  <a:gd name="T25" fmla="*/ 56 h 99"/>
                  <a:gd name="T26" fmla="*/ 10 w 246"/>
                  <a:gd name="T27" fmla="*/ 49 h 99"/>
                  <a:gd name="T28" fmla="*/ 18 w 246"/>
                  <a:gd name="T29" fmla="*/ 41 h 99"/>
                  <a:gd name="T30" fmla="*/ 25 w 246"/>
                  <a:gd name="T31" fmla="*/ 34 h 99"/>
                  <a:gd name="T32" fmla="*/ 35 w 246"/>
                  <a:gd name="T33" fmla="*/ 28 h 99"/>
                  <a:gd name="T34" fmla="*/ 46 w 246"/>
                  <a:gd name="T35" fmla="*/ 23 h 99"/>
                  <a:gd name="T36" fmla="*/ 57 w 246"/>
                  <a:gd name="T37" fmla="*/ 18 h 99"/>
                  <a:gd name="T38" fmla="*/ 69 w 246"/>
                  <a:gd name="T39" fmla="*/ 14 h 99"/>
                  <a:gd name="T40" fmla="*/ 81 w 246"/>
                  <a:gd name="T41" fmla="*/ 10 h 99"/>
                  <a:gd name="T42" fmla="*/ 92 w 246"/>
                  <a:gd name="T43" fmla="*/ 7 h 99"/>
                  <a:gd name="T44" fmla="*/ 104 w 246"/>
                  <a:gd name="T45" fmla="*/ 4 h 99"/>
                  <a:gd name="T46" fmla="*/ 124 w 246"/>
                  <a:gd name="T47" fmla="*/ 1 h 99"/>
                  <a:gd name="T48" fmla="*/ 140 w 246"/>
                  <a:gd name="T49" fmla="*/ 0 h 99"/>
                  <a:gd name="T50" fmla="*/ 168 w 246"/>
                  <a:gd name="T51" fmla="*/ 0 h 99"/>
                  <a:gd name="T52" fmla="*/ 193 w 246"/>
                  <a:gd name="T53" fmla="*/ 1 h 99"/>
                  <a:gd name="T54" fmla="*/ 219 w 246"/>
                  <a:gd name="T55" fmla="*/ 2 h 99"/>
                  <a:gd name="T56" fmla="*/ 246 w 246"/>
                  <a:gd name="T57" fmla="*/ 6 h 99"/>
                  <a:gd name="T58" fmla="*/ 244 w 246"/>
                  <a:gd name="T59" fmla="*/ 11 h 99"/>
                  <a:gd name="T60" fmla="*/ 241 w 246"/>
                  <a:gd name="T61" fmla="*/ 15 h 99"/>
                  <a:gd name="T62" fmla="*/ 236 w 246"/>
                  <a:gd name="T63" fmla="*/ 20 h 99"/>
                  <a:gd name="T64" fmla="*/ 231 w 246"/>
                  <a:gd name="T65" fmla="*/ 26 h 99"/>
                  <a:gd name="T66" fmla="*/ 215 w 246"/>
                  <a:gd name="T67" fmla="*/ 36 h 99"/>
                  <a:gd name="T68" fmla="*/ 199 w 246"/>
                  <a:gd name="T69" fmla="*/ 46 h 99"/>
                  <a:gd name="T70" fmla="*/ 180 w 246"/>
                  <a:gd name="T71" fmla="*/ 55 h 99"/>
                  <a:gd name="T72" fmla="*/ 162 w 246"/>
                  <a:gd name="T73" fmla="*/ 61 h 99"/>
                  <a:gd name="T74" fmla="*/ 152 w 246"/>
                  <a:gd name="T75" fmla="*/ 64 h 99"/>
                  <a:gd name="T76" fmla="*/ 143 w 246"/>
                  <a:gd name="T77" fmla="*/ 66 h 99"/>
                  <a:gd name="T78" fmla="*/ 134 w 246"/>
                  <a:gd name="T79" fmla="*/ 67 h 99"/>
                  <a:gd name="T80" fmla="*/ 126 w 246"/>
                  <a:gd name="T81" fmla="*/ 67 h 99"/>
                  <a:gd name="T82" fmla="*/ 120 w 246"/>
                  <a:gd name="T83" fmla="*/ 67 h 99"/>
                  <a:gd name="T84" fmla="*/ 110 w 246"/>
                  <a:gd name="T85" fmla="*/ 67 h 99"/>
                  <a:gd name="T86" fmla="*/ 100 w 246"/>
                  <a:gd name="T87" fmla="*/ 67 h 99"/>
                  <a:gd name="T88" fmla="*/ 93 w 246"/>
                  <a:gd name="T89" fmla="*/ 67 h 99"/>
                  <a:gd name="T90" fmla="*/ 88 w 246"/>
                  <a:gd name="T91" fmla="*/ 69 h 99"/>
                  <a:gd name="T92" fmla="*/ 80 w 246"/>
                  <a:gd name="T93" fmla="*/ 72 h 99"/>
                  <a:gd name="T94" fmla="*/ 72 w 246"/>
                  <a:gd name="T95" fmla="*/ 77 h 99"/>
                  <a:gd name="T96" fmla="*/ 63 w 246"/>
                  <a:gd name="T97" fmla="*/ 83 h 99"/>
                  <a:gd name="T98" fmla="*/ 53 w 246"/>
                  <a:gd name="T99" fmla="*/ 88 h 99"/>
                  <a:gd name="T100" fmla="*/ 44 w 246"/>
                  <a:gd name="T101" fmla="*/ 93 h 99"/>
                  <a:gd name="T102" fmla="*/ 35 w 246"/>
                  <a:gd name="T103" fmla="*/ 96 h 99"/>
                  <a:gd name="T104" fmla="*/ 27 w 246"/>
                  <a:gd name="T105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6" h="99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63" name="Freeform 424"/>
              <p:cNvSpPr>
                <a:spLocks/>
              </p:cNvSpPr>
              <p:nvPr/>
            </p:nvSpPr>
            <p:spPr bwMode="auto">
              <a:xfrm>
                <a:off x="1294" y="1248"/>
                <a:ext cx="76" cy="40"/>
              </a:xfrm>
              <a:custGeom>
                <a:avLst/>
                <a:gdLst>
                  <a:gd name="T0" fmla="*/ 33 w 233"/>
                  <a:gd name="T1" fmla="*/ 88 h 123"/>
                  <a:gd name="T2" fmla="*/ 10 w 233"/>
                  <a:gd name="T3" fmla="*/ 78 h 123"/>
                  <a:gd name="T4" fmla="*/ 0 w 233"/>
                  <a:gd name="T5" fmla="*/ 55 h 123"/>
                  <a:gd name="T6" fmla="*/ 20 w 233"/>
                  <a:gd name="T7" fmla="*/ 37 h 123"/>
                  <a:gd name="T8" fmla="*/ 40 w 233"/>
                  <a:gd name="T9" fmla="*/ 37 h 123"/>
                  <a:gd name="T10" fmla="*/ 61 w 233"/>
                  <a:gd name="T11" fmla="*/ 37 h 123"/>
                  <a:gd name="T12" fmla="*/ 72 w 233"/>
                  <a:gd name="T13" fmla="*/ 36 h 123"/>
                  <a:gd name="T14" fmla="*/ 83 w 233"/>
                  <a:gd name="T15" fmla="*/ 33 h 123"/>
                  <a:gd name="T16" fmla="*/ 104 w 233"/>
                  <a:gd name="T17" fmla="*/ 23 h 123"/>
                  <a:gd name="T18" fmla="*/ 123 w 233"/>
                  <a:gd name="T19" fmla="*/ 11 h 123"/>
                  <a:gd name="T20" fmla="*/ 146 w 233"/>
                  <a:gd name="T21" fmla="*/ 0 h 123"/>
                  <a:gd name="T22" fmla="*/ 161 w 233"/>
                  <a:gd name="T23" fmla="*/ 8 h 123"/>
                  <a:gd name="T24" fmla="*/ 181 w 233"/>
                  <a:gd name="T25" fmla="*/ 12 h 123"/>
                  <a:gd name="T26" fmla="*/ 190 w 233"/>
                  <a:gd name="T27" fmla="*/ 10 h 123"/>
                  <a:gd name="T28" fmla="*/ 201 w 233"/>
                  <a:gd name="T29" fmla="*/ 6 h 123"/>
                  <a:gd name="T30" fmla="*/ 213 w 233"/>
                  <a:gd name="T31" fmla="*/ 0 h 123"/>
                  <a:gd name="T32" fmla="*/ 232 w 233"/>
                  <a:gd name="T33" fmla="*/ 6 h 123"/>
                  <a:gd name="T34" fmla="*/ 228 w 233"/>
                  <a:gd name="T35" fmla="*/ 18 h 123"/>
                  <a:gd name="T36" fmla="*/ 219 w 233"/>
                  <a:gd name="T37" fmla="*/ 25 h 123"/>
                  <a:gd name="T38" fmla="*/ 207 w 233"/>
                  <a:gd name="T39" fmla="*/ 30 h 123"/>
                  <a:gd name="T40" fmla="*/ 201 w 233"/>
                  <a:gd name="T41" fmla="*/ 43 h 123"/>
                  <a:gd name="T42" fmla="*/ 206 w 233"/>
                  <a:gd name="T43" fmla="*/ 62 h 123"/>
                  <a:gd name="T44" fmla="*/ 185 w 233"/>
                  <a:gd name="T45" fmla="*/ 85 h 123"/>
                  <a:gd name="T46" fmla="*/ 157 w 233"/>
                  <a:gd name="T47" fmla="*/ 96 h 123"/>
                  <a:gd name="T48" fmla="*/ 139 w 233"/>
                  <a:gd name="T49" fmla="*/ 98 h 123"/>
                  <a:gd name="T50" fmla="*/ 116 w 233"/>
                  <a:gd name="T51" fmla="*/ 100 h 123"/>
                  <a:gd name="T52" fmla="*/ 96 w 233"/>
                  <a:gd name="T53" fmla="*/ 106 h 123"/>
                  <a:gd name="T54" fmla="*/ 82 w 233"/>
                  <a:gd name="T55" fmla="*/ 115 h 123"/>
                  <a:gd name="T56" fmla="*/ 67 w 233"/>
                  <a:gd name="T57" fmla="*/ 122 h 123"/>
                  <a:gd name="T58" fmla="*/ 58 w 233"/>
                  <a:gd name="T59" fmla="*/ 122 h 123"/>
                  <a:gd name="T60" fmla="*/ 53 w 233"/>
                  <a:gd name="T61" fmla="*/ 115 h 123"/>
                  <a:gd name="T62" fmla="*/ 48 w 233"/>
                  <a:gd name="T63" fmla="*/ 10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3" h="123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64" name="Freeform 425"/>
              <p:cNvSpPr>
                <a:spLocks/>
              </p:cNvSpPr>
              <p:nvPr/>
            </p:nvSpPr>
            <p:spPr bwMode="auto">
              <a:xfrm>
                <a:off x="983" y="1236"/>
                <a:ext cx="157" cy="56"/>
              </a:xfrm>
              <a:custGeom>
                <a:avLst/>
                <a:gdLst>
                  <a:gd name="T0" fmla="*/ 0 w 484"/>
                  <a:gd name="T1" fmla="*/ 147 h 172"/>
                  <a:gd name="T2" fmla="*/ 3 w 484"/>
                  <a:gd name="T3" fmla="*/ 156 h 172"/>
                  <a:gd name="T4" fmla="*/ 9 w 484"/>
                  <a:gd name="T5" fmla="*/ 162 h 172"/>
                  <a:gd name="T6" fmla="*/ 17 w 484"/>
                  <a:gd name="T7" fmla="*/ 167 h 172"/>
                  <a:gd name="T8" fmla="*/ 31 w 484"/>
                  <a:gd name="T9" fmla="*/ 170 h 172"/>
                  <a:gd name="T10" fmla="*/ 51 w 484"/>
                  <a:gd name="T11" fmla="*/ 172 h 172"/>
                  <a:gd name="T12" fmla="*/ 73 w 484"/>
                  <a:gd name="T13" fmla="*/ 172 h 172"/>
                  <a:gd name="T14" fmla="*/ 99 w 484"/>
                  <a:gd name="T15" fmla="*/ 167 h 172"/>
                  <a:gd name="T16" fmla="*/ 139 w 484"/>
                  <a:gd name="T17" fmla="*/ 156 h 172"/>
                  <a:gd name="T18" fmla="*/ 189 w 484"/>
                  <a:gd name="T19" fmla="*/ 135 h 172"/>
                  <a:gd name="T20" fmla="*/ 240 w 484"/>
                  <a:gd name="T21" fmla="*/ 113 h 172"/>
                  <a:gd name="T22" fmla="*/ 287 w 484"/>
                  <a:gd name="T23" fmla="*/ 100 h 172"/>
                  <a:gd name="T24" fmla="*/ 350 w 484"/>
                  <a:gd name="T25" fmla="*/ 87 h 172"/>
                  <a:gd name="T26" fmla="*/ 401 w 484"/>
                  <a:gd name="T27" fmla="*/ 75 h 172"/>
                  <a:gd name="T28" fmla="*/ 434 w 484"/>
                  <a:gd name="T29" fmla="*/ 64 h 172"/>
                  <a:gd name="T30" fmla="*/ 461 w 484"/>
                  <a:gd name="T31" fmla="*/ 52 h 172"/>
                  <a:gd name="T32" fmla="*/ 475 w 484"/>
                  <a:gd name="T33" fmla="*/ 42 h 172"/>
                  <a:gd name="T34" fmla="*/ 482 w 484"/>
                  <a:gd name="T35" fmla="*/ 35 h 172"/>
                  <a:gd name="T36" fmla="*/ 449 w 484"/>
                  <a:gd name="T37" fmla="*/ 26 h 172"/>
                  <a:gd name="T38" fmla="*/ 387 w 484"/>
                  <a:gd name="T39" fmla="*/ 16 h 172"/>
                  <a:gd name="T40" fmla="*/ 331 w 484"/>
                  <a:gd name="T41" fmla="*/ 6 h 172"/>
                  <a:gd name="T42" fmla="*/ 272 w 484"/>
                  <a:gd name="T43" fmla="*/ 0 h 172"/>
                  <a:gd name="T44" fmla="*/ 225 w 484"/>
                  <a:gd name="T45" fmla="*/ 0 h 172"/>
                  <a:gd name="T46" fmla="*/ 203 w 484"/>
                  <a:gd name="T47" fmla="*/ 4 h 172"/>
                  <a:gd name="T48" fmla="*/ 186 w 484"/>
                  <a:gd name="T49" fmla="*/ 8 h 172"/>
                  <a:gd name="T50" fmla="*/ 176 w 484"/>
                  <a:gd name="T51" fmla="*/ 6 h 172"/>
                  <a:gd name="T52" fmla="*/ 169 w 484"/>
                  <a:gd name="T53" fmla="*/ 3 h 172"/>
                  <a:gd name="T54" fmla="*/ 165 w 484"/>
                  <a:gd name="T55" fmla="*/ 8 h 172"/>
                  <a:gd name="T56" fmla="*/ 161 w 484"/>
                  <a:gd name="T57" fmla="*/ 24 h 172"/>
                  <a:gd name="T58" fmla="*/ 154 w 484"/>
                  <a:gd name="T59" fmla="*/ 36 h 172"/>
                  <a:gd name="T60" fmla="*/ 144 w 484"/>
                  <a:gd name="T61" fmla="*/ 46 h 172"/>
                  <a:gd name="T62" fmla="*/ 127 w 484"/>
                  <a:gd name="T63" fmla="*/ 58 h 172"/>
                  <a:gd name="T64" fmla="*/ 97 w 484"/>
                  <a:gd name="T65" fmla="*/ 69 h 172"/>
                  <a:gd name="T66" fmla="*/ 66 w 484"/>
                  <a:gd name="T67" fmla="*/ 78 h 172"/>
                  <a:gd name="T68" fmla="*/ 38 w 484"/>
                  <a:gd name="T69" fmla="*/ 88 h 172"/>
                  <a:gd name="T70" fmla="*/ 19 w 484"/>
                  <a:gd name="T71" fmla="*/ 98 h 172"/>
                  <a:gd name="T72" fmla="*/ 10 w 484"/>
                  <a:gd name="T73" fmla="*/ 107 h 172"/>
                  <a:gd name="T74" fmla="*/ 3 w 484"/>
                  <a:gd name="T75" fmla="*/ 119 h 172"/>
                  <a:gd name="T76" fmla="*/ 0 w 484"/>
                  <a:gd name="T77" fmla="*/ 13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84" h="172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65" name="Freeform 426"/>
              <p:cNvSpPr>
                <a:spLocks/>
              </p:cNvSpPr>
              <p:nvPr/>
            </p:nvSpPr>
            <p:spPr bwMode="auto">
              <a:xfrm>
                <a:off x="1043" y="1255"/>
                <a:ext cx="221" cy="79"/>
              </a:xfrm>
              <a:custGeom>
                <a:avLst/>
                <a:gdLst>
                  <a:gd name="T0" fmla="*/ 317 w 684"/>
                  <a:gd name="T1" fmla="*/ 5 h 240"/>
                  <a:gd name="T2" fmla="*/ 304 w 684"/>
                  <a:gd name="T3" fmla="*/ 27 h 240"/>
                  <a:gd name="T4" fmla="*/ 297 w 684"/>
                  <a:gd name="T5" fmla="*/ 41 h 240"/>
                  <a:gd name="T6" fmla="*/ 299 w 684"/>
                  <a:gd name="T7" fmla="*/ 43 h 240"/>
                  <a:gd name="T8" fmla="*/ 337 w 684"/>
                  <a:gd name="T9" fmla="*/ 39 h 240"/>
                  <a:gd name="T10" fmla="*/ 372 w 684"/>
                  <a:gd name="T11" fmla="*/ 19 h 240"/>
                  <a:gd name="T12" fmla="*/ 379 w 684"/>
                  <a:gd name="T13" fmla="*/ 38 h 240"/>
                  <a:gd name="T14" fmla="*/ 377 w 684"/>
                  <a:gd name="T15" fmla="*/ 55 h 240"/>
                  <a:gd name="T16" fmla="*/ 405 w 684"/>
                  <a:gd name="T17" fmla="*/ 69 h 240"/>
                  <a:gd name="T18" fmla="*/ 511 w 684"/>
                  <a:gd name="T19" fmla="*/ 51 h 240"/>
                  <a:gd name="T20" fmla="*/ 514 w 684"/>
                  <a:gd name="T21" fmla="*/ 70 h 240"/>
                  <a:gd name="T22" fmla="*/ 541 w 684"/>
                  <a:gd name="T23" fmla="*/ 63 h 240"/>
                  <a:gd name="T24" fmla="*/ 557 w 684"/>
                  <a:gd name="T25" fmla="*/ 45 h 240"/>
                  <a:gd name="T26" fmla="*/ 558 w 684"/>
                  <a:gd name="T27" fmla="*/ 19 h 240"/>
                  <a:gd name="T28" fmla="*/ 563 w 684"/>
                  <a:gd name="T29" fmla="*/ 8 h 240"/>
                  <a:gd name="T30" fmla="*/ 579 w 684"/>
                  <a:gd name="T31" fmla="*/ 0 h 240"/>
                  <a:gd name="T32" fmla="*/ 624 w 684"/>
                  <a:gd name="T33" fmla="*/ 3 h 240"/>
                  <a:gd name="T34" fmla="*/ 645 w 684"/>
                  <a:gd name="T35" fmla="*/ 0 h 240"/>
                  <a:gd name="T36" fmla="*/ 657 w 684"/>
                  <a:gd name="T37" fmla="*/ 39 h 240"/>
                  <a:gd name="T38" fmla="*/ 653 w 684"/>
                  <a:gd name="T39" fmla="*/ 70 h 240"/>
                  <a:gd name="T40" fmla="*/ 637 w 684"/>
                  <a:gd name="T41" fmla="*/ 101 h 240"/>
                  <a:gd name="T42" fmla="*/ 618 w 684"/>
                  <a:gd name="T43" fmla="*/ 124 h 240"/>
                  <a:gd name="T44" fmla="*/ 648 w 684"/>
                  <a:gd name="T45" fmla="*/ 137 h 240"/>
                  <a:gd name="T46" fmla="*/ 672 w 684"/>
                  <a:gd name="T47" fmla="*/ 145 h 240"/>
                  <a:gd name="T48" fmla="*/ 684 w 684"/>
                  <a:gd name="T49" fmla="*/ 180 h 240"/>
                  <a:gd name="T50" fmla="*/ 639 w 684"/>
                  <a:gd name="T51" fmla="*/ 185 h 240"/>
                  <a:gd name="T52" fmla="*/ 608 w 684"/>
                  <a:gd name="T53" fmla="*/ 181 h 240"/>
                  <a:gd name="T54" fmla="*/ 574 w 684"/>
                  <a:gd name="T55" fmla="*/ 180 h 240"/>
                  <a:gd name="T56" fmla="*/ 564 w 684"/>
                  <a:gd name="T57" fmla="*/ 184 h 240"/>
                  <a:gd name="T58" fmla="*/ 542 w 684"/>
                  <a:gd name="T59" fmla="*/ 200 h 240"/>
                  <a:gd name="T60" fmla="*/ 524 w 684"/>
                  <a:gd name="T61" fmla="*/ 209 h 240"/>
                  <a:gd name="T62" fmla="*/ 493 w 684"/>
                  <a:gd name="T63" fmla="*/ 209 h 240"/>
                  <a:gd name="T64" fmla="*/ 452 w 684"/>
                  <a:gd name="T65" fmla="*/ 204 h 240"/>
                  <a:gd name="T66" fmla="*/ 422 w 684"/>
                  <a:gd name="T67" fmla="*/ 198 h 240"/>
                  <a:gd name="T68" fmla="*/ 337 w 684"/>
                  <a:gd name="T69" fmla="*/ 211 h 240"/>
                  <a:gd name="T70" fmla="*/ 231 w 684"/>
                  <a:gd name="T71" fmla="*/ 230 h 240"/>
                  <a:gd name="T72" fmla="*/ 169 w 684"/>
                  <a:gd name="T73" fmla="*/ 238 h 240"/>
                  <a:gd name="T74" fmla="*/ 124 w 684"/>
                  <a:gd name="T75" fmla="*/ 238 h 240"/>
                  <a:gd name="T76" fmla="*/ 100 w 684"/>
                  <a:gd name="T77" fmla="*/ 228 h 240"/>
                  <a:gd name="T78" fmla="*/ 67 w 684"/>
                  <a:gd name="T79" fmla="*/ 208 h 240"/>
                  <a:gd name="T80" fmla="*/ 29 w 684"/>
                  <a:gd name="T81" fmla="*/ 196 h 240"/>
                  <a:gd name="T82" fmla="*/ 0 w 684"/>
                  <a:gd name="T83" fmla="*/ 173 h 240"/>
                  <a:gd name="T84" fmla="*/ 64 w 684"/>
                  <a:gd name="T85" fmla="*/ 159 h 240"/>
                  <a:gd name="T86" fmla="*/ 100 w 684"/>
                  <a:gd name="T87" fmla="*/ 154 h 240"/>
                  <a:gd name="T88" fmla="*/ 156 w 684"/>
                  <a:gd name="T89" fmla="*/ 160 h 240"/>
                  <a:gd name="T90" fmla="*/ 201 w 684"/>
                  <a:gd name="T91" fmla="*/ 165 h 240"/>
                  <a:gd name="T92" fmla="*/ 224 w 684"/>
                  <a:gd name="T93" fmla="*/ 162 h 240"/>
                  <a:gd name="T94" fmla="*/ 26 w 684"/>
                  <a:gd name="T95" fmla="*/ 136 h 240"/>
                  <a:gd name="T96" fmla="*/ 52 w 684"/>
                  <a:gd name="T97" fmla="*/ 128 h 240"/>
                  <a:gd name="T98" fmla="*/ 109 w 684"/>
                  <a:gd name="T99" fmla="*/ 117 h 240"/>
                  <a:gd name="T100" fmla="*/ 165 w 684"/>
                  <a:gd name="T101" fmla="*/ 108 h 240"/>
                  <a:gd name="T102" fmla="*/ 187 w 684"/>
                  <a:gd name="T103" fmla="*/ 99 h 240"/>
                  <a:gd name="T104" fmla="*/ 166 w 684"/>
                  <a:gd name="T105" fmla="*/ 93 h 240"/>
                  <a:gd name="T106" fmla="*/ 125 w 684"/>
                  <a:gd name="T107" fmla="*/ 98 h 240"/>
                  <a:gd name="T108" fmla="*/ 71 w 684"/>
                  <a:gd name="T109" fmla="*/ 110 h 240"/>
                  <a:gd name="T110" fmla="*/ 52 w 684"/>
                  <a:gd name="T111" fmla="*/ 106 h 240"/>
                  <a:gd name="T112" fmla="*/ 55 w 684"/>
                  <a:gd name="T113" fmla="*/ 90 h 240"/>
                  <a:gd name="T114" fmla="*/ 54 w 684"/>
                  <a:gd name="T115" fmla="*/ 81 h 240"/>
                  <a:gd name="T116" fmla="*/ 59 w 684"/>
                  <a:gd name="T117" fmla="*/ 78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84" h="24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66" name="Freeform 427"/>
              <p:cNvSpPr>
                <a:spLocks/>
              </p:cNvSpPr>
              <p:nvPr/>
            </p:nvSpPr>
            <p:spPr bwMode="auto">
              <a:xfrm>
                <a:off x="1645" y="1643"/>
                <a:ext cx="108" cy="93"/>
              </a:xfrm>
              <a:custGeom>
                <a:avLst/>
                <a:gdLst>
                  <a:gd name="T0" fmla="*/ 180 w 332"/>
                  <a:gd name="T1" fmla="*/ 38 h 287"/>
                  <a:gd name="T2" fmla="*/ 202 w 332"/>
                  <a:gd name="T3" fmla="*/ 24 h 287"/>
                  <a:gd name="T4" fmla="*/ 226 w 332"/>
                  <a:gd name="T5" fmla="*/ 7 h 287"/>
                  <a:gd name="T6" fmla="*/ 240 w 332"/>
                  <a:gd name="T7" fmla="*/ 1 h 287"/>
                  <a:gd name="T8" fmla="*/ 246 w 332"/>
                  <a:gd name="T9" fmla="*/ 1 h 287"/>
                  <a:gd name="T10" fmla="*/ 245 w 332"/>
                  <a:gd name="T11" fmla="*/ 12 h 287"/>
                  <a:gd name="T12" fmla="*/ 234 w 332"/>
                  <a:gd name="T13" fmla="*/ 33 h 287"/>
                  <a:gd name="T14" fmla="*/ 217 w 332"/>
                  <a:gd name="T15" fmla="*/ 55 h 287"/>
                  <a:gd name="T16" fmla="*/ 202 w 332"/>
                  <a:gd name="T17" fmla="*/ 67 h 287"/>
                  <a:gd name="T18" fmla="*/ 191 w 332"/>
                  <a:gd name="T19" fmla="*/ 71 h 287"/>
                  <a:gd name="T20" fmla="*/ 191 w 332"/>
                  <a:gd name="T21" fmla="*/ 73 h 287"/>
                  <a:gd name="T22" fmla="*/ 201 w 332"/>
                  <a:gd name="T23" fmla="*/ 74 h 287"/>
                  <a:gd name="T24" fmla="*/ 216 w 332"/>
                  <a:gd name="T25" fmla="*/ 72 h 287"/>
                  <a:gd name="T26" fmla="*/ 224 w 332"/>
                  <a:gd name="T27" fmla="*/ 77 h 287"/>
                  <a:gd name="T28" fmla="*/ 217 w 332"/>
                  <a:gd name="T29" fmla="*/ 88 h 287"/>
                  <a:gd name="T30" fmla="*/ 214 w 332"/>
                  <a:gd name="T31" fmla="*/ 97 h 287"/>
                  <a:gd name="T32" fmla="*/ 217 w 332"/>
                  <a:gd name="T33" fmla="*/ 105 h 287"/>
                  <a:gd name="T34" fmla="*/ 249 w 332"/>
                  <a:gd name="T35" fmla="*/ 113 h 287"/>
                  <a:gd name="T36" fmla="*/ 308 w 332"/>
                  <a:gd name="T37" fmla="*/ 124 h 287"/>
                  <a:gd name="T38" fmla="*/ 322 w 332"/>
                  <a:gd name="T39" fmla="*/ 131 h 287"/>
                  <a:gd name="T40" fmla="*/ 315 w 332"/>
                  <a:gd name="T41" fmla="*/ 140 h 287"/>
                  <a:gd name="T42" fmla="*/ 303 w 332"/>
                  <a:gd name="T43" fmla="*/ 149 h 287"/>
                  <a:gd name="T44" fmla="*/ 299 w 332"/>
                  <a:gd name="T45" fmla="*/ 154 h 287"/>
                  <a:gd name="T46" fmla="*/ 302 w 332"/>
                  <a:gd name="T47" fmla="*/ 160 h 287"/>
                  <a:gd name="T48" fmla="*/ 308 w 332"/>
                  <a:gd name="T49" fmla="*/ 168 h 287"/>
                  <a:gd name="T50" fmla="*/ 319 w 332"/>
                  <a:gd name="T51" fmla="*/ 176 h 287"/>
                  <a:gd name="T52" fmla="*/ 329 w 332"/>
                  <a:gd name="T53" fmla="*/ 184 h 287"/>
                  <a:gd name="T54" fmla="*/ 290 w 332"/>
                  <a:gd name="T55" fmla="*/ 211 h 287"/>
                  <a:gd name="T56" fmla="*/ 241 w 332"/>
                  <a:gd name="T57" fmla="*/ 241 h 287"/>
                  <a:gd name="T58" fmla="*/ 207 w 332"/>
                  <a:gd name="T59" fmla="*/ 268 h 287"/>
                  <a:gd name="T60" fmla="*/ 173 w 332"/>
                  <a:gd name="T61" fmla="*/ 244 h 287"/>
                  <a:gd name="T62" fmla="*/ 182 w 332"/>
                  <a:gd name="T63" fmla="*/ 243 h 287"/>
                  <a:gd name="T64" fmla="*/ 189 w 332"/>
                  <a:gd name="T65" fmla="*/ 240 h 287"/>
                  <a:gd name="T66" fmla="*/ 200 w 332"/>
                  <a:gd name="T67" fmla="*/ 232 h 287"/>
                  <a:gd name="T68" fmla="*/ 149 w 332"/>
                  <a:gd name="T69" fmla="*/ 232 h 287"/>
                  <a:gd name="T70" fmla="*/ 101 w 332"/>
                  <a:gd name="T71" fmla="*/ 232 h 287"/>
                  <a:gd name="T72" fmla="*/ 58 w 332"/>
                  <a:gd name="T73" fmla="*/ 232 h 287"/>
                  <a:gd name="T74" fmla="*/ 27 w 332"/>
                  <a:gd name="T75" fmla="*/ 232 h 287"/>
                  <a:gd name="T76" fmla="*/ 11 w 332"/>
                  <a:gd name="T77" fmla="*/ 227 h 287"/>
                  <a:gd name="T78" fmla="*/ 3 w 332"/>
                  <a:gd name="T79" fmla="*/ 222 h 287"/>
                  <a:gd name="T80" fmla="*/ 0 w 332"/>
                  <a:gd name="T81" fmla="*/ 213 h 287"/>
                  <a:gd name="T82" fmla="*/ 4 w 332"/>
                  <a:gd name="T83" fmla="*/ 205 h 287"/>
                  <a:gd name="T84" fmla="*/ 13 w 332"/>
                  <a:gd name="T85" fmla="*/ 197 h 287"/>
                  <a:gd name="T86" fmla="*/ 41 w 332"/>
                  <a:gd name="T87" fmla="*/ 179 h 287"/>
                  <a:gd name="T88" fmla="*/ 73 w 332"/>
                  <a:gd name="T89" fmla="*/ 162 h 287"/>
                  <a:gd name="T90" fmla="*/ 85 w 332"/>
                  <a:gd name="T91" fmla="*/ 152 h 287"/>
                  <a:gd name="T92" fmla="*/ 93 w 332"/>
                  <a:gd name="T93" fmla="*/ 145 h 287"/>
                  <a:gd name="T94" fmla="*/ 106 w 332"/>
                  <a:gd name="T95" fmla="*/ 130 h 287"/>
                  <a:gd name="T96" fmla="*/ 116 w 332"/>
                  <a:gd name="T97" fmla="*/ 114 h 287"/>
                  <a:gd name="T98" fmla="*/ 130 w 332"/>
                  <a:gd name="T99" fmla="*/ 79 h 287"/>
                  <a:gd name="T100" fmla="*/ 138 w 332"/>
                  <a:gd name="T101" fmla="*/ 64 h 287"/>
                  <a:gd name="T102" fmla="*/ 147 w 332"/>
                  <a:gd name="T103" fmla="*/ 52 h 287"/>
                  <a:gd name="T104" fmla="*/ 158 w 332"/>
                  <a:gd name="T105" fmla="*/ 43 h 287"/>
                  <a:gd name="T106" fmla="*/ 173 w 332"/>
                  <a:gd name="T107" fmla="*/ 4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2" h="287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67" name="Freeform 428"/>
              <p:cNvSpPr>
                <a:spLocks/>
              </p:cNvSpPr>
              <p:nvPr/>
            </p:nvSpPr>
            <p:spPr bwMode="auto">
              <a:xfrm>
                <a:off x="1102" y="1190"/>
                <a:ext cx="111" cy="27"/>
              </a:xfrm>
              <a:custGeom>
                <a:avLst/>
                <a:gdLst>
                  <a:gd name="T0" fmla="*/ 106 w 345"/>
                  <a:gd name="T1" fmla="*/ 86 h 86"/>
                  <a:gd name="T2" fmla="*/ 119 w 345"/>
                  <a:gd name="T3" fmla="*/ 81 h 86"/>
                  <a:gd name="T4" fmla="*/ 133 w 345"/>
                  <a:gd name="T5" fmla="*/ 76 h 86"/>
                  <a:gd name="T6" fmla="*/ 148 w 345"/>
                  <a:gd name="T7" fmla="*/ 72 h 86"/>
                  <a:gd name="T8" fmla="*/ 164 w 345"/>
                  <a:gd name="T9" fmla="*/ 69 h 86"/>
                  <a:gd name="T10" fmla="*/ 197 w 345"/>
                  <a:gd name="T11" fmla="*/ 63 h 86"/>
                  <a:gd name="T12" fmla="*/ 231 w 345"/>
                  <a:gd name="T13" fmla="*/ 57 h 86"/>
                  <a:gd name="T14" fmla="*/ 247 w 345"/>
                  <a:gd name="T15" fmla="*/ 53 h 86"/>
                  <a:gd name="T16" fmla="*/ 264 w 345"/>
                  <a:gd name="T17" fmla="*/ 50 h 86"/>
                  <a:gd name="T18" fmla="*/ 279 w 345"/>
                  <a:gd name="T19" fmla="*/ 46 h 86"/>
                  <a:gd name="T20" fmla="*/ 294 w 345"/>
                  <a:gd name="T21" fmla="*/ 40 h 86"/>
                  <a:gd name="T22" fmla="*/ 309 w 345"/>
                  <a:gd name="T23" fmla="*/ 35 h 86"/>
                  <a:gd name="T24" fmla="*/ 322 w 345"/>
                  <a:gd name="T25" fmla="*/ 28 h 86"/>
                  <a:gd name="T26" fmla="*/ 334 w 345"/>
                  <a:gd name="T27" fmla="*/ 21 h 86"/>
                  <a:gd name="T28" fmla="*/ 345 w 345"/>
                  <a:gd name="T29" fmla="*/ 13 h 86"/>
                  <a:gd name="T30" fmla="*/ 335 w 345"/>
                  <a:gd name="T31" fmla="*/ 12 h 86"/>
                  <a:gd name="T32" fmla="*/ 326 w 345"/>
                  <a:gd name="T33" fmla="*/ 11 h 86"/>
                  <a:gd name="T34" fmla="*/ 317 w 345"/>
                  <a:gd name="T35" fmla="*/ 9 h 86"/>
                  <a:gd name="T36" fmla="*/ 309 w 345"/>
                  <a:gd name="T37" fmla="*/ 6 h 86"/>
                  <a:gd name="T38" fmla="*/ 300 w 345"/>
                  <a:gd name="T39" fmla="*/ 4 h 86"/>
                  <a:gd name="T40" fmla="*/ 291 w 345"/>
                  <a:gd name="T41" fmla="*/ 2 h 86"/>
                  <a:gd name="T42" fmla="*/ 281 w 345"/>
                  <a:gd name="T43" fmla="*/ 1 h 86"/>
                  <a:gd name="T44" fmla="*/ 272 w 345"/>
                  <a:gd name="T45" fmla="*/ 0 h 86"/>
                  <a:gd name="T46" fmla="*/ 259 w 345"/>
                  <a:gd name="T47" fmla="*/ 1 h 86"/>
                  <a:gd name="T48" fmla="*/ 245 w 345"/>
                  <a:gd name="T49" fmla="*/ 3 h 86"/>
                  <a:gd name="T50" fmla="*/ 227 w 345"/>
                  <a:gd name="T51" fmla="*/ 5 h 86"/>
                  <a:gd name="T52" fmla="*/ 209 w 345"/>
                  <a:gd name="T53" fmla="*/ 9 h 86"/>
                  <a:gd name="T54" fmla="*/ 168 w 345"/>
                  <a:gd name="T55" fmla="*/ 18 h 86"/>
                  <a:gd name="T56" fmla="*/ 126 w 345"/>
                  <a:gd name="T57" fmla="*/ 29 h 86"/>
                  <a:gd name="T58" fmla="*/ 104 w 345"/>
                  <a:gd name="T59" fmla="*/ 36 h 86"/>
                  <a:gd name="T60" fmla="*/ 85 w 345"/>
                  <a:gd name="T61" fmla="*/ 42 h 86"/>
                  <a:gd name="T62" fmla="*/ 66 w 345"/>
                  <a:gd name="T63" fmla="*/ 50 h 86"/>
                  <a:gd name="T64" fmla="*/ 47 w 345"/>
                  <a:gd name="T65" fmla="*/ 58 h 86"/>
                  <a:gd name="T66" fmla="*/ 32 w 345"/>
                  <a:gd name="T67" fmla="*/ 65 h 86"/>
                  <a:gd name="T68" fmla="*/ 19 w 345"/>
                  <a:gd name="T69" fmla="*/ 72 h 86"/>
                  <a:gd name="T70" fmla="*/ 8 w 345"/>
                  <a:gd name="T71" fmla="*/ 79 h 86"/>
                  <a:gd name="T72" fmla="*/ 0 w 345"/>
                  <a:gd name="T73" fmla="*/ 86 h 86"/>
                  <a:gd name="T74" fmla="*/ 106 w 345"/>
                  <a:gd name="T75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45" h="86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68" name="Freeform 429"/>
              <p:cNvSpPr>
                <a:spLocks/>
              </p:cNvSpPr>
              <p:nvPr/>
            </p:nvSpPr>
            <p:spPr bwMode="auto">
              <a:xfrm>
                <a:off x="1158" y="1199"/>
                <a:ext cx="149" cy="43"/>
              </a:xfrm>
              <a:custGeom>
                <a:avLst/>
                <a:gdLst>
                  <a:gd name="T0" fmla="*/ 19 w 464"/>
                  <a:gd name="T1" fmla="*/ 86 h 130"/>
                  <a:gd name="T2" fmla="*/ 77 w 464"/>
                  <a:gd name="T3" fmla="*/ 81 h 130"/>
                  <a:gd name="T4" fmla="*/ 103 w 464"/>
                  <a:gd name="T5" fmla="*/ 81 h 130"/>
                  <a:gd name="T6" fmla="*/ 92 w 464"/>
                  <a:gd name="T7" fmla="*/ 89 h 130"/>
                  <a:gd name="T8" fmla="*/ 81 w 464"/>
                  <a:gd name="T9" fmla="*/ 100 h 130"/>
                  <a:gd name="T10" fmla="*/ 73 w 464"/>
                  <a:gd name="T11" fmla="*/ 112 h 130"/>
                  <a:gd name="T12" fmla="*/ 73 w 464"/>
                  <a:gd name="T13" fmla="*/ 119 h 130"/>
                  <a:gd name="T14" fmla="*/ 79 w 464"/>
                  <a:gd name="T15" fmla="*/ 124 h 130"/>
                  <a:gd name="T16" fmla="*/ 92 w 464"/>
                  <a:gd name="T17" fmla="*/ 129 h 130"/>
                  <a:gd name="T18" fmla="*/ 109 w 464"/>
                  <a:gd name="T19" fmla="*/ 129 h 130"/>
                  <a:gd name="T20" fmla="*/ 128 w 464"/>
                  <a:gd name="T21" fmla="*/ 127 h 130"/>
                  <a:gd name="T22" fmla="*/ 157 w 464"/>
                  <a:gd name="T23" fmla="*/ 119 h 130"/>
                  <a:gd name="T24" fmla="*/ 196 w 464"/>
                  <a:gd name="T25" fmla="*/ 108 h 130"/>
                  <a:gd name="T26" fmla="*/ 226 w 464"/>
                  <a:gd name="T27" fmla="*/ 101 h 130"/>
                  <a:gd name="T28" fmla="*/ 248 w 464"/>
                  <a:gd name="T29" fmla="*/ 99 h 130"/>
                  <a:gd name="T30" fmla="*/ 266 w 464"/>
                  <a:gd name="T31" fmla="*/ 99 h 130"/>
                  <a:gd name="T32" fmla="*/ 304 w 464"/>
                  <a:gd name="T33" fmla="*/ 99 h 130"/>
                  <a:gd name="T34" fmla="*/ 333 w 464"/>
                  <a:gd name="T35" fmla="*/ 98 h 130"/>
                  <a:gd name="T36" fmla="*/ 376 w 464"/>
                  <a:gd name="T37" fmla="*/ 93 h 130"/>
                  <a:gd name="T38" fmla="*/ 415 w 464"/>
                  <a:gd name="T39" fmla="*/ 83 h 130"/>
                  <a:gd name="T40" fmla="*/ 449 w 464"/>
                  <a:gd name="T41" fmla="*/ 66 h 130"/>
                  <a:gd name="T42" fmla="*/ 455 w 464"/>
                  <a:gd name="T43" fmla="*/ 51 h 130"/>
                  <a:gd name="T44" fmla="*/ 439 w 464"/>
                  <a:gd name="T45" fmla="*/ 48 h 130"/>
                  <a:gd name="T46" fmla="*/ 413 w 464"/>
                  <a:gd name="T47" fmla="*/ 48 h 130"/>
                  <a:gd name="T48" fmla="*/ 396 w 464"/>
                  <a:gd name="T49" fmla="*/ 46 h 130"/>
                  <a:gd name="T50" fmla="*/ 406 w 464"/>
                  <a:gd name="T51" fmla="*/ 36 h 130"/>
                  <a:gd name="T52" fmla="*/ 413 w 464"/>
                  <a:gd name="T53" fmla="*/ 22 h 130"/>
                  <a:gd name="T54" fmla="*/ 418 w 464"/>
                  <a:gd name="T55" fmla="*/ 7 h 130"/>
                  <a:gd name="T56" fmla="*/ 378 w 464"/>
                  <a:gd name="T57" fmla="*/ 0 h 130"/>
                  <a:gd name="T58" fmla="*/ 360 w 464"/>
                  <a:gd name="T59" fmla="*/ 19 h 130"/>
                  <a:gd name="T60" fmla="*/ 343 w 464"/>
                  <a:gd name="T61" fmla="*/ 41 h 130"/>
                  <a:gd name="T62" fmla="*/ 323 w 464"/>
                  <a:gd name="T63" fmla="*/ 59 h 130"/>
                  <a:gd name="T64" fmla="*/ 312 w 464"/>
                  <a:gd name="T65" fmla="*/ 65 h 130"/>
                  <a:gd name="T66" fmla="*/ 298 w 464"/>
                  <a:gd name="T67" fmla="*/ 68 h 130"/>
                  <a:gd name="T68" fmla="*/ 278 w 464"/>
                  <a:gd name="T69" fmla="*/ 66 h 130"/>
                  <a:gd name="T70" fmla="*/ 262 w 464"/>
                  <a:gd name="T71" fmla="*/ 63 h 130"/>
                  <a:gd name="T72" fmla="*/ 239 w 464"/>
                  <a:gd name="T73" fmla="*/ 54 h 130"/>
                  <a:gd name="T74" fmla="*/ 205 w 464"/>
                  <a:gd name="T75" fmla="*/ 31 h 130"/>
                  <a:gd name="T76" fmla="*/ 180 w 464"/>
                  <a:gd name="T77" fmla="*/ 29 h 130"/>
                  <a:gd name="T78" fmla="*/ 150 w 464"/>
                  <a:gd name="T79" fmla="*/ 31 h 130"/>
                  <a:gd name="T80" fmla="*/ 117 w 464"/>
                  <a:gd name="T81" fmla="*/ 37 h 130"/>
                  <a:gd name="T82" fmla="*/ 85 w 464"/>
                  <a:gd name="T83" fmla="*/ 45 h 130"/>
                  <a:gd name="T84" fmla="*/ 54 w 464"/>
                  <a:gd name="T85" fmla="*/ 54 h 130"/>
                  <a:gd name="T86" fmla="*/ 29 w 464"/>
                  <a:gd name="T87" fmla="*/ 65 h 130"/>
                  <a:gd name="T88" fmla="*/ 9 w 464"/>
                  <a:gd name="T89" fmla="*/ 77 h 130"/>
                  <a:gd name="T90" fmla="*/ 0 w 464"/>
                  <a:gd name="T91" fmla="*/ 8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4" h="13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69" name="Freeform 430"/>
              <p:cNvSpPr>
                <a:spLocks/>
              </p:cNvSpPr>
              <p:nvPr/>
            </p:nvSpPr>
            <p:spPr bwMode="auto">
              <a:xfrm>
                <a:off x="1472" y="1205"/>
                <a:ext cx="153" cy="31"/>
              </a:xfrm>
              <a:custGeom>
                <a:avLst/>
                <a:gdLst>
                  <a:gd name="T0" fmla="*/ 63 w 472"/>
                  <a:gd name="T1" fmla="*/ 0 h 92"/>
                  <a:gd name="T2" fmla="*/ 44 w 472"/>
                  <a:gd name="T3" fmla="*/ 0 h 92"/>
                  <a:gd name="T4" fmla="*/ 24 w 472"/>
                  <a:gd name="T5" fmla="*/ 0 h 92"/>
                  <a:gd name="T6" fmla="*/ 12 w 472"/>
                  <a:gd name="T7" fmla="*/ 3 h 92"/>
                  <a:gd name="T8" fmla="*/ 7 w 472"/>
                  <a:gd name="T9" fmla="*/ 8 h 92"/>
                  <a:gd name="T10" fmla="*/ 7 w 472"/>
                  <a:gd name="T11" fmla="*/ 16 h 92"/>
                  <a:gd name="T12" fmla="*/ 10 w 472"/>
                  <a:gd name="T13" fmla="*/ 23 h 92"/>
                  <a:gd name="T14" fmla="*/ 15 w 472"/>
                  <a:gd name="T15" fmla="*/ 32 h 92"/>
                  <a:gd name="T16" fmla="*/ 14 w 472"/>
                  <a:gd name="T17" fmla="*/ 41 h 92"/>
                  <a:gd name="T18" fmla="*/ 4 w 472"/>
                  <a:gd name="T19" fmla="*/ 50 h 92"/>
                  <a:gd name="T20" fmla="*/ 1 w 472"/>
                  <a:gd name="T21" fmla="*/ 57 h 92"/>
                  <a:gd name="T22" fmla="*/ 2 w 472"/>
                  <a:gd name="T23" fmla="*/ 64 h 92"/>
                  <a:gd name="T24" fmla="*/ 14 w 472"/>
                  <a:gd name="T25" fmla="*/ 69 h 92"/>
                  <a:gd name="T26" fmla="*/ 48 w 472"/>
                  <a:gd name="T27" fmla="*/ 76 h 92"/>
                  <a:gd name="T28" fmla="*/ 109 w 472"/>
                  <a:gd name="T29" fmla="*/ 85 h 92"/>
                  <a:gd name="T30" fmla="*/ 167 w 472"/>
                  <a:gd name="T31" fmla="*/ 91 h 92"/>
                  <a:gd name="T32" fmla="*/ 365 w 472"/>
                  <a:gd name="T33" fmla="*/ 92 h 92"/>
                  <a:gd name="T34" fmla="*/ 374 w 472"/>
                  <a:gd name="T35" fmla="*/ 81 h 92"/>
                  <a:gd name="T36" fmla="*/ 385 w 472"/>
                  <a:gd name="T37" fmla="*/ 75 h 92"/>
                  <a:gd name="T38" fmla="*/ 397 w 472"/>
                  <a:gd name="T39" fmla="*/ 73 h 92"/>
                  <a:gd name="T40" fmla="*/ 411 w 472"/>
                  <a:gd name="T41" fmla="*/ 73 h 92"/>
                  <a:gd name="T42" fmla="*/ 441 w 472"/>
                  <a:gd name="T43" fmla="*/ 76 h 92"/>
                  <a:gd name="T44" fmla="*/ 456 w 472"/>
                  <a:gd name="T45" fmla="*/ 76 h 92"/>
                  <a:gd name="T46" fmla="*/ 472 w 472"/>
                  <a:gd name="T47" fmla="*/ 73 h 92"/>
                  <a:gd name="T48" fmla="*/ 465 w 472"/>
                  <a:gd name="T49" fmla="*/ 33 h 92"/>
                  <a:gd name="T50" fmla="*/ 453 w 472"/>
                  <a:gd name="T51" fmla="*/ 26 h 92"/>
                  <a:gd name="T52" fmla="*/ 443 w 472"/>
                  <a:gd name="T53" fmla="*/ 18 h 92"/>
                  <a:gd name="T54" fmla="*/ 432 w 472"/>
                  <a:gd name="T55" fmla="*/ 13 h 92"/>
                  <a:gd name="T56" fmla="*/ 416 w 472"/>
                  <a:gd name="T57" fmla="*/ 12 h 92"/>
                  <a:gd name="T58" fmla="*/ 396 w 472"/>
                  <a:gd name="T59" fmla="*/ 15 h 92"/>
                  <a:gd name="T60" fmla="*/ 367 w 472"/>
                  <a:gd name="T61" fmla="*/ 22 h 92"/>
                  <a:gd name="T62" fmla="*/ 328 w 472"/>
                  <a:gd name="T63" fmla="*/ 33 h 92"/>
                  <a:gd name="T64" fmla="*/ 298 w 472"/>
                  <a:gd name="T65" fmla="*/ 39 h 92"/>
                  <a:gd name="T66" fmla="*/ 276 w 472"/>
                  <a:gd name="T67" fmla="*/ 42 h 92"/>
                  <a:gd name="T68" fmla="*/ 236 w 472"/>
                  <a:gd name="T69" fmla="*/ 42 h 92"/>
                  <a:gd name="T70" fmla="*/ 191 w 472"/>
                  <a:gd name="T71" fmla="*/ 42 h 92"/>
                  <a:gd name="T72" fmla="*/ 156 w 472"/>
                  <a:gd name="T73" fmla="*/ 42 h 92"/>
                  <a:gd name="T74" fmla="*/ 120 w 472"/>
                  <a:gd name="T75" fmla="*/ 42 h 92"/>
                  <a:gd name="T76" fmla="*/ 91 w 472"/>
                  <a:gd name="T77" fmla="*/ 41 h 92"/>
                  <a:gd name="T78" fmla="*/ 78 w 472"/>
                  <a:gd name="T79" fmla="*/ 36 h 92"/>
                  <a:gd name="T80" fmla="*/ 70 w 472"/>
                  <a:gd name="T81" fmla="*/ 27 h 92"/>
                  <a:gd name="T82" fmla="*/ 67 w 472"/>
                  <a:gd name="T83" fmla="*/ 17 h 92"/>
                  <a:gd name="T84" fmla="*/ 69 w 472"/>
                  <a:gd name="T85" fmla="*/ 8 h 92"/>
                  <a:gd name="T86" fmla="*/ 74 w 472"/>
                  <a:gd name="T87" fmla="*/ 2 h 92"/>
                  <a:gd name="T88" fmla="*/ 74 w 472"/>
                  <a:gd name="T8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72" h="92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70" name="Freeform 431"/>
              <p:cNvSpPr>
                <a:spLocks/>
              </p:cNvSpPr>
              <p:nvPr/>
            </p:nvSpPr>
            <p:spPr bwMode="auto">
              <a:xfrm>
                <a:off x="1513" y="1136"/>
                <a:ext cx="106" cy="45"/>
              </a:xfrm>
              <a:custGeom>
                <a:avLst/>
                <a:gdLst>
                  <a:gd name="T0" fmla="*/ 145 w 326"/>
                  <a:gd name="T1" fmla="*/ 107 h 135"/>
                  <a:gd name="T2" fmla="*/ 203 w 326"/>
                  <a:gd name="T3" fmla="*/ 97 h 135"/>
                  <a:gd name="T4" fmla="*/ 262 w 326"/>
                  <a:gd name="T5" fmla="*/ 84 h 135"/>
                  <a:gd name="T6" fmla="*/ 300 w 326"/>
                  <a:gd name="T7" fmla="*/ 74 h 135"/>
                  <a:gd name="T8" fmla="*/ 318 w 326"/>
                  <a:gd name="T9" fmla="*/ 66 h 135"/>
                  <a:gd name="T10" fmla="*/ 322 w 326"/>
                  <a:gd name="T11" fmla="*/ 56 h 135"/>
                  <a:gd name="T12" fmla="*/ 312 w 326"/>
                  <a:gd name="T13" fmla="*/ 48 h 135"/>
                  <a:gd name="T14" fmla="*/ 300 w 326"/>
                  <a:gd name="T15" fmla="*/ 41 h 135"/>
                  <a:gd name="T16" fmla="*/ 286 w 326"/>
                  <a:gd name="T17" fmla="*/ 37 h 135"/>
                  <a:gd name="T18" fmla="*/ 263 w 326"/>
                  <a:gd name="T19" fmla="*/ 32 h 135"/>
                  <a:gd name="T20" fmla="*/ 230 w 326"/>
                  <a:gd name="T21" fmla="*/ 30 h 135"/>
                  <a:gd name="T22" fmla="*/ 209 w 326"/>
                  <a:gd name="T23" fmla="*/ 30 h 135"/>
                  <a:gd name="T24" fmla="*/ 202 w 326"/>
                  <a:gd name="T25" fmla="*/ 24 h 135"/>
                  <a:gd name="T26" fmla="*/ 196 w 326"/>
                  <a:gd name="T27" fmla="*/ 17 h 135"/>
                  <a:gd name="T28" fmla="*/ 191 w 326"/>
                  <a:gd name="T29" fmla="*/ 9 h 135"/>
                  <a:gd name="T30" fmla="*/ 180 w 326"/>
                  <a:gd name="T31" fmla="*/ 5 h 135"/>
                  <a:gd name="T32" fmla="*/ 162 w 326"/>
                  <a:gd name="T33" fmla="*/ 1 h 135"/>
                  <a:gd name="T34" fmla="*/ 135 w 326"/>
                  <a:gd name="T35" fmla="*/ 1 h 135"/>
                  <a:gd name="T36" fmla="*/ 87 w 326"/>
                  <a:gd name="T37" fmla="*/ 8 h 135"/>
                  <a:gd name="T38" fmla="*/ 49 w 326"/>
                  <a:gd name="T39" fmla="*/ 17 h 135"/>
                  <a:gd name="T40" fmla="*/ 27 w 326"/>
                  <a:gd name="T41" fmla="*/ 26 h 135"/>
                  <a:gd name="T42" fmla="*/ 11 w 326"/>
                  <a:gd name="T43" fmla="*/ 37 h 135"/>
                  <a:gd name="T44" fmla="*/ 3 w 326"/>
                  <a:gd name="T45" fmla="*/ 46 h 135"/>
                  <a:gd name="T46" fmla="*/ 1 w 326"/>
                  <a:gd name="T47" fmla="*/ 52 h 135"/>
                  <a:gd name="T48" fmla="*/ 34 w 326"/>
                  <a:gd name="T49" fmla="*/ 74 h 135"/>
                  <a:gd name="T50" fmla="*/ 56 w 326"/>
                  <a:gd name="T51" fmla="*/ 81 h 135"/>
                  <a:gd name="T52" fmla="*/ 41 w 326"/>
                  <a:gd name="T53" fmla="*/ 90 h 135"/>
                  <a:gd name="T54" fmla="*/ 38 w 326"/>
                  <a:gd name="T55" fmla="*/ 99 h 135"/>
                  <a:gd name="T56" fmla="*/ 44 w 326"/>
                  <a:gd name="T57" fmla="*/ 114 h 135"/>
                  <a:gd name="T58" fmla="*/ 48 w 326"/>
                  <a:gd name="T59" fmla="*/ 128 h 135"/>
                  <a:gd name="T60" fmla="*/ 55 w 326"/>
                  <a:gd name="T61" fmla="*/ 134 h 135"/>
                  <a:gd name="T62" fmla="*/ 69 w 326"/>
                  <a:gd name="T63" fmla="*/ 135 h 135"/>
                  <a:gd name="T64" fmla="*/ 86 w 326"/>
                  <a:gd name="T65" fmla="*/ 131 h 135"/>
                  <a:gd name="T66" fmla="*/ 101 w 326"/>
                  <a:gd name="T67" fmla="*/ 127 h 135"/>
                  <a:gd name="T68" fmla="*/ 117 w 326"/>
                  <a:gd name="T69" fmla="*/ 124 h 135"/>
                  <a:gd name="T70" fmla="*/ 120 w 326"/>
                  <a:gd name="T71" fmla="*/ 111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6" h="135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71" name="Freeform 432"/>
              <p:cNvSpPr>
                <a:spLocks/>
              </p:cNvSpPr>
              <p:nvPr/>
            </p:nvSpPr>
            <p:spPr bwMode="auto">
              <a:xfrm>
                <a:off x="1584" y="1245"/>
                <a:ext cx="51" cy="18"/>
              </a:xfrm>
              <a:custGeom>
                <a:avLst/>
                <a:gdLst>
                  <a:gd name="T0" fmla="*/ 46 w 159"/>
                  <a:gd name="T1" fmla="*/ 53 h 56"/>
                  <a:gd name="T2" fmla="*/ 40 w 159"/>
                  <a:gd name="T3" fmla="*/ 52 h 56"/>
                  <a:gd name="T4" fmla="*/ 34 w 159"/>
                  <a:gd name="T5" fmla="*/ 49 h 56"/>
                  <a:gd name="T6" fmla="*/ 26 w 159"/>
                  <a:gd name="T7" fmla="*/ 45 h 56"/>
                  <a:gd name="T8" fmla="*/ 18 w 159"/>
                  <a:gd name="T9" fmla="*/ 38 h 56"/>
                  <a:gd name="T10" fmla="*/ 10 w 159"/>
                  <a:gd name="T11" fmla="*/ 31 h 56"/>
                  <a:gd name="T12" fmla="*/ 5 w 159"/>
                  <a:gd name="T13" fmla="*/ 24 h 56"/>
                  <a:gd name="T14" fmla="*/ 3 w 159"/>
                  <a:gd name="T15" fmla="*/ 21 h 56"/>
                  <a:gd name="T16" fmla="*/ 1 w 159"/>
                  <a:gd name="T17" fmla="*/ 17 h 56"/>
                  <a:gd name="T18" fmla="*/ 0 w 159"/>
                  <a:gd name="T19" fmla="*/ 13 h 56"/>
                  <a:gd name="T20" fmla="*/ 0 w 159"/>
                  <a:gd name="T21" fmla="*/ 10 h 56"/>
                  <a:gd name="T22" fmla="*/ 21 w 159"/>
                  <a:gd name="T23" fmla="*/ 10 h 56"/>
                  <a:gd name="T24" fmla="*/ 39 w 159"/>
                  <a:gd name="T25" fmla="*/ 10 h 56"/>
                  <a:gd name="T26" fmla="*/ 52 w 159"/>
                  <a:gd name="T27" fmla="*/ 10 h 56"/>
                  <a:gd name="T28" fmla="*/ 59 w 159"/>
                  <a:gd name="T29" fmla="*/ 10 h 56"/>
                  <a:gd name="T30" fmla="*/ 83 w 159"/>
                  <a:gd name="T31" fmla="*/ 6 h 56"/>
                  <a:gd name="T32" fmla="*/ 117 w 159"/>
                  <a:gd name="T33" fmla="*/ 0 h 56"/>
                  <a:gd name="T34" fmla="*/ 125 w 159"/>
                  <a:gd name="T35" fmla="*/ 0 h 56"/>
                  <a:gd name="T36" fmla="*/ 132 w 159"/>
                  <a:gd name="T37" fmla="*/ 0 h 56"/>
                  <a:gd name="T38" fmla="*/ 140 w 159"/>
                  <a:gd name="T39" fmla="*/ 0 h 56"/>
                  <a:gd name="T40" fmla="*/ 147 w 159"/>
                  <a:gd name="T41" fmla="*/ 2 h 56"/>
                  <a:gd name="T42" fmla="*/ 151 w 159"/>
                  <a:gd name="T43" fmla="*/ 5 h 56"/>
                  <a:gd name="T44" fmla="*/ 155 w 159"/>
                  <a:gd name="T45" fmla="*/ 9 h 56"/>
                  <a:gd name="T46" fmla="*/ 158 w 159"/>
                  <a:gd name="T47" fmla="*/ 15 h 56"/>
                  <a:gd name="T48" fmla="*/ 159 w 159"/>
                  <a:gd name="T49" fmla="*/ 22 h 56"/>
                  <a:gd name="T50" fmla="*/ 158 w 159"/>
                  <a:gd name="T51" fmla="*/ 30 h 56"/>
                  <a:gd name="T52" fmla="*/ 155 w 159"/>
                  <a:gd name="T53" fmla="*/ 37 h 56"/>
                  <a:gd name="T54" fmla="*/ 151 w 159"/>
                  <a:gd name="T55" fmla="*/ 44 h 56"/>
                  <a:gd name="T56" fmla="*/ 146 w 159"/>
                  <a:gd name="T57" fmla="*/ 48 h 56"/>
                  <a:gd name="T58" fmla="*/ 139 w 159"/>
                  <a:gd name="T59" fmla="*/ 52 h 56"/>
                  <a:gd name="T60" fmla="*/ 132 w 159"/>
                  <a:gd name="T61" fmla="*/ 54 h 56"/>
                  <a:gd name="T62" fmla="*/ 124 w 159"/>
                  <a:gd name="T63" fmla="*/ 55 h 56"/>
                  <a:gd name="T64" fmla="*/ 115 w 159"/>
                  <a:gd name="T65" fmla="*/ 56 h 56"/>
                  <a:gd name="T66" fmla="*/ 77 w 159"/>
                  <a:gd name="T67" fmla="*/ 55 h 56"/>
                  <a:gd name="T68" fmla="*/ 46 w 159"/>
                  <a:gd name="T69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9" h="56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72" name="Freeform 433"/>
              <p:cNvSpPr>
                <a:spLocks/>
              </p:cNvSpPr>
              <p:nvPr/>
            </p:nvSpPr>
            <p:spPr bwMode="auto">
              <a:xfrm>
                <a:off x="534" y="1280"/>
                <a:ext cx="1205" cy="539"/>
              </a:xfrm>
              <a:custGeom>
                <a:avLst/>
                <a:gdLst>
                  <a:gd name="T0" fmla="*/ 2931 w 3734"/>
                  <a:gd name="T1" fmla="*/ 1362 h 1644"/>
                  <a:gd name="T2" fmla="*/ 2556 w 3734"/>
                  <a:gd name="T3" fmla="*/ 1522 h 1644"/>
                  <a:gd name="T4" fmla="*/ 2312 w 3734"/>
                  <a:gd name="T5" fmla="*/ 1592 h 1644"/>
                  <a:gd name="T6" fmla="*/ 2294 w 3734"/>
                  <a:gd name="T7" fmla="*/ 1634 h 1644"/>
                  <a:gd name="T8" fmla="*/ 2177 w 3734"/>
                  <a:gd name="T9" fmla="*/ 1607 h 1644"/>
                  <a:gd name="T10" fmla="*/ 2279 w 3734"/>
                  <a:gd name="T11" fmla="*/ 1512 h 1644"/>
                  <a:gd name="T12" fmla="*/ 2166 w 3734"/>
                  <a:gd name="T13" fmla="*/ 1416 h 1644"/>
                  <a:gd name="T14" fmla="*/ 2094 w 3734"/>
                  <a:gd name="T15" fmla="*/ 1295 h 1644"/>
                  <a:gd name="T16" fmla="*/ 1947 w 3734"/>
                  <a:gd name="T17" fmla="*/ 1317 h 1644"/>
                  <a:gd name="T18" fmla="*/ 1771 w 3734"/>
                  <a:gd name="T19" fmla="*/ 1281 h 1644"/>
                  <a:gd name="T20" fmla="*/ 261 w 3734"/>
                  <a:gd name="T21" fmla="*/ 1235 h 1644"/>
                  <a:gd name="T22" fmla="*/ 127 w 3734"/>
                  <a:gd name="T23" fmla="*/ 1125 h 1644"/>
                  <a:gd name="T24" fmla="*/ 151 w 3734"/>
                  <a:gd name="T25" fmla="*/ 1040 h 1644"/>
                  <a:gd name="T26" fmla="*/ 147 w 3734"/>
                  <a:gd name="T27" fmla="*/ 927 h 1644"/>
                  <a:gd name="T28" fmla="*/ 259 w 3734"/>
                  <a:gd name="T29" fmla="*/ 859 h 1644"/>
                  <a:gd name="T30" fmla="*/ 250 w 3734"/>
                  <a:gd name="T31" fmla="*/ 747 h 1644"/>
                  <a:gd name="T32" fmla="*/ 128 w 3734"/>
                  <a:gd name="T33" fmla="*/ 665 h 1644"/>
                  <a:gd name="T34" fmla="*/ 602 w 3734"/>
                  <a:gd name="T35" fmla="*/ 114 h 1644"/>
                  <a:gd name="T36" fmla="*/ 1146 w 3734"/>
                  <a:gd name="T37" fmla="*/ 105 h 1644"/>
                  <a:gd name="T38" fmla="*/ 1296 w 3734"/>
                  <a:gd name="T39" fmla="*/ 117 h 1644"/>
                  <a:gd name="T40" fmla="*/ 1641 w 3734"/>
                  <a:gd name="T41" fmla="*/ 166 h 1644"/>
                  <a:gd name="T42" fmla="*/ 1771 w 3734"/>
                  <a:gd name="T43" fmla="*/ 206 h 1644"/>
                  <a:gd name="T44" fmla="*/ 2076 w 3734"/>
                  <a:gd name="T45" fmla="*/ 193 h 1644"/>
                  <a:gd name="T46" fmla="*/ 2286 w 3734"/>
                  <a:gd name="T47" fmla="*/ 216 h 1644"/>
                  <a:gd name="T48" fmla="*/ 2365 w 3734"/>
                  <a:gd name="T49" fmla="*/ 216 h 1644"/>
                  <a:gd name="T50" fmla="*/ 2518 w 3734"/>
                  <a:gd name="T51" fmla="*/ 123 h 1644"/>
                  <a:gd name="T52" fmla="*/ 2587 w 3734"/>
                  <a:gd name="T53" fmla="*/ 2 h 1644"/>
                  <a:gd name="T54" fmla="*/ 2644 w 3734"/>
                  <a:gd name="T55" fmla="*/ 105 h 1644"/>
                  <a:gd name="T56" fmla="*/ 2664 w 3734"/>
                  <a:gd name="T57" fmla="*/ 166 h 1644"/>
                  <a:gd name="T58" fmla="*/ 2716 w 3734"/>
                  <a:gd name="T59" fmla="*/ 196 h 1644"/>
                  <a:gd name="T60" fmla="*/ 2891 w 3734"/>
                  <a:gd name="T61" fmla="*/ 121 h 1644"/>
                  <a:gd name="T62" fmla="*/ 3036 w 3734"/>
                  <a:gd name="T63" fmla="*/ 135 h 1644"/>
                  <a:gd name="T64" fmla="*/ 2883 w 3734"/>
                  <a:gd name="T65" fmla="*/ 271 h 1644"/>
                  <a:gd name="T66" fmla="*/ 2790 w 3734"/>
                  <a:gd name="T67" fmla="*/ 289 h 1644"/>
                  <a:gd name="T68" fmla="*/ 2569 w 3734"/>
                  <a:gd name="T69" fmla="*/ 304 h 1644"/>
                  <a:gd name="T70" fmla="*/ 2501 w 3734"/>
                  <a:gd name="T71" fmla="*/ 402 h 1644"/>
                  <a:gd name="T72" fmla="*/ 2333 w 3734"/>
                  <a:gd name="T73" fmla="*/ 471 h 1644"/>
                  <a:gd name="T74" fmla="*/ 2087 w 3734"/>
                  <a:gd name="T75" fmla="*/ 625 h 1644"/>
                  <a:gd name="T76" fmla="*/ 2106 w 3734"/>
                  <a:gd name="T77" fmla="*/ 793 h 1644"/>
                  <a:gd name="T78" fmla="*/ 2360 w 3734"/>
                  <a:gd name="T79" fmla="*/ 907 h 1644"/>
                  <a:gd name="T80" fmla="*/ 2443 w 3734"/>
                  <a:gd name="T81" fmla="*/ 1059 h 1644"/>
                  <a:gd name="T82" fmla="*/ 2614 w 3734"/>
                  <a:gd name="T83" fmla="*/ 987 h 1644"/>
                  <a:gd name="T84" fmla="*/ 2848 w 3734"/>
                  <a:gd name="T85" fmla="*/ 785 h 1644"/>
                  <a:gd name="T86" fmla="*/ 2896 w 3734"/>
                  <a:gd name="T87" fmla="*/ 597 h 1644"/>
                  <a:gd name="T88" fmla="*/ 3156 w 3734"/>
                  <a:gd name="T89" fmla="*/ 500 h 1644"/>
                  <a:gd name="T90" fmla="*/ 3276 w 3734"/>
                  <a:gd name="T91" fmla="*/ 592 h 1644"/>
                  <a:gd name="T92" fmla="*/ 3226 w 3734"/>
                  <a:gd name="T93" fmla="*/ 736 h 1644"/>
                  <a:gd name="T94" fmla="*/ 3492 w 3734"/>
                  <a:gd name="T95" fmla="*/ 613 h 1644"/>
                  <a:gd name="T96" fmla="*/ 3545 w 3734"/>
                  <a:gd name="T97" fmla="*/ 774 h 1644"/>
                  <a:gd name="T98" fmla="*/ 3662 w 3734"/>
                  <a:gd name="T99" fmla="*/ 924 h 1644"/>
                  <a:gd name="T100" fmla="*/ 3616 w 3734"/>
                  <a:gd name="T101" fmla="*/ 961 h 1644"/>
                  <a:gd name="T102" fmla="*/ 3694 w 3734"/>
                  <a:gd name="T103" fmla="*/ 1028 h 1644"/>
                  <a:gd name="T104" fmla="*/ 3556 w 3734"/>
                  <a:gd name="T105" fmla="*/ 1108 h 1644"/>
                  <a:gd name="T106" fmla="*/ 3151 w 3734"/>
                  <a:gd name="T107" fmla="*/ 1168 h 1644"/>
                  <a:gd name="T108" fmla="*/ 2853 w 3734"/>
                  <a:gd name="T109" fmla="*/ 1335 h 1644"/>
                  <a:gd name="T110" fmla="*/ 2905 w 3734"/>
                  <a:gd name="T111" fmla="*/ 1337 h 1644"/>
                  <a:gd name="T112" fmla="*/ 3216 w 3734"/>
                  <a:gd name="T113" fmla="*/ 1256 h 1644"/>
                  <a:gd name="T114" fmla="*/ 3066 w 3734"/>
                  <a:gd name="T115" fmla="*/ 1298 h 1644"/>
                  <a:gd name="T116" fmla="*/ 3138 w 3734"/>
                  <a:gd name="T117" fmla="*/ 1391 h 1644"/>
                  <a:gd name="T118" fmla="*/ 3248 w 3734"/>
                  <a:gd name="T119" fmla="*/ 1473 h 1644"/>
                  <a:gd name="T120" fmla="*/ 3018 w 3734"/>
                  <a:gd name="T121" fmla="*/ 1564 h 1644"/>
                  <a:gd name="T122" fmla="*/ 3189 w 3734"/>
                  <a:gd name="T123" fmla="*/ 1466 h 1644"/>
                  <a:gd name="T124" fmla="*/ 3016 w 3734"/>
                  <a:gd name="T125" fmla="*/ 1484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34" h="1644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514" name="Freeform 434"/>
            <p:cNvSpPr>
              <a:spLocks/>
            </p:cNvSpPr>
            <p:nvPr>
              <p:custDataLst>
                <p:tags r:id="rId305"/>
              </p:custDataLst>
            </p:nvPr>
          </p:nvSpPr>
          <p:spPr bwMode="auto">
            <a:xfrm>
              <a:off x="4757740" y="3541726"/>
              <a:ext cx="127000" cy="158751"/>
            </a:xfrm>
            <a:custGeom>
              <a:avLst/>
              <a:gdLst>
                <a:gd name="T0" fmla="*/ 265 w 292"/>
                <a:gd name="T1" fmla="*/ 10 h 308"/>
                <a:gd name="T2" fmla="*/ 276 w 292"/>
                <a:gd name="T3" fmla="*/ 37 h 308"/>
                <a:gd name="T4" fmla="*/ 286 w 292"/>
                <a:gd name="T5" fmla="*/ 91 h 308"/>
                <a:gd name="T6" fmla="*/ 292 w 292"/>
                <a:gd name="T7" fmla="*/ 144 h 308"/>
                <a:gd name="T8" fmla="*/ 291 w 292"/>
                <a:gd name="T9" fmla="*/ 161 h 308"/>
                <a:gd name="T10" fmla="*/ 286 w 292"/>
                <a:gd name="T11" fmla="*/ 179 h 308"/>
                <a:gd name="T12" fmla="*/ 269 w 292"/>
                <a:gd name="T13" fmla="*/ 206 h 308"/>
                <a:gd name="T14" fmla="*/ 231 w 292"/>
                <a:gd name="T15" fmla="*/ 185 h 308"/>
                <a:gd name="T16" fmla="*/ 165 w 292"/>
                <a:gd name="T17" fmla="*/ 258 h 308"/>
                <a:gd name="T18" fmla="*/ 132 w 292"/>
                <a:gd name="T19" fmla="*/ 278 h 308"/>
                <a:gd name="T20" fmla="*/ 59 w 292"/>
                <a:gd name="T21" fmla="*/ 296 h 308"/>
                <a:gd name="T22" fmla="*/ 32 w 292"/>
                <a:gd name="T23" fmla="*/ 308 h 308"/>
                <a:gd name="T24" fmla="*/ 6 w 292"/>
                <a:gd name="T25" fmla="*/ 308 h 308"/>
                <a:gd name="T26" fmla="*/ 9 w 292"/>
                <a:gd name="T27" fmla="*/ 297 h 308"/>
                <a:gd name="T28" fmla="*/ 11 w 292"/>
                <a:gd name="T29" fmla="*/ 286 h 308"/>
                <a:gd name="T30" fmla="*/ 7 w 292"/>
                <a:gd name="T31" fmla="*/ 265 h 308"/>
                <a:gd name="T32" fmla="*/ 2 w 292"/>
                <a:gd name="T33" fmla="*/ 246 h 308"/>
                <a:gd name="T34" fmla="*/ 0 w 292"/>
                <a:gd name="T35" fmla="*/ 228 h 308"/>
                <a:gd name="T36" fmla="*/ 3 w 292"/>
                <a:gd name="T37" fmla="*/ 205 h 308"/>
                <a:gd name="T38" fmla="*/ 12 w 292"/>
                <a:gd name="T39" fmla="*/ 188 h 308"/>
                <a:gd name="T40" fmla="*/ 26 w 292"/>
                <a:gd name="T41" fmla="*/ 174 h 308"/>
                <a:gd name="T42" fmla="*/ 42 w 292"/>
                <a:gd name="T43" fmla="*/ 161 h 308"/>
                <a:gd name="T44" fmla="*/ 77 w 292"/>
                <a:gd name="T45" fmla="*/ 135 h 308"/>
                <a:gd name="T46" fmla="*/ 93 w 292"/>
                <a:gd name="T47" fmla="*/ 119 h 308"/>
                <a:gd name="T48" fmla="*/ 105 w 292"/>
                <a:gd name="T49" fmla="*/ 98 h 308"/>
                <a:gd name="T50" fmla="*/ 98 w 292"/>
                <a:gd name="T51" fmla="*/ 96 h 308"/>
                <a:gd name="T52" fmla="*/ 92 w 292"/>
                <a:gd name="T53" fmla="*/ 91 h 308"/>
                <a:gd name="T54" fmla="*/ 82 w 292"/>
                <a:gd name="T55" fmla="*/ 73 h 308"/>
                <a:gd name="T56" fmla="*/ 74 w 292"/>
                <a:gd name="T57" fmla="*/ 50 h 308"/>
                <a:gd name="T58" fmla="*/ 72 w 292"/>
                <a:gd name="T59" fmla="*/ 24 h 308"/>
                <a:gd name="T60" fmla="*/ 90 w 292"/>
                <a:gd name="T61" fmla="*/ 19 h 308"/>
                <a:gd name="T62" fmla="*/ 105 w 292"/>
                <a:gd name="T63" fmla="*/ 20 h 308"/>
                <a:gd name="T64" fmla="*/ 132 w 292"/>
                <a:gd name="T65" fmla="*/ 24 h 308"/>
                <a:gd name="T66" fmla="*/ 169 w 292"/>
                <a:gd name="T67" fmla="*/ 21 h 308"/>
                <a:gd name="T68" fmla="*/ 210 w 292"/>
                <a:gd name="T69" fmla="*/ 12 h 308"/>
                <a:gd name="T70" fmla="*/ 259 w 292"/>
                <a:gd name="T71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2" h="308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15" name="Freeform 435"/>
            <p:cNvSpPr>
              <a:spLocks/>
            </p:cNvSpPr>
            <p:nvPr>
              <p:custDataLst>
                <p:tags r:id="rId306"/>
              </p:custDataLst>
            </p:nvPr>
          </p:nvSpPr>
          <p:spPr bwMode="auto">
            <a:xfrm>
              <a:off x="4864102" y="3692539"/>
              <a:ext cx="6350" cy="57150"/>
            </a:xfrm>
            <a:custGeom>
              <a:avLst/>
              <a:gdLst>
                <a:gd name="T0" fmla="*/ 11 w 14"/>
                <a:gd name="T1" fmla="*/ 0 h 7"/>
                <a:gd name="T2" fmla="*/ 13 w 14"/>
                <a:gd name="T3" fmla="*/ 3 h 7"/>
                <a:gd name="T4" fmla="*/ 14 w 14"/>
                <a:gd name="T5" fmla="*/ 7 h 7"/>
                <a:gd name="T6" fmla="*/ 0 w 14"/>
                <a:gd name="T7" fmla="*/ 7 h 7"/>
                <a:gd name="T8" fmla="*/ 11 w 1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16" name="Freeform 436"/>
            <p:cNvSpPr>
              <a:spLocks/>
            </p:cNvSpPr>
            <p:nvPr>
              <p:custDataLst>
                <p:tags r:id="rId307"/>
              </p:custDataLst>
            </p:nvPr>
          </p:nvSpPr>
          <p:spPr bwMode="auto">
            <a:xfrm>
              <a:off x="4354515" y="2928948"/>
              <a:ext cx="249237" cy="500064"/>
            </a:xfrm>
            <a:custGeom>
              <a:avLst/>
              <a:gdLst>
                <a:gd name="T0" fmla="*/ 81 w 581"/>
                <a:gd name="T1" fmla="*/ 115 h 955"/>
                <a:gd name="T2" fmla="*/ 104 w 581"/>
                <a:gd name="T3" fmla="*/ 152 h 955"/>
                <a:gd name="T4" fmla="*/ 111 w 581"/>
                <a:gd name="T5" fmla="*/ 180 h 955"/>
                <a:gd name="T6" fmla="*/ 95 w 581"/>
                <a:gd name="T7" fmla="*/ 234 h 955"/>
                <a:gd name="T8" fmla="*/ 96 w 581"/>
                <a:gd name="T9" fmla="*/ 325 h 955"/>
                <a:gd name="T10" fmla="*/ 93 w 581"/>
                <a:gd name="T11" fmla="*/ 363 h 955"/>
                <a:gd name="T12" fmla="*/ 82 w 581"/>
                <a:gd name="T13" fmla="*/ 396 h 955"/>
                <a:gd name="T14" fmla="*/ 59 w 581"/>
                <a:gd name="T15" fmla="*/ 429 h 955"/>
                <a:gd name="T16" fmla="*/ 31 w 581"/>
                <a:gd name="T17" fmla="*/ 461 h 955"/>
                <a:gd name="T18" fmla="*/ 17 w 581"/>
                <a:gd name="T19" fmla="*/ 481 h 955"/>
                <a:gd name="T20" fmla="*/ 2 w 581"/>
                <a:gd name="T21" fmla="*/ 542 h 955"/>
                <a:gd name="T22" fmla="*/ 69 w 581"/>
                <a:gd name="T23" fmla="*/ 616 h 955"/>
                <a:gd name="T24" fmla="*/ 69 w 581"/>
                <a:gd name="T25" fmla="*/ 634 h 955"/>
                <a:gd name="T26" fmla="*/ 74 w 581"/>
                <a:gd name="T27" fmla="*/ 665 h 955"/>
                <a:gd name="T28" fmla="*/ 74 w 581"/>
                <a:gd name="T29" fmla="*/ 696 h 955"/>
                <a:gd name="T30" fmla="*/ 78 w 581"/>
                <a:gd name="T31" fmla="*/ 733 h 955"/>
                <a:gd name="T32" fmla="*/ 94 w 581"/>
                <a:gd name="T33" fmla="*/ 778 h 955"/>
                <a:gd name="T34" fmla="*/ 105 w 581"/>
                <a:gd name="T35" fmla="*/ 792 h 955"/>
                <a:gd name="T36" fmla="*/ 68 w 581"/>
                <a:gd name="T37" fmla="*/ 794 h 955"/>
                <a:gd name="T38" fmla="*/ 42 w 581"/>
                <a:gd name="T39" fmla="*/ 802 h 955"/>
                <a:gd name="T40" fmla="*/ 36 w 581"/>
                <a:gd name="T41" fmla="*/ 812 h 955"/>
                <a:gd name="T42" fmla="*/ 42 w 581"/>
                <a:gd name="T43" fmla="*/ 842 h 955"/>
                <a:gd name="T44" fmla="*/ 69 w 581"/>
                <a:gd name="T45" fmla="*/ 876 h 955"/>
                <a:gd name="T46" fmla="*/ 87 w 581"/>
                <a:gd name="T47" fmla="*/ 899 h 955"/>
                <a:gd name="T48" fmla="*/ 100 w 581"/>
                <a:gd name="T49" fmla="*/ 927 h 955"/>
                <a:gd name="T50" fmla="*/ 156 w 581"/>
                <a:gd name="T51" fmla="*/ 955 h 955"/>
                <a:gd name="T52" fmla="*/ 189 w 581"/>
                <a:gd name="T53" fmla="*/ 942 h 955"/>
                <a:gd name="T54" fmla="*/ 248 w 581"/>
                <a:gd name="T55" fmla="*/ 929 h 955"/>
                <a:gd name="T56" fmla="*/ 279 w 581"/>
                <a:gd name="T57" fmla="*/ 921 h 955"/>
                <a:gd name="T58" fmla="*/ 297 w 581"/>
                <a:gd name="T59" fmla="*/ 904 h 955"/>
                <a:gd name="T60" fmla="*/ 302 w 581"/>
                <a:gd name="T61" fmla="*/ 892 h 955"/>
                <a:gd name="T62" fmla="*/ 302 w 581"/>
                <a:gd name="T63" fmla="*/ 868 h 955"/>
                <a:gd name="T64" fmla="*/ 338 w 581"/>
                <a:gd name="T65" fmla="*/ 871 h 955"/>
                <a:gd name="T66" fmla="*/ 367 w 581"/>
                <a:gd name="T67" fmla="*/ 866 h 955"/>
                <a:gd name="T68" fmla="*/ 389 w 581"/>
                <a:gd name="T69" fmla="*/ 856 h 955"/>
                <a:gd name="T70" fmla="*/ 405 w 581"/>
                <a:gd name="T71" fmla="*/ 842 h 955"/>
                <a:gd name="T72" fmla="*/ 432 w 581"/>
                <a:gd name="T73" fmla="*/ 807 h 955"/>
                <a:gd name="T74" fmla="*/ 460 w 581"/>
                <a:gd name="T75" fmla="*/ 773 h 955"/>
                <a:gd name="T76" fmla="*/ 477 w 581"/>
                <a:gd name="T77" fmla="*/ 760 h 955"/>
                <a:gd name="T78" fmla="*/ 502 w 581"/>
                <a:gd name="T79" fmla="*/ 752 h 955"/>
                <a:gd name="T80" fmla="*/ 521 w 581"/>
                <a:gd name="T81" fmla="*/ 745 h 955"/>
                <a:gd name="T82" fmla="*/ 499 w 581"/>
                <a:gd name="T83" fmla="*/ 697 h 955"/>
                <a:gd name="T84" fmla="*/ 484 w 581"/>
                <a:gd name="T85" fmla="*/ 653 h 955"/>
                <a:gd name="T86" fmla="*/ 472 w 581"/>
                <a:gd name="T87" fmla="*/ 623 h 955"/>
                <a:gd name="T88" fmla="*/ 481 w 581"/>
                <a:gd name="T89" fmla="*/ 610 h 955"/>
                <a:gd name="T90" fmla="*/ 487 w 581"/>
                <a:gd name="T91" fmla="*/ 579 h 955"/>
                <a:gd name="T92" fmla="*/ 494 w 581"/>
                <a:gd name="T93" fmla="*/ 541 h 955"/>
                <a:gd name="T94" fmla="*/ 505 w 581"/>
                <a:gd name="T95" fmla="*/ 519 h 955"/>
                <a:gd name="T96" fmla="*/ 532 w 581"/>
                <a:gd name="T97" fmla="*/ 486 h 955"/>
                <a:gd name="T98" fmla="*/ 570 w 581"/>
                <a:gd name="T99" fmla="*/ 461 h 955"/>
                <a:gd name="T100" fmla="*/ 129 w 581"/>
                <a:gd name="T101" fmla="*/ 0 h 955"/>
                <a:gd name="T102" fmla="*/ 98 w 581"/>
                <a:gd name="T103" fmla="*/ 5 h 955"/>
                <a:gd name="T104" fmla="*/ 69 w 581"/>
                <a:gd name="T105" fmla="*/ 24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81" h="955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17" name="Freeform 437"/>
            <p:cNvSpPr>
              <a:spLocks/>
            </p:cNvSpPr>
            <p:nvPr>
              <p:custDataLst>
                <p:tags r:id="rId308"/>
              </p:custDataLst>
            </p:nvPr>
          </p:nvSpPr>
          <p:spPr bwMode="auto">
            <a:xfrm>
              <a:off x="4030665" y="2311408"/>
              <a:ext cx="15875" cy="57150"/>
            </a:xfrm>
            <a:custGeom>
              <a:avLst/>
              <a:gdLst>
                <a:gd name="T0" fmla="*/ 26 w 45"/>
                <a:gd name="T1" fmla="*/ 0 h 36"/>
                <a:gd name="T2" fmla="*/ 0 w 45"/>
                <a:gd name="T3" fmla="*/ 18 h 36"/>
                <a:gd name="T4" fmla="*/ 23 w 45"/>
                <a:gd name="T5" fmla="*/ 36 h 36"/>
                <a:gd name="T6" fmla="*/ 45 w 45"/>
                <a:gd name="T7" fmla="*/ 15 h 36"/>
                <a:gd name="T8" fmla="*/ 26 w 4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6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518" name="Group 438"/>
            <p:cNvGrpSpPr>
              <a:grpSpLocks/>
            </p:cNvGrpSpPr>
            <p:nvPr>
              <p:custDataLst>
                <p:tags r:id="rId309"/>
              </p:custDataLst>
            </p:nvPr>
          </p:nvGrpSpPr>
          <p:grpSpPr bwMode="auto">
            <a:xfrm>
              <a:off x="2330451" y="4371991"/>
              <a:ext cx="384175" cy="1031879"/>
              <a:chOff x="1589" y="3126"/>
              <a:chExt cx="290" cy="657"/>
            </a:xfrm>
            <a:grpFill/>
          </p:grpSpPr>
          <p:sp>
            <p:nvSpPr>
              <p:cNvPr id="1628" name="Freeform 439"/>
              <p:cNvSpPr>
                <a:spLocks/>
              </p:cNvSpPr>
              <p:nvPr/>
            </p:nvSpPr>
            <p:spPr bwMode="auto">
              <a:xfrm>
                <a:off x="1748" y="3531"/>
                <a:ext cx="15" cy="17"/>
              </a:xfrm>
              <a:custGeom>
                <a:avLst/>
                <a:gdLst>
                  <a:gd name="T0" fmla="*/ 46 w 46"/>
                  <a:gd name="T1" fmla="*/ 12 h 51"/>
                  <a:gd name="T2" fmla="*/ 19 w 46"/>
                  <a:gd name="T3" fmla="*/ 0 h 51"/>
                  <a:gd name="T4" fmla="*/ 13 w 46"/>
                  <a:gd name="T5" fmla="*/ 5 h 51"/>
                  <a:gd name="T6" fmla="*/ 7 w 46"/>
                  <a:gd name="T7" fmla="*/ 9 h 51"/>
                  <a:gd name="T8" fmla="*/ 4 w 46"/>
                  <a:gd name="T9" fmla="*/ 12 h 51"/>
                  <a:gd name="T10" fmla="*/ 2 w 46"/>
                  <a:gd name="T11" fmla="*/ 14 h 51"/>
                  <a:gd name="T12" fmla="*/ 0 w 46"/>
                  <a:gd name="T13" fmla="*/ 16 h 51"/>
                  <a:gd name="T14" fmla="*/ 0 w 46"/>
                  <a:gd name="T15" fmla="*/ 19 h 51"/>
                  <a:gd name="T16" fmla="*/ 0 w 46"/>
                  <a:gd name="T17" fmla="*/ 24 h 51"/>
                  <a:gd name="T18" fmla="*/ 2 w 46"/>
                  <a:gd name="T19" fmla="*/ 29 h 51"/>
                  <a:gd name="T20" fmla="*/ 4 w 46"/>
                  <a:gd name="T21" fmla="*/ 36 h 51"/>
                  <a:gd name="T22" fmla="*/ 7 w 46"/>
                  <a:gd name="T23" fmla="*/ 41 h 51"/>
                  <a:gd name="T24" fmla="*/ 10 w 46"/>
                  <a:gd name="T25" fmla="*/ 46 h 51"/>
                  <a:gd name="T26" fmla="*/ 13 w 46"/>
                  <a:gd name="T27" fmla="*/ 49 h 51"/>
                  <a:gd name="T28" fmla="*/ 15 w 46"/>
                  <a:gd name="T29" fmla="*/ 50 h 51"/>
                  <a:gd name="T30" fmla="*/ 16 w 46"/>
                  <a:gd name="T31" fmla="*/ 51 h 51"/>
                  <a:gd name="T32" fmla="*/ 18 w 46"/>
                  <a:gd name="T33" fmla="*/ 51 h 51"/>
                  <a:gd name="T34" fmla="*/ 19 w 46"/>
                  <a:gd name="T35" fmla="*/ 50 h 51"/>
                  <a:gd name="T36" fmla="*/ 35 w 46"/>
                  <a:gd name="T37" fmla="*/ 50 h 51"/>
                  <a:gd name="T38" fmla="*/ 46 w 46"/>
                  <a:gd name="T39" fmla="*/ 50 h 51"/>
                  <a:gd name="T40" fmla="*/ 46 w 46"/>
                  <a:gd name="T41" fmla="*/ 37 h 51"/>
                  <a:gd name="T42" fmla="*/ 46 w 46"/>
                  <a:gd name="T43" fmla="*/ 26 h 51"/>
                  <a:gd name="T44" fmla="*/ 46 w 46"/>
                  <a:gd name="T45" fmla="*/ 18 h 51"/>
                  <a:gd name="T46" fmla="*/ 46 w 46"/>
                  <a:gd name="T47" fmla="*/ 1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1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29" name="Freeform 440"/>
              <p:cNvSpPr>
                <a:spLocks/>
              </p:cNvSpPr>
              <p:nvPr/>
            </p:nvSpPr>
            <p:spPr bwMode="auto">
              <a:xfrm>
                <a:off x="1759" y="3730"/>
                <a:ext cx="63" cy="53"/>
              </a:xfrm>
              <a:custGeom>
                <a:avLst/>
                <a:gdLst>
                  <a:gd name="T0" fmla="*/ 0 w 192"/>
                  <a:gd name="T1" fmla="*/ 0 h 158"/>
                  <a:gd name="T2" fmla="*/ 0 w 192"/>
                  <a:gd name="T3" fmla="*/ 14 h 158"/>
                  <a:gd name="T4" fmla="*/ 2 w 192"/>
                  <a:gd name="T5" fmla="*/ 26 h 158"/>
                  <a:gd name="T6" fmla="*/ 4 w 192"/>
                  <a:gd name="T7" fmla="*/ 38 h 158"/>
                  <a:gd name="T8" fmla="*/ 7 w 192"/>
                  <a:gd name="T9" fmla="*/ 50 h 158"/>
                  <a:gd name="T10" fmla="*/ 11 w 192"/>
                  <a:gd name="T11" fmla="*/ 61 h 158"/>
                  <a:gd name="T12" fmla="*/ 15 w 192"/>
                  <a:gd name="T13" fmla="*/ 71 h 158"/>
                  <a:gd name="T14" fmla="*/ 21 w 192"/>
                  <a:gd name="T15" fmla="*/ 81 h 158"/>
                  <a:gd name="T16" fmla="*/ 25 w 192"/>
                  <a:gd name="T17" fmla="*/ 90 h 158"/>
                  <a:gd name="T18" fmla="*/ 47 w 192"/>
                  <a:gd name="T19" fmla="*/ 122 h 158"/>
                  <a:gd name="T20" fmla="*/ 66 w 192"/>
                  <a:gd name="T21" fmla="*/ 148 h 158"/>
                  <a:gd name="T22" fmla="*/ 72 w 192"/>
                  <a:gd name="T23" fmla="*/ 151 h 158"/>
                  <a:gd name="T24" fmla="*/ 79 w 192"/>
                  <a:gd name="T25" fmla="*/ 153 h 158"/>
                  <a:gd name="T26" fmla="*/ 85 w 192"/>
                  <a:gd name="T27" fmla="*/ 155 h 158"/>
                  <a:gd name="T28" fmla="*/ 92 w 192"/>
                  <a:gd name="T29" fmla="*/ 156 h 158"/>
                  <a:gd name="T30" fmla="*/ 105 w 192"/>
                  <a:gd name="T31" fmla="*/ 158 h 158"/>
                  <a:gd name="T32" fmla="*/ 119 w 192"/>
                  <a:gd name="T33" fmla="*/ 158 h 158"/>
                  <a:gd name="T34" fmla="*/ 152 w 192"/>
                  <a:gd name="T35" fmla="*/ 155 h 158"/>
                  <a:gd name="T36" fmla="*/ 192 w 192"/>
                  <a:gd name="T37" fmla="*/ 154 h 158"/>
                  <a:gd name="T38" fmla="*/ 184 w 192"/>
                  <a:gd name="T39" fmla="*/ 153 h 158"/>
                  <a:gd name="T40" fmla="*/ 176 w 192"/>
                  <a:gd name="T41" fmla="*/ 152 h 158"/>
                  <a:gd name="T42" fmla="*/ 168 w 192"/>
                  <a:gd name="T43" fmla="*/ 151 h 158"/>
                  <a:gd name="T44" fmla="*/ 160 w 192"/>
                  <a:gd name="T45" fmla="*/ 149 h 158"/>
                  <a:gd name="T46" fmla="*/ 145 w 192"/>
                  <a:gd name="T47" fmla="*/ 144 h 158"/>
                  <a:gd name="T48" fmla="*/ 129 w 192"/>
                  <a:gd name="T49" fmla="*/ 138 h 158"/>
                  <a:gd name="T50" fmla="*/ 115 w 192"/>
                  <a:gd name="T51" fmla="*/ 130 h 158"/>
                  <a:gd name="T52" fmla="*/ 101 w 192"/>
                  <a:gd name="T53" fmla="*/ 120 h 158"/>
                  <a:gd name="T54" fmla="*/ 87 w 192"/>
                  <a:gd name="T55" fmla="*/ 110 h 158"/>
                  <a:gd name="T56" fmla="*/ 75 w 192"/>
                  <a:gd name="T57" fmla="*/ 98 h 158"/>
                  <a:gd name="T58" fmla="*/ 63 w 192"/>
                  <a:gd name="T59" fmla="*/ 87 h 158"/>
                  <a:gd name="T60" fmla="*/ 52 w 192"/>
                  <a:gd name="T61" fmla="*/ 75 h 158"/>
                  <a:gd name="T62" fmla="*/ 42 w 192"/>
                  <a:gd name="T63" fmla="*/ 63 h 158"/>
                  <a:gd name="T64" fmla="*/ 35 w 192"/>
                  <a:gd name="T65" fmla="*/ 50 h 158"/>
                  <a:gd name="T66" fmla="*/ 27 w 192"/>
                  <a:gd name="T67" fmla="*/ 38 h 158"/>
                  <a:gd name="T68" fmla="*/ 21 w 192"/>
                  <a:gd name="T69" fmla="*/ 26 h 158"/>
                  <a:gd name="T70" fmla="*/ 16 w 192"/>
                  <a:gd name="T71" fmla="*/ 16 h 158"/>
                  <a:gd name="T72" fmla="*/ 13 w 192"/>
                  <a:gd name="T73" fmla="*/ 6 h 158"/>
                  <a:gd name="T74" fmla="*/ 0 w 192"/>
                  <a:gd name="T7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58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30" name="Freeform 441"/>
              <p:cNvSpPr>
                <a:spLocks/>
              </p:cNvSpPr>
              <p:nvPr/>
            </p:nvSpPr>
            <p:spPr bwMode="auto">
              <a:xfrm>
                <a:off x="1589" y="3126"/>
                <a:ext cx="290" cy="606"/>
              </a:xfrm>
              <a:custGeom>
                <a:avLst/>
                <a:gdLst>
                  <a:gd name="T0" fmla="*/ 772 w 884"/>
                  <a:gd name="T1" fmla="*/ 415 h 1818"/>
                  <a:gd name="T2" fmla="*/ 873 w 884"/>
                  <a:gd name="T3" fmla="*/ 342 h 1818"/>
                  <a:gd name="T4" fmla="*/ 884 w 884"/>
                  <a:gd name="T5" fmla="*/ 232 h 1818"/>
                  <a:gd name="T6" fmla="*/ 840 w 884"/>
                  <a:gd name="T7" fmla="*/ 192 h 1818"/>
                  <a:gd name="T8" fmla="*/ 841 w 884"/>
                  <a:gd name="T9" fmla="*/ 262 h 1818"/>
                  <a:gd name="T10" fmla="*/ 774 w 884"/>
                  <a:gd name="T11" fmla="*/ 328 h 1818"/>
                  <a:gd name="T12" fmla="*/ 667 w 884"/>
                  <a:gd name="T13" fmla="*/ 331 h 1818"/>
                  <a:gd name="T14" fmla="*/ 625 w 884"/>
                  <a:gd name="T15" fmla="*/ 290 h 1818"/>
                  <a:gd name="T16" fmla="*/ 658 w 884"/>
                  <a:gd name="T17" fmla="*/ 215 h 1818"/>
                  <a:gd name="T18" fmla="*/ 544 w 884"/>
                  <a:gd name="T19" fmla="*/ 148 h 1818"/>
                  <a:gd name="T20" fmla="*/ 425 w 884"/>
                  <a:gd name="T21" fmla="*/ 87 h 1818"/>
                  <a:gd name="T22" fmla="*/ 373 w 884"/>
                  <a:gd name="T23" fmla="*/ 10 h 1818"/>
                  <a:gd name="T24" fmla="*/ 286 w 884"/>
                  <a:gd name="T25" fmla="*/ 22 h 1818"/>
                  <a:gd name="T26" fmla="*/ 234 w 884"/>
                  <a:gd name="T27" fmla="*/ 24 h 1818"/>
                  <a:gd name="T28" fmla="*/ 171 w 884"/>
                  <a:gd name="T29" fmla="*/ 8 h 1818"/>
                  <a:gd name="T30" fmla="*/ 98 w 884"/>
                  <a:gd name="T31" fmla="*/ 54 h 1818"/>
                  <a:gd name="T32" fmla="*/ 67 w 884"/>
                  <a:gd name="T33" fmla="*/ 116 h 1818"/>
                  <a:gd name="T34" fmla="*/ 27 w 884"/>
                  <a:gd name="T35" fmla="*/ 179 h 1818"/>
                  <a:gd name="T36" fmla="*/ 55 w 884"/>
                  <a:gd name="T37" fmla="*/ 251 h 1818"/>
                  <a:gd name="T38" fmla="*/ 51 w 884"/>
                  <a:gd name="T39" fmla="*/ 319 h 1818"/>
                  <a:gd name="T40" fmla="*/ 0 w 884"/>
                  <a:gd name="T41" fmla="*/ 432 h 1818"/>
                  <a:gd name="T42" fmla="*/ 12 w 884"/>
                  <a:gd name="T43" fmla="*/ 609 h 1818"/>
                  <a:gd name="T44" fmla="*/ 76 w 884"/>
                  <a:gd name="T45" fmla="*/ 696 h 1818"/>
                  <a:gd name="T46" fmla="*/ 60 w 884"/>
                  <a:gd name="T47" fmla="*/ 753 h 1818"/>
                  <a:gd name="T48" fmla="*/ 60 w 884"/>
                  <a:gd name="T49" fmla="*/ 808 h 1818"/>
                  <a:gd name="T50" fmla="*/ 81 w 884"/>
                  <a:gd name="T51" fmla="*/ 850 h 1818"/>
                  <a:gd name="T52" fmla="*/ 53 w 884"/>
                  <a:gd name="T53" fmla="*/ 900 h 1818"/>
                  <a:gd name="T54" fmla="*/ 82 w 884"/>
                  <a:gd name="T55" fmla="*/ 983 h 1818"/>
                  <a:gd name="T56" fmla="*/ 81 w 884"/>
                  <a:gd name="T57" fmla="*/ 1055 h 1818"/>
                  <a:gd name="T58" fmla="*/ 78 w 884"/>
                  <a:gd name="T59" fmla="*/ 1152 h 1818"/>
                  <a:gd name="T60" fmla="*/ 137 w 884"/>
                  <a:gd name="T61" fmla="*/ 1265 h 1818"/>
                  <a:gd name="T62" fmla="*/ 198 w 884"/>
                  <a:gd name="T63" fmla="*/ 1394 h 1818"/>
                  <a:gd name="T64" fmla="*/ 217 w 884"/>
                  <a:gd name="T65" fmla="*/ 1463 h 1818"/>
                  <a:gd name="T66" fmla="*/ 230 w 884"/>
                  <a:gd name="T67" fmla="*/ 1526 h 1818"/>
                  <a:gd name="T68" fmla="*/ 213 w 884"/>
                  <a:gd name="T69" fmla="*/ 1590 h 1818"/>
                  <a:gd name="T70" fmla="*/ 201 w 884"/>
                  <a:gd name="T71" fmla="*/ 1644 h 1818"/>
                  <a:gd name="T72" fmla="*/ 228 w 884"/>
                  <a:gd name="T73" fmla="*/ 1718 h 1818"/>
                  <a:gd name="T74" fmla="*/ 311 w 884"/>
                  <a:gd name="T75" fmla="*/ 1772 h 1818"/>
                  <a:gd name="T76" fmla="*/ 392 w 884"/>
                  <a:gd name="T77" fmla="*/ 1798 h 1818"/>
                  <a:gd name="T78" fmla="*/ 451 w 884"/>
                  <a:gd name="T79" fmla="*/ 1786 h 1818"/>
                  <a:gd name="T80" fmla="*/ 454 w 884"/>
                  <a:gd name="T81" fmla="*/ 1703 h 1818"/>
                  <a:gd name="T82" fmla="*/ 470 w 884"/>
                  <a:gd name="T83" fmla="*/ 1612 h 1818"/>
                  <a:gd name="T84" fmla="*/ 495 w 884"/>
                  <a:gd name="T85" fmla="*/ 1509 h 1818"/>
                  <a:gd name="T86" fmla="*/ 420 w 884"/>
                  <a:gd name="T87" fmla="*/ 1486 h 1818"/>
                  <a:gd name="T88" fmla="*/ 401 w 884"/>
                  <a:gd name="T89" fmla="*/ 1430 h 1818"/>
                  <a:gd name="T90" fmla="*/ 453 w 884"/>
                  <a:gd name="T91" fmla="*/ 1395 h 1818"/>
                  <a:gd name="T92" fmla="*/ 484 w 884"/>
                  <a:gd name="T93" fmla="*/ 1332 h 1818"/>
                  <a:gd name="T94" fmla="*/ 455 w 884"/>
                  <a:gd name="T95" fmla="*/ 1224 h 1818"/>
                  <a:gd name="T96" fmla="*/ 425 w 884"/>
                  <a:gd name="T97" fmla="*/ 1141 h 1818"/>
                  <a:gd name="T98" fmla="*/ 518 w 884"/>
                  <a:gd name="T99" fmla="*/ 1166 h 1818"/>
                  <a:gd name="T100" fmla="*/ 568 w 884"/>
                  <a:gd name="T101" fmla="*/ 1151 h 1818"/>
                  <a:gd name="T102" fmla="*/ 558 w 884"/>
                  <a:gd name="T103" fmla="*/ 1078 h 1818"/>
                  <a:gd name="T104" fmla="*/ 565 w 884"/>
                  <a:gd name="T105" fmla="*/ 1030 h 1818"/>
                  <a:gd name="T106" fmla="*/ 676 w 884"/>
                  <a:gd name="T107" fmla="*/ 1023 h 1818"/>
                  <a:gd name="T108" fmla="*/ 795 w 884"/>
                  <a:gd name="T109" fmla="*/ 973 h 1818"/>
                  <a:gd name="T110" fmla="*/ 816 w 884"/>
                  <a:gd name="T111" fmla="*/ 882 h 1818"/>
                  <a:gd name="T112" fmla="*/ 781 w 884"/>
                  <a:gd name="T113" fmla="*/ 852 h 1818"/>
                  <a:gd name="T114" fmla="*/ 758 w 884"/>
                  <a:gd name="T115" fmla="*/ 810 h 1818"/>
                  <a:gd name="T116" fmla="*/ 692 w 884"/>
                  <a:gd name="T117" fmla="*/ 752 h 1818"/>
                  <a:gd name="T118" fmla="*/ 701 w 884"/>
                  <a:gd name="T119" fmla="*/ 532 h 1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4" h="1818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519" name="Freeform 442"/>
            <p:cNvSpPr>
              <a:spLocks/>
            </p:cNvSpPr>
            <p:nvPr>
              <p:custDataLst>
                <p:tags r:id="rId310"/>
              </p:custDataLst>
            </p:nvPr>
          </p:nvSpPr>
          <p:spPr bwMode="auto">
            <a:xfrm>
              <a:off x="5040315" y="2324108"/>
              <a:ext cx="123825" cy="109538"/>
            </a:xfrm>
            <a:custGeom>
              <a:avLst/>
              <a:gdLst>
                <a:gd name="T0" fmla="*/ 33 w 279"/>
                <a:gd name="T1" fmla="*/ 87 h 204"/>
                <a:gd name="T2" fmla="*/ 59 w 279"/>
                <a:gd name="T3" fmla="*/ 142 h 204"/>
                <a:gd name="T4" fmla="*/ 59 w 279"/>
                <a:gd name="T5" fmla="*/ 179 h 204"/>
                <a:gd name="T6" fmla="*/ 102 w 279"/>
                <a:gd name="T7" fmla="*/ 196 h 204"/>
                <a:gd name="T8" fmla="*/ 122 w 279"/>
                <a:gd name="T9" fmla="*/ 202 h 204"/>
                <a:gd name="T10" fmla="*/ 139 w 279"/>
                <a:gd name="T11" fmla="*/ 204 h 204"/>
                <a:gd name="T12" fmla="*/ 146 w 279"/>
                <a:gd name="T13" fmla="*/ 201 h 204"/>
                <a:gd name="T14" fmla="*/ 151 w 279"/>
                <a:gd name="T15" fmla="*/ 194 h 204"/>
                <a:gd name="T16" fmla="*/ 160 w 279"/>
                <a:gd name="T17" fmla="*/ 172 h 204"/>
                <a:gd name="T18" fmla="*/ 172 w 279"/>
                <a:gd name="T19" fmla="*/ 149 h 204"/>
                <a:gd name="T20" fmla="*/ 181 w 279"/>
                <a:gd name="T21" fmla="*/ 141 h 204"/>
                <a:gd name="T22" fmla="*/ 192 w 279"/>
                <a:gd name="T23" fmla="*/ 136 h 204"/>
                <a:gd name="T24" fmla="*/ 209 w 279"/>
                <a:gd name="T25" fmla="*/ 138 h 204"/>
                <a:gd name="T26" fmla="*/ 220 w 279"/>
                <a:gd name="T27" fmla="*/ 142 h 204"/>
                <a:gd name="T28" fmla="*/ 228 w 279"/>
                <a:gd name="T29" fmla="*/ 148 h 204"/>
                <a:gd name="T30" fmla="*/ 231 w 279"/>
                <a:gd name="T31" fmla="*/ 154 h 204"/>
                <a:gd name="T32" fmla="*/ 234 w 279"/>
                <a:gd name="T33" fmla="*/ 164 h 204"/>
                <a:gd name="T34" fmla="*/ 231 w 279"/>
                <a:gd name="T35" fmla="*/ 167 h 204"/>
                <a:gd name="T36" fmla="*/ 234 w 279"/>
                <a:gd name="T37" fmla="*/ 153 h 204"/>
                <a:gd name="T38" fmla="*/ 238 w 279"/>
                <a:gd name="T39" fmla="*/ 140 h 204"/>
                <a:gd name="T40" fmla="*/ 245 w 279"/>
                <a:gd name="T41" fmla="*/ 117 h 204"/>
                <a:gd name="T42" fmla="*/ 254 w 279"/>
                <a:gd name="T43" fmla="*/ 115 h 204"/>
                <a:gd name="T44" fmla="*/ 264 w 279"/>
                <a:gd name="T45" fmla="*/ 110 h 204"/>
                <a:gd name="T46" fmla="*/ 279 w 279"/>
                <a:gd name="T47" fmla="*/ 99 h 204"/>
                <a:gd name="T48" fmla="*/ 252 w 279"/>
                <a:gd name="T49" fmla="*/ 75 h 204"/>
                <a:gd name="T50" fmla="*/ 227 w 279"/>
                <a:gd name="T51" fmla="*/ 58 h 204"/>
                <a:gd name="T52" fmla="*/ 204 w 279"/>
                <a:gd name="T53" fmla="*/ 44 h 204"/>
                <a:gd name="T54" fmla="*/ 185 w 279"/>
                <a:gd name="T55" fmla="*/ 31 h 204"/>
                <a:gd name="T56" fmla="*/ 146 w 279"/>
                <a:gd name="T57" fmla="*/ 68 h 204"/>
                <a:gd name="T58" fmla="*/ 79 w 279"/>
                <a:gd name="T59" fmla="*/ 25 h 204"/>
                <a:gd name="T60" fmla="*/ 52 w 279"/>
                <a:gd name="T61" fmla="*/ 12 h 204"/>
                <a:gd name="T62" fmla="*/ 46 w 279"/>
                <a:gd name="T63" fmla="*/ 62 h 204"/>
                <a:gd name="T64" fmla="*/ 0 w 279"/>
                <a:gd name="T65" fmla="*/ 5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9" h="204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20" name="Freeform 443"/>
            <p:cNvSpPr>
              <a:spLocks/>
            </p:cNvSpPr>
            <p:nvPr>
              <p:custDataLst>
                <p:tags r:id="rId311"/>
              </p:custDataLst>
            </p:nvPr>
          </p:nvSpPr>
          <p:spPr bwMode="auto">
            <a:xfrm>
              <a:off x="4506915" y="1897069"/>
              <a:ext cx="209550" cy="150813"/>
            </a:xfrm>
            <a:custGeom>
              <a:avLst/>
              <a:gdLst>
                <a:gd name="T0" fmla="*/ 252 w 485"/>
                <a:gd name="T1" fmla="*/ 20 h 291"/>
                <a:gd name="T2" fmla="*/ 300 w 485"/>
                <a:gd name="T3" fmla="*/ 44 h 291"/>
                <a:gd name="T4" fmla="*/ 372 w 485"/>
                <a:gd name="T5" fmla="*/ 44 h 291"/>
                <a:gd name="T6" fmla="*/ 425 w 485"/>
                <a:gd name="T7" fmla="*/ 131 h 291"/>
                <a:gd name="T8" fmla="*/ 485 w 485"/>
                <a:gd name="T9" fmla="*/ 167 h 291"/>
                <a:gd name="T10" fmla="*/ 412 w 485"/>
                <a:gd name="T11" fmla="*/ 173 h 291"/>
                <a:gd name="T12" fmla="*/ 433 w 485"/>
                <a:gd name="T13" fmla="*/ 210 h 291"/>
                <a:gd name="T14" fmla="*/ 392 w 485"/>
                <a:gd name="T15" fmla="*/ 241 h 291"/>
                <a:gd name="T16" fmla="*/ 385 w 485"/>
                <a:gd name="T17" fmla="*/ 291 h 291"/>
                <a:gd name="T18" fmla="*/ 285 w 485"/>
                <a:gd name="T19" fmla="*/ 266 h 291"/>
                <a:gd name="T20" fmla="*/ 173 w 485"/>
                <a:gd name="T21" fmla="*/ 254 h 291"/>
                <a:gd name="T22" fmla="*/ 60 w 485"/>
                <a:gd name="T23" fmla="*/ 266 h 291"/>
                <a:gd name="T24" fmla="*/ 15 w 485"/>
                <a:gd name="T25" fmla="*/ 271 h 291"/>
                <a:gd name="T26" fmla="*/ 8 w 485"/>
                <a:gd name="T27" fmla="*/ 257 h 291"/>
                <a:gd name="T28" fmla="*/ 3 w 485"/>
                <a:gd name="T29" fmla="*/ 244 h 291"/>
                <a:gd name="T30" fmla="*/ 0 w 485"/>
                <a:gd name="T31" fmla="*/ 229 h 291"/>
                <a:gd name="T32" fmla="*/ 5 w 485"/>
                <a:gd name="T33" fmla="*/ 219 h 291"/>
                <a:gd name="T34" fmla="*/ 14 w 485"/>
                <a:gd name="T35" fmla="*/ 207 h 291"/>
                <a:gd name="T36" fmla="*/ 23 w 485"/>
                <a:gd name="T37" fmla="*/ 189 h 291"/>
                <a:gd name="T38" fmla="*/ 31 w 485"/>
                <a:gd name="T39" fmla="*/ 166 h 291"/>
                <a:gd name="T40" fmla="*/ 41 w 485"/>
                <a:gd name="T41" fmla="*/ 137 h 291"/>
                <a:gd name="T42" fmla="*/ 48 w 485"/>
                <a:gd name="T43" fmla="*/ 126 h 291"/>
                <a:gd name="T44" fmla="*/ 60 w 485"/>
                <a:gd name="T45" fmla="*/ 119 h 291"/>
                <a:gd name="T46" fmla="*/ 87 w 485"/>
                <a:gd name="T47" fmla="*/ 111 h 291"/>
                <a:gd name="T48" fmla="*/ 89 w 485"/>
                <a:gd name="T49" fmla="*/ 106 h 291"/>
                <a:gd name="T50" fmla="*/ 94 w 485"/>
                <a:gd name="T51" fmla="*/ 100 h 291"/>
                <a:gd name="T52" fmla="*/ 101 w 485"/>
                <a:gd name="T53" fmla="*/ 95 h 291"/>
                <a:gd name="T54" fmla="*/ 106 w 485"/>
                <a:gd name="T55" fmla="*/ 93 h 291"/>
                <a:gd name="T56" fmla="*/ 106 w 485"/>
                <a:gd name="T57" fmla="*/ 76 h 291"/>
                <a:gd name="T58" fmla="*/ 109 w 485"/>
                <a:gd name="T59" fmla="*/ 70 h 291"/>
                <a:gd name="T60" fmla="*/ 113 w 485"/>
                <a:gd name="T61" fmla="*/ 67 h 291"/>
                <a:gd name="T62" fmla="*/ 122 w 485"/>
                <a:gd name="T63" fmla="*/ 69 h 291"/>
                <a:gd name="T64" fmla="*/ 128 w 485"/>
                <a:gd name="T65" fmla="*/ 69 h 291"/>
                <a:gd name="T66" fmla="*/ 132 w 485"/>
                <a:gd name="T67" fmla="*/ 66 h 291"/>
                <a:gd name="T68" fmla="*/ 134 w 485"/>
                <a:gd name="T69" fmla="*/ 56 h 291"/>
                <a:gd name="T70" fmla="*/ 139 w 485"/>
                <a:gd name="T71" fmla="*/ 44 h 291"/>
                <a:gd name="T72" fmla="*/ 144 w 485"/>
                <a:gd name="T73" fmla="*/ 39 h 291"/>
                <a:gd name="T74" fmla="*/ 213 w 485"/>
                <a:gd name="T75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5" h="291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21" name="Freeform 444"/>
            <p:cNvSpPr>
              <a:spLocks/>
            </p:cNvSpPr>
            <p:nvPr>
              <p:custDataLst>
                <p:tags r:id="rId312"/>
              </p:custDataLst>
            </p:nvPr>
          </p:nvSpPr>
          <p:spPr bwMode="auto">
            <a:xfrm>
              <a:off x="4364040" y="2228858"/>
              <a:ext cx="82550" cy="87313"/>
            </a:xfrm>
            <a:custGeom>
              <a:avLst/>
              <a:gdLst>
                <a:gd name="T0" fmla="*/ 86 w 186"/>
                <a:gd name="T1" fmla="*/ 147 h 166"/>
                <a:gd name="T2" fmla="*/ 83 w 186"/>
                <a:gd name="T3" fmla="*/ 136 h 166"/>
                <a:gd name="T4" fmla="*/ 78 w 186"/>
                <a:gd name="T5" fmla="*/ 127 h 166"/>
                <a:gd name="T6" fmla="*/ 74 w 186"/>
                <a:gd name="T7" fmla="*/ 118 h 166"/>
                <a:gd name="T8" fmla="*/ 70 w 186"/>
                <a:gd name="T9" fmla="*/ 110 h 166"/>
                <a:gd name="T10" fmla="*/ 60 w 186"/>
                <a:gd name="T11" fmla="*/ 95 h 166"/>
                <a:gd name="T12" fmla="*/ 49 w 186"/>
                <a:gd name="T13" fmla="*/ 82 h 166"/>
                <a:gd name="T14" fmla="*/ 37 w 186"/>
                <a:gd name="T15" fmla="*/ 70 h 166"/>
                <a:gd name="T16" fmla="*/ 25 w 186"/>
                <a:gd name="T17" fmla="*/ 56 h 166"/>
                <a:gd name="T18" fmla="*/ 13 w 186"/>
                <a:gd name="T19" fmla="*/ 38 h 166"/>
                <a:gd name="T20" fmla="*/ 0 w 186"/>
                <a:gd name="T21" fmla="*/ 18 h 166"/>
                <a:gd name="T22" fmla="*/ 0 w 186"/>
                <a:gd name="T23" fmla="*/ 0 h 166"/>
                <a:gd name="T24" fmla="*/ 7 w 186"/>
                <a:gd name="T25" fmla="*/ 2 h 166"/>
                <a:gd name="T26" fmla="*/ 14 w 186"/>
                <a:gd name="T27" fmla="*/ 3 h 166"/>
                <a:gd name="T28" fmla="*/ 20 w 186"/>
                <a:gd name="T29" fmla="*/ 4 h 166"/>
                <a:gd name="T30" fmla="*/ 27 w 186"/>
                <a:gd name="T31" fmla="*/ 4 h 166"/>
                <a:gd name="T32" fmla="*/ 33 w 186"/>
                <a:gd name="T33" fmla="*/ 4 h 166"/>
                <a:gd name="T34" fmla="*/ 40 w 186"/>
                <a:gd name="T35" fmla="*/ 3 h 166"/>
                <a:gd name="T36" fmla="*/ 47 w 186"/>
                <a:gd name="T37" fmla="*/ 2 h 166"/>
                <a:gd name="T38" fmla="*/ 53 w 186"/>
                <a:gd name="T39" fmla="*/ 0 h 166"/>
                <a:gd name="T40" fmla="*/ 140 w 186"/>
                <a:gd name="T41" fmla="*/ 12 h 166"/>
                <a:gd name="T42" fmla="*/ 186 w 186"/>
                <a:gd name="T43" fmla="*/ 91 h 166"/>
                <a:gd name="T44" fmla="*/ 171 w 186"/>
                <a:gd name="T45" fmla="*/ 112 h 166"/>
                <a:gd name="T46" fmla="*/ 155 w 186"/>
                <a:gd name="T47" fmla="*/ 129 h 166"/>
                <a:gd name="T48" fmla="*/ 149 w 186"/>
                <a:gd name="T49" fmla="*/ 137 h 166"/>
                <a:gd name="T50" fmla="*/ 144 w 186"/>
                <a:gd name="T51" fmla="*/ 145 h 166"/>
                <a:gd name="T52" fmla="*/ 142 w 186"/>
                <a:gd name="T53" fmla="*/ 150 h 166"/>
                <a:gd name="T54" fmla="*/ 141 w 186"/>
                <a:gd name="T55" fmla="*/ 156 h 166"/>
                <a:gd name="T56" fmla="*/ 140 w 186"/>
                <a:gd name="T57" fmla="*/ 161 h 166"/>
                <a:gd name="T58" fmla="*/ 140 w 186"/>
                <a:gd name="T59" fmla="*/ 166 h 166"/>
                <a:gd name="T60" fmla="*/ 86 w 186"/>
                <a:gd name="T61" fmla="*/ 14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6" h="166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22" name="Freeform 445"/>
            <p:cNvSpPr>
              <a:spLocks/>
            </p:cNvSpPr>
            <p:nvPr>
              <p:custDataLst>
                <p:tags r:id="rId313"/>
              </p:custDataLst>
            </p:nvPr>
          </p:nvSpPr>
          <p:spPr bwMode="auto">
            <a:xfrm>
              <a:off x="2728915" y="3665551"/>
              <a:ext cx="82550" cy="57150"/>
            </a:xfrm>
            <a:custGeom>
              <a:avLst/>
              <a:gdLst>
                <a:gd name="T0" fmla="*/ 153 w 186"/>
                <a:gd name="T1" fmla="*/ 21 h 104"/>
                <a:gd name="T2" fmla="*/ 146 w 186"/>
                <a:gd name="T3" fmla="*/ 21 h 104"/>
                <a:gd name="T4" fmla="*/ 141 w 186"/>
                <a:gd name="T5" fmla="*/ 20 h 104"/>
                <a:gd name="T6" fmla="*/ 136 w 186"/>
                <a:gd name="T7" fmla="*/ 18 h 104"/>
                <a:gd name="T8" fmla="*/ 133 w 186"/>
                <a:gd name="T9" fmla="*/ 15 h 104"/>
                <a:gd name="T10" fmla="*/ 130 w 186"/>
                <a:gd name="T11" fmla="*/ 13 h 104"/>
                <a:gd name="T12" fmla="*/ 125 w 186"/>
                <a:gd name="T13" fmla="*/ 11 h 104"/>
                <a:gd name="T14" fmla="*/ 120 w 186"/>
                <a:gd name="T15" fmla="*/ 10 h 104"/>
                <a:gd name="T16" fmla="*/ 113 w 186"/>
                <a:gd name="T17" fmla="*/ 9 h 104"/>
                <a:gd name="T18" fmla="*/ 100 w 186"/>
                <a:gd name="T19" fmla="*/ 8 h 104"/>
                <a:gd name="T20" fmla="*/ 88 w 186"/>
                <a:gd name="T21" fmla="*/ 6 h 104"/>
                <a:gd name="T22" fmla="*/ 75 w 186"/>
                <a:gd name="T23" fmla="*/ 3 h 104"/>
                <a:gd name="T24" fmla="*/ 64 w 186"/>
                <a:gd name="T25" fmla="*/ 1 h 104"/>
                <a:gd name="T26" fmla="*/ 60 w 186"/>
                <a:gd name="T27" fmla="*/ 0 h 104"/>
                <a:gd name="T28" fmla="*/ 54 w 186"/>
                <a:gd name="T29" fmla="*/ 0 h 104"/>
                <a:gd name="T30" fmla="*/ 51 w 186"/>
                <a:gd name="T31" fmla="*/ 1 h 104"/>
                <a:gd name="T32" fmla="*/ 46 w 186"/>
                <a:gd name="T33" fmla="*/ 2 h 104"/>
                <a:gd name="T34" fmla="*/ 44 w 186"/>
                <a:gd name="T35" fmla="*/ 4 h 104"/>
                <a:gd name="T36" fmla="*/ 42 w 186"/>
                <a:gd name="T37" fmla="*/ 6 h 104"/>
                <a:gd name="T38" fmla="*/ 41 w 186"/>
                <a:gd name="T39" fmla="*/ 10 h 104"/>
                <a:gd name="T40" fmla="*/ 40 w 186"/>
                <a:gd name="T41" fmla="*/ 15 h 104"/>
                <a:gd name="T42" fmla="*/ 34 w 186"/>
                <a:gd name="T43" fmla="*/ 27 h 104"/>
                <a:gd name="T44" fmla="*/ 20 w 186"/>
                <a:gd name="T45" fmla="*/ 47 h 104"/>
                <a:gd name="T46" fmla="*/ 7 w 186"/>
                <a:gd name="T47" fmla="*/ 66 h 104"/>
                <a:gd name="T48" fmla="*/ 0 w 186"/>
                <a:gd name="T49" fmla="*/ 77 h 104"/>
                <a:gd name="T50" fmla="*/ 8 w 186"/>
                <a:gd name="T51" fmla="*/ 77 h 104"/>
                <a:gd name="T52" fmla="*/ 16 w 186"/>
                <a:gd name="T53" fmla="*/ 78 h 104"/>
                <a:gd name="T54" fmla="*/ 21 w 186"/>
                <a:gd name="T55" fmla="*/ 79 h 104"/>
                <a:gd name="T56" fmla="*/ 25 w 186"/>
                <a:gd name="T57" fmla="*/ 81 h 104"/>
                <a:gd name="T58" fmla="*/ 33 w 186"/>
                <a:gd name="T59" fmla="*/ 85 h 104"/>
                <a:gd name="T60" fmla="*/ 40 w 186"/>
                <a:gd name="T61" fmla="*/ 89 h 104"/>
                <a:gd name="T62" fmla="*/ 45 w 186"/>
                <a:gd name="T63" fmla="*/ 94 h 104"/>
                <a:gd name="T64" fmla="*/ 52 w 186"/>
                <a:gd name="T65" fmla="*/ 98 h 104"/>
                <a:gd name="T66" fmla="*/ 56 w 186"/>
                <a:gd name="T67" fmla="*/ 100 h 104"/>
                <a:gd name="T68" fmla="*/ 61 w 186"/>
                <a:gd name="T69" fmla="*/ 101 h 104"/>
                <a:gd name="T70" fmla="*/ 66 w 186"/>
                <a:gd name="T71" fmla="*/ 102 h 104"/>
                <a:gd name="T72" fmla="*/ 74 w 186"/>
                <a:gd name="T73" fmla="*/ 102 h 104"/>
                <a:gd name="T74" fmla="*/ 107 w 186"/>
                <a:gd name="T75" fmla="*/ 103 h 104"/>
                <a:gd name="T76" fmla="*/ 131 w 186"/>
                <a:gd name="T77" fmla="*/ 104 h 104"/>
                <a:gd name="T78" fmla="*/ 135 w 186"/>
                <a:gd name="T79" fmla="*/ 103 h 104"/>
                <a:gd name="T80" fmla="*/ 139 w 186"/>
                <a:gd name="T81" fmla="*/ 102 h 104"/>
                <a:gd name="T82" fmla="*/ 142 w 186"/>
                <a:gd name="T83" fmla="*/ 100 h 104"/>
                <a:gd name="T84" fmla="*/ 145 w 186"/>
                <a:gd name="T85" fmla="*/ 97 h 104"/>
                <a:gd name="T86" fmla="*/ 147 w 186"/>
                <a:gd name="T87" fmla="*/ 94 h 104"/>
                <a:gd name="T88" fmla="*/ 150 w 186"/>
                <a:gd name="T89" fmla="*/ 88 h 104"/>
                <a:gd name="T90" fmla="*/ 152 w 186"/>
                <a:gd name="T91" fmla="*/ 83 h 104"/>
                <a:gd name="T92" fmla="*/ 153 w 186"/>
                <a:gd name="T93" fmla="*/ 77 h 104"/>
                <a:gd name="T94" fmla="*/ 186 w 186"/>
                <a:gd name="T95" fmla="*/ 27 h 104"/>
                <a:gd name="T96" fmla="*/ 153 w 186"/>
                <a:gd name="T97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6" h="104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23" name="Freeform 446"/>
            <p:cNvSpPr>
              <a:spLocks/>
            </p:cNvSpPr>
            <p:nvPr>
              <p:custDataLst>
                <p:tags r:id="rId314"/>
              </p:custDataLst>
            </p:nvPr>
          </p:nvSpPr>
          <p:spPr bwMode="auto">
            <a:xfrm>
              <a:off x="4522790" y="2263783"/>
              <a:ext cx="133350" cy="96838"/>
            </a:xfrm>
            <a:custGeom>
              <a:avLst/>
              <a:gdLst>
                <a:gd name="T0" fmla="*/ 79 w 311"/>
                <a:gd name="T1" fmla="*/ 38 h 179"/>
                <a:gd name="T2" fmla="*/ 115 w 311"/>
                <a:gd name="T3" fmla="*/ 26 h 179"/>
                <a:gd name="T4" fmla="*/ 148 w 311"/>
                <a:gd name="T5" fmla="*/ 14 h 179"/>
                <a:gd name="T6" fmla="*/ 178 w 311"/>
                <a:gd name="T7" fmla="*/ 4 h 179"/>
                <a:gd name="T8" fmla="*/ 211 w 311"/>
                <a:gd name="T9" fmla="*/ 0 h 179"/>
                <a:gd name="T10" fmla="*/ 236 w 311"/>
                <a:gd name="T11" fmla="*/ 2 h 179"/>
                <a:gd name="T12" fmla="*/ 256 w 311"/>
                <a:gd name="T13" fmla="*/ 6 h 179"/>
                <a:gd name="T14" fmla="*/ 292 w 311"/>
                <a:gd name="T15" fmla="*/ 12 h 179"/>
                <a:gd name="T16" fmla="*/ 287 w 311"/>
                <a:gd name="T17" fmla="*/ 28 h 179"/>
                <a:gd name="T18" fmla="*/ 278 w 311"/>
                <a:gd name="T19" fmla="*/ 42 h 179"/>
                <a:gd name="T20" fmla="*/ 269 w 311"/>
                <a:gd name="T21" fmla="*/ 53 h 179"/>
                <a:gd name="T22" fmla="*/ 265 w 311"/>
                <a:gd name="T23" fmla="*/ 62 h 179"/>
                <a:gd name="T24" fmla="*/ 266 w 311"/>
                <a:gd name="T25" fmla="*/ 66 h 179"/>
                <a:gd name="T26" fmla="*/ 271 w 311"/>
                <a:gd name="T27" fmla="*/ 71 h 179"/>
                <a:gd name="T28" fmla="*/ 285 w 311"/>
                <a:gd name="T29" fmla="*/ 79 h 179"/>
                <a:gd name="T30" fmla="*/ 311 w 311"/>
                <a:gd name="T31" fmla="*/ 93 h 179"/>
                <a:gd name="T32" fmla="*/ 287 w 311"/>
                <a:gd name="T33" fmla="*/ 107 h 179"/>
                <a:gd name="T34" fmla="*/ 281 w 311"/>
                <a:gd name="T35" fmla="*/ 115 h 179"/>
                <a:gd name="T36" fmla="*/ 278 w 311"/>
                <a:gd name="T37" fmla="*/ 129 h 179"/>
                <a:gd name="T38" fmla="*/ 252 w 311"/>
                <a:gd name="T39" fmla="*/ 136 h 179"/>
                <a:gd name="T40" fmla="*/ 211 w 311"/>
                <a:gd name="T41" fmla="*/ 148 h 179"/>
                <a:gd name="T42" fmla="*/ 191 w 311"/>
                <a:gd name="T43" fmla="*/ 168 h 179"/>
                <a:gd name="T44" fmla="*/ 178 w 311"/>
                <a:gd name="T45" fmla="*/ 176 h 179"/>
                <a:gd name="T46" fmla="*/ 165 w 311"/>
                <a:gd name="T47" fmla="*/ 179 h 179"/>
                <a:gd name="T48" fmla="*/ 151 w 311"/>
                <a:gd name="T49" fmla="*/ 175 h 179"/>
                <a:gd name="T50" fmla="*/ 137 w 311"/>
                <a:gd name="T51" fmla="*/ 167 h 179"/>
                <a:gd name="T52" fmla="*/ 120 w 311"/>
                <a:gd name="T53" fmla="*/ 158 h 179"/>
                <a:gd name="T54" fmla="*/ 98 w 311"/>
                <a:gd name="T55" fmla="*/ 155 h 179"/>
                <a:gd name="T56" fmla="*/ 66 w 311"/>
                <a:gd name="T57" fmla="*/ 155 h 179"/>
                <a:gd name="T58" fmla="*/ 51 w 311"/>
                <a:gd name="T59" fmla="*/ 157 h 179"/>
                <a:gd name="T60" fmla="*/ 39 w 311"/>
                <a:gd name="T61" fmla="*/ 161 h 179"/>
                <a:gd name="T62" fmla="*/ 36 w 311"/>
                <a:gd name="T63" fmla="*/ 142 h 179"/>
                <a:gd name="T64" fmla="*/ 32 w 311"/>
                <a:gd name="T65" fmla="*/ 123 h 179"/>
                <a:gd name="T66" fmla="*/ 21 w 311"/>
                <a:gd name="T67" fmla="*/ 128 h 179"/>
                <a:gd name="T68" fmla="*/ 13 w 311"/>
                <a:gd name="T69" fmla="*/ 129 h 179"/>
                <a:gd name="T70" fmla="*/ 7 w 311"/>
                <a:gd name="T71" fmla="*/ 126 h 179"/>
                <a:gd name="T72" fmla="*/ 3 w 311"/>
                <a:gd name="T73" fmla="*/ 121 h 179"/>
                <a:gd name="T74" fmla="*/ 0 w 311"/>
                <a:gd name="T75" fmla="*/ 105 h 179"/>
                <a:gd name="T76" fmla="*/ 0 w 311"/>
                <a:gd name="T77" fmla="*/ 87 h 179"/>
                <a:gd name="T78" fmla="*/ 3 w 311"/>
                <a:gd name="T79" fmla="*/ 82 h 179"/>
                <a:gd name="T80" fmla="*/ 13 w 311"/>
                <a:gd name="T81" fmla="*/ 78 h 179"/>
                <a:gd name="T82" fmla="*/ 21 w 311"/>
                <a:gd name="T83" fmla="*/ 72 h 179"/>
                <a:gd name="T84" fmla="*/ 25 w 311"/>
                <a:gd name="T85" fmla="*/ 68 h 179"/>
                <a:gd name="T86" fmla="*/ 26 w 311"/>
                <a:gd name="T87" fmla="*/ 62 h 179"/>
                <a:gd name="T88" fmla="*/ 24 w 311"/>
                <a:gd name="T89" fmla="*/ 51 h 179"/>
                <a:gd name="T90" fmla="*/ 19 w 311"/>
                <a:gd name="T91" fmla="*/ 43 h 179"/>
                <a:gd name="T92" fmla="*/ 8 w 311"/>
                <a:gd name="T93" fmla="*/ 29 h 179"/>
                <a:gd name="T94" fmla="*/ 1 w 311"/>
                <a:gd name="T95" fmla="*/ 18 h 179"/>
                <a:gd name="T96" fmla="*/ 1 w 311"/>
                <a:gd name="T97" fmla="*/ 13 h 179"/>
                <a:gd name="T98" fmla="*/ 6 w 311"/>
                <a:gd name="T99" fmla="*/ 6 h 179"/>
                <a:gd name="T100" fmla="*/ 0 w 311"/>
                <a:gd name="T101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1" h="179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24" name="Freeform 447"/>
            <p:cNvSpPr>
              <a:spLocks/>
            </p:cNvSpPr>
            <p:nvPr>
              <p:custDataLst>
                <p:tags r:id="rId315"/>
              </p:custDataLst>
            </p:nvPr>
          </p:nvSpPr>
          <p:spPr bwMode="auto">
            <a:xfrm>
              <a:off x="3878265" y="3190887"/>
              <a:ext cx="177800" cy="165101"/>
            </a:xfrm>
            <a:custGeom>
              <a:avLst/>
              <a:gdLst>
                <a:gd name="T0" fmla="*/ 6 w 405"/>
                <a:gd name="T1" fmla="*/ 260 h 314"/>
                <a:gd name="T2" fmla="*/ 13 w 405"/>
                <a:gd name="T3" fmla="*/ 237 h 314"/>
                <a:gd name="T4" fmla="*/ 17 w 405"/>
                <a:gd name="T5" fmla="*/ 202 h 314"/>
                <a:gd name="T6" fmla="*/ 23 w 405"/>
                <a:gd name="T7" fmla="*/ 173 h 314"/>
                <a:gd name="T8" fmla="*/ 32 w 405"/>
                <a:gd name="T9" fmla="*/ 162 h 314"/>
                <a:gd name="T10" fmla="*/ 48 w 405"/>
                <a:gd name="T11" fmla="*/ 150 h 314"/>
                <a:gd name="T12" fmla="*/ 72 w 405"/>
                <a:gd name="T13" fmla="*/ 141 h 314"/>
                <a:gd name="T14" fmla="*/ 93 w 405"/>
                <a:gd name="T15" fmla="*/ 134 h 314"/>
                <a:gd name="T16" fmla="*/ 104 w 405"/>
                <a:gd name="T17" fmla="*/ 125 h 314"/>
                <a:gd name="T18" fmla="*/ 113 w 405"/>
                <a:gd name="T19" fmla="*/ 114 h 314"/>
                <a:gd name="T20" fmla="*/ 123 w 405"/>
                <a:gd name="T21" fmla="*/ 93 h 314"/>
                <a:gd name="T22" fmla="*/ 136 w 405"/>
                <a:gd name="T23" fmla="*/ 69 h 314"/>
                <a:gd name="T24" fmla="*/ 147 w 405"/>
                <a:gd name="T25" fmla="*/ 55 h 314"/>
                <a:gd name="T26" fmla="*/ 155 w 405"/>
                <a:gd name="T27" fmla="*/ 51 h 314"/>
                <a:gd name="T28" fmla="*/ 170 w 405"/>
                <a:gd name="T29" fmla="*/ 51 h 314"/>
                <a:gd name="T30" fmla="*/ 189 w 405"/>
                <a:gd name="T31" fmla="*/ 48 h 314"/>
                <a:gd name="T32" fmla="*/ 213 w 405"/>
                <a:gd name="T33" fmla="*/ 35 h 314"/>
                <a:gd name="T34" fmla="*/ 237 w 405"/>
                <a:gd name="T35" fmla="*/ 20 h 314"/>
                <a:gd name="T36" fmla="*/ 257 w 405"/>
                <a:gd name="T37" fmla="*/ 11 h 314"/>
                <a:gd name="T38" fmla="*/ 282 w 405"/>
                <a:gd name="T39" fmla="*/ 4 h 314"/>
                <a:gd name="T40" fmla="*/ 314 w 405"/>
                <a:gd name="T41" fmla="*/ 0 h 314"/>
                <a:gd name="T42" fmla="*/ 332 w 405"/>
                <a:gd name="T43" fmla="*/ 14 h 314"/>
                <a:gd name="T44" fmla="*/ 337 w 405"/>
                <a:gd name="T45" fmla="*/ 34 h 314"/>
                <a:gd name="T46" fmla="*/ 343 w 405"/>
                <a:gd name="T47" fmla="*/ 50 h 314"/>
                <a:gd name="T48" fmla="*/ 352 w 405"/>
                <a:gd name="T49" fmla="*/ 62 h 314"/>
                <a:gd name="T50" fmla="*/ 368 w 405"/>
                <a:gd name="T51" fmla="*/ 74 h 314"/>
                <a:gd name="T52" fmla="*/ 382 w 405"/>
                <a:gd name="T53" fmla="*/ 85 h 314"/>
                <a:gd name="T54" fmla="*/ 390 w 405"/>
                <a:gd name="T55" fmla="*/ 93 h 314"/>
                <a:gd name="T56" fmla="*/ 396 w 405"/>
                <a:gd name="T57" fmla="*/ 115 h 314"/>
                <a:gd name="T58" fmla="*/ 398 w 405"/>
                <a:gd name="T59" fmla="*/ 143 h 314"/>
                <a:gd name="T60" fmla="*/ 398 w 405"/>
                <a:gd name="T61" fmla="*/ 170 h 314"/>
                <a:gd name="T62" fmla="*/ 402 w 405"/>
                <a:gd name="T63" fmla="*/ 196 h 314"/>
                <a:gd name="T64" fmla="*/ 398 w 405"/>
                <a:gd name="T65" fmla="*/ 217 h 314"/>
                <a:gd name="T66" fmla="*/ 382 w 405"/>
                <a:gd name="T67" fmla="*/ 226 h 314"/>
                <a:gd name="T68" fmla="*/ 365 w 405"/>
                <a:gd name="T69" fmla="*/ 241 h 314"/>
                <a:gd name="T70" fmla="*/ 363 w 405"/>
                <a:gd name="T71" fmla="*/ 237 h 314"/>
                <a:gd name="T72" fmla="*/ 358 w 405"/>
                <a:gd name="T73" fmla="*/ 233 h 314"/>
                <a:gd name="T74" fmla="*/ 342 w 405"/>
                <a:gd name="T75" fmla="*/ 227 h 314"/>
                <a:gd name="T76" fmla="*/ 319 w 405"/>
                <a:gd name="T77" fmla="*/ 223 h 314"/>
                <a:gd name="T78" fmla="*/ 152 w 405"/>
                <a:gd name="T79" fmla="*/ 241 h 314"/>
                <a:gd name="T80" fmla="*/ 150 w 405"/>
                <a:gd name="T81" fmla="*/ 257 h 314"/>
                <a:gd name="T82" fmla="*/ 150 w 405"/>
                <a:gd name="T83" fmla="*/ 274 h 314"/>
                <a:gd name="T84" fmla="*/ 152 w 405"/>
                <a:gd name="T85" fmla="*/ 314 h 314"/>
                <a:gd name="T86" fmla="*/ 139 w 405"/>
                <a:gd name="T87" fmla="*/ 312 h 314"/>
                <a:gd name="T88" fmla="*/ 126 w 405"/>
                <a:gd name="T89" fmla="*/ 305 h 314"/>
                <a:gd name="T90" fmla="*/ 100 w 405"/>
                <a:gd name="T91" fmla="*/ 290 h 314"/>
                <a:gd name="T92" fmla="*/ 89 w 405"/>
                <a:gd name="T93" fmla="*/ 307 h 314"/>
                <a:gd name="T94" fmla="*/ 82 w 405"/>
                <a:gd name="T95" fmla="*/ 312 h 314"/>
                <a:gd name="T96" fmla="*/ 73 w 405"/>
                <a:gd name="T97" fmla="*/ 314 h 314"/>
                <a:gd name="T98" fmla="*/ 60 w 405"/>
                <a:gd name="T99" fmla="*/ 311 h 314"/>
                <a:gd name="T100" fmla="*/ 47 w 405"/>
                <a:gd name="T101" fmla="*/ 302 h 314"/>
                <a:gd name="T102" fmla="*/ 28 w 405"/>
                <a:gd name="T103" fmla="*/ 291 h 314"/>
                <a:gd name="T104" fmla="*/ 0 w 405"/>
                <a:gd name="T105" fmla="*/ 28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5" h="314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25" name="Freeform 448"/>
            <p:cNvSpPr>
              <a:spLocks/>
            </p:cNvSpPr>
            <p:nvPr>
              <p:custDataLst>
                <p:tags r:id="rId316"/>
              </p:custDataLst>
            </p:nvPr>
          </p:nvSpPr>
          <p:spPr bwMode="auto">
            <a:xfrm>
              <a:off x="4225927" y="3259150"/>
              <a:ext cx="193675" cy="349251"/>
            </a:xfrm>
            <a:custGeom>
              <a:avLst/>
              <a:gdLst>
                <a:gd name="T0" fmla="*/ 335 w 453"/>
                <a:gd name="T1" fmla="*/ 36 h 661"/>
                <a:gd name="T2" fmla="*/ 321 w 453"/>
                <a:gd name="T3" fmla="*/ 98 h 661"/>
                <a:gd name="T4" fmla="*/ 277 w 453"/>
                <a:gd name="T5" fmla="*/ 162 h 661"/>
                <a:gd name="T6" fmla="*/ 253 w 453"/>
                <a:gd name="T7" fmla="*/ 219 h 661"/>
                <a:gd name="T8" fmla="*/ 232 w 453"/>
                <a:gd name="T9" fmla="*/ 272 h 661"/>
                <a:gd name="T10" fmla="*/ 209 w 453"/>
                <a:gd name="T11" fmla="*/ 329 h 661"/>
                <a:gd name="T12" fmla="*/ 196 w 453"/>
                <a:gd name="T13" fmla="*/ 362 h 661"/>
                <a:gd name="T14" fmla="*/ 180 w 453"/>
                <a:gd name="T15" fmla="*/ 380 h 661"/>
                <a:gd name="T16" fmla="*/ 167 w 453"/>
                <a:gd name="T17" fmla="*/ 390 h 661"/>
                <a:gd name="T18" fmla="*/ 141 w 453"/>
                <a:gd name="T19" fmla="*/ 382 h 661"/>
                <a:gd name="T20" fmla="*/ 121 w 453"/>
                <a:gd name="T21" fmla="*/ 370 h 661"/>
                <a:gd name="T22" fmla="*/ 94 w 453"/>
                <a:gd name="T23" fmla="*/ 367 h 661"/>
                <a:gd name="T24" fmla="*/ 64 w 453"/>
                <a:gd name="T25" fmla="*/ 380 h 661"/>
                <a:gd name="T26" fmla="*/ 44 w 453"/>
                <a:gd name="T27" fmla="*/ 403 h 661"/>
                <a:gd name="T28" fmla="*/ 21 w 453"/>
                <a:gd name="T29" fmla="*/ 454 h 661"/>
                <a:gd name="T30" fmla="*/ 7 w 453"/>
                <a:gd name="T31" fmla="*/ 482 h 661"/>
                <a:gd name="T32" fmla="*/ 1 w 453"/>
                <a:gd name="T33" fmla="*/ 500 h 661"/>
                <a:gd name="T34" fmla="*/ 8 w 453"/>
                <a:gd name="T35" fmla="*/ 517 h 661"/>
                <a:gd name="T36" fmla="*/ 20 w 453"/>
                <a:gd name="T37" fmla="*/ 526 h 661"/>
                <a:gd name="T38" fmla="*/ 55 w 453"/>
                <a:gd name="T39" fmla="*/ 526 h 661"/>
                <a:gd name="T40" fmla="*/ 71 w 453"/>
                <a:gd name="T41" fmla="*/ 548 h 661"/>
                <a:gd name="T42" fmla="*/ 73 w 453"/>
                <a:gd name="T43" fmla="*/ 590 h 661"/>
                <a:gd name="T44" fmla="*/ 67 w 453"/>
                <a:gd name="T45" fmla="*/ 630 h 661"/>
                <a:gd name="T46" fmla="*/ 433 w 453"/>
                <a:gd name="T47" fmla="*/ 661 h 661"/>
                <a:gd name="T48" fmla="*/ 442 w 453"/>
                <a:gd name="T49" fmla="*/ 582 h 661"/>
                <a:gd name="T50" fmla="*/ 415 w 453"/>
                <a:gd name="T51" fmla="*/ 568 h 661"/>
                <a:gd name="T52" fmla="*/ 373 w 453"/>
                <a:gd name="T53" fmla="*/ 557 h 661"/>
                <a:gd name="T54" fmla="*/ 353 w 453"/>
                <a:gd name="T55" fmla="*/ 549 h 661"/>
                <a:gd name="T56" fmla="*/ 340 w 453"/>
                <a:gd name="T57" fmla="*/ 537 h 661"/>
                <a:gd name="T58" fmla="*/ 333 w 453"/>
                <a:gd name="T59" fmla="*/ 515 h 661"/>
                <a:gd name="T60" fmla="*/ 333 w 453"/>
                <a:gd name="T61" fmla="*/ 464 h 661"/>
                <a:gd name="T62" fmla="*/ 337 w 453"/>
                <a:gd name="T63" fmla="*/ 428 h 661"/>
                <a:gd name="T64" fmla="*/ 351 w 453"/>
                <a:gd name="T65" fmla="*/ 397 h 661"/>
                <a:gd name="T66" fmla="*/ 373 w 453"/>
                <a:gd name="T67" fmla="*/ 364 h 661"/>
                <a:gd name="T68" fmla="*/ 392 w 453"/>
                <a:gd name="T69" fmla="*/ 330 h 661"/>
                <a:gd name="T70" fmla="*/ 399 w 453"/>
                <a:gd name="T71" fmla="*/ 297 h 661"/>
                <a:gd name="T72" fmla="*/ 389 w 453"/>
                <a:gd name="T73" fmla="*/ 267 h 661"/>
                <a:gd name="T74" fmla="*/ 373 w 453"/>
                <a:gd name="T75" fmla="*/ 246 h 661"/>
                <a:gd name="T76" fmla="*/ 343 w 453"/>
                <a:gd name="T77" fmla="*/ 217 h 661"/>
                <a:gd name="T78" fmla="*/ 333 w 453"/>
                <a:gd name="T79" fmla="*/ 192 h 661"/>
                <a:gd name="T80" fmla="*/ 335 w 453"/>
                <a:gd name="T81" fmla="*/ 173 h 661"/>
                <a:gd name="T82" fmla="*/ 353 w 453"/>
                <a:gd name="T83" fmla="*/ 164 h 661"/>
                <a:gd name="T84" fmla="*/ 406 w 453"/>
                <a:gd name="T85" fmla="*/ 162 h 661"/>
                <a:gd name="T86" fmla="*/ 395 w 453"/>
                <a:gd name="T87" fmla="*/ 151 h 661"/>
                <a:gd name="T88" fmla="*/ 379 w 453"/>
                <a:gd name="T89" fmla="*/ 117 h 661"/>
                <a:gd name="T90" fmla="*/ 371 w 453"/>
                <a:gd name="T91" fmla="*/ 73 h 661"/>
                <a:gd name="T92" fmla="*/ 373 w 453"/>
                <a:gd name="T93" fmla="*/ 45 h 661"/>
                <a:gd name="T94" fmla="*/ 367 w 453"/>
                <a:gd name="T95" fmla="*/ 11 h 661"/>
                <a:gd name="T96" fmla="*/ 347 w 453"/>
                <a:gd name="T97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3" h="661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26" name="Freeform 449"/>
            <p:cNvSpPr>
              <a:spLocks/>
            </p:cNvSpPr>
            <p:nvPr>
              <p:custDataLst>
                <p:tags r:id="rId317"/>
              </p:custDataLst>
            </p:nvPr>
          </p:nvSpPr>
          <p:spPr bwMode="auto">
            <a:xfrm>
              <a:off x="6677027" y="3017849"/>
              <a:ext cx="55563" cy="57150"/>
            </a:xfrm>
            <a:custGeom>
              <a:avLst/>
              <a:gdLst>
                <a:gd name="T0" fmla="*/ 0 w 126"/>
                <a:gd name="T1" fmla="*/ 56 h 105"/>
                <a:gd name="T2" fmla="*/ 4 w 126"/>
                <a:gd name="T3" fmla="*/ 49 h 105"/>
                <a:gd name="T4" fmla="*/ 10 w 126"/>
                <a:gd name="T5" fmla="*/ 41 h 105"/>
                <a:gd name="T6" fmla="*/ 16 w 126"/>
                <a:gd name="T7" fmla="*/ 33 h 105"/>
                <a:gd name="T8" fmla="*/ 24 w 126"/>
                <a:gd name="T9" fmla="*/ 25 h 105"/>
                <a:gd name="T10" fmla="*/ 37 w 126"/>
                <a:gd name="T11" fmla="*/ 11 h 105"/>
                <a:gd name="T12" fmla="*/ 47 w 126"/>
                <a:gd name="T13" fmla="*/ 0 h 105"/>
                <a:gd name="T14" fmla="*/ 113 w 126"/>
                <a:gd name="T15" fmla="*/ 0 h 105"/>
                <a:gd name="T16" fmla="*/ 114 w 126"/>
                <a:gd name="T17" fmla="*/ 4 h 105"/>
                <a:gd name="T18" fmla="*/ 115 w 126"/>
                <a:gd name="T19" fmla="*/ 8 h 105"/>
                <a:gd name="T20" fmla="*/ 117 w 126"/>
                <a:gd name="T21" fmla="*/ 12 h 105"/>
                <a:gd name="T22" fmla="*/ 119 w 126"/>
                <a:gd name="T23" fmla="*/ 14 h 105"/>
                <a:gd name="T24" fmla="*/ 124 w 126"/>
                <a:gd name="T25" fmla="*/ 20 h 105"/>
                <a:gd name="T26" fmla="*/ 126 w 126"/>
                <a:gd name="T27" fmla="*/ 24 h 105"/>
                <a:gd name="T28" fmla="*/ 126 w 126"/>
                <a:gd name="T29" fmla="*/ 32 h 105"/>
                <a:gd name="T30" fmla="*/ 125 w 126"/>
                <a:gd name="T31" fmla="*/ 41 h 105"/>
                <a:gd name="T32" fmla="*/ 124 w 126"/>
                <a:gd name="T33" fmla="*/ 48 h 105"/>
                <a:gd name="T34" fmla="*/ 122 w 126"/>
                <a:gd name="T35" fmla="*/ 55 h 105"/>
                <a:gd name="T36" fmla="*/ 119 w 126"/>
                <a:gd name="T37" fmla="*/ 62 h 105"/>
                <a:gd name="T38" fmla="*/ 116 w 126"/>
                <a:gd name="T39" fmla="*/ 69 h 105"/>
                <a:gd name="T40" fmla="*/ 112 w 126"/>
                <a:gd name="T41" fmla="*/ 75 h 105"/>
                <a:gd name="T42" fmla="*/ 108 w 126"/>
                <a:gd name="T43" fmla="*/ 81 h 105"/>
                <a:gd name="T44" fmla="*/ 104 w 126"/>
                <a:gd name="T45" fmla="*/ 86 h 105"/>
                <a:gd name="T46" fmla="*/ 99 w 126"/>
                <a:gd name="T47" fmla="*/ 90 h 105"/>
                <a:gd name="T48" fmla="*/ 93 w 126"/>
                <a:gd name="T49" fmla="*/ 94 h 105"/>
                <a:gd name="T50" fmla="*/ 88 w 126"/>
                <a:gd name="T51" fmla="*/ 99 h 105"/>
                <a:gd name="T52" fmla="*/ 81 w 126"/>
                <a:gd name="T53" fmla="*/ 101 h 105"/>
                <a:gd name="T54" fmla="*/ 74 w 126"/>
                <a:gd name="T55" fmla="*/ 103 h 105"/>
                <a:gd name="T56" fmla="*/ 67 w 126"/>
                <a:gd name="T57" fmla="*/ 105 h 105"/>
                <a:gd name="T58" fmla="*/ 60 w 126"/>
                <a:gd name="T59" fmla="*/ 105 h 105"/>
                <a:gd name="T60" fmla="*/ 48 w 126"/>
                <a:gd name="T61" fmla="*/ 104 h 105"/>
                <a:gd name="T62" fmla="*/ 38 w 126"/>
                <a:gd name="T63" fmla="*/ 102 h 105"/>
                <a:gd name="T64" fmla="*/ 31 w 126"/>
                <a:gd name="T65" fmla="*/ 98 h 105"/>
                <a:gd name="T66" fmla="*/ 24 w 126"/>
                <a:gd name="T67" fmla="*/ 92 h 105"/>
                <a:gd name="T68" fmla="*/ 20 w 126"/>
                <a:gd name="T69" fmla="*/ 86 h 105"/>
                <a:gd name="T70" fmla="*/ 16 w 126"/>
                <a:gd name="T71" fmla="*/ 78 h 105"/>
                <a:gd name="T72" fmla="*/ 14 w 126"/>
                <a:gd name="T73" fmla="*/ 70 h 105"/>
                <a:gd name="T74" fmla="*/ 13 w 126"/>
                <a:gd name="T75" fmla="*/ 62 h 105"/>
                <a:gd name="T76" fmla="*/ 0 w 126"/>
                <a:gd name="T77" fmla="*/ 5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6" h="105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27" name="Freeform 450"/>
            <p:cNvSpPr>
              <a:spLocks/>
            </p:cNvSpPr>
            <p:nvPr>
              <p:custDataLst>
                <p:tags r:id="rId318"/>
              </p:custDataLst>
            </p:nvPr>
          </p:nvSpPr>
          <p:spPr bwMode="auto">
            <a:xfrm>
              <a:off x="2032001" y="3281375"/>
              <a:ext cx="298450" cy="523877"/>
            </a:xfrm>
            <a:custGeom>
              <a:avLst/>
              <a:gdLst>
                <a:gd name="T0" fmla="*/ 671 w 684"/>
                <a:gd name="T1" fmla="*/ 573 h 998"/>
                <a:gd name="T2" fmla="*/ 680 w 684"/>
                <a:gd name="T3" fmla="*/ 550 h 998"/>
                <a:gd name="T4" fmla="*/ 671 w 684"/>
                <a:gd name="T5" fmla="*/ 491 h 998"/>
                <a:gd name="T6" fmla="*/ 659 w 684"/>
                <a:gd name="T7" fmla="*/ 423 h 998"/>
                <a:gd name="T8" fmla="*/ 678 w 684"/>
                <a:gd name="T9" fmla="*/ 389 h 998"/>
                <a:gd name="T10" fmla="*/ 557 w 684"/>
                <a:gd name="T11" fmla="*/ 361 h 998"/>
                <a:gd name="T12" fmla="*/ 533 w 684"/>
                <a:gd name="T13" fmla="*/ 326 h 998"/>
                <a:gd name="T14" fmla="*/ 462 w 684"/>
                <a:gd name="T15" fmla="*/ 310 h 998"/>
                <a:gd name="T16" fmla="*/ 402 w 684"/>
                <a:gd name="T17" fmla="*/ 270 h 998"/>
                <a:gd name="T18" fmla="*/ 375 w 684"/>
                <a:gd name="T19" fmla="*/ 201 h 998"/>
                <a:gd name="T20" fmla="*/ 375 w 684"/>
                <a:gd name="T21" fmla="*/ 133 h 998"/>
                <a:gd name="T22" fmla="*/ 395 w 684"/>
                <a:gd name="T23" fmla="*/ 84 h 998"/>
                <a:gd name="T24" fmla="*/ 435 w 684"/>
                <a:gd name="T25" fmla="*/ 48 h 998"/>
                <a:gd name="T26" fmla="*/ 463 w 684"/>
                <a:gd name="T27" fmla="*/ 11 h 998"/>
                <a:gd name="T28" fmla="*/ 389 w 684"/>
                <a:gd name="T29" fmla="*/ 39 h 998"/>
                <a:gd name="T30" fmla="*/ 335 w 684"/>
                <a:gd name="T31" fmla="*/ 68 h 998"/>
                <a:gd name="T32" fmla="*/ 304 w 684"/>
                <a:gd name="T33" fmla="*/ 78 h 998"/>
                <a:gd name="T34" fmla="*/ 278 w 684"/>
                <a:gd name="T35" fmla="*/ 84 h 998"/>
                <a:gd name="T36" fmla="*/ 241 w 684"/>
                <a:gd name="T37" fmla="*/ 81 h 998"/>
                <a:gd name="T38" fmla="*/ 217 w 684"/>
                <a:gd name="T39" fmla="*/ 108 h 998"/>
                <a:gd name="T40" fmla="*/ 196 w 684"/>
                <a:gd name="T41" fmla="*/ 175 h 998"/>
                <a:gd name="T42" fmla="*/ 157 w 684"/>
                <a:gd name="T43" fmla="*/ 227 h 998"/>
                <a:gd name="T44" fmla="*/ 107 w 684"/>
                <a:gd name="T45" fmla="*/ 284 h 998"/>
                <a:gd name="T46" fmla="*/ 90 w 684"/>
                <a:gd name="T47" fmla="*/ 317 h 998"/>
                <a:gd name="T48" fmla="*/ 86 w 684"/>
                <a:gd name="T49" fmla="*/ 356 h 998"/>
                <a:gd name="T50" fmla="*/ 97 w 684"/>
                <a:gd name="T51" fmla="*/ 382 h 998"/>
                <a:gd name="T52" fmla="*/ 97 w 684"/>
                <a:gd name="T53" fmla="*/ 451 h 998"/>
                <a:gd name="T54" fmla="*/ 95 w 684"/>
                <a:gd name="T55" fmla="*/ 525 h 998"/>
                <a:gd name="T56" fmla="*/ 72 w 684"/>
                <a:gd name="T57" fmla="*/ 563 h 998"/>
                <a:gd name="T58" fmla="*/ 37 w 684"/>
                <a:gd name="T59" fmla="*/ 592 h 998"/>
                <a:gd name="T60" fmla="*/ 11 w 684"/>
                <a:gd name="T61" fmla="*/ 612 h 998"/>
                <a:gd name="T62" fmla="*/ 30 w 684"/>
                <a:gd name="T63" fmla="*/ 668 h 998"/>
                <a:gd name="T64" fmla="*/ 123 w 684"/>
                <a:gd name="T65" fmla="*/ 725 h 998"/>
                <a:gd name="T66" fmla="*/ 175 w 684"/>
                <a:gd name="T67" fmla="*/ 728 h 998"/>
                <a:gd name="T68" fmla="*/ 234 w 684"/>
                <a:gd name="T69" fmla="*/ 746 h 998"/>
                <a:gd name="T70" fmla="*/ 299 w 684"/>
                <a:gd name="T71" fmla="*/ 795 h 998"/>
                <a:gd name="T72" fmla="*/ 337 w 684"/>
                <a:gd name="T73" fmla="*/ 850 h 998"/>
                <a:gd name="T74" fmla="*/ 367 w 684"/>
                <a:gd name="T75" fmla="*/ 881 h 998"/>
                <a:gd name="T76" fmla="*/ 412 w 684"/>
                <a:gd name="T77" fmla="*/ 886 h 998"/>
                <a:gd name="T78" fmla="*/ 462 w 684"/>
                <a:gd name="T79" fmla="*/ 876 h 998"/>
                <a:gd name="T80" fmla="*/ 492 w 684"/>
                <a:gd name="T81" fmla="*/ 878 h 998"/>
                <a:gd name="T82" fmla="*/ 515 w 684"/>
                <a:gd name="T83" fmla="*/ 904 h 998"/>
                <a:gd name="T84" fmla="*/ 513 w 684"/>
                <a:gd name="T85" fmla="*/ 922 h 998"/>
                <a:gd name="T86" fmla="*/ 488 w 684"/>
                <a:gd name="T87" fmla="*/ 937 h 998"/>
                <a:gd name="T88" fmla="*/ 488 w 684"/>
                <a:gd name="T89" fmla="*/ 963 h 998"/>
                <a:gd name="T90" fmla="*/ 511 w 684"/>
                <a:gd name="T91" fmla="*/ 994 h 998"/>
                <a:gd name="T92" fmla="*/ 542 w 684"/>
                <a:gd name="T93" fmla="*/ 962 h 998"/>
                <a:gd name="T94" fmla="*/ 566 w 684"/>
                <a:gd name="T95" fmla="*/ 861 h 998"/>
                <a:gd name="T96" fmla="*/ 571 w 684"/>
                <a:gd name="T97" fmla="*/ 803 h 998"/>
                <a:gd name="T98" fmla="*/ 555 w 684"/>
                <a:gd name="T99" fmla="*/ 771 h 998"/>
                <a:gd name="T100" fmla="*/ 523 w 684"/>
                <a:gd name="T101" fmla="*/ 749 h 998"/>
                <a:gd name="T102" fmla="*/ 521 w 684"/>
                <a:gd name="T103" fmla="*/ 723 h 998"/>
                <a:gd name="T104" fmla="*/ 566 w 684"/>
                <a:gd name="T105" fmla="*/ 700 h 998"/>
                <a:gd name="T106" fmla="*/ 556 w 684"/>
                <a:gd name="T107" fmla="*/ 665 h 998"/>
                <a:gd name="T108" fmla="*/ 556 w 684"/>
                <a:gd name="T109" fmla="*/ 649 h 998"/>
                <a:gd name="T110" fmla="*/ 655 w 684"/>
                <a:gd name="T111" fmla="*/ 62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4" h="998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28" name="Freeform 451"/>
            <p:cNvSpPr>
              <a:spLocks/>
            </p:cNvSpPr>
            <p:nvPr>
              <p:custDataLst>
                <p:tags r:id="rId319"/>
              </p:custDataLst>
            </p:nvPr>
          </p:nvSpPr>
          <p:spPr bwMode="auto">
            <a:xfrm>
              <a:off x="4284665" y="3549663"/>
              <a:ext cx="187325" cy="274639"/>
            </a:xfrm>
            <a:custGeom>
              <a:avLst/>
              <a:gdLst>
                <a:gd name="T0" fmla="*/ 429 w 429"/>
                <a:gd name="T1" fmla="*/ 22 h 524"/>
                <a:gd name="T2" fmla="*/ 428 w 429"/>
                <a:gd name="T3" fmla="*/ 43 h 524"/>
                <a:gd name="T4" fmla="*/ 424 w 429"/>
                <a:gd name="T5" fmla="*/ 54 h 524"/>
                <a:gd name="T6" fmla="*/ 415 w 429"/>
                <a:gd name="T7" fmla="*/ 67 h 524"/>
                <a:gd name="T8" fmla="*/ 413 w 429"/>
                <a:gd name="T9" fmla="*/ 81 h 524"/>
                <a:gd name="T10" fmla="*/ 414 w 429"/>
                <a:gd name="T11" fmla="*/ 160 h 524"/>
                <a:gd name="T12" fmla="*/ 408 w 429"/>
                <a:gd name="T13" fmla="*/ 207 h 524"/>
                <a:gd name="T14" fmla="*/ 396 w 429"/>
                <a:gd name="T15" fmla="*/ 241 h 524"/>
                <a:gd name="T16" fmla="*/ 372 w 429"/>
                <a:gd name="T17" fmla="*/ 278 h 524"/>
                <a:gd name="T18" fmla="*/ 338 w 429"/>
                <a:gd name="T19" fmla="*/ 309 h 524"/>
                <a:gd name="T20" fmla="*/ 319 w 429"/>
                <a:gd name="T21" fmla="*/ 333 h 524"/>
                <a:gd name="T22" fmla="*/ 312 w 429"/>
                <a:gd name="T23" fmla="*/ 412 h 524"/>
                <a:gd name="T24" fmla="*/ 304 w 429"/>
                <a:gd name="T25" fmla="*/ 439 h 524"/>
                <a:gd name="T26" fmla="*/ 290 w 429"/>
                <a:gd name="T27" fmla="*/ 448 h 524"/>
                <a:gd name="T28" fmla="*/ 269 w 429"/>
                <a:gd name="T29" fmla="*/ 455 h 524"/>
                <a:gd name="T30" fmla="*/ 253 w 429"/>
                <a:gd name="T31" fmla="*/ 472 h 524"/>
                <a:gd name="T32" fmla="*/ 234 w 429"/>
                <a:gd name="T33" fmla="*/ 500 h 524"/>
                <a:gd name="T34" fmla="*/ 223 w 429"/>
                <a:gd name="T35" fmla="*/ 505 h 524"/>
                <a:gd name="T36" fmla="*/ 201 w 429"/>
                <a:gd name="T37" fmla="*/ 504 h 524"/>
                <a:gd name="T38" fmla="*/ 189 w 429"/>
                <a:gd name="T39" fmla="*/ 498 h 524"/>
                <a:gd name="T40" fmla="*/ 145 w 429"/>
                <a:gd name="T41" fmla="*/ 500 h 524"/>
                <a:gd name="T42" fmla="*/ 123 w 429"/>
                <a:gd name="T43" fmla="*/ 500 h 524"/>
                <a:gd name="T44" fmla="*/ 113 w 429"/>
                <a:gd name="T45" fmla="*/ 494 h 524"/>
                <a:gd name="T46" fmla="*/ 95 w 429"/>
                <a:gd name="T47" fmla="*/ 493 h 524"/>
                <a:gd name="T48" fmla="*/ 78 w 429"/>
                <a:gd name="T49" fmla="*/ 502 h 524"/>
                <a:gd name="T50" fmla="*/ 62 w 429"/>
                <a:gd name="T51" fmla="*/ 519 h 524"/>
                <a:gd name="T52" fmla="*/ 27 w 429"/>
                <a:gd name="T53" fmla="*/ 491 h 524"/>
                <a:gd name="T54" fmla="*/ 6 w 429"/>
                <a:gd name="T55" fmla="*/ 447 h 524"/>
                <a:gd name="T56" fmla="*/ 25 w 429"/>
                <a:gd name="T57" fmla="*/ 430 h 524"/>
                <a:gd name="T58" fmla="*/ 42 w 429"/>
                <a:gd name="T59" fmla="*/ 424 h 524"/>
                <a:gd name="T60" fmla="*/ 61 w 429"/>
                <a:gd name="T61" fmla="*/ 428 h 524"/>
                <a:gd name="T62" fmla="*/ 58 w 429"/>
                <a:gd name="T63" fmla="*/ 418 h 524"/>
                <a:gd name="T64" fmla="*/ 45 w 429"/>
                <a:gd name="T65" fmla="*/ 386 h 524"/>
                <a:gd name="T66" fmla="*/ 47 w 429"/>
                <a:gd name="T67" fmla="*/ 366 h 524"/>
                <a:gd name="T68" fmla="*/ 57 w 429"/>
                <a:gd name="T69" fmla="*/ 356 h 524"/>
                <a:gd name="T70" fmla="*/ 71 w 429"/>
                <a:gd name="T71" fmla="*/ 352 h 524"/>
                <a:gd name="T72" fmla="*/ 89 w 429"/>
                <a:gd name="T73" fmla="*/ 337 h 524"/>
                <a:gd name="T74" fmla="*/ 104 w 429"/>
                <a:gd name="T75" fmla="*/ 333 h 524"/>
                <a:gd name="T76" fmla="*/ 115 w 429"/>
                <a:gd name="T77" fmla="*/ 342 h 524"/>
                <a:gd name="T78" fmla="*/ 135 w 429"/>
                <a:gd name="T79" fmla="*/ 359 h 524"/>
                <a:gd name="T80" fmla="*/ 154 w 429"/>
                <a:gd name="T81" fmla="*/ 351 h 524"/>
                <a:gd name="T82" fmla="*/ 181 w 429"/>
                <a:gd name="T83" fmla="*/ 353 h 524"/>
                <a:gd name="T84" fmla="*/ 199 w 429"/>
                <a:gd name="T85" fmla="*/ 340 h 524"/>
                <a:gd name="T86" fmla="*/ 210 w 429"/>
                <a:gd name="T87" fmla="*/ 315 h 524"/>
                <a:gd name="T88" fmla="*/ 213 w 429"/>
                <a:gd name="T89" fmla="*/ 290 h 524"/>
                <a:gd name="T90" fmla="*/ 215 w 429"/>
                <a:gd name="T91" fmla="*/ 269 h 524"/>
                <a:gd name="T92" fmla="*/ 201 w 429"/>
                <a:gd name="T93" fmla="*/ 236 h 524"/>
                <a:gd name="T94" fmla="*/ 188 w 429"/>
                <a:gd name="T95" fmla="*/ 203 h 524"/>
                <a:gd name="T96" fmla="*/ 207 w 429"/>
                <a:gd name="T97" fmla="*/ 177 h 524"/>
                <a:gd name="T98" fmla="*/ 210 w 429"/>
                <a:gd name="T99" fmla="*/ 164 h 524"/>
                <a:gd name="T100" fmla="*/ 200 w 429"/>
                <a:gd name="T101" fmla="*/ 155 h 524"/>
                <a:gd name="T102" fmla="*/ 197 w 429"/>
                <a:gd name="T103" fmla="*/ 137 h 524"/>
                <a:gd name="T104" fmla="*/ 188 w 429"/>
                <a:gd name="T105" fmla="*/ 129 h 524"/>
                <a:gd name="T106" fmla="*/ 161 w 429"/>
                <a:gd name="T107" fmla="*/ 132 h 524"/>
                <a:gd name="T108" fmla="*/ 137 w 429"/>
                <a:gd name="T109" fmla="*/ 131 h 524"/>
                <a:gd name="T110" fmla="*/ 125 w 429"/>
                <a:gd name="T111" fmla="*/ 119 h 524"/>
                <a:gd name="T112" fmla="*/ 123 w 429"/>
                <a:gd name="T113" fmla="*/ 103 h 524"/>
                <a:gd name="T114" fmla="*/ 132 w 429"/>
                <a:gd name="T115" fmla="*/ 76 h 524"/>
                <a:gd name="T116" fmla="*/ 306 w 429"/>
                <a:gd name="T117" fmla="*/ 38 h 524"/>
                <a:gd name="T118" fmla="*/ 323 w 429"/>
                <a:gd name="T119" fmla="*/ 17 h 524"/>
                <a:gd name="T120" fmla="*/ 343 w 429"/>
                <a:gd name="T121" fmla="*/ 7 h 524"/>
                <a:gd name="T122" fmla="*/ 374 w 429"/>
                <a:gd name="T123" fmla="*/ 5 h 524"/>
                <a:gd name="T124" fmla="*/ 408 w 429"/>
                <a:gd name="T125" fmla="*/ 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9" h="524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29" name="Freeform 452"/>
            <p:cNvSpPr>
              <a:spLocks/>
            </p:cNvSpPr>
            <p:nvPr>
              <p:custDataLst>
                <p:tags r:id="rId320"/>
              </p:custDataLst>
            </p:nvPr>
          </p:nvSpPr>
          <p:spPr bwMode="auto">
            <a:xfrm>
              <a:off x="4316415" y="2192346"/>
              <a:ext cx="127000" cy="114301"/>
            </a:xfrm>
            <a:custGeom>
              <a:avLst/>
              <a:gdLst>
                <a:gd name="T0" fmla="*/ 259 w 292"/>
                <a:gd name="T1" fmla="*/ 93 h 223"/>
                <a:gd name="T2" fmla="*/ 166 w 292"/>
                <a:gd name="T3" fmla="*/ 77 h 223"/>
                <a:gd name="T4" fmla="*/ 152 w 292"/>
                <a:gd name="T5" fmla="*/ 79 h 223"/>
                <a:gd name="T6" fmla="*/ 139 w 292"/>
                <a:gd name="T7" fmla="*/ 79 h 223"/>
                <a:gd name="T8" fmla="*/ 126 w 292"/>
                <a:gd name="T9" fmla="*/ 77 h 223"/>
                <a:gd name="T10" fmla="*/ 119 w 292"/>
                <a:gd name="T11" fmla="*/ 93 h 223"/>
                <a:gd name="T12" fmla="*/ 144 w 292"/>
                <a:gd name="T13" fmla="*/ 131 h 223"/>
                <a:gd name="T14" fmla="*/ 168 w 292"/>
                <a:gd name="T15" fmla="*/ 157 h 223"/>
                <a:gd name="T16" fmla="*/ 189 w 292"/>
                <a:gd name="T17" fmla="*/ 185 h 223"/>
                <a:gd name="T18" fmla="*/ 197 w 292"/>
                <a:gd name="T19" fmla="*/ 202 h 223"/>
                <a:gd name="T20" fmla="*/ 205 w 292"/>
                <a:gd name="T21" fmla="*/ 222 h 223"/>
                <a:gd name="T22" fmla="*/ 175 w 292"/>
                <a:gd name="T23" fmla="*/ 223 h 223"/>
                <a:gd name="T24" fmla="*/ 161 w 292"/>
                <a:gd name="T25" fmla="*/ 222 h 223"/>
                <a:gd name="T26" fmla="*/ 146 w 292"/>
                <a:gd name="T27" fmla="*/ 216 h 223"/>
                <a:gd name="T28" fmla="*/ 134 w 292"/>
                <a:gd name="T29" fmla="*/ 209 h 223"/>
                <a:gd name="T30" fmla="*/ 127 w 292"/>
                <a:gd name="T31" fmla="*/ 198 h 223"/>
                <a:gd name="T32" fmla="*/ 121 w 292"/>
                <a:gd name="T33" fmla="*/ 187 h 223"/>
                <a:gd name="T34" fmla="*/ 113 w 292"/>
                <a:gd name="T35" fmla="*/ 180 h 223"/>
                <a:gd name="T36" fmla="*/ 91 w 292"/>
                <a:gd name="T37" fmla="*/ 145 h 223"/>
                <a:gd name="T38" fmla="*/ 68 w 292"/>
                <a:gd name="T39" fmla="*/ 113 h 223"/>
                <a:gd name="T40" fmla="*/ 55 w 292"/>
                <a:gd name="T41" fmla="*/ 99 h 223"/>
                <a:gd name="T42" fmla="*/ 42 w 292"/>
                <a:gd name="T43" fmla="*/ 87 h 223"/>
                <a:gd name="T44" fmla="*/ 27 w 292"/>
                <a:gd name="T45" fmla="*/ 79 h 223"/>
                <a:gd name="T46" fmla="*/ 13 w 292"/>
                <a:gd name="T47" fmla="*/ 75 h 223"/>
                <a:gd name="T48" fmla="*/ 4 w 292"/>
                <a:gd name="T49" fmla="*/ 65 h 223"/>
                <a:gd name="T50" fmla="*/ 1 w 292"/>
                <a:gd name="T51" fmla="*/ 58 h 223"/>
                <a:gd name="T52" fmla="*/ 0 w 292"/>
                <a:gd name="T53" fmla="*/ 49 h 223"/>
                <a:gd name="T54" fmla="*/ 40 w 292"/>
                <a:gd name="T55" fmla="*/ 55 h 223"/>
                <a:gd name="T56" fmla="*/ 70 w 292"/>
                <a:gd name="T57" fmla="*/ 55 h 223"/>
                <a:gd name="T58" fmla="*/ 91 w 292"/>
                <a:gd name="T59" fmla="*/ 50 h 223"/>
                <a:gd name="T60" fmla="*/ 106 w 292"/>
                <a:gd name="T61" fmla="*/ 41 h 223"/>
                <a:gd name="T62" fmla="*/ 127 w 292"/>
                <a:gd name="T63" fmla="*/ 20 h 223"/>
                <a:gd name="T64" fmla="*/ 138 w 292"/>
                <a:gd name="T65" fmla="*/ 9 h 223"/>
                <a:gd name="T66" fmla="*/ 152 w 292"/>
                <a:gd name="T67" fmla="*/ 0 h 223"/>
                <a:gd name="T68" fmla="*/ 172 w 292"/>
                <a:gd name="T69" fmla="*/ 14 h 223"/>
                <a:gd name="T70" fmla="*/ 194 w 292"/>
                <a:gd name="T71" fmla="*/ 26 h 223"/>
                <a:gd name="T72" fmla="*/ 218 w 292"/>
                <a:gd name="T73" fmla="*/ 34 h 223"/>
                <a:gd name="T74" fmla="*/ 246 w 292"/>
                <a:gd name="T75" fmla="*/ 37 h 223"/>
                <a:gd name="T76" fmla="*/ 262 w 292"/>
                <a:gd name="T77" fmla="*/ 34 h 223"/>
                <a:gd name="T78" fmla="*/ 279 w 292"/>
                <a:gd name="T79" fmla="*/ 31 h 223"/>
                <a:gd name="T80" fmla="*/ 285 w 292"/>
                <a:gd name="T81" fmla="*/ 47 h 223"/>
                <a:gd name="T82" fmla="*/ 287 w 292"/>
                <a:gd name="T83" fmla="*/ 49 h 223"/>
                <a:gd name="T84" fmla="*/ 292 w 292"/>
                <a:gd name="T85" fmla="*/ 6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2" h="223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30" name="Freeform 453"/>
            <p:cNvSpPr>
              <a:spLocks/>
            </p:cNvSpPr>
            <p:nvPr>
              <p:custDataLst>
                <p:tags r:id="rId321"/>
              </p:custDataLst>
            </p:nvPr>
          </p:nvSpPr>
          <p:spPr bwMode="auto">
            <a:xfrm>
              <a:off x="4267202" y="2051057"/>
              <a:ext cx="168275" cy="77788"/>
            </a:xfrm>
            <a:custGeom>
              <a:avLst/>
              <a:gdLst>
                <a:gd name="T0" fmla="*/ 375 w 379"/>
                <a:gd name="T1" fmla="*/ 94 h 147"/>
                <a:gd name="T2" fmla="*/ 360 w 379"/>
                <a:gd name="T3" fmla="*/ 101 h 147"/>
                <a:gd name="T4" fmla="*/ 354 w 379"/>
                <a:gd name="T5" fmla="*/ 108 h 147"/>
                <a:gd name="T6" fmla="*/ 347 w 379"/>
                <a:gd name="T7" fmla="*/ 117 h 147"/>
                <a:gd name="T8" fmla="*/ 333 w 379"/>
                <a:gd name="T9" fmla="*/ 127 h 147"/>
                <a:gd name="T10" fmla="*/ 320 w 379"/>
                <a:gd name="T11" fmla="*/ 131 h 147"/>
                <a:gd name="T12" fmla="*/ 311 w 379"/>
                <a:gd name="T13" fmla="*/ 132 h 147"/>
                <a:gd name="T14" fmla="*/ 301 w 379"/>
                <a:gd name="T15" fmla="*/ 130 h 147"/>
                <a:gd name="T16" fmla="*/ 291 w 379"/>
                <a:gd name="T17" fmla="*/ 126 h 147"/>
                <a:gd name="T18" fmla="*/ 281 w 379"/>
                <a:gd name="T19" fmla="*/ 119 h 147"/>
                <a:gd name="T20" fmla="*/ 275 w 379"/>
                <a:gd name="T21" fmla="*/ 116 h 147"/>
                <a:gd name="T22" fmla="*/ 269 w 379"/>
                <a:gd name="T23" fmla="*/ 118 h 147"/>
                <a:gd name="T24" fmla="*/ 267 w 379"/>
                <a:gd name="T25" fmla="*/ 123 h 147"/>
                <a:gd name="T26" fmla="*/ 266 w 379"/>
                <a:gd name="T27" fmla="*/ 140 h 147"/>
                <a:gd name="T28" fmla="*/ 257 w 379"/>
                <a:gd name="T29" fmla="*/ 145 h 147"/>
                <a:gd name="T30" fmla="*/ 244 w 379"/>
                <a:gd name="T31" fmla="*/ 140 h 147"/>
                <a:gd name="T32" fmla="*/ 229 w 379"/>
                <a:gd name="T33" fmla="*/ 131 h 147"/>
                <a:gd name="T34" fmla="*/ 113 w 379"/>
                <a:gd name="T35" fmla="*/ 141 h 147"/>
                <a:gd name="T36" fmla="*/ 80 w 379"/>
                <a:gd name="T37" fmla="*/ 124 h 147"/>
                <a:gd name="T38" fmla="*/ 58 w 379"/>
                <a:gd name="T39" fmla="*/ 109 h 147"/>
                <a:gd name="T40" fmla="*/ 45 w 379"/>
                <a:gd name="T41" fmla="*/ 94 h 147"/>
                <a:gd name="T42" fmla="*/ 37 w 379"/>
                <a:gd name="T43" fmla="*/ 82 h 147"/>
                <a:gd name="T44" fmla="*/ 26 w 379"/>
                <a:gd name="T45" fmla="*/ 59 h 147"/>
                <a:gd name="T46" fmla="*/ 16 w 379"/>
                <a:gd name="T47" fmla="*/ 48 h 147"/>
                <a:gd name="T48" fmla="*/ 0 w 379"/>
                <a:gd name="T49" fmla="*/ 36 h 147"/>
                <a:gd name="T50" fmla="*/ 29 w 379"/>
                <a:gd name="T51" fmla="*/ 40 h 147"/>
                <a:gd name="T52" fmla="*/ 52 w 379"/>
                <a:gd name="T53" fmla="*/ 38 h 147"/>
                <a:gd name="T54" fmla="*/ 72 w 379"/>
                <a:gd name="T55" fmla="*/ 33 h 147"/>
                <a:gd name="T56" fmla="*/ 87 w 379"/>
                <a:gd name="T57" fmla="*/ 25 h 147"/>
                <a:gd name="T58" fmla="*/ 119 w 379"/>
                <a:gd name="T59" fmla="*/ 8 h 147"/>
                <a:gd name="T60" fmla="*/ 138 w 379"/>
                <a:gd name="T61" fmla="*/ 2 h 147"/>
                <a:gd name="T62" fmla="*/ 159 w 379"/>
                <a:gd name="T63" fmla="*/ 0 h 147"/>
                <a:gd name="T64" fmla="*/ 200 w 379"/>
                <a:gd name="T65" fmla="*/ 23 h 147"/>
                <a:gd name="T66" fmla="*/ 244 w 379"/>
                <a:gd name="T67" fmla="*/ 45 h 147"/>
                <a:gd name="T68" fmla="*/ 292 w 379"/>
                <a:gd name="T69" fmla="*/ 67 h 147"/>
                <a:gd name="T70" fmla="*/ 333 w 379"/>
                <a:gd name="T71" fmla="*/ 80 h 147"/>
                <a:gd name="T72" fmla="*/ 354 w 379"/>
                <a:gd name="T73" fmla="*/ 86 h 147"/>
                <a:gd name="T74" fmla="*/ 379 w 379"/>
                <a:gd name="T75" fmla="*/ 9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9" h="147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31" name="Freeform 454"/>
            <p:cNvSpPr>
              <a:spLocks/>
            </p:cNvSpPr>
            <p:nvPr>
              <p:custDataLst>
                <p:tags r:id="rId322"/>
              </p:custDataLst>
            </p:nvPr>
          </p:nvSpPr>
          <p:spPr bwMode="auto">
            <a:xfrm>
              <a:off x="4230690" y="1906595"/>
              <a:ext cx="30162" cy="60325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9 h 67"/>
                <a:gd name="T4" fmla="*/ 0 w 61"/>
                <a:gd name="T5" fmla="*/ 18 h 67"/>
                <a:gd name="T6" fmla="*/ 1 w 61"/>
                <a:gd name="T7" fmla="*/ 24 h 67"/>
                <a:gd name="T8" fmla="*/ 2 w 61"/>
                <a:gd name="T9" fmla="*/ 30 h 67"/>
                <a:gd name="T10" fmla="*/ 3 w 61"/>
                <a:gd name="T11" fmla="*/ 36 h 67"/>
                <a:gd name="T12" fmla="*/ 6 w 61"/>
                <a:gd name="T13" fmla="*/ 42 h 67"/>
                <a:gd name="T14" fmla="*/ 12 w 61"/>
                <a:gd name="T15" fmla="*/ 55 h 67"/>
                <a:gd name="T16" fmla="*/ 21 w 61"/>
                <a:gd name="T17" fmla="*/ 67 h 67"/>
                <a:gd name="T18" fmla="*/ 28 w 61"/>
                <a:gd name="T19" fmla="*/ 65 h 67"/>
                <a:gd name="T20" fmla="*/ 35 w 61"/>
                <a:gd name="T21" fmla="*/ 61 h 67"/>
                <a:gd name="T22" fmla="*/ 42 w 61"/>
                <a:gd name="T23" fmla="*/ 58 h 67"/>
                <a:gd name="T24" fmla="*/ 48 w 61"/>
                <a:gd name="T25" fmla="*/ 53 h 67"/>
                <a:gd name="T26" fmla="*/ 53 w 61"/>
                <a:gd name="T27" fmla="*/ 47 h 67"/>
                <a:gd name="T28" fmla="*/ 57 w 61"/>
                <a:gd name="T29" fmla="*/ 40 h 67"/>
                <a:gd name="T30" fmla="*/ 59 w 61"/>
                <a:gd name="T31" fmla="*/ 32 h 67"/>
                <a:gd name="T32" fmla="*/ 61 w 61"/>
                <a:gd name="T33" fmla="*/ 24 h 67"/>
                <a:gd name="T34" fmla="*/ 53 w 61"/>
                <a:gd name="T35" fmla="*/ 14 h 67"/>
                <a:gd name="T36" fmla="*/ 41 w 61"/>
                <a:gd name="T37" fmla="*/ 0 h 67"/>
                <a:gd name="T38" fmla="*/ 28 w 61"/>
                <a:gd name="T39" fmla="*/ 3 h 67"/>
                <a:gd name="T40" fmla="*/ 18 w 61"/>
                <a:gd name="T41" fmla="*/ 4 h 67"/>
                <a:gd name="T42" fmla="*/ 13 w 61"/>
                <a:gd name="T43" fmla="*/ 4 h 67"/>
                <a:gd name="T44" fmla="*/ 10 w 61"/>
                <a:gd name="T45" fmla="*/ 3 h 67"/>
                <a:gd name="T46" fmla="*/ 6 w 61"/>
                <a:gd name="T47" fmla="*/ 2 h 67"/>
                <a:gd name="T48" fmla="*/ 0 w 61"/>
                <a:gd name="T4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" h="67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32" name="Freeform 455"/>
            <p:cNvSpPr>
              <a:spLocks/>
            </p:cNvSpPr>
            <p:nvPr>
              <p:custDataLst>
                <p:tags r:id="rId323"/>
              </p:custDataLst>
            </p:nvPr>
          </p:nvSpPr>
          <p:spPr bwMode="auto">
            <a:xfrm>
              <a:off x="4202115" y="1911357"/>
              <a:ext cx="25400" cy="58738"/>
            </a:xfrm>
            <a:custGeom>
              <a:avLst/>
              <a:gdLst>
                <a:gd name="T0" fmla="*/ 0 w 60"/>
                <a:gd name="T1" fmla="*/ 6 h 55"/>
                <a:gd name="T2" fmla="*/ 0 w 60"/>
                <a:gd name="T3" fmla="*/ 24 h 55"/>
                <a:gd name="T4" fmla="*/ 5 w 60"/>
                <a:gd name="T5" fmla="*/ 32 h 55"/>
                <a:gd name="T6" fmla="*/ 10 w 60"/>
                <a:gd name="T7" fmla="*/ 40 h 55"/>
                <a:gd name="T8" fmla="*/ 16 w 60"/>
                <a:gd name="T9" fmla="*/ 45 h 55"/>
                <a:gd name="T10" fmla="*/ 21 w 60"/>
                <a:gd name="T11" fmla="*/ 49 h 55"/>
                <a:gd name="T12" fmla="*/ 27 w 60"/>
                <a:gd name="T13" fmla="*/ 52 h 55"/>
                <a:gd name="T14" fmla="*/ 33 w 60"/>
                <a:gd name="T15" fmla="*/ 54 h 55"/>
                <a:gd name="T16" fmla="*/ 40 w 60"/>
                <a:gd name="T17" fmla="*/ 55 h 55"/>
                <a:gd name="T18" fmla="*/ 46 w 60"/>
                <a:gd name="T19" fmla="*/ 55 h 55"/>
                <a:gd name="T20" fmla="*/ 53 w 60"/>
                <a:gd name="T21" fmla="*/ 52 h 55"/>
                <a:gd name="T22" fmla="*/ 60 w 60"/>
                <a:gd name="T23" fmla="*/ 49 h 55"/>
                <a:gd name="T24" fmla="*/ 50 w 60"/>
                <a:gd name="T25" fmla="*/ 34 h 55"/>
                <a:gd name="T26" fmla="*/ 42 w 60"/>
                <a:gd name="T27" fmla="*/ 22 h 55"/>
                <a:gd name="T28" fmla="*/ 39 w 60"/>
                <a:gd name="T29" fmla="*/ 17 h 55"/>
                <a:gd name="T30" fmla="*/ 35 w 60"/>
                <a:gd name="T31" fmla="*/ 12 h 55"/>
                <a:gd name="T32" fmla="*/ 34 w 60"/>
                <a:gd name="T33" fmla="*/ 6 h 55"/>
                <a:gd name="T34" fmla="*/ 33 w 60"/>
                <a:gd name="T35" fmla="*/ 0 h 55"/>
                <a:gd name="T36" fmla="*/ 23 w 60"/>
                <a:gd name="T37" fmla="*/ 1 h 55"/>
                <a:gd name="T38" fmla="*/ 15 w 60"/>
                <a:gd name="T39" fmla="*/ 3 h 55"/>
                <a:gd name="T40" fmla="*/ 7 w 60"/>
                <a:gd name="T41" fmla="*/ 5 h 55"/>
                <a:gd name="T42" fmla="*/ 0 w 60"/>
                <a:gd name="T43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5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33" name="Freeform 456"/>
            <p:cNvSpPr>
              <a:spLocks/>
            </p:cNvSpPr>
            <p:nvPr>
              <p:custDataLst>
                <p:tags r:id="rId324"/>
              </p:custDataLst>
            </p:nvPr>
          </p:nvSpPr>
          <p:spPr bwMode="auto">
            <a:xfrm>
              <a:off x="4171952" y="1857381"/>
              <a:ext cx="52388" cy="77788"/>
            </a:xfrm>
            <a:custGeom>
              <a:avLst/>
              <a:gdLst>
                <a:gd name="T0" fmla="*/ 74 w 120"/>
                <a:gd name="T1" fmla="*/ 129 h 148"/>
                <a:gd name="T2" fmla="*/ 70 w 120"/>
                <a:gd name="T3" fmla="*/ 131 h 148"/>
                <a:gd name="T4" fmla="*/ 67 w 120"/>
                <a:gd name="T5" fmla="*/ 132 h 148"/>
                <a:gd name="T6" fmla="*/ 64 w 120"/>
                <a:gd name="T7" fmla="*/ 133 h 148"/>
                <a:gd name="T8" fmla="*/ 60 w 120"/>
                <a:gd name="T9" fmla="*/ 133 h 148"/>
                <a:gd name="T10" fmla="*/ 56 w 120"/>
                <a:gd name="T11" fmla="*/ 133 h 148"/>
                <a:gd name="T12" fmla="*/ 53 w 120"/>
                <a:gd name="T13" fmla="*/ 132 h 148"/>
                <a:gd name="T14" fmla="*/ 50 w 120"/>
                <a:gd name="T15" fmla="*/ 131 h 148"/>
                <a:gd name="T16" fmla="*/ 47 w 120"/>
                <a:gd name="T17" fmla="*/ 129 h 148"/>
                <a:gd name="T18" fmla="*/ 41 w 120"/>
                <a:gd name="T19" fmla="*/ 128 h 148"/>
                <a:gd name="T20" fmla="*/ 34 w 120"/>
                <a:gd name="T21" fmla="*/ 125 h 148"/>
                <a:gd name="T22" fmla="*/ 26 w 120"/>
                <a:gd name="T23" fmla="*/ 120 h 148"/>
                <a:gd name="T24" fmla="*/ 19 w 120"/>
                <a:gd name="T25" fmla="*/ 115 h 148"/>
                <a:gd name="T26" fmla="*/ 11 w 120"/>
                <a:gd name="T27" fmla="*/ 108 h 148"/>
                <a:gd name="T28" fmla="*/ 6 w 120"/>
                <a:gd name="T29" fmla="*/ 101 h 148"/>
                <a:gd name="T30" fmla="*/ 3 w 120"/>
                <a:gd name="T31" fmla="*/ 97 h 148"/>
                <a:gd name="T32" fmla="*/ 2 w 120"/>
                <a:gd name="T33" fmla="*/ 94 h 148"/>
                <a:gd name="T34" fmla="*/ 1 w 120"/>
                <a:gd name="T35" fmla="*/ 90 h 148"/>
                <a:gd name="T36" fmla="*/ 0 w 120"/>
                <a:gd name="T37" fmla="*/ 87 h 148"/>
                <a:gd name="T38" fmla="*/ 2 w 120"/>
                <a:gd name="T39" fmla="*/ 73 h 148"/>
                <a:gd name="T40" fmla="*/ 8 w 120"/>
                <a:gd name="T41" fmla="*/ 55 h 148"/>
                <a:gd name="T42" fmla="*/ 14 w 120"/>
                <a:gd name="T43" fmla="*/ 35 h 148"/>
                <a:gd name="T44" fmla="*/ 20 w 120"/>
                <a:gd name="T45" fmla="*/ 18 h 148"/>
                <a:gd name="T46" fmla="*/ 32 w 120"/>
                <a:gd name="T47" fmla="*/ 17 h 148"/>
                <a:gd name="T48" fmla="*/ 42 w 120"/>
                <a:gd name="T49" fmla="*/ 16 h 148"/>
                <a:gd name="T50" fmla="*/ 51 w 120"/>
                <a:gd name="T51" fmla="*/ 14 h 148"/>
                <a:gd name="T52" fmla="*/ 58 w 120"/>
                <a:gd name="T53" fmla="*/ 11 h 148"/>
                <a:gd name="T54" fmla="*/ 70 w 120"/>
                <a:gd name="T55" fmla="*/ 5 h 148"/>
                <a:gd name="T56" fmla="*/ 80 w 120"/>
                <a:gd name="T57" fmla="*/ 0 h 148"/>
                <a:gd name="T58" fmla="*/ 85 w 120"/>
                <a:gd name="T59" fmla="*/ 2 h 148"/>
                <a:gd name="T60" fmla="*/ 93 w 120"/>
                <a:gd name="T61" fmla="*/ 7 h 148"/>
                <a:gd name="T62" fmla="*/ 98 w 120"/>
                <a:gd name="T63" fmla="*/ 10 h 148"/>
                <a:gd name="T64" fmla="*/ 102 w 120"/>
                <a:gd name="T65" fmla="*/ 13 h 148"/>
                <a:gd name="T66" fmla="*/ 106 w 120"/>
                <a:gd name="T67" fmla="*/ 16 h 148"/>
                <a:gd name="T68" fmla="*/ 107 w 120"/>
                <a:gd name="T69" fmla="*/ 18 h 148"/>
                <a:gd name="T70" fmla="*/ 100 w 120"/>
                <a:gd name="T71" fmla="*/ 28 h 148"/>
                <a:gd name="T72" fmla="*/ 93 w 120"/>
                <a:gd name="T73" fmla="*/ 37 h 148"/>
                <a:gd name="T74" fmla="*/ 95 w 120"/>
                <a:gd name="T75" fmla="*/ 42 h 148"/>
                <a:gd name="T76" fmla="*/ 98 w 120"/>
                <a:gd name="T77" fmla="*/ 49 h 148"/>
                <a:gd name="T78" fmla="*/ 102 w 120"/>
                <a:gd name="T79" fmla="*/ 56 h 148"/>
                <a:gd name="T80" fmla="*/ 107 w 120"/>
                <a:gd name="T81" fmla="*/ 63 h 148"/>
                <a:gd name="T82" fmla="*/ 115 w 120"/>
                <a:gd name="T83" fmla="*/ 75 h 148"/>
                <a:gd name="T84" fmla="*/ 120 w 120"/>
                <a:gd name="T85" fmla="*/ 79 h 148"/>
                <a:gd name="T86" fmla="*/ 113 w 120"/>
                <a:gd name="T87" fmla="*/ 81 h 148"/>
                <a:gd name="T88" fmla="*/ 107 w 120"/>
                <a:gd name="T89" fmla="*/ 84 h 148"/>
                <a:gd name="T90" fmla="*/ 100 w 120"/>
                <a:gd name="T91" fmla="*/ 87 h 148"/>
                <a:gd name="T92" fmla="*/ 96 w 120"/>
                <a:gd name="T93" fmla="*/ 91 h 148"/>
                <a:gd name="T94" fmla="*/ 90 w 120"/>
                <a:gd name="T95" fmla="*/ 95 h 148"/>
                <a:gd name="T96" fmla="*/ 87 w 120"/>
                <a:gd name="T97" fmla="*/ 99 h 148"/>
                <a:gd name="T98" fmla="*/ 82 w 120"/>
                <a:gd name="T99" fmla="*/ 104 h 148"/>
                <a:gd name="T100" fmla="*/ 80 w 120"/>
                <a:gd name="T101" fmla="*/ 109 h 148"/>
                <a:gd name="T102" fmla="*/ 78 w 120"/>
                <a:gd name="T103" fmla="*/ 114 h 148"/>
                <a:gd name="T104" fmla="*/ 77 w 120"/>
                <a:gd name="T105" fmla="*/ 120 h 148"/>
                <a:gd name="T106" fmla="*/ 76 w 120"/>
                <a:gd name="T107" fmla="*/ 125 h 148"/>
                <a:gd name="T108" fmla="*/ 75 w 120"/>
                <a:gd name="T109" fmla="*/ 130 h 148"/>
                <a:gd name="T110" fmla="*/ 76 w 120"/>
                <a:gd name="T111" fmla="*/ 135 h 148"/>
                <a:gd name="T112" fmla="*/ 77 w 120"/>
                <a:gd name="T113" fmla="*/ 140 h 148"/>
                <a:gd name="T114" fmla="*/ 78 w 120"/>
                <a:gd name="T115" fmla="*/ 144 h 148"/>
                <a:gd name="T116" fmla="*/ 80 w 120"/>
                <a:gd name="T117" fmla="*/ 148 h 148"/>
                <a:gd name="T118" fmla="*/ 74 w 120"/>
                <a:gd name="T119" fmla="*/ 12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0" h="148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34" name="Freeform 457"/>
            <p:cNvSpPr>
              <a:spLocks/>
            </p:cNvSpPr>
            <p:nvPr>
              <p:custDataLst>
                <p:tags r:id="rId325"/>
              </p:custDataLst>
            </p:nvPr>
          </p:nvSpPr>
          <p:spPr bwMode="auto">
            <a:xfrm>
              <a:off x="4603752" y="2662247"/>
              <a:ext cx="273050" cy="307976"/>
            </a:xfrm>
            <a:custGeom>
              <a:avLst/>
              <a:gdLst>
                <a:gd name="T0" fmla="*/ 21 w 631"/>
                <a:gd name="T1" fmla="*/ 2 h 592"/>
                <a:gd name="T2" fmla="*/ 32 w 631"/>
                <a:gd name="T3" fmla="*/ 4 h 592"/>
                <a:gd name="T4" fmla="*/ 54 w 631"/>
                <a:gd name="T5" fmla="*/ 8 h 592"/>
                <a:gd name="T6" fmla="*/ 78 w 631"/>
                <a:gd name="T7" fmla="*/ 11 h 592"/>
                <a:gd name="T8" fmla="*/ 104 w 631"/>
                <a:gd name="T9" fmla="*/ 19 h 592"/>
                <a:gd name="T10" fmla="*/ 130 w 631"/>
                <a:gd name="T11" fmla="*/ 32 h 592"/>
                <a:gd name="T12" fmla="*/ 146 w 631"/>
                <a:gd name="T13" fmla="*/ 40 h 592"/>
                <a:gd name="T14" fmla="*/ 159 w 631"/>
                <a:gd name="T15" fmla="*/ 43 h 592"/>
                <a:gd name="T16" fmla="*/ 189 w 631"/>
                <a:gd name="T17" fmla="*/ 43 h 592"/>
                <a:gd name="T18" fmla="*/ 227 w 631"/>
                <a:gd name="T19" fmla="*/ 37 h 592"/>
                <a:gd name="T20" fmla="*/ 277 w 631"/>
                <a:gd name="T21" fmla="*/ 23 h 592"/>
                <a:gd name="T22" fmla="*/ 399 w 631"/>
                <a:gd name="T23" fmla="*/ 38 h 592"/>
                <a:gd name="T24" fmla="*/ 403 w 631"/>
                <a:gd name="T25" fmla="*/ 69 h 592"/>
                <a:gd name="T26" fmla="*/ 410 w 631"/>
                <a:gd name="T27" fmla="*/ 95 h 592"/>
                <a:gd name="T28" fmla="*/ 417 w 631"/>
                <a:gd name="T29" fmla="*/ 119 h 592"/>
                <a:gd name="T30" fmla="*/ 427 w 631"/>
                <a:gd name="T31" fmla="*/ 140 h 592"/>
                <a:gd name="T32" fmla="*/ 450 w 631"/>
                <a:gd name="T33" fmla="*/ 175 h 592"/>
                <a:gd name="T34" fmla="*/ 472 w 631"/>
                <a:gd name="T35" fmla="*/ 204 h 592"/>
                <a:gd name="T36" fmla="*/ 482 w 631"/>
                <a:gd name="T37" fmla="*/ 222 h 592"/>
                <a:gd name="T38" fmla="*/ 485 w 631"/>
                <a:gd name="T39" fmla="*/ 240 h 592"/>
                <a:gd name="T40" fmla="*/ 491 w 631"/>
                <a:gd name="T41" fmla="*/ 255 h 592"/>
                <a:gd name="T42" fmla="*/ 496 w 631"/>
                <a:gd name="T43" fmla="*/ 261 h 592"/>
                <a:gd name="T44" fmla="*/ 505 w 631"/>
                <a:gd name="T45" fmla="*/ 266 h 592"/>
                <a:gd name="T46" fmla="*/ 513 w 631"/>
                <a:gd name="T47" fmla="*/ 270 h 592"/>
                <a:gd name="T48" fmla="*/ 519 w 631"/>
                <a:gd name="T49" fmla="*/ 278 h 592"/>
                <a:gd name="T50" fmla="*/ 533 w 631"/>
                <a:gd name="T51" fmla="*/ 303 h 592"/>
                <a:gd name="T52" fmla="*/ 541 w 631"/>
                <a:gd name="T53" fmla="*/ 331 h 592"/>
                <a:gd name="T54" fmla="*/ 545 w 631"/>
                <a:gd name="T55" fmla="*/ 358 h 592"/>
                <a:gd name="T56" fmla="*/ 548 w 631"/>
                <a:gd name="T57" fmla="*/ 368 h 592"/>
                <a:gd name="T58" fmla="*/ 557 w 631"/>
                <a:gd name="T59" fmla="*/ 381 h 592"/>
                <a:gd name="T60" fmla="*/ 583 w 631"/>
                <a:gd name="T61" fmla="*/ 415 h 592"/>
                <a:gd name="T62" fmla="*/ 612 w 631"/>
                <a:gd name="T63" fmla="*/ 447 h 592"/>
                <a:gd name="T64" fmla="*/ 631 w 631"/>
                <a:gd name="T65" fmla="*/ 463 h 592"/>
                <a:gd name="T66" fmla="*/ 612 w 631"/>
                <a:gd name="T67" fmla="*/ 481 h 592"/>
                <a:gd name="T68" fmla="*/ 624 w 631"/>
                <a:gd name="T69" fmla="*/ 496 h 592"/>
                <a:gd name="T70" fmla="*/ 626 w 631"/>
                <a:gd name="T71" fmla="*/ 507 h 592"/>
                <a:gd name="T72" fmla="*/ 626 w 631"/>
                <a:gd name="T73" fmla="*/ 516 h 592"/>
                <a:gd name="T74" fmla="*/ 631 w 631"/>
                <a:gd name="T75" fmla="*/ 531 h 592"/>
                <a:gd name="T76" fmla="*/ 626 w 631"/>
                <a:gd name="T77" fmla="*/ 539 h 592"/>
                <a:gd name="T78" fmla="*/ 617 w 631"/>
                <a:gd name="T79" fmla="*/ 548 h 592"/>
                <a:gd name="T80" fmla="*/ 592 w 631"/>
                <a:gd name="T81" fmla="*/ 569 h 592"/>
                <a:gd name="T82" fmla="*/ 558 w 631"/>
                <a:gd name="T83" fmla="*/ 592 h 592"/>
                <a:gd name="T84" fmla="*/ 46 w 631"/>
                <a:gd name="T85" fmla="*/ 174 h 592"/>
                <a:gd name="T86" fmla="*/ 25 w 631"/>
                <a:gd name="T87" fmla="*/ 157 h 592"/>
                <a:gd name="T88" fmla="*/ 11 w 631"/>
                <a:gd name="T89" fmla="*/ 138 h 592"/>
                <a:gd name="T90" fmla="*/ 2 w 631"/>
                <a:gd name="T91" fmla="*/ 117 h 592"/>
                <a:gd name="T92" fmla="*/ 0 w 631"/>
                <a:gd name="T93" fmla="*/ 93 h 592"/>
                <a:gd name="T94" fmla="*/ 3 w 631"/>
                <a:gd name="T95" fmla="*/ 89 h 592"/>
                <a:gd name="T96" fmla="*/ 10 w 631"/>
                <a:gd name="T97" fmla="*/ 83 h 592"/>
                <a:gd name="T98" fmla="*/ 17 w 631"/>
                <a:gd name="T99" fmla="*/ 77 h 592"/>
                <a:gd name="T100" fmla="*/ 20 w 631"/>
                <a:gd name="T101" fmla="*/ 69 h 592"/>
                <a:gd name="T102" fmla="*/ 18 w 631"/>
                <a:gd name="T103" fmla="*/ 53 h 592"/>
                <a:gd name="T104" fmla="*/ 13 w 631"/>
                <a:gd name="T105" fmla="*/ 42 h 592"/>
                <a:gd name="T106" fmla="*/ 9 w 631"/>
                <a:gd name="T107" fmla="*/ 34 h 592"/>
                <a:gd name="T108" fmla="*/ 7 w 631"/>
                <a:gd name="T109" fmla="*/ 26 h 592"/>
                <a:gd name="T110" fmla="*/ 13 w 631"/>
                <a:gd name="T111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31" h="592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35" name="Freeform 458"/>
            <p:cNvSpPr>
              <a:spLocks/>
            </p:cNvSpPr>
            <p:nvPr>
              <p:custDataLst>
                <p:tags r:id="rId326"/>
              </p:custDataLst>
            </p:nvPr>
          </p:nvSpPr>
          <p:spPr bwMode="auto">
            <a:xfrm>
              <a:off x="4198940" y="2297121"/>
              <a:ext cx="17462" cy="57150"/>
            </a:xfrm>
            <a:custGeom>
              <a:avLst/>
              <a:gdLst>
                <a:gd name="T0" fmla="*/ 7 w 40"/>
                <a:gd name="T1" fmla="*/ 31 h 93"/>
                <a:gd name="T2" fmla="*/ 10 w 40"/>
                <a:gd name="T3" fmla="*/ 30 h 93"/>
                <a:gd name="T4" fmla="*/ 14 w 40"/>
                <a:gd name="T5" fmla="*/ 26 h 93"/>
                <a:gd name="T6" fmla="*/ 20 w 40"/>
                <a:gd name="T7" fmla="*/ 20 h 93"/>
                <a:gd name="T8" fmla="*/ 25 w 40"/>
                <a:gd name="T9" fmla="*/ 15 h 93"/>
                <a:gd name="T10" fmla="*/ 35 w 40"/>
                <a:gd name="T11" fmla="*/ 4 h 93"/>
                <a:gd name="T12" fmla="*/ 40 w 40"/>
                <a:gd name="T13" fmla="*/ 0 h 93"/>
                <a:gd name="T14" fmla="*/ 37 w 40"/>
                <a:gd name="T15" fmla="*/ 26 h 93"/>
                <a:gd name="T16" fmla="*/ 35 w 40"/>
                <a:gd name="T17" fmla="*/ 53 h 93"/>
                <a:gd name="T18" fmla="*/ 34 w 40"/>
                <a:gd name="T19" fmla="*/ 65 h 93"/>
                <a:gd name="T20" fmla="*/ 34 w 40"/>
                <a:gd name="T21" fmla="*/ 77 h 93"/>
                <a:gd name="T22" fmla="*/ 35 w 40"/>
                <a:gd name="T23" fmla="*/ 82 h 93"/>
                <a:gd name="T24" fmla="*/ 36 w 40"/>
                <a:gd name="T25" fmla="*/ 86 h 93"/>
                <a:gd name="T26" fmla="*/ 37 w 40"/>
                <a:gd name="T27" fmla="*/ 90 h 93"/>
                <a:gd name="T28" fmla="*/ 40 w 40"/>
                <a:gd name="T29" fmla="*/ 93 h 93"/>
                <a:gd name="T30" fmla="*/ 26 w 40"/>
                <a:gd name="T31" fmla="*/ 93 h 93"/>
                <a:gd name="T32" fmla="*/ 13 w 40"/>
                <a:gd name="T33" fmla="*/ 93 h 93"/>
                <a:gd name="T34" fmla="*/ 11 w 40"/>
                <a:gd name="T35" fmla="*/ 92 h 93"/>
                <a:gd name="T36" fmla="*/ 8 w 40"/>
                <a:gd name="T37" fmla="*/ 91 h 93"/>
                <a:gd name="T38" fmla="*/ 6 w 40"/>
                <a:gd name="T39" fmla="*/ 88 h 93"/>
                <a:gd name="T40" fmla="*/ 4 w 40"/>
                <a:gd name="T41" fmla="*/ 86 h 93"/>
                <a:gd name="T42" fmla="*/ 1 w 40"/>
                <a:gd name="T43" fmla="*/ 80 h 93"/>
                <a:gd name="T44" fmla="*/ 0 w 40"/>
                <a:gd name="T45" fmla="*/ 73 h 93"/>
                <a:gd name="T46" fmla="*/ 1 w 40"/>
                <a:gd name="T47" fmla="*/ 64 h 93"/>
                <a:gd name="T48" fmla="*/ 3 w 40"/>
                <a:gd name="T49" fmla="*/ 50 h 93"/>
                <a:gd name="T50" fmla="*/ 6 w 40"/>
                <a:gd name="T51" fmla="*/ 37 h 93"/>
                <a:gd name="T52" fmla="*/ 7 w 40"/>
                <a:gd name="T53" fmla="*/ 3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93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36" name="Freeform 459"/>
            <p:cNvSpPr>
              <a:spLocks/>
            </p:cNvSpPr>
            <p:nvPr>
              <p:custDataLst>
                <p:tags r:id="rId327"/>
              </p:custDataLst>
            </p:nvPr>
          </p:nvSpPr>
          <p:spPr bwMode="auto">
            <a:xfrm>
              <a:off x="3838577" y="2047882"/>
              <a:ext cx="295275" cy="273051"/>
            </a:xfrm>
            <a:custGeom>
              <a:avLst/>
              <a:gdLst>
                <a:gd name="T0" fmla="*/ 149 w 664"/>
                <a:gd name="T1" fmla="*/ 445 h 518"/>
                <a:gd name="T2" fmla="*/ 151 w 664"/>
                <a:gd name="T3" fmla="*/ 431 h 518"/>
                <a:gd name="T4" fmla="*/ 146 w 664"/>
                <a:gd name="T5" fmla="*/ 400 h 518"/>
                <a:gd name="T6" fmla="*/ 151 w 664"/>
                <a:gd name="T7" fmla="*/ 353 h 518"/>
                <a:gd name="T8" fmla="*/ 146 w 664"/>
                <a:gd name="T9" fmla="*/ 298 h 518"/>
                <a:gd name="T10" fmla="*/ 134 w 664"/>
                <a:gd name="T11" fmla="*/ 251 h 518"/>
                <a:gd name="T12" fmla="*/ 109 w 664"/>
                <a:gd name="T13" fmla="*/ 241 h 518"/>
                <a:gd name="T14" fmla="*/ 20 w 664"/>
                <a:gd name="T15" fmla="*/ 192 h 518"/>
                <a:gd name="T16" fmla="*/ 24 w 664"/>
                <a:gd name="T17" fmla="*/ 171 h 518"/>
                <a:gd name="T18" fmla="*/ 36 w 664"/>
                <a:gd name="T19" fmla="*/ 159 h 518"/>
                <a:gd name="T20" fmla="*/ 48 w 664"/>
                <a:gd name="T21" fmla="*/ 148 h 518"/>
                <a:gd name="T22" fmla="*/ 100 w 664"/>
                <a:gd name="T23" fmla="*/ 155 h 518"/>
                <a:gd name="T24" fmla="*/ 125 w 664"/>
                <a:gd name="T25" fmla="*/ 152 h 518"/>
                <a:gd name="T26" fmla="*/ 147 w 664"/>
                <a:gd name="T27" fmla="*/ 157 h 518"/>
                <a:gd name="T28" fmla="*/ 165 w 664"/>
                <a:gd name="T29" fmla="*/ 94 h 518"/>
                <a:gd name="T30" fmla="*/ 185 w 664"/>
                <a:gd name="T31" fmla="*/ 109 h 518"/>
                <a:gd name="T32" fmla="*/ 207 w 664"/>
                <a:gd name="T33" fmla="*/ 110 h 518"/>
                <a:gd name="T34" fmla="*/ 236 w 664"/>
                <a:gd name="T35" fmla="*/ 99 h 518"/>
                <a:gd name="T36" fmla="*/ 264 w 664"/>
                <a:gd name="T37" fmla="*/ 80 h 518"/>
                <a:gd name="T38" fmla="*/ 289 w 664"/>
                <a:gd name="T39" fmla="*/ 57 h 518"/>
                <a:gd name="T40" fmla="*/ 308 w 664"/>
                <a:gd name="T41" fmla="*/ 32 h 518"/>
                <a:gd name="T42" fmla="*/ 318 w 664"/>
                <a:gd name="T43" fmla="*/ 12 h 518"/>
                <a:gd name="T44" fmla="*/ 370 w 664"/>
                <a:gd name="T45" fmla="*/ 4 h 518"/>
                <a:gd name="T46" fmla="*/ 404 w 664"/>
                <a:gd name="T47" fmla="*/ 32 h 518"/>
                <a:gd name="T48" fmla="*/ 457 w 664"/>
                <a:gd name="T49" fmla="*/ 61 h 518"/>
                <a:gd name="T50" fmla="*/ 511 w 664"/>
                <a:gd name="T51" fmla="*/ 90 h 518"/>
                <a:gd name="T52" fmla="*/ 552 w 664"/>
                <a:gd name="T53" fmla="*/ 107 h 518"/>
                <a:gd name="T54" fmla="*/ 578 w 664"/>
                <a:gd name="T55" fmla="*/ 116 h 518"/>
                <a:gd name="T56" fmla="*/ 623 w 664"/>
                <a:gd name="T57" fmla="*/ 121 h 518"/>
                <a:gd name="T58" fmla="*/ 658 w 664"/>
                <a:gd name="T59" fmla="*/ 136 h 518"/>
                <a:gd name="T60" fmla="*/ 645 w 664"/>
                <a:gd name="T61" fmla="*/ 166 h 518"/>
                <a:gd name="T62" fmla="*/ 620 w 664"/>
                <a:gd name="T63" fmla="*/ 236 h 518"/>
                <a:gd name="T64" fmla="*/ 598 w 664"/>
                <a:gd name="T65" fmla="*/ 272 h 518"/>
                <a:gd name="T66" fmla="*/ 585 w 664"/>
                <a:gd name="T67" fmla="*/ 286 h 518"/>
                <a:gd name="T68" fmla="*/ 599 w 664"/>
                <a:gd name="T69" fmla="*/ 298 h 518"/>
                <a:gd name="T70" fmla="*/ 618 w 664"/>
                <a:gd name="T71" fmla="*/ 307 h 518"/>
                <a:gd name="T72" fmla="*/ 623 w 664"/>
                <a:gd name="T73" fmla="*/ 334 h 518"/>
                <a:gd name="T74" fmla="*/ 620 w 664"/>
                <a:gd name="T75" fmla="*/ 347 h 518"/>
                <a:gd name="T76" fmla="*/ 618 w 664"/>
                <a:gd name="T77" fmla="*/ 372 h 518"/>
                <a:gd name="T78" fmla="*/ 622 w 664"/>
                <a:gd name="T79" fmla="*/ 399 h 518"/>
                <a:gd name="T80" fmla="*/ 632 w 664"/>
                <a:gd name="T81" fmla="*/ 423 h 518"/>
                <a:gd name="T82" fmla="*/ 608 w 664"/>
                <a:gd name="T83" fmla="*/ 457 h 518"/>
                <a:gd name="T84" fmla="*/ 569 w 664"/>
                <a:gd name="T85" fmla="*/ 484 h 518"/>
                <a:gd name="T86" fmla="*/ 542 w 664"/>
                <a:gd name="T87" fmla="*/ 489 h 518"/>
                <a:gd name="T88" fmla="*/ 509 w 664"/>
                <a:gd name="T89" fmla="*/ 481 h 518"/>
                <a:gd name="T90" fmla="*/ 477 w 664"/>
                <a:gd name="T91" fmla="*/ 460 h 518"/>
                <a:gd name="T92" fmla="*/ 463 w 664"/>
                <a:gd name="T93" fmla="*/ 456 h 518"/>
                <a:gd name="T94" fmla="*/ 443 w 664"/>
                <a:gd name="T95" fmla="*/ 457 h 518"/>
                <a:gd name="T96" fmla="*/ 423 w 664"/>
                <a:gd name="T97" fmla="*/ 465 h 518"/>
                <a:gd name="T98" fmla="*/ 406 w 664"/>
                <a:gd name="T99" fmla="*/ 477 h 518"/>
                <a:gd name="T100" fmla="*/ 388 w 664"/>
                <a:gd name="T101" fmla="*/ 503 h 518"/>
                <a:gd name="T102" fmla="*/ 385 w 664"/>
                <a:gd name="T103" fmla="*/ 517 h 518"/>
                <a:gd name="T104" fmla="*/ 333 w 664"/>
                <a:gd name="T105" fmla="*/ 515 h 518"/>
                <a:gd name="T106" fmla="*/ 317 w 664"/>
                <a:gd name="T107" fmla="*/ 507 h 518"/>
                <a:gd name="T108" fmla="*/ 307 w 664"/>
                <a:gd name="T109" fmla="*/ 500 h 518"/>
                <a:gd name="T110" fmla="*/ 296 w 664"/>
                <a:gd name="T111" fmla="*/ 508 h 518"/>
                <a:gd name="T112" fmla="*/ 287 w 664"/>
                <a:gd name="T113" fmla="*/ 516 h 518"/>
                <a:gd name="T114" fmla="*/ 268 w 664"/>
                <a:gd name="T115" fmla="*/ 516 h 518"/>
                <a:gd name="T116" fmla="*/ 227 w 664"/>
                <a:gd name="T117" fmla="*/ 506 h 518"/>
                <a:gd name="T118" fmla="*/ 185 w 664"/>
                <a:gd name="T119" fmla="*/ 487 h 518"/>
                <a:gd name="T120" fmla="*/ 160 w 664"/>
                <a:gd name="T121" fmla="*/ 469 h 518"/>
                <a:gd name="T122" fmla="*/ 146 w 664"/>
                <a:gd name="T123" fmla="*/ 45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64" h="518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37" name="Freeform 460"/>
            <p:cNvSpPr>
              <a:spLocks/>
            </p:cNvSpPr>
            <p:nvPr>
              <p:custDataLst>
                <p:tags r:id="rId328"/>
              </p:custDataLst>
            </p:nvPr>
          </p:nvSpPr>
          <p:spPr bwMode="auto">
            <a:xfrm>
              <a:off x="4919665" y="2282833"/>
              <a:ext cx="150812" cy="82550"/>
            </a:xfrm>
            <a:custGeom>
              <a:avLst/>
              <a:gdLst>
                <a:gd name="T0" fmla="*/ 332 w 352"/>
                <a:gd name="T1" fmla="*/ 91 h 153"/>
                <a:gd name="T2" fmla="*/ 352 w 352"/>
                <a:gd name="T3" fmla="*/ 153 h 153"/>
                <a:gd name="T4" fmla="*/ 326 w 352"/>
                <a:gd name="T5" fmla="*/ 141 h 153"/>
                <a:gd name="T6" fmla="*/ 299 w 352"/>
                <a:gd name="T7" fmla="*/ 129 h 153"/>
                <a:gd name="T8" fmla="*/ 266 w 352"/>
                <a:gd name="T9" fmla="*/ 141 h 153"/>
                <a:gd name="T10" fmla="*/ 232 w 352"/>
                <a:gd name="T11" fmla="*/ 141 h 153"/>
                <a:gd name="T12" fmla="*/ 227 w 352"/>
                <a:gd name="T13" fmla="*/ 135 h 153"/>
                <a:gd name="T14" fmla="*/ 226 w 352"/>
                <a:gd name="T15" fmla="*/ 135 h 153"/>
                <a:gd name="T16" fmla="*/ 219 w 352"/>
                <a:gd name="T17" fmla="*/ 129 h 153"/>
                <a:gd name="T18" fmla="*/ 213 w 352"/>
                <a:gd name="T19" fmla="*/ 125 h 153"/>
                <a:gd name="T20" fmla="*/ 205 w 352"/>
                <a:gd name="T21" fmla="*/ 121 h 153"/>
                <a:gd name="T22" fmla="*/ 197 w 352"/>
                <a:gd name="T23" fmla="*/ 118 h 153"/>
                <a:gd name="T24" fmla="*/ 181 w 352"/>
                <a:gd name="T25" fmla="*/ 113 h 153"/>
                <a:gd name="T26" fmla="*/ 163 w 352"/>
                <a:gd name="T27" fmla="*/ 110 h 153"/>
                <a:gd name="T28" fmla="*/ 126 w 352"/>
                <a:gd name="T29" fmla="*/ 107 h 153"/>
                <a:gd name="T30" fmla="*/ 86 w 352"/>
                <a:gd name="T31" fmla="*/ 104 h 153"/>
                <a:gd name="T32" fmla="*/ 85 w 352"/>
                <a:gd name="T33" fmla="*/ 94 h 153"/>
                <a:gd name="T34" fmla="*/ 82 w 352"/>
                <a:gd name="T35" fmla="*/ 84 h 153"/>
                <a:gd name="T36" fmla="*/ 80 w 352"/>
                <a:gd name="T37" fmla="*/ 75 h 153"/>
                <a:gd name="T38" fmla="*/ 75 w 352"/>
                <a:gd name="T39" fmla="*/ 67 h 153"/>
                <a:gd name="T40" fmla="*/ 71 w 352"/>
                <a:gd name="T41" fmla="*/ 59 h 153"/>
                <a:gd name="T42" fmla="*/ 67 w 352"/>
                <a:gd name="T43" fmla="*/ 52 h 153"/>
                <a:gd name="T44" fmla="*/ 61 w 352"/>
                <a:gd name="T45" fmla="*/ 44 h 153"/>
                <a:gd name="T46" fmla="*/ 56 w 352"/>
                <a:gd name="T47" fmla="*/ 37 h 153"/>
                <a:gd name="T48" fmla="*/ 44 w 352"/>
                <a:gd name="T49" fmla="*/ 26 h 153"/>
                <a:gd name="T50" fmla="*/ 29 w 352"/>
                <a:gd name="T51" fmla="*/ 16 h 153"/>
                <a:gd name="T52" fmla="*/ 15 w 352"/>
                <a:gd name="T53" fmla="*/ 7 h 153"/>
                <a:gd name="T54" fmla="*/ 0 w 352"/>
                <a:gd name="T55" fmla="*/ 0 h 153"/>
                <a:gd name="T56" fmla="*/ 7 w 352"/>
                <a:gd name="T57" fmla="*/ 0 h 153"/>
                <a:gd name="T58" fmla="*/ 60 w 352"/>
                <a:gd name="T59" fmla="*/ 18 h 153"/>
                <a:gd name="T60" fmla="*/ 106 w 352"/>
                <a:gd name="T61" fmla="*/ 30 h 153"/>
                <a:gd name="T62" fmla="*/ 134 w 352"/>
                <a:gd name="T63" fmla="*/ 18 h 153"/>
                <a:gd name="T64" fmla="*/ 180 w 352"/>
                <a:gd name="T65" fmla="*/ 36 h 153"/>
                <a:gd name="T66" fmla="*/ 206 w 352"/>
                <a:gd name="T67" fmla="*/ 55 h 153"/>
                <a:gd name="T68" fmla="*/ 246 w 352"/>
                <a:gd name="T69" fmla="*/ 49 h 153"/>
                <a:gd name="T70" fmla="*/ 286 w 352"/>
                <a:gd name="T71" fmla="*/ 61 h 153"/>
                <a:gd name="T72" fmla="*/ 313 w 352"/>
                <a:gd name="T73" fmla="*/ 79 h 153"/>
                <a:gd name="T74" fmla="*/ 332 w 352"/>
                <a:gd name="T75" fmla="*/ 9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2" h="153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38" name="Freeform 461"/>
            <p:cNvSpPr>
              <a:spLocks/>
            </p:cNvSpPr>
            <p:nvPr>
              <p:custDataLst>
                <p:tags r:id="rId329"/>
              </p:custDataLst>
            </p:nvPr>
          </p:nvSpPr>
          <p:spPr bwMode="auto">
            <a:xfrm>
              <a:off x="4468815" y="2343158"/>
              <a:ext cx="147637" cy="173039"/>
            </a:xfrm>
            <a:custGeom>
              <a:avLst/>
              <a:gdLst>
                <a:gd name="T0" fmla="*/ 230 w 331"/>
                <a:gd name="T1" fmla="*/ 40 h 327"/>
                <a:gd name="T2" fmla="*/ 193 w 331"/>
                <a:gd name="T3" fmla="*/ 56 h 327"/>
                <a:gd name="T4" fmla="*/ 182 w 331"/>
                <a:gd name="T5" fmla="*/ 67 h 327"/>
                <a:gd name="T6" fmla="*/ 181 w 331"/>
                <a:gd name="T7" fmla="*/ 81 h 327"/>
                <a:gd name="T8" fmla="*/ 184 w 331"/>
                <a:gd name="T9" fmla="*/ 94 h 327"/>
                <a:gd name="T10" fmla="*/ 177 w 331"/>
                <a:gd name="T11" fmla="*/ 102 h 327"/>
                <a:gd name="T12" fmla="*/ 168 w 331"/>
                <a:gd name="T13" fmla="*/ 105 h 327"/>
                <a:gd name="T14" fmla="*/ 160 w 331"/>
                <a:gd name="T15" fmla="*/ 98 h 327"/>
                <a:gd name="T16" fmla="*/ 149 w 331"/>
                <a:gd name="T17" fmla="*/ 85 h 327"/>
                <a:gd name="T18" fmla="*/ 126 w 331"/>
                <a:gd name="T19" fmla="*/ 74 h 327"/>
                <a:gd name="T20" fmla="*/ 127 w 331"/>
                <a:gd name="T21" fmla="*/ 96 h 327"/>
                <a:gd name="T22" fmla="*/ 139 w 331"/>
                <a:gd name="T23" fmla="*/ 116 h 327"/>
                <a:gd name="T24" fmla="*/ 154 w 331"/>
                <a:gd name="T25" fmla="*/ 129 h 327"/>
                <a:gd name="T26" fmla="*/ 159 w 331"/>
                <a:gd name="T27" fmla="*/ 130 h 327"/>
                <a:gd name="T28" fmla="*/ 159 w 331"/>
                <a:gd name="T29" fmla="*/ 177 h 327"/>
                <a:gd name="T30" fmla="*/ 159 w 331"/>
                <a:gd name="T31" fmla="*/ 237 h 327"/>
                <a:gd name="T32" fmla="*/ 156 w 331"/>
                <a:gd name="T33" fmla="*/ 251 h 327"/>
                <a:gd name="T34" fmla="*/ 147 w 331"/>
                <a:gd name="T35" fmla="*/ 259 h 327"/>
                <a:gd name="T36" fmla="*/ 145 w 331"/>
                <a:gd name="T37" fmla="*/ 264 h 327"/>
                <a:gd name="T38" fmla="*/ 162 w 331"/>
                <a:gd name="T39" fmla="*/ 276 h 327"/>
                <a:gd name="T40" fmla="*/ 167 w 331"/>
                <a:gd name="T41" fmla="*/ 286 h 327"/>
                <a:gd name="T42" fmla="*/ 155 w 331"/>
                <a:gd name="T43" fmla="*/ 295 h 327"/>
                <a:gd name="T44" fmla="*/ 140 w 331"/>
                <a:gd name="T45" fmla="*/ 297 h 327"/>
                <a:gd name="T46" fmla="*/ 130 w 331"/>
                <a:gd name="T47" fmla="*/ 307 h 327"/>
                <a:gd name="T48" fmla="*/ 126 w 331"/>
                <a:gd name="T49" fmla="*/ 321 h 327"/>
                <a:gd name="T50" fmla="*/ 121 w 331"/>
                <a:gd name="T51" fmla="*/ 300 h 327"/>
                <a:gd name="T52" fmla="*/ 124 w 331"/>
                <a:gd name="T53" fmla="*/ 288 h 327"/>
                <a:gd name="T54" fmla="*/ 109 w 331"/>
                <a:gd name="T55" fmla="*/ 286 h 327"/>
                <a:gd name="T56" fmla="*/ 93 w 331"/>
                <a:gd name="T57" fmla="*/ 292 h 327"/>
                <a:gd name="T58" fmla="*/ 79 w 331"/>
                <a:gd name="T59" fmla="*/ 296 h 327"/>
                <a:gd name="T60" fmla="*/ 73 w 331"/>
                <a:gd name="T61" fmla="*/ 242 h 327"/>
                <a:gd name="T62" fmla="*/ 79 w 331"/>
                <a:gd name="T63" fmla="*/ 216 h 327"/>
                <a:gd name="T64" fmla="*/ 48 w 331"/>
                <a:gd name="T65" fmla="*/ 211 h 327"/>
                <a:gd name="T66" fmla="*/ 28 w 331"/>
                <a:gd name="T67" fmla="*/ 198 h 327"/>
                <a:gd name="T68" fmla="*/ 13 w 331"/>
                <a:gd name="T69" fmla="*/ 173 h 327"/>
                <a:gd name="T70" fmla="*/ 0 w 331"/>
                <a:gd name="T71" fmla="*/ 130 h 327"/>
                <a:gd name="T72" fmla="*/ 28 w 331"/>
                <a:gd name="T73" fmla="*/ 111 h 327"/>
                <a:gd name="T74" fmla="*/ 50 w 331"/>
                <a:gd name="T75" fmla="*/ 81 h 327"/>
                <a:gd name="T76" fmla="*/ 73 w 331"/>
                <a:gd name="T77" fmla="*/ 55 h 327"/>
                <a:gd name="T78" fmla="*/ 115 w 331"/>
                <a:gd name="T79" fmla="*/ 41 h 327"/>
                <a:gd name="T80" fmla="*/ 180 w 331"/>
                <a:gd name="T81" fmla="*/ 14 h 327"/>
                <a:gd name="T82" fmla="*/ 218 w 331"/>
                <a:gd name="T83" fmla="*/ 7 h 327"/>
                <a:gd name="T84" fmla="*/ 249 w 331"/>
                <a:gd name="T85" fmla="*/ 14 h 327"/>
                <a:gd name="T86" fmla="*/ 271 w 331"/>
                <a:gd name="T87" fmla="*/ 27 h 327"/>
                <a:gd name="T88" fmla="*/ 292 w 331"/>
                <a:gd name="T89" fmla="*/ 30 h 327"/>
                <a:gd name="T90" fmla="*/ 307 w 331"/>
                <a:gd name="T91" fmla="*/ 20 h 327"/>
                <a:gd name="T92" fmla="*/ 327 w 331"/>
                <a:gd name="T93" fmla="*/ 6 h 327"/>
                <a:gd name="T94" fmla="*/ 330 w 331"/>
                <a:gd name="T95" fmla="*/ 32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1" h="327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39" name="Freeform 462"/>
            <p:cNvSpPr>
              <a:spLocks/>
            </p:cNvSpPr>
            <p:nvPr>
              <p:custDataLst>
                <p:tags r:id="rId330"/>
              </p:custDataLst>
            </p:nvPr>
          </p:nvSpPr>
          <p:spPr bwMode="auto">
            <a:xfrm>
              <a:off x="4552952" y="2535247"/>
              <a:ext cx="69850" cy="57150"/>
            </a:xfrm>
            <a:custGeom>
              <a:avLst/>
              <a:gdLst>
                <a:gd name="T0" fmla="*/ 0 w 153"/>
                <a:gd name="T1" fmla="*/ 0 h 49"/>
                <a:gd name="T2" fmla="*/ 44 w 153"/>
                <a:gd name="T3" fmla="*/ 2 h 49"/>
                <a:gd name="T4" fmla="*/ 83 w 153"/>
                <a:gd name="T5" fmla="*/ 6 h 49"/>
                <a:gd name="T6" fmla="*/ 103 w 153"/>
                <a:gd name="T7" fmla="*/ 8 h 49"/>
                <a:gd name="T8" fmla="*/ 121 w 153"/>
                <a:gd name="T9" fmla="*/ 7 h 49"/>
                <a:gd name="T10" fmla="*/ 130 w 153"/>
                <a:gd name="T11" fmla="*/ 6 h 49"/>
                <a:gd name="T12" fmla="*/ 137 w 153"/>
                <a:gd name="T13" fmla="*/ 5 h 49"/>
                <a:gd name="T14" fmla="*/ 145 w 153"/>
                <a:gd name="T15" fmla="*/ 3 h 49"/>
                <a:gd name="T16" fmla="*/ 153 w 153"/>
                <a:gd name="T17" fmla="*/ 0 h 49"/>
                <a:gd name="T18" fmla="*/ 153 w 153"/>
                <a:gd name="T19" fmla="*/ 9 h 49"/>
                <a:gd name="T20" fmla="*/ 153 w 153"/>
                <a:gd name="T21" fmla="*/ 25 h 49"/>
                <a:gd name="T22" fmla="*/ 143 w 153"/>
                <a:gd name="T23" fmla="*/ 31 h 49"/>
                <a:gd name="T24" fmla="*/ 133 w 153"/>
                <a:gd name="T25" fmla="*/ 36 h 49"/>
                <a:gd name="T26" fmla="*/ 124 w 153"/>
                <a:gd name="T27" fmla="*/ 40 h 49"/>
                <a:gd name="T28" fmla="*/ 114 w 153"/>
                <a:gd name="T29" fmla="*/ 44 h 49"/>
                <a:gd name="T30" fmla="*/ 106 w 153"/>
                <a:gd name="T31" fmla="*/ 46 h 49"/>
                <a:gd name="T32" fmla="*/ 99 w 153"/>
                <a:gd name="T33" fmla="*/ 48 h 49"/>
                <a:gd name="T34" fmla="*/ 92 w 153"/>
                <a:gd name="T35" fmla="*/ 49 h 49"/>
                <a:gd name="T36" fmla="*/ 87 w 153"/>
                <a:gd name="T37" fmla="*/ 49 h 49"/>
                <a:gd name="T38" fmla="*/ 72 w 153"/>
                <a:gd name="T39" fmla="*/ 48 h 49"/>
                <a:gd name="T40" fmla="*/ 60 w 153"/>
                <a:gd name="T41" fmla="*/ 46 h 49"/>
                <a:gd name="T42" fmla="*/ 50 w 153"/>
                <a:gd name="T43" fmla="*/ 43 h 49"/>
                <a:gd name="T44" fmla="*/ 41 w 153"/>
                <a:gd name="T45" fmla="*/ 38 h 49"/>
                <a:gd name="T46" fmla="*/ 22 w 153"/>
                <a:gd name="T47" fmla="*/ 29 h 49"/>
                <a:gd name="T48" fmla="*/ 0 w 153"/>
                <a:gd name="T49" fmla="*/ 19 h 49"/>
                <a:gd name="T50" fmla="*/ 0 w 153"/>
                <a:gd name="T5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3" h="49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40" name="Freeform 463"/>
            <p:cNvSpPr>
              <a:spLocks/>
            </p:cNvSpPr>
            <p:nvPr>
              <p:custDataLst>
                <p:tags r:id="rId331"/>
              </p:custDataLst>
            </p:nvPr>
          </p:nvSpPr>
          <p:spPr bwMode="auto">
            <a:xfrm>
              <a:off x="3632202" y="3267087"/>
              <a:ext cx="187325" cy="158751"/>
            </a:xfrm>
            <a:custGeom>
              <a:avLst/>
              <a:gdLst>
                <a:gd name="T0" fmla="*/ 194 w 426"/>
                <a:gd name="T1" fmla="*/ 16 h 299"/>
                <a:gd name="T2" fmla="*/ 216 w 426"/>
                <a:gd name="T3" fmla="*/ 22 h 299"/>
                <a:gd name="T4" fmla="*/ 230 w 426"/>
                <a:gd name="T5" fmla="*/ 29 h 299"/>
                <a:gd name="T6" fmla="*/ 253 w 426"/>
                <a:gd name="T7" fmla="*/ 35 h 299"/>
                <a:gd name="T8" fmla="*/ 279 w 426"/>
                <a:gd name="T9" fmla="*/ 37 h 299"/>
                <a:gd name="T10" fmla="*/ 300 w 426"/>
                <a:gd name="T11" fmla="*/ 37 h 299"/>
                <a:gd name="T12" fmla="*/ 319 w 426"/>
                <a:gd name="T13" fmla="*/ 34 h 299"/>
                <a:gd name="T14" fmla="*/ 329 w 426"/>
                <a:gd name="T15" fmla="*/ 29 h 299"/>
                <a:gd name="T16" fmla="*/ 365 w 426"/>
                <a:gd name="T17" fmla="*/ 25 h 299"/>
                <a:gd name="T18" fmla="*/ 372 w 426"/>
                <a:gd name="T19" fmla="*/ 49 h 299"/>
                <a:gd name="T20" fmla="*/ 383 w 426"/>
                <a:gd name="T21" fmla="*/ 74 h 299"/>
                <a:gd name="T22" fmla="*/ 391 w 426"/>
                <a:gd name="T23" fmla="*/ 84 h 299"/>
                <a:gd name="T24" fmla="*/ 400 w 426"/>
                <a:gd name="T25" fmla="*/ 92 h 299"/>
                <a:gd name="T26" fmla="*/ 412 w 426"/>
                <a:gd name="T27" fmla="*/ 97 h 299"/>
                <a:gd name="T28" fmla="*/ 425 w 426"/>
                <a:gd name="T29" fmla="*/ 99 h 299"/>
                <a:gd name="T30" fmla="*/ 425 w 426"/>
                <a:gd name="T31" fmla="*/ 120 h 299"/>
                <a:gd name="T32" fmla="*/ 425 w 426"/>
                <a:gd name="T33" fmla="*/ 142 h 299"/>
                <a:gd name="T34" fmla="*/ 416 w 426"/>
                <a:gd name="T35" fmla="*/ 158 h 299"/>
                <a:gd name="T36" fmla="*/ 412 w 426"/>
                <a:gd name="T37" fmla="*/ 170 h 299"/>
                <a:gd name="T38" fmla="*/ 412 w 426"/>
                <a:gd name="T39" fmla="*/ 181 h 299"/>
                <a:gd name="T40" fmla="*/ 415 w 426"/>
                <a:gd name="T41" fmla="*/ 190 h 299"/>
                <a:gd name="T42" fmla="*/ 423 w 426"/>
                <a:gd name="T43" fmla="*/ 211 h 299"/>
                <a:gd name="T44" fmla="*/ 426 w 426"/>
                <a:gd name="T45" fmla="*/ 226 h 299"/>
                <a:gd name="T46" fmla="*/ 425 w 426"/>
                <a:gd name="T47" fmla="*/ 247 h 299"/>
                <a:gd name="T48" fmla="*/ 426 w 426"/>
                <a:gd name="T49" fmla="*/ 274 h 299"/>
                <a:gd name="T50" fmla="*/ 423 w 426"/>
                <a:gd name="T51" fmla="*/ 285 h 299"/>
                <a:gd name="T52" fmla="*/ 412 w 426"/>
                <a:gd name="T53" fmla="*/ 296 h 299"/>
                <a:gd name="T54" fmla="*/ 380 w 426"/>
                <a:gd name="T55" fmla="*/ 298 h 299"/>
                <a:gd name="T56" fmla="*/ 370 w 426"/>
                <a:gd name="T57" fmla="*/ 299 h 299"/>
                <a:gd name="T58" fmla="*/ 360 w 426"/>
                <a:gd name="T59" fmla="*/ 296 h 299"/>
                <a:gd name="T60" fmla="*/ 351 w 426"/>
                <a:gd name="T61" fmla="*/ 290 h 299"/>
                <a:gd name="T62" fmla="*/ 338 w 426"/>
                <a:gd name="T63" fmla="*/ 278 h 299"/>
                <a:gd name="T64" fmla="*/ 324 w 426"/>
                <a:gd name="T65" fmla="*/ 261 h 299"/>
                <a:gd name="T66" fmla="*/ 311 w 426"/>
                <a:gd name="T67" fmla="*/ 253 h 299"/>
                <a:gd name="T68" fmla="*/ 294 w 426"/>
                <a:gd name="T69" fmla="*/ 251 h 299"/>
                <a:gd name="T70" fmla="*/ 278 w 426"/>
                <a:gd name="T71" fmla="*/ 232 h 299"/>
                <a:gd name="T72" fmla="*/ 274 w 426"/>
                <a:gd name="T73" fmla="*/ 210 h 299"/>
                <a:gd name="T74" fmla="*/ 269 w 426"/>
                <a:gd name="T75" fmla="*/ 197 h 299"/>
                <a:gd name="T76" fmla="*/ 261 w 426"/>
                <a:gd name="T77" fmla="*/ 184 h 299"/>
                <a:gd name="T78" fmla="*/ 251 w 426"/>
                <a:gd name="T79" fmla="*/ 173 h 299"/>
                <a:gd name="T80" fmla="*/ 238 w 426"/>
                <a:gd name="T81" fmla="*/ 165 h 299"/>
                <a:gd name="T82" fmla="*/ 222 w 426"/>
                <a:gd name="T83" fmla="*/ 161 h 299"/>
                <a:gd name="T84" fmla="*/ 204 w 426"/>
                <a:gd name="T85" fmla="*/ 161 h 299"/>
                <a:gd name="T86" fmla="*/ 188 w 426"/>
                <a:gd name="T87" fmla="*/ 163 h 299"/>
                <a:gd name="T88" fmla="*/ 173 w 426"/>
                <a:gd name="T89" fmla="*/ 168 h 299"/>
                <a:gd name="T90" fmla="*/ 160 w 426"/>
                <a:gd name="T91" fmla="*/ 176 h 299"/>
                <a:gd name="T92" fmla="*/ 141 w 426"/>
                <a:gd name="T93" fmla="*/ 191 h 299"/>
                <a:gd name="T94" fmla="*/ 118 w 426"/>
                <a:gd name="T95" fmla="*/ 215 h 299"/>
                <a:gd name="T96" fmla="*/ 105 w 426"/>
                <a:gd name="T97" fmla="*/ 218 h 299"/>
                <a:gd name="T98" fmla="*/ 100 w 426"/>
                <a:gd name="T99" fmla="*/ 201 h 299"/>
                <a:gd name="T100" fmla="*/ 90 w 426"/>
                <a:gd name="T101" fmla="*/ 186 h 299"/>
                <a:gd name="T102" fmla="*/ 76 w 426"/>
                <a:gd name="T103" fmla="*/ 171 h 299"/>
                <a:gd name="T104" fmla="*/ 50 w 426"/>
                <a:gd name="T105" fmla="*/ 153 h 299"/>
                <a:gd name="T106" fmla="*/ 24 w 426"/>
                <a:gd name="T107" fmla="*/ 134 h 299"/>
                <a:gd name="T108" fmla="*/ 8 w 426"/>
                <a:gd name="T109" fmla="*/ 119 h 299"/>
                <a:gd name="T110" fmla="*/ 15 w 426"/>
                <a:gd name="T111" fmla="*/ 101 h 299"/>
                <a:gd name="T112" fmla="*/ 46 w 426"/>
                <a:gd name="T113" fmla="*/ 77 h 299"/>
                <a:gd name="T114" fmla="*/ 75 w 426"/>
                <a:gd name="T115" fmla="*/ 48 h 299"/>
                <a:gd name="T116" fmla="*/ 98 w 426"/>
                <a:gd name="T117" fmla="*/ 17 h 299"/>
                <a:gd name="T118" fmla="*/ 179 w 426"/>
                <a:gd name="T119" fmla="*/ 13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6" h="299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41" name="Freeform 464"/>
            <p:cNvSpPr>
              <a:spLocks/>
            </p:cNvSpPr>
            <p:nvPr>
              <p:custDataLst>
                <p:tags r:id="rId332"/>
              </p:custDataLst>
            </p:nvPr>
          </p:nvSpPr>
          <p:spPr bwMode="auto">
            <a:xfrm>
              <a:off x="5676902" y="2530484"/>
              <a:ext cx="692150" cy="874716"/>
            </a:xfrm>
            <a:custGeom>
              <a:avLst/>
              <a:gdLst>
                <a:gd name="T0" fmla="*/ 477 w 1594"/>
                <a:gd name="T1" fmla="*/ 107 h 1670"/>
                <a:gd name="T2" fmla="*/ 485 w 1594"/>
                <a:gd name="T3" fmla="*/ 185 h 1670"/>
                <a:gd name="T4" fmla="*/ 578 w 1594"/>
                <a:gd name="T5" fmla="*/ 287 h 1670"/>
                <a:gd name="T6" fmla="*/ 701 w 1594"/>
                <a:gd name="T7" fmla="*/ 459 h 1670"/>
                <a:gd name="T8" fmla="*/ 795 w 1594"/>
                <a:gd name="T9" fmla="*/ 499 h 1670"/>
                <a:gd name="T10" fmla="*/ 877 w 1594"/>
                <a:gd name="T11" fmla="*/ 493 h 1670"/>
                <a:gd name="T12" fmla="*/ 930 w 1594"/>
                <a:gd name="T13" fmla="*/ 537 h 1670"/>
                <a:gd name="T14" fmla="*/ 1102 w 1594"/>
                <a:gd name="T15" fmla="*/ 567 h 1670"/>
                <a:gd name="T16" fmla="*/ 1121 w 1594"/>
                <a:gd name="T17" fmla="*/ 461 h 1670"/>
                <a:gd name="T18" fmla="*/ 1179 w 1594"/>
                <a:gd name="T19" fmla="*/ 539 h 1670"/>
                <a:gd name="T20" fmla="*/ 1243 w 1594"/>
                <a:gd name="T21" fmla="*/ 561 h 1670"/>
                <a:gd name="T22" fmla="*/ 1299 w 1594"/>
                <a:gd name="T23" fmla="*/ 498 h 1670"/>
                <a:gd name="T24" fmla="*/ 1404 w 1594"/>
                <a:gd name="T25" fmla="*/ 409 h 1670"/>
                <a:gd name="T26" fmla="*/ 1549 w 1594"/>
                <a:gd name="T27" fmla="*/ 428 h 1670"/>
                <a:gd name="T28" fmla="*/ 1579 w 1594"/>
                <a:gd name="T29" fmla="*/ 498 h 1670"/>
                <a:gd name="T30" fmla="*/ 1504 w 1594"/>
                <a:gd name="T31" fmla="*/ 542 h 1670"/>
                <a:gd name="T32" fmla="*/ 1485 w 1594"/>
                <a:gd name="T33" fmla="*/ 679 h 1670"/>
                <a:gd name="T34" fmla="*/ 1429 w 1594"/>
                <a:gd name="T35" fmla="*/ 704 h 1670"/>
                <a:gd name="T36" fmla="*/ 1408 w 1594"/>
                <a:gd name="T37" fmla="*/ 814 h 1670"/>
                <a:gd name="T38" fmla="*/ 1321 w 1594"/>
                <a:gd name="T39" fmla="*/ 754 h 1670"/>
                <a:gd name="T40" fmla="*/ 1323 w 1594"/>
                <a:gd name="T41" fmla="*/ 698 h 1670"/>
                <a:gd name="T42" fmla="*/ 1225 w 1594"/>
                <a:gd name="T43" fmla="*/ 638 h 1670"/>
                <a:gd name="T44" fmla="*/ 1187 w 1594"/>
                <a:gd name="T45" fmla="*/ 588 h 1670"/>
                <a:gd name="T46" fmla="*/ 1131 w 1594"/>
                <a:gd name="T47" fmla="*/ 575 h 1670"/>
                <a:gd name="T48" fmla="*/ 1127 w 1594"/>
                <a:gd name="T49" fmla="*/ 625 h 1670"/>
                <a:gd name="T50" fmla="*/ 1117 w 1594"/>
                <a:gd name="T51" fmla="*/ 683 h 1670"/>
                <a:gd name="T52" fmla="*/ 1160 w 1594"/>
                <a:gd name="T53" fmla="*/ 735 h 1670"/>
                <a:gd name="T54" fmla="*/ 1149 w 1594"/>
                <a:gd name="T55" fmla="*/ 843 h 1670"/>
                <a:gd name="T56" fmla="*/ 1075 w 1594"/>
                <a:gd name="T57" fmla="*/ 864 h 1670"/>
                <a:gd name="T58" fmla="*/ 1049 w 1594"/>
                <a:gd name="T59" fmla="*/ 937 h 1670"/>
                <a:gd name="T60" fmla="*/ 954 w 1594"/>
                <a:gd name="T61" fmla="*/ 1001 h 1670"/>
                <a:gd name="T62" fmla="*/ 912 w 1594"/>
                <a:gd name="T63" fmla="*/ 1050 h 1670"/>
                <a:gd name="T64" fmla="*/ 780 w 1594"/>
                <a:gd name="T65" fmla="*/ 1188 h 1670"/>
                <a:gd name="T66" fmla="*/ 723 w 1594"/>
                <a:gd name="T67" fmla="*/ 1233 h 1670"/>
                <a:gd name="T68" fmla="*/ 744 w 1594"/>
                <a:gd name="T69" fmla="*/ 1344 h 1670"/>
                <a:gd name="T70" fmla="*/ 712 w 1594"/>
                <a:gd name="T71" fmla="*/ 1445 h 1670"/>
                <a:gd name="T72" fmla="*/ 722 w 1594"/>
                <a:gd name="T73" fmla="*/ 1524 h 1670"/>
                <a:gd name="T74" fmla="*/ 693 w 1594"/>
                <a:gd name="T75" fmla="*/ 1576 h 1670"/>
                <a:gd name="T76" fmla="*/ 595 w 1594"/>
                <a:gd name="T77" fmla="*/ 1663 h 1670"/>
                <a:gd name="T78" fmla="*/ 516 w 1594"/>
                <a:gd name="T79" fmla="*/ 1529 h 1670"/>
                <a:gd name="T80" fmla="*/ 419 w 1594"/>
                <a:gd name="T81" fmla="*/ 1334 h 1670"/>
                <a:gd name="T82" fmla="*/ 301 w 1594"/>
                <a:gd name="T83" fmla="*/ 1114 h 1670"/>
                <a:gd name="T84" fmla="*/ 259 w 1594"/>
                <a:gd name="T85" fmla="*/ 861 h 1670"/>
                <a:gd name="T86" fmla="*/ 230 w 1594"/>
                <a:gd name="T87" fmla="*/ 814 h 1670"/>
                <a:gd name="T88" fmla="*/ 164 w 1594"/>
                <a:gd name="T89" fmla="*/ 900 h 1670"/>
                <a:gd name="T90" fmla="*/ 90 w 1594"/>
                <a:gd name="T91" fmla="*/ 876 h 1670"/>
                <a:gd name="T92" fmla="*/ 51 w 1594"/>
                <a:gd name="T93" fmla="*/ 798 h 1670"/>
                <a:gd name="T94" fmla="*/ 30 w 1594"/>
                <a:gd name="T95" fmla="*/ 771 h 1670"/>
                <a:gd name="T96" fmla="*/ 32 w 1594"/>
                <a:gd name="T97" fmla="*/ 708 h 1670"/>
                <a:gd name="T98" fmla="*/ 159 w 1594"/>
                <a:gd name="T99" fmla="*/ 659 h 1670"/>
                <a:gd name="T100" fmla="*/ 92 w 1594"/>
                <a:gd name="T101" fmla="*/ 569 h 1670"/>
                <a:gd name="T102" fmla="*/ 59 w 1594"/>
                <a:gd name="T103" fmla="*/ 500 h 1670"/>
                <a:gd name="T104" fmla="*/ 162 w 1594"/>
                <a:gd name="T105" fmla="*/ 459 h 1670"/>
                <a:gd name="T106" fmla="*/ 270 w 1594"/>
                <a:gd name="T107" fmla="*/ 294 h 1670"/>
                <a:gd name="T108" fmla="*/ 274 w 1594"/>
                <a:gd name="T109" fmla="*/ 230 h 1670"/>
                <a:gd name="T110" fmla="*/ 227 w 1594"/>
                <a:gd name="T111" fmla="*/ 142 h 1670"/>
                <a:gd name="T112" fmla="*/ 322 w 1594"/>
                <a:gd name="T113" fmla="*/ 54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94" h="167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42" name="Freeform 465"/>
            <p:cNvSpPr>
              <a:spLocks/>
            </p:cNvSpPr>
            <p:nvPr>
              <p:custDataLst>
                <p:tags r:id="rId333"/>
              </p:custDataLst>
            </p:nvPr>
          </p:nvSpPr>
          <p:spPr bwMode="auto">
            <a:xfrm>
              <a:off x="3798890" y="3325825"/>
              <a:ext cx="158750" cy="206376"/>
            </a:xfrm>
            <a:custGeom>
              <a:avLst/>
              <a:gdLst>
                <a:gd name="T0" fmla="*/ 53 w 359"/>
                <a:gd name="T1" fmla="*/ 382 h 394"/>
                <a:gd name="T2" fmla="*/ 53 w 359"/>
                <a:gd name="T3" fmla="*/ 358 h 394"/>
                <a:gd name="T4" fmla="*/ 53 w 359"/>
                <a:gd name="T5" fmla="*/ 333 h 394"/>
                <a:gd name="T6" fmla="*/ 50 w 359"/>
                <a:gd name="T7" fmla="*/ 312 h 394"/>
                <a:gd name="T8" fmla="*/ 43 w 359"/>
                <a:gd name="T9" fmla="*/ 293 h 394"/>
                <a:gd name="T10" fmla="*/ 35 w 359"/>
                <a:gd name="T11" fmla="*/ 277 h 394"/>
                <a:gd name="T12" fmla="*/ 13 w 359"/>
                <a:gd name="T13" fmla="*/ 245 h 394"/>
                <a:gd name="T14" fmla="*/ 0 w 359"/>
                <a:gd name="T15" fmla="*/ 185 h 394"/>
                <a:gd name="T16" fmla="*/ 33 w 359"/>
                <a:gd name="T17" fmla="*/ 181 h 394"/>
                <a:gd name="T18" fmla="*/ 40 w 359"/>
                <a:gd name="T19" fmla="*/ 169 h 394"/>
                <a:gd name="T20" fmla="*/ 41 w 359"/>
                <a:gd name="T21" fmla="*/ 150 h 394"/>
                <a:gd name="T22" fmla="*/ 38 w 359"/>
                <a:gd name="T23" fmla="*/ 107 h 394"/>
                <a:gd name="T24" fmla="*/ 31 w 359"/>
                <a:gd name="T25" fmla="*/ 65 h 394"/>
                <a:gd name="T26" fmla="*/ 32 w 359"/>
                <a:gd name="T27" fmla="*/ 47 h 394"/>
                <a:gd name="T28" fmla="*/ 36 w 359"/>
                <a:gd name="T29" fmla="*/ 36 h 394"/>
                <a:gd name="T30" fmla="*/ 120 w 359"/>
                <a:gd name="T31" fmla="*/ 31 h 394"/>
                <a:gd name="T32" fmla="*/ 122 w 359"/>
                <a:gd name="T33" fmla="*/ 22 h 394"/>
                <a:gd name="T34" fmla="*/ 128 w 359"/>
                <a:gd name="T35" fmla="*/ 14 h 394"/>
                <a:gd name="T36" fmla="*/ 140 w 359"/>
                <a:gd name="T37" fmla="*/ 0 h 394"/>
                <a:gd name="T38" fmla="*/ 142 w 359"/>
                <a:gd name="T39" fmla="*/ 18 h 394"/>
                <a:gd name="T40" fmla="*/ 142 w 359"/>
                <a:gd name="T41" fmla="*/ 26 h 394"/>
                <a:gd name="T42" fmla="*/ 140 w 359"/>
                <a:gd name="T43" fmla="*/ 31 h 394"/>
                <a:gd name="T44" fmla="*/ 168 w 359"/>
                <a:gd name="T45" fmla="*/ 31 h 394"/>
                <a:gd name="T46" fmla="*/ 186 w 359"/>
                <a:gd name="T47" fmla="*/ 31 h 394"/>
                <a:gd name="T48" fmla="*/ 214 w 359"/>
                <a:gd name="T49" fmla="*/ 38 h 394"/>
                <a:gd name="T50" fmla="*/ 233 w 359"/>
                <a:gd name="T51" fmla="*/ 49 h 394"/>
                <a:gd name="T52" fmla="*/ 246 w 359"/>
                <a:gd name="T53" fmla="*/ 58 h 394"/>
                <a:gd name="T54" fmla="*/ 259 w 359"/>
                <a:gd name="T55" fmla="*/ 61 h 394"/>
                <a:gd name="T56" fmla="*/ 268 w 359"/>
                <a:gd name="T57" fmla="*/ 59 h 394"/>
                <a:gd name="T58" fmla="*/ 275 w 359"/>
                <a:gd name="T59" fmla="*/ 54 h 394"/>
                <a:gd name="T60" fmla="*/ 286 w 359"/>
                <a:gd name="T61" fmla="*/ 37 h 394"/>
                <a:gd name="T62" fmla="*/ 312 w 359"/>
                <a:gd name="T63" fmla="*/ 52 h 394"/>
                <a:gd name="T64" fmla="*/ 325 w 359"/>
                <a:gd name="T65" fmla="*/ 59 h 394"/>
                <a:gd name="T66" fmla="*/ 338 w 359"/>
                <a:gd name="T67" fmla="*/ 61 h 394"/>
                <a:gd name="T68" fmla="*/ 353 w 359"/>
                <a:gd name="T69" fmla="*/ 161 h 394"/>
                <a:gd name="T70" fmla="*/ 338 w 359"/>
                <a:gd name="T71" fmla="*/ 185 h 394"/>
                <a:gd name="T72" fmla="*/ 323 w 359"/>
                <a:gd name="T73" fmla="*/ 206 h 394"/>
                <a:gd name="T74" fmla="*/ 315 w 359"/>
                <a:gd name="T75" fmla="*/ 224 h 394"/>
                <a:gd name="T76" fmla="*/ 313 w 359"/>
                <a:gd name="T77" fmla="*/ 239 h 394"/>
                <a:gd name="T78" fmla="*/ 313 w 359"/>
                <a:gd name="T79" fmla="*/ 255 h 394"/>
                <a:gd name="T80" fmla="*/ 321 w 359"/>
                <a:gd name="T81" fmla="*/ 273 h 394"/>
                <a:gd name="T82" fmla="*/ 331 w 359"/>
                <a:gd name="T83" fmla="*/ 293 h 394"/>
                <a:gd name="T84" fmla="*/ 337 w 359"/>
                <a:gd name="T85" fmla="*/ 309 h 394"/>
                <a:gd name="T86" fmla="*/ 337 w 359"/>
                <a:gd name="T87" fmla="*/ 321 h 394"/>
                <a:gd name="T88" fmla="*/ 330 w 359"/>
                <a:gd name="T89" fmla="*/ 337 h 394"/>
                <a:gd name="T90" fmla="*/ 326 w 359"/>
                <a:gd name="T91" fmla="*/ 351 h 394"/>
                <a:gd name="T92" fmla="*/ 319 w 359"/>
                <a:gd name="T93" fmla="*/ 358 h 394"/>
                <a:gd name="T94" fmla="*/ 308 w 359"/>
                <a:gd name="T95" fmla="*/ 356 h 394"/>
                <a:gd name="T96" fmla="*/ 298 w 359"/>
                <a:gd name="T97" fmla="*/ 350 h 394"/>
                <a:gd name="T98" fmla="*/ 287 w 359"/>
                <a:gd name="T99" fmla="*/ 340 h 394"/>
                <a:gd name="T100" fmla="*/ 277 w 359"/>
                <a:gd name="T101" fmla="*/ 335 h 394"/>
                <a:gd name="T102" fmla="*/ 266 w 359"/>
                <a:gd name="T103" fmla="*/ 333 h 394"/>
                <a:gd name="T104" fmla="*/ 246 w 359"/>
                <a:gd name="T105" fmla="*/ 333 h 394"/>
                <a:gd name="T106" fmla="*/ 221 w 359"/>
                <a:gd name="T107" fmla="*/ 336 h 394"/>
                <a:gd name="T108" fmla="*/ 181 w 359"/>
                <a:gd name="T109" fmla="*/ 343 h 394"/>
                <a:gd name="T110" fmla="*/ 131 w 359"/>
                <a:gd name="T111" fmla="*/ 359 h 394"/>
                <a:gd name="T112" fmla="*/ 86 w 359"/>
                <a:gd name="T113" fmla="*/ 375 h 394"/>
                <a:gd name="T114" fmla="*/ 53 w 359"/>
                <a:gd name="T115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9" h="394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43" name="Freeform 466"/>
            <p:cNvSpPr>
              <a:spLocks/>
            </p:cNvSpPr>
            <p:nvPr>
              <p:custDataLst>
                <p:tags r:id="rId334"/>
              </p:custDataLst>
            </p:nvPr>
          </p:nvSpPr>
          <p:spPr bwMode="auto">
            <a:xfrm>
              <a:off x="4867277" y="3521088"/>
              <a:ext cx="192088" cy="271464"/>
            </a:xfrm>
            <a:custGeom>
              <a:avLst/>
              <a:gdLst>
                <a:gd name="T0" fmla="*/ 410 w 449"/>
                <a:gd name="T1" fmla="*/ 105 h 523"/>
                <a:gd name="T2" fmla="*/ 405 w 449"/>
                <a:gd name="T3" fmla="*/ 98 h 523"/>
                <a:gd name="T4" fmla="*/ 408 w 449"/>
                <a:gd name="T5" fmla="*/ 92 h 523"/>
                <a:gd name="T6" fmla="*/ 422 w 449"/>
                <a:gd name="T7" fmla="*/ 77 h 523"/>
                <a:gd name="T8" fmla="*/ 441 w 449"/>
                <a:gd name="T9" fmla="*/ 60 h 523"/>
                <a:gd name="T10" fmla="*/ 447 w 449"/>
                <a:gd name="T11" fmla="*/ 50 h 523"/>
                <a:gd name="T12" fmla="*/ 449 w 449"/>
                <a:gd name="T13" fmla="*/ 37 h 523"/>
                <a:gd name="T14" fmla="*/ 432 w 449"/>
                <a:gd name="T15" fmla="*/ 34 h 523"/>
                <a:gd name="T16" fmla="*/ 422 w 449"/>
                <a:gd name="T17" fmla="*/ 27 h 523"/>
                <a:gd name="T18" fmla="*/ 411 w 449"/>
                <a:gd name="T19" fmla="*/ 21 h 523"/>
                <a:gd name="T20" fmla="*/ 390 w 449"/>
                <a:gd name="T21" fmla="*/ 18 h 523"/>
                <a:gd name="T22" fmla="*/ 377 w 449"/>
                <a:gd name="T23" fmla="*/ 20 h 523"/>
                <a:gd name="T24" fmla="*/ 368 w 449"/>
                <a:gd name="T25" fmla="*/ 24 h 523"/>
                <a:gd name="T26" fmla="*/ 355 w 449"/>
                <a:gd name="T27" fmla="*/ 37 h 523"/>
                <a:gd name="T28" fmla="*/ 340 w 449"/>
                <a:gd name="T29" fmla="*/ 50 h 523"/>
                <a:gd name="T30" fmla="*/ 326 w 449"/>
                <a:gd name="T31" fmla="*/ 54 h 523"/>
                <a:gd name="T32" fmla="*/ 310 w 449"/>
                <a:gd name="T33" fmla="*/ 55 h 523"/>
                <a:gd name="T34" fmla="*/ 287 w 449"/>
                <a:gd name="T35" fmla="*/ 54 h 523"/>
                <a:gd name="T36" fmla="*/ 267 w 449"/>
                <a:gd name="T37" fmla="*/ 50 h 523"/>
                <a:gd name="T38" fmla="*/ 235 w 449"/>
                <a:gd name="T39" fmla="*/ 36 h 523"/>
                <a:gd name="T40" fmla="*/ 206 w 449"/>
                <a:gd name="T41" fmla="*/ 19 h 523"/>
                <a:gd name="T42" fmla="*/ 189 w 449"/>
                <a:gd name="T43" fmla="*/ 12 h 523"/>
                <a:gd name="T44" fmla="*/ 170 w 449"/>
                <a:gd name="T45" fmla="*/ 6 h 523"/>
                <a:gd name="T46" fmla="*/ 134 w 449"/>
                <a:gd name="T47" fmla="*/ 8 h 523"/>
                <a:gd name="T48" fmla="*/ 119 w 449"/>
                <a:gd name="T49" fmla="*/ 6 h 523"/>
                <a:gd name="T50" fmla="*/ 103 w 449"/>
                <a:gd name="T51" fmla="*/ 0 h 523"/>
                <a:gd name="T52" fmla="*/ 52 w 449"/>
                <a:gd name="T53" fmla="*/ 0 h 523"/>
                <a:gd name="T54" fmla="*/ 5 w 449"/>
                <a:gd name="T55" fmla="*/ 0 h 523"/>
                <a:gd name="T56" fmla="*/ 5 w 449"/>
                <a:gd name="T57" fmla="*/ 18 h 523"/>
                <a:gd name="T58" fmla="*/ 5 w 449"/>
                <a:gd name="T59" fmla="*/ 37 h 523"/>
                <a:gd name="T60" fmla="*/ 15 w 449"/>
                <a:gd name="T61" fmla="*/ 60 h 523"/>
                <a:gd name="T62" fmla="*/ 23 w 449"/>
                <a:gd name="T63" fmla="*/ 91 h 523"/>
                <a:gd name="T64" fmla="*/ 31 w 449"/>
                <a:gd name="T65" fmla="*/ 128 h 523"/>
                <a:gd name="T66" fmla="*/ 38 w 449"/>
                <a:gd name="T67" fmla="*/ 172 h 523"/>
                <a:gd name="T68" fmla="*/ 37 w 449"/>
                <a:gd name="T69" fmla="*/ 206 h 523"/>
                <a:gd name="T70" fmla="*/ 29 w 449"/>
                <a:gd name="T71" fmla="*/ 230 h 523"/>
                <a:gd name="T72" fmla="*/ 7 w 449"/>
                <a:gd name="T73" fmla="*/ 269 h 523"/>
                <a:gd name="T74" fmla="*/ 10 w 449"/>
                <a:gd name="T75" fmla="*/ 321 h 523"/>
                <a:gd name="T76" fmla="*/ 28 w 449"/>
                <a:gd name="T77" fmla="*/ 339 h 523"/>
                <a:gd name="T78" fmla="*/ 84 w 449"/>
                <a:gd name="T79" fmla="*/ 367 h 523"/>
                <a:gd name="T80" fmla="*/ 136 w 449"/>
                <a:gd name="T81" fmla="*/ 396 h 523"/>
                <a:gd name="T82" fmla="*/ 170 w 449"/>
                <a:gd name="T83" fmla="*/ 420 h 523"/>
                <a:gd name="T84" fmla="*/ 189 w 449"/>
                <a:gd name="T85" fmla="*/ 436 h 523"/>
                <a:gd name="T86" fmla="*/ 198 w 449"/>
                <a:gd name="T87" fmla="*/ 451 h 523"/>
                <a:gd name="T88" fmla="*/ 201 w 449"/>
                <a:gd name="T89" fmla="*/ 464 h 523"/>
                <a:gd name="T90" fmla="*/ 209 w 449"/>
                <a:gd name="T91" fmla="*/ 479 h 523"/>
                <a:gd name="T92" fmla="*/ 220 w 449"/>
                <a:gd name="T93" fmla="*/ 492 h 523"/>
                <a:gd name="T94" fmla="*/ 233 w 449"/>
                <a:gd name="T95" fmla="*/ 503 h 523"/>
                <a:gd name="T96" fmla="*/ 247 w 449"/>
                <a:gd name="T97" fmla="*/ 512 h 523"/>
                <a:gd name="T98" fmla="*/ 264 w 449"/>
                <a:gd name="T99" fmla="*/ 519 h 523"/>
                <a:gd name="T100" fmla="*/ 281 w 449"/>
                <a:gd name="T101" fmla="*/ 523 h 523"/>
                <a:gd name="T102" fmla="*/ 304 w 449"/>
                <a:gd name="T103" fmla="*/ 502 h 523"/>
                <a:gd name="T104" fmla="*/ 335 w 449"/>
                <a:gd name="T105" fmla="*/ 462 h 523"/>
                <a:gd name="T106" fmla="*/ 365 w 449"/>
                <a:gd name="T107" fmla="*/ 427 h 523"/>
                <a:gd name="T108" fmla="*/ 394 w 449"/>
                <a:gd name="T109" fmla="*/ 39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9" h="523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44" name="Freeform 467"/>
            <p:cNvSpPr>
              <a:spLocks/>
            </p:cNvSpPr>
            <p:nvPr>
              <p:custDataLst>
                <p:tags r:id="rId335"/>
              </p:custDataLst>
            </p:nvPr>
          </p:nvSpPr>
          <p:spPr bwMode="auto">
            <a:xfrm>
              <a:off x="4849815" y="2606684"/>
              <a:ext cx="101600" cy="130175"/>
            </a:xfrm>
            <a:custGeom>
              <a:avLst/>
              <a:gdLst>
                <a:gd name="T0" fmla="*/ 12 w 226"/>
                <a:gd name="T1" fmla="*/ 228 h 246"/>
                <a:gd name="T2" fmla="*/ 36 w 226"/>
                <a:gd name="T3" fmla="*/ 240 h 246"/>
                <a:gd name="T4" fmla="*/ 53 w 226"/>
                <a:gd name="T5" fmla="*/ 245 h 246"/>
                <a:gd name="T6" fmla="*/ 68 w 226"/>
                <a:gd name="T7" fmla="*/ 245 h 246"/>
                <a:gd name="T8" fmla="*/ 85 w 226"/>
                <a:gd name="T9" fmla="*/ 241 h 246"/>
                <a:gd name="T10" fmla="*/ 110 w 226"/>
                <a:gd name="T11" fmla="*/ 228 h 246"/>
                <a:gd name="T12" fmla="*/ 141 w 226"/>
                <a:gd name="T13" fmla="*/ 205 h 246"/>
                <a:gd name="T14" fmla="*/ 161 w 226"/>
                <a:gd name="T15" fmla="*/ 184 h 246"/>
                <a:gd name="T16" fmla="*/ 159 w 226"/>
                <a:gd name="T17" fmla="*/ 173 h 246"/>
                <a:gd name="T18" fmla="*/ 149 w 226"/>
                <a:gd name="T19" fmla="*/ 160 h 246"/>
                <a:gd name="T20" fmla="*/ 143 w 226"/>
                <a:gd name="T21" fmla="*/ 145 h 246"/>
                <a:gd name="T22" fmla="*/ 141 w 226"/>
                <a:gd name="T23" fmla="*/ 130 h 246"/>
                <a:gd name="T24" fmla="*/ 141 w 226"/>
                <a:gd name="T25" fmla="*/ 116 h 246"/>
                <a:gd name="T26" fmla="*/ 146 w 226"/>
                <a:gd name="T27" fmla="*/ 105 h 246"/>
                <a:gd name="T28" fmla="*/ 156 w 226"/>
                <a:gd name="T29" fmla="*/ 94 h 246"/>
                <a:gd name="T30" fmla="*/ 168 w 226"/>
                <a:gd name="T31" fmla="*/ 86 h 246"/>
                <a:gd name="T32" fmla="*/ 204 w 226"/>
                <a:gd name="T33" fmla="*/ 71 h 246"/>
                <a:gd name="T34" fmla="*/ 225 w 226"/>
                <a:gd name="T35" fmla="*/ 49 h 246"/>
                <a:gd name="T36" fmla="*/ 221 w 226"/>
                <a:gd name="T37" fmla="*/ 30 h 246"/>
                <a:gd name="T38" fmla="*/ 214 w 226"/>
                <a:gd name="T39" fmla="*/ 17 h 246"/>
                <a:gd name="T40" fmla="*/ 212 w 226"/>
                <a:gd name="T41" fmla="*/ 6 h 246"/>
                <a:gd name="T42" fmla="*/ 202 w 226"/>
                <a:gd name="T43" fmla="*/ 1 h 246"/>
                <a:gd name="T44" fmla="*/ 181 w 226"/>
                <a:gd name="T45" fmla="*/ 7 h 246"/>
                <a:gd name="T46" fmla="*/ 154 w 226"/>
                <a:gd name="T47" fmla="*/ 20 h 246"/>
                <a:gd name="T48" fmla="*/ 121 w 226"/>
                <a:gd name="T49" fmla="*/ 38 h 246"/>
                <a:gd name="T50" fmla="*/ 100 w 226"/>
                <a:gd name="T51" fmla="*/ 51 h 246"/>
                <a:gd name="T52" fmla="*/ 87 w 226"/>
                <a:gd name="T53" fmla="*/ 55 h 246"/>
                <a:gd name="T54" fmla="*/ 75 w 226"/>
                <a:gd name="T55" fmla="*/ 54 h 246"/>
                <a:gd name="T56" fmla="*/ 59 w 226"/>
                <a:gd name="T57" fmla="*/ 47 h 246"/>
                <a:gd name="T58" fmla="*/ 36 w 226"/>
                <a:gd name="T59" fmla="*/ 31 h 246"/>
                <a:gd name="T60" fmla="*/ 24 w 226"/>
                <a:gd name="T61" fmla="*/ 39 h 246"/>
                <a:gd name="T62" fmla="*/ 18 w 226"/>
                <a:gd name="T63" fmla="*/ 95 h 246"/>
                <a:gd name="T64" fmla="*/ 10 w 226"/>
                <a:gd name="T65" fmla="*/ 163 h 246"/>
                <a:gd name="T66" fmla="*/ 3 w 226"/>
                <a:gd name="T67" fmla="*/ 21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6" h="246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45" name="Freeform 468"/>
            <p:cNvSpPr>
              <a:spLocks/>
            </p:cNvSpPr>
            <p:nvPr>
              <p:custDataLst>
                <p:tags r:id="rId336"/>
              </p:custDataLst>
            </p:nvPr>
          </p:nvSpPr>
          <p:spPr bwMode="auto">
            <a:xfrm>
              <a:off x="5148265" y="2709873"/>
              <a:ext cx="22225" cy="55562"/>
            </a:xfrm>
            <a:custGeom>
              <a:avLst/>
              <a:gdLst>
                <a:gd name="T0" fmla="*/ 27 w 60"/>
                <a:gd name="T1" fmla="*/ 0 h 81"/>
                <a:gd name="T2" fmla="*/ 29 w 60"/>
                <a:gd name="T3" fmla="*/ 2 h 81"/>
                <a:gd name="T4" fmla="*/ 32 w 60"/>
                <a:gd name="T5" fmla="*/ 3 h 81"/>
                <a:gd name="T6" fmla="*/ 36 w 60"/>
                <a:gd name="T7" fmla="*/ 3 h 81"/>
                <a:gd name="T8" fmla="*/ 40 w 60"/>
                <a:gd name="T9" fmla="*/ 2 h 81"/>
                <a:gd name="T10" fmla="*/ 47 w 60"/>
                <a:gd name="T11" fmla="*/ 1 h 81"/>
                <a:gd name="T12" fmla="*/ 53 w 60"/>
                <a:gd name="T13" fmla="*/ 0 h 81"/>
                <a:gd name="T14" fmla="*/ 53 w 60"/>
                <a:gd name="T15" fmla="*/ 26 h 81"/>
                <a:gd name="T16" fmla="*/ 54 w 60"/>
                <a:gd name="T17" fmla="*/ 47 h 81"/>
                <a:gd name="T18" fmla="*/ 54 w 60"/>
                <a:gd name="T19" fmla="*/ 57 h 81"/>
                <a:gd name="T20" fmla="*/ 56 w 60"/>
                <a:gd name="T21" fmla="*/ 65 h 81"/>
                <a:gd name="T22" fmla="*/ 58 w 60"/>
                <a:gd name="T23" fmla="*/ 73 h 81"/>
                <a:gd name="T24" fmla="*/ 60 w 60"/>
                <a:gd name="T25" fmla="*/ 81 h 81"/>
                <a:gd name="T26" fmla="*/ 20 w 60"/>
                <a:gd name="T27" fmla="*/ 81 h 81"/>
                <a:gd name="T28" fmla="*/ 14 w 60"/>
                <a:gd name="T29" fmla="*/ 80 h 81"/>
                <a:gd name="T30" fmla="*/ 7 w 60"/>
                <a:gd name="T31" fmla="*/ 77 h 81"/>
                <a:gd name="T32" fmla="*/ 5 w 60"/>
                <a:gd name="T33" fmla="*/ 74 h 81"/>
                <a:gd name="T34" fmla="*/ 2 w 60"/>
                <a:gd name="T35" fmla="*/ 72 h 81"/>
                <a:gd name="T36" fmla="*/ 1 w 60"/>
                <a:gd name="T37" fmla="*/ 70 h 81"/>
                <a:gd name="T38" fmla="*/ 0 w 60"/>
                <a:gd name="T39" fmla="*/ 68 h 81"/>
                <a:gd name="T40" fmla="*/ 7 w 60"/>
                <a:gd name="T41" fmla="*/ 12 h 81"/>
                <a:gd name="T42" fmla="*/ 20 w 60"/>
                <a:gd name="T43" fmla="*/ 6 h 81"/>
                <a:gd name="T44" fmla="*/ 34 w 60"/>
                <a:gd name="T45" fmla="*/ 0 h 81"/>
                <a:gd name="T46" fmla="*/ 27 w 60"/>
                <a:gd name="T4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81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46" name="Freeform 469"/>
            <p:cNvSpPr>
              <a:spLocks/>
            </p:cNvSpPr>
            <p:nvPr>
              <p:custDataLst>
                <p:tags r:id="rId337"/>
              </p:custDataLst>
            </p:nvPr>
          </p:nvSpPr>
          <p:spPr bwMode="auto">
            <a:xfrm>
              <a:off x="4435477" y="1844681"/>
              <a:ext cx="161925" cy="66675"/>
            </a:xfrm>
            <a:custGeom>
              <a:avLst/>
              <a:gdLst>
                <a:gd name="T0" fmla="*/ 250 w 370"/>
                <a:gd name="T1" fmla="*/ 117 h 129"/>
                <a:gd name="T2" fmla="*/ 258 w 370"/>
                <a:gd name="T3" fmla="*/ 119 h 129"/>
                <a:gd name="T4" fmla="*/ 277 w 370"/>
                <a:gd name="T5" fmla="*/ 123 h 129"/>
                <a:gd name="T6" fmla="*/ 295 w 370"/>
                <a:gd name="T7" fmla="*/ 127 h 129"/>
                <a:gd name="T8" fmla="*/ 303 w 370"/>
                <a:gd name="T9" fmla="*/ 129 h 129"/>
                <a:gd name="T10" fmla="*/ 370 w 370"/>
                <a:gd name="T11" fmla="*/ 97 h 129"/>
                <a:gd name="T12" fmla="*/ 358 w 370"/>
                <a:gd name="T13" fmla="*/ 75 h 129"/>
                <a:gd name="T14" fmla="*/ 345 w 370"/>
                <a:gd name="T15" fmla="*/ 48 h 129"/>
                <a:gd name="T16" fmla="*/ 335 w 370"/>
                <a:gd name="T17" fmla="*/ 27 h 129"/>
                <a:gd name="T18" fmla="*/ 330 w 370"/>
                <a:gd name="T19" fmla="*/ 18 h 129"/>
                <a:gd name="T20" fmla="*/ 300 w 370"/>
                <a:gd name="T21" fmla="*/ 15 h 129"/>
                <a:gd name="T22" fmla="*/ 257 w 370"/>
                <a:gd name="T23" fmla="*/ 9 h 129"/>
                <a:gd name="T24" fmla="*/ 214 w 370"/>
                <a:gd name="T25" fmla="*/ 2 h 129"/>
                <a:gd name="T26" fmla="*/ 183 w 370"/>
                <a:gd name="T27" fmla="*/ 0 h 129"/>
                <a:gd name="T28" fmla="*/ 179 w 370"/>
                <a:gd name="T29" fmla="*/ 0 h 129"/>
                <a:gd name="T30" fmla="*/ 176 w 370"/>
                <a:gd name="T31" fmla="*/ 1 h 129"/>
                <a:gd name="T32" fmla="*/ 172 w 370"/>
                <a:gd name="T33" fmla="*/ 2 h 129"/>
                <a:gd name="T34" fmla="*/ 170 w 370"/>
                <a:gd name="T35" fmla="*/ 3 h 129"/>
                <a:gd name="T36" fmla="*/ 162 w 370"/>
                <a:gd name="T37" fmla="*/ 7 h 129"/>
                <a:gd name="T38" fmla="*/ 150 w 370"/>
                <a:gd name="T39" fmla="*/ 12 h 129"/>
                <a:gd name="T40" fmla="*/ 147 w 370"/>
                <a:gd name="T41" fmla="*/ 21 h 129"/>
                <a:gd name="T42" fmla="*/ 140 w 370"/>
                <a:gd name="T43" fmla="*/ 35 h 129"/>
                <a:gd name="T44" fmla="*/ 134 w 370"/>
                <a:gd name="T45" fmla="*/ 48 h 129"/>
                <a:gd name="T46" fmla="*/ 131 w 370"/>
                <a:gd name="T47" fmla="*/ 55 h 129"/>
                <a:gd name="T48" fmla="*/ 122 w 370"/>
                <a:gd name="T49" fmla="*/ 54 h 129"/>
                <a:gd name="T50" fmla="*/ 111 w 370"/>
                <a:gd name="T51" fmla="*/ 49 h 129"/>
                <a:gd name="T52" fmla="*/ 98 w 370"/>
                <a:gd name="T53" fmla="*/ 44 h 129"/>
                <a:gd name="T54" fmla="*/ 84 w 370"/>
                <a:gd name="T55" fmla="*/ 38 h 129"/>
                <a:gd name="T56" fmla="*/ 60 w 370"/>
                <a:gd name="T57" fmla="*/ 26 h 129"/>
                <a:gd name="T58" fmla="*/ 44 w 370"/>
                <a:gd name="T59" fmla="*/ 18 h 129"/>
                <a:gd name="T60" fmla="*/ 32 w 370"/>
                <a:gd name="T61" fmla="*/ 25 h 129"/>
                <a:gd name="T62" fmla="*/ 21 w 370"/>
                <a:gd name="T63" fmla="*/ 33 h 129"/>
                <a:gd name="T64" fmla="*/ 16 w 370"/>
                <a:gd name="T65" fmla="*/ 37 h 129"/>
                <a:gd name="T66" fmla="*/ 12 w 370"/>
                <a:gd name="T67" fmla="*/ 41 h 129"/>
                <a:gd name="T68" fmla="*/ 9 w 370"/>
                <a:gd name="T69" fmla="*/ 46 h 129"/>
                <a:gd name="T70" fmla="*/ 5 w 370"/>
                <a:gd name="T71" fmla="*/ 52 h 129"/>
                <a:gd name="T72" fmla="*/ 3 w 370"/>
                <a:gd name="T73" fmla="*/ 57 h 129"/>
                <a:gd name="T74" fmla="*/ 1 w 370"/>
                <a:gd name="T75" fmla="*/ 63 h 129"/>
                <a:gd name="T76" fmla="*/ 0 w 370"/>
                <a:gd name="T77" fmla="*/ 69 h 129"/>
                <a:gd name="T78" fmla="*/ 0 w 370"/>
                <a:gd name="T79" fmla="*/ 75 h 129"/>
                <a:gd name="T80" fmla="*/ 1 w 370"/>
                <a:gd name="T81" fmla="*/ 82 h 129"/>
                <a:gd name="T82" fmla="*/ 3 w 370"/>
                <a:gd name="T83" fmla="*/ 88 h 129"/>
                <a:gd name="T84" fmla="*/ 6 w 370"/>
                <a:gd name="T85" fmla="*/ 96 h 129"/>
                <a:gd name="T86" fmla="*/ 11 w 370"/>
                <a:gd name="T87" fmla="*/ 103 h 129"/>
                <a:gd name="T88" fmla="*/ 20 w 370"/>
                <a:gd name="T89" fmla="*/ 101 h 129"/>
                <a:gd name="T90" fmla="*/ 33 w 370"/>
                <a:gd name="T91" fmla="*/ 99 h 129"/>
                <a:gd name="T92" fmla="*/ 50 w 370"/>
                <a:gd name="T93" fmla="*/ 97 h 129"/>
                <a:gd name="T94" fmla="*/ 69 w 370"/>
                <a:gd name="T95" fmla="*/ 95 h 129"/>
                <a:gd name="T96" fmla="*/ 102 w 370"/>
                <a:gd name="T97" fmla="*/ 92 h 129"/>
                <a:gd name="T98" fmla="*/ 117 w 370"/>
                <a:gd name="T99" fmla="*/ 91 h 129"/>
                <a:gd name="T100" fmla="*/ 137 w 370"/>
                <a:gd name="T101" fmla="*/ 92 h 129"/>
                <a:gd name="T102" fmla="*/ 152 w 370"/>
                <a:gd name="T103" fmla="*/ 94 h 129"/>
                <a:gd name="T104" fmla="*/ 166 w 370"/>
                <a:gd name="T105" fmla="*/ 97 h 129"/>
                <a:gd name="T106" fmla="*/ 177 w 370"/>
                <a:gd name="T107" fmla="*/ 100 h 129"/>
                <a:gd name="T108" fmla="*/ 189 w 370"/>
                <a:gd name="T109" fmla="*/ 104 h 129"/>
                <a:gd name="T110" fmla="*/ 201 w 370"/>
                <a:gd name="T111" fmla="*/ 108 h 129"/>
                <a:gd name="T112" fmla="*/ 217 w 370"/>
                <a:gd name="T113" fmla="*/ 110 h 129"/>
                <a:gd name="T114" fmla="*/ 237 w 370"/>
                <a:gd name="T115" fmla="*/ 111 h 129"/>
                <a:gd name="T116" fmla="*/ 237 w 370"/>
                <a:gd name="T117" fmla="*/ 117 h 129"/>
                <a:gd name="T118" fmla="*/ 250 w 370"/>
                <a:gd name="T119" fmla="*/ 11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70" h="129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47" name="Freeform 470"/>
            <p:cNvSpPr>
              <a:spLocks/>
            </p:cNvSpPr>
            <p:nvPr>
              <p:custDataLst>
                <p:tags r:id="rId338"/>
              </p:custDataLst>
            </p:nvPr>
          </p:nvSpPr>
          <p:spPr bwMode="auto">
            <a:xfrm>
              <a:off x="4846640" y="2565409"/>
              <a:ext cx="30162" cy="57150"/>
            </a:xfrm>
            <a:custGeom>
              <a:avLst/>
              <a:gdLst>
                <a:gd name="T0" fmla="*/ 27 w 80"/>
                <a:gd name="T1" fmla="*/ 1 h 94"/>
                <a:gd name="T2" fmla="*/ 34 w 80"/>
                <a:gd name="T3" fmla="*/ 0 h 94"/>
                <a:gd name="T4" fmla="*/ 41 w 80"/>
                <a:gd name="T5" fmla="*/ 0 h 94"/>
                <a:gd name="T6" fmla="*/ 47 w 80"/>
                <a:gd name="T7" fmla="*/ 2 h 94"/>
                <a:gd name="T8" fmla="*/ 54 w 80"/>
                <a:gd name="T9" fmla="*/ 4 h 94"/>
                <a:gd name="T10" fmla="*/ 60 w 80"/>
                <a:gd name="T11" fmla="*/ 6 h 94"/>
                <a:gd name="T12" fmla="*/ 66 w 80"/>
                <a:gd name="T13" fmla="*/ 8 h 94"/>
                <a:gd name="T14" fmla="*/ 73 w 80"/>
                <a:gd name="T15" fmla="*/ 8 h 94"/>
                <a:gd name="T16" fmla="*/ 80 w 80"/>
                <a:gd name="T17" fmla="*/ 7 h 94"/>
                <a:gd name="T18" fmla="*/ 80 w 80"/>
                <a:gd name="T19" fmla="*/ 38 h 94"/>
                <a:gd name="T20" fmla="*/ 75 w 80"/>
                <a:gd name="T21" fmla="*/ 44 h 94"/>
                <a:gd name="T22" fmla="*/ 69 w 80"/>
                <a:gd name="T23" fmla="*/ 51 h 94"/>
                <a:gd name="T24" fmla="*/ 64 w 80"/>
                <a:gd name="T25" fmla="*/ 59 h 94"/>
                <a:gd name="T26" fmla="*/ 58 w 80"/>
                <a:gd name="T27" fmla="*/ 68 h 94"/>
                <a:gd name="T28" fmla="*/ 51 w 80"/>
                <a:gd name="T29" fmla="*/ 84 h 94"/>
                <a:gd name="T30" fmla="*/ 47 w 80"/>
                <a:gd name="T31" fmla="*/ 94 h 94"/>
                <a:gd name="T32" fmla="*/ 43 w 80"/>
                <a:gd name="T33" fmla="*/ 93 h 94"/>
                <a:gd name="T34" fmla="*/ 40 w 80"/>
                <a:gd name="T35" fmla="*/ 92 h 94"/>
                <a:gd name="T36" fmla="*/ 37 w 80"/>
                <a:gd name="T37" fmla="*/ 91 h 94"/>
                <a:gd name="T38" fmla="*/ 34 w 80"/>
                <a:gd name="T39" fmla="*/ 89 h 94"/>
                <a:gd name="T40" fmla="*/ 29 w 80"/>
                <a:gd name="T41" fmla="*/ 84 h 94"/>
                <a:gd name="T42" fmla="*/ 23 w 80"/>
                <a:gd name="T43" fmla="*/ 78 h 94"/>
                <a:gd name="T44" fmla="*/ 19 w 80"/>
                <a:gd name="T45" fmla="*/ 72 h 94"/>
                <a:gd name="T46" fmla="*/ 13 w 80"/>
                <a:gd name="T47" fmla="*/ 65 h 94"/>
                <a:gd name="T48" fmla="*/ 7 w 80"/>
                <a:gd name="T49" fmla="*/ 60 h 94"/>
                <a:gd name="T50" fmla="*/ 0 w 80"/>
                <a:gd name="T51" fmla="*/ 56 h 94"/>
                <a:gd name="T52" fmla="*/ 8 w 80"/>
                <a:gd name="T53" fmla="*/ 41 h 94"/>
                <a:gd name="T54" fmla="*/ 13 w 80"/>
                <a:gd name="T55" fmla="*/ 29 h 94"/>
                <a:gd name="T56" fmla="*/ 19 w 80"/>
                <a:gd name="T57" fmla="*/ 17 h 94"/>
                <a:gd name="T58" fmla="*/ 27 w 80"/>
                <a:gd name="T59" fmla="*/ 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" h="94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48" name="Freeform 471"/>
            <p:cNvSpPr>
              <a:spLocks/>
            </p:cNvSpPr>
            <p:nvPr>
              <p:custDataLst>
                <p:tags r:id="rId339"/>
              </p:custDataLst>
            </p:nvPr>
          </p:nvSpPr>
          <p:spPr bwMode="auto">
            <a:xfrm>
              <a:off x="4662490" y="4576780"/>
              <a:ext cx="61912" cy="57150"/>
            </a:xfrm>
            <a:custGeom>
              <a:avLst/>
              <a:gdLst>
                <a:gd name="T0" fmla="*/ 3 w 135"/>
                <a:gd name="T1" fmla="*/ 55 h 98"/>
                <a:gd name="T2" fmla="*/ 11 w 135"/>
                <a:gd name="T3" fmla="*/ 54 h 98"/>
                <a:gd name="T4" fmla="*/ 18 w 135"/>
                <a:gd name="T5" fmla="*/ 53 h 98"/>
                <a:gd name="T6" fmla="*/ 24 w 135"/>
                <a:gd name="T7" fmla="*/ 50 h 98"/>
                <a:gd name="T8" fmla="*/ 31 w 135"/>
                <a:gd name="T9" fmla="*/ 47 h 98"/>
                <a:gd name="T10" fmla="*/ 42 w 135"/>
                <a:gd name="T11" fmla="*/ 38 h 98"/>
                <a:gd name="T12" fmla="*/ 52 w 135"/>
                <a:gd name="T13" fmla="*/ 28 h 98"/>
                <a:gd name="T14" fmla="*/ 61 w 135"/>
                <a:gd name="T15" fmla="*/ 18 h 98"/>
                <a:gd name="T16" fmla="*/ 71 w 135"/>
                <a:gd name="T17" fmla="*/ 8 h 98"/>
                <a:gd name="T18" fmla="*/ 76 w 135"/>
                <a:gd name="T19" fmla="*/ 5 h 98"/>
                <a:gd name="T20" fmla="*/ 82 w 135"/>
                <a:gd name="T21" fmla="*/ 2 h 98"/>
                <a:gd name="T22" fmla="*/ 88 w 135"/>
                <a:gd name="T23" fmla="*/ 0 h 98"/>
                <a:gd name="T24" fmla="*/ 96 w 135"/>
                <a:gd name="T25" fmla="*/ 0 h 98"/>
                <a:gd name="T26" fmla="*/ 102 w 135"/>
                <a:gd name="T27" fmla="*/ 0 h 98"/>
                <a:gd name="T28" fmla="*/ 110 w 135"/>
                <a:gd name="T29" fmla="*/ 3 h 98"/>
                <a:gd name="T30" fmla="*/ 117 w 135"/>
                <a:gd name="T31" fmla="*/ 6 h 98"/>
                <a:gd name="T32" fmla="*/ 123 w 135"/>
                <a:gd name="T33" fmla="*/ 11 h 98"/>
                <a:gd name="T34" fmla="*/ 128 w 135"/>
                <a:gd name="T35" fmla="*/ 16 h 98"/>
                <a:gd name="T36" fmla="*/ 132 w 135"/>
                <a:gd name="T37" fmla="*/ 24 h 98"/>
                <a:gd name="T38" fmla="*/ 134 w 135"/>
                <a:gd name="T39" fmla="*/ 30 h 98"/>
                <a:gd name="T40" fmla="*/ 135 w 135"/>
                <a:gd name="T41" fmla="*/ 37 h 98"/>
                <a:gd name="T42" fmla="*/ 134 w 135"/>
                <a:gd name="T43" fmla="*/ 40 h 98"/>
                <a:gd name="T44" fmla="*/ 132 w 135"/>
                <a:gd name="T45" fmla="*/ 43 h 98"/>
                <a:gd name="T46" fmla="*/ 129 w 135"/>
                <a:gd name="T47" fmla="*/ 47 h 98"/>
                <a:gd name="T48" fmla="*/ 124 w 135"/>
                <a:gd name="T49" fmla="*/ 51 h 98"/>
                <a:gd name="T50" fmla="*/ 113 w 135"/>
                <a:gd name="T51" fmla="*/ 61 h 98"/>
                <a:gd name="T52" fmla="*/ 100 w 135"/>
                <a:gd name="T53" fmla="*/ 72 h 98"/>
                <a:gd name="T54" fmla="*/ 87 w 135"/>
                <a:gd name="T55" fmla="*/ 82 h 98"/>
                <a:gd name="T56" fmla="*/ 74 w 135"/>
                <a:gd name="T57" fmla="*/ 91 h 98"/>
                <a:gd name="T58" fmla="*/ 63 w 135"/>
                <a:gd name="T59" fmla="*/ 96 h 98"/>
                <a:gd name="T60" fmla="*/ 55 w 135"/>
                <a:gd name="T61" fmla="*/ 98 h 98"/>
                <a:gd name="T62" fmla="*/ 51 w 135"/>
                <a:gd name="T63" fmla="*/ 97 h 98"/>
                <a:gd name="T64" fmla="*/ 43 w 135"/>
                <a:gd name="T65" fmla="*/ 92 h 98"/>
                <a:gd name="T66" fmla="*/ 32 w 135"/>
                <a:gd name="T67" fmla="*/ 85 h 98"/>
                <a:gd name="T68" fmla="*/ 21 w 135"/>
                <a:gd name="T69" fmla="*/ 77 h 98"/>
                <a:gd name="T70" fmla="*/ 11 w 135"/>
                <a:gd name="T71" fmla="*/ 68 h 98"/>
                <a:gd name="T72" fmla="*/ 5 w 135"/>
                <a:gd name="T73" fmla="*/ 62 h 98"/>
                <a:gd name="T74" fmla="*/ 1 w 135"/>
                <a:gd name="T75" fmla="*/ 59 h 98"/>
                <a:gd name="T76" fmla="*/ 0 w 135"/>
                <a:gd name="T77" fmla="*/ 57 h 98"/>
                <a:gd name="T78" fmla="*/ 0 w 135"/>
                <a:gd name="T79" fmla="*/ 56 h 98"/>
                <a:gd name="T80" fmla="*/ 3 w 135"/>
                <a:gd name="T81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49" name="Freeform 472"/>
            <p:cNvSpPr>
              <a:spLocks/>
            </p:cNvSpPr>
            <p:nvPr>
              <p:custDataLst>
                <p:tags r:id="rId340"/>
              </p:custDataLst>
            </p:nvPr>
          </p:nvSpPr>
          <p:spPr bwMode="auto">
            <a:xfrm>
              <a:off x="4433890" y="1892306"/>
              <a:ext cx="131762" cy="84139"/>
            </a:xfrm>
            <a:custGeom>
              <a:avLst/>
              <a:gdLst>
                <a:gd name="T0" fmla="*/ 192 w 312"/>
                <a:gd name="T1" fmla="*/ 155 h 155"/>
                <a:gd name="T2" fmla="*/ 194 w 312"/>
                <a:gd name="T3" fmla="*/ 151 h 155"/>
                <a:gd name="T4" fmla="*/ 197 w 312"/>
                <a:gd name="T5" fmla="*/ 148 h 155"/>
                <a:gd name="T6" fmla="*/ 200 w 312"/>
                <a:gd name="T7" fmla="*/ 145 h 155"/>
                <a:gd name="T8" fmla="*/ 203 w 312"/>
                <a:gd name="T9" fmla="*/ 142 h 155"/>
                <a:gd name="T10" fmla="*/ 211 w 312"/>
                <a:gd name="T11" fmla="*/ 137 h 155"/>
                <a:gd name="T12" fmla="*/ 220 w 312"/>
                <a:gd name="T13" fmla="*/ 132 h 155"/>
                <a:gd name="T14" fmla="*/ 238 w 312"/>
                <a:gd name="T15" fmla="*/ 123 h 155"/>
                <a:gd name="T16" fmla="*/ 253 w 312"/>
                <a:gd name="T17" fmla="*/ 117 h 155"/>
                <a:gd name="T18" fmla="*/ 255 w 312"/>
                <a:gd name="T19" fmla="*/ 109 h 155"/>
                <a:gd name="T20" fmla="*/ 260 w 312"/>
                <a:gd name="T21" fmla="*/ 97 h 155"/>
                <a:gd name="T22" fmla="*/ 264 w 312"/>
                <a:gd name="T23" fmla="*/ 91 h 155"/>
                <a:gd name="T24" fmla="*/ 267 w 312"/>
                <a:gd name="T25" fmla="*/ 86 h 155"/>
                <a:gd name="T26" fmla="*/ 269 w 312"/>
                <a:gd name="T27" fmla="*/ 82 h 155"/>
                <a:gd name="T28" fmla="*/ 272 w 312"/>
                <a:gd name="T29" fmla="*/ 81 h 155"/>
                <a:gd name="T30" fmla="*/ 312 w 312"/>
                <a:gd name="T31" fmla="*/ 44 h 155"/>
                <a:gd name="T32" fmla="*/ 312 w 312"/>
                <a:gd name="T33" fmla="*/ 39 h 155"/>
                <a:gd name="T34" fmla="*/ 310 w 312"/>
                <a:gd name="T35" fmla="*/ 35 h 155"/>
                <a:gd name="T36" fmla="*/ 306 w 312"/>
                <a:gd name="T37" fmla="*/ 32 h 155"/>
                <a:gd name="T38" fmla="*/ 302 w 312"/>
                <a:gd name="T39" fmla="*/ 30 h 155"/>
                <a:gd name="T40" fmla="*/ 291 w 312"/>
                <a:gd name="T41" fmla="*/ 28 h 155"/>
                <a:gd name="T42" fmla="*/ 280 w 312"/>
                <a:gd name="T43" fmla="*/ 27 h 155"/>
                <a:gd name="T44" fmla="*/ 268 w 312"/>
                <a:gd name="T45" fmla="*/ 27 h 155"/>
                <a:gd name="T46" fmla="*/ 259 w 312"/>
                <a:gd name="T47" fmla="*/ 27 h 155"/>
                <a:gd name="T48" fmla="*/ 256 w 312"/>
                <a:gd name="T49" fmla="*/ 26 h 155"/>
                <a:gd name="T50" fmla="*/ 253 w 312"/>
                <a:gd name="T51" fmla="*/ 25 h 155"/>
                <a:gd name="T52" fmla="*/ 252 w 312"/>
                <a:gd name="T53" fmla="*/ 23 h 155"/>
                <a:gd name="T54" fmla="*/ 253 w 312"/>
                <a:gd name="T55" fmla="*/ 20 h 155"/>
                <a:gd name="T56" fmla="*/ 232 w 312"/>
                <a:gd name="T57" fmla="*/ 19 h 155"/>
                <a:gd name="T58" fmla="*/ 216 w 312"/>
                <a:gd name="T59" fmla="*/ 17 h 155"/>
                <a:gd name="T60" fmla="*/ 202 w 312"/>
                <a:gd name="T61" fmla="*/ 13 h 155"/>
                <a:gd name="T62" fmla="*/ 189 w 312"/>
                <a:gd name="T63" fmla="*/ 9 h 155"/>
                <a:gd name="T64" fmla="*/ 177 w 312"/>
                <a:gd name="T65" fmla="*/ 6 h 155"/>
                <a:gd name="T66" fmla="*/ 163 w 312"/>
                <a:gd name="T67" fmla="*/ 3 h 155"/>
                <a:gd name="T68" fmla="*/ 146 w 312"/>
                <a:gd name="T69" fmla="*/ 1 h 155"/>
                <a:gd name="T70" fmla="*/ 126 w 312"/>
                <a:gd name="T71" fmla="*/ 0 h 155"/>
                <a:gd name="T72" fmla="*/ 110 w 312"/>
                <a:gd name="T73" fmla="*/ 1 h 155"/>
                <a:gd name="T74" fmla="*/ 74 w 312"/>
                <a:gd name="T75" fmla="*/ 4 h 155"/>
                <a:gd name="T76" fmla="*/ 53 w 312"/>
                <a:gd name="T77" fmla="*/ 6 h 155"/>
                <a:gd name="T78" fmla="*/ 34 w 312"/>
                <a:gd name="T79" fmla="*/ 8 h 155"/>
                <a:gd name="T80" fmla="*/ 18 w 312"/>
                <a:gd name="T81" fmla="*/ 10 h 155"/>
                <a:gd name="T82" fmla="*/ 7 w 312"/>
                <a:gd name="T83" fmla="*/ 12 h 155"/>
                <a:gd name="T84" fmla="*/ 9 w 312"/>
                <a:gd name="T85" fmla="*/ 17 h 155"/>
                <a:gd name="T86" fmla="*/ 11 w 312"/>
                <a:gd name="T87" fmla="*/ 19 h 155"/>
                <a:gd name="T88" fmla="*/ 13 w 312"/>
                <a:gd name="T89" fmla="*/ 19 h 155"/>
                <a:gd name="T90" fmla="*/ 15 w 312"/>
                <a:gd name="T91" fmla="*/ 20 h 155"/>
                <a:gd name="T92" fmla="*/ 18 w 312"/>
                <a:gd name="T93" fmla="*/ 20 h 155"/>
                <a:gd name="T94" fmla="*/ 19 w 312"/>
                <a:gd name="T95" fmla="*/ 20 h 155"/>
                <a:gd name="T96" fmla="*/ 20 w 312"/>
                <a:gd name="T97" fmla="*/ 22 h 155"/>
                <a:gd name="T98" fmla="*/ 20 w 312"/>
                <a:gd name="T99" fmla="*/ 26 h 155"/>
                <a:gd name="T100" fmla="*/ 20 w 312"/>
                <a:gd name="T101" fmla="*/ 30 h 155"/>
                <a:gd name="T102" fmla="*/ 19 w 312"/>
                <a:gd name="T103" fmla="*/ 35 h 155"/>
                <a:gd name="T104" fmla="*/ 18 w 312"/>
                <a:gd name="T105" fmla="*/ 39 h 155"/>
                <a:gd name="T106" fmla="*/ 15 w 312"/>
                <a:gd name="T107" fmla="*/ 42 h 155"/>
                <a:gd name="T108" fmla="*/ 12 w 312"/>
                <a:gd name="T109" fmla="*/ 45 h 155"/>
                <a:gd name="T110" fmla="*/ 9 w 312"/>
                <a:gd name="T111" fmla="*/ 48 h 155"/>
                <a:gd name="T112" fmla="*/ 4 w 312"/>
                <a:gd name="T113" fmla="*/ 49 h 155"/>
                <a:gd name="T114" fmla="*/ 0 w 312"/>
                <a:gd name="T115" fmla="*/ 50 h 155"/>
                <a:gd name="T116" fmla="*/ 74 w 312"/>
                <a:gd name="T117" fmla="*/ 68 h 155"/>
                <a:gd name="T118" fmla="*/ 87 w 312"/>
                <a:gd name="T119" fmla="*/ 111 h 155"/>
                <a:gd name="T120" fmla="*/ 166 w 312"/>
                <a:gd name="T121" fmla="*/ 123 h 155"/>
                <a:gd name="T122" fmla="*/ 192 w 312"/>
                <a:gd name="T123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2" h="155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50" name="Freeform 473"/>
            <p:cNvSpPr>
              <a:spLocks/>
            </p:cNvSpPr>
            <p:nvPr>
              <p:custDataLst>
                <p:tags r:id="rId341"/>
              </p:custDataLst>
            </p:nvPr>
          </p:nvSpPr>
          <p:spPr bwMode="auto">
            <a:xfrm>
              <a:off x="4140202" y="2078045"/>
              <a:ext cx="19050" cy="60325"/>
            </a:xfrm>
            <a:custGeom>
              <a:avLst/>
              <a:gdLst>
                <a:gd name="T0" fmla="*/ 0 w 46"/>
                <a:gd name="T1" fmla="*/ 25 h 50"/>
                <a:gd name="T2" fmla="*/ 2 w 46"/>
                <a:gd name="T3" fmla="*/ 18 h 50"/>
                <a:gd name="T4" fmla="*/ 1 w 46"/>
                <a:gd name="T5" fmla="*/ 14 h 50"/>
                <a:gd name="T6" fmla="*/ 2 w 46"/>
                <a:gd name="T7" fmla="*/ 13 h 50"/>
                <a:gd name="T8" fmla="*/ 3 w 46"/>
                <a:gd name="T9" fmla="*/ 13 h 50"/>
                <a:gd name="T10" fmla="*/ 6 w 46"/>
                <a:gd name="T11" fmla="*/ 12 h 50"/>
                <a:gd name="T12" fmla="*/ 13 w 46"/>
                <a:gd name="T13" fmla="*/ 12 h 50"/>
                <a:gd name="T14" fmla="*/ 46 w 46"/>
                <a:gd name="T15" fmla="*/ 0 h 50"/>
                <a:gd name="T16" fmla="*/ 46 w 46"/>
                <a:gd name="T17" fmla="*/ 50 h 50"/>
                <a:gd name="T18" fmla="*/ 40 w 46"/>
                <a:gd name="T19" fmla="*/ 49 h 50"/>
                <a:gd name="T20" fmla="*/ 33 w 46"/>
                <a:gd name="T21" fmla="*/ 45 h 50"/>
                <a:gd name="T22" fmla="*/ 25 w 46"/>
                <a:gd name="T23" fmla="*/ 41 h 50"/>
                <a:gd name="T24" fmla="*/ 17 w 46"/>
                <a:gd name="T25" fmla="*/ 37 h 50"/>
                <a:gd name="T26" fmla="*/ 5 w 46"/>
                <a:gd name="T27" fmla="*/ 28 h 50"/>
                <a:gd name="T28" fmla="*/ 0 w 46"/>
                <a:gd name="T29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5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51" name="Freeform 474"/>
            <p:cNvSpPr>
              <a:spLocks/>
            </p:cNvSpPr>
            <p:nvPr>
              <p:custDataLst>
                <p:tags r:id="rId342"/>
              </p:custDataLst>
            </p:nvPr>
          </p:nvSpPr>
          <p:spPr bwMode="auto">
            <a:xfrm>
              <a:off x="4837115" y="3962415"/>
              <a:ext cx="69850" cy="241301"/>
            </a:xfrm>
            <a:custGeom>
              <a:avLst/>
              <a:gdLst>
                <a:gd name="T0" fmla="*/ 10 w 166"/>
                <a:gd name="T1" fmla="*/ 282 h 456"/>
                <a:gd name="T2" fmla="*/ 19 w 166"/>
                <a:gd name="T3" fmla="*/ 290 h 456"/>
                <a:gd name="T4" fmla="*/ 37 w 166"/>
                <a:gd name="T5" fmla="*/ 300 h 456"/>
                <a:gd name="T6" fmla="*/ 58 w 166"/>
                <a:gd name="T7" fmla="*/ 306 h 456"/>
                <a:gd name="T8" fmla="*/ 70 w 166"/>
                <a:gd name="T9" fmla="*/ 312 h 456"/>
                <a:gd name="T10" fmla="*/ 80 w 166"/>
                <a:gd name="T11" fmla="*/ 320 h 456"/>
                <a:gd name="T12" fmla="*/ 86 w 166"/>
                <a:gd name="T13" fmla="*/ 331 h 456"/>
                <a:gd name="T14" fmla="*/ 86 w 166"/>
                <a:gd name="T15" fmla="*/ 347 h 456"/>
                <a:gd name="T16" fmla="*/ 78 w 166"/>
                <a:gd name="T17" fmla="*/ 363 h 456"/>
                <a:gd name="T18" fmla="*/ 68 w 166"/>
                <a:gd name="T19" fmla="*/ 375 h 456"/>
                <a:gd name="T20" fmla="*/ 62 w 166"/>
                <a:gd name="T21" fmla="*/ 388 h 456"/>
                <a:gd name="T22" fmla="*/ 60 w 166"/>
                <a:gd name="T23" fmla="*/ 400 h 456"/>
                <a:gd name="T24" fmla="*/ 64 w 166"/>
                <a:gd name="T25" fmla="*/ 411 h 456"/>
                <a:gd name="T26" fmla="*/ 76 w 166"/>
                <a:gd name="T27" fmla="*/ 424 h 456"/>
                <a:gd name="T28" fmla="*/ 104 w 166"/>
                <a:gd name="T29" fmla="*/ 445 h 456"/>
                <a:gd name="T30" fmla="*/ 120 w 166"/>
                <a:gd name="T31" fmla="*/ 443 h 456"/>
                <a:gd name="T32" fmla="*/ 120 w 166"/>
                <a:gd name="T33" fmla="*/ 423 h 456"/>
                <a:gd name="T34" fmla="*/ 131 w 166"/>
                <a:gd name="T35" fmla="*/ 413 h 456"/>
                <a:gd name="T36" fmla="*/ 145 w 166"/>
                <a:gd name="T37" fmla="*/ 407 h 456"/>
                <a:gd name="T38" fmla="*/ 153 w 166"/>
                <a:gd name="T39" fmla="*/ 402 h 456"/>
                <a:gd name="T40" fmla="*/ 160 w 166"/>
                <a:gd name="T41" fmla="*/ 393 h 456"/>
                <a:gd name="T42" fmla="*/ 166 w 166"/>
                <a:gd name="T43" fmla="*/ 375 h 456"/>
                <a:gd name="T44" fmla="*/ 165 w 166"/>
                <a:gd name="T45" fmla="*/ 350 h 456"/>
                <a:gd name="T46" fmla="*/ 158 w 166"/>
                <a:gd name="T47" fmla="*/ 328 h 456"/>
                <a:gd name="T48" fmla="*/ 148 w 166"/>
                <a:gd name="T49" fmla="*/ 307 h 456"/>
                <a:gd name="T50" fmla="*/ 141 w 166"/>
                <a:gd name="T51" fmla="*/ 284 h 456"/>
                <a:gd name="T52" fmla="*/ 135 w 166"/>
                <a:gd name="T53" fmla="*/ 269 h 456"/>
                <a:gd name="T54" fmla="*/ 118 w 166"/>
                <a:gd name="T55" fmla="*/ 251 h 456"/>
                <a:gd name="T56" fmla="*/ 97 w 166"/>
                <a:gd name="T57" fmla="*/ 224 h 456"/>
                <a:gd name="T58" fmla="*/ 85 w 166"/>
                <a:gd name="T59" fmla="*/ 206 h 456"/>
                <a:gd name="T60" fmla="*/ 80 w 166"/>
                <a:gd name="T61" fmla="*/ 195 h 456"/>
                <a:gd name="T62" fmla="*/ 81 w 166"/>
                <a:gd name="T63" fmla="*/ 177 h 456"/>
                <a:gd name="T64" fmla="*/ 88 w 166"/>
                <a:gd name="T65" fmla="*/ 147 h 456"/>
                <a:gd name="T66" fmla="*/ 96 w 166"/>
                <a:gd name="T67" fmla="*/ 129 h 456"/>
                <a:gd name="T68" fmla="*/ 98 w 166"/>
                <a:gd name="T69" fmla="*/ 113 h 456"/>
                <a:gd name="T70" fmla="*/ 95 w 166"/>
                <a:gd name="T71" fmla="*/ 82 h 456"/>
                <a:gd name="T72" fmla="*/ 92 w 166"/>
                <a:gd name="T73" fmla="*/ 45 h 456"/>
                <a:gd name="T74" fmla="*/ 89 w 166"/>
                <a:gd name="T75" fmla="*/ 18 h 456"/>
                <a:gd name="T76" fmla="*/ 71 w 166"/>
                <a:gd name="T77" fmla="*/ 8 h 456"/>
                <a:gd name="T78" fmla="*/ 33 w 166"/>
                <a:gd name="T79" fmla="*/ 4 h 456"/>
                <a:gd name="T80" fmla="*/ 12 w 166"/>
                <a:gd name="T81" fmla="*/ 10 h 456"/>
                <a:gd name="T82" fmla="*/ 22 w 166"/>
                <a:gd name="T83" fmla="*/ 25 h 456"/>
                <a:gd name="T84" fmla="*/ 33 w 166"/>
                <a:gd name="T85" fmla="*/ 30 h 456"/>
                <a:gd name="T86" fmla="*/ 40 w 166"/>
                <a:gd name="T87" fmla="*/ 44 h 456"/>
                <a:gd name="T88" fmla="*/ 40 w 166"/>
                <a:gd name="T89" fmla="*/ 64 h 456"/>
                <a:gd name="T90" fmla="*/ 40 w 166"/>
                <a:gd name="T91" fmla="*/ 78 h 456"/>
                <a:gd name="T92" fmla="*/ 36 w 166"/>
                <a:gd name="T93" fmla="*/ 85 h 456"/>
                <a:gd name="T94" fmla="*/ 29 w 166"/>
                <a:gd name="T95" fmla="*/ 95 h 456"/>
                <a:gd name="T96" fmla="*/ 15 w 166"/>
                <a:gd name="T97" fmla="*/ 109 h 456"/>
                <a:gd name="T98" fmla="*/ 3 w 166"/>
                <a:gd name="T99" fmla="*/ 122 h 456"/>
                <a:gd name="T100" fmla="*/ 7 w 166"/>
                <a:gd name="T101" fmla="*/ 27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6" h="456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52" name="Freeform 475"/>
            <p:cNvSpPr>
              <a:spLocks/>
            </p:cNvSpPr>
            <p:nvPr>
              <p:custDataLst>
                <p:tags r:id="rId343"/>
              </p:custDataLst>
            </p:nvPr>
          </p:nvSpPr>
          <p:spPr bwMode="auto">
            <a:xfrm>
              <a:off x="4329115" y="2533659"/>
              <a:ext cx="14287" cy="57150"/>
            </a:xfrm>
            <a:custGeom>
              <a:avLst/>
              <a:gdLst>
                <a:gd name="T0" fmla="*/ 27 w 27"/>
                <a:gd name="T1" fmla="*/ 0 h 19"/>
                <a:gd name="T2" fmla="*/ 27 w 27"/>
                <a:gd name="T3" fmla="*/ 12 h 19"/>
                <a:gd name="T4" fmla="*/ 27 w 27"/>
                <a:gd name="T5" fmla="*/ 19 h 19"/>
                <a:gd name="T6" fmla="*/ 9 w 27"/>
                <a:gd name="T7" fmla="*/ 19 h 19"/>
                <a:gd name="T8" fmla="*/ 0 w 27"/>
                <a:gd name="T9" fmla="*/ 19 h 19"/>
                <a:gd name="T10" fmla="*/ 9 w 27"/>
                <a:gd name="T11" fmla="*/ 12 h 19"/>
                <a:gd name="T12" fmla="*/ 27 w 27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53" name="Freeform 476"/>
            <p:cNvSpPr>
              <a:spLocks/>
            </p:cNvSpPr>
            <p:nvPr>
              <p:custDataLst>
                <p:tags r:id="rId344"/>
              </p:custDataLst>
            </p:nvPr>
          </p:nvSpPr>
          <p:spPr bwMode="auto">
            <a:xfrm>
              <a:off x="4648202" y="4154503"/>
              <a:ext cx="188913" cy="217488"/>
            </a:xfrm>
            <a:custGeom>
              <a:avLst/>
              <a:gdLst>
                <a:gd name="T0" fmla="*/ 284 w 438"/>
                <a:gd name="T1" fmla="*/ 8 h 406"/>
                <a:gd name="T2" fmla="*/ 320 w 438"/>
                <a:gd name="T3" fmla="*/ 27 h 406"/>
                <a:gd name="T4" fmla="*/ 363 w 438"/>
                <a:gd name="T5" fmla="*/ 47 h 406"/>
                <a:gd name="T6" fmla="*/ 395 w 438"/>
                <a:gd name="T7" fmla="*/ 58 h 406"/>
                <a:gd name="T8" fmla="*/ 416 w 438"/>
                <a:gd name="T9" fmla="*/ 61 h 406"/>
                <a:gd name="T10" fmla="*/ 425 w 438"/>
                <a:gd name="T11" fmla="*/ 81 h 406"/>
                <a:gd name="T12" fmla="*/ 429 w 438"/>
                <a:gd name="T13" fmla="*/ 120 h 406"/>
                <a:gd name="T14" fmla="*/ 434 w 438"/>
                <a:gd name="T15" fmla="*/ 157 h 406"/>
                <a:gd name="T16" fmla="*/ 438 w 438"/>
                <a:gd name="T17" fmla="*/ 195 h 406"/>
                <a:gd name="T18" fmla="*/ 438 w 438"/>
                <a:gd name="T19" fmla="*/ 223 h 406"/>
                <a:gd name="T20" fmla="*/ 435 w 438"/>
                <a:gd name="T21" fmla="*/ 237 h 406"/>
                <a:gd name="T22" fmla="*/ 425 w 438"/>
                <a:gd name="T23" fmla="*/ 259 h 406"/>
                <a:gd name="T24" fmla="*/ 407 w 438"/>
                <a:gd name="T25" fmla="*/ 287 h 406"/>
                <a:gd name="T26" fmla="*/ 391 w 438"/>
                <a:gd name="T27" fmla="*/ 307 h 406"/>
                <a:gd name="T28" fmla="*/ 381 w 438"/>
                <a:gd name="T29" fmla="*/ 320 h 406"/>
                <a:gd name="T30" fmla="*/ 374 w 438"/>
                <a:gd name="T31" fmla="*/ 332 h 406"/>
                <a:gd name="T32" fmla="*/ 372 w 438"/>
                <a:gd name="T33" fmla="*/ 352 h 406"/>
                <a:gd name="T34" fmla="*/ 359 w 438"/>
                <a:gd name="T35" fmla="*/ 372 h 406"/>
                <a:gd name="T36" fmla="*/ 321 w 438"/>
                <a:gd name="T37" fmla="*/ 401 h 406"/>
                <a:gd name="T38" fmla="*/ 205 w 438"/>
                <a:gd name="T39" fmla="*/ 388 h 406"/>
                <a:gd name="T40" fmla="*/ 182 w 438"/>
                <a:gd name="T41" fmla="*/ 379 h 406"/>
                <a:gd name="T42" fmla="*/ 165 w 438"/>
                <a:gd name="T43" fmla="*/ 370 h 406"/>
                <a:gd name="T44" fmla="*/ 150 w 438"/>
                <a:gd name="T45" fmla="*/ 359 h 406"/>
                <a:gd name="T46" fmla="*/ 139 w 438"/>
                <a:gd name="T47" fmla="*/ 346 h 406"/>
                <a:gd name="T48" fmla="*/ 124 w 438"/>
                <a:gd name="T49" fmla="*/ 322 h 406"/>
                <a:gd name="T50" fmla="*/ 108 w 438"/>
                <a:gd name="T51" fmla="*/ 296 h 406"/>
                <a:gd name="T52" fmla="*/ 94 w 438"/>
                <a:gd name="T53" fmla="*/ 279 h 406"/>
                <a:gd name="T54" fmla="*/ 72 w 438"/>
                <a:gd name="T55" fmla="*/ 259 h 406"/>
                <a:gd name="T56" fmla="*/ 44 w 438"/>
                <a:gd name="T57" fmla="*/ 234 h 406"/>
                <a:gd name="T58" fmla="*/ 24 w 438"/>
                <a:gd name="T59" fmla="*/ 213 h 406"/>
                <a:gd name="T60" fmla="*/ 13 w 438"/>
                <a:gd name="T61" fmla="*/ 195 h 406"/>
                <a:gd name="T62" fmla="*/ 4 w 438"/>
                <a:gd name="T63" fmla="*/ 176 h 406"/>
                <a:gd name="T64" fmla="*/ 0 w 438"/>
                <a:gd name="T65" fmla="*/ 154 h 406"/>
                <a:gd name="T66" fmla="*/ 18 w 438"/>
                <a:gd name="T67" fmla="*/ 141 h 406"/>
                <a:gd name="T68" fmla="*/ 40 w 438"/>
                <a:gd name="T69" fmla="*/ 141 h 406"/>
                <a:gd name="T70" fmla="*/ 53 w 438"/>
                <a:gd name="T71" fmla="*/ 141 h 406"/>
                <a:gd name="T72" fmla="*/ 63 w 438"/>
                <a:gd name="T73" fmla="*/ 138 h 406"/>
                <a:gd name="T74" fmla="*/ 77 w 438"/>
                <a:gd name="T75" fmla="*/ 131 h 406"/>
                <a:gd name="T76" fmla="*/ 99 w 438"/>
                <a:gd name="T77" fmla="*/ 108 h 406"/>
                <a:gd name="T78" fmla="*/ 117 w 438"/>
                <a:gd name="T79" fmla="*/ 87 h 406"/>
                <a:gd name="T80" fmla="*/ 130 w 438"/>
                <a:gd name="T81" fmla="*/ 80 h 406"/>
                <a:gd name="T82" fmla="*/ 150 w 438"/>
                <a:gd name="T83" fmla="*/ 71 h 406"/>
                <a:gd name="T84" fmla="*/ 179 w 438"/>
                <a:gd name="T85" fmla="*/ 60 h 406"/>
                <a:gd name="T86" fmla="*/ 203 w 438"/>
                <a:gd name="T87" fmla="*/ 50 h 406"/>
                <a:gd name="T88" fmla="*/ 211 w 438"/>
                <a:gd name="T89" fmla="*/ 43 h 406"/>
                <a:gd name="T90" fmla="*/ 210 w 438"/>
                <a:gd name="T91" fmla="*/ 38 h 406"/>
                <a:gd name="T92" fmla="*/ 211 w 438"/>
                <a:gd name="T93" fmla="*/ 30 h 406"/>
                <a:gd name="T94" fmla="*/ 213 w 438"/>
                <a:gd name="T95" fmla="*/ 17 h 406"/>
                <a:gd name="T96" fmla="*/ 217 w 438"/>
                <a:gd name="T97" fmla="*/ 12 h 406"/>
                <a:gd name="T98" fmla="*/ 225 w 438"/>
                <a:gd name="T99" fmla="*/ 12 h 406"/>
                <a:gd name="T100" fmla="*/ 232 w 438"/>
                <a:gd name="T101" fmla="*/ 9 h 406"/>
                <a:gd name="T102" fmla="*/ 236 w 438"/>
                <a:gd name="T103" fmla="*/ 4 h 406"/>
                <a:gd name="T104" fmla="*/ 244 w 438"/>
                <a:gd name="T105" fmla="*/ 2 h 406"/>
                <a:gd name="T106" fmla="*/ 251 w 438"/>
                <a:gd name="T107" fmla="*/ 3 h 406"/>
                <a:gd name="T108" fmla="*/ 264 w 438"/>
                <a:gd name="T109" fmla="*/ 1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8" h="406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54" name="Freeform 477"/>
            <p:cNvSpPr>
              <a:spLocks/>
            </p:cNvSpPr>
            <p:nvPr>
              <p:custDataLst>
                <p:tags r:id="rId345"/>
              </p:custDataLst>
            </p:nvPr>
          </p:nvSpPr>
          <p:spPr bwMode="auto">
            <a:xfrm>
              <a:off x="4560890" y="3930665"/>
              <a:ext cx="293687" cy="300039"/>
            </a:xfrm>
            <a:custGeom>
              <a:avLst/>
              <a:gdLst>
                <a:gd name="T0" fmla="*/ 513 w 678"/>
                <a:gd name="T1" fmla="*/ 8 h 574"/>
                <a:gd name="T2" fmla="*/ 552 w 678"/>
                <a:gd name="T3" fmla="*/ 26 h 574"/>
                <a:gd name="T4" fmla="*/ 645 w 678"/>
                <a:gd name="T5" fmla="*/ 63 h 574"/>
                <a:gd name="T6" fmla="*/ 660 w 678"/>
                <a:gd name="T7" fmla="*/ 88 h 574"/>
                <a:gd name="T8" fmla="*/ 678 w 678"/>
                <a:gd name="T9" fmla="*/ 94 h 574"/>
                <a:gd name="T10" fmla="*/ 678 w 678"/>
                <a:gd name="T11" fmla="*/ 127 h 574"/>
                <a:gd name="T12" fmla="*/ 677 w 678"/>
                <a:gd name="T13" fmla="*/ 144 h 574"/>
                <a:gd name="T14" fmla="*/ 667 w 678"/>
                <a:gd name="T15" fmla="*/ 158 h 574"/>
                <a:gd name="T16" fmla="*/ 647 w 678"/>
                <a:gd name="T17" fmla="*/ 178 h 574"/>
                <a:gd name="T18" fmla="*/ 638 w 678"/>
                <a:gd name="T19" fmla="*/ 346 h 574"/>
                <a:gd name="T20" fmla="*/ 461 w 678"/>
                <a:gd name="T21" fmla="*/ 388 h 574"/>
                <a:gd name="T22" fmla="*/ 461 w 678"/>
                <a:gd name="T23" fmla="*/ 415 h 574"/>
                <a:gd name="T24" fmla="*/ 455 w 678"/>
                <a:gd name="T25" fmla="*/ 435 h 574"/>
                <a:gd name="T26" fmla="*/ 444 w 678"/>
                <a:gd name="T27" fmla="*/ 435 h 574"/>
                <a:gd name="T28" fmla="*/ 434 w 678"/>
                <a:gd name="T29" fmla="*/ 440 h 574"/>
                <a:gd name="T30" fmla="*/ 425 w 678"/>
                <a:gd name="T31" fmla="*/ 445 h 574"/>
                <a:gd name="T32" fmla="*/ 414 w 678"/>
                <a:gd name="T33" fmla="*/ 447 h 574"/>
                <a:gd name="T34" fmla="*/ 411 w 678"/>
                <a:gd name="T35" fmla="*/ 463 h 574"/>
                <a:gd name="T36" fmla="*/ 410 w 678"/>
                <a:gd name="T37" fmla="*/ 474 h 574"/>
                <a:gd name="T38" fmla="*/ 403 w 678"/>
                <a:gd name="T39" fmla="*/ 483 h 574"/>
                <a:gd name="T40" fmla="*/ 365 w 678"/>
                <a:gd name="T41" fmla="*/ 498 h 574"/>
                <a:gd name="T42" fmla="*/ 330 w 678"/>
                <a:gd name="T43" fmla="*/ 513 h 574"/>
                <a:gd name="T44" fmla="*/ 313 w 678"/>
                <a:gd name="T45" fmla="*/ 525 h 574"/>
                <a:gd name="T46" fmla="*/ 277 w 678"/>
                <a:gd name="T47" fmla="*/ 564 h 574"/>
                <a:gd name="T48" fmla="*/ 258 w 678"/>
                <a:gd name="T49" fmla="*/ 573 h 574"/>
                <a:gd name="T50" fmla="*/ 238 w 678"/>
                <a:gd name="T51" fmla="*/ 574 h 574"/>
                <a:gd name="T52" fmla="*/ 193 w 678"/>
                <a:gd name="T53" fmla="*/ 574 h 574"/>
                <a:gd name="T54" fmla="*/ 186 w 678"/>
                <a:gd name="T55" fmla="*/ 559 h 574"/>
                <a:gd name="T56" fmla="*/ 165 w 678"/>
                <a:gd name="T57" fmla="*/ 547 h 574"/>
                <a:gd name="T58" fmla="*/ 133 w 678"/>
                <a:gd name="T59" fmla="*/ 545 h 574"/>
                <a:gd name="T60" fmla="*/ 93 w 678"/>
                <a:gd name="T61" fmla="*/ 556 h 574"/>
                <a:gd name="T62" fmla="*/ 33 w 678"/>
                <a:gd name="T63" fmla="*/ 527 h 574"/>
                <a:gd name="T64" fmla="*/ 0 w 678"/>
                <a:gd name="T65" fmla="*/ 285 h 574"/>
                <a:gd name="T66" fmla="*/ 73 w 678"/>
                <a:gd name="T67" fmla="*/ 286 h 574"/>
                <a:gd name="T68" fmla="*/ 103 w 678"/>
                <a:gd name="T69" fmla="*/ 282 h 574"/>
                <a:gd name="T70" fmla="*/ 119 w 678"/>
                <a:gd name="T71" fmla="*/ 275 h 574"/>
                <a:gd name="T72" fmla="*/ 129 w 678"/>
                <a:gd name="T73" fmla="*/ 256 h 574"/>
                <a:gd name="T74" fmla="*/ 131 w 678"/>
                <a:gd name="T75" fmla="*/ 229 h 574"/>
                <a:gd name="T76" fmla="*/ 126 w 678"/>
                <a:gd name="T77" fmla="*/ 185 h 574"/>
                <a:gd name="T78" fmla="*/ 130 w 678"/>
                <a:gd name="T79" fmla="*/ 165 h 574"/>
                <a:gd name="T80" fmla="*/ 140 w 678"/>
                <a:gd name="T81" fmla="*/ 171 h 574"/>
                <a:gd name="T82" fmla="*/ 174 w 678"/>
                <a:gd name="T83" fmla="*/ 175 h 574"/>
                <a:gd name="T84" fmla="*/ 188 w 678"/>
                <a:gd name="T85" fmla="*/ 186 h 574"/>
                <a:gd name="T86" fmla="*/ 195 w 678"/>
                <a:gd name="T87" fmla="*/ 201 h 574"/>
                <a:gd name="T88" fmla="*/ 208 w 678"/>
                <a:gd name="T89" fmla="*/ 210 h 574"/>
                <a:gd name="T90" fmla="*/ 241 w 678"/>
                <a:gd name="T91" fmla="*/ 217 h 574"/>
                <a:gd name="T92" fmla="*/ 269 w 678"/>
                <a:gd name="T93" fmla="*/ 214 h 574"/>
                <a:gd name="T94" fmla="*/ 301 w 678"/>
                <a:gd name="T95" fmla="*/ 199 h 574"/>
                <a:gd name="T96" fmla="*/ 319 w 678"/>
                <a:gd name="T97" fmla="*/ 196 h 574"/>
                <a:gd name="T98" fmla="*/ 331 w 678"/>
                <a:gd name="T99" fmla="*/ 193 h 574"/>
                <a:gd name="T100" fmla="*/ 343 w 678"/>
                <a:gd name="T101" fmla="*/ 190 h 574"/>
                <a:gd name="T102" fmla="*/ 357 w 678"/>
                <a:gd name="T103" fmla="*/ 182 h 574"/>
                <a:gd name="T104" fmla="*/ 368 w 678"/>
                <a:gd name="T105" fmla="*/ 168 h 574"/>
                <a:gd name="T106" fmla="*/ 383 w 678"/>
                <a:gd name="T107" fmla="*/ 126 h 574"/>
                <a:gd name="T108" fmla="*/ 403 w 678"/>
                <a:gd name="T109" fmla="*/ 47 h 574"/>
                <a:gd name="T110" fmla="*/ 414 w 678"/>
                <a:gd name="T111" fmla="*/ 10 h 574"/>
                <a:gd name="T112" fmla="*/ 431 w 678"/>
                <a:gd name="T113" fmla="*/ 6 h 574"/>
                <a:gd name="T114" fmla="*/ 453 w 678"/>
                <a:gd name="T115" fmla="*/ 8 h 574"/>
                <a:gd name="T116" fmla="*/ 482 w 678"/>
                <a:gd name="T117" fmla="*/ 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78" h="574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55" name="Freeform 478"/>
            <p:cNvSpPr>
              <a:spLocks/>
            </p:cNvSpPr>
            <p:nvPr>
              <p:custDataLst>
                <p:tags r:id="rId346"/>
              </p:custDataLst>
            </p:nvPr>
          </p:nvSpPr>
          <p:spPr bwMode="auto">
            <a:xfrm>
              <a:off x="4297365" y="4203715"/>
              <a:ext cx="350837" cy="381001"/>
            </a:xfrm>
            <a:custGeom>
              <a:avLst/>
              <a:gdLst>
                <a:gd name="T0" fmla="*/ 797 w 810"/>
                <a:gd name="T1" fmla="*/ 42 h 727"/>
                <a:gd name="T2" fmla="*/ 766 w 810"/>
                <a:gd name="T3" fmla="*/ 26 h 727"/>
                <a:gd name="T4" fmla="*/ 718 w 810"/>
                <a:gd name="T5" fmla="*/ 33 h 727"/>
                <a:gd name="T6" fmla="*/ 634 w 810"/>
                <a:gd name="T7" fmla="*/ 44 h 727"/>
                <a:gd name="T8" fmla="*/ 604 w 810"/>
                <a:gd name="T9" fmla="*/ 55 h 727"/>
                <a:gd name="T10" fmla="*/ 280 w 810"/>
                <a:gd name="T11" fmla="*/ 40 h 727"/>
                <a:gd name="T12" fmla="*/ 232 w 810"/>
                <a:gd name="T13" fmla="*/ 37 h 727"/>
                <a:gd name="T14" fmla="*/ 172 w 810"/>
                <a:gd name="T15" fmla="*/ 17 h 727"/>
                <a:gd name="T16" fmla="*/ 116 w 810"/>
                <a:gd name="T17" fmla="*/ 0 h 727"/>
                <a:gd name="T18" fmla="*/ 83 w 810"/>
                <a:gd name="T19" fmla="*/ 5 h 727"/>
                <a:gd name="T20" fmla="*/ 53 w 810"/>
                <a:gd name="T21" fmla="*/ 24 h 727"/>
                <a:gd name="T22" fmla="*/ 0 w 810"/>
                <a:gd name="T23" fmla="*/ 55 h 727"/>
                <a:gd name="T24" fmla="*/ 7 w 810"/>
                <a:gd name="T25" fmla="*/ 68 h 727"/>
                <a:gd name="T26" fmla="*/ 26 w 810"/>
                <a:gd name="T27" fmla="*/ 74 h 727"/>
                <a:gd name="T28" fmla="*/ 36 w 810"/>
                <a:gd name="T29" fmla="*/ 129 h 727"/>
                <a:gd name="T30" fmla="*/ 60 w 810"/>
                <a:gd name="T31" fmla="*/ 192 h 727"/>
                <a:gd name="T32" fmla="*/ 109 w 810"/>
                <a:gd name="T33" fmla="*/ 276 h 727"/>
                <a:gd name="T34" fmla="*/ 133 w 810"/>
                <a:gd name="T35" fmla="*/ 300 h 727"/>
                <a:gd name="T36" fmla="*/ 159 w 810"/>
                <a:gd name="T37" fmla="*/ 302 h 727"/>
                <a:gd name="T38" fmla="*/ 159 w 810"/>
                <a:gd name="T39" fmla="*/ 332 h 727"/>
                <a:gd name="T40" fmla="*/ 152 w 810"/>
                <a:gd name="T41" fmla="*/ 359 h 727"/>
                <a:gd name="T42" fmla="*/ 146 w 810"/>
                <a:gd name="T43" fmla="*/ 394 h 727"/>
                <a:gd name="T44" fmla="*/ 150 w 810"/>
                <a:gd name="T45" fmla="*/ 425 h 727"/>
                <a:gd name="T46" fmla="*/ 173 w 810"/>
                <a:gd name="T47" fmla="*/ 484 h 727"/>
                <a:gd name="T48" fmla="*/ 179 w 810"/>
                <a:gd name="T49" fmla="*/ 518 h 727"/>
                <a:gd name="T50" fmla="*/ 187 w 810"/>
                <a:gd name="T51" fmla="*/ 606 h 727"/>
                <a:gd name="T52" fmla="*/ 204 w 810"/>
                <a:gd name="T53" fmla="*/ 647 h 727"/>
                <a:gd name="T54" fmla="*/ 231 w 810"/>
                <a:gd name="T55" fmla="*/ 690 h 727"/>
                <a:gd name="T56" fmla="*/ 245 w 810"/>
                <a:gd name="T57" fmla="*/ 700 h 727"/>
                <a:gd name="T58" fmla="*/ 259 w 810"/>
                <a:gd name="T59" fmla="*/ 715 h 727"/>
                <a:gd name="T60" fmla="*/ 265 w 810"/>
                <a:gd name="T61" fmla="*/ 678 h 727"/>
                <a:gd name="T62" fmla="*/ 308 w 810"/>
                <a:gd name="T63" fmla="*/ 696 h 727"/>
                <a:gd name="T64" fmla="*/ 328 w 810"/>
                <a:gd name="T65" fmla="*/ 713 h 727"/>
                <a:gd name="T66" fmla="*/ 372 w 810"/>
                <a:gd name="T67" fmla="*/ 726 h 727"/>
                <a:gd name="T68" fmla="*/ 407 w 810"/>
                <a:gd name="T69" fmla="*/ 723 h 727"/>
                <a:gd name="T70" fmla="*/ 429 w 810"/>
                <a:gd name="T71" fmla="*/ 710 h 727"/>
                <a:gd name="T72" fmla="*/ 452 w 810"/>
                <a:gd name="T73" fmla="*/ 675 h 727"/>
                <a:gd name="T74" fmla="*/ 463 w 810"/>
                <a:gd name="T75" fmla="*/ 529 h 727"/>
                <a:gd name="T76" fmla="*/ 465 w 810"/>
                <a:gd name="T77" fmla="*/ 480 h 727"/>
                <a:gd name="T78" fmla="*/ 471 w 810"/>
                <a:gd name="T79" fmla="*/ 469 h 727"/>
                <a:gd name="T80" fmla="*/ 463 w 810"/>
                <a:gd name="T81" fmla="*/ 426 h 727"/>
                <a:gd name="T82" fmla="*/ 469 w 810"/>
                <a:gd name="T83" fmla="*/ 368 h 727"/>
                <a:gd name="T84" fmla="*/ 500 w 810"/>
                <a:gd name="T85" fmla="*/ 330 h 727"/>
                <a:gd name="T86" fmla="*/ 525 w 810"/>
                <a:gd name="T87" fmla="*/ 320 h 727"/>
                <a:gd name="T88" fmla="*/ 538 w 810"/>
                <a:gd name="T89" fmla="*/ 232 h 727"/>
                <a:gd name="T90" fmla="*/ 551 w 810"/>
                <a:gd name="T91" fmla="*/ 148 h 727"/>
                <a:gd name="T92" fmla="*/ 541 w 810"/>
                <a:gd name="T93" fmla="*/ 124 h 727"/>
                <a:gd name="T94" fmla="*/ 531 w 810"/>
                <a:gd name="T95" fmla="*/ 99 h 727"/>
                <a:gd name="T96" fmla="*/ 539 w 810"/>
                <a:gd name="T97" fmla="*/ 86 h 727"/>
                <a:gd name="T98" fmla="*/ 617 w 810"/>
                <a:gd name="T99" fmla="*/ 80 h 727"/>
                <a:gd name="T100" fmla="*/ 708 w 810"/>
                <a:gd name="T101" fmla="*/ 63 h 727"/>
                <a:gd name="T102" fmla="*/ 803 w 810"/>
                <a:gd name="T103" fmla="*/ 61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0" h="727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56" name="Freeform 479"/>
            <p:cNvSpPr>
              <a:spLocks/>
            </p:cNvSpPr>
            <p:nvPr>
              <p:custDataLst>
                <p:tags r:id="rId347"/>
              </p:custDataLst>
            </p:nvPr>
          </p:nvSpPr>
          <p:spPr bwMode="auto">
            <a:xfrm>
              <a:off x="3576640" y="3133736"/>
              <a:ext cx="161925" cy="141289"/>
            </a:xfrm>
            <a:custGeom>
              <a:avLst/>
              <a:gdLst>
                <a:gd name="T0" fmla="*/ 203 w 365"/>
                <a:gd name="T1" fmla="*/ 250 h 271"/>
                <a:gd name="T2" fmla="*/ 163 w 365"/>
                <a:gd name="T3" fmla="*/ 246 h 271"/>
                <a:gd name="T4" fmla="*/ 121 w 365"/>
                <a:gd name="T5" fmla="*/ 247 h 271"/>
                <a:gd name="T6" fmla="*/ 92 w 365"/>
                <a:gd name="T7" fmla="*/ 250 h 271"/>
                <a:gd name="T8" fmla="*/ 74 w 365"/>
                <a:gd name="T9" fmla="*/ 255 h 271"/>
                <a:gd name="T10" fmla="*/ 26 w 365"/>
                <a:gd name="T11" fmla="*/ 271 h 271"/>
                <a:gd name="T12" fmla="*/ 20 w 365"/>
                <a:gd name="T13" fmla="*/ 270 h 271"/>
                <a:gd name="T14" fmla="*/ 17 w 365"/>
                <a:gd name="T15" fmla="*/ 266 h 271"/>
                <a:gd name="T16" fmla="*/ 18 w 365"/>
                <a:gd name="T17" fmla="*/ 254 h 271"/>
                <a:gd name="T18" fmla="*/ 26 w 365"/>
                <a:gd name="T19" fmla="*/ 228 h 271"/>
                <a:gd name="T20" fmla="*/ 61 w 365"/>
                <a:gd name="T21" fmla="*/ 226 h 271"/>
                <a:gd name="T22" fmla="*/ 89 w 365"/>
                <a:gd name="T23" fmla="*/ 222 h 271"/>
                <a:gd name="T24" fmla="*/ 115 w 365"/>
                <a:gd name="T25" fmla="*/ 218 h 271"/>
                <a:gd name="T26" fmla="*/ 146 w 365"/>
                <a:gd name="T27" fmla="*/ 216 h 271"/>
                <a:gd name="T28" fmla="*/ 182 w 365"/>
                <a:gd name="T29" fmla="*/ 218 h 271"/>
                <a:gd name="T30" fmla="*/ 199 w 365"/>
                <a:gd name="T31" fmla="*/ 218 h 271"/>
                <a:gd name="T32" fmla="*/ 219 w 365"/>
                <a:gd name="T33" fmla="*/ 216 h 271"/>
                <a:gd name="T34" fmla="*/ 215 w 365"/>
                <a:gd name="T35" fmla="*/ 208 h 271"/>
                <a:gd name="T36" fmla="*/ 210 w 365"/>
                <a:gd name="T37" fmla="*/ 201 h 271"/>
                <a:gd name="T38" fmla="*/ 195 w 365"/>
                <a:gd name="T39" fmla="*/ 194 h 271"/>
                <a:gd name="T40" fmla="*/ 175 w 365"/>
                <a:gd name="T41" fmla="*/ 191 h 271"/>
                <a:gd name="T42" fmla="*/ 152 w 365"/>
                <a:gd name="T43" fmla="*/ 190 h 271"/>
                <a:gd name="T44" fmla="*/ 93 w 365"/>
                <a:gd name="T45" fmla="*/ 192 h 271"/>
                <a:gd name="T46" fmla="*/ 64 w 365"/>
                <a:gd name="T47" fmla="*/ 196 h 271"/>
                <a:gd name="T48" fmla="*/ 33 w 365"/>
                <a:gd name="T49" fmla="*/ 203 h 271"/>
                <a:gd name="T50" fmla="*/ 38 w 365"/>
                <a:gd name="T51" fmla="*/ 183 h 271"/>
                <a:gd name="T52" fmla="*/ 39 w 365"/>
                <a:gd name="T53" fmla="*/ 172 h 271"/>
                <a:gd name="T54" fmla="*/ 26 w 365"/>
                <a:gd name="T55" fmla="*/ 164 h 271"/>
                <a:gd name="T56" fmla="*/ 13 w 365"/>
                <a:gd name="T57" fmla="*/ 160 h 271"/>
                <a:gd name="T58" fmla="*/ 11 w 365"/>
                <a:gd name="T59" fmla="*/ 147 h 271"/>
                <a:gd name="T60" fmla="*/ 6 w 365"/>
                <a:gd name="T61" fmla="*/ 143 h 271"/>
                <a:gd name="T62" fmla="*/ 2 w 365"/>
                <a:gd name="T63" fmla="*/ 141 h 271"/>
                <a:gd name="T64" fmla="*/ 0 w 365"/>
                <a:gd name="T65" fmla="*/ 135 h 271"/>
                <a:gd name="T66" fmla="*/ 5 w 365"/>
                <a:gd name="T67" fmla="*/ 115 h 271"/>
                <a:gd name="T68" fmla="*/ 17 w 365"/>
                <a:gd name="T69" fmla="*/ 92 h 271"/>
                <a:gd name="T70" fmla="*/ 30 w 365"/>
                <a:gd name="T71" fmla="*/ 69 h 271"/>
                <a:gd name="T72" fmla="*/ 39 w 365"/>
                <a:gd name="T73" fmla="*/ 49 h 271"/>
                <a:gd name="T74" fmla="*/ 48 w 365"/>
                <a:gd name="T75" fmla="*/ 42 h 271"/>
                <a:gd name="T76" fmla="*/ 49 w 365"/>
                <a:gd name="T77" fmla="*/ 48 h 271"/>
                <a:gd name="T78" fmla="*/ 52 w 365"/>
                <a:gd name="T79" fmla="*/ 36 h 271"/>
                <a:gd name="T80" fmla="*/ 75 w 365"/>
                <a:gd name="T81" fmla="*/ 31 h 271"/>
                <a:gd name="T82" fmla="*/ 114 w 365"/>
                <a:gd name="T83" fmla="*/ 18 h 271"/>
                <a:gd name="T84" fmla="*/ 165 w 365"/>
                <a:gd name="T85" fmla="*/ 0 h 271"/>
                <a:gd name="T86" fmla="*/ 184 w 365"/>
                <a:gd name="T87" fmla="*/ 15 h 271"/>
                <a:gd name="T88" fmla="*/ 202 w 365"/>
                <a:gd name="T89" fmla="*/ 24 h 271"/>
                <a:gd name="T90" fmla="*/ 220 w 365"/>
                <a:gd name="T91" fmla="*/ 29 h 271"/>
                <a:gd name="T92" fmla="*/ 239 w 365"/>
                <a:gd name="T93" fmla="*/ 30 h 271"/>
                <a:gd name="T94" fmla="*/ 241 w 365"/>
                <a:gd name="T95" fmla="*/ 52 h 271"/>
                <a:gd name="T96" fmla="*/ 247 w 365"/>
                <a:gd name="T97" fmla="*/ 69 h 271"/>
                <a:gd name="T98" fmla="*/ 254 w 365"/>
                <a:gd name="T99" fmla="*/ 84 h 271"/>
                <a:gd name="T100" fmla="*/ 264 w 365"/>
                <a:gd name="T101" fmla="*/ 95 h 271"/>
                <a:gd name="T102" fmla="*/ 305 w 365"/>
                <a:gd name="T103" fmla="*/ 129 h 271"/>
                <a:gd name="T104" fmla="*/ 352 w 365"/>
                <a:gd name="T105" fmla="*/ 234 h 271"/>
                <a:gd name="T106" fmla="*/ 359 w 365"/>
                <a:gd name="T107" fmla="*/ 257 h 271"/>
                <a:gd name="T108" fmla="*/ 365 w 365"/>
                <a:gd name="T109" fmla="*/ 271 h 271"/>
                <a:gd name="T110" fmla="*/ 321 w 365"/>
                <a:gd name="T111" fmla="*/ 259 h 271"/>
                <a:gd name="T112" fmla="*/ 275 w 365"/>
                <a:gd name="T113" fmla="*/ 252 h 271"/>
                <a:gd name="T114" fmla="*/ 248 w 365"/>
                <a:gd name="T115" fmla="*/ 251 h 271"/>
                <a:gd name="T116" fmla="*/ 219 w 365"/>
                <a:gd name="T117" fmla="*/ 25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" h="271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57" name="Freeform 480"/>
            <p:cNvSpPr>
              <a:spLocks/>
            </p:cNvSpPr>
            <p:nvPr>
              <p:custDataLst>
                <p:tags r:id="rId348"/>
              </p:custDataLst>
            </p:nvPr>
          </p:nvSpPr>
          <p:spPr bwMode="auto">
            <a:xfrm>
              <a:off x="4749802" y="3695713"/>
              <a:ext cx="269875" cy="334964"/>
            </a:xfrm>
            <a:custGeom>
              <a:avLst/>
              <a:gdLst>
                <a:gd name="T0" fmla="*/ 146 w 624"/>
                <a:gd name="T1" fmla="*/ 12 h 640"/>
                <a:gd name="T2" fmla="*/ 239 w 624"/>
                <a:gd name="T3" fmla="*/ 12 h 640"/>
                <a:gd name="T4" fmla="*/ 287 w 624"/>
                <a:gd name="T5" fmla="*/ 5 h 640"/>
                <a:gd name="T6" fmla="*/ 326 w 624"/>
                <a:gd name="T7" fmla="*/ 22 h 640"/>
                <a:gd name="T8" fmla="*/ 396 w 624"/>
                <a:gd name="T9" fmla="*/ 66 h 640"/>
                <a:gd name="T10" fmla="*/ 465 w 624"/>
                <a:gd name="T11" fmla="*/ 111 h 640"/>
                <a:gd name="T12" fmla="*/ 469 w 624"/>
                <a:gd name="T13" fmla="*/ 131 h 640"/>
                <a:gd name="T14" fmla="*/ 480 w 624"/>
                <a:gd name="T15" fmla="*/ 153 h 640"/>
                <a:gd name="T16" fmla="*/ 497 w 624"/>
                <a:gd name="T17" fmla="*/ 170 h 640"/>
                <a:gd name="T18" fmla="*/ 519 w 624"/>
                <a:gd name="T19" fmla="*/ 183 h 640"/>
                <a:gd name="T20" fmla="*/ 543 w 624"/>
                <a:gd name="T21" fmla="*/ 190 h 640"/>
                <a:gd name="T22" fmla="*/ 554 w 624"/>
                <a:gd name="T23" fmla="*/ 195 h 640"/>
                <a:gd name="T24" fmla="*/ 565 w 624"/>
                <a:gd name="T25" fmla="*/ 205 h 640"/>
                <a:gd name="T26" fmla="*/ 561 w 624"/>
                <a:gd name="T27" fmla="*/ 227 h 640"/>
                <a:gd name="T28" fmla="*/ 537 w 624"/>
                <a:gd name="T29" fmla="*/ 252 h 640"/>
                <a:gd name="T30" fmla="*/ 525 w 624"/>
                <a:gd name="T31" fmla="*/ 271 h 640"/>
                <a:gd name="T32" fmla="*/ 533 w 624"/>
                <a:gd name="T33" fmla="*/ 287 h 640"/>
                <a:gd name="T34" fmla="*/ 547 w 624"/>
                <a:gd name="T35" fmla="*/ 299 h 640"/>
                <a:gd name="T36" fmla="*/ 552 w 624"/>
                <a:gd name="T37" fmla="*/ 425 h 640"/>
                <a:gd name="T38" fmla="*/ 550 w 624"/>
                <a:gd name="T39" fmla="*/ 439 h 640"/>
                <a:gd name="T40" fmla="*/ 558 w 624"/>
                <a:gd name="T41" fmla="*/ 462 h 640"/>
                <a:gd name="T42" fmla="*/ 558 w 624"/>
                <a:gd name="T43" fmla="*/ 489 h 640"/>
                <a:gd name="T44" fmla="*/ 561 w 624"/>
                <a:gd name="T45" fmla="*/ 515 h 640"/>
                <a:gd name="T46" fmla="*/ 594 w 624"/>
                <a:gd name="T47" fmla="*/ 549 h 640"/>
                <a:gd name="T48" fmla="*/ 616 w 624"/>
                <a:gd name="T49" fmla="*/ 579 h 640"/>
                <a:gd name="T50" fmla="*/ 575 w 624"/>
                <a:gd name="T51" fmla="*/ 600 h 640"/>
                <a:gd name="T52" fmla="*/ 491 w 624"/>
                <a:gd name="T53" fmla="*/ 631 h 640"/>
                <a:gd name="T54" fmla="*/ 443 w 624"/>
                <a:gd name="T55" fmla="*/ 638 h 640"/>
                <a:gd name="T56" fmla="*/ 392 w 624"/>
                <a:gd name="T57" fmla="*/ 628 h 640"/>
                <a:gd name="T58" fmla="*/ 339 w 624"/>
                <a:gd name="T59" fmla="*/ 633 h 640"/>
                <a:gd name="T60" fmla="*/ 306 w 624"/>
                <a:gd name="T61" fmla="*/ 628 h 640"/>
                <a:gd name="T62" fmla="*/ 299 w 624"/>
                <a:gd name="T63" fmla="*/ 614 h 640"/>
                <a:gd name="T64" fmla="*/ 294 w 624"/>
                <a:gd name="T65" fmla="*/ 573 h 640"/>
                <a:gd name="T66" fmla="*/ 288 w 624"/>
                <a:gd name="T67" fmla="*/ 529 h 640"/>
                <a:gd name="T68" fmla="*/ 253 w 624"/>
                <a:gd name="T69" fmla="*/ 517 h 640"/>
                <a:gd name="T70" fmla="*/ 185 w 624"/>
                <a:gd name="T71" fmla="*/ 502 h 640"/>
                <a:gd name="T72" fmla="*/ 90 w 624"/>
                <a:gd name="T73" fmla="*/ 459 h 640"/>
                <a:gd name="T74" fmla="*/ 68 w 624"/>
                <a:gd name="T75" fmla="*/ 446 h 640"/>
                <a:gd name="T76" fmla="*/ 66 w 624"/>
                <a:gd name="T77" fmla="*/ 428 h 640"/>
                <a:gd name="T78" fmla="*/ 65 w 624"/>
                <a:gd name="T79" fmla="*/ 402 h 640"/>
                <a:gd name="T80" fmla="*/ 53 w 624"/>
                <a:gd name="T81" fmla="*/ 377 h 640"/>
                <a:gd name="T82" fmla="*/ 41 w 624"/>
                <a:gd name="T83" fmla="*/ 357 h 640"/>
                <a:gd name="T84" fmla="*/ 27 w 624"/>
                <a:gd name="T85" fmla="*/ 347 h 640"/>
                <a:gd name="T86" fmla="*/ 12 w 624"/>
                <a:gd name="T87" fmla="*/ 332 h 640"/>
                <a:gd name="T88" fmla="*/ 5 w 624"/>
                <a:gd name="T89" fmla="*/ 308 h 640"/>
                <a:gd name="T90" fmla="*/ 0 w 624"/>
                <a:gd name="T91" fmla="*/ 262 h 640"/>
                <a:gd name="T92" fmla="*/ 0 w 624"/>
                <a:gd name="T93" fmla="*/ 234 h 640"/>
                <a:gd name="T94" fmla="*/ 10 w 624"/>
                <a:gd name="T95" fmla="*/ 212 h 640"/>
                <a:gd name="T96" fmla="*/ 38 w 624"/>
                <a:gd name="T97" fmla="*/ 195 h 640"/>
                <a:gd name="T98" fmla="*/ 61 w 624"/>
                <a:gd name="T99" fmla="*/ 173 h 640"/>
                <a:gd name="T100" fmla="*/ 77 w 624"/>
                <a:gd name="T101" fmla="*/ 77 h 640"/>
                <a:gd name="T102" fmla="*/ 84 w 624"/>
                <a:gd name="T103" fmla="*/ 43 h 640"/>
                <a:gd name="T104" fmla="*/ 82 w 624"/>
                <a:gd name="T105" fmla="*/ 8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4" h="64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58" name="Freeform 481"/>
            <p:cNvSpPr>
              <a:spLocks/>
            </p:cNvSpPr>
            <p:nvPr>
              <p:custDataLst>
                <p:tags r:id="rId349"/>
              </p:custDataLst>
            </p:nvPr>
          </p:nvSpPr>
          <p:spPr bwMode="auto">
            <a:xfrm>
              <a:off x="7313616" y="2209808"/>
              <a:ext cx="19050" cy="57150"/>
            </a:xfrm>
            <a:custGeom>
              <a:avLst/>
              <a:gdLst>
                <a:gd name="T0" fmla="*/ 13 w 52"/>
                <a:gd name="T1" fmla="*/ 50 h 50"/>
                <a:gd name="T2" fmla="*/ 0 w 52"/>
                <a:gd name="T3" fmla="*/ 32 h 50"/>
                <a:gd name="T4" fmla="*/ 2 w 52"/>
                <a:gd name="T5" fmla="*/ 25 h 50"/>
                <a:gd name="T6" fmla="*/ 6 w 52"/>
                <a:gd name="T7" fmla="*/ 18 h 50"/>
                <a:gd name="T8" fmla="*/ 12 w 52"/>
                <a:gd name="T9" fmla="*/ 13 h 50"/>
                <a:gd name="T10" fmla="*/ 18 w 52"/>
                <a:gd name="T11" fmla="*/ 9 h 50"/>
                <a:gd name="T12" fmla="*/ 26 w 52"/>
                <a:gd name="T13" fmla="*/ 5 h 50"/>
                <a:gd name="T14" fmla="*/ 34 w 52"/>
                <a:gd name="T15" fmla="*/ 3 h 50"/>
                <a:gd name="T16" fmla="*/ 43 w 52"/>
                <a:gd name="T17" fmla="*/ 1 h 50"/>
                <a:gd name="T18" fmla="*/ 52 w 52"/>
                <a:gd name="T19" fmla="*/ 0 h 50"/>
                <a:gd name="T20" fmla="*/ 40 w 52"/>
                <a:gd name="T21" fmla="*/ 11 h 50"/>
                <a:gd name="T22" fmla="*/ 27 w 52"/>
                <a:gd name="T23" fmla="*/ 22 h 50"/>
                <a:gd name="T24" fmla="*/ 22 w 52"/>
                <a:gd name="T25" fmla="*/ 30 h 50"/>
                <a:gd name="T26" fmla="*/ 17 w 52"/>
                <a:gd name="T27" fmla="*/ 36 h 50"/>
                <a:gd name="T28" fmla="*/ 14 w 52"/>
                <a:gd name="T29" fmla="*/ 43 h 50"/>
                <a:gd name="T30" fmla="*/ 13 w 52"/>
                <a:gd name="T3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59" name="Freeform 482"/>
            <p:cNvSpPr>
              <a:spLocks/>
            </p:cNvSpPr>
            <p:nvPr>
              <p:custDataLst>
                <p:tags r:id="rId350"/>
              </p:custDataLst>
            </p:nvPr>
          </p:nvSpPr>
          <p:spPr bwMode="auto">
            <a:xfrm>
              <a:off x="7172328" y="2211396"/>
              <a:ext cx="141288" cy="125412"/>
            </a:xfrm>
            <a:custGeom>
              <a:avLst/>
              <a:gdLst>
                <a:gd name="T0" fmla="*/ 76 w 320"/>
                <a:gd name="T1" fmla="*/ 231 h 234"/>
                <a:gd name="T2" fmla="*/ 61 w 320"/>
                <a:gd name="T3" fmla="*/ 226 h 234"/>
                <a:gd name="T4" fmla="*/ 66 w 320"/>
                <a:gd name="T5" fmla="*/ 222 h 234"/>
                <a:gd name="T6" fmla="*/ 77 w 320"/>
                <a:gd name="T7" fmla="*/ 217 h 234"/>
                <a:gd name="T8" fmla="*/ 64 w 320"/>
                <a:gd name="T9" fmla="*/ 204 h 234"/>
                <a:gd name="T10" fmla="*/ 43 w 320"/>
                <a:gd name="T11" fmla="*/ 189 h 234"/>
                <a:gd name="T12" fmla="*/ 36 w 320"/>
                <a:gd name="T13" fmla="*/ 179 h 234"/>
                <a:gd name="T14" fmla="*/ 34 w 320"/>
                <a:gd name="T15" fmla="*/ 171 h 234"/>
                <a:gd name="T16" fmla="*/ 34 w 320"/>
                <a:gd name="T17" fmla="*/ 164 h 234"/>
                <a:gd name="T18" fmla="*/ 36 w 320"/>
                <a:gd name="T19" fmla="*/ 157 h 234"/>
                <a:gd name="T20" fmla="*/ 43 w 320"/>
                <a:gd name="T21" fmla="*/ 149 h 234"/>
                <a:gd name="T22" fmla="*/ 56 w 320"/>
                <a:gd name="T23" fmla="*/ 141 h 234"/>
                <a:gd name="T24" fmla="*/ 73 w 320"/>
                <a:gd name="T25" fmla="*/ 137 h 234"/>
                <a:gd name="T26" fmla="*/ 80 w 320"/>
                <a:gd name="T27" fmla="*/ 126 h 234"/>
                <a:gd name="T28" fmla="*/ 67 w 320"/>
                <a:gd name="T29" fmla="*/ 111 h 234"/>
                <a:gd name="T30" fmla="*/ 61 w 320"/>
                <a:gd name="T31" fmla="*/ 102 h 234"/>
                <a:gd name="T32" fmla="*/ 60 w 320"/>
                <a:gd name="T33" fmla="*/ 86 h 234"/>
                <a:gd name="T34" fmla="*/ 55 w 320"/>
                <a:gd name="T35" fmla="*/ 70 h 234"/>
                <a:gd name="T36" fmla="*/ 46 w 320"/>
                <a:gd name="T37" fmla="*/ 46 h 234"/>
                <a:gd name="T38" fmla="*/ 33 w 320"/>
                <a:gd name="T39" fmla="*/ 31 h 234"/>
                <a:gd name="T40" fmla="*/ 20 w 320"/>
                <a:gd name="T41" fmla="*/ 25 h 234"/>
                <a:gd name="T42" fmla="*/ 7 w 320"/>
                <a:gd name="T43" fmla="*/ 10 h 234"/>
                <a:gd name="T44" fmla="*/ 9 w 320"/>
                <a:gd name="T45" fmla="*/ 0 h 234"/>
                <a:gd name="T46" fmla="*/ 24 w 320"/>
                <a:gd name="T47" fmla="*/ 0 h 234"/>
                <a:gd name="T48" fmla="*/ 38 w 320"/>
                <a:gd name="T49" fmla="*/ 3 h 234"/>
                <a:gd name="T50" fmla="*/ 56 w 320"/>
                <a:gd name="T51" fmla="*/ 16 h 234"/>
                <a:gd name="T52" fmla="*/ 78 w 320"/>
                <a:gd name="T53" fmla="*/ 35 h 234"/>
                <a:gd name="T54" fmla="*/ 96 w 320"/>
                <a:gd name="T55" fmla="*/ 48 h 234"/>
                <a:gd name="T56" fmla="*/ 119 w 320"/>
                <a:gd name="T57" fmla="*/ 58 h 234"/>
                <a:gd name="T58" fmla="*/ 152 w 320"/>
                <a:gd name="T59" fmla="*/ 70 h 234"/>
                <a:gd name="T60" fmla="*/ 181 w 320"/>
                <a:gd name="T61" fmla="*/ 79 h 234"/>
                <a:gd name="T62" fmla="*/ 214 w 320"/>
                <a:gd name="T63" fmla="*/ 85 h 234"/>
                <a:gd name="T64" fmla="*/ 236 w 320"/>
                <a:gd name="T65" fmla="*/ 77 h 234"/>
                <a:gd name="T66" fmla="*/ 257 w 320"/>
                <a:gd name="T67" fmla="*/ 83 h 234"/>
                <a:gd name="T68" fmla="*/ 284 w 320"/>
                <a:gd name="T69" fmla="*/ 107 h 234"/>
                <a:gd name="T70" fmla="*/ 305 w 320"/>
                <a:gd name="T71" fmla="*/ 119 h 234"/>
                <a:gd name="T72" fmla="*/ 297 w 320"/>
                <a:gd name="T73" fmla="*/ 133 h 234"/>
                <a:gd name="T74" fmla="*/ 268 w 320"/>
                <a:gd name="T75" fmla="*/ 144 h 234"/>
                <a:gd name="T76" fmla="*/ 249 w 320"/>
                <a:gd name="T77" fmla="*/ 148 h 234"/>
                <a:gd name="T78" fmla="*/ 237 w 320"/>
                <a:gd name="T79" fmla="*/ 159 h 234"/>
                <a:gd name="T80" fmla="*/ 232 w 320"/>
                <a:gd name="T81" fmla="*/ 176 h 234"/>
                <a:gd name="T82" fmla="*/ 231 w 320"/>
                <a:gd name="T83" fmla="*/ 187 h 234"/>
                <a:gd name="T84" fmla="*/ 222 w 320"/>
                <a:gd name="T85" fmla="*/ 192 h 234"/>
                <a:gd name="T86" fmla="*/ 204 w 320"/>
                <a:gd name="T87" fmla="*/ 189 h 234"/>
                <a:gd name="T88" fmla="*/ 186 w 320"/>
                <a:gd name="T89" fmla="*/ 181 h 234"/>
                <a:gd name="T90" fmla="*/ 168 w 320"/>
                <a:gd name="T91" fmla="*/ 170 h 234"/>
                <a:gd name="T92" fmla="*/ 155 w 320"/>
                <a:gd name="T93" fmla="*/ 164 h 234"/>
                <a:gd name="T94" fmla="*/ 145 w 320"/>
                <a:gd name="T95" fmla="*/ 161 h 234"/>
                <a:gd name="T96" fmla="*/ 131 w 320"/>
                <a:gd name="T97" fmla="*/ 162 h 234"/>
                <a:gd name="T98" fmla="*/ 114 w 320"/>
                <a:gd name="T99" fmla="*/ 167 h 234"/>
                <a:gd name="T100" fmla="*/ 100 w 320"/>
                <a:gd name="T101" fmla="*/ 173 h 234"/>
                <a:gd name="T102" fmla="*/ 87 w 320"/>
                <a:gd name="T103" fmla="*/ 178 h 234"/>
                <a:gd name="T104" fmla="*/ 85 w 320"/>
                <a:gd name="T105" fmla="*/ 183 h 234"/>
                <a:gd name="T106" fmla="*/ 96 w 320"/>
                <a:gd name="T107" fmla="*/ 191 h 234"/>
                <a:gd name="T108" fmla="*/ 116 w 320"/>
                <a:gd name="T109" fmla="*/ 200 h 234"/>
                <a:gd name="T110" fmla="*/ 126 w 320"/>
                <a:gd name="T111" fmla="*/ 212 h 234"/>
                <a:gd name="T112" fmla="*/ 113 w 320"/>
                <a:gd name="T113" fmla="*/ 224 h 234"/>
                <a:gd name="T114" fmla="*/ 102 w 320"/>
                <a:gd name="T115" fmla="*/ 231 h 234"/>
                <a:gd name="T116" fmla="*/ 91 w 320"/>
                <a:gd name="T117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0" h="234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60" name="Freeform 483"/>
            <p:cNvSpPr>
              <a:spLocks/>
            </p:cNvSpPr>
            <p:nvPr>
              <p:custDataLst>
                <p:tags r:id="rId351"/>
              </p:custDataLst>
            </p:nvPr>
          </p:nvSpPr>
          <p:spPr bwMode="auto">
            <a:xfrm>
              <a:off x="7142166" y="2565409"/>
              <a:ext cx="52387" cy="57150"/>
            </a:xfrm>
            <a:custGeom>
              <a:avLst/>
              <a:gdLst>
                <a:gd name="T0" fmla="*/ 33 w 125"/>
                <a:gd name="T1" fmla="*/ 19 h 93"/>
                <a:gd name="T2" fmla="*/ 43 w 125"/>
                <a:gd name="T3" fmla="*/ 19 h 93"/>
                <a:gd name="T4" fmla="*/ 52 w 125"/>
                <a:gd name="T5" fmla="*/ 19 h 93"/>
                <a:gd name="T6" fmla="*/ 55 w 125"/>
                <a:gd name="T7" fmla="*/ 19 h 93"/>
                <a:gd name="T8" fmla="*/ 58 w 125"/>
                <a:gd name="T9" fmla="*/ 17 h 93"/>
                <a:gd name="T10" fmla="*/ 61 w 125"/>
                <a:gd name="T11" fmla="*/ 15 h 93"/>
                <a:gd name="T12" fmla="*/ 65 w 125"/>
                <a:gd name="T13" fmla="*/ 11 h 93"/>
                <a:gd name="T14" fmla="*/ 68 w 125"/>
                <a:gd name="T15" fmla="*/ 8 h 93"/>
                <a:gd name="T16" fmla="*/ 70 w 125"/>
                <a:gd name="T17" fmla="*/ 5 h 93"/>
                <a:gd name="T18" fmla="*/ 72 w 125"/>
                <a:gd name="T19" fmla="*/ 3 h 93"/>
                <a:gd name="T20" fmla="*/ 72 w 125"/>
                <a:gd name="T21" fmla="*/ 0 h 93"/>
                <a:gd name="T22" fmla="*/ 118 w 125"/>
                <a:gd name="T23" fmla="*/ 0 h 93"/>
                <a:gd name="T24" fmla="*/ 122 w 125"/>
                <a:gd name="T25" fmla="*/ 15 h 93"/>
                <a:gd name="T26" fmla="*/ 125 w 125"/>
                <a:gd name="T27" fmla="*/ 25 h 93"/>
                <a:gd name="T28" fmla="*/ 124 w 125"/>
                <a:gd name="T29" fmla="*/ 29 h 93"/>
                <a:gd name="T30" fmla="*/ 122 w 125"/>
                <a:gd name="T31" fmla="*/ 33 h 93"/>
                <a:gd name="T32" fmla="*/ 119 w 125"/>
                <a:gd name="T33" fmla="*/ 35 h 93"/>
                <a:gd name="T34" fmla="*/ 117 w 125"/>
                <a:gd name="T35" fmla="*/ 37 h 93"/>
                <a:gd name="T36" fmla="*/ 111 w 125"/>
                <a:gd name="T37" fmla="*/ 40 h 93"/>
                <a:gd name="T38" fmla="*/ 104 w 125"/>
                <a:gd name="T39" fmla="*/ 41 h 93"/>
                <a:gd name="T40" fmla="*/ 88 w 125"/>
                <a:gd name="T41" fmla="*/ 41 h 93"/>
                <a:gd name="T42" fmla="*/ 72 w 125"/>
                <a:gd name="T43" fmla="*/ 43 h 93"/>
                <a:gd name="T44" fmla="*/ 70 w 125"/>
                <a:gd name="T45" fmla="*/ 47 h 93"/>
                <a:gd name="T46" fmla="*/ 69 w 125"/>
                <a:gd name="T47" fmla="*/ 53 h 93"/>
                <a:gd name="T48" fmla="*/ 67 w 125"/>
                <a:gd name="T49" fmla="*/ 61 h 93"/>
                <a:gd name="T50" fmla="*/ 67 w 125"/>
                <a:gd name="T51" fmla="*/ 71 h 93"/>
                <a:gd name="T52" fmla="*/ 66 w 125"/>
                <a:gd name="T53" fmla="*/ 86 h 93"/>
                <a:gd name="T54" fmla="*/ 66 w 125"/>
                <a:gd name="T55" fmla="*/ 93 h 93"/>
                <a:gd name="T56" fmla="*/ 49 w 125"/>
                <a:gd name="T57" fmla="*/ 85 h 93"/>
                <a:gd name="T58" fmla="*/ 27 w 125"/>
                <a:gd name="T59" fmla="*/ 73 h 93"/>
                <a:gd name="T60" fmla="*/ 16 w 125"/>
                <a:gd name="T61" fmla="*/ 65 h 93"/>
                <a:gd name="T62" fmla="*/ 7 w 125"/>
                <a:gd name="T63" fmla="*/ 58 h 93"/>
                <a:gd name="T64" fmla="*/ 4 w 125"/>
                <a:gd name="T65" fmla="*/ 54 h 93"/>
                <a:gd name="T66" fmla="*/ 2 w 125"/>
                <a:gd name="T67" fmla="*/ 50 h 93"/>
                <a:gd name="T68" fmla="*/ 0 w 125"/>
                <a:gd name="T69" fmla="*/ 47 h 93"/>
                <a:gd name="T70" fmla="*/ 0 w 125"/>
                <a:gd name="T71" fmla="*/ 43 h 93"/>
                <a:gd name="T72" fmla="*/ 7 w 125"/>
                <a:gd name="T73" fmla="*/ 43 h 93"/>
                <a:gd name="T74" fmla="*/ 15 w 125"/>
                <a:gd name="T75" fmla="*/ 41 h 93"/>
                <a:gd name="T76" fmla="*/ 20 w 125"/>
                <a:gd name="T77" fmla="*/ 39 h 93"/>
                <a:gd name="T78" fmla="*/ 23 w 125"/>
                <a:gd name="T79" fmla="*/ 36 h 93"/>
                <a:gd name="T80" fmla="*/ 28 w 125"/>
                <a:gd name="T81" fmla="*/ 28 h 93"/>
                <a:gd name="T82" fmla="*/ 33 w 125"/>
                <a:gd name="T83" fmla="*/ 1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" h="93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61" name="Freeform 484"/>
            <p:cNvSpPr>
              <a:spLocks/>
            </p:cNvSpPr>
            <p:nvPr>
              <p:custDataLst>
                <p:tags r:id="rId352"/>
              </p:custDataLst>
            </p:nvPr>
          </p:nvSpPr>
          <p:spPr bwMode="auto">
            <a:xfrm>
              <a:off x="7088191" y="2579697"/>
              <a:ext cx="60325" cy="84137"/>
            </a:xfrm>
            <a:custGeom>
              <a:avLst/>
              <a:gdLst>
                <a:gd name="T0" fmla="*/ 20 w 133"/>
                <a:gd name="T1" fmla="*/ 12 h 154"/>
                <a:gd name="T2" fmla="*/ 24 w 133"/>
                <a:gd name="T3" fmla="*/ 10 h 154"/>
                <a:gd name="T4" fmla="*/ 31 w 133"/>
                <a:gd name="T5" fmla="*/ 6 h 154"/>
                <a:gd name="T6" fmla="*/ 34 w 133"/>
                <a:gd name="T7" fmla="*/ 4 h 154"/>
                <a:gd name="T8" fmla="*/ 37 w 133"/>
                <a:gd name="T9" fmla="*/ 2 h 154"/>
                <a:gd name="T10" fmla="*/ 42 w 133"/>
                <a:gd name="T11" fmla="*/ 1 h 154"/>
                <a:gd name="T12" fmla="*/ 46 w 133"/>
                <a:gd name="T13" fmla="*/ 0 h 154"/>
                <a:gd name="T14" fmla="*/ 59 w 133"/>
                <a:gd name="T15" fmla="*/ 1 h 154"/>
                <a:gd name="T16" fmla="*/ 70 w 133"/>
                <a:gd name="T17" fmla="*/ 4 h 154"/>
                <a:gd name="T18" fmla="*/ 81 w 133"/>
                <a:gd name="T19" fmla="*/ 8 h 154"/>
                <a:gd name="T20" fmla="*/ 90 w 133"/>
                <a:gd name="T21" fmla="*/ 14 h 154"/>
                <a:gd name="T22" fmla="*/ 99 w 133"/>
                <a:gd name="T23" fmla="*/ 21 h 154"/>
                <a:gd name="T24" fmla="*/ 105 w 133"/>
                <a:gd name="T25" fmla="*/ 30 h 154"/>
                <a:gd name="T26" fmla="*/ 112 w 133"/>
                <a:gd name="T27" fmla="*/ 40 h 154"/>
                <a:gd name="T28" fmla="*/ 116 w 133"/>
                <a:gd name="T29" fmla="*/ 50 h 154"/>
                <a:gd name="T30" fmla="*/ 121 w 133"/>
                <a:gd name="T31" fmla="*/ 60 h 154"/>
                <a:gd name="T32" fmla="*/ 124 w 133"/>
                <a:gd name="T33" fmla="*/ 71 h 154"/>
                <a:gd name="T34" fmla="*/ 127 w 133"/>
                <a:gd name="T35" fmla="*/ 82 h 154"/>
                <a:gd name="T36" fmla="*/ 130 w 133"/>
                <a:gd name="T37" fmla="*/ 94 h 154"/>
                <a:gd name="T38" fmla="*/ 132 w 133"/>
                <a:gd name="T39" fmla="*/ 116 h 154"/>
                <a:gd name="T40" fmla="*/ 133 w 133"/>
                <a:gd name="T41" fmla="*/ 135 h 154"/>
                <a:gd name="T42" fmla="*/ 132 w 133"/>
                <a:gd name="T43" fmla="*/ 138 h 154"/>
                <a:gd name="T44" fmla="*/ 130 w 133"/>
                <a:gd name="T45" fmla="*/ 141 h 154"/>
                <a:gd name="T46" fmla="*/ 125 w 133"/>
                <a:gd name="T47" fmla="*/ 144 h 154"/>
                <a:gd name="T48" fmla="*/ 121 w 133"/>
                <a:gd name="T49" fmla="*/ 147 h 154"/>
                <a:gd name="T50" fmla="*/ 115 w 133"/>
                <a:gd name="T51" fmla="*/ 150 h 154"/>
                <a:gd name="T52" fmla="*/ 110 w 133"/>
                <a:gd name="T53" fmla="*/ 153 h 154"/>
                <a:gd name="T54" fmla="*/ 104 w 133"/>
                <a:gd name="T55" fmla="*/ 154 h 154"/>
                <a:gd name="T56" fmla="*/ 99 w 133"/>
                <a:gd name="T57" fmla="*/ 154 h 154"/>
                <a:gd name="T58" fmla="*/ 93 w 133"/>
                <a:gd name="T59" fmla="*/ 153 h 154"/>
                <a:gd name="T60" fmla="*/ 87 w 133"/>
                <a:gd name="T61" fmla="*/ 149 h 154"/>
                <a:gd name="T62" fmla="*/ 79 w 133"/>
                <a:gd name="T63" fmla="*/ 141 h 154"/>
                <a:gd name="T64" fmla="*/ 71 w 133"/>
                <a:gd name="T65" fmla="*/ 134 h 154"/>
                <a:gd name="T66" fmla="*/ 64 w 133"/>
                <a:gd name="T67" fmla="*/ 126 h 154"/>
                <a:gd name="T68" fmla="*/ 58 w 133"/>
                <a:gd name="T69" fmla="*/ 118 h 154"/>
                <a:gd name="T70" fmla="*/ 54 w 133"/>
                <a:gd name="T71" fmla="*/ 111 h 154"/>
                <a:gd name="T72" fmla="*/ 53 w 133"/>
                <a:gd name="T73" fmla="*/ 105 h 154"/>
                <a:gd name="T74" fmla="*/ 54 w 133"/>
                <a:gd name="T75" fmla="*/ 98 h 154"/>
                <a:gd name="T76" fmla="*/ 56 w 133"/>
                <a:gd name="T77" fmla="*/ 83 h 154"/>
                <a:gd name="T78" fmla="*/ 58 w 133"/>
                <a:gd name="T79" fmla="*/ 68 h 154"/>
                <a:gd name="T80" fmla="*/ 59 w 133"/>
                <a:gd name="T81" fmla="*/ 62 h 154"/>
                <a:gd name="T82" fmla="*/ 47 w 133"/>
                <a:gd name="T83" fmla="*/ 61 h 154"/>
                <a:gd name="T84" fmla="*/ 36 w 133"/>
                <a:gd name="T85" fmla="*/ 59 h 154"/>
                <a:gd name="T86" fmla="*/ 25 w 133"/>
                <a:gd name="T87" fmla="*/ 56 h 154"/>
                <a:gd name="T88" fmla="*/ 17 w 133"/>
                <a:gd name="T89" fmla="*/ 52 h 154"/>
                <a:gd name="T90" fmla="*/ 13 w 133"/>
                <a:gd name="T91" fmla="*/ 49 h 154"/>
                <a:gd name="T92" fmla="*/ 10 w 133"/>
                <a:gd name="T93" fmla="*/ 46 h 154"/>
                <a:gd name="T94" fmla="*/ 7 w 133"/>
                <a:gd name="T95" fmla="*/ 43 h 154"/>
                <a:gd name="T96" fmla="*/ 4 w 133"/>
                <a:gd name="T97" fmla="*/ 39 h 154"/>
                <a:gd name="T98" fmla="*/ 2 w 133"/>
                <a:gd name="T99" fmla="*/ 34 h 154"/>
                <a:gd name="T100" fmla="*/ 1 w 133"/>
                <a:gd name="T101" fmla="*/ 29 h 154"/>
                <a:gd name="T102" fmla="*/ 0 w 133"/>
                <a:gd name="T103" fmla="*/ 24 h 154"/>
                <a:gd name="T104" fmla="*/ 0 w 133"/>
                <a:gd name="T105" fmla="*/ 18 h 154"/>
                <a:gd name="T106" fmla="*/ 7 w 133"/>
                <a:gd name="T107" fmla="*/ 15 h 154"/>
                <a:gd name="T108" fmla="*/ 20 w 133"/>
                <a:gd name="T109" fmla="*/ 1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3" h="154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62" name="Freeform 485"/>
            <p:cNvSpPr>
              <a:spLocks/>
            </p:cNvSpPr>
            <p:nvPr>
              <p:custDataLst>
                <p:tags r:id="rId353"/>
              </p:custDataLst>
            </p:nvPr>
          </p:nvSpPr>
          <p:spPr bwMode="auto">
            <a:xfrm>
              <a:off x="7104066" y="2341571"/>
              <a:ext cx="209550" cy="244476"/>
            </a:xfrm>
            <a:custGeom>
              <a:avLst/>
              <a:gdLst>
                <a:gd name="T0" fmla="*/ 134 w 485"/>
                <a:gd name="T1" fmla="*/ 351 h 468"/>
                <a:gd name="T2" fmla="*/ 167 w 485"/>
                <a:gd name="T3" fmla="*/ 339 h 468"/>
                <a:gd name="T4" fmla="*/ 200 w 485"/>
                <a:gd name="T5" fmla="*/ 339 h 468"/>
                <a:gd name="T6" fmla="*/ 226 w 485"/>
                <a:gd name="T7" fmla="*/ 348 h 468"/>
                <a:gd name="T8" fmla="*/ 224 w 485"/>
                <a:gd name="T9" fmla="*/ 327 h 468"/>
                <a:gd name="T10" fmla="*/ 220 w 485"/>
                <a:gd name="T11" fmla="*/ 316 h 468"/>
                <a:gd name="T12" fmla="*/ 233 w 485"/>
                <a:gd name="T13" fmla="*/ 303 h 468"/>
                <a:gd name="T14" fmla="*/ 239 w 485"/>
                <a:gd name="T15" fmla="*/ 276 h 468"/>
                <a:gd name="T16" fmla="*/ 242 w 485"/>
                <a:gd name="T17" fmla="*/ 246 h 468"/>
                <a:gd name="T18" fmla="*/ 268 w 485"/>
                <a:gd name="T19" fmla="*/ 255 h 468"/>
                <a:gd name="T20" fmla="*/ 300 w 485"/>
                <a:gd name="T21" fmla="*/ 238 h 468"/>
                <a:gd name="T22" fmla="*/ 316 w 485"/>
                <a:gd name="T23" fmla="*/ 217 h 468"/>
                <a:gd name="T24" fmla="*/ 293 w 485"/>
                <a:gd name="T25" fmla="*/ 194 h 468"/>
                <a:gd name="T26" fmla="*/ 318 w 485"/>
                <a:gd name="T27" fmla="*/ 199 h 468"/>
                <a:gd name="T28" fmla="*/ 343 w 485"/>
                <a:gd name="T29" fmla="*/ 202 h 468"/>
                <a:gd name="T30" fmla="*/ 346 w 485"/>
                <a:gd name="T31" fmla="*/ 185 h 468"/>
                <a:gd name="T32" fmla="*/ 295 w 485"/>
                <a:gd name="T33" fmla="*/ 96 h 468"/>
                <a:gd name="T34" fmla="*/ 285 w 485"/>
                <a:gd name="T35" fmla="*/ 53 h 468"/>
                <a:gd name="T36" fmla="*/ 291 w 485"/>
                <a:gd name="T37" fmla="*/ 19 h 468"/>
                <a:gd name="T38" fmla="*/ 316 w 485"/>
                <a:gd name="T39" fmla="*/ 1 h 468"/>
                <a:gd name="T40" fmla="*/ 336 w 485"/>
                <a:gd name="T41" fmla="*/ 18 h 468"/>
                <a:gd name="T42" fmla="*/ 377 w 485"/>
                <a:gd name="T43" fmla="*/ 45 h 468"/>
                <a:gd name="T44" fmla="*/ 415 w 485"/>
                <a:gd name="T45" fmla="*/ 72 h 468"/>
                <a:gd name="T46" fmla="*/ 426 w 485"/>
                <a:gd name="T47" fmla="*/ 98 h 468"/>
                <a:gd name="T48" fmla="*/ 436 w 485"/>
                <a:gd name="T49" fmla="*/ 137 h 468"/>
                <a:gd name="T50" fmla="*/ 445 w 485"/>
                <a:gd name="T51" fmla="*/ 173 h 468"/>
                <a:gd name="T52" fmla="*/ 428 w 485"/>
                <a:gd name="T53" fmla="*/ 179 h 468"/>
                <a:gd name="T54" fmla="*/ 412 w 485"/>
                <a:gd name="T55" fmla="*/ 185 h 468"/>
                <a:gd name="T56" fmla="*/ 426 w 485"/>
                <a:gd name="T57" fmla="*/ 199 h 468"/>
                <a:gd name="T58" fmla="*/ 445 w 485"/>
                <a:gd name="T59" fmla="*/ 203 h 468"/>
                <a:gd name="T60" fmla="*/ 455 w 485"/>
                <a:gd name="T61" fmla="*/ 262 h 468"/>
                <a:gd name="T62" fmla="*/ 475 w 485"/>
                <a:gd name="T63" fmla="*/ 312 h 468"/>
                <a:gd name="T64" fmla="*/ 480 w 485"/>
                <a:gd name="T65" fmla="*/ 381 h 468"/>
                <a:gd name="T66" fmla="*/ 463 w 485"/>
                <a:gd name="T67" fmla="*/ 364 h 468"/>
                <a:gd name="T68" fmla="*/ 453 w 485"/>
                <a:gd name="T69" fmla="*/ 356 h 468"/>
                <a:gd name="T70" fmla="*/ 436 w 485"/>
                <a:gd name="T71" fmla="*/ 363 h 468"/>
                <a:gd name="T72" fmla="*/ 429 w 485"/>
                <a:gd name="T73" fmla="*/ 399 h 468"/>
                <a:gd name="T74" fmla="*/ 408 w 485"/>
                <a:gd name="T75" fmla="*/ 389 h 468"/>
                <a:gd name="T76" fmla="*/ 389 w 485"/>
                <a:gd name="T77" fmla="*/ 382 h 468"/>
                <a:gd name="T78" fmla="*/ 376 w 485"/>
                <a:gd name="T79" fmla="*/ 402 h 468"/>
                <a:gd name="T80" fmla="*/ 345 w 485"/>
                <a:gd name="T81" fmla="*/ 413 h 468"/>
                <a:gd name="T82" fmla="*/ 334 w 485"/>
                <a:gd name="T83" fmla="*/ 400 h 468"/>
                <a:gd name="T84" fmla="*/ 312 w 485"/>
                <a:gd name="T85" fmla="*/ 395 h 468"/>
                <a:gd name="T86" fmla="*/ 303 w 485"/>
                <a:gd name="T87" fmla="*/ 426 h 468"/>
                <a:gd name="T88" fmla="*/ 299 w 485"/>
                <a:gd name="T89" fmla="*/ 450 h 468"/>
                <a:gd name="T90" fmla="*/ 307 w 485"/>
                <a:gd name="T91" fmla="*/ 466 h 468"/>
                <a:gd name="T92" fmla="*/ 272 w 485"/>
                <a:gd name="T93" fmla="*/ 468 h 468"/>
                <a:gd name="T94" fmla="*/ 258 w 485"/>
                <a:gd name="T95" fmla="*/ 465 h 468"/>
                <a:gd name="T96" fmla="*/ 244 w 485"/>
                <a:gd name="T97" fmla="*/ 440 h 468"/>
                <a:gd name="T98" fmla="*/ 229 w 485"/>
                <a:gd name="T99" fmla="*/ 418 h 468"/>
                <a:gd name="T100" fmla="*/ 204 w 485"/>
                <a:gd name="T101" fmla="*/ 406 h 468"/>
                <a:gd name="T102" fmla="*/ 190 w 485"/>
                <a:gd name="T103" fmla="*/ 394 h 468"/>
                <a:gd name="T104" fmla="*/ 136 w 485"/>
                <a:gd name="T105" fmla="*/ 417 h 468"/>
                <a:gd name="T106" fmla="*/ 90 w 485"/>
                <a:gd name="T107" fmla="*/ 435 h 468"/>
                <a:gd name="T108" fmla="*/ 65 w 485"/>
                <a:gd name="T109" fmla="*/ 459 h 468"/>
                <a:gd name="T110" fmla="*/ 27 w 485"/>
                <a:gd name="T111" fmla="*/ 461 h 468"/>
                <a:gd name="T112" fmla="*/ 7 w 485"/>
                <a:gd name="T113" fmla="*/ 438 h 468"/>
                <a:gd name="T114" fmla="*/ 0 w 485"/>
                <a:gd name="T115" fmla="*/ 417 h 468"/>
                <a:gd name="T116" fmla="*/ 7 w 485"/>
                <a:gd name="T117" fmla="*/ 413 h 468"/>
                <a:gd name="T118" fmla="*/ 27 w 485"/>
                <a:gd name="T119" fmla="*/ 414 h 468"/>
                <a:gd name="T120" fmla="*/ 48 w 485"/>
                <a:gd name="T121" fmla="*/ 405 h 468"/>
                <a:gd name="T122" fmla="*/ 72 w 485"/>
                <a:gd name="T123" fmla="*/ 369 h 468"/>
                <a:gd name="T124" fmla="*/ 93 w 485"/>
                <a:gd name="T125" fmla="*/ 35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85" h="468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63" name="Freeform 486"/>
            <p:cNvSpPr>
              <a:spLocks/>
            </p:cNvSpPr>
            <p:nvPr>
              <p:custDataLst>
                <p:tags r:id="rId354"/>
              </p:custDataLst>
            </p:nvPr>
          </p:nvSpPr>
          <p:spPr bwMode="auto">
            <a:xfrm>
              <a:off x="4687890" y="1231904"/>
              <a:ext cx="107950" cy="60325"/>
            </a:xfrm>
            <a:custGeom>
              <a:avLst/>
              <a:gdLst>
                <a:gd name="T0" fmla="*/ 27 w 246"/>
                <a:gd name="T1" fmla="*/ 36 h 42"/>
                <a:gd name="T2" fmla="*/ 36 w 246"/>
                <a:gd name="T3" fmla="*/ 36 h 42"/>
                <a:gd name="T4" fmla="*/ 45 w 246"/>
                <a:gd name="T5" fmla="*/ 35 h 42"/>
                <a:gd name="T6" fmla="*/ 53 w 246"/>
                <a:gd name="T7" fmla="*/ 33 h 42"/>
                <a:gd name="T8" fmla="*/ 59 w 246"/>
                <a:gd name="T9" fmla="*/ 31 h 42"/>
                <a:gd name="T10" fmla="*/ 66 w 246"/>
                <a:gd name="T11" fmla="*/ 30 h 42"/>
                <a:gd name="T12" fmla="*/ 72 w 246"/>
                <a:gd name="T13" fmla="*/ 29 h 42"/>
                <a:gd name="T14" fmla="*/ 80 w 246"/>
                <a:gd name="T15" fmla="*/ 29 h 42"/>
                <a:gd name="T16" fmla="*/ 87 w 246"/>
                <a:gd name="T17" fmla="*/ 30 h 42"/>
                <a:gd name="T18" fmla="*/ 87 w 246"/>
                <a:gd name="T19" fmla="*/ 42 h 42"/>
                <a:gd name="T20" fmla="*/ 154 w 246"/>
                <a:gd name="T21" fmla="*/ 42 h 42"/>
                <a:gd name="T22" fmla="*/ 154 w 246"/>
                <a:gd name="T23" fmla="*/ 39 h 42"/>
                <a:gd name="T24" fmla="*/ 156 w 246"/>
                <a:gd name="T25" fmla="*/ 36 h 42"/>
                <a:gd name="T26" fmla="*/ 159 w 246"/>
                <a:gd name="T27" fmla="*/ 33 h 42"/>
                <a:gd name="T28" fmla="*/ 163 w 246"/>
                <a:gd name="T29" fmla="*/ 31 h 42"/>
                <a:gd name="T30" fmla="*/ 175 w 246"/>
                <a:gd name="T31" fmla="*/ 26 h 42"/>
                <a:gd name="T32" fmla="*/ 190 w 246"/>
                <a:gd name="T33" fmla="*/ 23 h 42"/>
                <a:gd name="T34" fmla="*/ 221 w 246"/>
                <a:gd name="T35" fmla="*/ 17 h 42"/>
                <a:gd name="T36" fmla="*/ 246 w 246"/>
                <a:gd name="T37" fmla="*/ 12 h 42"/>
                <a:gd name="T38" fmla="*/ 212 w 246"/>
                <a:gd name="T39" fmla="*/ 13 h 42"/>
                <a:gd name="T40" fmla="*/ 186 w 246"/>
                <a:gd name="T41" fmla="*/ 14 h 42"/>
                <a:gd name="T42" fmla="*/ 178 w 246"/>
                <a:gd name="T43" fmla="*/ 15 h 42"/>
                <a:gd name="T44" fmla="*/ 171 w 246"/>
                <a:gd name="T45" fmla="*/ 15 h 42"/>
                <a:gd name="T46" fmla="*/ 168 w 246"/>
                <a:gd name="T47" fmla="*/ 14 h 42"/>
                <a:gd name="T48" fmla="*/ 167 w 246"/>
                <a:gd name="T49" fmla="*/ 12 h 42"/>
                <a:gd name="T50" fmla="*/ 159 w 246"/>
                <a:gd name="T51" fmla="*/ 16 h 42"/>
                <a:gd name="T52" fmla="*/ 152 w 246"/>
                <a:gd name="T53" fmla="*/ 17 h 42"/>
                <a:gd name="T54" fmla="*/ 147 w 246"/>
                <a:gd name="T55" fmla="*/ 17 h 42"/>
                <a:gd name="T56" fmla="*/ 141 w 246"/>
                <a:gd name="T57" fmla="*/ 15 h 42"/>
                <a:gd name="T58" fmla="*/ 137 w 246"/>
                <a:gd name="T59" fmla="*/ 12 h 42"/>
                <a:gd name="T60" fmla="*/ 133 w 246"/>
                <a:gd name="T61" fmla="*/ 9 h 42"/>
                <a:gd name="T62" fmla="*/ 129 w 246"/>
                <a:gd name="T63" fmla="*/ 5 h 42"/>
                <a:gd name="T64" fmla="*/ 126 w 246"/>
                <a:gd name="T65" fmla="*/ 0 h 42"/>
                <a:gd name="T66" fmla="*/ 121 w 246"/>
                <a:gd name="T67" fmla="*/ 2 h 42"/>
                <a:gd name="T68" fmla="*/ 113 w 246"/>
                <a:gd name="T69" fmla="*/ 4 h 42"/>
                <a:gd name="T70" fmla="*/ 103 w 246"/>
                <a:gd name="T71" fmla="*/ 5 h 42"/>
                <a:gd name="T72" fmla="*/ 93 w 246"/>
                <a:gd name="T73" fmla="*/ 5 h 42"/>
                <a:gd name="T74" fmla="*/ 74 w 246"/>
                <a:gd name="T75" fmla="*/ 6 h 42"/>
                <a:gd name="T76" fmla="*/ 60 w 246"/>
                <a:gd name="T77" fmla="*/ 6 h 42"/>
                <a:gd name="T78" fmla="*/ 58 w 246"/>
                <a:gd name="T79" fmla="*/ 9 h 42"/>
                <a:gd name="T80" fmla="*/ 56 w 246"/>
                <a:gd name="T81" fmla="*/ 12 h 42"/>
                <a:gd name="T82" fmla="*/ 54 w 246"/>
                <a:gd name="T83" fmla="*/ 15 h 42"/>
                <a:gd name="T84" fmla="*/ 50 w 246"/>
                <a:gd name="T85" fmla="*/ 17 h 42"/>
                <a:gd name="T86" fmla="*/ 42 w 246"/>
                <a:gd name="T87" fmla="*/ 20 h 42"/>
                <a:gd name="T88" fmla="*/ 33 w 246"/>
                <a:gd name="T89" fmla="*/ 22 h 42"/>
                <a:gd name="T90" fmla="*/ 14 w 246"/>
                <a:gd name="T91" fmla="*/ 24 h 42"/>
                <a:gd name="T92" fmla="*/ 0 w 246"/>
                <a:gd name="T93" fmla="*/ 24 h 42"/>
                <a:gd name="T94" fmla="*/ 1 w 246"/>
                <a:gd name="T95" fmla="*/ 27 h 42"/>
                <a:gd name="T96" fmla="*/ 3 w 246"/>
                <a:gd name="T97" fmla="*/ 29 h 42"/>
                <a:gd name="T98" fmla="*/ 5 w 246"/>
                <a:gd name="T99" fmla="*/ 31 h 42"/>
                <a:gd name="T100" fmla="*/ 9 w 246"/>
                <a:gd name="T101" fmla="*/ 33 h 42"/>
                <a:gd name="T102" fmla="*/ 17 w 246"/>
                <a:gd name="T103" fmla="*/ 35 h 42"/>
                <a:gd name="T104" fmla="*/ 27 w 246"/>
                <a:gd name="T105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64" name="Freeform 487"/>
            <p:cNvSpPr>
              <a:spLocks/>
            </p:cNvSpPr>
            <p:nvPr>
              <p:custDataLst>
                <p:tags r:id="rId355"/>
              </p:custDataLst>
            </p:nvPr>
          </p:nvSpPr>
          <p:spPr bwMode="auto">
            <a:xfrm>
              <a:off x="4830765" y="1214442"/>
              <a:ext cx="63500" cy="57150"/>
            </a:xfrm>
            <a:custGeom>
              <a:avLst/>
              <a:gdLst>
                <a:gd name="T0" fmla="*/ 103 w 149"/>
                <a:gd name="T1" fmla="*/ 0 h 61"/>
                <a:gd name="T2" fmla="*/ 118 w 149"/>
                <a:gd name="T3" fmla="*/ 1 h 61"/>
                <a:gd name="T4" fmla="*/ 134 w 149"/>
                <a:gd name="T5" fmla="*/ 3 h 61"/>
                <a:gd name="T6" fmla="*/ 145 w 149"/>
                <a:gd name="T7" fmla="*/ 5 h 61"/>
                <a:gd name="T8" fmla="*/ 149 w 149"/>
                <a:gd name="T9" fmla="*/ 6 h 61"/>
                <a:gd name="T10" fmla="*/ 149 w 149"/>
                <a:gd name="T11" fmla="*/ 8 h 61"/>
                <a:gd name="T12" fmla="*/ 147 w 149"/>
                <a:gd name="T13" fmla="*/ 10 h 61"/>
                <a:gd name="T14" fmla="*/ 145 w 149"/>
                <a:gd name="T15" fmla="*/ 12 h 61"/>
                <a:gd name="T16" fmla="*/ 141 w 149"/>
                <a:gd name="T17" fmla="*/ 13 h 61"/>
                <a:gd name="T18" fmla="*/ 137 w 149"/>
                <a:gd name="T19" fmla="*/ 14 h 61"/>
                <a:gd name="T20" fmla="*/ 132 w 149"/>
                <a:gd name="T21" fmla="*/ 14 h 61"/>
                <a:gd name="T22" fmla="*/ 127 w 149"/>
                <a:gd name="T23" fmla="*/ 14 h 61"/>
                <a:gd name="T24" fmla="*/ 123 w 149"/>
                <a:gd name="T25" fmla="*/ 12 h 61"/>
                <a:gd name="T26" fmla="*/ 123 w 149"/>
                <a:gd name="T27" fmla="*/ 23 h 61"/>
                <a:gd name="T28" fmla="*/ 123 w 149"/>
                <a:gd name="T29" fmla="*/ 33 h 61"/>
                <a:gd name="T30" fmla="*/ 123 w 149"/>
                <a:gd name="T31" fmla="*/ 41 h 61"/>
                <a:gd name="T32" fmla="*/ 123 w 149"/>
                <a:gd name="T33" fmla="*/ 49 h 61"/>
                <a:gd name="T34" fmla="*/ 116 w 149"/>
                <a:gd name="T35" fmla="*/ 50 h 61"/>
                <a:gd name="T36" fmla="*/ 109 w 149"/>
                <a:gd name="T37" fmla="*/ 51 h 61"/>
                <a:gd name="T38" fmla="*/ 104 w 149"/>
                <a:gd name="T39" fmla="*/ 53 h 61"/>
                <a:gd name="T40" fmla="*/ 100 w 149"/>
                <a:gd name="T41" fmla="*/ 55 h 61"/>
                <a:gd name="T42" fmla="*/ 94 w 149"/>
                <a:gd name="T43" fmla="*/ 57 h 61"/>
                <a:gd name="T44" fmla="*/ 89 w 149"/>
                <a:gd name="T45" fmla="*/ 59 h 61"/>
                <a:gd name="T46" fmla="*/ 83 w 149"/>
                <a:gd name="T47" fmla="*/ 61 h 61"/>
                <a:gd name="T48" fmla="*/ 76 w 149"/>
                <a:gd name="T49" fmla="*/ 61 h 61"/>
                <a:gd name="T50" fmla="*/ 67 w 149"/>
                <a:gd name="T51" fmla="*/ 60 h 61"/>
                <a:gd name="T52" fmla="*/ 53 w 149"/>
                <a:gd name="T53" fmla="*/ 57 h 61"/>
                <a:gd name="T54" fmla="*/ 39 w 149"/>
                <a:gd name="T55" fmla="*/ 54 h 61"/>
                <a:gd name="T56" fmla="*/ 25 w 149"/>
                <a:gd name="T57" fmla="*/ 49 h 61"/>
                <a:gd name="T58" fmla="*/ 12 w 149"/>
                <a:gd name="T59" fmla="*/ 45 h 61"/>
                <a:gd name="T60" fmla="*/ 3 w 149"/>
                <a:gd name="T61" fmla="*/ 41 h 61"/>
                <a:gd name="T62" fmla="*/ 1 w 149"/>
                <a:gd name="T63" fmla="*/ 39 h 61"/>
                <a:gd name="T64" fmla="*/ 0 w 149"/>
                <a:gd name="T65" fmla="*/ 38 h 61"/>
                <a:gd name="T66" fmla="*/ 0 w 149"/>
                <a:gd name="T67" fmla="*/ 37 h 61"/>
                <a:gd name="T68" fmla="*/ 3 w 149"/>
                <a:gd name="T69" fmla="*/ 37 h 61"/>
                <a:gd name="T70" fmla="*/ 19 w 149"/>
                <a:gd name="T71" fmla="*/ 36 h 61"/>
                <a:gd name="T72" fmla="*/ 35 w 149"/>
                <a:gd name="T73" fmla="*/ 35 h 61"/>
                <a:gd name="T74" fmla="*/ 48 w 149"/>
                <a:gd name="T75" fmla="*/ 32 h 61"/>
                <a:gd name="T76" fmla="*/ 60 w 149"/>
                <a:gd name="T77" fmla="*/ 27 h 61"/>
                <a:gd name="T78" fmla="*/ 72 w 149"/>
                <a:gd name="T79" fmla="*/ 22 h 61"/>
                <a:gd name="T80" fmla="*/ 82 w 149"/>
                <a:gd name="T81" fmla="*/ 16 h 61"/>
                <a:gd name="T82" fmla="*/ 93 w 149"/>
                <a:gd name="T83" fmla="*/ 8 h 61"/>
                <a:gd name="T84" fmla="*/ 103 w 149"/>
                <a:gd name="T8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65" name="Freeform 488"/>
            <p:cNvSpPr>
              <a:spLocks/>
            </p:cNvSpPr>
            <p:nvPr>
              <p:custDataLst>
                <p:tags r:id="rId356"/>
              </p:custDataLst>
            </p:nvPr>
          </p:nvSpPr>
          <p:spPr bwMode="auto">
            <a:xfrm>
              <a:off x="4867277" y="1222379"/>
              <a:ext cx="130175" cy="57150"/>
            </a:xfrm>
            <a:custGeom>
              <a:avLst/>
              <a:gdLst>
                <a:gd name="T0" fmla="*/ 133 w 299"/>
                <a:gd name="T1" fmla="*/ 72 h 74"/>
                <a:gd name="T2" fmla="*/ 154 w 299"/>
                <a:gd name="T3" fmla="*/ 65 h 74"/>
                <a:gd name="T4" fmla="*/ 178 w 299"/>
                <a:gd name="T5" fmla="*/ 54 h 74"/>
                <a:gd name="T6" fmla="*/ 199 w 299"/>
                <a:gd name="T7" fmla="*/ 42 h 74"/>
                <a:gd name="T8" fmla="*/ 207 w 299"/>
                <a:gd name="T9" fmla="*/ 40 h 74"/>
                <a:gd name="T10" fmla="*/ 211 w 299"/>
                <a:gd name="T11" fmla="*/ 46 h 74"/>
                <a:gd name="T12" fmla="*/ 220 w 299"/>
                <a:gd name="T13" fmla="*/ 51 h 74"/>
                <a:gd name="T14" fmla="*/ 243 w 299"/>
                <a:gd name="T15" fmla="*/ 55 h 74"/>
                <a:gd name="T16" fmla="*/ 269 w 299"/>
                <a:gd name="T17" fmla="*/ 55 h 74"/>
                <a:gd name="T18" fmla="*/ 286 w 299"/>
                <a:gd name="T19" fmla="*/ 55 h 74"/>
                <a:gd name="T20" fmla="*/ 293 w 299"/>
                <a:gd name="T21" fmla="*/ 46 h 74"/>
                <a:gd name="T22" fmla="*/ 298 w 299"/>
                <a:gd name="T23" fmla="*/ 31 h 74"/>
                <a:gd name="T24" fmla="*/ 279 w 299"/>
                <a:gd name="T25" fmla="*/ 25 h 74"/>
                <a:gd name="T26" fmla="*/ 244 w 299"/>
                <a:gd name="T27" fmla="*/ 25 h 74"/>
                <a:gd name="T28" fmla="*/ 225 w 299"/>
                <a:gd name="T29" fmla="*/ 25 h 74"/>
                <a:gd name="T30" fmla="*/ 214 w 299"/>
                <a:gd name="T31" fmla="*/ 27 h 74"/>
                <a:gd name="T32" fmla="*/ 204 w 299"/>
                <a:gd name="T33" fmla="*/ 33 h 74"/>
                <a:gd name="T34" fmla="*/ 172 w 299"/>
                <a:gd name="T35" fmla="*/ 37 h 74"/>
                <a:gd name="T36" fmla="*/ 176 w 299"/>
                <a:gd name="T37" fmla="*/ 28 h 74"/>
                <a:gd name="T38" fmla="*/ 180 w 299"/>
                <a:gd name="T39" fmla="*/ 21 h 74"/>
                <a:gd name="T40" fmla="*/ 194 w 299"/>
                <a:gd name="T41" fmla="*/ 13 h 74"/>
                <a:gd name="T42" fmla="*/ 210 w 299"/>
                <a:gd name="T43" fmla="*/ 9 h 74"/>
                <a:gd name="T44" fmla="*/ 225 w 299"/>
                <a:gd name="T45" fmla="*/ 0 h 74"/>
                <a:gd name="T46" fmla="*/ 185 w 299"/>
                <a:gd name="T47" fmla="*/ 3 h 74"/>
                <a:gd name="T48" fmla="*/ 157 w 299"/>
                <a:gd name="T49" fmla="*/ 11 h 74"/>
                <a:gd name="T50" fmla="*/ 134 w 299"/>
                <a:gd name="T51" fmla="*/ 25 h 74"/>
                <a:gd name="T52" fmla="*/ 114 w 299"/>
                <a:gd name="T53" fmla="*/ 40 h 74"/>
                <a:gd name="T54" fmla="*/ 100 w 299"/>
                <a:gd name="T55" fmla="*/ 53 h 74"/>
                <a:gd name="T56" fmla="*/ 87 w 299"/>
                <a:gd name="T57" fmla="*/ 59 h 74"/>
                <a:gd name="T58" fmla="*/ 64 w 299"/>
                <a:gd name="T59" fmla="*/ 63 h 74"/>
                <a:gd name="T60" fmla="*/ 32 w 299"/>
                <a:gd name="T61" fmla="*/ 64 h 74"/>
                <a:gd name="T62" fmla="*/ 12 w 299"/>
                <a:gd name="T63" fmla="*/ 67 h 74"/>
                <a:gd name="T64" fmla="*/ 2 w 299"/>
                <a:gd name="T65" fmla="*/ 70 h 74"/>
                <a:gd name="T66" fmla="*/ 39 w 299"/>
                <a:gd name="T67" fmla="*/ 74 h 74"/>
                <a:gd name="T68" fmla="*/ 102 w 299"/>
                <a:gd name="T6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66" name="Freeform 489"/>
            <p:cNvSpPr>
              <a:spLocks/>
            </p:cNvSpPr>
            <p:nvPr>
              <p:custDataLst>
                <p:tags r:id="rId357"/>
              </p:custDataLst>
            </p:nvPr>
          </p:nvSpPr>
          <p:spPr bwMode="auto">
            <a:xfrm>
              <a:off x="5400677" y="1408118"/>
              <a:ext cx="41275" cy="57150"/>
            </a:xfrm>
            <a:custGeom>
              <a:avLst/>
              <a:gdLst>
                <a:gd name="T0" fmla="*/ 93 w 100"/>
                <a:gd name="T1" fmla="*/ 0 h 42"/>
                <a:gd name="T2" fmla="*/ 97 w 100"/>
                <a:gd name="T3" fmla="*/ 7 h 42"/>
                <a:gd name="T4" fmla="*/ 100 w 100"/>
                <a:gd name="T5" fmla="*/ 18 h 42"/>
                <a:gd name="T6" fmla="*/ 92 w 100"/>
                <a:gd name="T7" fmla="*/ 24 h 42"/>
                <a:gd name="T8" fmla="*/ 86 w 100"/>
                <a:gd name="T9" fmla="*/ 29 h 42"/>
                <a:gd name="T10" fmla="*/ 79 w 100"/>
                <a:gd name="T11" fmla="*/ 34 h 42"/>
                <a:gd name="T12" fmla="*/ 72 w 100"/>
                <a:gd name="T13" fmla="*/ 37 h 42"/>
                <a:gd name="T14" fmla="*/ 65 w 100"/>
                <a:gd name="T15" fmla="*/ 39 h 42"/>
                <a:gd name="T16" fmla="*/ 57 w 100"/>
                <a:gd name="T17" fmla="*/ 41 h 42"/>
                <a:gd name="T18" fmla="*/ 49 w 100"/>
                <a:gd name="T19" fmla="*/ 42 h 42"/>
                <a:gd name="T20" fmla="*/ 40 w 100"/>
                <a:gd name="T21" fmla="*/ 42 h 42"/>
                <a:gd name="T22" fmla="*/ 27 w 100"/>
                <a:gd name="T23" fmla="*/ 41 h 42"/>
                <a:gd name="T24" fmla="*/ 12 w 100"/>
                <a:gd name="T25" fmla="*/ 39 h 42"/>
                <a:gd name="T26" fmla="*/ 1 w 100"/>
                <a:gd name="T27" fmla="*/ 37 h 42"/>
                <a:gd name="T28" fmla="*/ 0 w 100"/>
                <a:gd name="T29" fmla="*/ 36 h 42"/>
                <a:gd name="T30" fmla="*/ 6 w 100"/>
                <a:gd name="T31" fmla="*/ 36 h 42"/>
                <a:gd name="T32" fmla="*/ 12 w 100"/>
                <a:gd name="T33" fmla="*/ 35 h 42"/>
                <a:gd name="T34" fmla="*/ 18 w 100"/>
                <a:gd name="T35" fmla="*/ 33 h 42"/>
                <a:gd name="T36" fmla="*/ 23 w 100"/>
                <a:gd name="T37" fmla="*/ 30 h 42"/>
                <a:gd name="T38" fmla="*/ 33 w 100"/>
                <a:gd name="T39" fmla="*/ 25 h 42"/>
                <a:gd name="T40" fmla="*/ 44 w 100"/>
                <a:gd name="T41" fmla="*/ 18 h 42"/>
                <a:gd name="T42" fmla="*/ 55 w 100"/>
                <a:gd name="T43" fmla="*/ 11 h 42"/>
                <a:gd name="T44" fmla="*/ 66 w 100"/>
                <a:gd name="T45" fmla="*/ 5 h 42"/>
                <a:gd name="T46" fmla="*/ 72 w 100"/>
                <a:gd name="T47" fmla="*/ 3 h 42"/>
                <a:gd name="T48" fmla="*/ 79 w 100"/>
                <a:gd name="T49" fmla="*/ 1 h 42"/>
                <a:gd name="T50" fmla="*/ 86 w 100"/>
                <a:gd name="T51" fmla="*/ 0 h 42"/>
                <a:gd name="T52" fmla="*/ 93 w 100"/>
                <a:gd name="T5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0" h="42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67" name="Freeform 490"/>
            <p:cNvSpPr>
              <a:spLocks/>
            </p:cNvSpPr>
            <p:nvPr>
              <p:custDataLst>
                <p:tags r:id="rId358"/>
              </p:custDataLst>
            </p:nvPr>
          </p:nvSpPr>
          <p:spPr bwMode="auto">
            <a:xfrm>
              <a:off x="5310190" y="1266829"/>
              <a:ext cx="15875" cy="58738"/>
            </a:xfrm>
            <a:custGeom>
              <a:avLst/>
              <a:gdLst>
                <a:gd name="T0" fmla="*/ 40 w 40"/>
                <a:gd name="T1" fmla="*/ 5 h 5"/>
                <a:gd name="T2" fmla="*/ 0 w 40"/>
                <a:gd name="T3" fmla="*/ 5 h 5"/>
                <a:gd name="T4" fmla="*/ 5 w 40"/>
                <a:gd name="T5" fmla="*/ 3 h 5"/>
                <a:gd name="T6" fmla="*/ 9 w 40"/>
                <a:gd name="T7" fmla="*/ 1 h 5"/>
                <a:gd name="T8" fmla="*/ 15 w 40"/>
                <a:gd name="T9" fmla="*/ 0 h 5"/>
                <a:gd name="T10" fmla="*/ 20 w 40"/>
                <a:gd name="T11" fmla="*/ 0 h 5"/>
                <a:gd name="T12" fmla="*/ 25 w 40"/>
                <a:gd name="T13" fmla="*/ 0 h 5"/>
                <a:gd name="T14" fmla="*/ 30 w 40"/>
                <a:gd name="T15" fmla="*/ 1 h 5"/>
                <a:gd name="T16" fmla="*/ 35 w 40"/>
                <a:gd name="T17" fmla="*/ 3 h 5"/>
                <a:gd name="T18" fmla="*/ 40 w 40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5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68" name="Freeform 491"/>
            <p:cNvSpPr>
              <a:spLocks/>
            </p:cNvSpPr>
            <p:nvPr>
              <p:custDataLst>
                <p:tags r:id="rId359"/>
              </p:custDataLst>
            </p:nvPr>
          </p:nvSpPr>
          <p:spPr bwMode="auto">
            <a:xfrm>
              <a:off x="5332415" y="1225554"/>
              <a:ext cx="14287" cy="60325"/>
            </a:xfrm>
            <a:custGeom>
              <a:avLst/>
              <a:gdLst>
                <a:gd name="T0" fmla="*/ 0 w 33"/>
                <a:gd name="T1" fmla="*/ 19 h 31"/>
                <a:gd name="T2" fmla="*/ 20 w 33"/>
                <a:gd name="T3" fmla="*/ 0 h 31"/>
                <a:gd name="T4" fmla="*/ 20 w 33"/>
                <a:gd name="T5" fmla="*/ 4 h 31"/>
                <a:gd name="T6" fmla="*/ 22 w 33"/>
                <a:gd name="T7" fmla="*/ 10 h 31"/>
                <a:gd name="T8" fmla="*/ 25 w 33"/>
                <a:gd name="T9" fmla="*/ 14 h 31"/>
                <a:gd name="T10" fmla="*/ 27 w 33"/>
                <a:gd name="T11" fmla="*/ 18 h 31"/>
                <a:gd name="T12" fmla="*/ 31 w 33"/>
                <a:gd name="T13" fmla="*/ 26 h 31"/>
                <a:gd name="T14" fmla="*/ 33 w 33"/>
                <a:gd name="T15" fmla="*/ 31 h 31"/>
                <a:gd name="T16" fmla="*/ 0 w 33"/>
                <a:gd name="T17" fmla="*/ 31 h 31"/>
                <a:gd name="T18" fmla="*/ 0 w 33"/>
                <a:gd name="T19" fmla="*/ 25 h 31"/>
                <a:gd name="T20" fmla="*/ 0 w 33"/>
                <a:gd name="T21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1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69" name="Freeform 492"/>
            <p:cNvSpPr>
              <a:spLocks/>
            </p:cNvSpPr>
            <p:nvPr>
              <p:custDataLst>
                <p:tags r:id="rId360"/>
              </p:custDataLst>
            </p:nvPr>
          </p:nvSpPr>
          <p:spPr bwMode="auto">
            <a:xfrm>
              <a:off x="5476877" y="1341442"/>
              <a:ext cx="17463" cy="57150"/>
            </a:xfrm>
            <a:custGeom>
              <a:avLst/>
              <a:gdLst>
                <a:gd name="T0" fmla="*/ 41 w 41"/>
                <a:gd name="T1" fmla="*/ 0 h 43"/>
                <a:gd name="T2" fmla="*/ 41 w 41"/>
                <a:gd name="T3" fmla="*/ 43 h 43"/>
                <a:gd name="T4" fmla="*/ 31 w 41"/>
                <a:gd name="T5" fmla="*/ 42 h 43"/>
                <a:gd name="T6" fmla="*/ 24 w 41"/>
                <a:gd name="T7" fmla="*/ 40 h 43"/>
                <a:gd name="T8" fmla="*/ 18 w 41"/>
                <a:gd name="T9" fmla="*/ 37 h 43"/>
                <a:gd name="T10" fmla="*/ 13 w 41"/>
                <a:gd name="T11" fmla="*/ 33 h 43"/>
                <a:gd name="T12" fmla="*/ 5 w 41"/>
                <a:gd name="T13" fmla="*/ 25 h 43"/>
                <a:gd name="T14" fmla="*/ 0 w 41"/>
                <a:gd name="T15" fmla="*/ 19 h 43"/>
                <a:gd name="T16" fmla="*/ 12 w 41"/>
                <a:gd name="T17" fmla="*/ 13 h 43"/>
                <a:gd name="T18" fmla="*/ 25 w 41"/>
                <a:gd name="T19" fmla="*/ 7 h 43"/>
                <a:gd name="T20" fmla="*/ 36 w 41"/>
                <a:gd name="T21" fmla="*/ 2 h 43"/>
                <a:gd name="T22" fmla="*/ 41 w 41"/>
                <a:gd name="T2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43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70" name="Freeform 493"/>
            <p:cNvSpPr>
              <a:spLocks/>
            </p:cNvSpPr>
            <p:nvPr>
              <p:custDataLst>
                <p:tags r:id="rId361"/>
              </p:custDataLst>
            </p:nvPr>
          </p:nvSpPr>
          <p:spPr bwMode="auto">
            <a:xfrm>
              <a:off x="5530852" y="1225554"/>
              <a:ext cx="93663" cy="60325"/>
            </a:xfrm>
            <a:custGeom>
              <a:avLst/>
              <a:gdLst>
                <a:gd name="T0" fmla="*/ 61 w 213"/>
                <a:gd name="T1" fmla="*/ 0 h 62"/>
                <a:gd name="T2" fmla="*/ 83 w 213"/>
                <a:gd name="T3" fmla="*/ 0 h 62"/>
                <a:gd name="T4" fmla="*/ 105 w 213"/>
                <a:gd name="T5" fmla="*/ 1 h 62"/>
                <a:gd name="T6" fmla="*/ 127 w 213"/>
                <a:gd name="T7" fmla="*/ 3 h 62"/>
                <a:gd name="T8" fmla="*/ 146 w 213"/>
                <a:gd name="T9" fmla="*/ 7 h 62"/>
                <a:gd name="T10" fmla="*/ 166 w 213"/>
                <a:gd name="T11" fmla="*/ 11 h 62"/>
                <a:gd name="T12" fmla="*/ 184 w 213"/>
                <a:gd name="T13" fmla="*/ 16 h 62"/>
                <a:gd name="T14" fmla="*/ 191 w 213"/>
                <a:gd name="T15" fmla="*/ 19 h 62"/>
                <a:gd name="T16" fmla="*/ 199 w 213"/>
                <a:gd name="T17" fmla="*/ 23 h 62"/>
                <a:gd name="T18" fmla="*/ 207 w 213"/>
                <a:gd name="T19" fmla="*/ 27 h 62"/>
                <a:gd name="T20" fmla="*/ 213 w 213"/>
                <a:gd name="T21" fmla="*/ 31 h 62"/>
                <a:gd name="T22" fmla="*/ 211 w 213"/>
                <a:gd name="T23" fmla="*/ 35 h 62"/>
                <a:gd name="T24" fmla="*/ 207 w 213"/>
                <a:gd name="T25" fmla="*/ 38 h 62"/>
                <a:gd name="T26" fmla="*/ 201 w 213"/>
                <a:gd name="T27" fmla="*/ 41 h 62"/>
                <a:gd name="T28" fmla="*/ 195 w 213"/>
                <a:gd name="T29" fmla="*/ 44 h 62"/>
                <a:gd name="T30" fmla="*/ 177 w 213"/>
                <a:gd name="T31" fmla="*/ 49 h 62"/>
                <a:gd name="T32" fmla="*/ 156 w 213"/>
                <a:gd name="T33" fmla="*/ 53 h 62"/>
                <a:gd name="T34" fmla="*/ 135 w 213"/>
                <a:gd name="T35" fmla="*/ 57 h 62"/>
                <a:gd name="T36" fmla="*/ 114 w 213"/>
                <a:gd name="T37" fmla="*/ 59 h 62"/>
                <a:gd name="T38" fmla="*/ 95 w 213"/>
                <a:gd name="T39" fmla="*/ 62 h 62"/>
                <a:gd name="T40" fmla="*/ 80 w 213"/>
                <a:gd name="T41" fmla="*/ 62 h 62"/>
                <a:gd name="T42" fmla="*/ 62 w 213"/>
                <a:gd name="T43" fmla="*/ 62 h 62"/>
                <a:gd name="T44" fmla="*/ 43 w 213"/>
                <a:gd name="T45" fmla="*/ 59 h 62"/>
                <a:gd name="T46" fmla="*/ 33 w 213"/>
                <a:gd name="T47" fmla="*/ 59 h 62"/>
                <a:gd name="T48" fmla="*/ 23 w 213"/>
                <a:gd name="T49" fmla="*/ 59 h 62"/>
                <a:gd name="T50" fmla="*/ 12 w 213"/>
                <a:gd name="T51" fmla="*/ 60 h 62"/>
                <a:gd name="T52" fmla="*/ 0 w 213"/>
                <a:gd name="T53" fmla="*/ 62 h 62"/>
                <a:gd name="T54" fmla="*/ 6 w 213"/>
                <a:gd name="T55" fmla="*/ 50 h 62"/>
                <a:gd name="T56" fmla="*/ 11 w 213"/>
                <a:gd name="T57" fmla="*/ 39 h 62"/>
                <a:gd name="T58" fmla="*/ 17 w 213"/>
                <a:gd name="T59" fmla="*/ 29 h 62"/>
                <a:gd name="T60" fmla="*/ 23 w 213"/>
                <a:gd name="T61" fmla="*/ 20 h 62"/>
                <a:gd name="T62" fmla="*/ 27 w 213"/>
                <a:gd name="T63" fmla="*/ 16 h 62"/>
                <a:gd name="T64" fmla="*/ 30 w 213"/>
                <a:gd name="T65" fmla="*/ 12 h 62"/>
                <a:gd name="T66" fmla="*/ 34 w 213"/>
                <a:gd name="T67" fmla="*/ 9 h 62"/>
                <a:gd name="T68" fmla="*/ 39 w 213"/>
                <a:gd name="T69" fmla="*/ 6 h 62"/>
                <a:gd name="T70" fmla="*/ 43 w 213"/>
                <a:gd name="T71" fmla="*/ 3 h 62"/>
                <a:gd name="T72" fmla="*/ 49 w 213"/>
                <a:gd name="T73" fmla="*/ 1 h 62"/>
                <a:gd name="T74" fmla="*/ 54 w 213"/>
                <a:gd name="T75" fmla="*/ 0 h 62"/>
                <a:gd name="T76" fmla="*/ 61 w 213"/>
                <a:gd name="T7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3" h="62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71" name="Freeform 494"/>
            <p:cNvSpPr>
              <a:spLocks/>
            </p:cNvSpPr>
            <p:nvPr>
              <p:custDataLst>
                <p:tags r:id="rId362"/>
              </p:custDataLst>
            </p:nvPr>
          </p:nvSpPr>
          <p:spPr bwMode="auto">
            <a:xfrm>
              <a:off x="5591177" y="1250954"/>
              <a:ext cx="103188" cy="60325"/>
            </a:xfrm>
            <a:custGeom>
              <a:avLst/>
              <a:gdLst>
                <a:gd name="T0" fmla="*/ 41 w 239"/>
                <a:gd name="T1" fmla="*/ 0 h 56"/>
                <a:gd name="T2" fmla="*/ 30 w 239"/>
                <a:gd name="T3" fmla="*/ 3 h 56"/>
                <a:gd name="T4" fmla="*/ 23 w 239"/>
                <a:gd name="T5" fmla="*/ 5 h 56"/>
                <a:gd name="T6" fmla="*/ 19 w 239"/>
                <a:gd name="T7" fmla="*/ 7 h 56"/>
                <a:gd name="T8" fmla="*/ 15 w 239"/>
                <a:gd name="T9" fmla="*/ 9 h 56"/>
                <a:gd name="T10" fmla="*/ 13 w 239"/>
                <a:gd name="T11" fmla="*/ 13 h 56"/>
                <a:gd name="T12" fmla="*/ 10 w 239"/>
                <a:gd name="T13" fmla="*/ 15 h 56"/>
                <a:gd name="T14" fmla="*/ 7 w 239"/>
                <a:gd name="T15" fmla="*/ 17 h 56"/>
                <a:gd name="T16" fmla="*/ 0 w 239"/>
                <a:gd name="T17" fmla="*/ 19 h 56"/>
                <a:gd name="T18" fmla="*/ 2 w 239"/>
                <a:gd name="T19" fmla="*/ 24 h 56"/>
                <a:gd name="T20" fmla="*/ 5 w 239"/>
                <a:gd name="T21" fmla="*/ 27 h 56"/>
                <a:gd name="T22" fmla="*/ 7 w 239"/>
                <a:gd name="T23" fmla="*/ 30 h 56"/>
                <a:gd name="T24" fmla="*/ 10 w 239"/>
                <a:gd name="T25" fmla="*/ 33 h 56"/>
                <a:gd name="T26" fmla="*/ 17 w 239"/>
                <a:gd name="T27" fmla="*/ 36 h 56"/>
                <a:gd name="T28" fmla="*/ 24 w 239"/>
                <a:gd name="T29" fmla="*/ 38 h 56"/>
                <a:gd name="T30" fmla="*/ 41 w 239"/>
                <a:gd name="T31" fmla="*/ 38 h 56"/>
                <a:gd name="T32" fmla="*/ 54 w 239"/>
                <a:gd name="T33" fmla="*/ 38 h 56"/>
                <a:gd name="T34" fmla="*/ 153 w 239"/>
                <a:gd name="T35" fmla="*/ 38 h 56"/>
                <a:gd name="T36" fmla="*/ 155 w 239"/>
                <a:gd name="T37" fmla="*/ 41 h 56"/>
                <a:gd name="T38" fmla="*/ 156 w 239"/>
                <a:gd name="T39" fmla="*/ 44 h 56"/>
                <a:gd name="T40" fmla="*/ 159 w 239"/>
                <a:gd name="T41" fmla="*/ 46 h 56"/>
                <a:gd name="T42" fmla="*/ 162 w 239"/>
                <a:gd name="T43" fmla="*/ 48 h 56"/>
                <a:gd name="T44" fmla="*/ 167 w 239"/>
                <a:gd name="T45" fmla="*/ 51 h 56"/>
                <a:gd name="T46" fmla="*/ 174 w 239"/>
                <a:gd name="T47" fmla="*/ 54 h 56"/>
                <a:gd name="T48" fmla="*/ 188 w 239"/>
                <a:gd name="T49" fmla="*/ 56 h 56"/>
                <a:gd name="T50" fmla="*/ 200 w 239"/>
                <a:gd name="T51" fmla="*/ 56 h 56"/>
                <a:gd name="T52" fmla="*/ 204 w 239"/>
                <a:gd name="T53" fmla="*/ 55 h 56"/>
                <a:gd name="T54" fmla="*/ 210 w 239"/>
                <a:gd name="T55" fmla="*/ 54 h 56"/>
                <a:gd name="T56" fmla="*/ 214 w 239"/>
                <a:gd name="T57" fmla="*/ 52 h 56"/>
                <a:gd name="T58" fmla="*/ 220 w 239"/>
                <a:gd name="T59" fmla="*/ 49 h 56"/>
                <a:gd name="T60" fmla="*/ 230 w 239"/>
                <a:gd name="T61" fmla="*/ 43 h 56"/>
                <a:gd name="T62" fmla="*/ 239 w 239"/>
                <a:gd name="T63" fmla="*/ 38 h 56"/>
                <a:gd name="T64" fmla="*/ 232 w 239"/>
                <a:gd name="T65" fmla="*/ 37 h 56"/>
                <a:gd name="T66" fmla="*/ 225 w 239"/>
                <a:gd name="T67" fmla="*/ 36 h 56"/>
                <a:gd name="T68" fmla="*/ 219 w 239"/>
                <a:gd name="T69" fmla="*/ 34 h 56"/>
                <a:gd name="T70" fmla="*/ 213 w 239"/>
                <a:gd name="T71" fmla="*/ 32 h 56"/>
                <a:gd name="T72" fmla="*/ 201 w 239"/>
                <a:gd name="T73" fmla="*/ 26 h 56"/>
                <a:gd name="T74" fmla="*/ 190 w 239"/>
                <a:gd name="T75" fmla="*/ 19 h 56"/>
                <a:gd name="T76" fmla="*/ 178 w 239"/>
                <a:gd name="T77" fmla="*/ 13 h 56"/>
                <a:gd name="T78" fmla="*/ 167 w 239"/>
                <a:gd name="T79" fmla="*/ 6 h 56"/>
                <a:gd name="T80" fmla="*/ 160 w 239"/>
                <a:gd name="T81" fmla="*/ 4 h 56"/>
                <a:gd name="T82" fmla="*/ 154 w 239"/>
                <a:gd name="T83" fmla="*/ 2 h 56"/>
                <a:gd name="T84" fmla="*/ 147 w 239"/>
                <a:gd name="T85" fmla="*/ 1 h 56"/>
                <a:gd name="T86" fmla="*/ 140 w 239"/>
                <a:gd name="T87" fmla="*/ 0 h 56"/>
                <a:gd name="T88" fmla="*/ 134 w 239"/>
                <a:gd name="T89" fmla="*/ 1 h 56"/>
                <a:gd name="T90" fmla="*/ 127 w 239"/>
                <a:gd name="T91" fmla="*/ 4 h 56"/>
                <a:gd name="T92" fmla="*/ 124 w 239"/>
                <a:gd name="T93" fmla="*/ 6 h 56"/>
                <a:gd name="T94" fmla="*/ 122 w 239"/>
                <a:gd name="T95" fmla="*/ 8 h 56"/>
                <a:gd name="T96" fmla="*/ 121 w 239"/>
                <a:gd name="T97" fmla="*/ 10 h 56"/>
                <a:gd name="T98" fmla="*/ 120 w 239"/>
                <a:gd name="T99" fmla="*/ 13 h 56"/>
                <a:gd name="T100" fmla="*/ 100 w 239"/>
                <a:gd name="T101" fmla="*/ 8 h 56"/>
                <a:gd name="T102" fmla="*/ 80 w 239"/>
                <a:gd name="T103" fmla="*/ 4 h 56"/>
                <a:gd name="T104" fmla="*/ 61 w 239"/>
                <a:gd name="T105" fmla="*/ 1 h 56"/>
                <a:gd name="T106" fmla="*/ 41 w 239"/>
                <a:gd name="T10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9" h="56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72" name="Freeform 495"/>
            <p:cNvSpPr>
              <a:spLocks/>
            </p:cNvSpPr>
            <p:nvPr>
              <p:custDataLst>
                <p:tags r:id="rId363"/>
              </p:custDataLst>
            </p:nvPr>
          </p:nvSpPr>
          <p:spPr bwMode="auto">
            <a:xfrm>
              <a:off x="5708652" y="1265242"/>
              <a:ext cx="82550" cy="57150"/>
            </a:xfrm>
            <a:custGeom>
              <a:avLst/>
              <a:gdLst>
                <a:gd name="T0" fmla="*/ 14 w 187"/>
                <a:gd name="T1" fmla="*/ 19 h 80"/>
                <a:gd name="T2" fmla="*/ 41 w 187"/>
                <a:gd name="T3" fmla="*/ 0 h 80"/>
                <a:gd name="T4" fmla="*/ 44 w 187"/>
                <a:gd name="T5" fmla="*/ 3 h 80"/>
                <a:gd name="T6" fmla="*/ 50 w 187"/>
                <a:gd name="T7" fmla="*/ 6 h 80"/>
                <a:gd name="T8" fmla="*/ 58 w 187"/>
                <a:gd name="T9" fmla="*/ 9 h 80"/>
                <a:gd name="T10" fmla="*/ 67 w 187"/>
                <a:gd name="T11" fmla="*/ 12 h 80"/>
                <a:gd name="T12" fmla="*/ 89 w 187"/>
                <a:gd name="T13" fmla="*/ 19 h 80"/>
                <a:gd name="T14" fmla="*/ 114 w 187"/>
                <a:gd name="T15" fmla="*/ 26 h 80"/>
                <a:gd name="T16" fmla="*/ 139 w 187"/>
                <a:gd name="T17" fmla="*/ 33 h 80"/>
                <a:gd name="T18" fmla="*/ 161 w 187"/>
                <a:gd name="T19" fmla="*/ 38 h 80"/>
                <a:gd name="T20" fmla="*/ 177 w 187"/>
                <a:gd name="T21" fmla="*/ 42 h 80"/>
                <a:gd name="T22" fmla="*/ 187 w 187"/>
                <a:gd name="T23" fmla="*/ 43 h 80"/>
                <a:gd name="T24" fmla="*/ 187 w 187"/>
                <a:gd name="T25" fmla="*/ 56 h 80"/>
                <a:gd name="T26" fmla="*/ 187 w 187"/>
                <a:gd name="T27" fmla="*/ 68 h 80"/>
                <a:gd name="T28" fmla="*/ 170 w 187"/>
                <a:gd name="T29" fmla="*/ 70 h 80"/>
                <a:gd name="T30" fmla="*/ 151 w 187"/>
                <a:gd name="T31" fmla="*/ 71 h 80"/>
                <a:gd name="T32" fmla="*/ 133 w 187"/>
                <a:gd name="T33" fmla="*/ 71 h 80"/>
                <a:gd name="T34" fmla="*/ 116 w 187"/>
                <a:gd name="T35" fmla="*/ 70 h 80"/>
                <a:gd name="T36" fmla="*/ 85 w 187"/>
                <a:gd name="T37" fmla="*/ 69 h 80"/>
                <a:gd name="T38" fmla="*/ 61 w 187"/>
                <a:gd name="T39" fmla="*/ 68 h 80"/>
                <a:gd name="T40" fmla="*/ 55 w 187"/>
                <a:gd name="T41" fmla="*/ 69 h 80"/>
                <a:gd name="T42" fmla="*/ 51 w 187"/>
                <a:gd name="T43" fmla="*/ 70 h 80"/>
                <a:gd name="T44" fmla="*/ 45 w 187"/>
                <a:gd name="T45" fmla="*/ 72 h 80"/>
                <a:gd name="T46" fmla="*/ 41 w 187"/>
                <a:gd name="T47" fmla="*/ 74 h 80"/>
                <a:gd name="T48" fmla="*/ 33 w 187"/>
                <a:gd name="T49" fmla="*/ 78 h 80"/>
                <a:gd name="T50" fmla="*/ 28 w 187"/>
                <a:gd name="T51" fmla="*/ 80 h 80"/>
                <a:gd name="T52" fmla="*/ 22 w 187"/>
                <a:gd name="T53" fmla="*/ 79 h 80"/>
                <a:gd name="T54" fmla="*/ 18 w 187"/>
                <a:gd name="T55" fmla="*/ 76 h 80"/>
                <a:gd name="T56" fmla="*/ 14 w 187"/>
                <a:gd name="T57" fmla="*/ 72 h 80"/>
                <a:gd name="T58" fmla="*/ 9 w 187"/>
                <a:gd name="T59" fmla="*/ 67 h 80"/>
                <a:gd name="T60" fmla="*/ 6 w 187"/>
                <a:gd name="T61" fmla="*/ 62 h 80"/>
                <a:gd name="T62" fmla="*/ 3 w 187"/>
                <a:gd name="T63" fmla="*/ 57 h 80"/>
                <a:gd name="T64" fmla="*/ 2 w 187"/>
                <a:gd name="T65" fmla="*/ 53 h 80"/>
                <a:gd name="T66" fmla="*/ 0 w 187"/>
                <a:gd name="T67" fmla="*/ 50 h 80"/>
                <a:gd name="T68" fmla="*/ 2 w 187"/>
                <a:gd name="T69" fmla="*/ 44 h 80"/>
                <a:gd name="T70" fmla="*/ 3 w 187"/>
                <a:gd name="T71" fmla="*/ 40 h 80"/>
                <a:gd name="T72" fmla="*/ 5 w 187"/>
                <a:gd name="T73" fmla="*/ 36 h 80"/>
                <a:gd name="T74" fmla="*/ 7 w 187"/>
                <a:gd name="T75" fmla="*/ 31 h 80"/>
                <a:gd name="T76" fmla="*/ 13 w 187"/>
                <a:gd name="T77" fmla="*/ 24 h 80"/>
                <a:gd name="T78" fmla="*/ 14 w 187"/>
                <a:gd name="T79" fmla="*/ 1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7" h="8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73" name="Freeform 496"/>
            <p:cNvSpPr>
              <a:spLocks/>
            </p:cNvSpPr>
            <p:nvPr>
              <p:custDataLst>
                <p:tags r:id="rId364"/>
              </p:custDataLst>
            </p:nvPr>
          </p:nvSpPr>
          <p:spPr bwMode="auto">
            <a:xfrm>
              <a:off x="6235702" y="1390655"/>
              <a:ext cx="79375" cy="58738"/>
            </a:xfrm>
            <a:custGeom>
              <a:avLst/>
              <a:gdLst>
                <a:gd name="T0" fmla="*/ 50 w 183"/>
                <a:gd name="T1" fmla="*/ 0 h 73"/>
                <a:gd name="T2" fmla="*/ 63 w 183"/>
                <a:gd name="T3" fmla="*/ 0 h 73"/>
                <a:gd name="T4" fmla="*/ 75 w 183"/>
                <a:gd name="T5" fmla="*/ 1 h 73"/>
                <a:gd name="T6" fmla="*/ 86 w 183"/>
                <a:gd name="T7" fmla="*/ 4 h 73"/>
                <a:gd name="T8" fmla="*/ 97 w 183"/>
                <a:gd name="T9" fmla="*/ 7 h 73"/>
                <a:gd name="T10" fmla="*/ 106 w 183"/>
                <a:gd name="T11" fmla="*/ 10 h 73"/>
                <a:gd name="T12" fmla="*/ 116 w 183"/>
                <a:gd name="T13" fmla="*/ 15 h 73"/>
                <a:gd name="T14" fmla="*/ 124 w 183"/>
                <a:gd name="T15" fmla="*/ 19 h 73"/>
                <a:gd name="T16" fmla="*/ 131 w 183"/>
                <a:gd name="T17" fmla="*/ 25 h 73"/>
                <a:gd name="T18" fmla="*/ 159 w 183"/>
                <a:gd name="T19" fmla="*/ 49 h 73"/>
                <a:gd name="T20" fmla="*/ 183 w 183"/>
                <a:gd name="T21" fmla="*/ 73 h 73"/>
                <a:gd name="T22" fmla="*/ 137 w 183"/>
                <a:gd name="T23" fmla="*/ 73 h 73"/>
                <a:gd name="T24" fmla="*/ 128 w 183"/>
                <a:gd name="T25" fmla="*/ 72 h 73"/>
                <a:gd name="T26" fmla="*/ 117 w 183"/>
                <a:gd name="T27" fmla="*/ 70 h 73"/>
                <a:gd name="T28" fmla="*/ 104 w 183"/>
                <a:gd name="T29" fmla="*/ 66 h 73"/>
                <a:gd name="T30" fmla="*/ 90 w 183"/>
                <a:gd name="T31" fmla="*/ 62 h 73"/>
                <a:gd name="T32" fmla="*/ 73 w 183"/>
                <a:gd name="T33" fmla="*/ 56 h 73"/>
                <a:gd name="T34" fmla="*/ 58 w 183"/>
                <a:gd name="T35" fmla="*/ 50 h 73"/>
                <a:gd name="T36" fmla="*/ 42 w 183"/>
                <a:gd name="T37" fmla="*/ 44 h 73"/>
                <a:gd name="T38" fmla="*/ 28 w 183"/>
                <a:gd name="T39" fmla="*/ 37 h 73"/>
                <a:gd name="T40" fmla="*/ 16 w 183"/>
                <a:gd name="T41" fmla="*/ 30 h 73"/>
                <a:gd name="T42" fmla="*/ 7 w 183"/>
                <a:gd name="T43" fmla="*/ 23 h 73"/>
                <a:gd name="T44" fmla="*/ 4 w 183"/>
                <a:gd name="T45" fmla="*/ 19 h 73"/>
                <a:gd name="T46" fmla="*/ 2 w 183"/>
                <a:gd name="T47" fmla="*/ 16 h 73"/>
                <a:gd name="T48" fmla="*/ 1 w 183"/>
                <a:gd name="T49" fmla="*/ 14 h 73"/>
                <a:gd name="T50" fmla="*/ 0 w 183"/>
                <a:gd name="T51" fmla="*/ 11 h 73"/>
                <a:gd name="T52" fmla="*/ 1 w 183"/>
                <a:gd name="T53" fmla="*/ 8 h 73"/>
                <a:gd name="T54" fmla="*/ 3 w 183"/>
                <a:gd name="T55" fmla="*/ 6 h 73"/>
                <a:gd name="T56" fmla="*/ 7 w 183"/>
                <a:gd name="T57" fmla="*/ 4 h 73"/>
                <a:gd name="T58" fmla="*/ 13 w 183"/>
                <a:gd name="T59" fmla="*/ 3 h 73"/>
                <a:gd name="T60" fmla="*/ 19 w 183"/>
                <a:gd name="T61" fmla="*/ 1 h 73"/>
                <a:gd name="T62" fmla="*/ 28 w 183"/>
                <a:gd name="T63" fmla="*/ 0 h 73"/>
                <a:gd name="T64" fmla="*/ 38 w 183"/>
                <a:gd name="T65" fmla="*/ 0 h 73"/>
                <a:gd name="T66" fmla="*/ 50 w 183"/>
                <a:gd name="T6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3" h="73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74" name="Freeform 497"/>
            <p:cNvSpPr>
              <a:spLocks/>
            </p:cNvSpPr>
            <p:nvPr>
              <p:custDataLst>
                <p:tags r:id="rId365"/>
              </p:custDataLst>
            </p:nvPr>
          </p:nvSpPr>
          <p:spPr bwMode="auto">
            <a:xfrm>
              <a:off x="6302378" y="1408118"/>
              <a:ext cx="33338" cy="57150"/>
            </a:xfrm>
            <a:custGeom>
              <a:avLst/>
              <a:gdLst>
                <a:gd name="T0" fmla="*/ 0 w 79"/>
                <a:gd name="T1" fmla="*/ 6 h 42"/>
                <a:gd name="T2" fmla="*/ 23 w 79"/>
                <a:gd name="T3" fmla="*/ 2 h 42"/>
                <a:gd name="T4" fmla="*/ 41 w 79"/>
                <a:gd name="T5" fmla="*/ 1 h 42"/>
                <a:gd name="T6" fmla="*/ 60 w 79"/>
                <a:gd name="T7" fmla="*/ 0 h 42"/>
                <a:gd name="T8" fmla="*/ 79 w 79"/>
                <a:gd name="T9" fmla="*/ 0 h 42"/>
                <a:gd name="T10" fmla="*/ 79 w 79"/>
                <a:gd name="T11" fmla="*/ 9 h 42"/>
                <a:gd name="T12" fmla="*/ 79 w 79"/>
                <a:gd name="T13" fmla="*/ 18 h 42"/>
                <a:gd name="T14" fmla="*/ 79 w 79"/>
                <a:gd name="T15" fmla="*/ 22 h 42"/>
                <a:gd name="T16" fmla="*/ 75 w 79"/>
                <a:gd name="T17" fmla="*/ 27 h 42"/>
                <a:gd name="T18" fmla="*/ 72 w 79"/>
                <a:gd name="T19" fmla="*/ 31 h 42"/>
                <a:gd name="T20" fmla="*/ 68 w 79"/>
                <a:gd name="T21" fmla="*/ 35 h 42"/>
                <a:gd name="T22" fmla="*/ 62 w 79"/>
                <a:gd name="T23" fmla="*/ 38 h 42"/>
                <a:gd name="T24" fmla="*/ 57 w 79"/>
                <a:gd name="T25" fmla="*/ 40 h 42"/>
                <a:gd name="T26" fmla="*/ 51 w 79"/>
                <a:gd name="T27" fmla="*/ 42 h 42"/>
                <a:gd name="T28" fmla="*/ 46 w 79"/>
                <a:gd name="T29" fmla="*/ 42 h 42"/>
                <a:gd name="T30" fmla="*/ 40 w 79"/>
                <a:gd name="T31" fmla="*/ 42 h 42"/>
                <a:gd name="T32" fmla="*/ 35 w 79"/>
                <a:gd name="T33" fmla="*/ 41 h 42"/>
                <a:gd name="T34" fmla="*/ 29 w 79"/>
                <a:gd name="T35" fmla="*/ 39 h 42"/>
                <a:gd name="T36" fmla="*/ 25 w 79"/>
                <a:gd name="T37" fmla="*/ 37 h 42"/>
                <a:gd name="T38" fmla="*/ 16 w 79"/>
                <a:gd name="T39" fmla="*/ 32 h 42"/>
                <a:gd name="T40" fmla="*/ 11 w 79"/>
                <a:gd name="T41" fmla="*/ 26 h 42"/>
                <a:gd name="T42" fmla="*/ 5 w 79"/>
                <a:gd name="T43" fmla="*/ 20 h 42"/>
                <a:gd name="T44" fmla="*/ 2 w 79"/>
                <a:gd name="T45" fmla="*/ 14 h 42"/>
                <a:gd name="T46" fmla="*/ 0 w 79"/>
                <a:gd name="T47" fmla="*/ 9 h 42"/>
                <a:gd name="T48" fmla="*/ 0 w 79"/>
                <a:gd name="T4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42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75" name="Freeform 498"/>
            <p:cNvSpPr>
              <a:spLocks/>
            </p:cNvSpPr>
            <p:nvPr>
              <p:custDataLst>
                <p:tags r:id="rId366"/>
              </p:custDataLst>
            </p:nvPr>
          </p:nvSpPr>
          <p:spPr bwMode="auto">
            <a:xfrm>
              <a:off x="6332541" y="1419230"/>
              <a:ext cx="52387" cy="58738"/>
            </a:xfrm>
            <a:custGeom>
              <a:avLst/>
              <a:gdLst>
                <a:gd name="T0" fmla="*/ 113 w 113"/>
                <a:gd name="T1" fmla="*/ 39 h 52"/>
                <a:gd name="T2" fmla="*/ 112 w 113"/>
                <a:gd name="T3" fmla="*/ 42 h 52"/>
                <a:gd name="T4" fmla="*/ 109 w 113"/>
                <a:gd name="T5" fmla="*/ 45 h 52"/>
                <a:gd name="T6" fmla="*/ 106 w 113"/>
                <a:gd name="T7" fmla="*/ 47 h 52"/>
                <a:gd name="T8" fmla="*/ 103 w 113"/>
                <a:gd name="T9" fmla="*/ 49 h 52"/>
                <a:gd name="T10" fmla="*/ 94 w 113"/>
                <a:gd name="T11" fmla="*/ 51 h 52"/>
                <a:gd name="T12" fmla="*/ 85 w 113"/>
                <a:gd name="T13" fmla="*/ 52 h 52"/>
                <a:gd name="T14" fmla="*/ 66 w 113"/>
                <a:gd name="T15" fmla="*/ 52 h 52"/>
                <a:gd name="T16" fmla="*/ 53 w 113"/>
                <a:gd name="T17" fmla="*/ 51 h 52"/>
                <a:gd name="T18" fmla="*/ 47 w 113"/>
                <a:gd name="T19" fmla="*/ 51 h 52"/>
                <a:gd name="T20" fmla="*/ 39 w 113"/>
                <a:gd name="T21" fmla="*/ 48 h 52"/>
                <a:gd name="T22" fmla="*/ 30 w 113"/>
                <a:gd name="T23" fmla="*/ 45 h 52"/>
                <a:gd name="T24" fmla="*/ 21 w 113"/>
                <a:gd name="T25" fmla="*/ 41 h 52"/>
                <a:gd name="T26" fmla="*/ 13 w 113"/>
                <a:gd name="T27" fmla="*/ 36 h 52"/>
                <a:gd name="T28" fmla="*/ 6 w 113"/>
                <a:gd name="T29" fmla="*/ 31 h 52"/>
                <a:gd name="T30" fmla="*/ 4 w 113"/>
                <a:gd name="T31" fmla="*/ 28 h 52"/>
                <a:gd name="T32" fmla="*/ 2 w 113"/>
                <a:gd name="T33" fmla="*/ 25 h 52"/>
                <a:gd name="T34" fmla="*/ 1 w 113"/>
                <a:gd name="T35" fmla="*/ 22 h 52"/>
                <a:gd name="T36" fmla="*/ 0 w 113"/>
                <a:gd name="T37" fmla="*/ 20 h 52"/>
                <a:gd name="T38" fmla="*/ 1 w 113"/>
                <a:gd name="T39" fmla="*/ 15 h 52"/>
                <a:gd name="T40" fmla="*/ 1 w 113"/>
                <a:gd name="T41" fmla="*/ 11 h 52"/>
                <a:gd name="T42" fmla="*/ 3 w 113"/>
                <a:gd name="T43" fmla="*/ 8 h 52"/>
                <a:gd name="T44" fmla="*/ 5 w 113"/>
                <a:gd name="T45" fmla="*/ 5 h 52"/>
                <a:gd name="T46" fmla="*/ 7 w 113"/>
                <a:gd name="T47" fmla="*/ 3 h 52"/>
                <a:gd name="T48" fmla="*/ 10 w 113"/>
                <a:gd name="T49" fmla="*/ 2 h 52"/>
                <a:gd name="T50" fmla="*/ 14 w 113"/>
                <a:gd name="T51" fmla="*/ 1 h 52"/>
                <a:gd name="T52" fmla="*/ 17 w 113"/>
                <a:gd name="T53" fmla="*/ 0 h 52"/>
                <a:gd name="T54" fmla="*/ 26 w 113"/>
                <a:gd name="T55" fmla="*/ 0 h 52"/>
                <a:gd name="T56" fmla="*/ 36 w 113"/>
                <a:gd name="T57" fmla="*/ 2 h 52"/>
                <a:gd name="T58" fmla="*/ 46 w 113"/>
                <a:gd name="T59" fmla="*/ 5 h 52"/>
                <a:gd name="T60" fmla="*/ 57 w 113"/>
                <a:gd name="T61" fmla="*/ 9 h 52"/>
                <a:gd name="T62" fmla="*/ 77 w 113"/>
                <a:gd name="T63" fmla="*/ 18 h 52"/>
                <a:gd name="T64" fmla="*/ 95 w 113"/>
                <a:gd name="T65" fmla="*/ 29 h 52"/>
                <a:gd name="T66" fmla="*/ 108 w 113"/>
                <a:gd name="T67" fmla="*/ 36 h 52"/>
                <a:gd name="T68" fmla="*/ 113 w 113"/>
                <a:gd name="T69" fmla="*/ 3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3" h="52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76" name="Freeform 499"/>
            <p:cNvSpPr>
              <a:spLocks/>
            </p:cNvSpPr>
            <p:nvPr>
              <p:custDataLst>
                <p:tags r:id="rId367"/>
              </p:custDataLst>
            </p:nvPr>
          </p:nvSpPr>
          <p:spPr bwMode="auto">
            <a:xfrm>
              <a:off x="6103941" y="1392243"/>
              <a:ext cx="61912" cy="58737"/>
            </a:xfrm>
            <a:custGeom>
              <a:avLst/>
              <a:gdLst>
                <a:gd name="T0" fmla="*/ 0 w 139"/>
                <a:gd name="T1" fmla="*/ 8 h 40"/>
                <a:gd name="T2" fmla="*/ 8 w 139"/>
                <a:gd name="T3" fmla="*/ 9 h 40"/>
                <a:gd name="T4" fmla="*/ 19 w 139"/>
                <a:gd name="T5" fmla="*/ 8 h 40"/>
                <a:gd name="T6" fmla="*/ 30 w 139"/>
                <a:gd name="T7" fmla="*/ 7 h 40"/>
                <a:gd name="T8" fmla="*/ 42 w 139"/>
                <a:gd name="T9" fmla="*/ 5 h 40"/>
                <a:gd name="T10" fmla="*/ 53 w 139"/>
                <a:gd name="T11" fmla="*/ 2 h 40"/>
                <a:gd name="T12" fmla="*/ 64 w 139"/>
                <a:gd name="T13" fmla="*/ 1 h 40"/>
                <a:gd name="T14" fmla="*/ 73 w 139"/>
                <a:gd name="T15" fmla="*/ 0 h 40"/>
                <a:gd name="T16" fmla="*/ 80 w 139"/>
                <a:gd name="T17" fmla="*/ 2 h 40"/>
                <a:gd name="T18" fmla="*/ 139 w 139"/>
                <a:gd name="T19" fmla="*/ 39 h 40"/>
                <a:gd name="T20" fmla="*/ 133 w 139"/>
                <a:gd name="T21" fmla="*/ 40 h 40"/>
                <a:gd name="T22" fmla="*/ 125 w 139"/>
                <a:gd name="T23" fmla="*/ 39 h 40"/>
                <a:gd name="T24" fmla="*/ 116 w 139"/>
                <a:gd name="T25" fmla="*/ 38 h 40"/>
                <a:gd name="T26" fmla="*/ 106 w 139"/>
                <a:gd name="T27" fmla="*/ 36 h 40"/>
                <a:gd name="T28" fmla="*/ 86 w 139"/>
                <a:gd name="T29" fmla="*/ 30 h 40"/>
                <a:gd name="T30" fmla="*/ 64 w 139"/>
                <a:gd name="T31" fmla="*/ 24 h 40"/>
                <a:gd name="T32" fmla="*/ 44 w 139"/>
                <a:gd name="T33" fmla="*/ 16 h 40"/>
                <a:gd name="T34" fmla="*/ 26 w 139"/>
                <a:gd name="T35" fmla="*/ 11 h 40"/>
                <a:gd name="T36" fmla="*/ 17 w 139"/>
                <a:gd name="T37" fmla="*/ 9 h 40"/>
                <a:gd name="T38" fmla="*/ 11 w 139"/>
                <a:gd name="T39" fmla="*/ 7 h 40"/>
                <a:gd name="T40" fmla="*/ 4 w 139"/>
                <a:gd name="T41" fmla="*/ 7 h 40"/>
                <a:gd name="T42" fmla="*/ 0 w 139"/>
                <a:gd name="T43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9" h="4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77" name="Freeform 500"/>
            <p:cNvSpPr>
              <a:spLocks/>
            </p:cNvSpPr>
            <p:nvPr>
              <p:custDataLst>
                <p:tags r:id="rId368"/>
              </p:custDataLst>
            </p:nvPr>
          </p:nvSpPr>
          <p:spPr bwMode="auto">
            <a:xfrm>
              <a:off x="6403977" y="1333504"/>
              <a:ext cx="139700" cy="57150"/>
            </a:xfrm>
            <a:custGeom>
              <a:avLst/>
              <a:gdLst>
                <a:gd name="T0" fmla="*/ 10 w 325"/>
                <a:gd name="T1" fmla="*/ 7 h 71"/>
                <a:gd name="T2" fmla="*/ 31 w 325"/>
                <a:gd name="T3" fmla="*/ 1 h 71"/>
                <a:gd name="T4" fmla="*/ 53 w 325"/>
                <a:gd name="T5" fmla="*/ 0 h 71"/>
                <a:gd name="T6" fmla="*/ 73 w 325"/>
                <a:gd name="T7" fmla="*/ 4 h 71"/>
                <a:gd name="T8" fmla="*/ 92 w 325"/>
                <a:gd name="T9" fmla="*/ 10 h 71"/>
                <a:gd name="T10" fmla="*/ 110 w 325"/>
                <a:gd name="T11" fmla="*/ 18 h 71"/>
                <a:gd name="T12" fmla="*/ 122 w 325"/>
                <a:gd name="T13" fmla="*/ 29 h 71"/>
                <a:gd name="T14" fmla="*/ 130 w 325"/>
                <a:gd name="T15" fmla="*/ 38 h 71"/>
                <a:gd name="T16" fmla="*/ 136 w 325"/>
                <a:gd name="T17" fmla="*/ 34 h 71"/>
                <a:gd name="T18" fmla="*/ 139 w 325"/>
                <a:gd name="T19" fmla="*/ 15 h 71"/>
                <a:gd name="T20" fmla="*/ 161 w 325"/>
                <a:gd name="T21" fmla="*/ 7 h 71"/>
                <a:gd name="T22" fmla="*/ 216 w 325"/>
                <a:gd name="T23" fmla="*/ 13 h 71"/>
                <a:gd name="T24" fmla="*/ 258 w 325"/>
                <a:gd name="T25" fmla="*/ 23 h 71"/>
                <a:gd name="T26" fmla="*/ 283 w 325"/>
                <a:gd name="T27" fmla="*/ 32 h 71"/>
                <a:gd name="T28" fmla="*/ 305 w 325"/>
                <a:gd name="T29" fmla="*/ 43 h 71"/>
                <a:gd name="T30" fmla="*/ 320 w 325"/>
                <a:gd name="T31" fmla="*/ 55 h 71"/>
                <a:gd name="T32" fmla="*/ 316 w 325"/>
                <a:gd name="T33" fmla="*/ 64 h 71"/>
                <a:gd name="T34" fmla="*/ 294 w 325"/>
                <a:gd name="T35" fmla="*/ 68 h 71"/>
                <a:gd name="T36" fmla="*/ 259 w 325"/>
                <a:gd name="T37" fmla="*/ 71 h 71"/>
                <a:gd name="T38" fmla="*/ 210 w 325"/>
                <a:gd name="T39" fmla="*/ 70 h 71"/>
                <a:gd name="T40" fmla="*/ 167 w 325"/>
                <a:gd name="T41" fmla="*/ 68 h 71"/>
                <a:gd name="T42" fmla="*/ 133 w 325"/>
                <a:gd name="T43" fmla="*/ 69 h 71"/>
                <a:gd name="T44" fmla="*/ 90 w 325"/>
                <a:gd name="T45" fmla="*/ 71 h 71"/>
                <a:gd name="T46" fmla="*/ 72 w 325"/>
                <a:gd name="T47" fmla="*/ 68 h 71"/>
                <a:gd name="T48" fmla="*/ 67 w 325"/>
                <a:gd name="T49" fmla="*/ 64 h 71"/>
                <a:gd name="T50" fmla="*/ 58 w 325"/>
                <a:gd name="T51" fmla="*/ 61 h 71"/>
                <a:gd name="T52" fmla="*/ 46 w 325"/>
                <a:gd name="T53" fmla="*/ 59 h 71"/>
                <a:gd name="T54" fmla="*/ 35 w 325"/>
                <a:gd name="T55" fmla="*/ 53 h 71"/>
                <a:gd name="T56" fmla="*/ 25 w 325"/>
                <a:gd name="T57" fmla="*/ 45 h 71"/>
                <a:gd name="T58" fmla="*/ 16 w 325"/>
                <a:gd name="T59" fmla="*/ 39 h 71"/>
                <a:gd name="T60" fmla="*/ 6 w 325"/>
                <a:gd name="T61" fmla="*/ 37 h 71"/>
                <a:gd name="T62" fmla="*/ 0 w 325"/>
                <a:gd name="T63" fmla="*/ 2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5" h="71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78" name="Freeform 501"/>
            <p:cNvSpPr>
              <a:spLocks/>
            </p:cNvSpPr>
            <p:nvPr>
              <p:custDataLst>
                <p:tags r:id="rId369"/>
              </p:custDataLst>
            </p:nvPr>
          </p:nvSpPr>
          <p:spPr bwMode="auto">
            <a:xfrm>
              <a:off x="6564316" y="1341442"/>
              <a:ext cx="95250" cy="57150"/>
            </a:xfrm>
            <a:custGeom>
              <a:avLst/>
              <a:gdLst>
                <a:gd name="T0" fmla="*/ 87 w 220"/>
                <a:gd name="T1" fmla="*/ 25 h 72"/>
                <a:gd name="T2" fmla="*/ 92 w 220"/>
                <a:gd name="T3" fmla="*/ 26 h 72"/>
                <a:gd name="T4" fmla="*/ 98 w 220"/>
                <a:gd name="T5" fmla="*/ 27 h 72"/>
                <a:gd name="T6" fmla="*/ 101 w 220"/>
                <a:gd name="T7" fmla="*/ 28 h 72"/>
                <a:gd name="T8" fmla="*/ 104 w 220"/>
                <a:gd name="T9" fmla="*/ 27 h 72"/>
                <a:gd name="T10" fmla="*/ 109 w 220"/>
                <a:gd name="T11" fmla="*/ 27 h 72"/>
                <a:gd name="T12" fmla="*/ 113 w 220"/>
                <a:gd name="T13" fmla="*/ 25 h 72"/>
                <a:gd name="T14" fmla="*/ 114 w 220"/>
                <a:gd name="T15" fmla="*/ 26 h 72"/>
                <a:gd name="T16" fmla="*/ 115 w 220"/>
                <a:gd name="T17" fmla="*/ 26 h 72"/>
                <a:gd name="T18" fmla="*/ 116 w 220"/>
                <a:gd name="T19" fmla="*/ 25 h 72"/>
                <a:gd name="T20" fmla="*/ 117 w 220"/>
                <a:gd name="T21" fmla="*/ 25 h 72"/>
                <a:gd name="T22" fmla="*/ 119 w 220"/>
                <a:gd name="T23" fmla="*/ 22 h 72"/>
                <a:gd name="T24" fmla="*/ 120 w 220"/>
                <a:gd name="T25" fmla="*/ 17 h 72"/>
                <a:gd name="T26" fmla="*/ 120 w 220"/>
                <a:gd name="T27" fmla="*/ 7 h 72"/>
                <a:gd name="T28" fmla="*/ 120 w 220"/>
                <a:gd name="T29" fmla="*/ 0 h 72"/>
                <a:gd name="T30" fmla="*/ 125 w 220"/>
                <a:gd name="T31" fmla="*/ 5 h 72"/>
                <a:gd name="T32" fmla="*/ 131 w 220"/>
                <a:gd name="T33" fmla="*/ 10 h 72"/>
                <a:gd name="T34" fmla="*/ 137 w 220"/>
                <a:gd name="T35" fmla="*/ 15 h 72"/>
                <a:gd name="T36" fmla="*/ 143 w 220"/>
                <a:gd name="T37" fmla="*/ 19 h 72"/>
                <a:gd name="T38" fmla="*/ 156 w 220"/>
                <a:gd name="T39" fmla="*/ 25 h 72"/>
                <a:gd name="T40" fmla="*/ 170 w 220"/>
                <a:gd name="T41" fmla="*/ 30 h 72"/>
                <a:gd name="T42" fmla="*/ 183 w 220"/>
                <a:gd name="T43" fmla="*/ 35 h 72"/>
                <a:gd name="T44" fmla="*/ 196 w 220"/>
                <a:gd name="T45" fmla="*/ 41 h 72"/>
                <a:gd name="T46" fmla="*/ 203 w 220"/>
                <a:gd name="T47" fmla="*/ 44 h 72"/>
                <a:gd name="T48" fmla="*/ 209 w 220"/>
                <a:gd name="T49" fmla="*/ 47 h 72"/>
                <a:gd name="T50" fmla="*/ 214 w 220"/>
                <a:gd name="T51" fmla="*/ 51 h 72"/>
                <a:gd name="T52" fmla="*/ 220 w 220"/>
                <a:gd name="T53" fmla="*/ 55 h 72"/>
                <a:gd name="T54" fmla="*/ 206 w 220"/>
                <a:gd name="T55" fmla="*/ 56 h 72"/>
                <a:gd name="T56" fmla="*/ 194 w 220"/>
                <a:gd name="T57" fmla="*/ 57 h 72"/>
                <a:gd name="T58" fmla="*/ 182 w 220"/>
                <a:gd name="T59" fmla="*/ 58 h 72"/>
                <a:gd name="T60" fmla="*/ 171 w 220"/>
                <a:gd name="T61" fmla="*/ 60 h 72"/>
                <a:gd name="T62" fmla="*/ 151 w 220"/>
                <a:gd name="T63" fmla="*/ 65 h 72"/>
                <a:gd name="T64" fmla="*/ 134 w 220"/>
                <a:gd name="T65" fmla="*/ 70 h 72"/>
                <a:gd name="T66" fmla="*/ 126 w 220"/>
                <a:gd name="T67" fmla="*/ 71 h 72"/>
                <a:gd name="T68" fmla="*/ 117 w 220"/>
                <a:gd name="T69" fmla="*/ 72 h 72"/>
                <a:gd name="T70" fmla="*/ 110 w 220"/>
                <a:gd name="T71" fmla="*/ 72 h 72"/>
                <a:gd name="T72" fmla="*/ 103 w 220"/>
                <a:gd name="T73" fmla="*/ 72 h 72"/>
                <a:gd name="T74" fmla="*/ 95 w 220"/>
                <a:gd name="T75" fmla="*/ 70 h 72"/>
                <a:gd name="T76" fmla="*/ 88 w 220"/>
                <a:gd name="T77" fmla="*/ 66 h 72"/>
                <a:gd name="T78" fmla="*/ 81 w 220"/>
                <a:gd name="T79" fmla="*/ 61 h 72"/>
                <a:gd name="T80" fmla="*/ 74 w 220"/>
                <a:gd name="T81" fmla="*/ 55 h 72"/>
                <a:gd name="T82" fmla="*/ 59 w 220"/>
                <a:gd name="T83" fmla="*/ 53 h 72"/>
                <a:gd name="T84" fmla="*/ 45 w 220"/>
                <a:gd name="T85" fmla="*/ 50 h 72"/>
                <a:gd name="T86" fmla="*/ 33 w 220"/>
                <a:gd name="T87" fmla="*/ 47 h 72"/>
                <a:gd name="T88" fmla="*/ 22 w 220"/>
                <a:gd name="T89" fmla="*/ 43 h 72"/>
                <a:gd name="T90" fmla="*/ 18 w 220"/>
                <a:gd name="T91" fmla="*/ 41 h 72"/>
                <a:gd name="T92" fmla="*/ 13 w 220"/>
                <a:gd name="T93" fmla="*/ 38 h 72"/>
                <a:gd name="T94" fmla="*/ 9 w 220"/>
                <a:gd name="T95" fmla="*/ 35 h 72"/>
                <a:gd name="T96" fmla="*/ 7 w 220"/>
                <a:gd name="T97" fmla="*/ 31 h 72"/>
                <a:gd name="T98" fmla="*/ 3 w 220"/>
                <a:gd name="T99" fmla="*/ 27 h 72"/>
                <a:gd name="T100" fmla="*/ 2 w 220"/>
                <a:gd name="T101" fmla="*/ 23 h 72"/>
                <a:gd name="T102" fmla="*/ 1 w 220"/>
                <a:gd name="T103" fmla="*/ 18 h 72"/>
                <a:gd name="T104" fmla="*/ 0 w 220"/>
                <a:gd name="T105" fmla="*/ 13 h 72"/>
                <a:gd name="T106" fmla="*/ 23 w 220"/>
                <a:gd name="T107" fmla="*/ 17 h 72"/>
                <a:gd name="T108" fmla="*/ 44 w 220"/>
                <a:gd name="T109" fmla="*/ 21 h 72"/>
                <a:gd name="T110" fmla="*/ 64 w 220"/>
                <a:gd name="T111" fmla="*/ 24 h 72"/>
                <a:gd name="T112" fmla="*/ 87 w 220"/>
                <a:gd name="T113" fmla="*/ 2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0" h="72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79" name="Freeform 502"/>
            <p:cNvSpPr>
              <a:spLocks/>
            </p:cNvSpPr>
            <p:nvPr>
              <p:custDataLst>
                <p:tags r:id="rId370"/>
              </p:custDataLst>
            </p:nvPr>
          </p:nvSpPr>
          <p:spPr bwMode="auto">
            <a:xfrm>
              <a:off x="6524628" y="1389068"/>
              <a:ext cx="63500" cy="58737"/>
            </a:xfrm>
            <a:custGeom>
              <a:avLst/>
              <a:gdLst>
                <a:gd name="T0" fmla="*/ 146 w 146"/>
                <a:gd name="T1" fmla="*/ 25 h 30"/>
                <a:gd name="T2" fmla="*/ 140 w 146"/>
                <a:gd name="T3" fmla="*/ 16 h 30"/>
                <a:gd name="T4" fmla="*/ 137 w 146"/>
                <a:gd name="T5" fmla="*/ 9 h 30"/>
                <a:gd name="T6" fmla="*/ 133 w 146"/>
                <a:gd name="T7" fmla="*/ 4 h 30"/>
                <a:gd name="T8" fmla="*/ 128 w 146"/>
                <a:gd name="T9" fmla="*/ 1 h 30"/>
                <a:gd name="T10" fmla="*/ 126 w 146"/>
                <a:gd name="T11" fmla="*/ 1 h 30"/>
                <a:gd name="T12" fmla="*/ 124 w 146"/>
                <a:gd name="T13" fmla="*/ 1 h 30"/>
                <a:gd name="T14" fmla="*/ 120 w 146"/>
                <a:gd name="T15" fmla="*/ 2 h 30"/>
                <a:gd name="T16" fmla="*/ 118 w 146"/>
                <a:gd name="T17" fmla="*/ 3 h 30"/>
                <a:gd name="T18" fmla="*/ 113 w 146"/>
                <a:gd name="T19" fmla="*/ 9 h 30"/>
                <a:gd name="T20" fmla="*/ 105 w 146"/>
                <a:gd name="T21" fmla="*/ 19 h 30"/>
                <a:gd name="T22" fmla="*/ 72 w 146"/>
                <a:gd name="T23" fmla="*/ 19 h 30"/>
                <a:gd name="T24" fmla="*/ 63 w 146"/>
                <a:gd name="T25" fmla="*/ 18 h 30"/>
                <a:gd name="T26" fmla="*/ 55 w 146"/>
                <a:gd name="T27" fmla="*/ 17 h 30"/>
                <a:gd name="T28" fmla="*/ 47 w 146"/>
                <a:gd name="T29" fmla="*/ 14 h 30"/>
                <a:gd name="T30" fmla="*/ 40 w 146"/>
                <a:gd name="T31" fmla="*/ 12 h 30"/>
                <a:gd name="T32" fmla="*/ 29 w 146"/>
                <a:gd name="T33" fmla="*/ 6 h 30"/>
                <a:gd name="T34" fmla="*/ 19 w 146"/>
                <a:gd name="T35" fmla="*/ 0 h 30"/>
                <a:gd name="T36" fmla="*/ 14 w 146"/>
                <a:gd name="T37" fmla="*/ 9 h 30"/>
                <a:gd name="T38" fmla="*/ 10 w 146"/>
                <a:gd name="T39" fmla="*/ 15 h 30"/>
                <a:gd name="T40" fmla="*/ 4 w 146"/>
                <a:gd name="T41" fmla="*/ 20 h 30"/>
                <a:gd name="T42" fmla="*/ 0 w 146"/>
                <a:gd name="T43" fmla="*/ 25 h 30"/>
                <a:gd name="T44" fmla="*/ 33 w 146"/>
                <a:gd name="T45" fmla="*/ 25 h 30"/>
                <a:gd name="T46" fmla="*/ 57 w 146"/>
                <a:gd name="T47" fmla="*/ 25 h 30"/>
                <a:gd name="T48" fmla="*/ 77 w 146"/>
                <a:gd name="T49" fmla="*/ 25 h 30"/>
                <a:gd name="T50" fmla="*/ 99 w 146"/>
                <a:gd name="T51" fmla="*/ 25 h 30"/>
                <a:gd name="T52" fmla="*/ 110 w 146"/>
                <a:gd name="T53" fmla="*/ 26 h 30"/>
                <a:gd name="T54" fmla="*/ 123 w 146"/>
                <a:gd name="T55" fmla="*/ 29 h 30"/>
                <a:gd name="T56" fmla="*/ 128 w 146"/>
                <a:gd name="T57" fmla="*/ 30 h 30"/>
                <a:gd name="T58" fmla="*/ 135 w 146"/>
                <a:gd name="T59" fmla="*/ 30 h 30"/>
                <a:gd name="T60" fmla="*/ 140 w 146"/>
                <a:gd name="T61" fmla="*/ 28 h 30"/>
                <a:gd name="T62" fmla="*/ 146 w 146"/>
                <a:gd name="T63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" h="3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80" name="Freeform 503"/>
            <p:cNvSpPr>
              <a:spLocks/>
            </p:cNvSpPr>
            <p:nvPr>
              <p:custDataLst>
                <p:tags r:id="rId371"/>
              </p:custDataLst>
            </p:nvPr>
          </p:nvSpPr>
          <p:spPr bwMode="auto">
            <a:xfrm>
              <a:off x="6503991" y="1385892"/>
              <a:ext cx="20637" cy="58737"/>
            </a:xfrm>
            <a:custGeom>
              <a:avLst/>
              <a:gdLst>
                <a:gd name="T0" fmla="*/ 0 w 53"/>
                <a:gd name="T1" fmla="*/ 9 h 9"/>
                <a:gd name="T2" fmla="*/ 17 w 53"/>
                <a:gd name="T3" fmla="*/ 9 h 9"/>
                <a:gd name="T4" fmla="*/ 29 w 53"/>
                <a:gd name="T5" fmla="*/ 9 h 9"/>
                <a:gd name="T6" fmla="*/ 40 w 53"/>
                <a:gd name="T7" fmla="*/ 9 h 9"/>
                <a:gd name="T8" fmla="*/ 53 w 53"/>
                <a:gd name="T9" fmla="*/ 9 h 9"/>
                <a:gd name="T10" fmla="*/ 46 w 53"/>
                <a:gd name="T11" fmla="*/ 6 h 9"/>
                <a:gd name="T12" fmla="*/ 38 w 53"/>
                <a:gd name="T13" fmla="*/ 3 h 9"/>
                <a:gd name="T14" fmla="*/ 31 w 53"/>
                <a:gd name="T15" fmla="*/ 1 h 9"/>
                <a:gd name="T16" fmla="*/ 25 w 53"/>
                <a:gd name="T17" fmla="*/ 0 h 9"/>
                <a:gd name="T18" fmla="*/ 19 w 53"/>
                <a:gd name="T19" fmla="*/ 0 h 9"/>
                <a:gd name="T20" fmla="*/ 14 w 53"/>
                <a:gd name="T21" fmla="*/ 0 h 9"/>
                <a:gd name="T22" fmla="*/ 9 w 53"/>
                <a:gd name="T23" fmla="*/ 1 h 9"/>
                <a:gd name="T24" fmla="*/ 6 w 53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9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81" name="Line 504"/>
            <p:cNvSpPr>
              <a:spLocks noChangeShapeType="1"/>
            </p:cNvSpPr>
            <p:nvPr>
              <p:custDataLst>
                <p:tags r:id="rId372"/>
              </p:custDataLst>
            </p:nvPr>
          </p:nvSpPr>
          <p:spPr bwMode="auto">
            <a:xfrm flipV="1">
              <a:off x="6505577" y="1384305"/>
              <a:ext cx="0" cy="1588"/>
            </a:xfrm>
            <a:prstGeom prst="line">
              <a:avLst/>
            </a:prstGeom>
            <a:grpFill/>
            <a:ln w="9525">
              <a:solidFill>
                <a:srgbClr val="08248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82" name="Freeform 505"/>
            <p:cNvSpPr>
              <a:spLocks/>
            </p:cNvSpPr>
            <p:nvPr>
              <p:custDataLst>
                <p:tags r:id="rId373"/>
              </p:custDataLst>
            </p:nvPr>
          </p:nvSpPr>
          <p:spPr bwMode="auto">
            <a:xfrm>
              <a:off x="5675315" y="1312868"/>
              <a:ext cx="11112" cy="55562"/>
            </a:xfrm>
            <a:custGeom>
              <a:avLst/>
              <a:gdLst>
                <a:gd name="T0" fmla="*/ 0 w 26"/>
                <a:gd name="T1" fmla="*/ 25 h 25"/>
                <a:gd name="T2" fmla="*/ 5 w 26"/>
                <a:gd name="T3" fmla="*/ 17 h 25"/>
                <a:gd name="T4" fmla="*/ 13 w 26"/>
                <a:gd name="T5" fmla="*/ 8 h 25"/>
                <a:gd name="T6" fmla="*/ 16 w 26"/>
                <a:gd name="T7" fmla="*/ 5 h 25"/>
                <a:gd name="T8" fmla="*/ 20 w 26"/>
                <a:gd name="T9" fmla="*/ 2 h 25"/>
                <a:gd name="T10" fmla="*/ 23 w 26"/>
                <a:gd name="T11" fmla="*/ 1 h 25"/>
                <a:gd name="T12" fmla="*/ 26 w 26"/>
                <a:gd name="T13" fmla="*/ 0 h 25"/>
                <a:gd name="T14" fmla="*/ 26 w 26"/>
                <a:gd name="T15" fmla="*/ 25 h 25"/>
                <a:gd name="T16" fmla="*/ 20 w 26"/>
                <a:gd name="T17" fmla="*/ 25 h 25"/>
                <a:gd name="T18" fmla="*/ 13 w 26"/>
                <a:gd name="T19" fmla="*/ 25 h 25"/>
                <a:gd name="T20" fmla="*/ 0 w 26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83" name="Freeform 506"/>
            <p:cNvSpPr>
              <a:spLocks/>
            </p:cNvSpPr>
            <p:nvPr>
              <p:custDataLst>
                <p:tags r:id="rId374"/>
              </p:custDataLst>
            </p:nvPr>
          </p:nvSpPr>
          <p:spPr bwMode="auto">
            <a:xfrm>
              <a:off x="6424615" y="1384305"/>
              <a:ext cx="9525" cy="57150"/>
            </a:xfrm>
            <a:custGeom>
              <a:avLst/>
              <a:gdLst>
                <a:gd name="T0" fmla="*/ 33 w 33"/>
                <a:gd name="T1" fmla="*/ 25 h 25"/>
                <a:gd name="T2" fmla="*/ 33 w 33"/>
                <a:gd name="T3" fmla="*/ 12 h 25"/>
                <a:gd name="T4" fmla="*/ 33 w 33"/>
                <a:gd name="T5" fmla="*/ 0 h 25"/>
                <a:gd name="T6" fmla="*/ 0 w 33"/>
                <a:gd name="T7" fmla="*/ 0 h 25"/>
                <a:gd name="T8" fmla="*/ 9 w 33"/>
                <a:gd name="T9" fmla="*/ 9 h 25"/>
                <a:gd name="T10" fmla="*/ 16 w 33"/>
                <a:gd name="T11" fmla="*/ 17 h 25"/>
                <a:gd name="T12" fmla="*/ 20 w 33"/>
                <a:gd name="T13" fmla="*/ 20 h 25"/>
                <a:gd name="T14" fmla="*/ 24 w 33"/>
                <a:gd name="T15" fmla="*/ 23 h 25"/>
                <a:gd name="T16" fmla="*/ 28 w 33"/>
                <a:gd name="T17" fmla="*/ 24 h 25"/>
                <a:gd name="T18" fmla="*/ 33 w 33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25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84" name="Freeform 507"/>
            <p:cNvSpPr>
              <a:spLocks/>
            </p:cNvSpPr>
            <p:nvPr>
              <p:custDataLst>
                <p:tags r:id="rId375"/>
              </p:custDataLst>
            </p:nvPr>
          </p:nvSpPr>
          <p:spPr bwMode="auto">
            <a:xfrm>
              <a:off x="6378577" y="1347793"/>
              <a:ext cx="9525" cy="57150"/>
            </a:xfrm>
            <a:custGeom>
              <a:avLst/>
              <a:gdLst>
                <a:gd name="T0" fmla="*/ 0 w 20"/>
                <a:gd name="T1" fmla="*/ 0 h 18"/>
                <a:gd name="T2" fmla="*/ 13 w 20"/>
                <a:gd name="T3" fmla="*/ 18 h 18"/>
                <a:gd name="T4" fmla="*/ 16 w 20"/>
                <a:gd name="T5" fmla="*/ 11 h 18"/>
                <a:gd name="T6" fmla="*/ 20 w 20"/>
                <a:gd name="T7" fmla="*/ 0 h 18"/>
                <a:gd name="T8" fmla="*/ 0 w 2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85" name="Freeform 508"/>
            <p:cNvSpPr>
              <a:spLocks/>
            </p:cNvSpPr>
            <p:nvPr>
              <p:custDataLst>
                <p:tags r:id="rId376"/>
              </p:custDataLst>
            </p:nvPr>
          </p:nvSpPr>
          <p:spPr bwMode="auto">
            <a:xfrm>
              <a:off x="6878640" y="1917707"/>
              <a:ext cx="12700" cy="58738"/>
            </a:xfrm>
            <a:custGeom>
              <a:avLst/>
              <a:gdLst>
                <a:gd name="T0" fmla="*/ 0 w 33"/>
                <a:gd name="T1" fmla="*/ 31 h 31"/>
                <a:gd name="T2" fmla="*/ 0 w 33"/>
                <a:gd name="T3" fmla="*/ 0 h 31"/>
                <a:gd name="T4" fmla="*/ 9 w 33"/>
                <a:gd name="T5" fmla="*/ 0 h 31"/>
                <a:gd name="T6" fmla="*/ 16 w 33"/>
                <a:gd name="T7" fmla="*/ 0 h 31"/>
                <a:gd name="T8" fmla="*/ 24 w 33"/>
                <a:gd name="T9" fmla="*/ 0 h 31"/>
                <a:gd name="T10" fmla="*/ 33 w 33"/>
                <a:gd name="T11" fmla="*/ 0 h 31"/>
                <a:gd name="T12" fmla="*/ 30 w 33"/>
                <a:gd name="T13" fmla="*/ 2 h 31"/>
                <a:gd name="T14" fmla="*/ 29 w 33"/>
                <a:gd name="T15" fmla="*/ 5 h 31"/>
                <a:gd name="T16" fmla="*/ 28 w 33"/>
                <a:gd name="T17" fmla="*/ 9 h 31"/>
                <a:gd name="T18" fmla="*/ 28 w 33"/>
                <a:gd name="T19" fmla="*/ 13 h 31"/>
                <a:gd name="T20" fmla="*/ 28 w 33"/>
                <a:gd name="T21" fmla="*/ 17 h 31"/>
                <a:gd name="T22" fmla="*/ 29 w 33"/>
                <a:gd name="T23" fmla="*/ 21 h 31"/>
                <a:gd name="T24" fmla="*/ 30 w 33"/>
                <a:gd name="T25" fmla="*/ 26 h 31"/>
                <a:gd name="T26" fmla="*/ 33 w 33"/>
                <a:gd name="T27" fmla="*/ 31 h 31"/>
                <a:gd name="T28" fmla="*/ 0 w 33"/>
                <a:gd name="T2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86" name="Freeform 509"/>
            <p:cNvSpPr>
              <a:spLocks/>
            </p:cNvSpPr>
            <p:nvPr>
              <p:custDataLst>
                <p:tags r:id="rId377"/>
              </p:custDataLst>
            </p:nvPr>
          </p:nvSpPr>
          <p:spPr bwMode="auto">
            <a:xfrm>
              <a:off x="7172328" y="1439868"/>
              <a:ext cx="55563" cy="58737"/>
            </a:xfrm>
            <a:custGeom>
              <a:avLst/>
              <a:gdLst>
                <a:gd name="T0" fmla="*/ 3 w 129"/>
                <a:gd name="T1" fmla="*/ 44 h 56"/>
                <a:gd name="T2" fmla="*/ 1 w 129"/>
                <a:gd name="T3" fmla="*/ 42 h 56"/>
                <a:gd name="T4" fmla="*/ 1 w 129"/>
                <a:gd name="T5" fmla="*/ 40 h 56"/>
                <a:gd name="T6" fmla="*/ 0 w 129"/>
                <a:gd name="T7" fmla="*/ 37 h 56"/>
                <a:gd name="T8" fmla="*/ 1 w 129"/>
                <a:gd name="T9" fmla="*/ 33 h 56"/>
                <a:gd name="T10" fmla="*/ 2 w 129"/>
                <a:gd name="T11" fmla="*/ 25 h 56"/>
                <a:gd name="T12" fmla="*/ 3 w 129"/>
                <a:gd name="T13" fmla="*/ 18 h 56"/>
                <a:gd name="T14" fmla="*/ 9 w 129"/>
                <a:gd name="T15" fmla="*/ 13 h 56"/>
                <a:gd name="T16" fmla="*/ 16 w 129"/>
                <a:gd name="T17" fmla="*/ 9 h 56"/>
                <a:gd name="T18" fmla="*/ 21 w 129"/>
                <a:gd name="T19" fmla="*/ 6 h 56"/>
                <a:gd name="T20" fmla="*/ 27 w 129"/>
                <a:gd name="T21" fmla="*/ 5 h 56"/>
                <a:gd name="T22" fmla="*/ 39 w 129"/>
                <a:gd name="T23" fmla="*/ 3 h 56"/>
                <a:gd name="T24" fmla="*/ 57 w 129"/>
                <a:gd name="T25" fmla="*/ 0 h 56"/>
                <a:gd name="T26" fmla="*/ 60 w 129"/>
                <a:gd name="T27" fmla="*/ 5 h 56"/>
                <a:gd name="T28" fmla="*/ 64 w 129"/>
                <a:gd name="T29" fmla="*/ 8 h 56"/>
                <a:gd name="T30" fmla="*/ 69 w 129"/>
                <a:gd name="T31" fmla="*/ 11 h 56"/>
                <a:gd name="T32" fmla="*/ 73 w 129"/>
                <a:gd name="T33" fmla="*/ 14 h 56"/>
                <a:gd name="T34" fmla="*/ 83 w 129"/>
                <a:gd name="T35" fmla="*/ 18 h 56"/>
                <a:gd name="T36" fmla="*/ 93 w 129"/>
                <a:gd name="T37" fmla="*/ 21 h 56"/>
                <a:gd name="T38" fmla="*/ 103 w 129"/>
                <a:gd name="T39" fmla="*/ 25 h 56"/>
                <a:gd name="T40" fmla="*/ 113 w 129"/>
                <a:gd name="T41" fmla="*/ 29 h 56"/>
                <a:gd name="T42" fmla="*/ 117 w 129"/>
                <a:gd name="T43" fmla="*/ 32 h 56"/>
                <a:gd name="T44" fmla="*/ 121 w 129"/>
                <a:gd name="T45" fmla="*/ 35 h 56"/>
                <a:gd name="T46" fmla="*/ 126 w 129"/>
                <a:gd name="T47" fmla="*/ 38 h 56"/>
                <a:gd name="T48" fmla="*/ 129 w 129"/>
                <a:gd name="T49" fmla="*/ 44 h 56"/>
                <a:gd name="T50" fmla="*/ 119 w 129"/>
                <a:gd name="T51" fmla="*/ 48 h 56"/>
                <a:gd name="T52" fmla="*/ 109 w 129"/>
                <a:gd name="T53" fmla="*/ 51 h 56"/>
                <a:gd name="T54" fmla="*/ 99 w 129"/>
                <a:gd name="T55" fmla="*/ 53 h 56"/>
                <a:gd name="T56" fmla="*/ 90 w 129"/>
                <a:gd name="T57" fmla="*/ 54 h 56"/>
                <a:gd name="T58" fmla="*/ 70 w 129"/>
                <a:gd name="T59" fmla="*/ 56 h 56"/>
                <a:gd name="T60" fmla="*/ 49 w 129"/>
                <a:gd name="T61" fmla="*/ 56 h 56"/>
                <a:gd name="T62" fmla="*/ 40 w 129"/>
                <a:gd name="T63" fmla="*/ 55 h 56"/>
                <a:gd name="T64" fmla="*/ 31 w 129"/>
                <a:gd name="T65" fmla="*/ 54 h 56"/>
                <a:gd name="T66" fmla="*/ 23 w 129"/>
                <a:gd name="T67" fmla="*/ 52 h 56"/>
                <a:gd name="T68" fmla="*/ 16 w 129"/>
                <a:gd name="T69" fmla="*/ 50 h 56"/>
                <a:gd name="T70" fmla="*/ 6 w 129"/>
                <a:gd name="T71" fmla="*/ 46 h 56"/>
                <a:gd name="T72" fmla="*/ 3 w 129"/>
                <a:gd name="T73" fmla="*/ 4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56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87" name="Freeform 510"/>
            <p:cNvSpPr>
              <a:spLocks/>
            </p:cNvSpPr>
            <p:nvPr>
              <p:custDataLst>
                <p:tags r:id="rId378"/>
              </p:custDataLst>
            </p:nvPr>
          </p:nvSpPr>
          <p:spPr bwMode="auto">
            <a:xfrm>
              <a:off x="7308852" y="1792294"/>
              <a:ext cx="14288" cy="57150"/>
            </a:xfrm>
            <a:custGeom>
              <a:avLst/>
              <a:gdLst>
                <a:gd name="T0" fmla="*/ 21 w 41"/>
                <a:gd name="T1" fmla="*/ 42 h 42"/>
                <a:gd name="T2" fmla="*/ 0 w 41"/>
                <a:gd name="T3" fmla="*/ 30 h 42"/>
                <a:gd name="T4" fmla="*/ 0 w 41"/>
                <a:gd name="T5" fmla="*/ 6 h 42"/>
                <a:gd name="T6" fmla="*/ 7 w 41"/>
                <a:gd name="T7" fmla="*/ 5 h 42"/>
                <a:gd name="T8" fmla="*/ 14 w 41"/>
                <a:gd name="T9" fmla="*/ 3 h 42"/>
                <a:gd name="T10" fmla="*/ 24 w 41"/>
                <a:gd name="T11" fmla="*/ 1 h 42"/>
                <a:gd name="T12" fmla="*/ 34 w 41"/>
                <a:gd name="T13" fmla="*/ 0 h 42"/>
                <a:gd name="T14" fmla="*/ 34 w 41"/>
                <a:gd name="T15" fmla="*/ 18 h 42"/>
                <a:gd name="T16" fmla="*/ 41 w 41"/>
                <a:gd name="T17" fmla="*/ 18 h 42"/>
                <a:gd name="T18" fmla="*/ 21 w 41"/>
                <a:gd name="T1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2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88" name="Freeform 511"/>
            <p:cNvSpPr>
              <a:spLocks/>
            </p:cNvSpPr>
            <p:nvPr>
              <p:custDataLst>
                <p:tags r:id="rId379"/>
              </p:custDataLst>
            </p:nvPr>
          </p:nvSpPr>
          <p:spPr bwMode="auto">
            <a:xfrm>
              <a:off x="7458078" y="1905007"/>
              <a:ext cx="42863" cy="60325"/>
            </a:xfrm>
            <a:custGeom>
              <a:avLst/>
              <a:gdLst>
                <a:gd name="T0" fmla="*/ 60 w 93"/>
                <a:gd name="T1" fmla="*/ 9 h 39"/>
                <a:gd name="T2" fmla="*/ 67 w 93"/>
                <a:gd name="T3" fmla="*/ 18 h 39"/>
                <a:gd name="T4" fmla="*/ 77 w 93"/>
                <a:gd name="T5" fmla="*/ 28 h 39"/>
                <a:gd name="T6" fmla="*/ 81 w 93"/>
                <a:gd name="T7" fmla="*/ 33 h 39"/>
                <a:gd name="T8" fmla="*/ 86 w 93"/>
                <a:gd name="T9" fmla="*/ 36 h 39"/>
                <a:gd name="T10" fmla="*/ 90 w 93"/>
                <a:gd name="T11" fmla="*/ 38 h 39"/>
                <a:gd name="T12" fmla="*/ 93 w 93"/>
                <a:gd name="T13" fmla="*/ 39 h 39"/>
                <a:gd name="T14" fmla="*/ 60 w 93"/>
                <a:gd name="T15" fmla="*/ 39 h 39"/>
                <a:gd name="T16" fmla="*/ 50 w 93"/>
                <a:gd name="T17" fmla="*/ 36 h 39"/>
                <a:gd name="T18" fmla="*/ 43 w 93"/>
                <a:gd name="T19" fmla="*/ 32 h 39"/>
                <a:gd name="T20" fmla="*/ 36 w 93"/>
                <a:gd name="T21" fmla="*/ 28 h 39"/>
                <a:gd name="T22" fmla="*/ 30 w 93"/>
                <a:gd name="T23" fmla="*/ 23 h 39"/>
                <a:gd name="T24" fmla="*/ 24 w 93"/>
                <a:gd name="T25" fmla="*/ 18 h 39"/>
                <a:gd name="T26" fmla="*/ 16 w 93"/>
                <a:gd name="T27" fmla="*/ 13 h 39"/>
                <a:gd name="T28" fmla="*/ 9 w 93"/>
                <a:gd name="T29" fmla="*/ 7 h 39"/>
                <a:gd name="T30" fmla="*/ 0 w 93"/>
                <a:gd name="T31" fmla="*/ 3 h 39"/>
                <a:gd name="T32" fmla="*/ 11 w 93"/>
                <a:gd name="T33" fmla="*/ 1 h 39"/>
                <a:gd name="T34" fmla="*/ 20 w 93"/>
                <a:gd name="T35" fmla="*/ 0 h 39"/>
                <a:gd name="T36" fmla="*/ 26 w 93"/>
                <a:gd name="T37" fmla="*/ 0 h 39"/>
                <a:gd name="T38" fmla="*/ 33 w 93"/>
                <a:gd name="T39" fmla="*/ 1 h 39"/>
                <a:gd name="T40" fmla="*/ 44 w 93"/>
                <a:gd name="T41" fmla="*/ 4 h 39"/>
                <a:gd name="T42" fmla="*/ 60 w 93"/>
                <a:gd name="T4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39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89" name="Freeform 512"/>
            <p:cNvSpPr>
              <a:spLocks/>
            </p:cNvSpPr>
            <p:nvPr>
              <p:custDataLst>
                <p:tags r:id="rId380"/>
              </p:custDataLst>
            </p:nvPr>
          </p:nvSpPr>
          <p:spPr bwMode="auto">
            <a:xfrm>
              <a:off x="7508878" y="1920882"/>
              <a:ext cx="19050" cy="58738"/>
            </a:xfrm>
            <a:custGeom>
              <a:avLst/>
              <a:gdLst>
                <a:gd name="T0" fmla="*/ 39 w 39"/>
                <a:gd name="T1" fmla="*/ 19 h 19"/>
                <a:gd name="T2" fmla="*/ 13 w 39"/>
                <a:gd name="T3" fmla="*/ 19 h 19"/>
                <a:gd name="T4" fmla="*/ 8 w 39"/>
                <a:gd name="T5" fmla="*/ 19 h 19"/>
                <a:gd name="T6" fmla="*/ 5 w 39"/>
                <a:gd name="T7" fmla="*/ 17 h 19"/>
                <a:gd name="T8" fmla="*/ 3 w 39"/>
                <a:gd name="T9" fmla="*/ 14 h 19"/>
                <a:gd name="T10" fmla="*/ 2 w 39"/>
                <a:gd name="T11" fmla="*/ 11 h 19"/>
                <a:gd name="T12" fmla="*/ 0 w 39"/>
                <a:gd name="T13" fmla="*/ 5 h 19"/>
                <a:gd name="T14" fmla="*/ 0 w 39"/>
                <a:gd name="T15" fmla="*/ 0 h 19"/>
                <a:gd name="T16" fmla="*/ 13 w 39"/>
                <a:gd name="T17" fmla="*/ 4 h 19"/>
                <a:gd name="T18" fmla="*/ 22 w 39"/>
                <a:gd name="T19" fmla="*/ 9 h 19"/>
                <a:gd name="T20" fmla="*/ 30 w 39"/>
                <a:gd name="T21" fmla="*/ 14 h 19"/>
                <a:gd name="T22" fmla="*/ 39 w 39"/>
                <a:gd name="T2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9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90" name="Freeform 513"/>
            <p:cNvSpPr>
              <a:spLocks/>
            </p:cNvSpPr>
            <p:nvPr>
              <p:custDataLst>
                <p:tags r:id="rId381"/>
              </p:custDataLst>
            </p:nvPr>
          </p:nvSpPr>
          <p:spPr bwMode="auto">
            <a:xfrm>
              <a:off x="7373940" y="2047882"/>
              <a:ext cx="14287" cy="57150"/>
            </a:xfrm>
            <a:custGeom>
              <a:avLst/>
              <a:gdLst>
                <a:gd name="T0" fmla="*/ 0 w 26"/>
                <a:gd name="T1" fmla="*/ 36 h 36"/>
                <a:gd name="T2" fmla="*/ 3 w 26"/>
                <a:gd name="T3" fmla="*/ 31 h 36"/>
                <a:gd name="T4" fmla="*/ 10 w 26"/>
                <a:gd name="T5" fmla="*/ 20 h 36"/>
                <a:gd name="T6" fmla="*/ 18 w 26"/>
                <a:gd name="T7" fmla="*/ 8 h 36"/>
                <a:gd name="T8" fmla="*/ 26 w 26"/>
                <a:gd name="T9" fmla="*/ 0 h 36"/>
                <a:gd name="T10" fmla="*/ 26 w 26"/>
                <a:gd name="T11" fmla="*/ 9 h 36"/>
                <a:gd name="T12" fmla="*/ 26 w 26"/>
                <a:gd name="T13" fmla="*/ 18 h 36"/>
                <a:gd name="T14" fmla="*/ 25 w 26"/>
                <a:gd name="T15" fmla="*/ 22 h 36"/>
                <a:gd name="T16" fmla="*/ 24 w 26"/>
                <a:gd name="T17" fmla="*/ 26 h 36"/>
                <a:gd name="T18" fmla="*/ 21 w 26"/>
                <a:gd name="T19" fmla="*/ 29 h 36"/>
                <a:gd name="T20" fmla="*/ 17 w 26"/>
                <a:gd name="T21" fmla="*/ 32 h 36"/>
                <a:gd name="T22" fmla="*/ 14 w 26"/>
                <a:gd name="T23" fmla="*/ 34 h 36"/>
                <a:gd name="T24" fmla="*/ 10 w 26"/>
                <a:gd name="T25" fmla="*/ 35 h 36"/>
                <a:gd name="T26" fmla="*/ 4 w 26"/>
                <a:gd name="T27" fmla="*/ 36 h 36"/>
                <a:gd name="T28" fmla="*/ 0 w 26"/>
                <a:gd name="T2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6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91" name="Freeform 514"/>
            <p:cNvSpPr>
              <a:spLocks/>
            </p:cNvSpPr>
            <p:nvPr>
              <p:custDataLst>
                <p:tags r:id="rId382"/>
              </p:custDataLst>
            </p:nvPr>
          </p:nvSpPr>
          <p:spPr bwMode="auto">
            <a:xfrm>
              <a:off x="7385053" y="2076457"/>
              <a:ext cx="3175" cy="60325"/>
            </a:xfrm>
            <a:custGeom>
              <a:avLst/>
              <a:gdLst>
                <a:gd name="T0" fmla="*/ 0 w 6"/>
                <a:gd name="T1" fmla="*/ 37 h 37"/>
                <a:gd name="T2" fmla="*/ 0 w 6"/>
                <a:gd name="T3" fmla="*/ 0 h 37"/>
                <a:gd name="T4" fmla="*/ 6 w 6"/>
                <a:gd name="T5" fmla="*/ 0 h 37"/>
                <a:gd name="T6" fmla="*/ 6 w 6"/>
                <a:gd name="T7" fmla="*/ 31 h 37"/>
                <a:gd name="T8" fmla="*/ 0 w 6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7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92" name="Freeform 515"/>
            <p:cNvSpPr>
              <a:spLocks/>
            </p:cNvSpPr>
            <p:nvPr>
              <p:custDataLst>
                <p:tags r:id="rId383"/>
              </p:custDataLst>
            </p:nvPr>
          </p:nvSpPr>
          <p:spPr bwMode="auto">
            <a:xfrm>
              <a:off x="7372353" y="2159008"/>
              <a:ext cx="9525" cy="55563"/>
            </a:xfrm>
            <a:custGeom>
              <a:avLst/>
              <a:gdLst>
                <a:gd name="T0" fmla="*/ 0 w 20"/>
                <a:gd name="T1" fmla="*/ 31 h 43"/>
                <a:gd name="T2" fmla="*/ 0 w 20"/>
                <a:gd name="T3" fmla="*/ 25 h 43"/>
                <a:gd name="T4" fmla="*/ 0 w 20"/>
                <a:gd name="T5" fmla="*/ 18 h 43"/>
                <a:gd name="T6" fmla="*/ 2 w 20"/>
                <a:gd name="T7" fmla="*/ 9 h 43"/>
                <a:gd name="T8" fmla="*/ 7 w 20"/>
                <a:gd name="T9" fmla="*/ 0 h 43"/>
                <a:gd name="T10" fmla="*/ 11 w 20"/>
                <a:gd name="T11" fmla="*/ 7 h 43"/>
                <a:gd name="T12" fmla="*/ 16 w 20"/>
                <a:gd name="T13" fmla="*/ 12 h 43"/>
                <a:gd name="T14" fmla="*/ 17 w 20"/>
                <a:gd name="T15" fmla="*/ 14 h 43"/>
                <a:gd name="T16" fmla="*/ 19 w 20"/>
                <a:gd name="T17" fmla="*/ 18 h 43"/>
                <a:gd name="T18" fmla="*/ 19 w 20"/>
                <a:gd name="T19" fmla="*/ 21 h 43"/>
                <a:gd name="T20" fmla="*/ 20 w 20"/>
                <a:gd name="T21" fmla="*/ 25 h 43"/>
                <a:gd name="T22" fmla="*/ 19 w 20"/>
                <a:gd name="T23" fmla="*/ 27 h 43"/>
                <a:gd name="T24" fmla="*/ 18 w 20"/>
                <a:gd name="T25" fmla="*/ 30 h 43"/>
                <a:gd name="T26" fmla="*/ 16 w 20"/>
                <a:gd name="T27" fmla="*/ 33 h 43"/>
                <a:gd name="T28" fmla="*/ 12 w 20"/>
                <a:gd name="T29" fmla="*/ 36 h 43"/>
                <a:gd name="T30" fmla="*/ 9 w 20"/>
                <a:gd name="T31" fmla="*/ 39 h 43"/>
                <a:gd name="T32" fmla="*/ 6 w 20"/>
                <a:gd name="T33" fmla="*/ 41 h 43"/>
                <a:gd name="T34" fmla="*/ 2 w 20"/>
                <a:gd name="T35" fmla="*/ 42 h 43"/>
                <a:gd name="T36" fmla="*/ 0 w 20"/>
                <a:gd name="T37" fmla="*/ 43 h 43"/>
                <a:gd name="T38" fmla="*/ 0 w 20"/>
                <a:gd name="T39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43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93" name="Freeform 516"/>
            <p:cNvSpPr>
              <a:spLocks/>
            </p:cNvSpPr>
            <p:nvPr>
              <p:custDataLst>
                <p:tags r:id="rId384"/>
              </p:custDataLst>
            </p:nvPr>
          </p:nvSpPr>
          <p:spPr bwMode="auto">
            <a:xfrm>
              <a:off x="7350127" y="2193933"/>
              <a:ext cx="0" cy="58738"/>
            </a:xfrm>
            <a:custGeom>
              <a:avLst/>
              <a:gdLst>
                <a:gd name="T0" fmla="*/ 30 h 30"/>
                <a:gd name="T1" fmla="*/ 25 h 30"/>
                <a:gd name="T2" fmla="*/ 18 h 30"/>
                <a:gd name="T3" fmla="*/ 9 h 30"/>
                <a:gd name="T4" fmla="*/ 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94" name="Freeform 517"/>
            <p:cNvSpPr>
              <a:spLocks/>
            </p:cNvSpPr>
            <p:nvPr>
              <p:custDataLst>
                <p:tags r:id="rId385"/>
              </p:custDataLst>
            </p:nvPr>
          </p:nvSpPr>
          <p:spPr bwMode="auto">
            <a:xfrm>
              <a:off x="7350128" y="2193933"/>
              <a:ext cx="7938" cy="58738"/>
            </a:xfrm>
            <a:custGeom>
              <a:avLst/>
              <a:gdLst>
                <a:gd name="T0" fmla="*/ 0 w 20"/>
                <a:gd name="T1" fmla="*/ 0 h 24"/>
                <a:gd name="T2" fmla="*/ 20 w 20"/>
                <a:gd name="T3" fmla="*/ 0 h 24"/>
                <a:gd name="T4" fmla="*/ 0 w 20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4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95" name="Freeform 518"/>
            <p:cNvSpPr>
              <a:spLocks/>
            </p:cNvSpPr>
            <p:nvPr>
              <p:custDataLst>
                <p:tags r:id="rId386"/>
              </p:custDataLst>
            </p:nvPr>
          </p:nvSpPr>
          <p:spPr bwMode="auto">
            <a:xfrm>
              <a:off x="7104066" y="1781181"/>
              <a:ext cx="17462" cy="60325"/>
            </a:xfrm>
            <a:custGeom>
              <a:avLst/>
              <a:gdLst>
                <a:gd name="T0" fmla="*/ 0 w 46"/>
                <a:gd name="T1" fmla="*/ 0 h 19"/>
                <a:gd name="T2" fmla="*/ 9 w 46"/>
                <a:gd name="T3" fmla="*/ 3 h 19"/>
                <a:gd name="T4" fmla="*/ 14 w 46"/>
                <a:gd name="T5" fmla="*/ 5 h 19"/>
                <a:gd name="T6" fmla="*/ 19 w 46"/>
                <a:gd name="T7" fmla="*/ 8 h 19"/>
                <a:gd name="T8" fmla="*/ 23 w 46"/>
                <a:gd name="T9" fmla="*/ 10 h 19"/>
                <a:gd name="T10" fmla="*/ 26 w 46"/>
                <a:gd name="T11" fmla="*/ 12 h 19"/>
                <a:gd name="T12" fmla="*/ 32 w 46"/>
                <a:gd name="T13" fmla="*/ 14 h 19"/>
                <a:gd name="T14" fmla="*/ 37 w 46"/>
                <a:gd name="T15" fmla="*/ 17 h 19"/>
                <a:gd name="T16" fmla="*/ 46 w 46"/>
                <a:gd name="T17" fmla="*/ 19 h 19"/>
                <a:gd name="T18" fmla="*/ 33 w 46"/>
                <a:gd name="T19" fmla="*/ 19 h 19"/>
                <a:gd name="T20" fmla="*/ 24 w 46"/>
                <a:gd name="T21" fmla="*/ 19 h 19"/>
                <a:gd name="T22" fmla="*/ 18 w 46"/>
                <a:gd name="T23" fmla="*/ 18 h 19"/>
                <a:gd name="T24" fmla="*/ 13 w 46"/>
                <a:gd name="T25" fmla="*/ 17 h 19"/>
                <a:gd name="T26" fmla="*/ 10 w 46"/>
                <a:gd name="T27" fmla="*/ 14 h 19"/>
                <a:gd name="T28" fmla="*/ 7 w 46"/>
                <a:gd name="T29" fmla="*/ 11 h 19"/>
                <a:gd name="T30" fmla="*/ 4 w 46"/>
                <a:gd name="T31" fmla="*/ 7 h 19"/>
                <a:gd name="T32" fmla="*/ 0 w 46"/>
                <a:gd name="T3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19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96" name="Freeform 519"/>
            <p:cNvSpPr>
              <a:spLocks/>
            </p:cNvSpPr>
            <p:nvPr>
              <p:custDataLst>
                <p:tags r:id="rId387"/>
              </p:custDataLst>
            </p:nvPr>
          </p:nvSpPr>
          <p:spPr bwMode="auto">
            <a:xfrm>
              <a:off x="4419602" y="1920882"/>
              <a:ext cx="47625" cy="58738"/>
            </a:xfrm>
            <a:custGeom>
              <a:avLst/>
              <a:gdLst>
                <a:gd name="T0" fmla="*/ 33 w 100"/>
                <a:gd name="T1" fmla="*/ 0 h 55"/>
                <a:gd name="T2" fmla="*/ 100 w 100"/>
                <a:gd name="T3" fmla="*/ 12 h 55"/>
                <a:gd name="T4" fmla="*/ 100 w 100"/>
                <a:gd name="T5" fmla="*/ 55 h 55"/>
                <a:gd name="T6" fmla="*/ 13 w 100"/>
                <a:gd name="T7" fmla="*/ 55 h 55"/>
                <a:gd name="T8" fmla="*/ 0 w 100"/>
                <a:gd name="T9" fmla="*/ 43 h 55"/>
                <a:gd name="T10" fmla="*/ 1 w 100"/>
                <a:gd name="T11" fmla="*/ 38 h 55"/>
                <a:gd name="T12" fmla="*/ 4 w 100"/>
                <a:gd name="T13" fmla="*/ 32 h 55"/>
                <a:gd name="T14" fmla="*/ 10 w 100"/>
                <a:gd name="T15" fmla="*/ 25 h 55"/>
                <a:gd name="T16" fmla="*/ 16 w 100"/>
                <a:gd name="T17" fmla="*/ 18 h 55"/>
                <a:gd name="T18" fmla="*/ 27 w 100"/>
                <a:gd name="T19" fmla="*/ 5 h 55"/>
                <a:gd name="T20" fmla="*/ 33 w 100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" h="55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97" name="Freeform 520"/>
            <p:cNvSpPr>
              <a:spLocks/>
            </p:cNvSpPr>
            <p:nvPr>
              <p:custDataLst>
                <p:tags r:id="rId388"/>
              </p:custDataLst>
            </p:nvPr>
          </p:nvSpPr>
          <p:spPr bwMode="auto">
            <a:xfrm>
              <a:off x="4868865" y="1512893"/>
              <a:ext cx="42862" cy="58737"/>
            </a:xfrm>
            <a:custGeom>
              <a:avLst/>
              <a:gdLst>
                <a:gd name="T0" fmla="*/ 53 w 99"/>
                <a:gd name="T1" fmla="*/ 2 h 51"/>
                <a:gd name="T2" fmla="*/ 58 w 99"/>
                <a:gd name="T3" fmla="*/ 1 h 51"/>
                <a:gd name="T4" fmla="*/ 62 w 99"/>
                <a:gd name="T5" fmla="*/ 0 h 51"/>
                <a:gd name="T6" fmla="*/ 65 w 99"/>
                <a:gd name="T7" fmla="*/ 0 h 51"/>
                <a:gd name="T8" fmla="*/ 69 w 99"/>
                <a:gd name="T9" fmla="*/ 1 h 51"/>
                <a:gd name="T10" fmla="*/ 74 w 99"/>
                <a:gd name="T11" fmla="*/ 5 h 51"/>
                <a:gd name="T12" fmla="*/ 79 w 99"/>
                <a:gd name="T13" fmla="*/ 11 h 51"/>
                <a:gd name="T14" fmla="*/ 83 w 99"/>
                <a:gd name="T15" fmla="*/ 18 h 51"/>
                <a:gd name="T16" fmla="*/ 87 w 99"/>
                <a:gd name="T17" fmla="*/ 25 h 51"/>
                <a:gd name="T18" fmla="*/ 91 w 99"/>
                <a:gd name="T19" fmla="*/ 28 h 51"/>
                <a:gd name="T20" fmla="*/ 93 w 99"/>
                <a:gd name="T21" fmla="*/ 30 h 51"/>
                <a:gd name="T22" fmla="*/ 96 w 99"/>
                <a:gd name="T23" fmla="*/ 32 h 51"/>
                <a:gd name="T24" fmla="*/ 99 w 99"/>
                <a:gd name="T25" fmla="*/ 34 h 51"/>
                <a:gd name="T26" fmla="*/ 99 w 99"/>
                <a:gd name="T27" fmla="*/ 37 h 51"/>
                <a:gd name="T28" fmla="*/ 97 w 99"/>
                <a:gd name="T29" fmla="*/ 40 h 51"/>
                <a:gd name="T30" fmla="*/ 95 w 99"/>
                <a:gd name="T31" fmla="*/ 43 h 51"/>
                <a:gd name="T32" fmla="*/ 91 w 99"/>
                <a:gd name="T33" fmla="*/ 45 h 51"/>
                <a:gd name="T34" fmla="*/ 86 w 99"/>
                <a:gd name="T35" fmla="*/ 47 h 51"/>
                <a:gd name="T36" fmla="*/ 81 w 99"/>
                <a:gd name="T37" fmla="*/ 48 h 51"/>
                <a:gd name="T38" fmla="*/ 74 w 99"/>
                <a:gd name="T39" fmla="*/ 50 h 51"/>
                <a:gd name="T40" fmla="*/ 68 w 99"/>
                <a:gd name="T41" fmla="*/ 50 h 51"/>
                <a:gd name="T42" fmla="*/ 52 w 99"/>
                <a:gd name="T43" fmla="*/ 51 h 51"/>
                <a:gd name="T44" fmla="*/ 36 w 99"/>
                <a:gd name="T45" fmla="*/ 49 h 51"/>
                <a:gd name="T46" fmla="*/ 27 w 99"/>
                <a:gd name="T47" fmla="*/ 48 h 51"/>
                <a:gd name="T48" fmla="*/ 18 w 99"/>
                <a:gd name="T49" fmla="*/ 45 h 51"/>
                <a:gd name="T50" fmla="*/ 9 w 99"/>
                <a:gd name="T51" fmla="*/ 43 h 51"/>
                <a:gd name="T52" fmla="*/ 1 w 99"/>
                <a:gd name="T53" fmla="*/ 40 h 51"/>
                <a:gd name="T54" fmla="*/ 0 w 99"/>
                <a:gd name="T55" fmla="*/ 39 h 51"/>
                <a:gd name="T56" fmla="*/ 1 w 99"/>
                <a:gd name="T57" fmla="*/ 37 h 51"/>
                <a:gd name="T58" fmla="*/ 3 w 99"/>
                <a:gd name="T59" fmla="*/ 35 h 51"/>
                <a:gd name="T60" fmla="*/ 6 w 99"/>
                <a:gd name="T61" fmla="*/ 33 h 51"/>
                <a:gd name="T62" fmla="*/ 14 w 99"/>
                <a:gd name="T63" fmla="*/ 29 h 51"/>
                <a:gd name="T64" fmla="*/ 25 w 99"/>
                <a:gd name="T65" fmla="*/ 24 h 51"/>
                <a:gd name="T66" fmla="*/ 35 w 99"/>
                <a:gd name="T67" fmla="*/ 19 h 51"/>
                <a:gd name="T68" fmla="*/ 45 w 99"/>
                <a:gd name="T69" fmla="*/ 12 h 51"/>
                <a:gd name="T70" fmla="*/ 48 w 99"/>
                <a:gd name="T71" fmla="*/ 10 h 51"/>
                <a:gd name="T72" fmla="*/ 51 w 99"/>
                <a:gd name="T73" fmla="*/ 7 h 51"/>
                <a:gd name="T74" fmla="*/ 52 w 99"/>
                <a:gd name="T75" fmla="*/ 5 h 51"/>
                <a:gd name="T76" fmla="*/ 53 w 99"/>
                <a:gd name="T77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51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98" name="Freeform 521"/>
            <p:cNvSpPr>
              <a:spLocks/>
            </p:cNvSpPr>
            <p:nvPr>
              <p:custDataLst>
                <p:tags r:id="rId389"/>
              </p:custDataLst>
            </p:nvPr>
          </p:nvSpPr>
          <p:spPr bwMode="auto">
            <a:xfrm>
              <a:off x="4903790" y="1325568"/>
              <a:ext cx="228600" cy="163513"/>
            </a:xfrm>
            <a:custGeom>
              <a:avLst/>
              <a:gdLst>
                <a:gd name="T0" fmla="*/ 315 w 525"/>
                <a:gd name="T1" fmla="*/ 27 h 311"/>
                <a:gd name="T2" fmla="*/ 342 w 525"/>
                <a:gd name="T3" fmla="*/ 21 h 311"/>
                <a:gd name="T4" fmla="*/ 385 w 525"/>
                <a:gd name="T5" fmla="*/ 20 h 311"/>
                <a:gd name="T6" fmla="*/ 408 w 525"/>
                <a:gd name="T7" fmla="*/ 17 h 311"/>
                <a:gd name="T8" fmla="*/ 427 w 525"/>
                <a:gd name="T9" fmla="*/ 7 h 311"/>
                <a:gd name="T10" fmla="*/ 514 w 525"/>
                <a:gd name="T11" fmla="*/ 6 h 311"/>
                <a:gd name="T12" fmla="*/ 525 w 525"/>
                <a:gd name="T13" fmla="*/ 19 h 311"/>
                <a:gd name="T14" fmla="*/ 468 w 525"/>
                <a:gd name="T15" fmla="*/ 47 h 311"/>
                <a:gd name="T16" fmla="*/ 392 w 525"/>
                <a:gd name="T17" fmla="*/ 73 h 311"/>
                <a:gd name="T18" fmla="*/ 356 w 525"/>
                <a:gd name="T19" fmla="*/ 80 h 311"/>
                <a:gd name="T20" fmla="*/ 321 w 525"/>
                <a:gd name="T21" fmla="*/ 83 h 311"/>
                <a:gd name="T22" fmla="*/ 279 w 525"/>
                <a:gd name="T23" fmla="*/ 101 h 311"/>
                <a:gd name="T24" fmla="*/ 244 w 525"/>
                <a:gd name="T25" fmla="*/ 121 h 311"/>
                <a:gd name="T26" fmla="*/ 218 w 525"/>
                <a:gd name="T27" fmla="*/ 129 h 311"/>
                <a:gd name="T28" fmla="*/ 187 w 525"/>
                <a:gd name="T29" fmla="*/ 123 h 311"/>
                <a:gd name="T30" fmla="*/ 178 w 525"/>
                <a:gd name="T31" fmla="*/ 137 h 311"/>
                <a:gd name="T32" fmla="*/ 175 w 525"/>
                <a:gd name="T33" fmla="*/ 145 h 311"/>
                <a:gd name="T34" fmla="*/ 185 w 525"/>
                <a:gd name="T35" fmla="*/ 148 h 311"/>
                <a:gd name="T36" fmla="*/ 184 w 525"/>
                <a:gd name="T37" fmla="*/ 157 h 311"/>
                <a:gd name="T38" fmla="*/ 176 w 525"/>
                <a:gd name="T39" fmla="*/ 167 h 311"/>
                <a:gd name="T40" fmla="*/ 180 w 525"/>
                <a:gd name="T41" fmla="*/ 179 h 311"/>
                <a:gd name="T42" fmla="*/ 162 w 525"/>
                <a:gd name="T43" fmla="*/ 194 h 311"/>
                <a:gd name="T44" fmla="*/ 144 w 525"/>
                <a:gd name="T45" fmla="*/ 204 h 311"/>
                <a:gd name="T46" fmla="*/ 141 w 525"/>
                <a:gd name="T47" fmla="*/ 213 h 311"/>
                <a:gd name="T48" fmla="*/ 144 w 525"/>
                <a:gd name="T49" fmla="*/ 228 h 311"/>
                <a:gd name="T50" fmla="*/ 163 w 525"/>
                <a:gd name="T51" fmla="*/ 247 h 311"/>
                <a:gd name="T52" fmla="*/ 191 w 525"/>
                <a:gd name="T53" fmla="*/ 267 h 311"/>
                <a:gd name="T54" fmla="*/ 256 w 525"/>
                <a:gd name="T55" fmla="*/ 300 h 311"/>
                <a:gd name="T56" fmla="*/ 243 w 525"/>
                <a:gd name="T57" fmla="*/ 311 h 311"/>
                <a:gd name="T58" fmla="*/ 189 w 525"/>
                <a:gd name="T59" fmla="*/ 309 h 311"/>
                <a:gd name="T60" fmla="*/ 145 w 525"/>
                <a:gd name="T61" fmla="*/ 308 h 311"/>
                <a:gd name="T62" fmla="*/ 129 w 525"/>
                <a:gd name="T63" fmla="*/ 304 h 311"/>
                <a:gd name="T64" fmla="*/ 123 w 525"/>
                <a:gd name="T65" fmla="*/ 298 h 311"/>
                <a:gd name="T66" fmla="*/ 120 w 525"/>
                <a:gd name="T67" fmla="*/ 282 h 311"/>
                <a:gd name="T68" fmla="*/ 116 w 525"/>
                <a:gd name="T69" fmla="*/ 278 h 311"/>
                <a:gd name="T70" fmla="*/ 95 w 525"/>
                <a:gd name="T71" fmla="*/ 277 h 311"/>
                <a:gd name="T72" fmla="*/ 80 w 525"/>
                <a:gd name="T73" fmla="*/ 296 h 311"/>
                <a:gd name="T74" fmla="*/ 44 w 525"/>
                <a:gd name="T75" fmla="*/ 282 h 311"/>
                <a:gd name="T76" fmla="*/ 0 w 525"/>
                <a:gd name="T77" fmla="*/ 246 h 311"/>
                <a:gd name="T78" fmla="*/ 18 w 525"/>
                <a:gd name="T79" fmla="*/ 239 h 311"/>
                <a:gd name="T80" fmla="*/ 34 w 525"/>
                <a:gd name="T81" fmla="*/ 222 h 311"/>
                <a:gd name="T82" fmla="*/ 28 w 525"/>
                <a:gd name="T83" fmla="*/ 213 h 311"/>
                <a:gd name="T84" fmla="*/ 34 w 525"/>
                <a:gd name="T85" fmla="*/ 200 h 311"/>
                <a:gd name="T86" fmla="*/ 40 w 525"/>
                <a:gd name="T87" fmla="*/ 188 h 311"/>
                <a:gd name="T88" fmla="*/ 34 w 525"/>
                <a:gd name="T89" fmla="*/ 179 h 311"/>
                <a:gd name="T90" fmla="*/ 134 w 525"/>
                <a:gd name="T91" fmla="*/ 179 h 311"/>
                <a:gd name="T92" fmla="*/ 131 w 525"/>
                <a:gd name="T93" fmla="*/ 177 h 311"/>
                <a:gd name="T94" fmla="*/ 90 w 525"/>
                <a:gd name="T95" fmla="*/ 166 h 311"/>
                <a:gd name="T96" fmla="*/ 54 w 525"/>
                <a:gd name="T97" fmla="*/ 148 h 311"/>
                <a:gd name="T98" fmla="*/ 84 w 525"/>
                <a:gd name="T99" fmla="*/ 134 h 311"/>
                <a:gd name="T100" fmla="*/ 120 w 525"/>
                <a:gd name="T101" fmla="*/ 111 h 311"/>
                <a:gd name="T102" fmla="*/ 111 w 525"/>
                <a:gd name="T103" fmla="*/ 103 h 311"/>
                <a:gd name="T104" fmla="*/ 100 w 525"/>
                <a:gd name="T105" fmla="*/ 80 h 311"/>
                <a:gd name="T106" fmla="*/ 127 w 525"/>
                <a:gd name="T107" fmla="*/ 76 h 311"/>
                <a:gd name="T108" fmla="*/ 184 w 525"/>
                <a:gd name="T109" fmla="*/ 58 h 311"/>
                <a:gd name="T110" fmla="*/ 254 w 525"/>
                <a:gd name="T111" fmla="*/ 35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5" h="311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599" name="Freeform 522"/>
            <p:cNvSpPr>
              <a:spLocks/>
            </p:cNvSpPr>
            <p:nvPr>
              <p:custDataLst>
                <p:tags r:id="rId390"/>
              </p:custDataLst>
            </p:nvPr>
          </p:nvSpPr>
          <p:spPr bwMode="auto">
            <a:xfrm>
              <a:off x="4695827" y="1636719"/>
              <a:ext cx="31750" cy="55562"/>
            </a:xfrm>
            <a:custGeom>
              <a:avLst/>
              <a:gdLst>
                <a:gd name="T0" fmla="*/ 46 w 79"/>
                <a:gd name="T1" fmla="*/ 0 h 38"/>
                <a:gd name="T2" fmla="*/ 54 w 79"/>
                <a:gd name="T3" fmla="*/ 1 h 38"/>
                <a:gd name="T4" fmla="*/ 62 w 79"/>
                <a:gd name="T5" fmla="*/ 3 h 38"/>
                <a:gd name="T6" fmla="*/ 68 w 79"/>
                <a:gd name="T7" fmla="*/ 7 h 38"/>
                <a:gd name="T8" fmla="*/ 72 w 79"/>
                <a:gd name="T9" fmla="*/ 12 h 38"/>
                <a:gd name="T10" fmla="*/ 75 w 79"/>
                <a:gd name="T11" fmla="*/ 17 h 38"/>
                <a:gd name="T12" fmla="*/ 77 w 79"/>
                <a:gd name="T13" fmla="*/ 22 h 38"/>
                <a:gd name="T14" fmla="*/ 79 w 79"/>
                <a:gd name="T15" fmla="*/ 27 h 38"/>
                <a:gd name="T16" fmla="*/ 79 w 79"/>
                <a:gd name="T17" fmla="*/ 32 h 38"/>
                <a:gd name="T18" fmla="*/ 77 w 79"/>
                <a:gd name="T19" fmla="*/ 34 h 38"/>
                <a:gd name="T20" fmla="*/ 75 w 79"/>
                <a:gd name="T21" fmla="*/ 35 h 38"/>
                <a:gd name="T22" fmla="*/ 72 w 79"/>
                <a:gd name="T23" fmla="*/ 36 h 38"/>
                <a:gd name="T24" fmla="*/ 68 w 79"/>
                <a:gd name="T25" fmla="*/ 37 h 38"/>
                <a:gd name="T26" fmla="*/ 57 w 79"/>
                <a:gd name="T27" fmla="*/ 38 h 38"/>
                <a:gd name="T28" fmla="*/ 46 w 79"/>
                <a:gd name="T29" fmla="*/ 38 h 38"/>
                <a:gd name="T30" fmla="*/ 38 w 79"/>
                <a:gd name="T31" fmla="*/ 37 h 38"/>
                <a:gd name="T32" fmla="*/ 30 w 79"/>
                <a:gd name="T33" fmla="*/ 36 h 38"/>
                <a:gd name="T34" fmla="*/ 21 w 79"/>
                <a:gd name="T35" fmla="*/ 35 h 38"/>
                <a:gd name="T36" fmla="*/ 15 w 79"/>
                <a:gd name="T37" fmla="*/ 32 h 38"/>
                <a:gd name="T38" fmla="*/ 8 w 79"/>
                <a:gd name="T39" fmla="*/ 29 h 38"/>
                <a:gd name="T40" fmla="*/ 4 w 79"/>
                <a:gd name="T41" fmla="*/ 25 h 38"/>
                <a:gd name="T42" fmla="*/ 2 w 79"/>
                <a:gd name="T43" fmla="*/ 22 h 38"/>
                <a:gd name="T44" fmla="*/ 1 w 79"/>
                <a:gd name="T45" fmla="*/ 20 h 38"/>
                <a:gd name="T46" fmla="*/ 0 w 79"/>
                <a:gd name="T47" fmla="*/ 17 h 38"/>
                <a:gd name="T48" fmla="*/ 0 w 79"/>
                <a:gd name="T49" fmla="*/ 13 h 38"/>
                <a:gd name="T50" fmla="*/ 1 w 79"/>
                <a:gd name="T51" fmla="*/ 11 h 38"/>
                <a:gd name="T52" fmla="*/ 4 w 79"/>
                <a:gd name="T53" fmla="*/ 9 h 38"/>
                <a:gd name="T54" fmla="*/ 10 w 79"/>
                <a:gd name="T55" fmla="*/ 6 h 38"/>
                <a:gd name="T56" fmla="*/ 17 w 79"/>
                <a:gd name="T57" fmla="*/ 4 h 38"/>
                <a:gd name="T58" fmla="*/ 32 w 79"/>
                <a:gd name="T59" fmla="*/ 1 h 38"/>
                <a:gd name="T60" fmla="*/ 46 w 79"/>
                <a:gd name="T6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9" h="38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00" name="Freeform 523"/>
            <p:cNvSpPr>
              <a:spLocks/>
            </p:cNvSpPr>
            <p:nvPr>
              <p:custDataLst>
                <p:tags r:id="rId391"/>
              </p:custDataLst>
            </p:nvPr>
          </p:nvSpPr>
          <p:spPr bwMode="auto">
            <a:xfrm>
              <a:off x="7000877" y="1933582"/>
              <a:ext cx="196850" cy="268289"/>
            </a:xfrm>
            <a:custGeom>
              <a:avLst/>
              <a:gdLst>
                <a:gd name="T0" fmla="*/ 26 w 459"/>
                <a:gd name="T1" fmla="*/ 45 h 511"/>
                <a:gd name="T2" fmla="*/ 12 w 459"/>
                <a:gd name="T3" fmla="*/ 25 h 511"/>
                <a:gd name="T4" fmla="*/ 0 w 459"/>
                <a:gd name="T5" fmla="*/ 0 h 511"/>
                <a:gd name="T6" fmla="*/ 22 w 459"/>
                <a:gd name="T7" fmla="*/ 7 h 511"/>
                <a:gd name="T8" fmla="*/ 33 w 459"/>
                <a:gd name="T9" fmla="*/ 6 h 511"/>
                <a:gd name="T10" fmla="*/ 95 w 459"/>
                <a:gd name="T11" fmla="*/ 67 h 511"/>
                <a:gd name="T12" fmla="*/ 146 w 459"/>
                <a:gd name="T13" fmla="*/ 123 h 511"/>
                <a:gd name="T14" fmla="*/ 216 w 459"/>
                <a:gd name="T15" fmla="*/ 198 h 511"/>
                <a:gd name="T16" fmla="*/ 258 w 459"/>
                <a:gd name="T17" fmla="*/ 237 h 511"/>
                <a:gd name="T18" fmla="*/ 303 w 459"/>
                <a:gd name="T19" fmla="*/ 266 h 511"/>
                <a:gd name="T20" fmla="*/ 372 w 459"/>
                <a:gd name="T21" fmla="*/ 311 h 511"/>
                <a:gd name="T22" fmla="*/ 398 w 459"/>
                <a:gd name="T23" fmla="*/ 336 h 511"/>
                <a:gd name="T24" fmla="*/ 365 w 459"/>
                <a:gd name="T25" fmla="*/ 320 h 511"/>
                <a:gd name="T26" fmla="*/ 324 w 459"/>
                <a:gd name="T27" fmla="*/ 296 h 511"/>
                <a:gd name="T28" fmla="*/ 314 w 459"/>
                <a:gd name="T29" fmla="*/ 298 h 511"/>
                <a:gd name="T30" fmla="*/ 313 w 459"/>
                <a:gd name="T31" fmla="*/ 311 h 511"/>
                <a:gd name="T32" fmla="*/ 317 w 459"/>
                <a:gd name="T33" fmla="*/ 337 h 511"/>
                <a:gd name="T34" fmla="*/ 326 w 459"/>
                <a:gd name="T35" fmla="*/ 358 h 511"/>
                <a:gd name="T36" fmla="*/ 348 w 459"/>
                <a:gd name="T37" fmla="*/ 387 h 511"/>
                <a:gd name="T38" fmla="*/ 394 w 459"/>
                <a:gd name="T39" fmla="*/ 421 h 511"/>
                <a:gd name="T40" fmla="*/ 440 w 459"/>
                <a:gd name="T41" fmla="*/ 458 h 511"/>
                <a:gd name="T42" fmla="*/ 448 w 459"/>
                <a:gd name="T43" fmla="*/ 476 h 511"/>
                <a:gd name="T44" fmla="*/ 428 w 459"/>
                <a:gd name="T45" fmla="*/ 469 h 511"/>
                <a:gd name="T46" fmla="*/ 392 w 459"/>
                <a:gd name="T47" fmla="*/ 462 h 511"/>
                <a:gd name="T48" fmla="*/ 393 w 459"/>
                <a:gd name="T49" fmla="*/ 494 h 511"/>
                <a:gd name="T50" fmla="*/ 398 w 459"/>
                <a:gd name="T51" fmla="*/ 511 h 511"/>
                <a:gd name="T52" fmla="*/ 388 w 459"/>
                <a:gd name="T53" fmla="*/ 492 h 511"/>
                <a:gd name="T54" fmla="*/ 363 w 459"/>
                <a:gd name="T55" fmla="*/ 466 h 511"/>
                <a:gd name="T56" fmla="*/ 343 w 459"/>
                <a:gd name="T57" fmla="*/ 445 h 511"/>
                <a:gd name="T58" fmla="*/ 339 w 459"/>
                <a:gd name="T59" fmla="*/ 431 h 511"/>
                <a:gd name="T60" fmla="*/ 328 w 459"/>
                <a:gd name="T61" fmla="*/ 411 h 511"/>
                <a:gd name="T62" fmla="*/ 310 w 459"/>
                <a:gd name="T63" fmla="*/ 384 h 511"/>
                <a:gd name="T64" fmla="*/ 298 w 459"/>
                <a:gd name="T65" fmla="*/ 367 h 511"/>
                <a:gd name="T66" fmla="*/ 280 w 459"/>
                <a:gd name="T67" fmla="*/ 358 h 511"/>
                <a:gd name="T68" fmla="*/ 264 w 459"/>
                <a:gd name="T69" fmla="*/ 343 h 511"/>
                <a:gd name="T70" fmla="*/ 249 w 459"/>
                <a:gd name="T71" fmla="*/ 314 h 511"/>
                <a:gd name="T72" fmla="*/ 245 w 459"/>
                <a:gd name="T73" fmla="*/ 293 h 511"/>
                <a:gd name="T74" fmla="*/ 234 w 459"/>
                <a:gd name="T75" fmla="*/ 281 h 511"/>
                <a:gd name="T76" fmla="*/ 194 w 459"/>
                <a:gd name="T77" fmla="*/ 244 h 511"/>
                <a:gd name="T78" fmla="*/ 171 w 459"/>
                <a:gd name="T79" fmla="*/ 220 h 511"/>
                <a:gd name="T80" fmla="*/ 163 w 459"/>
                <a:gd name="T81" fmla="*/ 203 h 511"/>
                <a:gd name="T82" fmla="*/ 154 w 459"/>
                <a:gd name="T83" fmla="*/ 187 h 511"/>
                <a:gd name="T84" fmla="*/ 115 w 459"/>
                <a:gd name="T85" fmla="*/ 155 h 511"/>
                <a:gd name="T86" fmla="*/ 70 w 459"/>
                <a:gd name="T87" fmla="*/ 130 h 511"/>
                <a:gd name="T88" fmla="*/ 47 w 459"/>
                <a:gd name="T89" fmla="*/ 110 h 511"/>
                <a:gd name="T90" fmla="*/ 38 w 459"/>
                <a:gd name="T91" fmla="*/ 93 h 511"/>
                <a:gd name="T92" fmla="*/ 34 w 459"/>
                <a:gd name="T93" fmla="*/ 7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9" h="511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601" name="Group 524"/>
            <p:cNvGrpSpPr>
              <a:grpSpLocks/>
            </p:cNvGrpSpPr>
            <p:nvPr>
              <p:custDataLst>
                <p:tags r:id="rId392"/>
              </p:custDataLst>
            </p:nvPr>
          </p:nvGrpSpPr>
          <p:grpSpPr bwMode="auto">
            <a:xfrm>
              <a:off x="5791202" y="1889131"/>
              <a:ext cx="671513" cy="384176"/>
              <a:chOff x="4115" y="1551"/>
              <a:chExt cx="504" cy="244"/>
            </a:xfrm>
            <a:grpFill/>
          </p:grpSpPr>
          <p:sp>
            <p:nvSpPr>
              <p:cNvPr id="1626" name="Freeform 525"/>
              <p:cNvSpPr>
                <a:spLocks/>
              </p:cNvSpPr>
              <p:nvPr/>
            </p:nvSpPr>
            <p:spPr bwMode="auto">
              <a:xfrm>
                <a:off x="4540" y="1551"/>
                <a:ext cx="79" cy="86"/>
              </a:xfrm>
              <a:custGeom>
                <a:avLst/>
                <a:gdLst>
                  <a:gd name="T0" fmla="*/ 13 w 240"/>
                  <a:gd name="T1" fmla="*/ 247 h 259"/>
                  <a:gd name="T2" fmla="*/ 79 w 240"/>
                  <a:gd name="T3" fmla="*/ 259 h 259"/>
                  <a:gd name="T4" fmla="*/ 120 w 240"/>
                  <a:gd name="T5" fmla="*/ 240 h 259"/>
                  <a:gd name="T6" fmla="*/ 133 w 240"/>
                  <a:gd name="T7" fmla="*/ 210 h 259"/>
                  <a:gd name="T8" fmla="*/ 192 w 240"/>
                  <a:gd name="T9" fmla="*/ 161 h 259"/>
                  <a:gd name="T10" fmla="*/ 212 w 240"/>
                  <a:gd name="T11" fmla="*/ 111 h 259"/>
                  <a:gd name="T12" fmla="*/ 240 w 240"/>
                  <a:gd name="T13" fmla="*/ 26 h 259"/>
                  <a:gd name="T14" fmla="*/ 212 w 240"/>
                  <a:gd name="T15" fmla="*/ 0 h 259"/>
                  <a:gd name="T16" fmla="*/ 206 w 240"/>
                  <a:gd name="T17" fmla="*/ 32 h 259"/>
                  <a:gd name="T18" fmla="*/ 199 w 240"/>
                  <a:gd name="T19" fmla="*/ 74 h 259"/>
                  <a:gd name="T20" fmla="*/ 166 w 240"/>
                  <a:gd name="T21" fmla="*/ 105 h 259"/>
                  <a:gd name="T22" fmla="*/ 133 w 240"/>
                  <a:gd name="T23" fmla="*/ 149 h 259"/>
                  <a:gd name="T24" fmla="*/ 113 w 240"/>
                  <a:gd name="T25" fmla="*/ 179 h 259"/>
                  <a:gd name="T26" fmla="*/ 93 w 240"/>
                  <a:gd name="T27" fmla="*/ 216 h 259"/>
                  <a:gd name="T28" fmla="*/ 20 w 240"/>
                  <a:gd name="T29" fmla="*/ 222 h 259"/>
                  <a:gd name="T30" fmla="*/ 0 w 240"/>
                  <a:gd name="T31" fmla="*/ 222 h 259"/>
                  <a:gd name="T32" fmla="*/ 13 w 240"/>
                  <a:gd name="T33" fmla="*/ 247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0" h="259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27" name="Freeform 526"/>
              <p:cNvSpPr>
                <a:spLocks/>
              </p:cNvSpPr>
              <p:nvPr/>
            </p:nvSpPr>
            <p:spPr bwMode="auto">
              <a:xfrm>
                <a:off x="4115" y="1761"/>
                <a:ext cx="84" cy="34"/>
              </a:xfrm>
              <a:custGeom>
                <a:avLst/>
                <a:gdLst>
                  <a:gd name="T0" fmla="*/ 33 w 259"/>
                  <a:gd name="T1" fmla="*/ 104 h 104"/>
                  <a:gd name="T2" fmla="*/ 26 w 259"/>
                  <a:gd name="T3" fmla="*/ 86 h 104"/>
                  <a:gd name="T4" fmla="*/ 52 w 259"/>
                  <a:gd name="T5" fmla="*/ 62 h 104"/>
                  <a:gd name="T6" fmla="*/ 72 w 259"/>
                  <a:gd name="T7" fmla="*/ 49 h 104"/>
                  <a:gd name="T8" fmla="*/ 126 w 259"/>
                  <a:gd name="T9" fmla="*/ 43 h 104"/>
                  <a:gd name="T10" fmla="*/ 172 w 259"/>
                  <a:gd name="T11" fmla="*/ 43 h 104"/>
                  <a:gd name="T12" fmla="*/ 246 w 259"/>
                  <a:gd name="T13" fmla="*/ 31 h 104"/>
                  <a:gd name="T14" fmla="*/ 259 w 259"/>
                  <a:gd name="T15" fmla="*/ 7 h 104"/>
                  <a:gd name="T16" fmla="*/ 246 w 259"/>
                  <a:gd name="T17" fmla="*/ 0 h 104"/>
                  <a:gd name="T18" fmla="*/ 205 w 259"/>
                  <a:gd name="T19" fmla="*/ 13 h 104"/>
                  <a:gd name="T20" fmla="*/ 152 w 259"/>
                  <a:gd name="T21" fmla="*/ 7 h 104"/>
                  <a:gd name="T22" fmla="*/ 106 w 259"/>
                  <a:gd name="T23" fmla="*/ 13 h 104"/>
                  <a:gd name="T24" fmla="*/ 52 w 259"/>
                  <a:gd name="T25" fmla="*/ 19 h 104"/>
                  <a:gd name="T26" fmla="*/ 26 w 259"/>
                  <a:gd name="T27" fmla="*/ 43 h 104"/>
                  <a:gd name="T28" fmla="*/ 0 w 259"/>
                  <a:gd name="T29" fmla="*/ 68 h 104"/>
                  <a:gd name="T30" fmla="*/ 0 w 259"/>
                  <a:gd name="T31" fmla="*/ 104 h 104"/>
                  <a:gd name="T32" fmla="*/ 33 w 259"/>
                  <a:gd name="T33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9" h="104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grpFill/>
              <a:ln w="9525" cmpd="sng">
                <a:solidFill>
                  <a:srgbClr val="08248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602" name="Freeform 527"/>
            <p:cNvSpPr>
              <a:spLocks/>
            </p:cNvSpPr>
            <p:nvPr>
              <p:custDataLst>
                <p:tags r:id="rId393"/>
              </p:custDataLst>
            </p:nvPr>
          </p:nvSpPr>
          <p:spPr bwMode="auto">
            <a:xfrm>
              <a:off x="4848227" y="2638434"/>
              <a:ext cx="530225" cy="511177"/>
            </a:xfrm>
            <a:custGeom>
              <a:avLst/>
              <a:gdLst>
                <a:gd name="T0" fmla="*/ 932 w 1227"/>
                <a:gd name="T1" fmla="*/ 466 h 979"/>
                <a:gd name="T2" fmla="*/ 932 w 1227"/>
                <a:gd name="T3" fmla="*/ 442 h 979"/>
                <a:gd name="T4" fmla="*/ 930 w 1227"/>
                <a:gd name="T5" fmla="*/ 412 h 979"/>
                <a:gd name="T6" fmla="*/ 908 w 1227"/>
                <a:gd name="T7" fmla="*/ 385 h 979"/>
                <a:gd name="T8" fmla="*/ 899 w 1227"/>
                <a:gd name="T9" fmla="*/ 367 h 979"/>
                <a:gd name="T10" fmla="*/ 817 w 1227"/>
                <a:gd name="T11" fmla="*/ 312 h 979"/>
                <a:gd name="T12" fmla="*/ 759 w 1227"/>
                <a:gd name="T13" fmla="*/ 263 h 979"/>
                <a:gd name="T14" fmla="*/ 752 w 1227"/>
                <a:gd name="T15" fmla="*/ 229 h 979"/>
                <a:gd name="T16" fmla="*/ 726 w 1227"/>
                <a:gd name="T17" fmla="*/ 218 h 979"/>
                <a:gd name="T18" fmla="*/ 695 w 1227"/>
                <a:gd name="T19" fmla="*/ 207 h 979"/>
                <a:gd name="T20" fmla="*/ 638 w 1227"/>
                <a:gd name="T21" fmla="*/ 196 h 979"/>
                <a:gd name="T22" fmla="*/ 596 w 1227"/>
                <a:gd name="T23" fmla="*/ 201 h 979"/>
                <a:gd name="T24" fmla="*/ 570 w 1227"/>
                <a:gd name="T25" fmla="*/ 204 h 979"/>
                <a:gd name="T26" fmla="*/ 530 w 1227"/>
                <a:gd name="T27" fmla="*/ 195 h 979"/>
                <a:gd name="T28" fmla="*/ 505 w 1227"/>
                <a:gd name="T29" fmla="*/ 179 h 979"/>
                <a:gd name="T30" fmla="*/ 483 w 1227"/>
                <a:gd name="T31" fmla="*/ 128 h 979"/>
                <a:gd name="T32" fmla="*/ 465 w 1227"/>
                <a:gd name="T33" fmla="*/ 103 h 979"/>
                <a:gd name="T34" fmla="*/ 432 w 1227"/>
                <a:gd name="T35" fmla="*/ 81 h 979"/>
                <a:gd name="T36" fmla="*/ 365 w 1227"/>
                <a:gd name="T37" fmla="*/ 61 h 979"/>
                <a:gd name="T38" fmla="*/ 303 w 1227"/>
                <a:gd name="T39" fmla="*/ 32 h 979"/>
                <a:gd name="T40" fmla="*/ 214 w 1227"/>
                <a:gd name="T41" fmla="*/ 10 h 979"/>
                <a:gd name="T42" fmla="*/ 166 w 1227"/>
                <a:gd name="T43" fmla="*/ 38 h 979"/>
                <a:gd name="T44" fmla="*/ 151 w 1227"/>
                <a:gd name="T45" fmla="*/ 61 h 979"/>
                <a:gd name="T46" fmla="*/ 153 w 1227"/>
                <a:gd name="T47" fmla="*/ 90 h 979"/>
                <a:gd name="T48" fmla="*/ 169 w 1227"/>
                <a:gd name="T49" fmla="*/ 118 h 979"/>
                <a:gd name="T50" fmla="*/ 151 w 1227"/>
                <a:gd name="T51" fmla="*/ 150 h 979"/>
                <a:gd name="T52" fmla="*/ 95 w 1227"/>
                <a:gd name="T53" fmla="*/ 186 h 979"/>
                <a:gd name="T54" fmla="*/ 54 w 1227"/>
                <a:gd name="T55" fmla="*/ 190 h 979"/>
                <a:gd name="T56" fmla="*/ 9 w 1227"/>
                <a:gd name="T57" fmla="*/ 183 h 979"/>
                <a:gd name="T58" fmla="*/ 0 w 1227"/>
                <a:gd name="T59" fmla="*/ 236 h 979"/>
                <a:gd name="T60" fmla="*/ 9 w 1227"/>
                <a:gd name="T61" fmla="*/ 269 h 979"/>
                <a:gd name="T62" fmla="*/ 25 w 1227"/>
                <a:gd name="T63" fmla="*/ 282 h 979"/>
                <a:gd name="T64" fmla="*/ 40 w 1227"/>
                <a:gd name="T65" fmla="*/ 307 h 979"/>
                <a:gd name="T66" fmla="*/ 83 w 1227"/>
                <a:gd name="T67" fmla="*/ 364 h 979"/>
                <a:gd name="T68" fmla="*/ 102 w 1227"/>
                <a:gd name="T69" fmla="*/ 414 h 979"/>
                <a:gd name="T70" fmla="*/ 121 w 1227"/>
                <a:gd name="T71" fmla="*/ 427 h 979"/>
                <a:gd name="T72" fmla="*/ 133 w 1227"/>
                <a:gd name="T73" fmla="*/ 438 h 979"/>
                <a:gd name="T74" fmla="*/ 148 w 1227"/>
                <a:gd name="T75" fmla="*/ 469 h 979"/>
                <a:gd name="T76" fmla="*/ 224 w 1227"/>
                <a:gd name="T77" fmla="*/ 546 h 979"/>
                <a:gd name="T78" fmla="*/ 249 w 1227"/>
                <a:gd name="T79" fmla="*/ 585 h 979"/>
                <a:gd name="T80" fmla="*/ 256 w 1227"/>
                <a:gd name="T81" fmla="*/ 624 h 979"/>
                <a:gd name="T82" fmla="*/ 266 w 1227"/>
                <a:gd name="T83" fmla="*/ 659 h 979"/>
                <a:gd name="T84" fmla="*/ 299 w 1227"/>
                <a:gd name="T85" fmla="*/ 701 h 979"/>
                <a:gd name="T86" fmla="*/ 361 w 1227"/>
                <a:gd name="T87" fmla="*/ 761 h 979"/>
                <a:gd name="T88" fmla="*/ 388 w 1227"/>
                <a:gd name="T89" fmla="*/ 814 h 979"/>
                <a:gd name="T90" fmla="*/ 425 w 1227"/>
                <a:gd name="T91" fmla="*/ 867 h 979"/>
                <a:gd name="T92" fmla="*/ 483 w 1227"/>
                <a:gd name="T93" fmla="*/ 938 h 979"/>
                <a:gd name="T94" fmla="*/ 528 w 1227"/>
                <a:gd name="T95" fmla="*/ 979 h 979"/>
                <a:gd name="T96" fmla="*/ 543 w 1227"/>
                <a:gd name="T97" fmla="*/ 953 h 979"/>
                <a:gd name="T98" fmla="*/ 546 w 1227"/>
                <a:gd name="T99" fmla="*/ 909 h 979"/>
                <a:gd name="T100" fmla="*/ 570 w 1227"/>
                <a:gd name="T101" fmla="*/ 896 h 979"/>
                <a:gd name="T102" fmla="*/ 605 w 1227"/>
                <a:gd name="T103" fmla="*/ 895 h 979"/>
                <a:gd name="T104" fmla="*/ 660 w 1227"/>
                <a:gd name="T105" fmla="*/ 909 h 979"/>
                <a:gd name="T106" fmla="*/ 708 w 1227"/>
                <a:gd name="T107" fmla="*/ 943 h 979"/>
                <a:gd name="T108" fmla="*/ 787 w 1227"/>
                <a:gd name="T109" fmla="*/ 838 h 979"/>
                <a:gd name="T110" fmla="*/ 1199 w 1227"/>
                <a:gd name="T111" fmla="*/ 567 h 979"/>
                <a:gd name="T112" fmla="*/ 940 w 1227"/>
                <a:gd name="T113" fmla="*/ 468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27" h="979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03" name="Freeform 528"/>
            <p:cNvSpPr>
              <a:spLocks/>
            </p:cNvSpPr>
            <p:nvPr>
              <p:custDataLst>
                <p:tags r:id="rId394"/>
              </p:custDataLst>
            </p:nvPr>
          </p:nvSpPr>
          <p:spPr bwMode="auto">
            <a:xfrm>
              <a:off x="4322765" y="2182821"/>
              <a:ext cx="57150" cy="57150"/>
            </a:xfrm>
            <a:custGeom>
              <a:avLst/>
              <a:gdLst>
                <a:gd name="T0" fmla="*/ 146 w 146"/>
                <a:gd name="T1" fmla="*/ 18 h 81"/>
                <a:gd name="T2" fmla="*/ 138 w 146"/>
                <a:gd name="T3" fmla="*/ 24 h 81"/>
                <a:gd name="T4" fmla="*/ 130 w 146"/>
                <a:gd name="T5" fmla="*/ 29 h 81"/>
                <a:gd name="T6" fmla="*/ 123 w 146"/>
                <a:gd name="T7" fmla="*/ 35 h 81"/>
                <a:gd name="T8" fmla="*/ 118 w 146"/>
                <a:gd name="T9" fmla="*/ 41 h 81"/>
                <a:gd name="T10" fmla="*/ 108 w 146"/>
                <a:gd name="T11" fmla="*/ 53 h 81"/>
                <a:gd name="T12" fmla="*/ 98 w 146"/>
                <a:gd name="T13" fmla="*/ 64 h 81"/>
                <a:gd name="T14" fmla="*/ 93 w 146"/>
                <a:gd name="T15" fmla="*/ 69 h 81"/>
                <a:gd name="T16" fmla="*/ 85 w 146"/>
                <a:gd name="T17" fmla="*/ 73 h 81"/>
                <a:gd name="T18" fmla="*/ 76 w 146"/>
                <a:gd name="T19" fmla="*/ 77 h 81"/>
                <a:gd name="T20" fmla="*/ 66 w 146"/>
                <a:gd name="T21" fmla="*/ 80 h 81"/>
                <a:gd name="T22" fmla="*/ 53 w 146"/>
                <a:gd name="T23" fmla="*/ 81 h 81"/>
                <a:gd name="T24" fmla="*/ 39 w 146"/>
                <a:gd name="T25" fmla="*/ 80 h 81"/>
                <a:gd name="T26" fmla="*/ 21 w 146"/>
                <a:gd name="T27" fmla="*/ 77 h 81"/>
                <a:gd name="T28" fmla="*/ 0 w 146"/>
                <a:gd name="T29" fmla="*/ 74 h 81"/>
                <a:gd name="T30" fmla="*/ 0 w 146"/>
                <a:gd name="T31" fmla="*/ 62 h 81"/>
                <a:gd name="T32" fmla="*/ 0 w 146"/>
                <a:gd name="T33" fmla="*/ 49 h 81"/>
                <a:gd name="T34" fmla="*/ 0 w 146"/>
                <a:gd name="T35" fmla="*/ 34 h 81"/>
                <a:gd name="T36" fmla="*/ 0 w 146"/>
                <a:gd name="T37" fmla="*/ 18 h 81"/>
                <a:gd name="T38" fmla="*/ 14 w 146"/>
                <a:gd name="T39" fmla="*/ 18 h 81"/>
                <a:gd name="T40" fmla="*/ 22 w 146"/>
                <a:gd name="T41" fmla="*/ 18 h 81"/>
                <a:gd name="T42" fmla="*/ 31 w 146"/>
                <a:gd name="T43" fmla="*/ 18 h 81"/>
                <a:gd name="T44" fmla="*/ 40 w 146"/>
                <a:gd name="T45" fmla="*/ 18 h 81"/>
                <a:gd name="T46" fmla="*/ 52 w 146"/>
                <a:gd name="T47" fmla="*/ 18 h 81"/>
                <a:gd name="T48" fmla="*/ 63 w 146"/>
                <a:gd name="T49" fmla="*/ 16 h 81"/>
                <a:gd name="T50" fmla="*/ 73 w 146"/>
                <a:gd name="T51" fmla="*/ 14 h 81"/>
                <a:gd name="T52" fmla="*/ 83 w 146"/>
                <a:gd name="T53" fmla="*/ 11 h 81"/>
                <a:gd name="T54" fmla="*/ 101 w 146"/>
                <a:gd name="T55" fmla="*/ 5 h 81"/>
                <a:gd name="T56" fmla="*/ 120 w 146"/>
                <a:gd name="T57" fmla="*/ 0 h 81"/>
                <a:gd name="T58" fmla="*/ 129 w 146"/>
                <a:gd name="T59" fmla="*/ 4 h 81"/>
                <a:gd name="T60" fmla="*/ 135 w 146"/>
                <a:gd name="T61" fmla="*/ 9 h 81"/>
                <a:gd name="T62" fmla="*/ 141 w 146"/>
                <a:gd name="T63" fmla="*/ 14 h 81"/>
                <a:gd name="T64" fmla="*/ 146 w 146"/>
                <a:gd name="T65" fmla="*/ 1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6" h="81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04" name="Freeform 529"/>
            <p:cNvSpPr>
              <a:spLocks/>
            </p:cNvSpPr>
            <p:nvPr>
              <p:custDataLst>
                <p:tags r:id="rId395"/>
              </p:custDataLst>
            </p:nvPr>
          </p:nvSpPr>
          <p:spPr bwMode="auto">
            <a:xfrm>
              <a:off x="4062415" y="2395547"/>
              <a:ext cx="15875" cy="57150"/>
            </a:xfrm>
            <a:custGeom>
              <a:avLst/>
              <a:gdLst>
                <a:gd name="T0" fmla="*/ 34 w 34"/>
                <a:gd name="T1" fmla="*/ 49 h 49"/>
                <a:gd name="T2" fmla="*/ 34 w 34"/>
                <a:gd name="T3" fmla="*/ 34 h 49"/>
                <a:gd name="T4" fmla="*/ 34 w 34"/>
                <a:gd name="T5" fmla="*/ 25 h 49"/>
                <a:gd name="T6" fmla="*/ 33 w 34"/>
                <a:gd name="T7" fmla="*/ 21 h 49"/>
                <a:gd name="T8" fmla="*/ 33 w 34"/>
                <a:gd name="T9" fmla="*/ 17 h 49"/>
                <a:gd name="T10" fmla="*/ 31 w 34"/>
                <a:gd name="T11" fmla="*/ 15 h 49"/>
                <a:gd name="T12" fmla="*/ 30 w 34"/>
                <a:gd name="T13" fmla="*/ 12 h 49"/>
                <a:gd name="T14" fmla="*/ 25 w 34"/>
                <a:gd name="T15" fmla="*/ 8 h 49"/>
                <a:gd name="T16" fmla="*/ 21 w 34"/>
                <a:gd name="T17" fmla="*/ 0 h 49"/>
                <a:gd name="T18" fmla="*/ 8 w 34"/>
                <a:gd name="T19" fmla="*/ 0 h 49"/>
                <a:gd name="T20" fmla="*/ 0 w 34"/>
                <a:gd name="T21" fmla="*/ 0 h 49"/>
                <a:gd name="T22" fmla="*/ 3 w 34"/>
                <a:gd name="T23" fmla="*/ 11 h 49"/>
                <a:gd name="T24" fmla="*/ 7 w 34"/>
                <a:gd name="T25" fmla="*/ 20 h 49"/>
                <a:gd name="T26" fmla="*/ 10 w 34"/>
                <a:gd name="T27" fmla="*/ 27 h 49"/>
                <a:gd name="T28" fmla="*/ 14 w 34"/>
                <a:gd name="T29" fmla="*/ 34 h 49"/>
                <a:gd name="T30" fmla="*/ 19 w 34"/>
                <a:gd name="T31" fmla="*/ 39 h 49"/>
                <a:gd name="T32" fmla="*/ 24 w 34"/>
                <a:gd name="T33" fmla="*/ 43 h 49"/>
                <a:gd name="T34" fmla="*/ 29 w 34"/>
                <a:gd name="T35" fmla="*/ 46 h 49"/>
                <a:gd name="T36" fmla="*/ 34 w 34"/>
                <a:gd name="T3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05" name="Freeform 530"/>
            <p:cNvSpPr>
              <a:spLocks/>
            </p:cNvSpPr>
            <p:nvPr>
              <p:custDataLst>
                <p:tags r:id="rId396"/>
              </p:custDataLst>
            </p:nvPr>
          </p:nvSpPr>
          <p:spPr bwMode="auto">
            <a:xfrm>
              <a:off x="3654427" y="2741623"/>
              <a:ext cx="28575" cy="57150"/>
            </a:xfrm>
            <a:custGeom>
              <a:avLst/>
              <a:gdLst>
                <a:gd name="T0" fmla="*/ 60 w 60"/>
                <a:gd name="T1" fmla="*/ 0 h 74"/>
                <a:gd name="T2" fmla="*/ 56 w 60"/>
                <a:gd name="T3" fmla="*/ 4 h 74"/>
                <a:gd name="T4" fmla="*/ 51 w 60"/>
                <a:gd name="T5" fmla="*/ 10 h 74"/>
                <a:gd name="T6" fmla="*/ 48 w 60"/>
                <a:gd name="T7" fmla="*/ 15 h 74"/>
                <a:gd name="T8" fmla="*/ 46 w 60"/>
                <a:gd name="T9" fmla="*/ 21 h 74"/>
                <a:gd name="T10" fmla="*/ 41 w 60"/>
                <a:gd name="T11" fmla="*/ 31 h 74"/>
                <a:gd name="T12" fmla="*/ 37 w 60"/>
                <a:gd name="T13" fmla="*/ 42 h 74"/>
                <a:gd name="T14" fmla="*/ 35 w 60"/>
                <a:gd name="T15" fmla="*/ 47 h 74"/>
                <a:gd name="T16" fmla="*/ 32 w 60"/>
                <a:gd name="T17" fmla="*/ 51 h 74"/>
                <a:gd name="T18" fmla="*/ 29 w 60"/>
                <a:gd name="T19" fmla="*/ 56 h 74"/>
                <a:gd name="T20" fmla="*/ 25 w 60"/>
                <a:gd name="T21" fmla="*/ 60 h 74"/>
                <a:gd name="T22" fmla="*/ 20 w 60"/>
                <a:gd name="T23" fmla="*/ 65 h 74"/>
                <a:gd name="T24" fmla="*/ 15 w 60"/>
                <a:gd name="T25" fmla="*/ 69 h 74"/>
                <a:gd name="T26" fmla="*/ 8 w 60"/>
                <a:gd name="T27" fmla="*/ 72 h 74"/>
                <a:gd name="T28" fmla="*/ 0 w 60"/>
                <a:gd name="T29" fmla="*/ 74 h 74"/>
                <a:gd name="T30" fmla="*/ 5 w 60"/>
                <a:gd name="T31" fmla="*/ 60 h 74"/>
                <a:gd name="T32" fmla="*/ 12 w 60"/>
                <a:gd name="T33" fmla="*/ 47 h 74"/>
                <a:gd name="T34" fmla="*/ 19 w 60"/>
                <a:gd name="T35" fmla="*/ 34 h 74"/>
                <a:gd name="T36" fmla="*/ 27 w 60"/>
                <a:gd name="T37" fmla="*/ 23 h 74"/>
                <a:gd name="T38" fmla="*/ 36 w 60"/>
                <a:gd name="T39" fmla="*/ 14 h 74"/>
                <a:gd name="T40" fmla="*/ 43 w 60"/>
                <a:gd name="T41" fmla="*/ 6 h 74"/>
                <a:gd name="T42" fmla="*/ 48 w 60"/>
                <a:gd name="T43" fmla="*/ 3 h 74"/>
                <a:gd name="T44" fmla="*/ 52 w 60"/>
                <a:gd name="T45" fmla="*/ 1 h 74"/>
                <a:gd name="T46" fmla="*/ 56 w 60"/>
                <a:gd name="T47" fmla="*/ 0 h 74"/>
                <a:gd name="T48" fmla="*/ 60 w 60"/>
                <a:gd name="T4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74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06" name="Freeform 531"/>
            <p:cNvSpPr>
              <a:spLocks/>
            </p:cNvSpPr>
            <p:nvPr>
              <p:custDataLst>
                <p:tags r:id="rId397"/>
              </p:custDataLst>
            </p:nvPr>
          </p:nvSpPr>
          <p:spPr bwMode="auto">
            <a:xfrm>
              <a:off x="3595690" y="2757498"/>
              <a:ext cx="23812" cy="60325"/>
            </a:xfrm>
            <a:custGeom>
              <a:avLst/>
              <a:gdLst>
                <a:gd name="T0" fmla="*/ 13 w 47"/>
                <a:gd name="T1" fmla="*/ 8 h 45"/>
                <a:gd name="T2" fmla="*/ 22 w 47"/>
                <a:gd name="T3" fmla="*/ 8 h 45"/>
                <a:gd name="T4" fmla="*/ 28 w 47"/>
                <a:gd name="T5" fmla="*/ 6 h 45"/>
                <a:gd name="T6" fmla="*/ 32 w 47"/>
                <a:gd name="T7" fmla="*/ 5 h 45"/>
                <a:gd name="T8" fmla="*/ 35 w 47"/>
                <a:gd name="T9" fmla="*/ 3 h 45"/>
                <a:gd name="T10" fmla="*/ 37 w 47"/>
                <a:gd name="T11" fmla="*/ 1 h 45"/>
                <a:gd name="T12" fmla="*/ 39 w 47"/>
                <a:gd name="T13" fmla="*/ 0 h 45"/>
                <a:gd name="T14" fmla="*/ 43 w 47"/>
                <a:gd name="T15" fmla="*/ 1 h 45"/>
                <a:gd name="T16" fmla="*/ 47 w 47"/>
                <a:gd name="T17" fmla="*/ 2 h 45"/>
                <a:gd name="T18" fmla="*/ 46 w 47"/>
                <a:gd name="T19" fmla="*/ 7 h 45"/>
                <a:gd name="T20" fmla="*/ 46 w 47"/>
                <a:gd name="T21" fmla="*/ 11 h 45"/>
                <a:gd name="T22" fmla="*/ 44 w 47"/>
                <a:gd name="T23" fmla="*/ 15 h 45"/>
                <a:gd name="T24" fmla="*/ 43 w 47"/>
                <a:gd name="T25" fmla="*/ 19 h 45"/>
                <a:gd name="T26" fmla="*/ 37 w 47"/>
                <a:gd name="T27" fmla="*/ 26 h 45"/>
                <a:gd name="T28" fmla="*/ 30 w 47"/>
                <a:gd name="T29" fmla="*/ 32 h 45"/>
                <a:gd name="T30" fmla="*/ 24 w 47"/>
                <a:gd name="T31" fmla="*/ 38 h 45"/>
                <a:gd name="T32" fmla="*/ 16 w 47"/>
                <a:gd name="T33" fmla="*/ 42 h 45"/>
                <a:gd name="T34" fmla="*/ 7 w 47"/>
                <a:gd name="T35" fmla="*/ 45 h 45"/>
                <a:gd name="T36" fmla="*/ 0 w 47"/>
                <a:gd name="T37" fmla="*/ 45 h 45"/>
                <a:gd name="T38" fmla="*/ 2 w 47"/>
                <a:gd name="T39" fmla="*/ 38 h 45"/>
                <a:gd name="T40" fmla="*/ 6 w 47"/>
                <a:gd name="T41" fmla="*/ 26 h 45"/>
                <a:gd name="T42" fmla="*/ 11 w 47"/>
                <a:gd name="T43" fmla="*/ 15 h 45"/>
                <a:gd name="T44" fmla="*/ 13 w 47"/>
                <a:gd name="T45" fmla="*/ 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45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07" name="Freeform 532"/>
            <p:cNvSpPr>
              <a:spLocks/>
            </p:cNvSpPr>
            <p:nvPr>
              <p:custDataLst>
                <p:tags r:id="rId398"/>
              </p:custDataLst>
            </p:nvPr>
          </p:nvSpPr>
          <p:spPr bwMode="auto">
            <a:xfrm>
              <a:off x="3570290" y="2751148"/>
              <a:ext cx="6350" cy="57150"/>
            </a:xfrm>
            <a:custGeom>
              <a:avLst/>
              <a:gdLst>
                <a:gd name="T0" fmla="*/ 6 w 26"/>
                <a:gd name="T1" fmla="*/ 36 h 36"/>
                <a:gd name="T2" fmla="*/ 5 w 26"/>
                <a:gd name="T3" fmla="*/ 30 h 36"/>
                <a:gd name="T4" fmla="*/ 3 w 26"/>
                <a:gd name="T5" fmla="*/ 20 h 36"/>
                <a:gd name="T6" fmla="*/ 1 w 26"/>
                <a:gd name="T7" fmla="*/ 10 h 36"/>
                <a:gd name="T8" fmla="*/ 0 w 26"/>
                <a:gd name="T9" fmla="*/ 0 h 36"/>
                <a:gd name="T10" fmla="*/ 26 w 26"/>
                <a:gd name="T11" fmla="*/ 0 h 36"/>
                <a:gd name="T12" fmla="*/ 25 w 26"/>
                <a:gd name="T13" fmla="*/ 12 h 36"/>
                <a:gd name="T14" fmla="*/ 24 w 26"/>
                <a:gd name="T15" fmla="*/ 23 h 36"/>
                <a:gd name="T16" fmla="*/ 23 w 26"/>
                <a:gd name="T17" fmla="*/ 27 h 36"/>
                <a:gd name="T18" fmla="*/ 23 w 26"/>
                <a:gd name="T19" fmla="*/ 31 h 36"/>
                <a:gd name="T20" fmla="*/ 24 w 26"/>
                <a:gd name="T21" fmla="*/ 34 h 36"/>
                <a:gd name="T22" fmla="*/ 26 w 26"/>
                <a:gd name="T23" fmla="*/ 36 h 36"/>
                <a:gd name="T24" fmla="*/ 6 w 26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36">
                  <a:moveTo>
                    <a:pt x="6" y="36"/>
                  </a:moveTo>
                  <a:lnTo>
                    <a:pt x="5" y="30"/>
                  </a:lnTo>
                  <a:lnTo>
                    <a:pt x="3" y="20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5" y="12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6" y="36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08" name="Freeform 533"/>
            <p:cNvSpPr>
              <a:spLocks/>
            </p:cNvSpPr>
            <p:nvPr>
              <p:custDataLst>
                <p:tags r:id="rId399"/>
              </p:custDataLst>
            </p:nvPr>
          </p:nvSpPr>
          <p:spPr bwMode="auto">
            <a:xfrm>
              <a:off x="4841877" y="2479684"/>
              <a:ext cx="174625" cy="158751"/>
            </a:xfrm>
            <a:custGeom>
              <a:avLst/>
              <a:gdLst>
                <a:gd name="T0" fmla="*/ 26 w 405"/>
                <a:gd name="T1" fmla="*/ 162 h 302"/>
                <a:gd name="T2" fmla="*/ 28 w 405"/>
                <a:gd name="T3" fmla="*/ 156 h 302"/>
                <a:gd name="T4" fmla="*/ 30 w 405"/>
                <a:gd name="T5" fmla="*/ 154 h 302"/>
                <a:gd name="T6" fmla="*/ 28 w 405"/>
                <a:gd name="T7" fmla="*/ 151 h 302"/>
                <a:gd name="T8" fmla="*/ 18 w 405"/>
                <a:gd name="T9" fmla="*/ 143 h 302"/>
                <a:gd name="T10" fmla="*/ 6 w 405"/>
                <a:gd name="T11" fmla="*/ 127 h 302"/>
                <a:gd name="T12" fmla="*/ 2 w 405"/>
                <a:gd name="T13" fmla="*/ 116 h 302"/>
                <a:gd name="T14" fmla="*/ 5 w 405"/>
                <a:gd name="T15" fmla="*/ 112 h 302"/>
                <a:gd name="T16" fmla="*/ 6 w 405"/>
                <a:gd name="T17" fmla="*/ 104 h 302"/>
                <a:gd name="T18" fmla="*/ 17 w 405"/>
                <a:gd name="T19" fmla="*/ 97 h 302"/>
                <a:gd name="T20" fmla="*/ 34 w 405"/>
                <a:gd name="T21" fmla="*/ 93 h 302"/>
                <a:gd name="T22" fmla="*/ 47 w 405"/>
                <a:gd name="T23" fmla="*/ 88 h 302"/>
                <a:gd name="T24" fmla="*/ 57 w 405"/>
                <a:gd name="T25" fmla="*/ 82 h 302"/>
                <a:gd name="T26" fmla="*/ 67 w 405"/>
                <a:gd name="T27" fmla="*/ 70 h 302"/>
                <a:gd name="T28" fmla="*/ 75 w 405"/>
                <a:gd name="T29" fmla="*/ 52 h 302"/>
                <a:gd name="T30" fmla="*/ 84 w 405"/>
                <a:gd name="T31" fmla="*/ 47 h 302"/>
                <a:gd name="T32" fmla="*/ 95 w 405"/>
                <a:gd name="T33" fmla="*/ 52 h 302"/>
                <a:gd name="T34" fmla="*/ 117 w 405"/>
                <a:gd name="T35" fmla="*/ 54 h 302"/>
                <a:gd name="T36" fmla="*/ 169 w 405"/>
                <a:gd name="T37" fmla="*/ 46 h 302"/>
                <a:gd name="T38" fmla="*/ 212 w 405"/>
                <a:gd name="T39" fmla="*/ 43 h 302"/>
                <a:gd name="T40" fmla="*/ 234 w 405"/>
                <a:gd name="T41" fmla="*/ 41 h 302"/>
                <a:gd name="T42" fmla="*/ 264 w 405"/>
                <a:gd name="T43" fmla="*/ 35 h 302"/>
                <a:gd name="T44" fmla="*/ 318 w 405"/>
                <a:gd name="T45" fmla="*/ 17 h 302"/>
                <a:gd name="T46" fmla="*/ 359 w 405"/>
                <a:gd name="T47" fmla="*/ 4 h 302"/>
                <a:gd name="T48" fmla="*/ 372 w 405"/>
                <a:gd name="T49" fmla="*/ 3 h 302"/>
                <a:gd name="T50" fmla="*/ 385 w 405"/>
                <a:gd name="T51" fmla="*/ 3 h 302"/>
                <a:gd name="T52" fmla="*/ 398 w 405"/>
                <a:gd name="T53" fmla="*/ 1 h 302"/>
                <a:gd name="T54" fmla="*/ 395 w 405"/>
                <a:gd name="T55" fmla="*/ 8 h 302"/>
                <a:gd name="T56" fmla="*/ 360 w 405"/>
                <a:gd name="T57" fmla="*/ 41 h 302"/>
                <a:gd name="T58" fmla="*/ 344 w 405"/>
                <a:gd name="T59" fmla="*/ 57 h 302"/>
                <a:gd name="T60" fmla="*/ 339 w 405"/>
                <a:gd name="T61" fmla="*/ 64 h 302"/>
                <a:gd name="T62" fmla="*/ 339 w 405"/>
                <a:gd name="T63" fmla="*/ 96 h 302"/>
                <a:gd name="T64" fmla="*/ 337 w 405"/>
                <a:gd name="T65" fmla="*/ 149 h 302"/>
                <a:gd name="T66" fmla="*/ 335 w 405"/>
                <a:gd name="T67" fmla="*/ 180 h 302"/>
                <a:gd name="T68" fmla="*/ 326 w 405"/>
                <a:gd name="T69" fmla="*/ 198 h 302"/>
                <a:gd name="T70" fmla="*/ 305 w 405"/>
                <a:gd name="T71" fmla="*/ 210 h 302"/>
                <a:gd name="T72" fmla="*/ 265 w 405"/>
                <a:gd name="T73" fmla="*/ 227 h 302"/>
                <a:gd name="T74" fmla="*/ 106 w 405"/>
                <a:gd name="T75" fmla="*/ 302 h 302"/>
                <a:gd name="T76" fmla="*/ 57 w 405"/>
                <a:gd name="T77" fmla="*/ 260 h 302"/>
                <a:gd name="T78" fmla="*/ 70 w 405"/>
                <a:gd name="T79" fmla="*/ 228 h 302"/>
                <a:gd name="T80" fmla="*/ 81 w 405"/>
                <a:gd name="T81" fmla="*/ 209 h 302"/>
                <a:gd name="T82" fmla="*/ 86 w 405"/>
                <a:gd name="T83" fmla="*/ 172 h 302"/>
                <a:gd name="T84" fmla="*/ 71 w 405"/>
                <a:gd name="T85" fmla="*/ 173 h 302"/>
                <a:gd name="T86" fmla="*/ 57 w 405"/>
                <a:gd name="T87" fmla="*/ 169 h 302"/>
                <a:gd name="T88" fmla="*/ 41 w 405"/>
                <a:gd name="T89" fmla="*/ 165 h 302"/>
                <a:gd name="T90" fmla="*/ 26 w 405"/>
                <a:gd name="T91" fmla="*/ 166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5" h="302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09" name="Freeform 534"/>
            <p:cNvSpPr>
              <a:spLocks/>
            </p:cNvSpPr>
            <p:nvPr>
              <p:custDataLst>
                <p:tags r:id="rId400"/>
              </p:custDataLst>
            </p:nvPr>
          </p:nvSpPr>
          <p:spPr bwMode="auto">
            <a:xfrm>
              <a:off x="6935791" y="2860685"/>
              <a:ext cx="42862" cy="79376"/>
            </a:xfrm>
            <a:custGeom>
              <a:avLst/>
              <a:gdLst>
                <a:gd name="T0" fmla="*/ 100 w 100"/>
                <a:gd name="T1" fmla="*/ 1 h 155"/>
                <a:gd name="T2" fmla="*/ 100 w 100"/>
                <a:gd name="T3" fmla="*/ 30 h 155"/>
                <a:gd name="T4" fmla="*/ 100 w 100"/>
                <a:gd name="T5" fmla="*/ 55 h 155"/>
                <a:gd name="T6" fmla="*/ 100 w 100"/>
                <a:gd name="T7" fmla="*/ 78 h 155"/>
                <a:gd name="T8" fmla="*/ 100 w 100"/>
                <a:gd name="T9" fmla="*/ 99 h 155"/>
                <a:gd name="T10" fmla="*/ 98 w 100"/>
                <a:gd name="T11" fmla="*/ 109 h 155"/>
                <a:gd name="T12" fmla="*/ 94 w 100"/>
                <a:gd name="T13" fmla="*/ 118 h 155"/>
                <a:gd name="T14" fmla="*/ 89 w 100"/>
                <a:gd name="T15" fmla="*/ 128 h 155"/>
                <a:gd name="T16" fmla="*/ 82 w 100"/>
                <a:gd name="T17" fmla="*/ 137 h 155"/>
                <a:gd name="T18" fmla="*/ 73 w 100"/>
                <a:gd name="T19" fmla="*/ 144 h 155"/>
                <a:gd name="T20" fmla="*/ 62 w 100"/>
                <a:gd name="T21" fmla="*/ 150 h 155"/>
                <a:gd name="T22" fmla="*/ 57 w 100"/>
                <a:gd name="T23" fmla="*/ 152 h 155"/>
                <a:gd name="T24" fmla="*/ 51 w 100"/>
                <a:gd name="T25" fmla="*/ 154 h 155"/>
                <a:gd name="T26" fmla="*/ 46 w 100"/>
                <a:gd name="T27" fmla="*/ 155 h 155"/>
                <a:gd name="T28" fmla="*/ 39 w 100"/>
                <a:gd name="T29" fmla="*/ 155 h 155"/>
                <a:gd name="T30" fmla="*/ 35 w 100"/>
                <a:gd name="T31" fmla="*/ 154 h 155"/>
                <a:gd name="T32" fmla="*/ 30 w 100"/>
                <a:gd name="T33" fmla="*/ 153 h 155"/>
                <a:gd name="T34" fmla="*/ 26 w 100"/>
                <a:gd name="T35" fmla="*/ 151 h 155"/>
                <a:gd name="T36" fmla="*/ 22 w 100"/>
                <a:gd name="T37" fmla="*/ 149 h 155"/>
                <a:gd name="T38" fmla="*/ 15 w 100"/>
                <a:gd name="T39" fmla="*/ 142 h 155"/>
                <a:gd name="T40" fmla="*/ 9 w 100"/>
                <a:gd name="T41" fmla="*/ 134 h 155"/>
                <a:gd name="T42" fmla="*/ 5 w 100"/>
                <a:gd name="T43" fmla="*/ 124 h 155"/>
                <a:gd name="T44" fmla="*/ 2 w 100"/>
                <a:gd name="T45" fmla="*/ 113 h 155"/>
                <a:gd name="T46" fmla="*/ 0 w 100"/>
                <a:gd name="T47" fmla="*/ 103 h 155"/>
                <a:gd name="T48" fmla="*/ 0 w 100"/>
                <a:gd name="T49" fmla="*/ 93 h 155"/>
                <a:gd name="T50" fmla="*/ 0 w 100"/>
                <a:gd name="T51" fmla="*/ 77 h 155"/>
                <a:gd name="T52" fmla="*/ 0 w 100"/>
                <a:gd name="T53" fmla="*/ 65 h 155"/>
                <a:gd name="T54" fmla="*/ 0 w 100"/>
                <a:gd name="T55" fmla="*/ 56 h 155"/>
                <a:gd name="T56" fmla="*/ 0 w 100"/>
                <a:gd name="T57" fmla="*/ 50 h 155"/>
                <a:gd name="T58" fmla="*/ 15 w 100"/>
                <a:gd name="T59" fmla="*/ 50 h 155"/>
                <a:gd name="T60" fmla="*/ 26 w 100"/>
                <a:gd name="T61" fmla="*/ 50 h 155"/>
                <a:gd name="T62" fmla="*/ 26 w 100"/>
                <a:gd name="T63" fmla="*/ 40 h 155"/>
                <a:gd name="T64" fmla="*/ 27 w 100"/>
                <a:gd name="T65" fmla="*/ 31 h 155"/>
                <a:gd name="T66" fmla="*/ 29 w 100"/>
                <a:gd name="T67" fmla="*/ 23 h 155"/>
                <a:gd name="T68" fmla="*/ 31 w 100"/>
                <a:gd name="T69" fmla="*/ 17 h 155"/>
                <a:gd name="T70" fmla="*/ 35 w 100"/>
                <a:gd name="T71" fmla="*/ 12 h 155"/>
                <a:gd name="T72" fmla="*/ 39 w 100"/>
                <a:gd name="T73" fmla="*/ 7 h 155"/>
                <a:gd name="T74" fmla="*/ 42 w 100"/>
                <a:gd name="T75" fmla="*/ 4 h 155"/>
                <a:gd name="T76" fmla="*/ 48 w 100"/>
                <a:gd name="T77" fmla="*/ 2 h 155"/>
                <a:gd name="T78" fmla="*/ 59 w 100"/>
                <a:gd name="T79" fmla="*/ 0 h 155"/>
                <a:gd name="T80" fmla="*/ 71 w 100"/>
                <a:gd name="T81" fmla="*/ 0 h 155"/>
                <a:gd name="T82" fmla="*/ 84 w 100"/>
                <a:gd name="T83" fmla="*/ 0 h 155"/>
                <a:gd name="T84" fmla="*/ 100 w 100"/>
                <a:gd name="T85" fmla="*/ 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" h="155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grpSp>
          <p:nvGrpSpPr>
            <p:cNvPr id="1610" name="Group 535"/>
            <p:cNvGrpSpPr>
              <a:grpSpLocks/>
            </p:cNvGrpSpPr>
            <p:nvPr>
              <p:custDataLst>
                <p:tags r:id="rId401"/>
              </p:custDataLst>
            </p:nvPr>
          </p:nvGrpSpPr>
          <p:grpSpPr bwMode="auto">
            <a:xfrm>
              <a:off x="4583115" y="2328871"/>
              <a:ext cx="482600" cy="201613"/>
              <a:chOff x="3289" y="1830"/>
              <a:chExt cx="363" cy="128"/>
            </a:xfrm>
            <a:grpFill/>
          </p:grpSpPr>
          <p:sp>
            <p:nvSpPr>
              <p:cNvPr id="1621" name="Freeform 536"/>
              <p:cNvSpPr>
                <a:spLocks/>
              </p:cNvSpPr>
              <p:nvPr/>
            </p:nvSpPr>
            <p:spPr bwMode="auto">
              <a:xfrm>
                <a:off x="3289" y="1871"/>
                <a:ext cx="4" cy="3"/>
              </a:xfrm>
              <a:custGeom>
                <a:avLst/>
                <a:gdLst>
                  <a:gd name="T0" fmla="*/ 13 w 13"/>
                  <a:gd name="T1" fmla="*/ 0 h 7"/>
                  <a:gd name="T2" fmla="*/ 12 w 13"/>
                  <a:gd name="T3" fmla="*/ 1 h 7"/>
                  <a:gd name="T4" fmla="*/ 9 w 13"/>
                  <a:gd name="T5" fmla="*/ 3 h 7"/>
                  <a:gd name="T6" fmla="*/ 4 w 13"/>
                  <a:gd name="T7" fmla="*/ 5 h 7"/>
                  <a:gd name="T8" fmla="*/ 0 w 13"/>
                  <a:gd name="T9" fmla="*/ 7 h 7"/>
                  <a:gd name="T10" fmla="*/ 7 w 13"/>
                  <a:gd name="T11" fmla="*/ 3 h 7"/>
                  <a:gd name="T12" fmla="*/ 13 w 13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22" name="Freeform 537"/>
              <p:cNvSpPr>
                <a:spLocks/>
              </p:cNvSpPr>
              <p:nvPr/>
            </p:nvSpPr>
            <p:spPr bwMode="auto">
              <a:xfrm>
                <a:off x="3324" y="1937"/>
                <a:ext cx="10" cy="3"/>
              </a:xfrm>
              <a:custGeom>
                <a:avLst/>
                <a:gdLst>
                  <a:gd name="T0" fmla="*/ 0 w 34"/>
                  <a:gd name="T1" fmla="*/ 6 h 8"/>
                  <a:gd name="T2" fmla="*/ 7 w 34"/>
                  <a:gd name="T3" fmla="*/ 5 h 8"/>
                  <a:gd name="T4" fmla="*/ 15 w 34"/>
                  <a:gd name="T5" fmla="*/ 3 h 8"/>
                  <a:gd name="T6" fmla="*/ 25 w 34"/>
                  <a:gd name="T7" fmla="*/ 1 h 8"/>
                  <a:gd name="T8" fmla="*/ 34 w 34"/>
                  <a:gd name="T9" fmla="*/ 0 h 8"/>
                  <a:gd name="T10" fmla="*/ 31 w 34"/>
                  <a:gd name="T11" fmla="*/ 2 h 8"/>
                  <a:gd name="T12" fmla="*/ 27 w 34"/>
                  <a:gd name="T13" fmla="*/ 4 h 8"/>
                  <a:gd name="T14" fmla="*/ 22 w 34"/>
                  <a:gd name="T15" fmla="*/ 6 h 8"/>
                  <a:gd name="T16" fmla="*/ 18 w 34"/>
                  <a:gd name="T17" fmla="*/ 7 h 8"/>
                  <a:gd name="T18" fmla="*/ 12 w 34"/>
                  <a:gd name="T19" fmla="*/ 8 h 8"/>
                  <a:gd name="T20" fmla="*/ 8 w 34"/>
                  <a:gd name="T21" fmla="*/ 8 h 8"/>
                  <a:gd name="T22" fmla="*/ 4 w 34"/>
                  <a:gd name="T23" fmla="*/ 8 h 8"/>
                  <a:gd name="T24" fmla="*/ 0 w 34"/>
                  <a:gd name="T2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8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23" name="Freeform 538"/>
              <p:cNvSpPr>
                <a:spLocks/>
              </p:cNvSpPr>
              <p:nvPr/>
            </p:nvSpPr>
            <p:spPr bwMode="auto">
              <a:xfrm>
                <a:off x="3343" y="1948"/>
                <a:ext cx="4" cy="8"/>
              </a:xfrm>
              <a:custGeom>
                <a:avLst/>
                <a:gdLst>
                  <a:gd name="T0" fmla="*/ 0 w 13"/>
                  <a:gd name="T1" fmla="*/ 24 h 24"/>
                  <a:gd name="T2" fmla="*/ 0 w 13"/>
                  <a:gd name="T3" fmla="*/ 0 h 24"/>
                  <a:gd name="T4" fmla="*/ 13 w 13"/>
                  <a:gd name="T5" fmla="*/ 12 h 24"/>
                  <a:gd name="T6" fmla="*/ 0 w 13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24" name="Freeform 539"/>
              <p:cNvSpPr>
                <a:spLocks/>
              </p:cNvSpPr>
              <p:nvPr/>
            </p:nvSpPr>
            <p:spPr bwMode="auto">
              <a:xfrm>
                <a:off x="3313" y="1834"/>
                <a:ext cx="34" cy="23"/>
              </a:xfrm>
              <a:custGeom>
                <a:avLst/>
                <a:gdLst>
                  <a:gd name="T0" fmla="*/ 0 w 107"/>
                  <a:gd name="T1" fmla="*/ 13 h 69"/>
                  <a:gd name="T2" fmla="*/ 0 w 107"/>
                  <a:gd name="T3" fmla="*/ 27 h 69"/>
                  <a:gd name="T4" fmla="*/ 0 w 107"/>
                  <a:gd name="T5" fmla="*/ 45 h 69"/>
                  <a:gd name="T6" fmla="*/ 0 w 107"/>
                  <a:gd name="T7" fmla="*/ 62 h 69"/>
                  <a:gd name="T8" fmla="*/ 0 w 107"/>
                  <a:gd name="T9" fmla="*/ 69 h 69"/>
                  <a:gd name="T10" fmla="*/ 16 w 107"/>
                  <a:gd name="T11" fmla="*/ 66 h 69"/>
                  <a:gd name="T12" fmla="*/ 49 w 107"/>
                  <a:gd name="T13" fmla="*/ 58 h 69"/>
                  <a:gd name="T14" fmla="*/ 85 w 107"/>
                  <a:gd name="T15" fmla="*/ 50 h 69"/>
                  <a:gd name="T16" fmla="*/ 107 w 107"/>
                  <a:gd name="T17" fmla="*/ 44 h 69"/>
                  <a:gd name="T18" fmla="*/ 101 w 107"/>
                  <a:gd name="T19" fmla="*/ 38 h 69"/>
                  <a:gd name="T20" fmla="*/ 94 w 107"/>
                  <a:gd name="T21" fmla="*/ 34 h 69"/>
                  <a:gd name="T22" fmla="*/ 86 w 107"/>
                  <a:gd name="T23" fmla="*/ 30 h 69"/>
                  <a:gd name="T24" fmla="*/ 78 w 107"/>
                  <a:gd name="T25" fmla="*/ 27 h 69"/>
                  <a:gd name="T26" fmla="*/ 72 w 107"/>
                  <a:gd name="T27" fmla="*/ 23 h 69"/>
                  <a:gd name="T28" fmla="*/ 65 w 107"/>
                  <a:gd name="T29" fmla="*/ 18 h 69"/>
                  <a:gd name="T30" fmla="*/ 63 w 107"/>
                  <a:gd name="T31" fmla="*/ 15 h 69"/>
                  <a:gd name="T32" fmla="*/ 62 w 107"/>
                  <a:gd name="T33" fmla="*/ 11 h 69"/>
                  <a:gd name="T34" fmla="*/ 61 w 107"/>
                  <a:gd name="T35" fmla="*/ 7 h 69"/>
                  <a:gd name="T36" fmla="*/ 61 w 107"/>
                  <a:gd name="T37" fmla="*/ 0 h 69"/>
                  <a:gd name="T38" fmla="*/ 54 w 107"/>
                  <a:gd name="T39" fmla="*/ 1 h 69"/>
                  <a:gd name="T40" fmla="*/ 38 w 107"/>
                  <a:gd name="T41" fmla="*/ 4 h 69"/>
                  <a:gd name="T42" fmla="*/ 18 w 107"/>
                  <a:gd name="T43" fmla="*/ 9 h 69"/>
                  <a:gd name="T44" fmla="*/ 0 w 107"/>
                  <a:gd name="T45" fmla="*/ 1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7" h="69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1625" name="Freeform 540"/>
              <p:cNvSpPr>
                <a:spLocks/>
              </p:cNvSpPr>
              <p:nvPr/>
            </p:nvSpPr>
            <p:spPr bwMode="auto">
              <a:xfrm>
                <a:off x="3302" y="1830"/>
                <a:ext cx="350" cy="128"/>
              </a:xfrm>
              <a:custGeom>
                <a:avLst/>
                <a:gdLst>
                  <a:gd name="T0" fmla="*/ 992 w 1070"/>
                  <a:gd name="T1" fmla="*/ 124 h 382"/>
                  <a:gd name="T2" fmla="*/ 970 w 1070"/>
                  <a:gd name="T3" fmla="*/ 103 h 382"/>
                  <a:gd name="T4" fmla="*/ 962 w 1070"/>
                  <a:gd name="T5" fmla="*/ 57 h 382"/>
                  <a:gd name="T6" fmla="*/ 936 w 1070"/>
                  <a:gd name="T7" fmla="*/ 36 h 382"/>
                  <a:gd name="T8" fmla="*/ 817 w 1070"/>
                  <a:gd name="T9" fmla="*/ 19 h 382"/>
                  <a:gd name="T10" fmla="*/ 726 w 1070"/>
                  <a:gd name="T11" fmla="*/ 58 h 382"/>
                  <a:gd name="T12" fmla="*/ 678 w 1070"/>
                  <a:gd name="T13" fmla="*/ 65 h 382"/>
                  <a:gd name="T14" fmla="*/ 632 w 1070"/>
                  <a:gd name="T15" fmla="*/ 65 h 382"/>
                  <a:gd name="T16" fmla="*/ 612 w 1070"/>
                  <a:gd name="T17" fmla="*/ 44 h 382"/>
                  <a:gd name="T18" fmla="*/ 560 w 1070"/>
                  <a:gd name="T19" fmla="*/ 37 h 382"/>
                  <a:gd name="T20" fmla="*/ 525 w 1070"/>
                  <a:gd name="T21" fmla="*/ 19 h 382"/>
                  <a:gd name="T22" fmla="*/ 483 w 1070"/>
                  <a:gd name="T23" fmla="*/ 21 h 382"/>
                  <a:gd name="T24" fmla="*/ 465 w 1070"/>
                  <a:gd name="T25" fmla="*/ 0 h 382"/>
                  <a:gd name="T26" fmla="*/ 390 w 1070"/>
                  <a:gd name="T27" fmla="*/ 16 h 382"/>
                  <a:gd name="T28" fmla="*/ 299 w 1070"/>
                  <a:gd name="T29" fmla="*/ 26 h 382"/>
                  <a:gd name="T30" fmla="*/ 257 w 1070"/>
                  <a:gd name="T31" fmla="*/ 45 h 382"/>
                  <a:gd name="T32" fmla="*/ 138 w 1070"/>
                  <a:gd name="T33" fmla="*/ 61 h 382"/>
                  <a:gd name="T34" fmla="*/ 173 w 1070"/>
                  <a:gd name="T35" fmla="*/ 75 h 382"/>
                  <a:gd name="T36" fmla="*/ 164 w 1070"/>
                  <a:gd name="T37" fmla="*/ 90 h 382"/>
                  <a:gd name="T38" fmla="*/ 114 w 1070"/>
                  <a:gd name="T39" fmla="*/ 93 h 382"/>
                  <a:gd name="T40" fmla="*/ 42 w 1070"/>
                  <a:gd name="T41" fmla="*/ 94 h 382"/>
                  <a:gd name="T42" fmla="*/ 8 w 1070"/>
                  <a:gd name="T43" fmla="*/ 110 h 382"/>
                  <a:gd name="T44" fmla="*/ 0 w 1070"/>
                  <a:gd name="T45" fmla="*/ 147 h 382"/>
                  <a:gd name="T46" fmla="*/ 16 w 1070"/>
                  <a:gd name="T47" fmla="*/ 167 h 382"/>
                  <a:gd name="T48" fmla="*/ 22 w 1070"/>
                  <a:gd name="T49" fmla="*/ 193 h 382"/>
                  <a:gd name="T50" fmla="*/ 21 w 1070"/>
                  <a:gd name="T51" fmla="*/ 210 h 382"/>
                  <a:gd name="T52" fmla="*/ 49 w 1070"/>
                  <a:gd name="T53" fmla="*/ 237 h 382"/>
                  <a:gd name="T54" fmla="*/ 56 w 1070"/>
                  <a:gd name="T55" fmla="*/ 259 h 382"/>
                  <a:gd name="T56" fmla="*/ 74 w 1070"/>
                  <a:gd name="T57" fmla="*/ 271 h 382"/>
                  <a:gd name="T58" fmla="*/ 96 w 1070"/>
                  <a:gd name="T59" fmla="*/ 290 h 382"/>
                  <a:gd name="T60" fmla="*/ 205 w 1070"/>
                  <a:gd name="T61" fmla="*/ 352 h 382"/>
                  <a:gd name="T62" fmla="*/ 253 w 1070"/>
                  <a:gd name="T63" fmla="*/ 370 h 382"/>
                  <a:gd name="T64" fmla="*/ 267 w 1070"/>
                  <a:gd name="T65" fmla="*/ 358 h 382"/>
                  <a:gd name="T66" fmla="*/ 277 w 1070"/>
                  <a:gd name="T67" fmla="*/ 338 h 382"/>
                  <a:gd name="T68" fmla="*/ 297 w 1070"/>
                  <a:gd name="T69" fmla="*/ 316 h 382"/>
                  <a:gd name="T70" fmla="*/ 334 w 1070"/>
                  <a:gd name="T71" fmla="*/ 323 h 382"/>
                  <a:gd name="T72" fmla="*/ 362 w 1070"/>
                  <a:gd name="T73" fmla="*/ 358 h 382"/>
                  <a:gd name="T74" fmla="*/ 399 w 1070"/>
                  <a:gd name="T75" fmla="*/ 370 h 382"/>
                  <a:gd name="T76" fmla="*/ 447 w 1070"/>
                  <a:gd name="T77" fmla="*/ 359 h 382"/>
                  <a:gd name="T78" fmla="*/ 493 w 1070"/>
                  <a:gd name="T79" fmla="*/ 335 h 382"/>
                  <a:gd name="T80" fmla="*/ 525 w 1070"/>
                  <a:gd name="T81" fmla="*/ 327 h 382"/>
                  <a:gd name="T82" fmla="*/ 564 w 1070"/>
                  <a:gd name="T83" fmla="*/ 326 h 382"/>
                  <a:gd name="T84" fmla="*/ 567 w 1070"/>
                  <a:gd name="T85" fmla="*/ 367 h 382"/>
                  <a:gd name="T86" fmla="*/ 590 w 1070"/>
                  <a:gd name="T87" fmla="*/ 377 h 382"/>
                  <a:gd name="T88" fmla="*/ 613 w 1070"/>
                  <a:gd name="T89" fmla="*/ 362 h 382"/>
                  <a:gd name="T90" fmla="*/ 647 w 1070"/>
                  <a:gd name="T91" fmla="*/ 336 h 382"/>
                  <a:gd name="T92" fmla="*/ 752 w 1070"/>
                  <a:gd name="T93" fmla="*/ 327 h 382"/>
                  <a:gd name="T94" fmla="*/ 831 w 1070"/>
                  <a:gd name="T95" fmla="*/ 315 h 382"/>
                  <a:gd name="T96" fmla="*/ 918 w 1070"/>
                  <a:gd name="T97" fmla="*/ 283 h 382"/>
                  <a:gd name="T98" fmla="*/ 967 w 1070"/>
                  <a:gd name="T99" fmla="*/ 286 h 382"/>
                  <a:gd name="T100" fmla="*/ 1005 w 1070"/>
                  <a:gd name="T101" fmla="*/ 293 h 382"/>
                  <a:gd name="T102" fmla="*/ 1056 w 1070"/>
                  <a:gd name="T103" fmla="*/ 308 h 382"/>
                  <a:gd name="T104" fmla="*/ 1056 w 1070"/>
                  <a:gd name="T105" fmla="*/ 268 h 382"/>
                  <a:gd name="T106" fmla="*/ 1026 w 1070"/>
                  <a:gd name="T107" fmla="*/ 219 h 382"/>
                  <a:gd name="T108" fmla="*/ 1017 w 1070"/>
                  <a:gd name="T109" fmla="*/ 167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70" h="382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grpFill/>
              <a:ln w="9525" cap="flat" cmpd="sng">
                <a:solidFill>
                  <a:srgbClr val="08248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/>
                  <a:ea typeface="Arial"/>
                  <a:cs typeface="Arial"/>
                </a:endParaRPr>
              </a:p>
            </p:txBody>
          </p:sp>
        </p:grpSp>
        <p:sp>
          <p:nvSpPr>
            <p:cNvPr id="1611" name="Freeform 541"/>
            <p:cNvSpPr>
              <a:spLocks/>
            </p:cNvSpPr>
            <p:nvPr>
              <p:custDataLst>
                <p:tags r:id="rId402"/>
              </p:custDataLst>
            </p:nvPr>
          </p:nvSpPr>
          <p:spPr bwMode="auto">
            <a:xfrm>
              <a:off x="2571751" y="3481401"/>
              <a:ext cx="100013" cy="122237"/>
            </a:xfrm>
            <a:custGeom>
              <a:avLst/>
              <a:gdLst>
                <a:gd name="T0" fmla="*/ 63 w 226"/>
                <a:gd name="T1" fmla="*/ 236 h 237"/>
                <a:gd name="T2" fmla="*/ 68 w 226"/>
                <a:gd name="T3" fmla="*/ 237 h 237"/>
                <a:gd name="T4" fmla="*/ 75 w 226"/>
                <a:gd name="T5" fmla="*/ 235 h 237"/>
                <a:gd name="T6" fmla="*/ 83 w 226"/>
                <a:gd name="T7" fmla="*/ 234 h 237"/>
                <a:gd name="T8" fmla="*/ 89 w 226"/>
                <a:gd name="T9" fmla="*/ 230 h 237"/>
                <a:gd name="T10" fmla="*/ 96 w 226"/>
                <a:gd name="T11" fmla="*/ 223 h 237"/>
                <a:gd name="T12" fmla="*/ 99 w 226"/>
                <a:gd name="T13" fmla="*/ 214 h 237"/>
                <a:gd name="T14" fmla="*/ 123 w 226"/>
                <a:gd name="T15" fmla="*/ 209 h 237"/>
                <a:gd name="T16" fmla="*/ 166 w 226"/>
                <a:gd name="T17" fmla="*/ 205 h 237"/>
                <a:gd name="T18" fmla="*/ 195 w 226"/>
                <a:gd name="T19" fmla="*/ 198 h 237"/>
                <a:gd name="T20" fmla="*/ 209 w 226"/>
                <a:gd name="T21" fmla="*/ 191 h 237"/>
                <a:gd name="T22" fmla="*/ 220 w 226"/>
                <a:gd name="T23" fmla="*/ 181 h 237"/>
                <a:gd name="T24" fmla="*/ 225 w 226"/>
                <a:gd name="T25" fmla="*/ 168 h 237"/>
                <a:gd name="T26" fmla="*/ 226 w 226"/>
                <a:gd name="T27" fmla="*/ 153 h 237"/>
                <a:gd name="T28" fmla="*/ 223 w 226"/>
                <a:gd name="T29" fmla="*/ 140 h 237"/>
                <a:gd name="T30" fmla="*/ 215 w 226"/>
                <a:gd name="T31" fmla="*/ 123 h 237"/>
                <a:gd name="T32" fmla="*/ 203 w 226"/>
                <a:gd name="T33" fmla="*/ 100 h 237"/>
                <a:gd name="T34" fmla="*/ 196 w 226"/>
                <a:gd name="T35" fmla="*/ 84 h 237"/>
                <a:gd name="T36" fmla="*/ 193 w 226"/>
                <a:gd name="T37" fmla="*/ 74 h 237"/>
                <a:gd name="T38" fmla="*/ 195 w 226"/>
                <a:gd name="T39" fmla="*/ 59 h 237"/>
                <a:gd name="T40" fmla="*/ 200 w 226"/>
                <a:gd name="T41" fmla="*/ 43 h 237"/>
                <a:gd name="T42" fmla="*/ 213 w 226"/>
                <a:gd name="T43" fmla="*/ 25 h 237"/>
                <a:gd name="T44" fmla="*/ 213 w 226"/>
                <a:gd name="T45" fmla="*/ 14 h 237"/>
                <a:gd name="T46" fmla="*/ 191 w 226"/>
                <a:gd name="T47" fmla="*/ 7 h 237"/>
                <a:gd name="T48" fmla="*/ 154 w 226"/>
                <a:gd name="T49" fmla="*/ 2 h 237"/>
                <a:gd name="T50" fmla="*/ 20 w 226"/>
                <a:gd name="T51" fmla="*/ 6 h 237"/>
                <a:gd name="T52" fmla="*/ 18 w 226"/>
                <a:gd name="T53" fmla="*/ 31 h 237"/>
                <a:gd name="T54" fmla="*/ 10 w 226"/>
                <a:gd name="T55" fmla="*/ 54 h 237"/>
                <a:gd name="T56" fmla="*/ 3 w 226"/>
                <a:gd name="T57" fmla="*/ 79 h 237"/>
                <a:gd name="T58" fmla="*/ 0 w 226"/>
                <a:gd name="T59" fmla="*/ 111 h 237"/>
                <a:gd name="T60" fmla="*/ 3 w 226"/>
                <a:gd name="T61" fmla="*/ 130 h 237"/>
                <a:gd name="T62" fmla="*/ 10 w 226"/>
                <a:gd name="T63" fmla="*/ 146 h 237"/>
                <a:gd name="T64" fmla="*/ 30 w 226"/>
                <a:gd name="T65" fmla="*/ 173 h 237"/>
                <a:gd name="T66" fmla="*/ 51 w 226"/>
                <a:gd name="T67" fmla="*/ 199 h 237"/>
                <a:gd name="T68" fmla="*/ 57 w 226"/>
                <a:gd name="T69" fmla="*/ 216 h 237"/>
                <a:gd name="T70" fmla="*/ 61 w 226"/>
                <a:gd name="T71" fmla="*/ 23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6" h="237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12" name="Freeform 542"/>
            <p:cNvSpPr>
              <a:spLocks/>
            </p:cNvSpPr>
            <p:nvPr>
              <p:custDataLst>
                <p:tags r:id="rId403"/>
              </p:custDataLst>
            </p:nvPr>
          </p:nvSpPr>
          <p:spPr bwMode="auto">
            <a:xfrm>
              <a:off x="6516690" y="2917836"/>
              <a:ext cx="207962" cy="458790"/>
            </a:xfrm>
            <a:custGeom>
              <a:avLst/>
              <a:gdLst>
                <a:gd name="T0" fmla="*/ 287 w 478"/>
                <a:gd name="T1" fmla="*/ 109 h 875"/>
                <a:gd name="T2" fmla="*/ 250 w 478"/>
                <a:gd name="T3" fmla="*/ 138 h 875"/>
                <a:gd name="T4" fmla="*/ 199 w 478"/>
                <a:gd name="T5" fmla="*/ 197 h 875"/>
                <a:gd name="T6" fmla="*/ 198 w 478"/>
                <a:gd name="T7" fmla="*/ 213 h 875"/>
                <a:gd name="T8" fmla="*/ 206 w 478"/>
                <a:gd name="T9" fmla="*/ 239 h 875"/>
                <a:gd name="T10" fmla="*/ 221 w 478"/>
                <a:gd name="T11" fmla="*/ 265 h 875"/>
                <a:gd name="T12" fmla="*/ 240 w 478"/>
                <a:gd name="T13" fmla="*/ 288 h 875"/>
                <a:gd name="T14" fmla="*/ 259 w 478"/>
                <a:gd name="T15" fmla="*/ 301 h 875"/>
                <a:gd name="T16" fmla="*/ 279 w 478"/>
                <a:gd name="T17" fmla="*/ 329 h 875"/>
                <a:gd name="T18" fmla="*/ 295 w 478"/>
                <a:gd name="T19" fmla="*/ 361 h 875"/>
                <a:gd name="T20" fmla="*/ 305 w 478"/>
                <a:gd name="T21" fmla="*/ 369 h 875"/>
                <a:gd name="T22" fmla="*/ 438 w 478"/>
                <a:gd name="T23" fmla="*/ 499 h 875"/>
                <a:gd name="T24" fmla="*/ 471 w 478"/>
                <a:gd name="T25" fmla="*/ 589 h 875"/>
                <a:gd name="T26" fmla="*/ 478 w 478"/>
                <a:gd name="T27" fmla="*/ 647 h 875"/>
                <a:gd name="T28" fmla="*/ 476 w 478"/>
                <a:gd name="T29" fmla="*/ 687 h 875"/>
                <a:gd name="T30" fmla="*/ 478 w 478"/>
                <a:gd name="T31" fmla="*/ 708 h 875"/>
                <a:gd name="T32" fmla="*/ 447 w 478"/>
                <a:gd name="T33" fmla="*/ 718 h 875"/>
                <a:gd name="T34" fmla="*/ 420 w 478"/>
                <a:gd name="T35" fmla="*/ 733 h 875"/>
                <a:gd name="T36" fmla="*/ 391 w 478"/>
                <a:gd name="T37" fmla="*/ 756 h 875"/>
                <a:gd name="T38" fmla="*/ 365 w 478"/>
                <a:gd name="T39" fmla="*/ 789 h 875"/>
                <a:gd name="T40" fmla="*/ 348 w 478"/>
                <a:gd name="T41" fmla="*/ 785 h 875"/>
                <a:gd name="T42" fmla="*/ 319 w 478"/>
                <a:gd name="T43" fmla="*/ 789 h 875"/>
                <a:gd name="T44" fmla="*/ 313 w 478"/>
                <a:gd name="T45" fmla="*/ 804 h 875"/>
                <a:gd name="T46" fmla="*/ 289 w 478"/>
                <a:gd name="T47" fmla="*/ 838 h 875"/>
                <a:gd name="T48" fmla="*/ 256 w 478"/>
                <a:gd name="T49" fmla="*/ 868 h 875"/>
                <a:gd name="T50" fmla="*/ 239 w 478"/>
                <a:gd name="T51" fmla="*/ 875 h 875"/>
                <a:gd name="T52" fmla="*/ 232 w 478"/>
                <a:gd name="T53" fmla="*/ 868 h 875"/>
                <a:gd name="T54" fmla="*/ 225 w 478"/>
                <a:gd name="T55" fmla="*/ 844 h 875"/>
                <a:gd name="T56" fmla="*/ 231 w 478"/>
                <a:gd name="T57" fmla="*/ 800 h 875"/>
                <a:gd name="T58" fmla="*/ 253 w 478"/>
                <a:gd name="T59" fmla="*/ 775 h 875"/>
                <a:gd name="T60" fmla="*/ 277 w 478"/>
                <a:gd name="T61" fmla="*/ 760 h 875"/>
                <a:gd name="T62" fmla="*/ 295 w 478"/>
                <a:gd name="T63" fmla="*/ 753 h 875"/>
                <a:gd name="T64" fmla="*/ 305 w 478"/>
                <a:gd name="T65" fmla="*/ 743 h 875"/>
                <a:gd name="T66" fmla="*/ 314 w 478"/>
                <a:gd name="T67" fmla="*/ 714 h 875"/>
                <a:gd name="T68" fmla="*/ 330 w 478"/>
                <a:gd name="T69" fmla="*/ 686 h 875"/>
                <a:gd name="T70" fmla="*/ 365 w 478"/>
                <a:gd name="T71" fmla="*/ 643 h 875"/>
                <a:gd name="T72" fmla="*/ 371 w 478"/>
                <a:gd name="T73" fmla="*/ 536 h 875"/>
                <a:gd name="T74" fmla="*/ 364 w 478"/>
                <a:gd name="T75" fmla="*/ 475 h 875"/>
                <a:gd name="T76" fmla="*/ 341 w 478"/>
                <a:gd name="T77" fmla="*/ 427 h 875"/>
                <a:gd name="T78" fmla="*/ 297 w 478"/>
                <a:gd name="T79" fmla="*/ 377 h 875"/>
                <a:gd name="T80" fmla="*/ 219 w 478"/>
                <a:gd name="T81" fmla="*/ 308 h 875"/>
                <a:gd name="T82" fmla="*/ 161 w 478"/>
                <a:gd name="T83" fmla="*/ 255 h 875"/>
                <a:gd name="T84" fmla="*/ 108 w 478"/>
                <a:gd name="T85" fmla="*/ 198 h 875"/>
                <a:gd name="T86" fmla="*/ 72 w 478"/>
                <a:gd name="T87" fmla="*/ 146 h 875"/>
                <a:gd name="T88" fmla="*/ 42 w 478"/>
                <a:gd name="T89" fmla="*/ 104 h 875"/>
                <a:gd name="T90" fmla="*/ 46 w 478"/>
                <a:gd name="T91" fmla="*/ 41 h 875"/>
                <a:gd name="T92" fmla="*/ 129 w 478"/>
                <a:gd name="T93" fmla="*/ 19 h 875"/>
                <a:gd name="T94" fmla="*/ 148 w 478"/>
                <a:gd name="T95" fmla="*/ 5 h 875"/>
                <a:gd name="T96" fmla="*/ 175 w 478"/>
                <a:gd name="T97" fmla="*/ 16 h 875"/>
                <a:gd name="T98" fmla="*/ 221 w 478"/>
                <a:gd name="T99" fmla="*/ 35 h 875"/>
                <a:gd name="T100" fmla="*/ 269 w 478"/>
                <a:gd name="T101" fmla="*/ 67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875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13" name="Freeform 543"/>
            <p:cNvSpPr>
              <a:spLocks/>
            </p:cNvSpPr>
            <p:nvPr>
              <p:custDataLst>
                <p:tags r:id="rId404"/>
              </p:custDataLst>
            </p:nvPr>
          </p:nvSpPr>
          <p:spPr bwMode="auto">
            <a:xfrm>
              <a:off x="6604002" y="3603638"/>
              <a:ext cx="25400" cy="57150"/>
            </a:xfrm>
            <a:custGeom>
              <a:avLst/>
              <a:gdLst>
                <a:gd name="T0" fmla="*/ 59 w 59"/>
                <a:gd name="T1" fmla="*/ 6 h 31"/>
                <a:gd name="T2" fmla="*/ 57 w 59"/>
                <a:gd name="T3" fmla="*/ 11 h 31"/>
                <a:gd name="T4" fmla="*/ 53 w 59"/>
                <a:gd name="T5" fmla="*/ 15 h 31"/>
                <a:gd name="T6" fmla="*/ 49 w 59"/>
                <a:gd name="T7" fmla="*/ 19 h 31"/>
                <a:gd name="T8" fmla="*/ 45 w 59"/>
                <a:gd name="T9" fmla="*/ 24 h 31"/>
                <a:gd name="T10" fmla="*/ 40 w 59"/>
                <a:gd name="T11" fmla="*/ 27 h 31"/>
                <a:gd name="T12" fmla="*/ 36 w 59"/>
                <a:gd name="T13" fmla="*/ 29 h 31"/>
                <a:gd name="T14" fmla="*/ 30 w 59"/>
                <a:gd name="T15" fmla="*/ 31 h 31"/>
                <a:gd name="T16" fmla="*/ 26 w 59"/>
                <a:gd name="T17" fmla="*/ 31 h 31"/>
                <a:gd name="T18" fmla="*/ 21 w 59"/>
                <a:gd name="T19" fmla="*/ 31 h 31"/>
                <a:gd name="T20" fmla="*/ 17 w 59"/>
                <a:gd name="T21" fmla="*/ 30 h 31"/>
                <a:gd name="T22" fmla="*/ 14 w 59"/>
                <a:gd name="T23" fmla="*/ 29 h 31"/>
                <a:gd name="T24" fmla="*/ 11 w 59"/>
                <a:gd name="T25" fmla="*/ 27 h 31"/>
                <a:gd name="T26" fmla="*/ 4 w 59"/>
                <a:gd name="T27" fmla="*/ 20 h 31"/>
                <a:gd name="T28" fmla="*/ 0 w 59"/>
                <a:gd name="T29" fmla="*/ 12 h 31"/>
                <a:gd name="T30" fmla="*/ 1 w 59"/>
                <a:gd name="T31" fmla="*/ 9 h 31"/>
                <a:gd name="T32" fmla="*/ 3 w 59"/>
                <a:gd name="T33" fmla="*/ 6 h 31"/>
                <a:gd name="T34" fmla="*/ 5 w 59"/>
                <a:gd name="T35" fmla="*/ 4 h 31"/>
                <a:gd name="T36" fmla="*/ 8 w 59"/>
                <a:gd name="T37" fmla="*/ 3 h 31"/>
                <a:gd name="T38" fmla="*/ 16 w 59"/>
                <a:gd name="T39" fmla="*/ 1 h 31"/>
                <a:gd name="T40" fmla="*/ 24 w 59"/>
                <a:gd name="T41" fmla="*/ 0 h 31"/>
                <a:gd name="T42" fmla="*/ 34 w 59"/>
                <a:gd name="T43" fmla="*/ 0 h 31"/>
                <a:gd name="T44" fmla="*/ 42 w 59"/>
                <a:gd name="T45" fmla="*/ 2 h 31"/>
                <a:gd name="T46" fmla="*/ 51 w 59"/>
                <a:gd name="T47" fmla="*/ 4 h 31"/>
                <a:gd name="T48" fmla="*/ 59 w 59"/>
                <a:gd name="T4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14" name="Freeform 544"/>
            <p:cNvSpPr>
              <a:spLocks/>
            </p:cNvSpPr>
            <p:nvPr>
              <p:custDataLst>
                <p:tags r:id="rId405"/>
              </p:custDataLst>
            </p:nvPr>
          </p:nvSpPr>
          <p:spPr bwMode="auto">
            <a:xfrm>
              <a:off x="5295902" y="2862273"/>
              <a:ext cx="174625" cy="271463"/>
            </a:xfrm>
            <a:custGeom>
              <a:avLst/>
              <a:gdLst>
                <a:gd name="T0" fmla="*/ 200 w 399"/>
                <a:gd name="T1" fmla="*/ 8 h 518"/>
                <a:gd name="T2" fmla="*/ 202 w 399"/>
                <a:gd name="T3" fmla="*/ 22 h 518"/>
                <a:gd name="T4" fmla="*/ 208 w 399"/>
                <a:gd name="T5" fmla="*/ 36 h 518"/>
                <a:gd name="T6" fmla="*/ 214 w 399"/>
                <a:gd name="T7" fmla="*/ 49 h 518"/>
                <a:gd name="T8" fmla="*/ 224 w 399"/>
                <a:gd name="T9" fmla="*/ 63 h 518"/>
                <a:gd name="T10" fmla="*/ 235 w 399"/>
                <a:gd name="T11" fmla="*/ 75 h 518"/>
                <a:gd name="T12" fmla="*/ 249 w 399"/>
                <a:gd name="T13" fmla="*/ 86 h 518"/>
                <a:gd name="T14" fmla="*/ 264 w 399"/>
                <a:gd name="T15" fmla="*/ 95 h 518"/>
                <a:gd name="T16" fmla="*/ 316 w 399"/>
                <a:gd name="T17" fmla="*/ 106 h 518"/>
                <a:gd name="T18" fmla="*/ 365 w 399"/>
                <a:gd name="T19" fmla="*/ 119 h 518"/>
                <a:gd name="T20" fmla="*/ 380 w 399"/>
                <a:gd name="T21" fmla="*/ 127 h 518"/>
                <a:gd name="T22" fmla="*/ 392 w 399"/>
                <a:gd name="T23" fmla="*/ 137 h 518"/>
                <a:gd name="T24" fmla="*/ 398 w 399"/>
                <a:gd name="T25" fmla="*/ 151 h 518"/>
                <a:gd name="T26" fmla="*/ 398 w 399"/>
                <a:gd name="T27" fmla="*/ 174 h 518"/>
                <a:gd name="T28" fmla="*/ 390 w 399"/>
                <a:gd name="T29" fmla="*/ 200 h 518"/>
                <a:gd name="T30" fmla="*/ 369 w 399"/>
                <a:gd name="T31" fmla="*/ 239 h 518"/>
                <a:gd name="T32" fmla="*/ 344 w 399"/>
                <a:gd name="T33" fmla="*/ 276 h 518"/>
                <a:gd name="T34" fmla="*/ 328 w 399"/>
                <a:gd name="T35" fmla="*/ 303 h 518"/>
                <a:gd name="T36" fmla="*/ 314 w 399"/>
                <a:gd name="T37" fmla="*/ 330 h 518"/>
                <a:gd name="T38" fmla="*/ 307 w 399"/>
                <a:gd name="T39" fmla="*/ 360 h 518"/>
                <a:gd name="T40" fmla="*/ 297 w 399"/>
                <a:gd name="T41" fmla="*/ 377 h 518"/>
                <a:gd name="T42" fmla="*/ 268 w 399"/>
                <a:gd name="T43" fmla="*/ 387 h 518"/>
                <a:gd name="T44" fmla="*/ 246 w 399"/>
                <a:gd name="T45" fmla="*/ 399 h 518"/>
                <a:gd name="T46" fmla="*/ 235 w 399"/>
                <a:gd name="T47" fmla="*/ 408 h 518"/>
                <a:gd name="T48" fmla="*/ 227 w 399"/>
                <a:gd name="T49" fmla="*/ 417 h 518"/>
                <a:gd name="T50" fmla="*/ 224 w 399"/>
                <a:gd name="T51" fmla="*/ 427 h 518"/>
                <a:gd name="T52" fmla="*/ 213 w 399"/>
                <a:gd name="T53" fmla="*/ 438 h 518"/>
                <a:gd name="T54" fmla="*/ 188 w 399"/>
                <a:gd name="T55" fmla="*/ 450 h 518"/>
                <a:gd name="T56" fmla="*/ 173 w 399"/>
                <a:gd name="T57" fmla="*/ 456 h 518"/>
                <a:gd name="T58" fmla="*/ 166 w 399"/>
                <a:gd name="T59" fmla="*/ 467 h 518"/>
                <a:gd name="T60" fmla="*/ 158 w 399"/>
                <a:gd name="T61" fmla="*/ 481 h 518"/>
                <a:gd name="T62" fmla="*/ 146 w 399"/>
                <a:gd name="T63" fmla="*/ 490 h 518"/>
                <a:gd name="T64" fmla="*/ 131 w 399"/>
                <a:gd name="T65" fmla="*/ 494 h 518"/>
                <a:gd name="T66" fmla="*/ 102 w 399"/>
                <a:gd name="T67" fmla="*/ 498 h 518"/>
                <a:gd name="T68" fmla="*/ 73 w 399"/>
                <a:gd name="T69" fmla="*/ 504 h 518"/>
                <a:gd name="T70" fmla="*/ 55 w 399"/>
                <a:gd name="T71" fmla="*/ 512 h 518"/>
                <a:gd name="T72" fmla="*/ 46 w 399"/>
                <a:gd name="T73" fmla="*/ 514 h 518"/>
                <a:gd name="T74" fmla="*/ 43 w 399"/>
                <a:gd name="T75" fmla="*/ 506 h 518"/>
                <a:gd name="T76" fmla="*/ 38 w 399"/>
                <a:gd name="T77" fmla="*/ 497 h 518"/>
                <a:gd name="T78" fmla="*/ 34 w 399"/>
                <a:gd name="T79" fmla="*/ 487 h 518"/>
                <a:gd name="T80" fmla="*/ 33 w 399"/>
                <a:gd name="T81" fmla="*/ 468 h 518"/>
                <a:gd name="T82" fmla="*/ 29 w 399"/>
                <a:gd name="T83" fmla="*/ 445 h 518"/>
                <a:gd name="T84" fmla="*/ 17 w 399"/>
                <a:gd name="T85" fmla="*/ 418 h 518"/>
                <a:gd name="T86" fmla="*/ 0 w 399"/>
                <a:gd name="T87" fmla="*/ 358 h 518"/>
                <a:gd name="T88" fmla="*/ 194 w 399"/>
                <a:gd name="T89" fmla="*/ 185 h 518"/>
                <a:gd name="T90" fmla="*/ 200 w 399"/>
                <a:gd name="T91" fmla="*/ 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9" h="518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15" name="Freeform 545"/>
            <p:cNvSpPr>
              <a:spLocks/>
            </p:cNvSpPr>
            <p:nvPr>
              <p:custDataLst>
                <p:tags r:id="rId406"/>
              </p:custDataLst>
            </p:nvPr>
          </p:nvSpPr>
          <p:spPr bwMode="auto">
            <a:xfrm>
              <a:off x="4022727" y="2916248"/>
              <a:ext cx="376238" cy="385764"/>
            </a:xfrm>
            <a:custGeom>
              <a:avLst/>
              <a:gdLst>
                <a:gd name="T0" fmla="*/ 231 w 866"/>
                <a:gd name="T1" fmla="*/ 270 h 740"/>
                <a:gd name="T2" fmla="*/ 245 w 866"/>
                <a:gd name="T3" fmla="*/ 264 h 740"/>
                <a:gd name="T4" fmla="*/ 272 w 866"/>
                <a:gd name="T5" fmla="*/ 272 h 740"/>
                <a:gd name="T6" fmla="*/ 654 w 866"/>
                <a:gd name="T7" fmla="*/ 1 h 740"/>
                <a:gd name="T8" fmla="*/ 679 w 866"/>
                <a:gd name="T9" fmla="*/ 6 h 740"/>
                <a:gd name="T10" fmla="*/ 711 w 866"/>
                <a:gd name="T11" fmla="*/ 21 h 740"/>
                <a:gd name="T12" fmla="*/ 730 w 866"/>
                <a:gd name="T13" fmla="*/ 35 h 740"/>
                <a:gd name="T14" fmla="*/ 760 w 866"/>
                <a:gd name="T15" fmla="*/ 57 h 740"/>
                <a:gd name="T16" fmla="*/ 791 w 866"/>
                <a:gd name="T17" fmla="*/ 59 h 740"/>
                <a:gd name="T18" fmla="*/ 831 w 866"/>
                <a:gd name="T19" fmla="*/ 43 h 740"/>
                <a:gd name="T20" fmla="*/ 854 w 866"/>
                <a:gd name="T21" fmla="*/ 166 h 740"/>
                <a:gd name="T22" fmla="*/ 866 w 866"/>
                <a:gd name="T23" fmla="*/ 205 h 740"/>
                <a:gd name="T24" fmla="*/ 850 w 866"/>
                <a:gd name="T25" fmla="*/ 301 h 740"/>
                <a:gd name="T26" fmla="*/ 848 w 866"/>
                <a:gd name="T27" fmla="*/ 376 h 740"/>
                <a:gd name="T28" fmla="*/ 834 w 866"/>
                <a:gd name="T29" fmla="*/ 421 h 740"/>
                <a:gd name="T30" fmla="*/ 802 w 866"/>
                <a:gd name="T31" fmla="*/ 467 h 740"/>
                <a:gd name="T32" fmla="*/ 777 w 866"/>
                <a:gd name="T33" fmla="*/ 499 h 740"/>
                <a:gd name="T34" fmla="*/ 758 w 866"/>
                <a:gd name="T35" fmla="*/ 567 h 740"/>
                <a:gd name="T36" fmla="*/ 711 w 866"/>
                <a:gd name="T37" fmla="*/ 629 h 740"/>
                <a:gd name="T38" fmla="*/ 680 w 866"/>
                <a:gd name="T39" fmla="*/ 646 h 740"/>
                <a:gd name="T40" fmla="*/ 644 w 866"/>
                <a:gd name="T41" fmla="*/ 638 h 740"/>
                <a:gd name="T42" fmla="*/ 611 w 866"/>
                <a:gd name="T43" fmla="*/ 625 h 740"/>
                <a:gd name="T44" fmla="*/ 566 w 866"/>
                <a:gd name="T45" fmla="*/ 633 h 740"/>
                <a:gd name="T46" fmla="*/ 530 w 866"/>
                <a:gd name="T47" fmla="*/ 659 h 740"/>
                <a:gd name="T48" fmla="*/ 511 w 866"/>
                <a:gd name="T49" fmla="*/ 680 h 740"/>
                <a:gd name="T50" fmla="*/ 491 w 866"/>
                <a:gd name="T51" fmla="*/ 684 h 740"/>
                <a:gd name="T52" fmla="*/ 470 w 866"/>
                <a:gd name="T53" fmla="*/ 668 h 740"/>
                <a:gd name="T54" fmla="*/ 446 w 866"/>
                <a:gd name="T55" fmla="*/ 639 h 740"/>
                <a:gd name="T56" fmla="*/ 421 w 866"/>
                <a:gd name="T57" fmla="*/ 635 h 740"/>
                <a:gd name="T58" fmla="*/ 405 w 866"/>
                <a:gd name="T59" fmla="*/ 647 h 740"/>
                <a:gd name="T60" fmla="*/ 384 w 866"/>
                <a:gd name="T61" fmla="*/ 652 h 740"/>
                <a:gd name="T62" fmla="*/ 350 w 866"/>
                <a:gd name="T63" fmla="*/ 638 h 740"/>
                <a:gd name="T64" fmla="*/ 306 w 866"/>
                <a:gd name="T65" fmla="*/ 608 h 740"/>
                <a:gd name="T66" fmla="*/ 271 w 866"/>
                <a:gd name="T67" fmla="*/ 604 h 740"/>
                <a:gd name="T68" fmla="*/ 237 w 866"/>
                <a:gd name="T69" fmla="*/ 620 h 740"/>
                <a:gd name="T70" fmla="*/ 209 w 866"/>
                <a:gd name="T71" fmla="*/ 653 h 740"/>
                <a:gd name="T72" fmla="*/ 190 w 866"/>
                <a:gd name="T73" fmla="*/ 692 h 740"/>
                <a:gd name="T74" fmla="*/ 178 w 866"/>
                <a:gd name="T75" fmla="*/ 719 h 740"/>
                <a:gd name="T76" fmla="*/ 149 w 866"/>
                <a:gd name="T77" fmla="*/ 702 h 740"/>
                <a:gd name="T78" fmla="*/ 100 w 866"/>
                <a:gd name="T79" fmla="*/ 740 h 740"/>
                <a:gd name="T80" fmla="*/ 66 w 866"/>
                <a:gd name="T81" fmla="*/ 699 h 740"/>
                <a:gd name="T82" fmla="*/ 64 w 866"/>
                <a:gd name="T83" fmla="*/ 644 h 740"/>
                <a:gd name="T84" fmla="*/ 50 w 866"/>
                <a:gd name="T85" fmla="*/ 613 h 740"/>
                <a:gd name="T86" fmla="*/ 20 w 866"/>
                <a:gd name="T87" fmla="*/ 587 h 740"/>
                <a:gd name="T88" fmla="*/ 5 w 866"/>
                <a:gd name="T89" fmla="*/ 558 h 740"/>
                <a:gd name="T90" fmla="*/ 53 w 866"/>
                <a:gd name="T91" fmla="*/ 530 h 740"/>
                <a:gd name="T92" fmla="*/ 76 w 866"/>
                <a:gd name="T93" fmla="*/ 518 h 740"/>
                <a:gd name="T94" fmla="*/ 139 w 866"/>
                <a:gd name="T95" fmla="*/ 510 h 740"/>
                <a:gd name="T96" fmla="*/ 182 w 866"/>
                <a:gd name="T97" fmla="*/ 500 h 740"/>
                <a:gd name="T98" fmla="*/ 201 w 866"/>
                <a:gd name="T99" fmla="*/ 475 h 740"/>
                <a:gd name="T100" fmla="*/ 219 w 866"/>
                <a:gd name="T101" fmla="*/ 424 h 740"/>
                <a:gd name="T102" fmla="*/ 224 w 866"/>
                <a:gd name="T103" fmla="*/ 367 h 740"/>
                <a:gd name="T104" fmla="*/ 219 w 866"/>
                <a:gd name="T105" fmla="*/ 32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6" h="74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grpFill/>
            <a:ln w="9525" cmpd="sng">
              <a:solidFill>
                <a:srgbClr val="08248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16" name="Freeform 546"/>
            <p:cNvSpPr>
              <a:spLocks/>
            </p:cNvSpPr>
            <p:nvPr>
              <p:custDataLst>
                <p:tags r:id="rId407"/>
              </p:custDataLst>
            </p:nvPr>
          </p:nvSpPr>
          <p:spPr bwMode="auto">
            <a:xfrm>
              <a:off x="3692526" y="2533659"/>
              <a:ext cx="300038" cy="260351"/>
            </a:xfrm>
            <a:custGeom>
              <a:avLst/>
              <a:gdLst>
                <a:gd name="T0" fmla="*/ 648 w 697"/>
                <a:gd name="T1" fmla="*/ 53 h 500"/>
                <a:gd name="T2" fmla="*/ 657 w 697"/>
                <a:gd name="T3" fmla="*/ 161 h 500"/>
                <a:gd name="T4" fmla="*/ 661 w 697"/>
                <a:gd name="T5" fmla="*/ 167 h 500"/>
                <a:gd name="T6" fmla="*/ 677 w 697"/>
                <a:gd name="T7" fmla="*/ 177 h 500"/>
                <a:gd name="T8" fmla="*/ 694 w 697"/>
                <a:gd name="T9" fmla="*/ 189 h 500"/>
                <a:gd name="T10" fmla="*/ 697 w 697"/>
                <a:gd name="T11" fmla="*/ 198 h 500"/>
                <a:gd name="T12" fmla="*/ 694 w 697"/>
                <a:gd name="T13" fmla="*/ 211 h 500"/>
                <a:gd name="T14" fmla="*/ 685 w 697"/>
                <a:gd name="T15" fmla="*/ 217 h 500"/>
                <a:gd name="T16" fmla="*/ 655 w 697"/>
                <a:gd name="T17" fmla="*/ 218 h 500"/>
                <a:gd name="T18" fmla="*/ 605 w 697"/>
                <a:gd name="T19" fmla="*/ 228 h 500"/>
                <a:gd name="T20" fmla="*/ 567 w 697"/>
                <a:gd name="T21" fmla="*/ 250 h 500"/>
                <a:gd name="T22" fmla="*/ 549 w 697"/>
                <a:gd name="T23" fmla="*/ 267 h 500"/>
                <a:gd name="T24" fmla="*/ 539 w 697"/>
                <a:gd name="T25" fmla="*/ 288 h 500"/>
                <a:gd name="T26" fmla="*/ 521 w 697"/>
                <a:gd name="T27" fmla="*/ 302 h 500"/>
                <a:gd name="T28" fmla="*/ 491 w 697"/>
                <a:gd name="T29" fmla="*/ 324 h 500"/>
                <a:gd name="T30" fmla="*/ 455 w 697"/>
                <a:gd name="T31" fmla="*/ 352 h 500"/>
                <a:gd name="T32" fmla="*/ 420 w 697"/>
                <a:gd name="T33" fmla="*/ 370 h 500"/>
                <a:gd name="T34" fmla="*/ 372 w 697"/>
                <a:gd name="T35" fmla="*/ 377 h 500"/>
                <a:gd name="T36" fmla="*/ 344 w 697"/>
                <a:gd name="T37" fmla="*/ 380 h 500"/>
                <a:gd name="T38" fmla="*/ 316 w 697"/>
                <a:gd name="T39" fmla="*/ 396 h 500"/>
                <a:gd name="T40" fmla="*/ 290 w 697"/>
                <a:gd name="T41" fmla="*/ 417 h 500"/>
                <a:gd name="T42" fmla="*/ 265 w 697"/>
                <a:gd name="T43" fmla="*/ 426 h 500"/>
                <a:gd name="T44" fmla="*/ 5 w 697"/>
                <a:gd name="T45" fmla="*/ 496 h 500"/>
                <a:gd name="T46" fmla="*/ 32 w 697"/>
                <a:gd name="T47" fmla="*/ 487 h 500"/>
                <a:gd name="T48" fmla="*/ 85 w 697"/>
                <a:gd name="T49" fmla="*/ 473 h 500"/>
                <a:gd name="T50" fmla="*/ 93 w 697"/>
                <a:gd name="T51" fmla="*/ 459 h 500"/>
                <a:gd name="T52" fmla="*/ 99 w 697"/>
                <a:gd name="T53" fmla="*/ 438 h 500"/>
                <a:gd name="T54" fmla="*/ 119 w 697"/>
                <a:gd name="T55" fmla="*/ 422 h 500"/>
                <a:gd name="T56" fmla="*/ 160 w 697"/>
                <a:gd name="T57" fmla="*/ 399 h 500"/>
                <a:gd name="T58" fmla="*/ 181 w 697"/>
                <a:gd name="T59" fmla="*/ 382 h 500"/>
                <a:gd name="T60" fmla="*/ 192 w 697"/>
                <a:gd name="T61" fmla="*/ 357 h 500"/>
                <a:gd name="T62" fmla="*/ 193 w 697"/>
                <a:gd name="T63" fmla="*/ 316 h 500"/>
                <a:gd name="T64" fmla="*/ 195 w 697"/>
                <a:gd name="T65" fmla="*/ 254 h 500"/>
                <a:gd name="T66" fmla="*/ 192 w 697"/>
                <a:gd name="T67" fmla="*/ 192 h 500"/>
                <a:gd name="T68" fmla="*/ 214 w 697"/>
                <a:gd name="T69" fmla="*/ 189 h 500"/>
                <a:gd name="T70" fmla="*/ 228 w 697"/>
                <a:gd name="T71" fmla="*/ 179 h 500"/>
                <a:gd name="T72" fmla="*/ 241 w 697"/>
                <a:gd name="T73" fmla="*/ 165 h 500"/>
                <a:gd name="T74" fmla="*/ 252 w 697"/>
                <a:gd name="T75" fmla="*/ 152 h 500"/>
                <a:gd name="T76" fmla="*/ 281 w 697"/>
                <a:gd name="T77" fmla="*/ 146 h 500"/>
                <a:gd name="T78" fmla="*/ 314 w 697"/>
                <a:gd name="T79" fmla="*/ 143 h 500"/>
                <a:gd name="T80" fmla="*/ 340 w 697"/>
                <a:gd name="T81" fmla="*/ 131 h 500"/>
                <a:gd name="T82" fmla="*/ 360 w 697"/>
                <a:gd name="T83" fmla="*/ 108 h 500"/>
                <a:gd name="T84" fmla="*/ 388 w 697"/>
                <a:gd name="T85" fmla="*/ 48 h 500"/>
                <a:gd name="T86" fmla="*/ 407 w 697"/>
                <a:gd name="T87" fmla="*/ 12 h 500"/>
                <a:gd name="T88" fmla="*/ 426 w 697"/>
                <a:gd name="T89" fmla="*/ 8 h 500"/>
                <a:gd name="T90" fmla="*/ 449 w 697"/>
                <a:gd name="T91" fmla="*/ 20 h 500"/>
                <a:gd name="T92" fmla="*/ 512 w 697"/>
                <a:gd name="T93" fmla="*/ 18 h 500"/>
                <a:gd name="T94" fmla="*/ 590 w 697"/>
                <a:gd name="T95" fmla="*/ 13 h 500"/>
                <a:gd name="T96" fmla="*/ 597 w 697"/>
                <a:gd name="T97" fmla="*/ 17 h 500"/>
                <a:gd name="T98" fmla="*/ 605 w 697"/>
                <a:gd name="T99" fmla="*/ 36 h 500"/>
                <a:gd name="T100" fmla="*/ 611 w 697"/>
                <a:gd name="T101" fmla="*/ 51 h 500"/>
                <a:gd name="T102" fmla="*/ 618 w 697"/>
                <a:gd name="T103" fmla="*/ 5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97" h="50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17" name="Freeform 547"/>
            <p:cNvSpPr>
              <a:spLocks/>
            </p:cNvSpPr>
            <p:nvPr>
              <p:custDataLst>
                <p:tags r:id="rId408"/>
              </p:custDataLst>
            </p:nvPr>
          </p:nvSpPr>
          <p:spPr bwMode="auto">
            <a:xfrm>
              <a:off x="4392615" y="1463683"/>
              <a:ext cx="236537" cy="92076"/>
            </a:xfrm>
            <a:custGeom>
              <a:avLst/>
              <a:gdLst>
                <a:gd name="T0" fmla="*/ 74 w 546"/>
                <a:gd name="T1" fmla="*/ 19 h 173"/>
                <a:gd name="T2" fmla="*/ 94 w 546"/>
                <a:gd name="T3" fmla="*/ 34 h 173"/>
                <a:gd name="T4" fmla="*/ 110 w 546"/>
                <a:gd name="T5" fmla="*/ 27 h 173"/>
                <a:gd name="T6" fmla="*/ 132 w 546"/>
                <a:gd name="T7" fmla="*/ 27 h 173"/>
                <a:gd name="T8" fmla="*/ 161 w 546"/>
                <a:gd name="T9" fmla="*/ 44 h 173"/>
                <a:gd name="T10" fmla="*/ 209 w 546"/>
                <a:gd name="T11" fmla="*/ 19 h 173"/>
                <a:gd name="T12" fmla="*/ 243 w 546"/>
                <a:gd name="T13" fmla="*/ 19 h 173"/>
                <a:gd name="T14" fmla="*/ 260 w 546"/>
                <a:gd name="T15" fmla="*/ 16 h 173"/>
                <a:gd name="T16" fmla="*/ 269 w 546"/>
                <a:gd name="T17" fmla="*/ 14 h 173"/>
                <a:gd name="T18" fmla="*/ 279 w 546"/>
                <a:gd name="T19" fmla="*/ 11 h 173"/>
                <a:gd name="T20" fmla="*/ 286 w 546"/>
                <a:gd name="T21" fmla="*/ 3 h 173"/>
                <a:gd name="T22" fmla="*/ 321 w 546"/>
                <a:gd name="T23" fmla="*/ 5 h 173"/>
                <a:gd name="T24" fmla="*/ 333 w 546"/>
                <a:gd name="T25" fmla="*/ 12 h 173"/>
                <a:gd name="T26" fmla="*/ 348 w 546"/>
                <a:gd name="T27" fmla="*/ 7 h 173"/>
                <a:gd name="T28" fmla="*/ 353 w 546"/>
                <a:gd name="T29" fmla="*/ 0 h 173"/>
                <a:gd name="T30" fmla="*/ 367 w 546"/>
                <a:gd name="T31" fmla="*/ 7 h 173"/>
                <a:gd name="T32" fmla="*/ 389 w 546"/>
                <a:gd name="T33" fmla="*/ 7 h 173"/>
                <a:gd name="T34" fmla="*/ 436 w 546"/>
                <a:gd name="T35" fmla="*/ 1 h 173"/>
                <a:gd name="T36" fmla="*/ 482 w 546"/>
                <a:gd name="T37" fmla="*/ 6 h 173"/>
                <a:gd name="T38" fmla="*/ 528 w 546"/>
                <a:gd name="T39" fmla="*/ 12 h 173"/>
                <a:gd name="T40" fmla="*/ 545 w 546"/>
                <a:gd name="T41" fmla="*/ 49 h 173"/>
                <a:gd name="T42" fmla="*/ 537 w 546"/>
                <a:gd name="T43" fmla="*/ 60 h 173"/>
                <a:gd name="T44" fmla="*/ 513 w 546"/>
                <a:gd name="T45" fmla="*/ 62 h 173"/>
                <a:gd name="T46" fmla="*/ 483 w 546"/>
                <a:gd name="T47" fmla="*/ 54 h 173"/>
                <a:gd name="T48" fmla="*/ 413 w 546"/>
                <a:gd name="T49" fmla="*/ 44 h 173"/>
                <a:gd name="T50" fmla="*/ 438 w 546"/>
                <a:gd name="T51" fmla="*/ 81 h 173"/>
                <a:gd name="T52" fmla="*/ 471 w 546"/>
                <a:gd name="T53" fmla="*/ 102 h 173"/>
                <a:gd name="T54" fmla="*/ 493 w 546"/>
                <a:gd name="T55" fmla="*/ 119 h 173"/>
                <a:gd name="T56" fmla="*/ 475 w 546"/>
                <a:gd name="T57" fmla="*/ 136 h 173"/>
                <a:gd name="T58" fmla="*/ 449 w 546"/>
                <a:gd name="T59" fmla="*/ 142 h 173"/>
                <a:gd name="T60" fmla="*/ 426 w 546"/>
                <a:gd name="T61" fmla="*/ 141 h 173"/>
                <a:gd name="T62" fmla="*/ 412 w 546"/>
                <a:gd name="T63" fmla="*/ 134 h 173"/>
                <a:gd name="T64" fmla="*/ 399 w 546"/>
                <a:gd name="T65" fmla="*/ 130 h 173"/>
                <a:gd name="T66" fmla="*/ 385 w 546"/>
                <a:gd name="T67" fmla="*/ 121 h 173"/>
                <a:gd name="T68" fmla="*/ 375 w 546"/>
                <a:gd name="T69" fmla="*/ 104 h 173"/>
                <a:gd name="T70" fmla="*/ 365 w 546"/>
                <a:gd name="T71" fmla="*/ 92 h 173"/>
                <a:gd name="T72" fmla="*/ 344 w 546"/>
                <a:gd name="T73" fmla="*/ 84 h 173"/>
                <a:gd name="T74" fmla="*/ 325 w 546"/>
                <a:gd name="T75" fmla="*/ 76 h 173"/>
                <a:gd name="T76" fmla="*/ 303 w 546"/>
                <a:gd name="T77" fmla="*/ 87 h 173"/>
                <a:gd name="T78" fmla="*/ 258 w 546"/>
                <a:gd name="T79" fmla="*/ 134 h 173"/>
                <a:gd name="T80" fmla="*/ 236 w 546"/>
                <a:gd name="T81" fmla="*/ 163 h 173"/>
                <a:gd name="T82" fmla="*/ 220 w 546"/>
                <a:gd name="T83" fmla="*/ 172 h 173"/>
                <a:gd name="T84" fmla="*/ 188 w 546"/>
                <a:gd name="T85" fmla="*/ 167 h 173"/>
                <a:gd name="T86" fmla="*/ 165 w 546"/>
                <a:gd name="T87" fmla="*/ 155 h 173"/>
                <a:gd name="T88" fmla="*/ 113 w 546"/>
                <a:gd name="T89" fmla="*/ 105 h 173"/>
                <a:gd name="T90" fmla="*/ 95 w 546"/>
                <a:gd name="T91" fmla="*/ 91 h 173"/>
                <a:gd name="T92" fmla="*/ 60 w 546"/>
                <a:gd name="T93" fmla="*/ 76 h 173"/>
                <a:gd name="T94" fmla="*/ 16 w 546"/>
                <a:gd name="T95" fmla="*/ 58 h 173"/>
                <a:gd name="T96" fmla="*/ 11 w 546"/>
                <a:gd name="T97" fmla="*/ 34 h 173"/>
                <a:gd name="T98" fmla="*/ 28 w 546"/>
                <a:gd name="T99" fmla="*/ 19 h 173"/>
                <a:gd name="T100" fmla="*/ 47 w 546"/>
                <a:gd name="T101" fmla="*/ 1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18" name="Freeform 548"/>
            <p:cNvSpPr>
              <a:spLocks/>
            </p:cNvSpPr>
            <p:nvPr>
              <p:custDataLst>
                <p:tags r:id="rId409"/>
              </p:custDataLst>
            </p:nvPr>
          </p:nvSpPr>
          <p:spPr bwMode="auto">
            <a:xfrm>
              <a:off x="4903793" y="1447806"/>
              <a:ext cx="107950" cy="60325"/>
            </a:xfrm>
            <a:custGeom>
              <a:avLst/>
              <a:gdLst>
                <a:gd name="T0" fmla="*/ 27 w 246"/>
                <a:gd name="T1" fmla="*/ 36 h 42"/>
                <a:gd name="T2" fmla="*/ 36 w 246"/>
                <a:gd name="T3" fmla="*/ 36 h 42"/>
                <a:gd name="T4" fmla="*/ 45 w 246"/>
                <a:gd name="T5" fmla="*/ 35 h 42"/>
                <a:gd name="T6" fmla="*/ 53 w 246"/>
                <a:gd name="T7" fmla="*/ 33 h 42"/>
                <a:gd name="T8" fmla="*/ 59 w 246"/>
                <a:gd name="T9" fmla="*/ 31 h 42"/>
                <a:gd name="T10" fmla="*/ 66 w 246"/>
                <a:gd name="T11" fmla="*/ 30 h 42"/>
                <a:gd name="T12" fmla="*/ 72 w 246"/>
                <a:gd name="T13" fmla="*/ 29 h 42"/>
                <a:gd name="T14" fmla="*/ 80 w 246"/>
                <a:gd name="T15" fmla="*/ 29 h 42"/>
                <a:gd name="T16" fmla="*/ 87 w 246"/>
                <a:gd name="T17" fmla="*/ 30 h 42"/>
                <a:gd name="T18" fmla="*/ 87 w 246"/>
                <a:gd name="T19" fmla="*/ 42 h 42"/>
                <a:gd name="T20" fmla="*/ 154 w 246"/>
                <a:gd name="T21" fmla="*/ 42 h 42"/>
                <a:gd name="T22" fmla="*/ 154 w 246"/>
                <a:gd name="T23" fmla="*/ 39 h 42"/>
                <a:gd name="T24" fmla="*/ 156 w 246"/>
                <a:gd name="T25" fmla="*/ 36 h 42"/>
                <a:gd name="T26" fmla="*/ 159 w 246"/>
                <a:gd name="T27" fmla="*/ 33 h 42"/>
                <a:gd name="T28" fmla="*/ 163 w 246"/>
                <a:gd name="T29" fmla="*/ 31 h 42"/>
                <a:gd name="T30" fmla="*/ 175 w 246"/>
                <a:gd name="T31" fmla="*/ 26 h 42"/>
                <a:gd name="T32" fmla="*/ 190 w 246"/>
                <a:gd name="T33" fmla="*/ 23 h 42"/>
                <a:gd name="T34" fmla="*/ 221 w 246"/>
                <a:gd name="T35" fmla="*/ 17 h 42"/>
                <a:gd name="T36" fmla="*/ 246 w 246"/>
                <a:gd name="T37" fmla="*/ 12 h 42"/>
                <a:gd name="T38" fmla="*/ 212 w 246"/>
                <a:gd name="T39" fmla="*/ 13 h 42"/>
                <a:gd name="T40" fmla="*/ 186 w 246"/>
                <a:gd name="T41" fmla="*/ 14 h 42"/>
                <a:gd name="T42" fmla="*/ 178 w 246"/>
                <a:gd name="T43" fmla="*/ 15 h 42"/>
                <a:gd name="T44" fmla="*/ 171 w 246"/>
                <a:gd name="T45" fmla="*/ 15 h 42"/>
                <a:gd name="T46" fmla="*/ 168 w 246"/>
                <a:gd name="T47" fmla="*/ 14 h 42"/>
                <a:gd name="T48" fmla="*/ 167 w 246"/>
                <a:gd name="T49" fmla="*/ 12 h 42"/>
                <a:gd name="T50" fmla="*/ 159 w 246"/>
                <a:gd name="T51" fmla="*/ 16 h 42"/>
                <a:gd name="T52" fmla="*/ 152 w 246"/>
                <a:gd name="T53" fmla="*/ 17 h 42"/>
                <a:gd name="T54" fmla="*/ 147 w 246"/>
                <a:gd name="T55" fmla="*/ 17 h 42"/>
                <a:gd name="T56" fmla="*/ 141 w 246"/>
                <a:gd name="T57" fmla="*/ 15 h 42"/>
                <a:gd name="T58" fmla="*/ 137 w 246"/>
                <a:gd name="T59" fmla="*/ 12 h 42"/>
                <a:gd name="T60" fmla="*/ 133 w 246"/>
                <a:gd name="T61" fmla="*/ 9 h 42"/>
                <a:gd name="T62" fmla="*/ 129 w 246"/>
                <a:gd name="T63" fmla="*/ 5 h 42"/>
                <a:gd name="T64" fmla="*/ 126 w 246"/>
                <a:gd name="T65" fmla="*/ 0 h 42"/>
                <a:gd name="T66" fmla="*/ 121 w 246"/>
                <a:gd name="T67" fmla="*/ 2 h 42"/>
                <a:gd name="T68" fmla="*/ 113 w 246"/>
                <a:gd name="T69" fmla="*/ 4 h 42"/>
                <a:gd name="T70" fmla="*/ 103 w 246"/>
                <a:gd name="T71" fmla="*/ 5 h 42"/>
                <a:gd name="T72" fmla="*/ 93 w 246"/>
                <a:gd name="T73" fmla="*/ 5 h 42"/>
                <a:gd name="T74" fmla="*/ 74 w 246"/>
                <a:gd name="T75" fmla="*/ 6 h 42"/>
                <a:gd name="T76" fmla="*/ 60 w 246"/>
                <a:gd name="T77" fmla="*/ 6 h 42"/>
                <a:gd name="T78" fmla="*/ 58 w 246"/>
                <a:gd name="T79" fmla="*/ 9 h 42"/>
                <a:gd name="T80" fmla="*/ 56 w 246"/>
                <a:gd name="T81" fmla="*/ 12 h 42"/>
                <a:gd name="T82" fmla="*/ 54 w 246"/>
                <a:gd name="T83" fmla="*/ 15 h 42"/>
                <a:gd name="T84" fmla="*/ 50 w 246"/>
                <a:gd name="T85" fmla="*/ 17 h 42"/>
                <a:gd name="T86" fmla="*/ 42 w 246"/>
                <a:gd name="T87" fmla="*/ 20 h 42"/>
                <a:gd name="T88" fmla="*/ 33 w 246"/>
                <a:gd name="T89" fmla="*/ 22 h 42"/>
                <a:gd name="T90" fmla="*/ 14 w 246"/>
                <a:gd name="T91" fmla="*/ 24 h 42"/>
                <a:gd name="T92" fmla="*/ 0 w 246"/>
                <a:gd name="T93" fmla="*/ 24 h 42"/>
                <a:gd name="T94" fmla="*/ 1 w 246"/>
                <a:gd name="T95" fmla="*/ 27 h 42"/>
                <a:gd name="T96" fmla="*/ 3 w 246"/>
                <a:gd name="T97" fmla="*/ 29 h 42"/>
                <a:gd name="T98" fmla="*/ 5 w 246"/>
                <a:gd name="T99" fmla="*/ 31 h 42"/>
                <a:gd name="T100" fmla="*/ 9 w 246"/>
                <a:gd name="T101" fmla="*/ 33 h 42"/>
                <a:gd name="T102" fmla="*/ 17 w 246"/>
                <a:gd name="T103" fmla="*/ 35 h 42"/>
                <a:gd name="T104" fmla="*/ 27 w 246"/>
                <a:gd name="T105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19" name="Freeform 549"/>
            <p:cNvSpPr>
              <a:spLocks/>
            </p:cNvSpPr>
            <p:nvPr>
              <p:custDataLst>
                <p:tags r:id="rId410"/>
              </p:custDataLst>
            </p:nvPr>
          </p:nvSpPr>
          <p:spPr bwMode="auto">
            <a:xfrm>
              <a:off x="5046669" y="1430343"/>
              <a:ext cx="63500" cy="57150"/>
            </a:xfrm>
            <a:custGeom>
              <a:avLst/>
              <a:gdLst>
                <a:gd name="T0" fmla="*/ 103 w 149"/>
                <a:gd name="T1" fmla="*/ 0 h 61"/>
                <a:gd name="T2" fmla="*/ 118 w 149"/>
                <a:gd name="T3" fmla="*/ 1 h 61"/>
                <a:gd name="T4" fmla="*/ 134 w 149"/>
                <a:gd name="T5" fmla="*/ 3 h 61"/>
                <a:gd name="T6" fmla="*/ 145 w 149"/>
                <a:gd name="T7" fmla="*/ 5 h 61"/>
                <a:gd name="T8" fmla="*/ 149 w 149"/>
                <a:gd name="T9" fmla="*/ 6 h 61"/>
                <a:gd name="T10" fmla="*/ 149 w 149"/>
                <a:gd name="T11" fmla="*/ 8 h 61"/>
                <a:gd name="T12" fmla="*/ 147 w 149"/>
                <a:gd name="T13" fmla="*/ 10 h 61"/>
                <a:gd name="T14" fmla="*/ 145 w 149"/>
                <a:gd name="T15" fmla="*/ 12 h 61"/>
                <a:gd name="T16" fmla="*/ 141 w 149"/>
                <a:gd name="T17" fmla="*/ 13 h 61"/>
                <a:gd name="T18" fmla="*/ 137 w 149"/>
                <a:gd name="T19" fmla="*/ 14 h 61"/>
                <a:gd name="T20" fmla="*/ 132 w 149"/>
                <a:gd name="T21" fmla="*/ 14 h 61"/>
                <a:gd name="T22" fmla="*/ 127 w 149"/>
                <a:gd name="T23" fmla="*/ 14 h 61"/>
                <a:gd name="T24" fmla="*/ 123 w 149"/>
                <a:gd name="T25" fmla="*/ 12 h 61"/>
                <a:gd name="T26" fmla="*/ 123 w 149"/>
                <a:gd name="T27" fmla="*/ 23 h 61"/>
                <a:gd name="T28" fmla="*/ 123 w 149"/>
                <a:gd name="T29" fmla="*/ 33 h 61"/>
                <a:gd name="T30" fmla="*/ 123 w 149"/>
                <a:gd name="T31" fmla="*/ 41 h 61"/>
                <a:gd name="T32" fmla="*/ 123 w 149"/>
                <a:gd name="T33" fmla="*/ 49 h 61"/>
                <a:gd name="T34" fmla="*/ 116 w 149"/>
                <a:gd name="T35" fmla="*/ 50 h 61"/>
                <a:gd name="T36" fmla="*/ 109 w 149"/>
                <a:gd name="T37" fmla="*/ 51 h 61"/>
                <a:gd name="T38" fmla="*/ 104 w 149"/>
                <a:gd name="T39" fmla="*/ 53 h 61"/>
                <a:gd name="T40" fmla="*/ 100 w 149"/>
                <a:gd name="T41" fmla="*/ 55 h 61"/>
                <a:gd name="T42" fmla="*/ 94 w 149"/>
                <a:gd name="T43" fmla="*/ 57 h 61"/>
                <a:gd name="T44" fmla="*/ 89 w 149"/>
                <a:gd name="T45" fmla="*/ 59 h 61"/>
                <a:gd name="T46" fmla="*/ 83 w 149"/>
                <a:gd name="T47" fmla="*/ 61 h 61"/>
                <a:gd name="T48" fmla="*/ 76 w 149"/>
                <a:gd name="T49" fmla="*/ 61 h 61"/>
                <a:gd name="T50" fmla="*/ 67 w 149"/>
                <a:gd name="T51" fmla="*/ 60 h 61"/>
                <a:gd name="T52" fmla="*/ 53 w 149"/>
                <a:gd name="T53" fmla="*/ 57 h 61"/>
                <a:gd name="T54" fmla="*/ 39 w 149"/>
                <a:gd name="T55" fmla="*/ 54 h 61"/>
                <a:gd name="T56" fmla="*/ 25 w 149"/>
                <a:gd name="T57" fmla="*/ 49 h 61"/>
                <a:gd name="T58" fmla="*/ 12 w 149"/>
                <a:gd name="T59" fmla="*/ 45 h 61"/>
                <a:gd name="T60" fmla="*/ 3 w 149"/>
                <a:gd name="T61" fmla="*/ 41 h 61"/>
                <a:gd name="T62" fmla="*/ 1 w 149"/>
                <a:gd name="T63" fmla="*/ 39 h 61"/>
                <a:gd name="T64" fmla="*/ 0 w 149"/>
                <a:gd name="T65" fmla="*/ 38 h 61"/>
                <a:gd name="T66" fmla="*/ 0 w 149"/>
                <a:gd name="T67" fmla="*/ 37 h 61"/>
                <a:gd name="T68" fmla="*/ 3 w 149"/>
                <a:gd name="T69" fmla="*/ 37 h 61"/>
                <a:gd name="T70" fmla="*/ 19 w 149"/>
                <a:gd name="T71" fmla="*/ 36 h 61"/>
                <a:gd name="T72" fmla="*/ 35 w 149"/>
                <a:gd name="T73" fmla="*/ 35 h 61"/>
                <a:gd name="T74" fmla="*/ 48 w 149"/>
                <a:gd name="T75" fmla="*/ 32 h 61"/>
                <a:gd name="T76" fmla="*/ 60 w 149"/>
                <a:gd name="T77" fmla="*/ 27 h 61"/>
                <a:gd name="T78" fmla="*/ 72 w 149"/>
                <a:gd name="T79" fmla="*/ 22 h 61"/>
                <a:gd name="T80" fmla="*/ 82 w 149"/>
                <a:gd name="T81" fmla="*/ 16 h 61"/>
                <a:gd name="T82" fmla="*/ 93 w 149"/>
                <a:gd name="T83" fmla="*/ 8 h 61"/>
                <a:gd name="T84" fmla="*/ 103 w 149"/>
                <a:gd name="T8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620" name="Freeform 550"/>
            <p:cNvSpPr>
              <a:spLocks/>
            </p:cNvSpPr>
            <p:nvPr>
              <p:custDataLst>
                <p:tags r:id="rId411"/>
              </p:custDataLst>
            </p:nvPr>
          </p:nvSpPr>
          <p:spPr bwMode="auto">
            <a:xfrm>
              <a:off x="5083175" y="1438275"/>
              <a:ext cx="130175" cy="57150"/>
            </a:xfrm>
            <a:custGeom>
              <a:avLst/>
              <a:gdLst>
                <a:gd name="T0" fmla="*/ 133 w 299"/>
                <a:gd name="T1" fmla="*/ 72 h 74"/>
                <a:gd name="T2" fmla="*/ 154 w 299"/>
                <a:gd name="T3" fmla="*/ 65 h 74"/>
                <a:gd name="T4" fmla="*/ 178 w 299"/>
                <a:gd name="T5" fmla="*/ 54 h 74"/>
                <a:gd name="T6" fmla="*/ 199 w 299"/>
                <a:gd name="T7" fmla="*/ 42 h 74"/>
                <a:gd name="T8" fmla="*/ 207 w 299"/>
                <a:gd name="T9" fmla="*/ 40 h 74"/>
                <a:gd name="T10" fmla="*/ 211 w 299"/>
                <a:gd name="T11" fmla="*/ 46 h 74"/>
                <a:gd name="T12" fmla="*/ 220 w 299"/>
                <a:gd name="T13" fmla="*/ 51 h 74"/>
                <a:gd name="T14" fmla="*/ 243 w 299"/>
                <a:gd name="T15" fmla="*/ 55 h 74"/>
                <a:gd name="T16" fmla="*/ 269 w 299"/>
                <a:gd name="T17" fmla="*/ 55 h 74"/>
                <a:gd name="T18" fmla="*/ 286 w 299"/>
                <a:gd name="T19" fmla="*/ 55 h 74"/>
                <a:gd name="T20" fmla="*/ 293 w 299"/>
                <a:gd name="T21" fmla="*/ 46 h 74"/>
                <a:gd name="T22" fmla="*/ 298 w 299"/>
                <a:gd name="T23" fmla="*/ 31 h 74"/>
                <a:gd name="T24" fmla="*/ 279 w 299"/>
                <a:gd name="T25" fmla="*/ 25 h 74"/>
                <a:gd name="T26" fmla="*/ 244 w 299"/>
                <a:gd name="T27" fmla="*/ 25 h 74"/>
                <a:gd name="T28" fmla="*/ 225 w 299"/>
                <a:gd name="T29" fmla="*/ 25 h 74"/>
                <a:gd name="T30" fmla="*/ 214 w 299"/>
                <a:gd name="T31" fmla="*/ 27 h 74"/>
                <a:gd name="T32" fmla="*/ 204 w 299"/>
                <a:gd name="T33" fmla="*/ 33 h 74"/>
                <a:gd name="T34" fmla="*/ 172 w 299"/>
                <a:gd name="T35" fmla="*/ 37 h 74"/>
                <a:gd name="T36" fmla="*/ 176 w 299"/>
                <a:gd name="T37" fmla="*/ 28 h 74"/>
                <a:gd name="T38" fmla="*/ 180 w 299"/>
                <a:gd name="T39" fmla="*/ 21 h 74"/>
                <a:gd name="T40" fmla="*/ 194 w 299"/>
                <a:gd name="T41" fmla="*/ 13 h 74"/>
                <a:gd name="T42" fmla="*/ 210 w 299"/>
                <a:gd name="T43" fmla="*/ 9 h 74"/>
                <a:gd name="T44" fmla="*/ 225 w 299"/>
                <a:gd name="T45" fmla="*/ 0 h 74"/>
                <a:gd name="T46" fmla="*/ 185 w 299"/>
                <a:gd name="T47" fmla="*/ 3 h 74"/>
                <a:gd name="T48" fmla="*/ 157 w 299"/>
                <a:gd name="T49" fmla="*/ 11 h 74"/>
                <a:gd name="T50" fmla="*/ 134 w 299"/>
                <a:gd name="T51" fmla="*/ 25 h 74"/>
                <a:gd name="T52" fmla="*/ 114 w 299"/>
                <a:gd name="T53" fmla="*/ 40 h 74"/>
                <a:gd name="T54" fmla="*/ 100 w 299"/>
                <a:gd name="T55" fmla="*/ 53 h 74"/>
                <a:gd name="T56" fmla="*/ 87 w 299"/>
                <a:gd name="T57" fmla="*/ 59 h 74"/>
                <a:gd name="T58" fmla="*/ 64 w 299"/>
                <a:gd name="T59" fmla="*/ 63 h 74"/>
                <a:gd name="T60" fmla="*/ 32 w 299"/>
                <a:gd name="T61" fmla="*/ 64 h 74"/>
                <a:gd name="T62" fmla="*/ 12 w 299"/>
                <a:gd name="T63" fmla="*/ 67 h 74"/>
                <a:gd name="T64" fmla="*/ 2 w 299"/>
                <a:gd name="T65" fmla="*/ 70 h 74"/>
                <a:gd name="T66" fmla="*/ 39 w 299"/>
                <a:gd name="T67" fmla="*/ 74 h 74"/>
                <a:gd name="T68" fmla="*/ 102 w 299"/>
                <a:gd name="T6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grpFill/>
            <a:ln w="9525" cap="flat" cmpd="sng">
              <a:solidFill>
                <a:srgbClr val="08248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787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8023" y="9749361"/>
            <a:ext cx="6489030" cy="1486650"/>
          </a:xfrm>
          <a:prstGeom prst="rect">
            <a:avLst/>
          </a:prstGeom>
          <a:solidFill>
            <a:srgbClr val="E3EEF6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rgbClr val="2D8DD7"/>
                </a:solidFill>
                <a:latin typeface="Arial"/>
                <a:ea typeface="Arial"/>
                <a:cs typeface="Arial"/>
                <a:sym typeface="Gill Sans"/>
              </a:rPr>
              <a:t>ALL</a:t>
            </a:r>
            <a:endParaRPr lang="en-US" sz="9600" b="1" dirty="0">
              <a:solidFill>
                <a:srgbClr val="2D8DD7"/>
              </a:solidFill>
              <a:latin typeface="Arial"/>
              <a:ea typeface="Arial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098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7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47812" y="2181226"/>
            <a:ext cx="5423699" cy="1387272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Engage the Decision Maker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47811" y="5117898"/>
            <a:ext cx="5437895" cy="6199934"/>
          </a:xfrm>
        </p:spPr>
        <p:txBody>
          <a:bodyPr>
            <a:normAutofit/>
          </a:bodyPr>
          <a:lstStyle/>
          <a:p>
            <a:pPr algn="ctr"/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r>
              <a:rPr lang="en-US" sz="4000" dirty="0" smtClean="0"/>
              <a:t>The right information at the right time</a:t>
            </a:r>
          </a:p>
          <a:p>
            <a:pPr algn="ctr"/>
            <a:endParaRPr lang="en-US" sz="4000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94000" y="10403438"/>
            <a:ext cx="121920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45720" rIns="50800" bIns="45720" numCol="1" spcCol="38100" rtlCol="0" anchor="t" anchorCtr="0">
            <a:spAutoFit/>
          </a:bodyPr>
          <a:lstStyle/>
          <a:p>
            <a:pPr defTabSz="825500" hangingPunct="0"/>
            <a:r>
              <a:rPr lang="en-US" sz="9600" b="1" dirty="0">
                <a:solidFill>
                  <a:srgbClr val="2D8DD7"/>
                </a:solidFill>
                <a:latin typeface="Arial"/>
                <a:ea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312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/>
        </p:nvSpPr>
        <p:spPr>
          <a:xfrm>
            <a:off x="748103" y="386413"/>
            <a:ext cx="22161060" cy="1039955"/>
          </a:xfrm>
          <a:prstGeom prst="rect">
            <a:avLst/>
          </a:prstGeom>
          <a:noFill/>
          <a:ln>
            <a:noFill/>
          </a:ln>
        </p:spPr>
        <p:txBody>
          <a:bodyPr lIns="91412" tIns="45693" rIns="91412" bIns="45693" anchor="t" anchorCtr="0">
            <a:noAutofit/>
          </a:bodyPr>
          <a:lstStyle/>
          <a:p>
            <a:pPr>
              <a:buClr>
                <a:srgbClr val="2D8DD7"/>
              </a:buClr>
              <a:buSzPct val="25000"/>
            </a:pPr>
            <a:r>
              <a:rPr lang="en-US" sz="6000" b="1" dirty="0" smtClean="0">
                <a:solidFill>
                  <a:srgbClr val="2D8DD7"/>
                </a:solidFill>
                <a:sym typeface="Lucida Grande" charset="0"/>
              </a:rPr>
              <a:t>Enabling Alerting Authorities with CAP</a:t>
            </a:r>
            <a:endParaRPr lang="en-US" sz="6000" b="1" dirty="0">
              <a:solidFill>
                <a:srgbClr val="2D8DD7"/>
              </a:solidFill>
              <a:sym typeface="Lucida Grande" charset="0"/>
            </a:endParaRPr>
          </a:p>
          <a:p>
            <a:pPr>
              <a:buClr>
                <a:srgbClr val="2D8DD7"/>
              </a:buClr>
              <a:buSzPct val="25000"/>
            </a:pPr>
            <a:endParaRPr lang="en-US" dirty="0"/>
          </a:p>
        </p:txBody>
      </p:sp>
      <p:pic>
        <p:nvPicPr>
          <p:cNvPr id="1026" name="Picture 2" descr="Database Lock Icon — Aesthetica 2.0 Set: secured storage, log in server, lock database, lock data, detai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39" y="2872009"/>
            <a:ext cx="2599332" cy="18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7057" y="1607262"/>
            <a:ext cx="10516999" cy="1305302"/>
          </a:xfrm>
          <a:prstGeom prst="rect">
            <a:avLst/>
          </a:prstGeom>
          <a:noFill/>
        </p:spPr>
        <p:txBody>
          <a:bodyPr wrap="none" lIns="195398" tIns="97699" rIns="195398" bIns="97699" rtlCol="0">
            <a:spAutoFit/>
          </a:bodyPr>
          <a:lstStyle/>
          <a:p>
            <a:pPr algn="ctr"/>
            <a:r>
              <a:rPr lang="en-US" sz="3600" b="1" dirty="0">
                <a:solidFill>
                  <a:srgbClr val="2D8DD7"/>
                </a:solidFill>
              </a:rPr>
              <a:t>1) WMO Registry of Alerting Authorities (HKO)</a:t>
            </a:r>
          </a:p>
          <a:p>
            <a:pPr algn="ctr"/>
            <a:r>
              <a:rPr lang="en-US" sz="3600" dirty="0" smtClean="0"/>
              <a:t>Authenticates authorized alert creators</a:t>
            </a:r>
            <a:endParaRPr lang="en-US" sz="3600" dirty="0"/>
          </a:p>
        </p:txBody>
      </p:sp>
      <p:sp>
        <p:nvSpPr>
          <p:cNvPr id="6" name="AutoShape 6" descr="Image result for radio waves"/>
          <p:cNvSpPr>
            <a:spLocks noChangeAspect="1" noChangeArrowheads="1"/>
          </p:cNvSpPr>
          <p:nvPr/>
        </p:nvSpPr>
        <p:spPr bwMode="auto">
          <a:xfrm>
            <a:off x="377201" y="-254934"/>
            <a:ext cx="739005" cy="53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5398" tIns="97699" rIns="195398" bIns="976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Image result for radio waves"/>
          <p:cNvSpPr>
            <a:spLocks noChangeAspect="1" noChangeArrowheads="1"/>
          </p:cNvSpPr>
          <p:nvPr/>
        </p:nvSpPr>
        <p:spPr bwMode="auto">
          <a:xfrm>
            <a:off x="746703" y="14007"/>
            <a:ext cx="739005" cy="53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5398" tIns="97699" rIns="195398" bIns="976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Image result for radio waves"/>
          <p:cNvSpPr>
            <a:spLocks noChangeAspect="1" noChangeArrowheads="1"/>
          </p:cNvSpPr>
          <p:nvPr/>
        </p:nvSpPr>
        <p:spPr bwMode="auto">
          <a:xfrm>
            <a:off x="1116206" y="282949"/>
            <a:ext cx="739005" cy="53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5398" tIns="97699" rIns="195398" bIns="9769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0715577" y="5456144"/>
            <a:ext cx="6922717" cy="7379509"/>
            <a:chOff x="10715577" y="5456144"/>
            <a:chExt cx="6922717" cy="7379509"/>
          </a:xfrm>
        </p:grpSpPr>
        <p:sp>
          <p:nvSpPr>
            <p:cNvPr id="15" name="TextBox 14"/>
            <p:cNvSpPr txBox="1"/>
            <p:nvPr/>
          </p:nvSpPr>
          <p:spPr>
            <a:xfrm>
              <a:off x="10715577" y="10176134"/>
              <a:ext cx="6922717" cy="2659519"/>
            </a:xfrm>
            <a:prstGeom prst="rect">
              <a:avLst/>
            </a:prstGeom>
            <a:noFill/>
          </p:spPr>
          <p:txBody>
            <a:bodyPr wrap="square" lIns="195398" tIns="97699" rIns="195398" bIns="97699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2D8DD7"/>
                  </a:solidFill>
                </a:rPr>
                <a:t>3) WMO Alert Hub</a:t>
              </a:r>
            </a:p>
            <a:p>
              <a:pPr algn="ctr"/>
              <a:r>
                <a:rPr lang="en-US" sz="4000" dirty="0" smtClean="0"/>
                <a:t>Enables Publishers to post alerts and Subscribers to</a:t>
              </a:r>
            </a:p>
            <a:p>
              <a:pPr algn="ctr"/>
              <a:r>
                <a:rPr lang="en-US" sz="4000" dirty="0" smtClean="0"/>
                <a:t>receive Authority’s alerts</a:t>
              </a:r>
            </a:p>
          </p:txBody>
        </p:sp>
        <p:pic>
          <p:nvPicPr>
            <p:cNvPr id="1028" name="Picture 4" descr="http://www.androidpolice.com/wp-content/themes/ap2/ap_resize/ap_resize.php?src=http%3A%2F%2Fwww.androidpolice.com%2Fwp-content%2Fuploads%2F2015%2F03%2Fnexus2cee_4111iBHHDFL-150x150.jpg&amp;w=150&amp;h=150&amp;zc=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577" y="5456144"/>
              <a:ext cx="6722577" cy="489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6052599" y="1829989"/>
            <a:ext cx="7721801" cy="10505907"/>
            <a:chOff x="16052599" y="1829989"/>
            <a:chExt cx="7721801" cy="10505907"/>
          </a:xfrm>
        </p:grpSpPr>
        <p:sp>
          <p:nvSpPr>
            <p:cNvPr id="17" name="TextBox 16"/>
            <p:cNvSpPr txBox="1"/>
            <p:nvPr/>
          </p:nvSpPr>
          <p:spPr>
            <a:xfrm>
              <a:off x="17161108" y="1829989"/>
              <a:ext cx="6613292" cy="1674634"/>
            </a:xfrm>
            <a:prstGeom prst="rect">
              <a:avLst/>
            </a:prstGeom>
            <a:noFill/>
          </p:spPr>
          <p:txBody>
            <a:bodyPr wrap="square" lIns="195398" tIns="97699" rIns="195398" bIns="97699" rtlCol="0">
              <a:spAutoFit/>
            </a:bodyPr>
            <a:lstStyle/>
            <a:p>
              <a:pPr algn="ctr"/>
              <a:r>
                <a:rPr lang="en-US" sz="3200" b="1" dirty="0" smtClean="0"/>
                <a:t>Alert Subscribers &amp; Citizens receive alerts from their country’s Alerting Authority(s)</a:t>
              </a:r>
              <a:endParaRPr lang="en-US" sz="3200" b="1" dirty="0"/>
            </a:p>
          </p:txBody>
        </p:sp>
        <p:pic>
          <p:nvPicPr>
            <p:cNvPr id="1036" name="Picture 12" descr="http://www.jgenvironmental.co.uk/wp-content/uploads/2013/03/radio-waves-hi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27603" y="3438326"/>
              <a:ext cx="1595580" cy="1277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28780" y="6740848"/>
              <a:ext cx="2193221" cy="1596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3788" y="8628969"/>
              <a:ext cx="2263204" cy="161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0081" y="4799395"/>
              <a:ext cx="1990623" cy="1754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eft-Right Arrow 12"/>
            <p:cNvSpPr/>
            <p:nvPr/>
          </p:nvSpPr>
          <p:spPr>
            <a:xfrm rot="20208819">
              <a:off x="16258117" y="5406734"/>
              <a:ext cx="2217016" cy="51537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5398" tIns="97699" rIns="195398" bIns="97699" rtlCol="0" anchor="ctr"/>
            <a:lstStyle/>
            <a:p>
              <a:pPr algn="ctr"/>
              <a:endParaRPr lang="en-US"/>
            </a:p>
          </p:txBody>
        </p:sp>
        <p:sp>
          <p:nvSpPr>
            <p:cNvPr id="37" name="Left-Right Arrow 36"/>
            <p:cNvSpPr/>
            <p:nvPr/>
          </p:nvSpPr>
          <p:spPr>
            <a:xfrm>
              <a:off x="16258117" y="6723529"/>
              <a:ext cx="2217016" cy="51537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5398" tIns="97699" rIns="195398" bIns="97699" rtlCol="0" anchor="ctr"/>
            <a:lstStyle/>
            <a:p>
              <a:pPr algn="ctr"/>
              <a:endParaRPr lang="en-US"/>
            </a:p>
          </p:txBody>
        </p:sp>
        <p:sp>
          <p:nvSpPr>
            <p:cNvPr id="38" name="Left-Right Arrow 37"/>
            <p:cNvSpPr/>
            <p:nvPr/>
          </p:nvSpPr>
          <p:spPr>
            <a:xfrm>
              <a:off x="16258117" y="7956275"/>
              <a:ext cx="2217016" cy="51537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5398" tIns="97699" rIns="195398" bIns="97699"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8911937" y="10587778"/>
              <a:ext cx="2826911" cy="1748118"/>
              <a:chOff x="7216051" y="6248400"/>
              <a:chExt cx="1434121" cy="1066800"/>
            </a:xfrm>
          </p:grpSpPr>
          <p:pic>
            <p:nvPicPr>
              <p:cNvPr id="1049" name="Picture 2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6051" y="6248400"/>
                <a:ext cx="1434121" cy="1066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7" name="Picture 2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6051" y="6248400"/>
                <a:ext cx="1424163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6" name="Left-Right Arrow 45"/>
            <p:cNvSpPr/>
            <p:nvPr/>
          </p:nvSpPr>
          <p:spPr>
            <a:xfrm rot="2311511">
              <a:off x="16052599" y="9455977"/>
              <a:ext cx="2217016" cy="51537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5398" tIns="97699" rIns="195398" bIns="97699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485709" y="4548283"/>
            <a:ext cx="11182192" cy="8838105"/>
            <a:chOff x="1485709" y="4548283"/>
            <a:chExt cx="11182192" cy="8838105"/>
          </a:xfrm>
        </p:grpSpPr>
        <p:sp>
          <p:nvSpPr>
            <p:cNvPr id="12" name="Right Arrow 11"/>
            <p:cNvSpPr/>
            <p:nvPr/>
          </p:nvSpPr>
          <p:spPr>
            <a:xfrm>
              <a:off x="11307930" y="7295029"/>
              <a:ext cx="1359971" cy="60511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5398" tIns="97699" rIns="195398" bIns="97699"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485709" y="4548283"/>
              <a:ext cx="9189140" cy="8838105"/>
              <a:chOff x="1485709" y="4548283"/>
              <a:chExt cx="9189140" cy="883810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485709" y="10111316"/>
                <a:ext cx="9189140" cy="3275072"/>
              </a:xfrm>
              <a:prstGeom prst="rect">
                <a:avLst/>
              </a:prstGeom>
              <a:noFill/>
            </p:spPr>
            <p:txBody>
              <a:bodyPr wrap="square" lIns="195398" tIns="97699" rIns="195398" bIns="97699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2D8DD7"/>
                    </a:solidFill>
                  </a:rPr>
                  <a:t>2) Local Alerts Platform</a:t>
                </a:r>
              </a:p>
              <a:p>
                <a:pPr algn="ctr"/>
                <a:r>
                  <a:rPr lang="en-US" sz="4000" dirty="0" smtClean="0"/>
                  <a:t>Authorized users create/approve alerts on the Local Alerts Platform which attributes Alerting Authority as source and distributes alerts to  Alert Hub</a:t>
                </a:r>
                <a:endParaRPr lang="en-US" sz="4000" dirty="0"/>
              </a:p>
            </p:txBody>
          </p:sp>
          <p:pic>
            <p:nvPicPr>
              <p:cNvPr id="1045" name="Picture 2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6976" y="5145812"/>
                <a:ext cx="895343" cy="585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ight Arrow 28"/>
              <p:cNvSpPr/>
              <p:nvPr/>
            </p:nvSpPr>
            <p:spPr>
              <a:xfrm rot="16200000">
                <a:off x="6194850" y="4907547"/>
                <a:ext cx="989850" cy="83138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95398" tIns="97699" rIns="195398" bIns="97699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5400000">
                <a:off x="7539757" y="4907548"/>
                <a:ext cx="989850" cy="83138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95398" tIns="97699" rIns="195398" bIns="97699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3610466" y="4548283"/>
                <a:ext cx="2467295" cy="1182191"/>
              </a:xfrm>
              <a:prstGeom prst="rect">
                <a:avLst/>
              </a:prstGeom>
              <a:noFill/>
            </p:spPr>
            <p:txBody>
              <a:bodyPr wrap="none" lIns="195398" tIns="97699" rIns="195398" bIns="97699" rtlCol="0">
                <a:spAutoFit/>
              </a:bodyPr>
              <a:lstStyle/>
              <a:p>
                <a:pPr algn="ctr"/>
                <a:r>
                  <a:rPr lang="en-US" sz="3200" dirty="0" smtClean="0"/>
                  <a:t>Authorized </a:t>
                </a:r>
              </a:p>
              <a:p>
                <a:pPr algn="ctr"/>
                <a:r>
                  <a:rPr lang="en-US" sz="3200" dirty="0" smtClean="0"/>
                  <a:t>Users login</a:t>
                </a:r>
                <a:endParaRPr lang="en-US" sz="3200" dirty="0"/>
              </a:p>
            </p:txBody>
          </p:sp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834" y="6007631"/>
                <a:ext cx="8110914" cy="3954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045646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28dKmeqk.2LlA0UzQ8B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FjCpaJEEuW7D9P735Hd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jSJuip06YNxTsDcyIcg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Q7WbpnNECUeu72B0vj2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oIvoZFaUGd5sH.karlK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tDNiCzIU.ZLYarAYz_Gw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Wx6YloDkGy_kS_F_XBgQ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VsWh42skWMQ9rV_qByXQ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KVKGmdkSUA61x9_QId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vAFrcGwEK81CTHhYdE7g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kWylrfjkasb5WPvteMY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rYnzPg80iGV6nDsYa3_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pq.3zDmkSx7CTl.T46TQ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jSJuip06YNxTsDcyIcg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28dKmeqk.2LlA0UzQ8Bg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FjCpaJEEuW7D9P735Hdw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Q7WbpnNECUeu72B0vj2w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oIvoZFaUGd5sH.karlKg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tDNiCzIU.ZLYarAYz_Gw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Wx6YloDkGy_kS_F_XBg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VsWh42skWMQ9rV_qByXQ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KVKGmdkSUA61x9_QIdA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vAFrcGwEK81CTHhYdE7g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kWylrfjkasb5WPvteMYw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rYnzPg80iGV6nDsYa3_g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pq.3zDmkSx7CTl.T46TQ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2E3434"/>
      </a:dk1>
      <a:lt1>
        <a:sysClr val="window" lastClr="FFFFFF"/>
      </a:lt1>
      <a:dk2>
        <a:srgbClr val="113059"/>
      </a:dk2>
      <a:lt2>
        <a:srgbClr val="BCC7C9"/>
      </a:lt2>
      <a:accent1>
        <a:srgbClr val="060A0F"/>
      </a:accent1>
      <a:accent2>
        <a:srgbClr val="4090C1"/>
      </a:accent2>
      <a:accent3>
        <a:srgbClr val="A4B4B4"/>
      </a:accent3>
      <a:accent4>
        <a:srgbClr val="0C2F69"/>
      </a:accent4>
      <a:accent5>
        <a:srgbClr val="5BA3D0"/>
      </a:accent5>
      <a:accent6>
        <a:srgbClr val="B8BCC6"/>
      </a:accent6>
      <a:hlink>
        <a:srgbClr val="104AA0"/>
      </a:hlink>
      <a:folHlink>
        <a:srgbClr val="0A2D6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8ED3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<a:prstTxWarp prst="textNoShape">
          <a:avLst/>
        </a:prstTxWarp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 dirty="0" smtClean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45720" rIns="50800" bIns="45720" numCol="1" spcCol="38100" rtlCol="0" anchor="t" anchorCtr="0">
        <a:spAutoFit/>
      </a:bodyPr>
      <a:lstStyle>
        <a:defPPr defTabSz="825500" hangingPunct="0">
          <a:defRPr sz="2200" dirty="0">
            <a:solidFill>
              <a:srgbClr val="6B6B6E"/>
            </a:solidFill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12158</TotalTime>
  <Words>495</Words>
  <Application>Microsoft Office PowerPoint</Application>
  <PresentationFormat>Custom</PresentationFormat>
  <Paragraphs>143</Paragraphs>
  <Slides>14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CAP and The Weather Company’s                    Local Alert Platform  Enabling Meteorological Alerting Authorities  to create and communicate alerts to protect citizens’ lives and their property </vt:lpstr>
      <vt:lpstr>PowerPoint Presentation</vt:lpstr>
      <vt:lpstr>PowerPoint Presentation</vt:lpstr>
      <vt:lpstr>PowerPoint Presentation</vt:lpstr>
      <vt:lpstr>Global Meteorological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Weather Channel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jason.geer@weather.com</dc:creator>
  <cp:lastModifiedBy>Jason Geer</cp:lastModifiedBy>
  <cp:revision>231</cp:revision>
  <dcterms:created xsi:type="dcterms:W3CDTF">2015-01-13T00:29:47Z</dcterms:created>
  <dcterms:modified xsi:type="dcterms:W3CDTF">2015-09-24T05:54:17Z</dcterms:modified>
</cp:coreProperties>
</file>