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44" r:id="rId2"/>
    <p:sldId id="437" r:id="rId3"/>
    <p:sldId id="436" r:id="rId4"/>
    <p:sldId id="438" r:id="rId5"/>
    <p:sldId id="439" r:id="rId6"/>
    <p:sldId id="440" r:id="rId7"/>
    <p:sldId id="441" r:id="rId8"/>
    <p:sldId id="446" r:id="rId9"/>
    <p:sldId id="442" r:id="rId10"/>
    <p:sldId id="447" r:id="rId11"/>
    <p:sldId id="448" r:id="rId12"/>
    <p:sldId id="450" r:id="rId13"/>
    <p:sldId id="451" r:id="rId14"/>
    <p:sldId id="452" r:id="rId15"/>
    <p:sldId id="449" r:id="rId16"/>
    <p:sldId id="456" r:id="rId17"/>
    <p:sldId id="454" r:id="rId18"/>
    <p:sldId id="453" r:id="rId19"/>
    <p:sldId id="444" r:id="rId20"/>
    <p:sldId id="445" r:id="rId21"/>
    <p:sldId id="311" r:id="rId22"/>
    <p:sldId id="455" r:id="rId23"/>
  </p:sldIdLst>
  <p:sldSz cx="9144000" cy="6858000" type="screen4x3"/>
  <p:notesSz cx="7019925" cy="9305925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922" y="4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Libro2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radarChart>
        <c:radarStyle val="marker"/>
        <c:varyColors val="0"/>
        <c:ser>
          <c:idx val="0"/>
          <c:order val="0"/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Hoja1!$B$24:$B$27</c:f>
              <c:strCache>
                <c:ptCount val="4"/>
                <c:pt idx="0">
                  <c:v>CAP Feeders</c:v>
                </c:pt>
                <c:pt idx="1">
                  <c:v>MHEWS with CAP to Alert Public</c:v>
                </c:pt>
                <c:pt idx="2">
                  <c:v>Regulation</c:v>
                </c:pt>
                <c:pt idx="3">
                  <c:v>Promotion</c:v>
                </c:pt>
              </c:strCache>
            </c:strRef>
          </c:cat>
          <c:val>
            <c:numRef>
              <c:f>Hoja1!$C$24:$C$27</c:f>
              <c:numCache>
                <c:formatCode>General</c:formatCode>
                <c:ptCount val="4"/>
                <c:pt idx="0" formatCode="_-* #,##0_-;\-* #,##0_-;_-* &quot;-&quot;??_-;_-@_-">
                  <c:v>2.1428571428571428</c:v>
                </c:pt>
                <c:pt idx="1">
                  <c:v>0</c:v>
                </c:pt>
                <c:pt idx="2">
                  <c:v>5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920-4CE3-9AC9-6CD89BF0F9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39674712"/>
        <c:axId val="639677664"/>
      </c:radarChart>
      <c:catAx>
        <c:axId val="639674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639677664"/>
        <c:crosses val="autoZero"/>
        <c:auto val="1"/>
        <c:lblAlgn val="ctr"/>
        <c:lblOffset val="100"/>
        <c:noMultiLvlLbl val="0"/>
      </c:catAx>
      <c:valAx>
        <c:axId val="6396776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6396747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591E38-06A4-4B13-97A0-FEB5C637B5EE}" type="doc">
      <dgm:prSet loTypeId="urn:microsoft.com/office/officeart/2008/layout/LinedList" loCatId="list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990E0245-B67A-4985-97F0-949544F3E132}">
      <dgm:prSet phldrT="[Texto]" custT="1"/>
      <dgm:spPr/>
      <dgm:t>
        <a:bodyPr/>
        <a:lstStyle/>
        <a:p>
          <a:r>
            <a:rPr lang="en-US" sz="2400" b="1" kern="1200" noProof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/>
              </a:solidFill>
              <a:latin typeface="+mn-lt"/>
              <a:ea typeface="+mn-ea"/>
              <a:cs typeface="+mn-cs"/>
            </a:rPr>
            <a:t>Regulation</a:t>
          </a:r>
          <a:endParaRPr lang="en-US" sz="2400" b="1" kern="1200" noProof="0" dirty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solidFill>
              <a:schemeClr val="tx1"/>
            </a:solidFill>
            <a:latin typeface="+mn-lt"/>
            <a:ea typeface="+mn-ea"/>
            <a:cs typeface="+mn-cs"/>
          </a:endParaRPr>
        </a:p>
      </dgm:t>
    </dgm:pt>
    <dgm:pt modelId="{E737BA3A-2F5F-4A79-8769-88013903A9C3}" type="parTrans" cxnId="{7B0E5D4F-FA28-4278-BD73-5CD4DF854DC6}">
      <dgm:prSet/>
      <dgm:spPr/>
      <dgm:t>
        <a:bodyPr/>
        <a:lstStyle/>
        <a:p>
          <a:endParaRPr lang="en-US" noProof="0" dirty="0"/>
        </a:p>
      </dgm:t>
    </dgm:pt>
    <dgm:pt modelId="{CEC10381-CBB2-474D-98FD-0BA13193B70D}" type="sibTrans" cxnId="{7B0E5D4F-FA28-4278-BD73-5CD4DF854DC6}">
      <dgm:prSet/>
      <dgm:spPr/>
      <dgm:t>
        <a:bodyPr/>
        <a:lstStyle/>
        <a:p>
          <a:endParaRPr lang="en-US" noProof="0" dirty="0"/>
        </a:p>
      </dgm:t>
    </dgm:pt>
    <dgm:pt modelId="{B48994B0-110C-4131-92F9-3106CFBF167B}">
      <dgm:prSet/>
      <dgm:spPr/>
      <dgm:t>
        <a:bodyPr/>
        <a:lstStyle/>
        <a:p>
          <a:r>
            <a:rPr lang="en-US" noProof="0" dirty="0" smtClean="0"/>
            <a:t>Promote States adaptation of CAP</a:t>
          </a:r>
          <a:endParaRPr lang="en-US" noProof="0" dirty="0"/>
        </a:p>
      </dgm:t>
    </dgm:pt>
    <dgm:pt modelId="{6C81C9D8-954A-4328-B9C0-CA4870EAEA06}" type="parTrans" cxnId="{E05BBF5D-94FB-4213-8061-659F4D14A655}">
      <dgm:prSet/>
      <dgm:spPr/>
      <dgm:t>
        <a:bodyPr/>
        <a:lstStyle/>
        <a:p>
          <a:endParaRPr lang="en-US" noProof="0" dirty="0"/>
        </a:p>
      </dgm:t>
    </dgm:pt>
    <dgm:pt modelId="{779D5563-7B28-46CE-AC3C-B9F7131933E7}" type="sibTrans" cxnId="{E05BBF5D-94FB-4213-8061-659F4D14A655}">
      <dgm:prSet/>
      <dgm:spPr/>
      <dgm:t>
        <a:bodyPr/>
        <a:lstStyle/>
        <a:p>
          <a:endParaRPr lang="en-US" noProof="0" dirty="0"/>
        </a:p>
      </dgm:t>
    </dgm:pt>
    <dgm:pt modelId="{69193DBD-9CFE-4A29-B2D0-38A1DDE51917}" type="pres">
      <dgm:prSet presAssocID="{03591E38-06A4-4B13-97A0-FEB5C637B5EE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MX"/>
        </a:p>
      </dgm:t>
    </dgm:pt>
    <dgm:pt modelId="{1E72C1CD-C79B-40BB-8D1E-0E6625D3528B}" type="pres">
      <dgm:prSet presAssocID="{990E0245-B67A-4985-97F0-949544F3E132}" presName="thickLine" presStyleLbl="alignNode1" presStyleIdx="0" presStyleCnt="1"/>
      <dgm:spPr/>
    </dgm:pt>
    <dgm:pt modelId="{3F9FAE82-748E-4A28-A3A5-8105B98A0F00}" type="pres">
      <dgm:prSet presAssocID="{990E0245-B67A-4985-97F0-949544F3E132}" presName="horz1" presStyleCnt="0"/>
      <dgm:spPr/>
    </dgm:pt>
    <dgm:pt modelId="{86FB13B8-89F8-46E9-85FB-B396AC2063C4}" type="pres">
      <dgm:prSet presAssocID="{990E0245-B67A-4985-97F0-949544F3E132}" presName="tx1" presStyleLbl="revTx" presStyleIdx="0" presStyleCnt="2"/>
      <dgm:spPr/>
      <dgm:t>
        <a:bodyPr/>
        <a:lstStyle/>
        <a:p>
          <a:endParaRPr lang="es-MX"/>
        </a:p>
      </dgm:t>
    </dgm:pt>
    <dgm:pt modelId="{2629B7B1-2384-4BA2-84FD-18D21B7AE890}" type="pres">
      <dgm:prSet presAssocID="{990E0245-B67A-4985-97F0-949544F3E132}" presName="vert1" presStyleCnt="0"/>
      <dgm:spPr/>
    </dgm:pt>
    <dgm:pt modelId="{94AB5B29-3F42-40CE-BB28-7B0B225840FE}" type="pres">
      <dgm:prSet presAssocID="{B48994B0-110C-4131-92F9-3106CFBF167B}" presName="vertSpace2a" presStyleCnt="0"/>
      <dgm:spPr/>
    </dgm:pt>
    <dgm:pt modelId="{9470CAF8-5ABD-4A4A-B6A3-346FFC0AFEA2}" type="pres">
      <dgm:prSet presAssocID="{B48994B0-110C-4131-92F9-3106CFBF167B}" presName="horz2" presStyleCnt="0"/>
      <dgm:spPr/>
    </dgm:pt>
    <dgm:pt modelId="{DAF195CF-2A48-42D6-88A7-9336967DC0F0}" type="pres">
      <dgm:prSet presAssocID="{B48994B0-110C-4131-92F9-3106CFBF167B}" presName="horzSpace2" presStyleCnt="0"/>
      <dgm:spPr/>
    </dgm:pt>
    <dgm:pt modelId="{54C8199E-B6E9-4C7A-A72B-E56603344109}" type="pres">
      <dgm:prSet presAssocID="{B48994B0-110C-4131-92F9-3106CFBF167B}" presName="tx2" presStyleLbl="revTx" presStyleIdx="1" presStyleCnt="2"/>
      <dgm:spPr/>
      <dgm:t>
        <a:bodyPr/>
        <a:lstStyle/>
        <a:p>
          <a:endParaRPr lang="es-MX"/>
        </a:p>
      </dgm:t>
    </dgm:pt>
    <dgm:pt modelId="{8CB5C7D9-5D8D-47CE-87F6-4924500C8D0C}" type="pres">
      <dgm:prSet presAssocID="{B48994B0-110C-4131-92F9-3106CFBF167B}" presName="vert2" presStyleCnt="0"/>
      <dgm:spPr/>
    </dgm:pt>
    <dgm:pt modelId="{6CBBF666-CD73-46CB-9FAF-743483B69410}" type="pres">
      <dgm:prSet presAssocID="{B48994B0-110C-4131-92F9-3106CFBF167B}" presName="thinLine2b" presStyleLbl="callout" presStyleIdx="0" presStyleCnt="1"/>
      <dgm:spPr/>
    </dgm:pt>
    <dgm:pt modelId="{F2341804-D1A3-4775-BB37-ECFD4AE9CCD0}" type="pres">
      <dgm:prSet presAssocID="{B48994B0-110C-4131-92F9-3106CFBF167B}" presName="vertSpace2b" presStyleCnt="0"/>
      <dgm:spPr/>
    </dgm:pt>
  </dgm:ptLst>
  <dgm:cxnLst>
    <dgm:cxn modelId="{1E8A2F59-6D95-494B-8760-F6D69ADA06BC}" type="presOf" srcId="{03591E38-06A4-4B13-97A0-FEB5C637B5EE}" destId="{69193DBD-9CFE-4A29-B2D0-38A1DDE51917}" srcOrd="0" destOrd="0" presId="urn:microsoft.com/office/officeart/2008/layout/LinedList"/>
    <dgm:cxn modelId="{D28C3169-592B-4FC6-9726-D4242F71D2F6}" type="presOf" srcId="{990E0245-B67A-4985-97F0-949544F3E132}" destId="{86FB13B8-89F8-46E9-85FB-B396AC2063C4}" srcOrd="0" destOrd="0" presId="urn:microsoft.com/office/officeart/2008/layout/LinedList"/>
    <dgm:cxn modelId="{7B0E5D4F-FA28-4278-BD73-5CD4DF854DC6}" srcId="{03591E38-06A4-4B13-97A0-FEB5C637B5EE}" destId="{990E0245-B67A-4985-97F0-949544F3E132}" srcOrd="0" destOrd="0" parTransId="{E737BA3A-2F5F-4A79-8769-88013903A9C3}" sibTransId="{CEC10381-CBB2-474D-98FD-0BA13193B70D}"/>
    <dgm:cxn modelId="{E05BBF5D-94FB-4213-8061-659F4D14A655}" srcId="{990E0245-B67A-4985-97F0-949544F3E132}" destId="{B48994B0-110C-4131-92F9-3106CFBF167B}" srcOrd="0" destOrd="0" parTransId="{6C81C9D8-954A-4328-B9C0-CA4870EAEA06}" sibTransId="{779D5563-7B28-46CE-AC3C-B9F7131933E7}"/>
    <dgm:cxn modelId="{EE5D7A8C-DE6C-45E4-B7F5-EE6231F95675}" type="presOf" srcId="{B48994B0-110C-4131-92F9-3106CFBF167B}" destId="{54C8199E-B6E9-4C7A-A72B-E56603344109}" srcOrd="0" destOrd="0" presId="urn:microsoft.com/office/officeart/2008/layout/LinedList"/>
    <dgm:cxn modelId="{FDFAF04B-6402-44F1-BBBB-70AA946248C5}" type="presParOf" srcId="{69193DBD-9CFE-4A29-B2D0-38A1DDE51917}" destId="{1E72C1CD-C79B-40BB-8D1E-0E6625D3528B}" srcOrd="0" destOrd="0" presId="urn:microsoft.com/office/officeart/2008/layout/LinedList"/>
    <dgm:cxn modelId="{0FE08C12-9EDA-410F-B47F-CB724E5AE6C9}" type="presParOf" srcId="{69193DBD-9CFE-4A29-B2D0-38A1DDE51917}" destId="{3F9FAE82-748E-4A28-A3A5-8105B98A0F00}" srcOrd="1" destOrd="0" presId="urn:microsoft.com/office/officeart/2008/layout/LinedList"/>
    <dgm:cxn modelId="{DE148F0E-558F-4596-BCCD-6B9FDF589062}" type="presParOf" srcId="{3F9FAE82-748E-4A28-A3A5-8105B98A0F00}" destId="{86FB13B8-89F8-46E9-85FB-B396AC2063C4}" srcOrd="0" destOrd="0" presId="urn:microsoft.com/office/officeart/2008/layout/LinedList"/>
    <dgm:cxn modelId="{E0DEFD38-89AF-4F98-9FA0-F2C1BECE7D32}" type="presParOf" srcId="{3F9FAE82-748E-4A28-A3A5-8105B98A0F00}" destId="{2629B7B1-2384-4BA2-84FD-18D21B7AE890}" srcOrd="1" destOrd="0" presId="urn:microsoft.com/office/officeart/2008/layout/LinedList"/>
    <dgm:cxn modelId="{2A46A402-77D1-4B5F-9565-DE324B5D3838}" type="presParOf" srcId="{2629B7B1-2384-4BA2-84FD-18D21B7AE890}" destId="{94AB5B29-3F42-40CE-BB28-7B0B225840FE}" srcOrd="0" destOrd="0" presId="urn:microsoft.com/office/officeart/2008/layout/LinedList"/>
    <dgm:cxn modelId="{469E1A32-F85B-4F78-959C-405BC095B642}" type="presParOf" srcId="{2629B7B1-2384-4BA2-84FD-18D21B7AE890}" destId="{9470CAF8-5ABD-4A4A-B6A3-346FFC0AFEA2}" srcOrd="1" destOrd="0" presId="urn:microsoft.com/office/officeart/2008/layout/LinedList"/>
    <dgm:cxn modelId="{07D9175E-A13C-47D8-8777-C17CBA792E6E}" type="presParOf" srcId="{9470CAF8-5ABD-4A4A-B6A3-346FFC0AFEA2}" destId="{DAF195CF-2A48-42D6-88A7-9336967DC0F0}" srcOrd="0" destOrd="0" presId="urn:microsoft.com/office/officeart/2008/layout/LinedList"/>
    <dgm:cxn modelId="{018E5404-43F3-4C08-9F05-413855042213}" type="presParOf" srcId="{9470CAF8-5ABD-4A4A-B6A3-346FFC0AFEA2}" destId="{54C8199E-B6E9-4C7A-A72B-E56603344109}" srcOrd="1" destOrd="0" presId="urn:microsoft.com/office/officeart/2008/layout/LinedList"/>
    <dgm:cxn modelId="{0B4D9BEA-BB4E-4462-A3FB-2CBDCBA2ACAC}" type="presParOf" srcId="{9470CAF8-5ABD-4A4A-B6A3-346FFC0AFEA2}" destId="{8CB5C7D9-5D8D-47CE-87F6-4924500C8D0C}" srcOrd="2" destOrd="0" presId="urn:microsoft.com/office/officeart/2008/layout/LinedList"/>
    <dgm:cxn modelId="{0FBF24BB-611B-41A6-9E01-234188B3259E}" type="presParOf" srcId="{2629B7B1-2384-4BA2-84FD-18D21B7AE890}" destId="{6CBBF666-CD73-46CB-9FAF-743483B69410}" srcOrd="2" destOrd="0" presId="urn:microsoft.com/office/officeart/2008/layout/LinedList"/>
    <dgm:cxn modelId="{9D1C5BE9-07B5-4046-BC3B-6B5FD293BD59}" type="presParOf" srcId="{2629B7B1-2384-4BA2-84FD-18D21B7AE890}" destId="{F2341804-D1A3-4775-BB37-ECFD4AE9CCD0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3591E38-06A4-4B13-97A0-FEB5C637B5EE}" type="doc">
      <dgm:prSet loTypeId="urn:microsoft.com/office/officeart/2008/layout/LinedList" loCatId="list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990E0245-B67A-4985-97F0-949544F3E132}">
      <dgm:prSet phldrT="[Texto]" custT="1"/>
      <dgm:spPr/>
      <dgm:t>
        <a:bodyPr/>
        <a:lstStyle/>
        <a:p>
          <a:r>
            <a:rPr lang="en-US" sz="2400" b="1" kern="1200" dirty="0" err="1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/>
              </a:solidFill>
              <a:latin typeface="+mn-lt"/>
              <a:ea typeface="+mn-ea"/>
              <a:cs typeface="+mn-cs"/>
            </a:rPr>
            <a:t>Analisys</a:t>
          </a:r>
          <a:r>
            <a:rPr lang="en-US" sz="2400" b="1" kern="120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/>
              </a:solidFill>
              <a:latin typeface="+mn-lt"/>
              <a:ea typeface="+mn-ea"/>
              <a:cs typeface="+mn-cs"/>
            </a:rPr>
            <a:t> and CAP Mexico Strategical components development</a:t>
          </a:r>
          <a:endParaRPr lang="es-MX" sz="2400" b="1" kern="1200" dirty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solidFill>
              <a:schemeClr val="tx1"/>
            </a:solidFill>
            <a:latin typeface="+mn-lt"/>
            <a:ea typeface="+mn-ea"/>
            <a:cs typeface="+mn-cs"/>
          </a:endParaRPr>
        </a:p>
      </dgm:t>
    </dgm:pt>
    <dgm:pt modelId="{E737BA3A-2F5F-4A79-8769-88013903A9C3}" type="parTrans" cxnId="{7B0E5D4F-FA28-4278-BD73-5CD4DF854DC6}">
      <dgm:prSet/>
      <dgm:spPr/>
      <dgm:t>
        <a:bodyPr/>
        <a:lstStyle/>
        <a:p>
          <a:endParaRPr lang="es-MX"/>
        </a:p>
      </dgm:t>
    </dgm:pt>
    <dgm:pt modelId="{CEC10381-CBB2-474D-98FD-0BA13193B70D}" type="sibTrans" cxnId="{7B0E5D4F-FA28-4278-BD73-5CD4DF854DC6}">
      <dgm:prSet/>
      <dgm:spPr/>
      <dgm:t>
        <a:bodyPr/>
        <a:lstStyle/>
        <a:p>
          <a:endParaRPr lang="es-MX"/>
        </a:p>
      </dgm:t>
    </dgm:pt>
    <dgm:pt modelId="{B48994B0-110C-4131-92F9-3106CFBF167B}">
      <dgm:prSet/>
      <dgm:spPr/>
      <dgm:t>
        <a:bodyPr/>
        <a:lstStyle/>
        <a:p>
          <a:r>
            <a:rPr lang="en-US" dirty="0" smtClean="0"/>
            <a:t>Design, monitor and regulate the mechanism and define the technological parameters required to transmit massively through dealers telecommunications, broadcasting and application service providers, smart alert messages in emergency situations.</a:t>
          </a:r>
          <a:endParaRPr lang="es-MX" dirty="0" smtClean="0"/>
        </a:p>
      </dgm:t>
    </dgm:pt>
    <dgm:pt modelId="{6C81C9D8-954A-4328-B9C0-CA4870EAEA06}" type="parTrans" cxnId="{E05BBF5D-94FB-4213-8061-659F4D14A655}">
      <dgm:prSet/>
      <dgm:spPr/>
      <dgm:t>
        <a:bodyPr/>
        <a:lstStyle/>
        <a:p>
          <a:endParaRPr lang="es-MX"/>
        </a:p>
      </dgm:t>
    </dgm:pt>
    <dgm:pt modelId="{779D5563-7B28-46CE-AC3C-B9F7131933E7}" type="sibTrans" cxnId="{E05BBF5D-94FB-4213-8061-659F4D14A655}">
      <dgm:prSet/>
      <dgm:spPr/>
      <dgm:t>
        <a:bodyPr/>
        <a:lstStyle/>
        <a:p>
          <a:endParaRPr lang="es-MX"/>
        </a:p>
      </dgm:t>
    </dgm:pt>
    <dgm:pt modelId="{2F60F781-F933-4A48-9039-08F96E8F4F1C}">
      <dgm:prSet/>
      <dgm:spPr/>
      <dgm:t>
        <a:bodyPr/>
        <a:lstStyle/>
        <a:p>
          <a:r>
            <a:rPr lang="en-US" dirty="0" smtClean="0"/>
            <a:t>Develop procedures  </a:t>
          </a:r>
          <a:r>
            <a:rPr lang="en-US" dirty="0" smtClean="0"/>
            <a:t>to disseminate Warnings and Notifications using CAP</a:t>
          </a:r>
          <a:endParaRPr lang="es-MX" dirty="0"/>
        </a:p>
      </dgm:t>
    </dgm:pt>
    <dgm:pt modelId="{B3A5B45B-5333-45B2-B39E-C5EB3E5B5940}" type="parTrans" cxnId="{73A2F469-3F5D-44FB-BFB6-72D43218D0F5}">
      <dgm:prSet/>
      <dgm:spPr/>
      <dgm:t>
        <a:bodyPr/>
        <a:lstStyle/>
        <a:p>
          <a:endParaRPr lang="es-MX"/>
        </a:p>
      </dgm:t>
    </dgm:pt>
    <dgm:pt modelId="{60209429-F00B-414E-8EF1-05FF4D38AF67}" type="sibTrans" cxnId="{73A2F469-3F5D-44FB-BFB6-72D43218D0F5}">
      <dgm:prSet/>
      <dgm:spPr/>
      <dgm:t>
        <a:bodyPr/>
        <a:lstStyle/>
        <a:p>
          <a:endParaRPr lang="es-MX"/>
        </a:p>
      </dgm:t>
    </dgm:pt>
    <dgm:pt modelId="{10821B96-1EAB-4726-BC2B-906BCBA1FA49}">
      <dgm:prSet/>
      <dgm:spPr/>
      <dgm:t>
        <a:bodyPr/>
        <a:lstStyle/>
        <a:p>
          <a:r>
            <a:rPr lang="en-US" dirty="0" smtClean="0"/>
            <a:t>Regulate mode in which </a:t>
          </a:r>
          <a:r>
            <a:rPr lang="en-US" dirty="0" smtClean="0"/>
            <a:t>telecommunications carriers, </a:t>
          </a:r>
          <a:r>
            <a:rPr lang="en-US" dirty="0" smtClean="0"/>
            <a:t>broadcasting and application service providers shall or shall not transmit early warnings in emergency situations.</a:t>
          </a:r>
          <a:endParaRPr lang="es-MX" dirty="0" smtClean="0"/>
        </a:p>
      </dgm:t>
    </dgm:pt>
    <dgm:pt modelId="{7F40845C-BB5E-4B8E-9E3C-82BC449E38B2}" type="parTrans" cxnId="{A942BF7C-5D1E-4765-A51B-CDAD90481D1D}">
      <dgm:prSet/>
      <dgm:spPr/>
      <dgm:t>
        <a:bodyPr/>
        <a:lstStyle/>
        <a:p>
          <a:endParaRPr lang="es-MX"/>
        </a:p>
      </dgm:t>
    </dgm:pt>
    <dgm:pt modelId="{5691FEFE-3E43-4EB2-A6FB-0229EB2B62C5}" type="sibTrans" cxnId="{A942BF7C-5D1E-4765-A51B-CDAD90481D1D}">
      <dgm:prSet/>
      <dgm:spPr/>
      <dgm:t>
        <a:bodyPr/>
        <a:lstStyle/>
        <a:p>
          <a:endParaRPr lang="es-MX"/>
        </a:p>
      </dgm:t>
    </dgm:pt>
    <dgm:pt modelId="{0F939FA6-ECAB-4DD8-9BCD-A7229CAD2ED8}">
      <dgm:prSet/>
      <dgm:spPr/>
      <dgm:t>
        <a:bodyPr/>
        <a:lstStyle/>
        <a:p>
          <a:r>
            <a:rPr lang="en-US" dirty="0" smtClean="0"/>
            <a:t>Strengthening the physical infrastructure of telecommunications to prioritize communications before, during and after an emergency event.</a:t>
          </a:r>
          <a:endParaRPr lang="es-MX" dirty="0"/>
        </a:p>
      </dgm:t>
    </dgm:pt>
    <dgm:pt modelId="{F8D1BD78-9A5C-4197-8A72-D085E8449BC5}" type="parTrans" cxnId="{31DE5CFE-B545-4D9E-BB2D-23CEE59A7BDA}">
      <dgm:prSet/>
      <dgm:spPr/>
      <dgm:t>
        <a:bodyPr/>
        <a:lstStyle/>
        <a:p>
          <a:endParaRPr lang="es-MX"/>
        </a:p>
      </dgm:t>
    </dgm:pt>
    <dgm:pt modelId="{54C2AC4F-3481-4B3A-AA90-35666B81A8D1}" type="sibTrans" cxnId="{31DE5CFE-B545-4D9E-BB2D-23CEE59A7BDA}">
      <dgm:prSet/>
      <dgm:spPr/>
      <dgm:t>
        <a:bodyPr/>
        <a:lstStyle/>
        <a:p>
          <a:endParaRPr lang="es-MX"/>
        </a:p>
      </dgm:t>
    </dgm:pt>
    <dgm:pt modelId="{69193DBD-9CFE-4A29-B2D0-38A1DDE51917}" type="pres">
      <dgm:prSet presAssocID="{03591E38-06A4-4B13-97A0-FEB5C637B5EE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MX"/>
        </a:p>
      </dgm:t>
    </dgm:pt>
    <dgm:pt modelId="{1E72C1CD-C79B-40BB-8D1E-0E6625D3528B}" type="pres">
      <dgm:prSet presAssocID="{990E0245-B67A-4985-97F0-949544F3E132}" presName="thickLine" presStyleLbl="alignNode1" presStyleIdx="0" presStyleCnt="1"/>
      <dgm:spPr/>
    </dgm:pt>
    <dgm:pt modelId="{3F9FAE82-748E-4A28-A3A5-8105B98A0F00}" type="pres">
      <dgm:prSet presAssocID="{990E0245-B67A-4985-97F0-949544F3E132}" presName="horz1" presStyleCnt="0"/>
      <dgm:spPr/>
    </dgm:pt>
    <dgm:pt modelId="{86FB13B8-89F8-46E9-85FB-B396AC2063C4}" type="pres">
      <dgm:prSet presAssocID="{990E0245-B67A-4985-97F0-949544F3E132}" presName="tx1" presStyleLbl="revTx" presStyleIdx="0" presStyleCnt="5"/>
      <dgm:spPr/>
      <dgm:t>
        <a:bodyPr/>
        <a:lstStyle/>
        <a:p>
          <a:endParaRPr lang="es-MX"/>
        </a:p>
      </dgm:t>
    </dgm:pt>
    <dgm:pt modelId="{2629B7B1-2384-4BA2-84FD-18D21B7AE890}" type="pres">
      <dgm:prSet presAssocID="{990E0245-B67A-4985-97F0-949544F3E132}" presName="vert1" presStyleCnt="0"/>
      <dgm:spPr/>
    </dgm:pt>
    <dgm:pt modelId="{94AB5B29-3F42-40CE-BB28-7B0B225840FE}" type="pres">
      <dgm:prSet presAssocID="{B48994B0-110C-4131-92F9-3106CFBF167B}" presName="vertSpace2a" presStyleCnt="0"/>
      <dgm:spPr/>
    </dgm:pt>
    <dgm:pt modelId="{9470CAF8-5ABD-4A4A-B6A3-346FFC0AFEA2}" type="pres">
      <dgm:prSet presAssocID="{B48994B0-110C-4131-92F9-3106CFBF167B}" presName="horz2" presStyleCnt="0"/>
      <dgm:spPr/>
    </dgm:pt>
    <dgm:pt modelId="{DAF195CF-2A48-42D6-88A7-9336967DC0F0}" type="pres">
      <dgm:prSet presAssocID="{B48994B0-110C-4131-92F9-3106CFBF167B}" presName="horzSpace2" presStyleCnt="0"/>
      <dgm:spPr/>
    </dgm:pt>
    <dgm:pt modelId="{54C8199E-B6E9-4C7A-A72B-E56603344109}" type="pres">
      <dgm:prSet presAssocID="{B48994B0-110C-4131-92F9-3106CFBF167B}" presName="tx2" presStyleLbl="revTx" presStyleIdx="1" presStyleCnt="5"/>
      <dgm:spPr/>
      <dgm:t>
        <a:bodyPr/>
        <a:lstStyle/>
        <a:p>
          <a:endParaRPr lang="es-MX"/>
        </a:p>
      </dgm:t>
    </dgm:pt>
    <dgm:pt modelId="{8CB5C7D9-5D8D-47CE-87F6-4924500C8D0C}" type="pres">
      <dgm:prSet presAssocID="{B48994B0-110C-4131-92F9-3106CFBF167B}" presName="vert2" presStyleCnt="0"/>
      <dgm:spPr/>
    </dgm:pt>
    <dgm:pt modelId="{6CBBF666-CD73-46CB-9FAF-743483B69410}" type="pres">
      <dgm:prSet presAssocID="{B48994B0-110C-4131-92F9-3106CFBF167B}" presName="thinLine2b" presStyleLbl="callout" presStyleIdx="0" presStyleCnt="4"/>
      <dgm:spPr/>
    </dgm:pt>
    <dgm:pt modelId="{F2341804-D1A3-4775-BB37-ECFD4AE9CCD0}" type="pres">
      <dgm:prSet presAssocID="{B48994B0-110C-4131-92F9-3106CFBF167B}" presName="vertSpace2b" presStyleCnt="0"/>
      <dgm:spPr/>
    </dgm:pt>
    <dgm:pt modelId="{66C8DEA4-30A5-4986-84FC-4D927E84F1B6}" type="pres">
      <dgm:prSet presAssocID="{10821B96-1EAB-4726-BC2B-906BCBA1FA49}" presName="horz2" presStyleCnt="0"/>
      <dgm:spPr/>
    </dgm:pt>
    <dgm:pt modelId="{17C093F0-199A-44BE-8102-D14E1B090D7C}" type="pres">
      <dgm:prSet presAssocID="{10821B96-1EAB-4726-BC2B-906BCBA1FA49}" presName="horzSpace2" presStyleCnt="0"/>
      <dgm:spPr/>
    </dgm:pt>
    <dgm:pt modelId="{9E06E867-45A0-43FF-9A43-4A4C7B7C0C05}" type="pres">
      <dgm:prSet presAssocID="{10821B96-1EAB-4726-BC2B-906BCBA1FA49}" presName="tx2" presStyleLbl="revTx" presStyleIdx="2" presStyleCnt="5"/>
      <dgm:spPr/>
      <dgm:t>
        <a:bodyPr/>
        <a:lstStyle/>
        <a:p>
          <a:endParaRPr lang="es-MX"/>
        </a:p>
      </dgm:t>
    </dgm:pt>
    <dgm:pt modelId="{38A6C8A9-6BC1-453F-87C0-8F1540E27A39}" type="pres">
      <dgm:prSet presAssocID="{10821B96-1EAB-4726-BC2B-906BCBA1FA49}" presName="vert2" presStyleCnt="0"/>
      <dgm:spPr/>
    </dgm:pt>
    <dgm:pt modelId="{8A8DC744-B491-4E99-B3C6-6731E16B6029}" type="pres">
      <dgm:prSet presAssocID="{10821B96-1EAB-4726-BC2B-906BCBA1FA49}" presName="thinLine2b" presStyleLbl="callout" presStyleIdx="1" presStyleCnt="4"/>
      <dgm:spPr/>
    </dgm:pt>
    <dgm:pt modelId="{3BDB7678-F945-4F92-834E-1413218BE2FB}" type="pres">
      <dgm:prSet presAssocID="{10821B96-1EAB-4726-BC2B-906BCBA1FA49}" presName="vertSpace2b" presStyleCnt="0"/>
      <dgm:spPr/>
    </dgm:pt>
    <dgm:pt modelId="{2FD65695-89F8-4E92-92DD-5AB84C24EBF3}" type="pres">
      <dgm:prSet presAssocID="{0F939FA6-ECAB-4DD8-9BCD-A7229CAD2ED8}" presName="horz2" presStyleCnt="0"/>
      <dgm:spPr/>
    </dgm:pt>
    <dgm:pt modelId="{C3147452-A046-4CA6-86CE-B8F544605EF8}" type="pres">
      <dgm:prSet presAssocID="{0F939FA6-ECAB-4DD8-9BCD-A7229CAD2ED8}" presName="horzSpace2" presStyleCnt="0"/>
      <dgm:spPr/>
    </dgm:pt>
    <dgm:pt modelId="{F02788BA-821D-48B8-918E-0E24DB102CF2}" type="pres">
      <dgm:prSet presAssocID="{0F939FA6-ECAB-4DD8-9BCD-A7229CAD2ED8}" presName="tx2" presStyleLbl="revTx" presStyleIdx="3" presStyleCnt="5"/>
      <dgm:spPr/>
      <dgm:t>
        <a:bodyPr/>
        <a:lstStyle/>
        <a:p>
          <a:endParaRPr lang="es-MX"/>
        </a:p>
      </dgm:t>
    </dgm:pt>
    <dgm:pt modelId="{2793B59B-8320-4837-A409-09A6DB6F6798}" type="pres">
      <dgm:prSet presAssocID="{0F939FA6-ECAB-4DD8-9BCD-A7229CAD2ED8}" presName="vert2" presStyleCnt="0"/>
      <dgm:spPr/>
    </dgm:pt>
    <dgm:pt modelId="{856D6511-8A8E-4CD0-95D1-0D91DFB4D9DA}" type="pres">
      <dgm:prSet presAssocID="{0F939FA6-ECAB-4DD8-9BCD-A7229CAD2ED8}" presName="thinLine2b" presStyleLbl="callout" presStyleIdx="2" presStyleCnt="4"/>
      <dgm:spPr/>
    </dgm:pt>
    <dgm:pt modelId="{A2C1D789-FCEB-4A7F-A13E-3A63E2ED0E78}" type="pres">
      <dgm:prSet presAssocID="{0F939FA6-ECAB-4DD8-9BCD-A7229CAD2ED8}" presName="vertSpace2b" presStyleCnt="0"/>
      <dgm:spPr/>
    </dgm:pt>
    <dgm:pt modelId="{529D1F3B-8D32-46CA-A7B7-82D0DA781943}" type="pres">
      <dgm:prSet presAssocID="{2F60F781-F933-4A48-9039-08F96E8F4F1C}" presName="horz2" presStyleCnt="0"/>
      <dgm:spPr/>
    </dgm:pt>
    <dgm:pt modelId="{FF8A09E9-A0D8-46AE-9C7F-893F4563AA70}" type="pres">
      <dgm:prSet presAssocID="{2F60F781-F933-4A48-9039-08F96E8F4F1C}" presName="horzSpace2" presStyleCnt="0"/>
      <dgm:spPr/>
    </dgm:pt>
    <dgm:pt modelId="{2E226933-FADE-4D5E-B10F-59822BE91510}" type="pres">
      <dgm:prSet presAssocID="{2F60F781-F933-4A48-9039-08F96E8F4F1C}" presName="tx2" presStyleLbl="revTx" presStyleIdx="4" presStyleCnt="5" custLinFactNeighborX="0"/>
      <dgm:spPr/>
      <dgm:t>
        <a:bodyPr/>
        <a:lstStyle/>
        <a:p>
          <a:endParaRPr lang="es-MX"/>
        </a:p>
      </dgm:t>
    </dgm:pt>
    <dgm:pt modelId="{8FB40642-DC62-4597-A80E-DC5922C5F74D}" type="pres">
      <dgm:prSet presAssocID="{2F60F781-F933-4A48-9039-08F96E8F4F1C}" presName="vert2" presStyleCnt="0"/>
      <dgm:spPr/>
    </dgm:pt>
    <dgm:pt modelId="{ED615DEC-91F3-426F-84C9-D5938216F110}" type="pres">
      <dgm:prSet presAssocID="{2F60F781-F933-4A48-9039-08F96E8F4F1C}" presName="thinLine2b" presStyleLbl="callout" presStyleIdx="3" presStyleCnt="4"/>
      <dgm:spPr/>
    </dgm:pt>
    <dgm:pt modelId="{E2D8194D-B8FD-45E3-821A-C6217B527277}" type="pres">
      <dgm:prSet presAssocID="{2F60F781-F933-4A48-9039-08F96E8F4F1C}" presName="vertSpace2b" presStyleCnt="0"/>
      <dgm:spPr/>
    </dgm:pt>
  </dgm:ptLst>
  <dgm:cxnLst>
    <dgm:cxn modelId="{E05BBF5D-94FB-4213-8061-659F4D14A655}" srcId="{990E0245-B67A-4985-97F0-949544F3E132}" destId="{B48994B0-110C-4131-92F9-3106CFBF167B}" srcOrd="0" destOrd="0" parTransId="{6C81C9D8-954A-4328-B9C0-CA4870EAEA06}" sibTransId="{779D5563-7B28-46CE-AC3C-B9F7131933E7}"/>
    <dgm:cxn modelId="{31DE5CFE-B545-4D9E-BB2D-23CEE59A7BDA}" srcId="{990E0245-B67A-4985-97F0-949544F3E132}" destId="{0F939FA6-ECAB-4DD8-9BCD-A7229CAD2ED8}" srcOrd="2" destOrd="0" parTransId="{F8D1BD78-9A5C-4197-8A72-D085E8449BC5}" sibTransId="{54C2AC4F-3481-4B3A-AA90-35666B81A8D1}"/>
    <dgm:cxn modelId="{A8C3DA45-4525-4E56-AC8B-6E3355557E77}" type="presOf" srcId="{10821B96-1EAB-4726-BC2B-906BCBA1FA49}" destId="{9E06E867-45A0-43FF-9A43-4A4C7B7C0C05}" srcOrd="0" destOrd="0" presId="urn:microsoft.com/office/officeart/2008/layout/LinedList"/>
    <dgm:cxn modelId="{0D0890FF-4102-4F7B-9534-C267028B3325}" type="presOf" srcId="{03591E38-06A4-4B13-97A0-FEB5C637B5EE}" destId="{69193DBD-9CFE-4A29-B2D0-38A1DDE51917}" srcOrd="0" destOrd="0" presId="urn:microsoft.com/office/officeart/2008/layout/LinedList"/>
    <dgm:cxn modelId="{A942BF7C-5D1E-4765-A51B-CDAD90481D1D}" srcId="{990E0245-B67A-4985-97F0-949544F3E132}" destId="{10821B96-1EAB-4726-BC2B-906BCBA1FA49}" srcOrd="1" destOrd="0" parTransId="{7F40845C-BB5E-4B8E-9E3C-82BC449E38B2}" sibTransId="{5691FEFE-3E43-4EB2-A6FB-0229EB2B62C5}"/>
    <dgm:cxn modelId="{73A2F469-3F5D-44FB-BFB6-72D43218D0F5}" srcId="{990E0245-B67A-4985-97F0-949544F3E132}" destId="{2F60F781-F933-4A48-9039-08F96E8F4F1C}" srcOrd="3" destOrd="0" parTransId="{B3A5B45B-5333-45B2-B39E-C5EB3E5B5940}" sibTransId="{60209429-F00B-414E-8EF1-05FF4D38AF67}"/>
    <dgm:cxn modelId="{BF1C755D-4F16-4E84-88CC-DA2AAFBC73E3}" type="presOf" srcId="{2F60F781-F933-4A48-9039-08F96E8F4F1C}" destId="{2E226933-FADE-4D5E-B10F-59822BE91510}" srcOrd="0" destOrd="0" presId="urn:microsoft.com/office/officeart/2008/layout/LinedList"/>
    <dgm:cxn modelId="{40E3146F-093B-4D81-A129-30BE68DE9C30}" type="presOf" srcId="{990E0245-B67A-4985-97F0-949544F3E132}" destId="{86FB13B8-89F8-46E9-85FB-B396AC2063C4}" srcOrd="0" destOrd="0" presId="urn:microsoft.com/office/officeart/2008/layout/LinedList"/>
    <dgm:cxn modelId="{FC62E940-EAD5-48BE-B7CE-3529BF262A72}" type="presOf" srcId="{B48994B0-110C-4131-92F9-3106CFBF167B}" destId="{54C8199E-B6E9-4C7A-A72B-E56603344109}" srcOrd="0" destOrd="0" presId="urn:microsoft.com/office/officeart/2008/layout/LinedList"/>
    <dgm:cxn modelId="{7B0E5D4F-FA28-4278-BD73-5CD4DF854DC6}" srcId="{03591E38-06A4-4B13-97A0-FEB5C637B5EE}" destId="{990E0245-B67A-4985-97F0-949544F3E132}" srcOrd="0" destOrd="0" parTransId="{E737BA3A-2F5F-4A79-8769-88013903A9C3}" sibTransId="{CEC10381-CBB2-474D-98FD-0BA13193B70D}"/>
    <dgm:cxn modelId="{FC7E4DF5-29CD-44C0-870E-8B7705C47AA1}" type="presOf" srcId="{0F939FA6-ECAB-4DD8-9BCD-A7229CAD2ED8}" destId="{F02788BA-821D-48B8-918E-0E24DB102CF2}" srcOrd="0" destOrd="0" presId="urn:microsoft.com/office/officeart/2008/layout/LinedList"/>
    <dgm:cxn modelId="{2CCB5227-40DA-40F7-821F-2C3E03F6076B}" type="presParOf" srcId="{69193DBD-9CFE-4A29-B2D0-38A1DDE51917}" destId="{1E72C1CD-C79B-40BB-8D1E-0E6625D3528B}" srcOrd="0" destOrd="0" presId="urn:microsoft.com/office/officeart/2008/layout/LinedList"/>
    <dgm:cxn modelId="{E8360DE4-1C7D-4496-9849-442A45DFC1CE}" type="presParOf" srcId="{69193DBD-9CFE-4A29-B2D0-38A1DDE51917}" destId="{3F9FAE82-748E-4A28-A3A5-8105B98A0F00}" srcOrd="1" destOrd="0" presId="urn:microsoft.com/office/officeart/2008/layout/LinedList"/>
    <dgm:cxn modelId="{E928A94A-A319-46F8-BC4A-DAD09B37F7D8}" type="presParOf" srcId="{3F9FAE82-748E-4A28-A3A5-8105B98A0F00}" destId="{86FB13B8-89F8-46E9-85FB-B396AC2063C4}" srcOrd="0" destOrd="0" presId="urn:microsoft.com/office/officeart/2008/layout/LinedList"/>
    <dgm:cxn modelId="{796020E0-8E08-4E9D-ABC6-A5D708DCE5B7}" type="presParOf" srcId="{3F9FAE82-748E-4A28-A3A5-8105B98A0F00}" destId="{2629B7B1-2384-4BA2-84FD-18D21B7AE890}" srcOrd="1" destOrd="0" presId="urn:microsoft.com/office/officeart/2008/layout/LinedList"/>
    <dgm:cxn modelId="{B8DA28F8-CABA-43DD-BFDE-10DC32BDB9AD}" type="presParOf" srcId="{2629B7B1-2384-4BA2-84FD-18D21B7AE890}" destId="{94AB5B29-3F42-40CE-BB28-7B0B225840FE}" srcOrd="0" destOrd="0" presId="urn:microsoft.com/office/officeart/2008/layout/LinedList"/>
    <dgm:cxn modelId="{AB6DD9E4-0C4D-45CE-BBC2-8898AC65A148}" type="presParOf" srcId="{2629B7B1-2384-4BA2-84FD-18D21B7AE890}" destId="{9470CAF8-5ABD-4A4A-B6A3-346FFC0AFEA2}" srcOrd="1" destOrd="0" presId="urn:microsoft.com/office/officeart/2008/layout/LinedList"/>
    <dgm:cxn modelId="{3C545487-CBB4-409A-BCE8-8B3CD5B937C4}" type="presParOf" srcId="{9470CAF8-5ABD-4A4A-B6A3-346FFC0AFEA2}" destId="{DAF195CF-2A48-42D6-88A7-9336967DC0F0}" srcOrd="0" destOrd="0" presId="urn:microsoft.com/office/officeart/2008/layout/LinedList"/>
    <dgm:cxn modelId="{CD83674A-CC24-4697-96D6-CD1D95188841}" type="presParOf" srcId="{9470CAF8-5ABD-4A4A-B6A3-346FFC0AFEA2}" destId="{54C8199E-B6E9-4C7A-A72B-E56603344109}" srcOrd="1" destOrd="0" presId="urn:microsoft.com/office/officeart/2008/layout/LinedList"/>
    <dgm:cxn modelId="{845EAF96-9119-464A-82CB-AAADB0B847E3}" type="presParOf" srcId="{9470CAF8-5ABD-4A4A-B6A3-346FFC0AFEA2}" destId="{8CB5C7D9-5D8D-47CE-87F6-4924500C8D0C}" srcOrd="2" destOrd="0" presId="urn:microsoft.com/office/officeart/2008/layout/LinedList"/>
    <dgm:cxn modelId="{DA281A9A-2E89-418A-BF73-21D3A7617E98}" type="presParOf" srcId="{2629B7B1-2384-4BA2-84FD-18D21B7AE890}" destId="{6CBBF666-CD73-46CB-9FAF-743483B69410}" srcOrd="2" destOrd="0" presId="urn:microsoft.com/office/officeart/2008/layout/LinedList"/>
    <dgm:cxn modelId="{9FCFFD11-6A42-4683-B59C-BD0D27BC9DC5}" type="presParOf" srcId="{2629B7B1-2384-4BA2-84FD-18D21B7AE890}" destId="{F2341804-D1A3-4775-BB37-ECFD4AE9CCD0}" srcOrd="3" destOrd="0" presId="urn:microsoft.com/office/officeart/2008/layout/LinedList"/>
    <dgm:cxn modelId="{AD4DE2C7-9E03-4A49-A939-08A96114C88F}" type="presParOf" srcId="{2629B7B1-2384-4BA2-84FD-18D21B7AE890}" destId="{66C8DEA4-30A5-4986-84FC-4D927E84F1B6}" srcOrd="4" destOrd="0" presId="urn:microsoft.com/office/officeart/2008/layout/LinedList"/>
    <dgm:cxn modelId="{573761D8-7584-4287-AD9E-CF9B47227A76}" type="presParOf" srcId="{66C8DEA4-30A5-4986-84FC-4D927E84F1B6}" destId="{17C093F0-199A-44BE-8102-D14E1B090D7C}" srcOrd="0" destOrd="0" presId="urn:microsoft.com/office/officeart/2008/layout/LinedList"/>
    <dgm:cxn modelId="{FE952843-971D-4377-AE96-08F9EE259DF3}" type="presParOf" srcId="{66C8DEA4-30A5-4986-84FC-4D927E84F1B6}" destId="{9E06E867-45A0-43FF-9A43-4A4C7B7C0C05}" srcOrd="1" destOrd="0" presId="urn:microsoft.com/office/officeart/2008/layout/LinedList"/>
    <dgm:cxn modelId="{7F18EC93-0DAC-4EF3-B92A-F95A6691D1E3}" type="presParOf" srcId="{66C8DEA4-30A5-4986-84FC-4D927E84F1B6}" destId="{38A6C8A9-6BC1-453F-87C0-8F1540E27A39}" srcOrd="2" destOrd="0" presId="urn:microsoft.com/office/officeart/2008/layout/LinedList"/>
    <dgm:cxn modelId="{3452982F-5962-4C94-9F8D-FB318510E200}" type="presParOf" srcId="{2629B7B1-2384-4BA2-84FD-18D21B7AE890}" destId="{8A8DC744-B491-4E99-B3C6-6731E16B6029}" srcOrd="5" destOrd="0" presId="urn:microsoft.com/office/officeart/2008/layout/LinedList"/>
    <dgm:cxn modelId="{6AF50B22-3E22-445E-B944-8C0F1D7048F4}" type="presParOf" srcId="{2629B7B1-2384-4BA2-84FD-18D21B7AE890}" destId="{3BDB7678-F945-4F92-834E-1413218BE2FB}" srcOrd="6" destOrd="0" presId="urn:microsoft.com/office/officeart/2008/layout/LinedList"/>
    <dgm:cxn modelId="{7E6CEADF-13B8-45E3-9C3F-CE6530966352}" type="presParOf" srcId="{2629B7B1-2384-4BA2-84FD-18D21B7AE890}" destId="{2FD65695-89F8-4E92-92DD-5AB84C24EBF3}" srcOrd="7" destOrd="0" presId="urn:microsoft.com/office/officeart/2008/layout/LinedList"/>
    <dgm:cxn modelId="{95B7C6F1-482F-4AC5-85DF-999129492F3D}" type="presParOf" srcId="{2FD65695-89F8-4E92-92DD-5AB84C24EBF3}" destId="{C3147452-A046-4CA6-86CE-B8F544605EF8}" srcOrd="0" destOrd="0" presId="urn:microsoft.com/office/officeart/2008/layout/LinedList"/>
    <dgm:cxn modelId="{880F3830-A680-4D3B-84CC-D097458F702C}" type="presParOf" srcId="{2FD65695-89F8-4E92-92DD-5AB84C24EBF3}" destId="{F02788BA-821D-48B8-918E-0E24DB102CF2}" srcOrd="1" destOrd="0" presId="urn:microsoft.com/office/officeart/2008/layout/LinedList"/>
    <dgm:cxn modelId="{A2EA153B-F26E-456B-A3D3-831ED2B18982}" type="presParOf" srcId="{2FD65695-89F8-4E92-92DD-5AB84C24EBF3}" destId="{2793B59B-8320-4837-A409-09A6DB6F6798}" srcOrd="2" destOrd="0" presId="urn:microsoft.com/office/officeart/2008/layout/LinedList"/>
    <dgm:cxn modelId="{01F8ABAD-4FF7-434A-95B3-346F652181D2}" type="presParOf" srcId="{2629B7B1-2384-4BA2-84FD-18D21B7AE890}" destId="{856D6511-8A8E-4CD0-95D1-0D91DFB4D9DA}" srcOrd="8" destOrd="0" presId="urn:microsoft.com/office/officeart/2008/layout/LinedList"/>
    <dgm:cxn modelId="{2937FC11-1D32-4B8C-A8BF-6C1213C92715}" type="presParOf" srcId="{2629B7B1-2384-4BA2-84FD-18D21B7AE890}" destId="{A2C1D789-FCEB-4A7F-A13E-3A63E2ED0E78}" srcOrd="9" destOrd="0" presId="urn:microsoft.com/office/officeart/2008/layout/LinedList"/>
    <dgm:cxn modelId="{EC23DC50-1B3A-4B91-B860-F3918DA9CC8D}" type="presParOf" srcId="{2629B7B1-2384-4BA2-84FD-18D21B7AE890}" destId="{529D1F3B-8D32-46CA-A7B7-82D0DA781943}" srcOrd="10" destOrd="0" presId="urn:microsoft.com/office/officeart/2008/layout/LinedList"/>
    <dgm:cxn modelId="{608711E6-77DD-4C31-94CF-1E5EF9E0D0F1}" type="presParOf" srcId="{529D1F3B-8D32-46CA-A7B7-82D0DA781943}" destId="{FF8A09E9-A0D8-46AE-9C7F-893F4563AA70}" srcOrd="0" destOrd="0" presId="urn:microsoft.com/office/officeart/2008/layout/LinedList"/>
    <dgm:cxn modelId="{22B5CA19-7FB8-4A13-9CD4-F0731344153D}" type="presParOf" srcId="{529D1F3B-8D32-46CA-A7B7-82D0DA781943}" destId="{2E226933-FADE-4D5E-B10F-59822BE91510}" srcOrd="1" destOrd="0" presId="urn:microsoft.com/office/officeart/2008/layout/LinedList"/>
    <dgm:cxn modelId="{8441BB7F-4034-431E-A55E-6DBFBD9C57C3}" type="presParOf" srcId="{529D1F3B-8D32-46CA-A7B7-82D0DA781943}" destId="{8FB40642-DC62-4597-A80E-DC5922C5F74D}" srcOrd="2" destOrd="0" presId="urn:microsoft.com/office/officeart/2008/layout/LinedList"/>
    <dgm:cxn modelId="{0EAC6FF8-16C6-4487-9010-4CEA9E542A99}" type="presParOf" srcId="{2629B7B1-2384-4BA2-84FD-18D21B7AE890}" destId="{ED615DEC-91F3-426F-84C9-D5938216F110}" srcOrd="11" destOrd="0" presId="urn:microsoft.com/office/officeart/2008/layout/LinedList"/>
    <dgm:cxn modelId="{804DC13D-D2FD-431E-872B-68B76B78A065}" type="presParOf" srcId="{2629B7B1-2384-4BA2-84FD-18D21B7AE890}" destId="{E2D8194D-B8FD-45E3-821A-C6217B527277}" srcOrd="12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3591E38-06A4-4B13-97A0-FEB5C637B5EE}" type="doc">
      <dgm:prSet loTypeId="urn:microsoft.com/office/officeart/2008/layout/LinedList" loCatId="list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990E0245-B67A-4985-97F0-949544F3E132}">
      <dgm:prSet phldrT="[Texto]" custT="1"/>
      <dgm:spPr/>
      <dgm:t>
        <a:bodyPr/>
        <a:lstStyle/>
        <a:p>
          <a:r>
            <a:rPr lang="en-US" sz="2400" b="1" kern="120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/>
              </a:solidFill>
              <a:latin typeface="+mn-lt"/>
              <a:ea typeface="+mn-ea"/>
              <a:cs typeface="+mn-cs"/>
            </a:rPr>
            <a:t>Coding the Common Alerting Protocol (CAP) to approve its use by different agencies issuing warnings</a:t>
          </a:r>
          <a:endParaRPr lang="es-MX" sz="2400" b="1" kern="1200" dirty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solidFill>
              <a:schemeClr val="tx1"/>
            </a:solidFill>
            <a:latin typeface="+mn-lt"/>
            <a:ea typeface="+mn-ea"/>
            <a:cs typeface="+mn-cs"/>
          </a:endParaRPr>
        </a:p>
      </dgm:t>
    </dgm:pt>
    <dgm:pt modelId="{E737BA3A-2F5F-4A79-8769-88013903A9C3}" type="parTrans" cxnId="{7B0E5D4F-FA28-4278-BD73-5CD4DF854DC6}">
      <dgm:prSet/>
      <dgm:spPr/>
      <dgm:t>
        <a:bodyPr/>
        <a:lstStyle/>
        <a:p>
          <a:endParaRPr lang="es-MX"/>
        </a:p>
      </dgm:t>
    </dgm:pt>
    <dgm:pt modelId="{CEC10381-CBB2-474D-98FD-0BA13193B70D}" type="sibTrans" cxnId="{7B0E5D4F-FA28-4278-BD73-5CD4DF854DC6}">
      <dgm:prSet/>
      <dgm:spPr/>
      <dgm:t>
        <a:bodyPr/>
        <a:lstStyle/>
        <a:p>
          <a:endParaRPr lang="es-MX"/>
        </a:p>
      </dgm:t>
    </dgm:pt>
    <dgm:pt modelId="{B48994B0-110C-4131-92F9-3106CFBF167B}">
      <dgm:prSet/>
      <dgm:spPr/>
      <dgm:t>
        <a:bodyPr/>
        <a:lstStyle/>
        <a:p>
          <a:r>
            <a:rPr lang="en-US" dirty="0" smtClean="0"/>
            <a:t>Coordinate </a:t>
          </a:r>
          <a:r>
            <a:rPr lang="en-US" dirty="0" smtClean="0"/>
            <a:t>Authorities to use CAP </a:t>
          </a:r>
          <a:r>
            <a:rPr lang="en-US" dirty="0" smtClean="0"/>
            <a:t>Alert Messages Between Authorities</a:t>
          </a:r>
          <a:endParaRPr lang="es-MX" dirty="0" smtClean="0"/>
        </a:p>
      </dgm:t>
    </dgm:pt>
    <dgm:pt modelId="{6C81C9D8-954A-4328-B9C0-CA4870EAEA06}" type="parTrans" cxnId="{E05BBF5D-94FB-4213-8061-659F4D14A655}">
      <dgm:prSet/>
      <dgm:spPr/>
      <dgm:t>
        <a:bodyPr/>
        <a:lstStyle/>
        <a:p>
          <a:endParaRPr lang="es-MX"/>
        </a:p>
      </dgm:t>
    </dgm:pt>
    <dgm:pt modelId="{779D5563-7B28-46CE-AC3C-B9F7131933E7}" type="sibTrans" cxnId="{E05BBF5D-94FB-4213-8061-659F4D14A655}">
      <dgm:prSet/>
      <dgm:spPr/>
      <dgm:t>
        <a:bodyPr/>
        <a:lstStyle/>
        <a:p>
          <a:endParaRPr lang="es-MX"/>
        </a:p>
      </dgm:t>
    </dgm:pt>
    <dgm:pt modelId="{F28E0CEC-C324-4CBD-9DCD-D97682641BB4}">
      <dgm:prSet/>
      <dgm:spPr/>
      <dgm:t>
        <a:bodyPr/>
        <a:lstStyle/>
        <a:p>
          <a:r>
            <a:rPr lang="en-US" dirty="0" smtClean="0"/>
            <a:t>Coordinate State and County Messages using CAP Between Authorities</a:t>
          </a:r>
          <a:endParaRPr lang="es-MX" dirty="0" smtClean="0"/>
        </a:p>
      </dgm:t>
    </dgm:pt>
    <dgm:pt modelId="{BFBB4F18-961E-4120-A73A-90792CA87D8C}" type="parTrans" cxnId="{027B16E2-7FE0-44DA-894B-7964419B4C98}">
      <dgm:prSet/>
      <dgm:spPr/>
      <dgm:t>
        <a:bodyPr/>
        <a:lstStyle/>
        <a:p>
          <a:endParaRPr lang="es-MX"/>
        </a:p>
      </dgm:t>
    </dgm:pt>
    <dgm:pt modelId="{B0A106FE-2A67-4EA9-9106-A4D63C6B7D14}" type="sibTrans" cxnId="{027B16E2-7FE0-44DA-894B-7964419B4C98}">
      <dgm:prSet/>
      <dgm:spPr/>
      <dgm:t>
        <a:bodyPr/>
        <a:lstStyle/>
        <a:p>
          <a:endParaRPr lang="es-MX"/>
        </a:p>
      </dgm:t>
    </dgm:pt>
    <dgm:pt modelId="{A006B8DB-6585-4916-8F96-B4A5B5A935CE}">
      <dgm:prSet/>
      <dgm:spPr/>
      <dgm:t>
        <a:bodyPr/>
        <a:lstStyle/>
        <a:p>
          <a:r>
            <a:rPr lang="en-US" dirty="0" smtClean="0"/>
            <a:t>Coordinate Public Hazard Warning using all CAP</a:t>
          </a:r>
          <a:endParaRPr lang="es-MX" dirty="0" smtClean="0"/>
        </a:p>
      </dgm:t>
    </dgm:pt>
    <dgm:pt modelId="{CEC18A55-80A7-4B94-9852-0000DD3EB3D0}" type="parTrans" cxnId="{36FC31A4-DA5E-4C22-A9CA-55DDFB4211BF}">
      <dgm:prSet/>
      <dgm:spPr/>
      <dgm:t>
        <a:bodyPr/>
        <a:lstStyle/>
        <a:p>
          <a:endParaRPr lang="es-MX"/>
        </a:p>
      </dgm:t>
    </dgm:pt>
    <dgm:pt modelId="{E0551A6D-81BA-44C4-9F9F-3750C28DAAF1}" type="sibTrans" cxnId="{36FC31A4-DA5E-4C22-A9CA-55DDFB4211BF}">
      <dgm:prSet/>
      <dgm:spPr/>
      <dgm:t>
        <a:bodyPr/>
        <a:lstStyle/>
        <a:p>
          <a:endParaRPr lang="es-MX"/>
        </a:p>
      </dgm:t>
    </dgm:pt>
    <dgm:pt modelId="{69193DBD-9CFE-4A29-B2D0-38A1DDE51917}" type="pres">
      <dgm:prSet presAssocID="{03591E38-06A4-4B13-97A0-FEB5C637B5EE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MX"/>
        </a:p>
      </dgm:t>
    </dgm:pt>
    <dgm:pt modelId="{1E72C1CD-C79B-40BB-8D1E-0E6625D3528B}" type="pres">
      <dgm:prSet presAssocID="{990E0245-B67A-4985-97F0-949544F3E132}" presName="thickLine" presStyleLbl="alignNode1" presStyleIdx="0" presStyleCnt="1"/>
      <dgm:spPr/>
    </dgm:pt>
    <dgm:pt modelId="{3F9FAE82-748E-4A28-A3A5-8105B98A0F00}" type="pres">
      <dgm:prSet presAssocID="{990E0245-B67A-4985-97F0-949544F3E132}" presName="horz1" presStyleCnt="0"/>
      <dgm:spPr/>
    </dgm:pt>
    <dgm:pt modelId="{86FB13B8-89F8-46E9-85FB-B396AC2063C4}" type="pres">
      <dgm:prSet presAssocID="{990E0245-B67A-4985-97F0-949544F3E132}" presName="tx1" presStyleLbl="revTx" presStyleIdx="0" presStyleCnt="4"/>
      <dgm:spPr/>
      <dgm:t>
        <a:bodyPr/>
        <a:lstStyle/>
        <a:p>
          <a:endParaRPr lang="es-MX"/>
        </a:p>
      </dgm:t>
    </dgm:pt>
    <dgm:pt modelId="{2629B7B1-2384-4BA2-84FD-18D21B7AE890}" type="pres">
      <dgm:prSet presAssocID="{990E0245-B67A-4985-97F0-949544F3E132}" presName="vert1" presStyleCnt="0"/>
      <dgm:spPr/>
    </dgm:pt>
    <dgm:pt modelId="{94AB5B29-3F42-40CE-BB28-7B0B225840FE}" type="pres">
      <dgm:prSet presAssocID="{B48994B0-110C-4131-92F9-3106CFBF167B}" presName="vertSpace2a" presStyleCnt="0"/>
      <dgm:spPr/>
    </dgm:pt>
    <dgm:pt modelId="{9470CAF8-5ABD-4A4A-B6A3-346FFC0AFEA2}" type="pres">
      <dgm:prSet presAssocID="{B48994B0-110C-4131-92F9-3106CFBF167B}" presName="horz2" presStyleCnt="0"/>
      <dgm:spPr/>
    </dgm:pt>
    <dgm:pt modelId="{DAF195CF-2A48-42D6-88A7-9336967DC0F0}" type="pres">
      <dgm:prSet presAssocID="{B48994B0-110C-4131-92F9-3106CFBF167B}" presName="horzSpace2" presStyleCnt="0"/>
      <dgm:spPr/>
    </dgm:pt>
    <dgm:pt modelId="{54C8199E-B6E9-4C7A-A72B-E56603344109}" type="pres">
      <dgm:prSet presAssocID="{B48994B0-110C-4131-92F9-3106CFBF167B}" presName="tx2" presStyleLbl="revTx" presStyleIdx="1" presStyleCnt="4"/>
      <dgm:spPr/>
      <dgm:t>
        <a:bodyPr/>
        <a:lstStyle/>
        <a:p>
          <a:endParaRPr lang="es-MX"/>
        </a:p>
      </dgm:t>
    </dgm:pt>
    <dgm:pt modelId="{8CB5C7D9-5D8D-47CE-87F6-4924500C8D0C}" type="pres">
      <dgm:prSet presAssocID="{B48994B0-110C-4131-92F9-3106CFBF167B}" presName="vert2" presStyleCnt="0"/>
      <dgm:spPr/>
    </dgm:pt>
    <dgm:pt modelId="{6CBBF666-CD73-46CB-9FAF-743483B69410}" type="pres">
      <dgm:prSet presAssocID="{B48994B0-110C-4131-92F9-3106CFBF167B}" presName="thinLine2b" presStyleLbl="callout" presStyleIdx="0" presStyleCnt="3"/>
      <dgm:spPr/>
    </dgm:pt>
    <dgm:pt modelId="{F2341804-D1A3-4775-BB37-ECFD4AE9CCD0}" type="pres">
      <dgm:prSet presAssocID="{B48994B0-110C-4131-92F9-3106CFBF167B}" presName="vertSpace2b" presStyleCnt="0"/>
      <dgm:spPr/>
    </dgm:pt>
    <dgm:pt modelId="{22CB4F4F-8EE8-4252-86A9-6A211981D0F3}" type="pres">
      <dgm:prSet presAssocID="{F28E0CEC-C324-4CBD-9DCD-D97682641BB4}" presName="horz2" presStyleCnt="0"/>
      <dgm:spPr/>
    </dgm:pt>
    <dgm:pt modelId="{51764927-3ECE-442B-B46E-7FCF6CD06810}" type="pres">
      <dgm:prSet presAssocID="{F28E0CEC-C324-4CBD-9DCD-D97682641BB4}" presName="horzSpace2" presStyleCnt="0"/>
      <dgm:spPr/>
    </dgm:pt>
    <dgm:pt modelId="{7E20BEEA-DA6E-49ED-989E-9BF40AD2D82E}" type="pres">
      <dgm:prSet presAssocID="{F28E0CEC-C324-4CBD-9DCD-D97682641BB4}" presName="tx2" presStyleLbl="revTx" presStyleIdx="2" presStyleCnt="4"/>
      <dgm:spPr/>
      <dgm:t>
        <a:bodyPr/>
        <a:lstStyle/>
        <a:p>
          <a:endParaRPr lang="es-MX"/>
        </a:p>
      </dgm:t>
    </dgm:pt>
    <dgm:pt modelId="{FCA72141-7EF0-4D1A-BA6B-8B5776D31B45}" type="pres">
      <dgm:prSet presAssocID="{F28E0CEC-C324-4CBD-9DCD-D97682641BB4}" presName="vert2" presStyleCnt="0"/>
      <dgm:spPr/>
    </dgm:pt>
    <dgm:pt modelId="{244F4E5E-8D80-4F8C-9419-77EA795E1A5C}" type="pres">
      <dgm:prSet presAssocID="{F28E0CEC-C324-4CBD-9DCD-D97682641BB4}" presName="thinLine2b" presStyleLbl="callout" presStyleIdx="1" presStyleCnt="3"/>
      <dgm:spPr/>
    </dgm:pt>
    <dgm:pt modelId="{8EB6BD96-FD4B-4F59-A935-F6C9E481CBBE}" type="pres">
      <dgm:prSet presAssocID="{F28E0CEC-C324-4CBD-9DCD-D97682641BB4}" presName="vertSpace2b" presStyleCnt="0"/>
      <dgm:spPr/>
    </dgm:pt>
    <dgm:pt modelId="{5FBBA763-DCA6-490B-9BCF-B9C6B66CCBDE}" type="pres">
      <dgm:prSet presAssocID="{A006B8DB-6585-4916-8F96-B4A5B5A935CE}" presName="horz2" presStyleCnt="0"/>
      <dgm:spPr/>
    </dgm:pt>
    <dgm:pt modelId="{4A84B7F6-C33C-4FFC-92E2-98F1AB951687}" type="pres">
      <dgm:prSet presAssocID="{A006B8DB-6585-4916-8F96-B4A5B5A935CE}" presName="horzSpace2" presStyleCnt="0"/>
      <dgm:spPr/>
    </dgm:pt>
    <dgm:pt modelId="{1AC8937D-78E4-4ABB-B9BE-D0CD12CF865C}" type="pres">
      <dgm:prSet presAssocID="{A006B8DB-6585-4916-8F96-B4A5B5A935CE}" presName="tx2" presStyleLbl="revTx" presStyleIdx="3" presStyleCnt="4"/>
      <dgm:spPr/>
      <dgm:t>
        <a:bodyPr/>
        <a:lstStyle/>
        <a:p>
          <a:endParaRPr lang="es-MX"/>
        </a:p>
      </dgm:t>
    </dgm:pt>
    <dgm:pt modelId="{B299C8A2-5BB2-483F-9DEE-AB9B125ED7AE}" type="pres">
      <dgm:prSet presAssocID="{A006B8DB-6585-4916-8F96-B4A5B5A935CE}" presName="vert2" presStyleCnt="0"/>
      <dgm:spPr/>
    </dgm:pt>
    <dgm:pt modelId="{1DB1889F-DC00-48D7-B20D-011DB8CE532D}" type="pres">
      <dgm:prSet presAssocID="{A006B8DB-6585-4916-8F96-B4A5B5A935CE}" presName="thinLine2b" presStyleLbl="callout" presStyleIdx="2" presStyleCnt="3"/>
      <dgm:spPr/>
    </dgm:pt>
    <dgm:pt modelId="{511B63E5-3233-47B2-9569-EE9357E97919}" type="pres">
      <dgm:prSet presAssocID="{A006B8DB-6585-4916-8F96-B4A5B5A935CE}" presName="vertSpace2b" presStyleCnt="0"/>
      <dgm:spPr/>
    </dgm:pt>
  </dgm:ptLst>
  <dgm:cxnLst>
    <dgm:cxn modelId="{E05BBF5D-94FB-4213-8061-659F4D14A655}" srcId="{990E0245-B67A-4985-97F0-949544F3E132}" destId="{B48994B0-110C-4131-92F9-3106CFBF167B}" srcOrd="0" destOrd="0" parTransId="{6C81C9D8-954A-4328-B9C0-CA4870EAEA06}" sibTransId="{779D5563-7B28-46CE-AC3C-B9F7131933E7}"/>
    <dgm:cxn modelId="{80972093-0951-4B30-BFAD-195923FA2FFB}" type="presOf" srcId="{B48994B0-110C-4131-92F9-3106CFBF167B}" destId="{54C8199E-B6E9-4C7A-A72B-E56603344109}" srcOrd="0" destOrd="0" presId="urn:microsoft.com/office/officeart/2008/layout/LinedList"/>
    <dgm:cxn modelId="{BED3E293-526D-452A-ABC9-EF97F76DBEEA}" type="presOf" srcId="{03591E38-06A4-4B13-97A0-FEB5C637B5EE}" destId="{69193DBD-9CFE-4A29-B2D0-38A1DDE51917}" srcOrd="0" destOrd="0" presId="urn:microsoft.com/office/officeart/2008/layout/LinedList"/>
    <dgm:cxn modelId="{027B16E2-7FE0-44DA-894B-7964419B4C98}" srcId="{990E0245-B67A-4985-97F0-949544F3E132}" destId="{F28E0CEC-C324-4CBD-9DCD-D97682641BB4}" srcOrd="1" destOrd="0" parTransId="{BFBB4F18-961E-4120-A73A-90792CA87D8C}" sibTransId="{B0A106FE-2A67-4EA9-9106-A4D63C6B7D14}"/>
    <dgm:cxn modelId="{989CE4A2-96D9-4FB3-B1FC-D3C769D2310C}" type="presOf" srcId="{A006B8DB-6585-4916-8F96-B4A5B5A935CE}" destId="{1AC8937D-78E4-4ABB-B9BE-D0CD12CF865C}" srcOrd="0" destOrd="0" presId="urn:microsoft.com/office/officeart/2008/layout/LinedList"/>
    <dgm:cxn modelId="{63465C1C-1919-4AD0-B0C6-EA8B040FBB34}" type="presOf" srcId="{990E0245-B67A-4985-97F0-949544F3E132}" destId="{86FB13B8-89F8-46E9-85FB-B396AC2063C4}" srcOrd="0" destOrd="0" presId="urn:microsoft.com/office/officeart/2008/layout/LinedList"/>
    <dgm:cxn modelId="{496BD3D9-4C14-415D-B322-0C57DDB5073D}" type="presOf" srcId="{F28E0CEC-C324-4CBD-9DCD-D97682641BB4}" destId="{7E20BEEA-DA6E-49ED-989E-9BF40AD2D82E}" srcOrd="0" destOrd="0" presId="urn:microsoft.com/office/officeart/2008/layout/LinedList"/>
    <dgm:cxn modelId="{7B0E5D4F-FA28-4278-BD73-5CD4DF854DC6}" srcId="{03591E38-06A4-4B13-97A0-FEB5C637B5EE}" destId="{990E0245-B67A-4985-97F0-949544F3E132}" srcOrd="0" destOrd="0" parTransId="{E737BA3A-2F5F-4A79-8769-88013903A9C3}" sibTransId="{CEC10381-CBB2-474D-98FD-0BA13193B70D}"/>
    <dgm:cxn modelId="{36FC31A4-DA5E-4C22-A9CA-55DDFB4211BF}" srcId="{990E0245-B67A-4985-97F0-949544F3E132}" destId="{A006B8DB-6585-4916-8F96-B4A5B5A935CE}" srcOrd="2" destOrd="0" parTransId="{CEC18A55-80A7-4B94-9852-0000DD3EB3D0}" sibTransId="{E0551A6D-81BA-44C4-9F9F-3750C28DAAF1}"/>
    <dgm:cxn modelId="{6031C25F-1C84-401B-A04A-89AFCC63838A}" type="presParOf" srcId="{69193DBD-9CFE-4A29-B2D0-38A1DDE51917}" destId="{1E72C1CD-C79B-40BB-8D1E-0E6625D3528B}" srcOrd="0" destOrd="0" presId="urn:microsoft.com/office/officeart/2008/layout/LinedList"/>
    <dgm:cxn modelId="{B649B7C3-045F-4B95-BAB6-1AFFC590762B}" type="presParOf" srcId="{69193DBD-9CFE-4A29-B2D0-38A1DDE51917}" destId="{3F9FAE82-748E-4A28-A3A5-8105B98A0F00}" srcOrd="1" destOrd="0" presId="urn:microsoft.com/office/officeart/2008/layout/LinedList"/>
    <dgm:cxn modelId="{35F54A85-7AC6-4036-B5BB-05D487057D8F}" type="presParOf" srcId="{3F9FAE82-748E-4A28-A3A5-8105B98A0F00}" destId="{86FB13B8-89F8-46E9-85FB-B396AC2063C4}" srcOrd="0" destOrd="0" presId="urn:microsoft.com/office/officeart/2008/layout/LinedList"/>
    <dgm:cxn modelId="{B0494735-16D6-410B-92B8-D84705B2D6CF}" type="presParOf" srcId="{3F9FAE82-748E-4A28-A3A5-8105B98A0F00}" destId="{2629B7B1-2384-4BA2-84FD-18D21B7AE890}" srcOrd="1" destOrd="0" presId="urn:microsoft.com/office/officeart/2008/layout/LinedList"/>
    <dgm:cxn modelId="{C268E2CC-489B-40D8-AC2B-966FD6BCA60E}" type="presParOf" srcId="{2629B7B1-2384-4BA2-84FD-18D21B7AE890}" destId="{94AB5B29-3F42-40CE-BB28-7B0B225840FE}" srcOrd="0" destOrd="0" presId="urn:microsoft.com/office/officeart/2008/layout/LinedList"/>
    <dgm:cxn modelId="{2744179E-17C9-4F30-871D-17C5C531EE5D}" type="presParOf" srcId="{2629B7B1-2384-4BA2-84FD-18D21B7AE890}" destId="{9470CAF8-5ABD-4A4A-B6A3-346FFC0AFEA2}" srcOrd="1" destOrd="0" presId="urn:microsoft.com/office/officeart/2008/layout/LinedList"/>
    <dgm:cxn modelId="{260564A9-C3B1-47CF-A747-A2723F94D431}" type="presParOf" srcId="{9470CAF8-5ABD-4A4A-B6A3-346FFC0AFEA2}" destId="{DAF195CF-2A48-42D6-88A7-9336967DC0F0}" srcOrd="0" destOrd="0" presId="urn:microsoft.com/office/officeart/2008/layout/LinedList"/>
    <dgm:cxn modelId="{1BF40A4D-5A4A-4594-9667-455BF671762C}" type="presParOf" srcId="{9470CAF8-5ABD-4A4A-B6A3-346FFC0AFEA2}" destId="{54C8199E-B6E9-4C7A-A72B-E56603344109}" srcOrd="1" destOrd="0" presId="urn:microsoft.com/office/officeart/2008/layout/LinedList"/>
    <dgm:cxn modelId="{3583320F-63E0-47AD-8A59-4579B4D34D56}" type="presParOf" srcId="{9470CAF8-5ABD-4A4A-B6A3-346FFC0AFEA2}" destId="{8CB5C7D9-5D8D-47CE-87F6-4924500C8D0C}" srcOrd="2" destOrd="0" presId="urn:microsoft.com/office/officeart/2008/layout/LinedList"/>
    <dgm:cxn modelId="{561BEE65-B774-4AAF-87AB-6453B8311DDA}" type="presParOf" srcId="{2629B7B1-2384-4BA2-84FD-18D21B7AE890}" destId="{6CBBF666-CD73-46CB-9FAF-743483B69410}" srcOrd="2" destOrd="0" presId="urn:microsoft.com/office/officeart/2008/layout/LinedList"/>
    <dgm:cxn modelId="{07CB3DB0-864A-4FF8-83E4-2FD2933E857B}" type="presParOf" srcId="{2629B7B1-2384-4BA2-84FD-18D21B7AE890}" destId="{F2341804-D1A3-4775-BB37-ECFD4AE9CCD0}" srcOrd="3" destOrd="0" presId="urn:microsoft.com/office/officeart/2008/layout/LinedList"/>
    <dgm:cxn modelId="{26677DA9-C053-4CB8-A619-13B18C5EA48E}" type="presParOf" srcId="{2629B7B1-2384-4BA2-84FD-18D21B7AE890}" destId="{22CB4F4F-8EE8-4252-86A9-6A211981D0F3}" srcOrd="4" destOrd="0" presId="urn:microsoft.com/office/officeart/2008/layout/LinedList"/>
    <dgm:cxn modelId="{B9228D57-2A8B-40C0-8483-2FC42BBA9ECB}" type="presParOf" srcId="{22CB4F4F-8EE8-4252-86A9-6A211981D0F3}" destId="{51764927-3ECE-442B-B46E-7FCF6CD06810}" srcOrd="0" destOrd="0" presId="urn:microsoft.com/office/officeart/2008/layout/LinedList"/>
    <dgm:cxn modelId="{9B64EBE4-FDBC-46E3-AC06-797498652B4F}" type="presParOf" srcId="{22CB4F4F-8EE8-4252-86A9-6A211981D0F3}" destId="{7E20BEEA-DA6E-49ED-989E-9BF40AD2D82E}" srcOrd="1" destOrd="0" presId="urn:microsoft.com/office/officeart/2008/layout/LinedList"/>
    <dgm:cxn modelId="{42691591-AD63-477B-A0D7-FA6995FAADC4}" type="presParOf" srcId="{22CB4F4F-8EE8-4252-86A9-6A211981D0F3}" destId="{FCA72141-7EF0-4D1A-BA6B-8B5776D31B45}" srcOrd="2" destOrd="0" presId="urn:microsoft.com/office/officeart/2008/layout/LinedList"/>
    <dgm:cxn modelId="{68360319-5DFE-41FC-BDED-21910D27ED0A}" type="presParOf" srcId="{2629B7B1-2384-4BA2-84FD-18D21B7AE890}" destId="{244F4E5E-8D80-4F8C-9419-77EA795E1A5C}" srcOrd="5" destOrd="0" presId="urn:microsoft.com/office/officeart/2008/layout/LinedList"/>
    <dgm:cxn modelId="{AE7D6F89-25F5-4722-9C1E-EFA64632DAFE}" type="presParOf" srcId="{2629B7B1-2384-4BA2-84FD-18D21B7AE890}" destId="{8EB6BD96-FD4B-4F59-A935-F6C9E481CBBE}" srcOrd="6" destOrd="0" presId="urn:microsoft.com/office/officeart/2008/layout/LinedList"/>
    <dgm:cxn modelId="{15C12A0F-B798-4606-A421-F98BFFE4B81F}" type="presParOf" srcId="{2629B7B1-2384-4BA2-84FD-18D21B7AE890}" destId="{5FBBA763-DCA6-490B-9BCF-B9C6B66CCBDE}" srcOrd="7" destOrd="0" presId="urn:microsoft.com/office/officeart/2008/layout/LinedList"/>
    <dgm:cxn modelId="{8C26C59F-5A5B-4DD3-8942-D70C394112D7}" type="presParOf" srcId="{5FBBA763-DCA6-490B-9BCF-B9C6B66CCBDE}" destId="{4A84B7F6-C33C-4FFC-92E2-98F1AB951687}" srcOrd="0" destOrd="0" presId="urn:microsoft.com/office/officeart/2008/layout/LinedList"/>
    <dgm:cxn modelId="{F1FE05F0-F996-42D4-8382-DD6E6FE213BD}" type="presParOf" srcId="{5FBBA763-DCA6-490B-9BCF-B9C6B66CCBDE}" destId="{1AC8937D-78E4-4ABB-B9BE-D0CD12CF865C}" srcOrd="1" destOrd="0" presId="urn:microsoft.com/office/officeart/2008/layout/LinedList"/>
    <dgm:cxn modelId="{16F90D4E-46F8-4DD7-B361-4ED509404357}" type="presParOf" srcId="{5FBBA763-DCA6-490B-9BCF-B9C6B66CCBDE}" destId="{B299C8A2-5BB2-483F-9DEE-AB9B125ED7AE}" srcOrd="2" destOrd="0" presId="urn:microsoft.com/office/officeart/2008/layout/LinedList"/>
    <dgm:cxn modelId="{E927E79B-94C7-49C9-B83E-A33F939A7936}" type="presParOf" srcId="{2629B7B1-2384-4BA2-84FD-18D21B7AE890}" destId="{1DB1889F-DC00-48D7-B20D-011DB8CE532D}" srcOrd="8" destOrd="0" presId="urn:microsoft.com/office/officeart/2008/layout/LinedList"/>
    <dgm:cxn modelId="{5B3E35E0-A06C-4A0B-8103-AB4AED20D26B}" type="presParOf" srcId="{2629B7B1-2384-4BA2-84FD-18D21B7AE890}" destId="{511B63E5-3233-47B2-9569-EE9357E97919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72C1CD-C79B-40BB-8D1E-0E6625D3528B}">
      <dsp:nvSpPr>
        <dsp:cNvPr id="0" name=""/>
        <dsp:cNvSpPr/>
      </dsp:nvSpPr>
      <dsp:spPr>
        <a:xfrm>
          <a:off x="0" y="0"/>
          <a:ext cx="871296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FB13B8-89F8-46E9-85FB-B396AC2063C4}">
      <dsp:nvSpPr>
        <dsp:cNvPr id="0" name=""/>
        <dsp:cNvSpPr/>
      </dsp:nvSpPr>
      <dsp:spPr>
        <a:xfrm>
          <a:off x="0" y="0"/>
          <a:ext cx="1742593" cy="406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noProof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/>
              </a:solidFill>
              <a:latin typeface="+mn-lt"/>
              <a:ea typeface="+mn-ea"/>
              <a:cs typeface="+mn-cs"/>
            </a:rPr>
            <a:t>Regulation</a:t>
          </a:r>
          <a:endParaRPr lang="en-US" sz="2400" b="1" kern="1200" noProof="0" dirty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solidFill>
              <a:schemeClr val="tx1"/>
            </a:solidFill>
            <a:latin typeface="+mn-lt"/>
            <a:ea typeface="+mn-ea"/>
            <a:cs typeface="+mn-cs"/>
          </a:endParaRPr>
        </a:p>
      </dsp:txBody>
      <dsp:txXfrm>
        <a:off x="0" y="0"/>
        <a:ext cx="1742593" cy="4064000"/>
      </dsp:txXfrm>
    </dsp:sp>
    <dsp:sp modelId="{54C8199E-B6E9-4C7A-A72B-E56603344109}">
      <dsp:nvSpPr>
        <dsp:cNvPr id="0" name=""/>
        <dsp:cNvSpPr/>
      </dsp:nvSpPr>
      <dsp:spPr>
        <a:xfrm>
          <a:off x="1873288" y="184546"/>
          <a:ext cx="6839679" cy="36909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noProof="0" dirty="0" smtClean="0"/>
            <a:t>Promote States adaptation of CAP</a:t>
          </a:r>
          <a:endParaRPr lang="en-US" sz="6500" kern="1200" noProof="0" dirty="0"/>
        </a:p>
      </dsp:txBody>
      <dsp:txXfrm>
        <a:off x="1873288" y="184546"/>
        <a:ext cx="6839679" cy="3690937"/>
      </dsp:txXfrm>
    </dsp:sp>
    <dsp:sp modelId="{6CBBF666-CD73-46CB-9FAF-743483B69410}">
      <dsp:nvSpPr>
        <dsp:cNvPr id="0" name=""/>
        <dsp:cNvSpPr/>
      </dsp:nvSpPr>
      <dsp:spPr>
        <a:xfrm>
          <a:off x="1742593" y="3875484"/>
          <a:ext cx="697037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72C1CD-C79B-40BB-8D1E-0E6625D3528B}">
      <dsp:nvSpPr>
        <dsp:cNvPr id="0" name=""/>
        <dsp:cNvSpPr/>
      </dsp:nvSpPr>
      <dsp:spPr>
        <a:xfrm>
          <a:off x="0" y="1984"/>
          <a:ext cx="907300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FB13B8-89F8-46E9-85FB-B396AC2063C4}">
      <dsp:nvSpPr>
        <dsp:cNvPr id="0" name=""/>
        <dsp:cNvSpPr/>
      </dsp:nvSpPr>
      <dsp:spPr>
        <a:xfrm>
          <a:off x="0" y="1984"/>
          <a:ext cx="1814601" cy="40600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/>
              </a:solidFill>
              <a:latin typeface="+mn-lt"/>
              <a:ea typeface="+mn-ea"/>
              <a:cs typeface="+mn-cs"/>
            </a:rPr>
            <a:t>Analisys</a:t>
          </a:r>
          <a:r>
            <a:rPr lang="en-US" sz="2400" b="1" kern="120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/>
              </a:solidFill>
              <a:latin typeface="+mn-lt"/>
              <a:ea typeface="+mn-ea"/>
              <a:cs typeface="+mn-cs"/>
            </a:rPr>
            <a:t> and CAP Mexico Strategical components development</a:t>
          </a:r>
          <a:endParaRPr lang="es-MX" sz="2400" b="1" kern="1200" dirty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solidFill>
              <a:schemeClr val="tx1"/>
            </a:solidFill>
            <a:latin typeface="+mn-lt"/>
            <a:ea typeface="+mn-ea"/>
            <a:cs typeface="+mn-cs"/>
          </a:endParaRPr>
        </a:p>
      </dsp:txBody>
      <dsp:txXfrm>
        <a:off x="0" y="1984"/>
        <a:ext cx="1814601" cy="4060031"/>
      </dsp:txXfrm>
    </dsp:sp>
    <dsp:sp modelId="{54C8199E-B6E9-4C7A-A72B-E56603344109}">
      <dsp:nvSpPr>
        <dsp:cNvPr id="0" name=""/>
        <dsp:cNvSpPr/>
      </dsp:nvSpPr>
      <dsp:spPr>
        <a:xfrm>
          <a:off x="1950696" y="49711"/>
          <a:ext cx="7122311" cy="9545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Design, monitor and regulate the mechanism and define the technological parameters required to transmit massively through dealers telecommunications, broadcasting and application service providers, smart alert messages in emergency situations.</a:t>
          </a:r>
          <a:endParaRPr lang="es-MX" sz="1500" kern="1200" dirty="0" smtClean="0"/>
        </a:p>
      </dsp:txBody>
      <dsp:txXfrm>
        <a:off x="1950696" y="49711"/>
        <a:ext cx="7122311" cy="954543"/>
      </dsp:txXfrm>
    </dsp:sp>
    <dsp:sp modelId="{6CBBF666-CD73-46CB-9FAF-743483B69410}">
      <dsp:nvSpPr>
        <dsp:cNvPr id="0" name=""/>
        <dsp:cNvSpPr/>
      </dsp:nvSpPr>
      <dsp:spPr>
        <a:xfrm>
          <a:off x="1814601" y="1004255"/>
          <a:ext cx="725840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06E867-45A0-43FF-9A43-4A4C7B7C0C05}">
      <dsp:nvSpPr>
        <dsp:cNvPr id="0" name=""/>
        <dsp:cNvSpPr/>
      </dsp:nvSpPr>
      <dsp:spPr>
        <a:xfrm>
          <a:off x="1950696" y="1051982"/>
          <a:ext cx="7122311" cy="9545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Regulate mode in which </a:t>
          </a:r>
          <a:r>
            <a:rPr lang="en-US" sz="1500" kern="1200" dirty="0" smtClean="0"/>
            <a:t>telecommunications carriers, </a:t>
          </a:r>
          <a:r>
            <a:rPr lang="en-US" sz="1500" kern="1200" dirty="0" smtClean="0"/>
            <a:t>broadcasting and application service providers shall or shall not transmit early warnings in emergency situations.</a:t>
          </a:r>
          <a:endParaRPr lang="es-MX" sz="1500" kern="1200" dirty="0" smtClean="0"/>
        </a:p>
      </dsp:txBody>
      <dsp:txXfrm>
        <a:off x="1950696" y="1051982"/>
        <a:ext cx="7122311" cy="954543"/>
      </dsp:txXfrm>
    </dsp:sp>
    <dsp:sp modelId="{8A8DC744-B491-4E99-B3C6-6731E16B6029}">
      <dsp:nvSpPr>
        <dsp:cNvPr id="0" name=""/>
        <dsp:cNvSpPr/>
      </dsp:nvSpPr>
      <dsp:spPr>
        <a:xfrm>
          <a:off x="1814601" y="2006525"/>
          <a:ext cx="725840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2788BA-821D-48B8-918E-0E24DB102CF2}">
      <dsp:nvSpPr>
        <dsp:cNvPr id="0" name=""/>
        <dsp:cNvSpPr/>
      </dsp:nvSpPr>
      <dsp:spPr>
        <a:xfrm>
          <a:off x="1950696" y="2054252"/>
          <a:ext cx="7122311" cy="9545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Strengthening the physical infrastructure of telecommunications to prioritize communications before, during and after an emergency event.</a:t>
          </a:r>
          <a:endParaRPr lang="es-MX" sz="1500" kern="1200" dirty="0"/>
        </a:p>
      </dsp:txBody>
      <dsp:txXfrm>
        <a:off x="1950696" y="2054252"/>
        <a:ext cx="7122311" cy="954543"/>
      </dsp:txXfrm>
    </dsp:sp>
    <dsp:sp modelId="{856D6511-8A8E-4CD0-95D1-0D91DFB4D9DA}">
      <dsp:nvSpPr>
        <dsp:cNvPr id="0" name=""/>
        <dsp:cNvSpPr/>
      </dsp:nvSpPr>
      <dsp:spPr>
        <a:xfrm>
          <a:off x="1814601" y="3008796"/>
          <a:ext cx="725840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226933-FADE-4D5E-B10F-59822BE91510}">
      <dsp:nvSpPr>
        <dsp:cNvPr id="0" name=""/>
        <dsp:cNvSpPr/>
      </dsp:nvSpPr>
      <dsp:spPr>
        <a:xfrm>
          <a:off x="1950696" y="3056523"/>
          <a:ext cx="7122311" cy="9545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Develop procedures  </a:t>
          </a:r>
          <a:r>
            <a:rPr lang="en-US" sz="1500" kern="1200" dirty="0" smtClean="0"/>
            <a:t>to disseminate Warnings and Notifications using CAP</a:t>
          </a:r>
          <a:endParaRPr lang="es-MX" sz="1500" kern="1200" dirty="0"/>
        </a:p>
      </dsp:txBody>
      <dsp:txXfrm>
        <a:off x="1950696" y="3056523"/>
        <a:ext cx="7122311" cy="954543"/>
      </dsp:txXfrm>
    </dsp:sp>
    <dsp:sp modelId="{ED615DEC-91F3-426F-84C9-D5938216F110}">
      <dsp:nvSpPr>
        <dsp:cNvPr id="0" name=""/>
        <dsp:cNvSpPr/>
      </dsp:nvSpPr>
      <dsp:spPr>
        <a:xfrm>
          <a:off x="1814601" y="4011066"/>
          <a:ext cx="725840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72C1CD-C79B-40BB-8D1E-0E6625D3528B}">
      <dsp:nvSpPr>
        <dsp:cNvPr id="0" name=""/>
        <dsp:cNvSpPr/>
      </dsp:nvSpPr>
      <dsp:spPr>
        <a:xfrm>
          <a:off x="0" y="0"/>
          <a:ext cx="871296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FB13B8-89F8-46E9-85FB-B396AC2063C4}">
      <dsp:nvSpPr>
        <dsp:cNvPr id="0" name=""/>
        <dsp:cNvSpPr/>
      </dsp:nvSpPr>
      <dsp:spPr>
        <a:xfrm>
          <a:off x="0" y="0"/>
          <a:ext cx="1742593" cy="406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/>
              </a:solidFill>
              <a:latin typeface="+mn-lt"/>
              <a:ea typeface="+mn-ea"/>
              <a:cs typeface="+mn-cs"/>
            </a:rPr>
            <a:t>Coding the Common Alerting Protocol (CAP) to approve its use by different agencies issuing warnings</a:t>
          </a:r>
          <a:endParaRPr lang="es-MX" sz="2400" b="1" kern="1200" dirty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solidFill>
              <a:schemeClr val="tx1"/>
            </a:solidFill>
            <a:latin typeface="+mn-lt"/>
            <a:ea typeface="+mn-ea"/>
            <a:cs typeface="+mn-cs"/>
          </a:endParaRPr>
        </a:p>
      </dsp:txBody>
      <dsp:txXfrm>
        <a:off x="0" y="0"/>
        <a:ext cx="1742593" cy="4064000"/>
      </dsp:txXfrm>
    </dsp:sp>
    <dsp:sp modelId="{54C8199E-B6E9-4C7A-A72B-E56603344109}">
      <dsp:nvSpPr>
        <dsp:cNvPr id="0" name=""/>
        <dsp:cNvSpPr/>
      </dsp:nvSpPr>
      <dsp:spPr>
        <a:xfrm>
          <a:off x="1873288" y="63500"/>
          <a:ext cx="6839679" cy="12699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Coordinate </a:t>
          </a:r>
          <a:r>
            <a:rPr lang="en-US" sz="3200" kern="1200" dirty="0" smtClean="0"/>
            <a:t>Authorities to use CAP </a:t>
          </a:r>
          <a:r>
            <a:rPr lang="en-US" sz="3200" kern="1200" dirty="0" smtClean="0"/>
            <a:t>Alert Messages Between Authorities</a:t>
          </a:r>
          <a:endParaRPr lang="es-MX" sz="3200" kern="1200" dirty="0" smtClean="0"/>
        </a:p>
      </dsp:txBody>
      <dsp:txXfrm>
        <a:off x="1873288" y="63500"/>
        <a:ext cx="6839679" cy="1269999"/>
      </dsp:txXfrm>
    </dsp:sp>
    <dsp:sp modelId="{6CBBF666-CD73-46CB-9FAF-743483B69410}">
      <dsp:nvSpPr>
        <dsp:cNvPr id="0" name=""/>
        <dsp:cNvSpPr/>
      </dsp:nvSpPr>
      <dsp:spPr>
        <a:xfrm>
          <a:off x="1742593" y="1333499"/>
          <a:ext cx="697037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20BEEA-DA6E-49ED-989E-9BF40AD2D82E}">
      <dsp:nvSpPr>
        <dsp:cNvPr id="0" name=""/>
        <dsp:cNvSpPr/>
      </dsp:nvSpPr>
      <dsp:spPr>
        <a:xfrm>
          <a:off x="1873288" y="1396999"/>
          <a:ext cx="6839679" cy="12699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Coordinate State and County Messages using CAP Between Authorities</a:t>
          </a:r>
          <a:endParaRPr lang="es-MX" sz="3200" kern="1200" dirty="0" smtClean="0"/>
        </a:p>
      </dsp:txBody>
      <dsp:txXfrm>
        <a:off x="1873288" y="1396999"/>
        <a:ext cx="6839679" cy="1269999"/>
      </dsp:txXfrm>
    </dsp:sp>
    <dsp:sp modelId="{244F4E5E-8D80-4F8C-9419-77EA795E1A5C}">
      <dsp:nvSpPr>
        <dsp:cNvPr id="0" name=""/>
        <dsp:cNvSpPr/>
      </dsp:nvSpPr>
      <dsp:spPr>
        <a:xfrm>
          <a:off x="1742593" y="2666999"/>
          <a:ext cx="697037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C8937D-78E4-4ABB-B9BE-D0CD12CF865C}">
      <dsp:nvSpPr>
        <dsp:cNvPr id="0" name=""/>
        <dsp:cNvSpPr/>
      </dsp:nvSpPr>
      <dsp:spPr>
        <a:xfrm>
          <a:off x="1873288" y="2730499"/>
          <a:ext cx="6839679" cy="12699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Coordinate Public Hazard Warning using all CAP</a:t>
          </a:r>
          <a:endParaRPr lang="es-MX" sz="3200" kern="1200" dirty="0" smtClean="0"/>
        </a:p>
      </dsp:txBody>
      <dsp:txXfrm>
        <a:off x="1873288" y="2730499"/>
        <a:ext cx="6839679" cy="1269999"/>
      </dsp:txXfrm>
    </dsp:sp>
    <dsp:sp modelId="{1DB1889F-DC00-48D7-B20D-011DB8CE532D}">
      <dsp:nvSpPr>
        <dsp:cNvPr id="0" name=""/>
        <dsp:cNvSpPr/>
      </dsp:nvSpPr>
      <dsp:spPr>
        <a:xfrm>
          <a:off x="1742593" y="4000499"/>
          <a:ext cx="697037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6688" y="0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BBA377-0CFA-4A5B-AC80-CF23915DC9FD}" type="datetimeFigureOut">
              <a:rPr lang="es-MX" smtClean="0"/>
              <a:t>24/09/2020</a:t>
            </a:fld>
            <a:endParaRPr lang="es-MX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1375" cy="3489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675" y="4419600"/>
            <a:ext cx="5616575" cy="41878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39200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6688" y="8839200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A3FF7C-DCA7-4C0B-BE42-3E932276AF9A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893444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59578-CF89-4665-AD70-224B7832166B}" type="datetimeFigureOut">
              <a:rPr lang="es-MX" smtClean="0"/>
              <a:t>24/09/2020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57043-8337-4679-B8B3-48BFD05F6F7C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7224900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59578-CF89-4665-AD70-224B7832166B}" type="datetimeFigureOut">
              <a:rPr lang="es-MX" smtClean="0"/>
              <a:t>24/09/2020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57043-8337-4679-B8B3-48BFD05F6F7C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898698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59578-CF89-4665-AD70-224B7832166B}" type="datetimeFigureOut">
              <a:rPr lang="es-MX" smtClean="0"/>
              <a:t>24/09/2020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57043-8337-4679-B8B3-48BFD05F6F7C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691408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59578-CF89-4665-AD70-224B7832166B}" type="datetimeFigureOut">
              <a:rPr lang="es-MX" smtClean="0"/>
              <a:t>24/09/2020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57043-8337-4679-B8B3-48BFD05F6F7C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664056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59578-CF89-4665-AD70-224B7832166B}" type="datetimeFigureOut">
              <a:rPr lang="es-MX" smtClean="0"/>
              <a:t>24/09/2020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57043-8337-4679-B8B3-48BFD05F6F7C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309756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59578-CF89-4665-AD70-224B7832166B}" type="datetimeFigureOut">
              <a:rPr lang="es-MX" smtClean="0"/>
              <a:t>24/09/2020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57043-8337-4679-B8B3-48BFD05F6F7C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437649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59578-CF89-4665-AD70-224B7832166B}" type="datetimeFigureOut">
              <a:rPr lang="es-MX" smtClean="0"/>
              <a:t>24/09/2020</a:t>
            </a:fld>
            <a:endParaRPr lang="es-MX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57043-8337-4679-B8B3-48BFD05F6F7C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724215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59578-CF89-4665-AD70-224B7832166B}" type="datetimeFigureOut">
              <a:rPr lang="es-MX" smtClean="0"/>
              <a:t>24/09/2020</a:t>
            </a:fld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57043-8337-4679-B8B3-48BFD05F6F7C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790597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59578-CF89-4665-AD70-224B7832166B}" type="datetimeFigureOut">
              <a:rPr lang="es-MX" smtClean="0"/>
              <a:t>24/09/2020</a:t>
            </a:fld>
            <a:endParaRPr lang="es-MX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57043-8337-4679-B8B3-48BFD05F6F7C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425097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59578-CF89-4665-AD70-224B7832166B}" type="datetimeFigureOut">
              <a:rPr lang="es-MX" smtClean="0"/>
              <a:t>24/09/2020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57043-8337-4679-B8B3-48BFD05F6F7C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674315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59578-CF89-4665-AD70-224B7832166B}" type="datetimeFigureOut">
              <a:rPr lang="es-MX" smtClean="0"/>
              <a:t>24/09/2020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57043-8337-4679-B8B3-48BFD05F6F7C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387423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A59578-CF89-4665-AD70-224B7832166B}" type="datetimeFigureOut">
              <a:rPr lang="es-MX" smtClean="0"/>
              <a:t>24/09/2020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57043-8337-4679-B8B3-48BFD05F6F7C}" type="slidenum">
              <a:rPr lang="es-MX" smtClean="0"/>
              <a:t>‹Nº›</a:t>
            </a:fld>
            <a:endParaRPr lang="es-MX" dirty="0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 rotWithShape="1">
          <a:blip r:embed="rId13"/>
          <a:srcRect l="13952"/>
          <a:stretch/>
        </p:blipFill>
        <p:spPr>
          <a:xfrm>
            <a:off x="5292080" y="60967"/>
            <a:ext cx="3779912" cy="703737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16632"/>
            <a:ext cx="1656184" cy="5958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669408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nvwHL5CBUiM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vwHL5CBUiM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420888"/>
            <a:ext cx="7772400" cy="3672408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CAP Implementation in México</a:t>
            </a:r>
            <a:r>
              <a:rPr lang="en-US" sz="3600" dirty="0" smtClean="0"/>
              <a:t> </a:t>
            </a:r>
            <a:br>
              <a:rPr lang="en-US" sz="36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400" b="1" i="1" dirty="0" smtClean="0"/>
              <a:t/>
            </a:r>
            <a:br>
              <a:rPr lang="en-US" sz="2400" b="1" i="1" dirty="0" smtClean="0"/>
            </a:br>
            <a:r>
              <a:rPr lang="en-US" sz="2400" b="1" i="1" dirty="0" smtClean="0"/>
              <a:t>Mtro. Mario </a:t>
            </a:r>
            <a:r>
              <a:rPr lang="en-US" sz="2400" b="1" i="1" dirty="0" smtClean="0"/>
              <a:t>Alvaro </a:t>
            </a:r>
            <a:r>
              <a:rPr lang="en-US" sz="2400" b="1" i="1" dirty="0" smtClean="0"/>
              <a:t>Ruiz Velázquez</a:t>
            </a:r>
            <a:br>
              <a:rPr lang="en-US" sz="2400" b="1" i="1" dirty="0" smtClean="0"/>
            </a:br>
            <a:r>
              <a:rPr lang="en-US" sz="1800" i="1" dirty="0"/>
              <a:t>Institute of Research and Studies on Alerts and Risks A.C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1800" dirty="0" smtClean="0"/>
              <a:t>September </a:t>
            </a:r>
            <a:r>
              <a:rPr lang="en-US" sz="1800" dirty="0" smtClean="0"/>
              <a:t>2020</a:t>
            </a:r>
            <a:endParaRPr lang="en-US" sz="28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13952"/>
          <a:stretch/>
        </p:blipFill>
        <p:spPr>
          <a:xfrm>
            <a:off x="-108520" y="15528"/>
            <a:ext cx="9289032" cy="1757288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5445224"/>
            <a:ext cx="3024336" cy="10881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162646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7446" y="2636912"/>
            <a:ext cx="2090555" cy="1440160"/>
          </a:xfrm>
          <a:prstGeom prst="rect">
            <a:avLst/>
          </a:prstGeom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 flipH="1">
            <a:off x="271019" y="1088732"/>
            <a:ext cx="8856982" cy="5724644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algn="just">
              <a:spcBef>
                <a:spcPct val="20000"/>
              </a:spcBef>
              <a:spcAft>
                <a:spcPts val="1200"/>
              </a:spcAft>
              <a:buClr>
                <a:schemeClr val="tx2">
                  <a:lumMod val="75000"/>
                </a:schemeClr>
              </a:buClr>
            </a:pPr>
            <a:r>
              <a:rPr lang="en-BZ" altLang="es-MX" sz="2400" i="1" noProof="1" smtClean="0">
                <a:solidFill>
                  <a:schemeClr val="bg2">
                    <a:lumMod val="50000"/>
                  </a:schemeClr>
                </a:solidFill>
              </a:rPr>
              <a:t>Fifth article</a:t>
            </a:r>
            <a:r>
              <a:rPr lang="en-BZ" altLang="es-MX" sz="2400" i="1" noProof="1" smtClean="0">
                <a:solidFill>
                  <a:schemeClr val="bg2">
                    <a:lumMod val="50000"/>
                  </a:schemeClr>
                </a:solidFill>
              </a:rPr>
              <a:t>: </a:t>
            </a:r>
            <a:r>
              <a:rPr lang="en-BZ" altLang="es-MX" sz="2400" i="1" noProof="1" smtClean="0">
                <a:solidFill>
                  <a:schemeClr val="bg2">
                    <a:lumMod val="50000"/>
                  </a:schemeClr>
                </a:solidFill>
              </a:rPr>
              <a:t>Establishes </a:t>
            </a:r>
            <a:r>
              <a:rPr lang="en-BZ" altLang="es-MX" sz="2400" i="1" noProof="1" smtClean="0">
                <a:solidFill>
                  <a:schemeClr val="bg2">
                    <a:lumMod val="50000"/>
                  </a:schemeClr>
                </a:solidFill>
              </a:rPr>
              <a:t>the </a:t>
            </a:r>
            <a:r>
              <a:rPr lang="en-BZ" altLang="es-MX" sz="2400" i="1" noProof="1" smtClean="0">
                <a:solidFill>
                  <a:srgbClr val="C00000"/>
                </a:solidFill>
              </a:rPr>
              <a:t>CAP for  concessionaires</a:t>
            </a:r>
            <a:r>
              <a:rPr lang="en-BZ" altLang="es-MX" sz="2400" i="1" noProof="1" smtClean="0">
                <a:solidFill>
                  <a:schemeClr val="bg2">
                    <a:lumMod val="50000"/>
                  </a:schemeClr>
                </a:solidFill>
              </a:rPr>
              <a:t>, mobile</a:t>
            </a:r>
            <a:r>
              <a:rPr lang="en-BZ" altLang="es-MX" sz="2400" i="1" noProof="1" smtClean="0">
                <a:solidFill>
                  <a:schemeClr val="bg2">
                    <a:lumMod val="50000"/>
                  </a:schemeClr>
                </a:solidFill>
              </a:rPr>
              <a:t>, radio broadcasting, and restricted television and audio services </a:t>
            </a:r>
            <a:r>
              <a:rPr lang="en-BZ" altLang="es-MX" sz="2400" i="1" noProof="1" smtClean="0">
                <a:solidFill>
                  <a:srgbClr val="C00000"/>
                </a:solidFill>
              </a:rPr>
              <a:t>collaborate in a timely and effective manner with the competent authorities</a:t>
            </a:r>
            <a:r>
              <a:rPr lang="en-BZ" altLang="es-MX" sz="2400" i="1" noProof="1" smtClean="0">
                <a:solidFill>
                  <a:schemeClr val="bg2">
                    <a:lumMod val="50000"/>
                  </a:schemeClr>
                </a:solidFill>
              </a:rPr>
              <a:t> in the </a:t>
            </a:r>
            <a:r>
              <a:rPr lang="en-BZ" altLang="es-MX" sz="2400" i="1" noProof="1" smtClean="0">
                <a:solidFill>
                  <a:srgbClr val="C00000"/>
                </a:solidFill>
              </a:rPr>
              <a:t>implementation and operation </a:t>
            </a:r>
            <a:r>
              <a:rPr lang="en-BZ" altLang="es-MX" sz="2400" i="1" noProof="1" smtClean="0">
                <a:solidFill>
                  <a:srgbClr val="C00000"/>
                </a:solidFill>
              </a:rPr>
              <a:t>of </a:t>
            </a:r>
            <a:r>
              <a:rPr lang="en-BZ" altLang="es-MX" sz="2400" i="1" noProof="1" smtClean="0">
                <a:solidFill>
                  <a:srgbClr val="C00000"/>
                </a:solidFill>
              </a:rPr>
              <a:t>CAP</a:t>
            </a:r>
            <a:r>
              <a:rPr lang="en-BZ" altLang="es-MX" sz="2400" i="1" noProof="1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BZ" altLang="es-MX" sz="2400" i="1" noProof="1" smtClean="0">
                <a:solidFill>
                  <a:schemeClr val="bg2">
                    <a:lumMod val="50000"/>
                  </a:schemeClr>
                </a:solidFill>
              </a:rPr>
              <a:t>due to risk or </a:t>
            </a:r>
            <a:r>
              <a:rPr lang="en-BZ" altLang="es-MX" sz="2400" i="1" noProof="1" smtClean="0">
                <a:solidFill>
                  <a:srgbClr val="C00000"/>
                </a:solidFill>
              </a:rPr>
              <a:t>emergency </a:t>
            </a:r>
            <a:r>
              <a:rPr lang="en-BZ" altLang="es-MX" sz="2400" i="1" noProof="1" smtClean="0">
                <a:solidFill>
                  <a:srgbClr val="C00000"/>
                </a:solidFill>
              </a:rPr>
              <a:t>situations</a:t>
            </a:r>
            <a:r>
              <a:rPr lang="en-BZ" altLang="es-MX" sz="2400" i="1" noProof="1" smtClean="0">
                <a:solidFill>
                  <a:srgbClr val="C00000"/>
                </a:solidFill>
              </a:rPr>
              <a:t>.</a:t>
            </a:r>
          </a:p>
          <a:p>
            <a:pPr marL="514350" indent="-514350" algn="just">
              <a:spcBef>
                <a:spcPct val="2000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AutoNum type="romanUcPeriod"/>
            </a:pPr>
            <a:r>
              <a:rPr lang="en-BZ" altLang="es-MX" sz="2400" i="1" noProof="1" smtClean="0">
                <a:solidFill>
                  <a:schemeClr val="bg2">
                    <a:lumMod val="50000"/>
                  </a:schemeClr>
                </a:solidFill>
              </a:rPr>
              <a:t>Provide </a:t>
            </a:r>
            <a:r>
              <a:rPr lang="en-BZ" altLang="es-MX" sz="2400" i="1" noProof="1" smtClean="0">
                <a:solidFill>
                  <a:schemeClr val="bg2">
                    <a:lumMod val="50000"/>
                  </a:schemeClr>
                </a:solidFill>
              </a:rPr>
              <a:t>legal </a:t>
            </a:r>
            <a:r>
              <a:rPr lang="en-BZ" altLang="es-MX" sz="2400" i="1" noProof="1" smtClean="0">
                <a:solidFill>
                  <a:schemeClr val="bg2">
                    <a:lumMod val="50000"/>
                  </a:schemeClr>
                </a:solidFill>
              </a:rPr>
              <a:t>certainty.</a:t>
            </a:r>
          </a:p>
          <a:p>
            <a:pPr marL="514350" indent="-514350" algn="just">
              <a:spcBef>
                <a:spcPct val="2000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AutoNum type="romanUcPeriod"/>
            </a:pPr>
            <a:r>
              <a:rPr lang="en-BZ" altLang="es-MX" sz="2400" i="1" noProof="1" smtClean="0">
                <a:solidFill>
                  <a:srgbClr val="C00000"/>
                </a:solidFill>
              </a:rPr>
              <a:t>Standardize </a:t>
            </a:r>
            <a:r>
              <a:rPr lang="en-BZ" altLang="es-MX" sz="2400" i="1" noProof="1" smtClean="0">
                <a:solidFill>
                  <a:srgbClr val="C00000"/>
                </a:solidFill>
              </a:rPr>
              <a:t>the </a:t>
            </a:r>
            <a:r>
              <a:rPr lang="en-BZ" altLang="es-MX" sz="2400" i="1" noProof="1" smtClean="0">
                <a:solidFill>
                  <a:srgbClr val="C00000"/>
                </a:solidFill>
              </a:rPr>
              <a:t>information</a:t>
            </a:r>
          </a:p>
          <a:p>
            <a:pPr marL="514350" indent="-514350" algn="just">
              <a:spcBef>
                <a:spcPct val="2000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AutoNum type="romanUcPeriod"/>
            </a:pPr>
            <a:r>
              <a:rPr lang="en-BZ" altLang="es-MX" sz="2400" i="1" noProof="1" smtClean="0">
                <a:solidFill>
                  <a:schemeClr val="bg2">
                    <a:lumMod val="50000"/>
                  </a:schemeClr>
                </a:solidFill>
              </a:rPr>
              <a:t>Increase </a:t>
            </a:r>
            <a:r>
              <a:rPr lang="en-BZ" altLang="es-MX" sz="2400" i="1" noProof="1" smtClean="0">
                <a:solidFill>
                  <a:schemeClr val="bg2">
                    <a:lumMod val="50000"/>
                  </a:schemeClr>
                </a:solidFill>
              </a:rPr>
              <a:t>the use of services for the dissemination of </a:t>
            </a:r>
            <a:r>
              <a:rPr lang="en-BZ" altLang="es-MX" sz="2400" i="1" noProof="1" smtClean="0">
                <a:solidFill>
                  <a:schemeClr val="bg2">
                    <a:lumMod val="50000"/>
                  </a:schemeClr>
                </a:solidFill>
              </a:rPr>
              <a:t>alert </a:t>
            </a:r>
            <a:r>
              <a:rPr lang="en-BZ" altLang="es-MX" sz="2400" i="1" noProof="1" smtClean="0">
                <a:solidFill>
                  <a:schemeClr val="bg2">
                    <a:lumMod val="50000"/>
                  </a:schemeClr>
                </a:solidFill>
              </a:rPr>
              <a:t>messages.</a:t>
            </a:r>
          </a:p>
          <a:p>
            <a:pPr marL="514350" indent="-514350" algn="just">
              <a:spcBef>
                <a:spcPct val="2000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AutoNum type="romanUcPeriod"/>
            </a:pPr>
            <a:r>
              <a:rPr lang="en-BZ" altLang="es-MX" sz="2400" i="1" noProof="1" smtClean="0">
                <a:solidFill>
                  <a:srgbClr val="C00000"/>
                </a:solidFill>
              </a:rPr>
              <a:t>Reduce </a:t>
            </a:r>
            <a:r>
              <a:rPr lang="en-BZ" altLang="es-MX" sz="2400" i="1" noProof="1" smtClean="0">
                <a:solidFill>
                  <a:srgbClr val="C00000"/>
                </a:solidFill>
              </a:rPr>
              <a:t>the number of victims</a:t>
            </a:r>
            <a:r>
              <a:rPr lang="en-BZ" altLang="es-MX" sz="2400" i="1" noProof="1" smtClean="0">
                <a:solidFill>
                  <a:schemeClr val="bg2">
                    <a:lumMod val="50000"/>
                  </a:schemeClr>
                </a:solidFill>
              </a:rPr>
              <a:t> exposed to risk or </a:t>
            </a:r>
            <a:r>
              <a:rPr lang="en-BZ" altLang="es-MX" sz="2400" i="1" noProof="1" smtClean="0">
                <a:solidFill>
                  <a:schemeClr val="bg2">
                    <a:lumMod val="50000"/>
                  </a:schemeClr>
                </a:solidFill>
              </a:rPr>
              <a:t>emergency </a:t>
            </a:r>
            <a:r>
              <a:rPr lang="en-BZ" altLang="es-MX" sz="2400" i="1" noProof="1" smtClean="0">
                <a:solidFill>
                  <a:schemeClr val="bg2">
                    <a:lumMod val="50000"/>
                  </a:schemeClr>
                </a:solidFill>
              </a:rPr>
              <a:t>situations</a:t>
            </a:r>
          </a:p>
          <a:p>
            <a:pPr marL="514350" indent="-514350" algn="just">
              <a:spcBef>
                <a:spcPct val="2000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AutoNum type="romanUcPeriod"/>
            </a:pPr>
            <a:r>
              <a:rPr lang="en-BZ" altLang="es-MX" sz="2400" i="1" noProof="1" smtClean="0">
                <a:solidFill>
                  <a:srgbClr val="C00000"/>
                </a:solidFill>
              </a:rPr>
              <a:t>Mitigate </a:t>
            </a:r>
            <a:r>
              <a:rPr lang="en-BZ" altLang="es-MX" sz="2400" i="1" noProof="1" smtClean="0">
                <a:solidFill>
                  <a:srgbClr val="C00000"/>
                </a:solidFill>
              </a:rPr>
              <a:t>possible effects on the life </a:t>
            </a:r>
            <a:r>
              <a:rPr lang="en-BZ" altLang="es-MX" sz="2400" i="1" noProof="1" smtClean="0">
                <a:solidFill>
                  <a:schemeClr val="bg2">
                    <a:lumMod val="50000"/>
                  </a:schemeClr>
                </a:solidFill>
              </a:rPr>
              <a:t>and / or health of the population; </a:t>
            </a:r>
            <a:endParaRPr lang="en-BZ" altLang="es-MX" sz="2400" i="1" noProof="1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107504" y="-27384"/>
            <a:ext cx="5076056" cy="1200329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>
              <a:lnSpc>
                <a:spcPct val="150000"/>
              </a:lnSpc>
              <a:spcBef>
                <a:spcPct val="0"/>
              </a:spcBef>
              <a:buNone/>
              <a:defRPr sz="24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600" dirty="0" smtClean="0"/>
              <a:t>Telecommunications Federal Institute (IFT):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412344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CuadroTexto 4"/>
          <p:cNvSpPr txBox="1"/>
          <p:nvPr/>
        </p:nvSpPr>
        <p:spPr>
          <a:xfrm>
            <a:off x="333727" y="2954267"/>
            <a:ext cx="8486745" cy="92333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>
              <a:lnSpc>
                <a:spcPct val="150000"/>
              </a:lnSpc>
              <a:spcBef>
                <a:spcPct val="0"/>
              </a:spcBef>
              <a:buNone/>
              <a:defRPr sz="24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5400" dirty="0" smtClean="0"/>
              <a:t>4. Next Steps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909104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187051750"/>
              </p:ext>
            </p:extLst>
          </p:nvPr>
        </p:nvGraphicFramePr>
        <p:xfrm>
          <a:off x="179512" y="2101304"/>
          <a:ext cx="871296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467544" y="188640"/>
            <a:ext cx="1546770" cy="589072"/>
          </a:xfrm>
          <a:noFill/>
        </p:spPr>
        <p:txBody>
          <a:bodyPr wrap="non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+mn-lt"/>
                <a:ea typeface="+mn-ea"/>
                <a:cs typeface="+mn-cs"/>
              </a:rPr>
              <a:t>Next Steps</a:t>
            </a:r>
            <a:endParaRPr lang="en-U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8879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2212711741"/>
              </p:ext>
            </p:extLst>
          </p:nvPr>
        </p:nvGraphicFramePr>
        <p:xfrm>
          <a:off x="35496" y="2101304"/>
          <a:ext cx="907300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467544" y="188640"/>
            <a:ext cx="1546770" cy="589072"/>
          </a:xfrm>
          <a:noFill/>
        </p:spPr>
        <p:txBody>
          <a:bodyPr wrap="non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+mn-lt"/>
                <a:ea typeface="+mn-ea"/>
                <a:cs typeface="+mn-cs"/>
              </a:rPr>
              <a:t>Next Steps</a:t>
            </a:r>
            <a:endParaRPr lang="en-U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8896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537202156"/>
              </p:ext>
            </p:extLst>
          </p:nvPr>
        </p:nvGraphicFramePr>
        <p:xfrm>
          <a:off x="179512" y="2101304"/>
          <a:ext cx="871296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467544" y="188640"/>
            <a:ext cx="1546770" cy="589072"/>
          </a:xfrm>
          <a:noFill/>
        </p:spPr>
        <p:txBody>
          <a:bodyPr wrap="non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+mn-lt"/>
                <a:ea typeface="+mn-ea"/>
                <a:cs typeface="+mn-cs"/>
              </a:rPr>
              <a:t>Next Steps</a:t>
            </a:r>
            <a:endParaRPr lang="en-U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576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CuadroTexto 4"/>
          <p:cNvSpPr txBox="1"/>
          <p:nvPr/>
        </p:nvSpPr>
        <p:spPr>
          <a:xfrm>
            <a:off x="333727" y="2954267"/>
            <a:ext cx="8486745" cy="92333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>
              <a:lnSpc>
                <a:spcPct val="150000"/>
              </a:lnSpc>
              <a:spcBef>
                <a:spcPct val="0"/>
              </a:spcBef>
              <a:buNone/>
              <a:defRPr sz="24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5400" dirty="0" smtClean="0"/>
              <a:t>5. Vision on CAP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443965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058400"/>
            <a:ext cx="8789735" cy="4098792"/>
          </a:xfrm>
          <a:prstGeom prst="rect">
            <a:avLst/>
          </a:prstGeom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179512" y="44624"/>
            <a:ext cx="3816424" cy="954107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>
              <a:lnSpc>
                <a:spcPct val="150000"/>
              </a:lnSpc>
              <a:spcBef>
                <a:spcPct val="0"/>
              </a:spcBef>
              <a:buNone/>
              <a:defRPr sz="24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800" dirty="0" smtClean="0"/>
              <a:t>Mobile telephony 3G in Oaxaca State VS Risk</a:t>
            </a:r>
            <a:endParaRPr lang="en-US" sz="2800" dirty="0"/>
          </a:p>
        </p:txBody>
      </p:sp>
      <p:grpSp>
        <p:nvGrpSpPr>
          <p:cNvPr id="6" name="Grupo 5"/>
          <p:cNvGrpSpPr/>
          <p:nvPr/>
        </p:nvGrpSpPr>
        <p:grpSpPr>
          <a:xfrm>
            <a:off x="536454" y="5346678"/>
            <a:ext cx="1464221" cy="870309"/>
            <a:chOff x="2270125" y="1389063"/>
            <a:chExt cx="1922463" cy="1309687"/>
          </a:xfrm>
        </p:grpSpPr>
        <p:pic>
          <p:nvPicPr>
            <p:cNvPr id="7" name="Picture 156" descr="Riesgo_Tsunami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0125" y="1393825"/>
              <a:ext cx="1865313" cy="1230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157"/>
            <p:cNvSpPr>
              <a:spLocks noChangeArrowheads="1"/>
            </p:cNvSpPr>
            <p:nvPr/>
          </p:nvSpPr>
          <p:spPr bwMode="auto">
            <a:xfrm>
              <a:off x="2293938" y="1389063"/>
              <a:ext cx="1898650" cy="4168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s-ES" altLang="es-MX" sz="1200" dirty="0"/>
            </a:p>
          </p:txBody>
        </p:sp>
        <p:grpSp>
          <p:nvGrpSpPr>
            <p:cNvPr id="9" name="Group 164"/>
            <p:cNvGrpSpPr>
              <a:grpSpLocks/>
            </p:cNvGrpSpPr>
            <p:nvPr/>
          </p:nvGrpSpPr>
          <p:grpSpPr bwMode="auto">
            <a:xfrm>
              <a:off x="2403475" y="2236788"/>
              <a:ext cx="627063" cy="461962"/>
              <a:chOff x="3179" y="1738"/>
              <a:chExt cx="868" cy="659"/>
            </a:xfrm>
          </p:grpSpPr>
          <p:sp>
            <p:nvSpPr>
              <p:cNvPr id="10" name="Rectangle 158"/>
              <p:cNvSpPr>
                <a:spLocks noChangeArrowheads="1"/>
              </p:cNvSpPr>
              <p:nvPr/>
            </p:nvSpPr>
            <p:spPr bwMode="auto">
              <a:xfrm>
                <a:off x="3179" y="1781"/>
                <a:ext cx="167" cy="125"/>
              </a:xfrm>
              <a:prstGeom prst="rect">
                <a:avLst/>
              </a:prstGeom>
              <a:solidFill>
                <a:srgbClr val="66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s-MX" altLang="es-MX" sz="900"/>
              </a:p>
            </p:txBody>
          </p:sp>
          <p:sp>
            <p:nvSpPr>
              <p:cNvPr id="11" name="Rectangle 159"/>
              <p:cNvSpPr>
                <a:spLocks noChangeArrowheads="1"/>
              </p:cNvSpPr>
              <p:nvPr/>
            </p:nvSpPr>
            <p:spPr bwMode="auto">
              <a:xfrm>
                <a:off x="3179" y="1948"/>
                <a:ext cx="167" cy="125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s-MX" altLang="es-MX" sz="900"/>
              </a:p>
            </p:txBody>
          </p:sp>
          <p:sp>
            <p:nvSpPr>
              <p:cNvPr id="12" name="Rectangle 160"/>
              <p:cNvSpPr>
                <a:spLocks noChangeArrowheads="1"/>
              </p:cNvSpPr>
              <p:nvPr/>
            </p:nvSpPr>
            <p:spPr bwMode="auto">
              <a:xfrm>
                <a:off x="3179" y="2115"/>
                <a:ext cx="167" cy="125"/>
              </a:xfrm>
              <a:prstGeom prst="rect">
                <a:avLst/>
              </a:prstGeom>
              <a:solidFill>
                <a:srgbClr val="FF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s-MX" altLang="es-MX" sz="900">
                  <a:solidFill>
                    <a:srgbClr val="FF9933"/>
                  </a:solidFill>
                </a:endParaRPr>
              </a:p>
            </p:txBody>
          </p:sp>
          <p:sp>
            <p:nvSpPr>
              <p:cNvPr id="13" name="Text Box 161"/>
              <p:cNvSpPr txBox="1">
                <a:spLocks noChangeArrowheads="1"/>
              </p:cNvSpPr>
              <p:nvPr/>
            </p:nvSpPr>
            <p:spPr bwMode="auto">
              <a:xfrm>
                <a:off x="3335" y="2071"/>
                <a:ext cx="563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s-ES" altLang="es-MX" sz="900" dirty="0">
                    <a:solidFill>
                      <a:srgbClr val="000066"/>
                    </a:solidFill>
                  </a:rPr>
                  <a:t>Alto</a:t>
                </a:r>
              </a:p>
            </p:txBody>
          </p:sp>
          <p:sp>
            <p:nvSpPr>
              <p:cNvPr id="14" name="Text Box 162"/>
              <p:cNvSpPr txBox="1">
                <a:spLocks noChangeArrowheads="1"/>
              </p:cNvSpPr>
              <p:nvPr/>
            </p:nvSpPr>
            <p:spPr bwMode="auto">
              <a:xfrm>
                <a:off x="3335" y="1906"/>
                <a:ext cx="712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s-ES" altLang="es-MX" sz="900">
                    <a:solidFill>
                      <a:srgbClr val="000066"/>
                    </a:solidFill>
                  </a:rPr>
                  <a:t>Medio</a:t>
                </a:r>
              </a:p>
            </p:txBody>
          </p:sp>
          <p:sp>
            <p:nvSpPr>
              <p:cNvPr id="15" name="Text Box 163"/>
              <p:cNvSpPr txBox="1">
                <a:spLocks noChangeArrowheads="1"/>
              </p:cNvSpPr>
              <p:nvPr/>
            </p:nvSpPr>
            <p:spPr bwMode="auto">
              <a:xfrm>
                <a:off x="3335" y="1738"/>
                <a:ext cx="598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s-ES" altLang="es-MX" sz="900">
                    <a:solidFill>
                      <a:srgbClr val="000066"/>
                    </a:solidFill>
                  </a:rPr>
                  <a:t>Bajo</a:t>
                </a:r>
              </a:p>
            </p:txBody>
          </p:sp>
        </p:grpSp>
      </p:grpSp>
      <p:grpSp>
        <p:nvGrpSpPr>
          <p:cNvPr id="16" name="Grupo 15"/>
          <p:cNvGrpSpPr/>
          <p:nvPr/>
        </p:nvGrpSpPr>
        <p:grpSpPr>
          <a:xfrm>
            <a:off x="1869381" y="5351663"/>
            <a:ext cx="1440408" cy="948365"/>
            <a:chOff x="107950" y="1389063"/>
            <a:chExt cx="1898650" cy="1306512"/>
          </a:xfrm>
        </p:grpSpPr>
        <p:pic>
          <p:nvPicPr>
            <p:cNvPr id="17" name="Picture 148" descr="Riesgo_Sismo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913" y="1389063"/>
              <a:ext cx="1768475" cy="1235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8" name="Group 169"/>
            <p:cNvGrpSpPr>
              <a:grpSpLocks/>
            </p:cNvGrpSpPr>
            <p:nvPr/>
          </p:nvGrpSpPr>
          <p:grpSpPr bwMode="auto">
            <a:xfrm>
              <a:off x="222250" y="2236788"/>
              <a:ext cx="625475" cy="458787"/>
              <a:chOff x="197" y="1726"/>
              <a:chExt cx="867" cy="654"/>
            </a:xfrm>
          </p:grpSpPr>
          <p:sp>
            <p:nvSpPr>
              <p:cNvPr id="20" name="Text Box 152"/>
              <p:cNvSpPr txBox="1">
                <a:spLocks noChangeArrowheads="1"/>
              </p:cNvSpPr>
              <p:nvPr/>
            </p:nvSpPr>
            <p:spPr bwMode="auto">
              <a:xfrm>
                <a:off x="351" y="2054"/>
                <a:ext cx="564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s-ES" altLang="es-MX" sz="900">
                    <a:solidFill>
                      <a:srgbClr val="000066"/>
                    </a:solidFill>
                  </a:rPr>
                  <a:t>Alto</a:t>
                </a:r>
              </a:p>
            </p:txBody>
          </p:sp>
          <p:grpSp>
            <p:nvGrpSpPr>
              <p:cNvPr id="21" name="Group 168"/>
              <p:cNvGrpSpPr>
                <a:grpSpLocks/>
              </p:cNvGrpSpPr>
              <p:nvPr/>
            </p:nvGrpSpPr>
            <p:grpSpPr bwMode="auto">
              <a:xfrm>
                <a:off x="197" y="1726"/>
                <a:ext cx="867" cy="502"/>
                <a:chOff x="197" y="1726"/>
                <a:chExt cx="867" cy="502"/>
              </a:xfrm>
            </p:grpSpPr>
            <p:sp>
              <p:nvSpPr>
                <p:cNvPr id="22" name="Rectangle 149"/>
                <p:cNvSpPr>
                  <a:spLocks noChangeArrowheads="1"/>
                </p:cNvSpPr>
                <p:nvPr/>
              </p:nvSpPr>
              <p:spPr bwMode="auto">
                <a:xfrm>
                  <a:off x="197" y="1769"/>
                  <a:ext cx="167" cy="125"/>
                </a:xfrm>
                <a:prstGeom prst="rect">
                  <a:avLst/>
                </a:prstGeom>
                <a:solidFill>
                  <a:srgbClr val="6699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s-MX" altLang="es-MX" sz="900"/>
                </a:p>
              </p:txBody>
            </p:sp>
            <p:sp>
              <p:nvSpPr>
                <p:cNvPr id="23" name="Rectangle 150"/>
                <p:cNvSpPr>
                  <a:spLocks noChangeArrowheads="1"/>
                </p:cNvSpPr>
                <p:nvPr/>
              </p:nvSpPr>
              <p:spPr bwMode="auto">
                <a:xfrm>
                  <a:off x="197" y="1936"/>
                  <a:ext cx="167" cy="125"/>
                </a:xfrm>
                <a:prstGeom prst="rect">
                  <a:avLst/>
                </a:prstGeom>
                <a:solidFill>
                  <a:srgbClr val="FFFF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s-MX" altLang="es-MX" sz="900"/>
                </a:p>
              </p:txBody>
            </p:sp>
            <p:sp>
              <p:nvSpPr>
                <p:cNvPr id="24" name="Rectangle 151"/>
                <p:cNvSpPr>
                  <a:spLocks noChangeArrowheads="1"/>
                </p:cNvSpPr>
                <p:nvPr/>
              </p:nvSpPr>
              <p:spPr bwMode="auto">
                <a:xfrm>
                  <a:off x="197" y="2103"/>
                  <a:ext cx="167" cy="125"/>
                </a:xfrm>
                <a:prstGeom prst="rect">
                  <a:avLst/>
                </a:prstGeom>
                <a:solidFill>
                  <a:srgbClr val="FF99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/>
                  <a:endParaRPr lang="es-MX" altLang="es-MX" sz="900">
                    <a:solidFill>
                      <a:srgbClr val="FF9933"/>
                    </a:solidFill>
                  </a:endParaRPr>
                </a:p>
              </p:txBody>
            </p:sp>
            <p:sp>
              <p:nvSpPr>
                <p:cNvPr id="25" name="Text Box 153"/>
                <p:cNvSpPr txBox="1">
                  <a:spLocks noChangeArrowheads="1"/>
                </p:cNvSpPr>
                <p:nvPr/>
              </p:nvSpPr>
              <p:spPr bwMode="auto">
                <a:xfrm>
                  <a:off x="351" y="1896"/>
                  <a:ext cx="713" cy="3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s-ES" altLang="es-MX" sz="900">
                      <a:solidFill>
                        <a:srgbClr val="000066"/>
                      </a:solidFill>
                    </a:rPr>
                    <a:t>Medio</a:t>
                  </a:r>
                </a:p>
              </p:txBody>
            </p:sp>
            <p:sp>
              <p:nvSpPr>
                <p:cNvPr id="26" name="Text Box 154"/>
                <p:cNvSpPr txBox="1">
                  <a:spLocks noChangeArrowheads="1"/>
                </p:cNvSpPr>
                <p:nvPr/>
              </p:nvSpPr>
              <p:spPr bwMode="auto">
                <a:xfrm>
                  <a:off x="351" y="1726"/>
                  <a:ext cx="599" cy="3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s-ES" altLang="es-MX" sz="900">
                      <a:solidFill>
                        <a:srgbClr val="000066"/>
                      </a:solidFill>
                    </a:rPr>
                    <a:t>Bajo</a:t>
                  </a:r>
                </a:p>
              </p:txBody>
            </p:sp>
          </p:grpSp>
        </p:grpSp>
        <p:sp>
          <p:nvSpPr>
            <p:cNvPr id="19" name="Rectangle 157"/>
            <p:cNvSpPr>
              <a:spLocks noChangeArrowheads="1"/>
            </p:cNvSpPr>
            <p:nvPr/>
          </p:nvSpPr>
          <p:spPr bwMode="auto">
            <a:xfrm>
              <a:off x="107950" y="1409700"/>
              <a:ext cx="1898650" cy="3816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s-ES" altLang="es-MX" sz="1200" dirty="0"/>
            </a:p>
          </p:txBody>
        </p:sp>
      </p:grpSp>
      <p:grpSp>
        <p:nvGrpSpPr>
          <p:cNvPr id="27" name="Grupo 26"/>
          <p:cNvGrpSpPr/>
          <p:nvPr/>
        </p:nvGrpSpPr>
        <p:grpSpPr>
          <a:xfrm>
            <a:off x="3266747" y="5348388"/>
            <a:ext cx="1356725" cy="903059"/>
            <a:chOff x="177800" y="4171950"/>
            <a:chExt cx="1781175" cy="1243013"/>
          </a:xfrm>
        </p:grpSpPr>
        <p:pic>
          <p:nvPicPr>
            <p:cNvPr id="28" name="Picture 66" descr="Riesgo_Lluvias_extremas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800" y="4171950"/>
              <a:ext cx="1781175" cy="1243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9" name="Group 169"/>
            <p:cNvGrpSpPr>
              <a:grpSpLocks/>
            </p:cNvGrpSpPr>
            <p:nvPr/>
          </p:nvGrpSpPr>
          <p:grpSpPr bwMode="auto">
            <a:xfrm>
              <a:off x="211138" y="4959350"/>
              <a:ext cx="623887" cy="454025"/>
              <a:chOff x="197" y="1726"/>
              <a:chExt cx="891" cy="664"/>
            </a:xfrm>
          </p:grpSpPr>
          <p:sp>
            <p:nvSpPr>
              <p:cNvPr id="30" name="Text Box 152"/>
              <p:cNvSpPr txBox="1">
                <a:spLocks noChangeArrowheads="1"/>
              </p:cNvSpPr>
              <p:nvPr/>
            </p:nvSpPr>
            <p:spPr bwMode="auto">
              <a:xfrm>
                <a:off x="353" y="2056"/>
                <a:ext cx="581" cy="3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s-ES" altLang="es-MX" sz="900">
                    <a:solidFill>
                      <a:srgbClr val="000066"/>
                    </a:solidFill>
                  </a:rPr>
                  <a:t>Alto</a:t>
                </a:r>
              </a:p>
            </p:txBody>
          </p:sp>
          <p:grpSp>
            <p:nvGrpSpPr>
              <p:cNvPr id="31" name="Group 168"/>
              <p:cNvGrpSpPr>
                <a:grpSpLocks/>
              </p:cNvGrpSpPr>
              <p:nvPr/>
            </p:nvGrpSpPr>
            <p:grpSpPr bwMode="auto">
              <a:xfrm>
                <a:off x="197" y="1726"/>
                <a:ext cx="891" cy="503"/>
                <a:chOff x="197" y="1726"/>
                <a:chExt cx="891" cy="503"/>
              </a:xfrm>
            </p:grpSpPr>
            <p:sp>
              <p:nvSpPr>
                <p:cNvPr id="32" name="Rectangle 149"/>
                <p:cNvSpPr>
                  <a:spLocks noChangeArrowheads="1"/>
                </p:cNvSpPr>
                <p:nvPr/>
              </p:nvSpPr>
              <p:spPr bwMode="auto">
                <a:xfrm>
                  <a:off x="197" y="1769"/>
                  <a:ext cx="167" cy="125"/>
                </a:xfrm>
                <a:prstGeom prst="rect">
                  <a:avLst/>
                </a:prstGeom>
                <a:solidFill>
                  <a:srgbClr val="6699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s-MX" altLang="es-MX" sz="900"/>
                </a:p>
              </p:txBody>
            </p:sp>
            <p:sp>
              <p:nvSpPr>
                <p:cNvPr id="33" name="Rectangle 150"/>
                <p:cNvSpPr>
                  <a:spLocks noChangeArrowheads="1"/>
                </p:cNvSpPr>
                <p:nvPr/>
              </p:nvSpPr>
              <p:spPr bwMode="auto">
                <a:xfrm>
                  <a:off x="197" y="1936"/>
                  <a:ext cx="167" cy="125"/>
                </a:xfrm>
                <a:prstGeom prst="rect">
                  <a:avLst/>
                </a:prstGeom>
                <a:solidFill>
                  <a:srgbClr val="FFFF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s-MX" altLang="es-MX" sz="900"/>
                </a:p>
              </p:txBody>
            </p:sp>
            <p:sp>
              <p:nvSpPr>
                <p:cNvPr id="34" name="Rectangle 151"/>
                <p:cNvSpPr>
                  <a:spLocks noChangeArrowheads="1"/>
                </p:cNvSpPr>
                <p:nvPr/>
              </p:nvSpPr>
              <p:spPr bwMode="auto">
                <a:xfrm>
                  <a:off x="197" y="2103"/>
                  <a:ext cx="167" cy="125"/>
                </a:xfrm>
                <a:prstGeom prst="rect">
                  <a:avLst/>
                </a:prstGeom>
                <a:solidFill>
                  <a:srgbClr val="FF99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/>
                  <a:endParaRPr lang="es-MX" altLang="es-MX" sz="900">
                    <a:solidFill>
                      <a:srgbClr val="FF9933"/>
                    </a:solidFill>
                  </a:endParaRPr>
                </a:p>
              </p:txBody>
            </p:sp>
            <p:sp>
              <p:nvSpPr>
                <p:cNvPr id="35" name="Text Box 153"/>
                <p:cNvSpPr txBox="1">
                  <a:spLocks noChangeArrowheads="1"/>
                </p:cNvSpPr>
                <p:nvPr/>
              </p:nvSpPr>
              <p:spPr bwMode="auto">
                <a:xfrm>
                  <a:off x="353" y="1895"/>
                  <a:ext cx="735" cy="33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s-ES" altLang="es-MX" sz="900">
                      <a:solidFill>
                        <a:srgbClr val="000066"/>
                      </a:solidFill>
                    </a:rPr>
                    <a:t>Medio</a:t>
                  </a:r>
                </a:p>
              </p:txBody>
            </p:sp>
            <p:sp>
              <p:nvSpPr>
                <p:cNvPr id="36" name="Text Box 154"/>
                <p:cNvSpPr txBox="1">
                  <a:spLocks noChangeArrowheads="1"/>
                </p:cNvSpPr>
                <p:nvPr/>
              </p:nvSpPr>
              <p:spPr bwMode="auto">
                <a:xfrm>
                  <a:off x="353" y="1726"/>
                  <a:ext cx="617" cy="33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s-ES" altLang="es-MX" sz="900">
                      <a:solidFill>
                        <a:srgbClr val="000066"/>
                      </a:solidFill>
                    </a:rPr>
                    <a:t>Bajo</a:t>
                  </a:r>
                </a:p>
              </p:txBody>
            </p:sp>
          </p:grpSp>
        </p:grpSp>
      </p:grpSp>
      <p:grpSp>
        <p:nvGrpSpPr>
          <p:cNvPr id="37" name="Grupo 36"/>
          <p:cNvGrpSpPr/>
          <p:nvPr/>
        </p:nvGrpSpPr>
        <p:grpSpPr>
          <a:xfrm>
            <a:off x="4533677" y="5363924"/>
            <a:ext cx="1444674" cy="886622"/>
            <a:chOff x="2144713" y="4122738"/>
            <a:chExt cx="1971675" cy="1322387"/>
          </a:xfrm>
        </p:grpSpPr>
        <p:pic>
          <p:nvPicPr>
            <p:cNvPr id="38" name="Picture 67" descr="Riesgo_Inundación gif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2663" y="4154488"/>
              <a:ext cx="1863725" cy="1239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" name="Rectangle 68"/>
            <p:cNvSpPr>
              <a:spLocks noChangeArrowheads="1"/>
            </p:cNvSpPr>
            <p:nvPr/>
          </p:nvSpPr>
          <p:spPr bwMode="auto">
            <a:xfrm>
              <a:off x="2144713" y="4122738"/>
              <a:ext cx="1962150" cy="413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s-ES" altLang="es-MX" sz="1200" dirty="0"/>
            </a:p>
          </p:txBody>
        </p:sp>
        <p:grpSp>
          <p:nvGrpSpPr>
            <p:cNvPr id="40" name="Group 169"/>
            <p:cNvGrpSpPr>
              <a:grpSpLocks/>
            </p:cNvGrpSpPr>
            <p:nvPr/>
          </p:nvGrpSpPr>
          <p:grpSpPr bwMode="auto">
            <a:xfrm>
              <a:off x="2292350" y="4991100"/>
              <a:ext cx="628650" cy="454025"/>
              <a:chOff x="197" y="1726"/>
              <a:chExt cx="841" cy="666"/>
            </a:xfrm>
          </p:grpSpPr>
          <p:sp>
            <p:nvSpPr>
              <p:cNvPr id="41" name="Text Box 152"/>
              <p:cNvSpPr txBox="1">
                <a:spLocks noChangeArrowheads="1"/>
              </p:cNvSpPr>
              <p:nvPr/>
            </p:nvSpPr>
            <p:spPr bwMode="auto">
              <a:xfrm>
                <a:off x="352" y="2057"/>
                <a:ext cx="544" cy="3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s-ES" altLang="es-MX" sz="900">
                    <a:solidFill>
                      <a:srgbClr val="000066"/>
                    </a:solidFill>
                  </a:rPr>
                  <a:t>Alto</a:t>
                </a:r>
              </a:p>
            </p:txBody>
          </p:sp>
          <p:grpSp>
            <p:nvGrpSpPr>
              <p:cNvPr id="42" name="Group 168"/>
              <p:cNvGrpSpPr>
                <a:grpSpLocks/>
              </p:cNvGrpSpPr>
              <p:nvPr/>
            </p:nvGrpSpPr>
            <p:grpSpPr bwMode="auto">
              <a:xfrm>
                <a:off x="197" y="1726"/>
                <a:ext cx="841" cy="504"/>
                <a:chOff x="197" y="1726"/>
                <a:chExt cx="841" cy="504"/>
              </a:xfrm>
            </p:grpSpPr>
            <p:sp>
              <p:nvSpPr>
                <p:cNvPr id="43" name="Rectangle 149"/>
                <p:cNvSpPr>
                  <a:spLocks noChangeArrowheads="1"/>
                </p:cNvSpPr>
                <p:nvPr/>
              </p:nvSpPr>
              <p:spPr bwMode="auto">
                <a:xfrm>
                  <a:off x="197" y="1769"/>
                  <a:ext cx="167" cy="125"/>
                </a:xfrm>
                <a:prstGeom prst="rect">
                  <a:avLst/>
                </a:prstGeom>
                <a:solidFill>
                  <a:srgbClr val="6699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s-MX" altLang="es-MX" sz="900"/>
                </a:p>
              </p:txBody>
            </p:sp>
            <p:sp>
              <p:nvSpPr>
                <p:cNvPr id="44" name="Rectangle 150"/>
                <p:cNvSpPr>
                  <a:spLocks noChangeArrowheads="1"/>
                </p:cNvSpPr>
                <p:nvPr/>
              </p:nvSpPr>
              <p:spPr bwMode="auto">
                <a:xfrm>
                  <a:off x="197" y="1936"/>
                  <a:ext cx="167" cy="125"/>
                </a:xfrm>
                <a:prstGeom prst="rect">
                  <a:avLst/>
                </a:prstGeom>
                <a:solidFill>
                  <a:srgbClr val="FFFF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s-MX" altLang="es-MX" sz="900"/>
                </a:p>
              </p:txBody>
            </p:sp>
            <p:sp>
              <p:nvSpPr>
                <p:cNvPr id="45" name="Rectangle 151"/>
                <p:cNvSpPr>
                  <a:spLocks noChangeArrowheads="1"/>
                </p:cNvSpPr>
                <p:nvPr/>
              </p:nvSpPr>
              <p:spPr bwMode="auto">
                <a:xfrm>
                  <a:off x="197" y="2103"/>
                  <a:ext cx="167" cy="125"/>
                </a:xfrm>
                <a:prstGeom prst="rect">
                  <a:avLst/>
                </a:prstGeom>
                <a:solidFill>
                  <a:srgbClr val="FF99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/>
                  <a:endParaRPr lang="es-MX" altLang="es-MX" sz="900">
                    <a:solidFill>
                      <a:srgbClr val="FF9933"/>
                    </a:solidFill>
                  </a:endParaRPr>
                </a:p>
              </p:txBody>
            </p:sp>
            <p:sp>
              <p:nvSpPr>
                <p:cNvPr id="46" name="Text Box 153"/>
                <p:cNvSpPr txBox="1">
                  <a:spLocks noChangeArrowheads="1"/>
                </p:cNvSpPr>
                <p:nvPr/>
              </p:nvSpPr>
              <p:spPr bwMode="auto">
                <a:xfrm>
                  <a:off x="350" y="1894"/>
                  <a:ext cx="688" cy="3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s-ES" altLang="es-MX" sz="900">
                      <a:solidFill>
                        <a:srgbClr val="000066"/>
                      </a:solidFill>
                    </a:rPr>
                    <a:t>Medio</a:t>
                  </a:r>
                </a:p>
              </p:txBody>
            </p:sp>
            <p:sp>
              <p:nvSpPr>
                <p:cNvPr id="47" name="Text Box 154"/>
                <p:cNvSpPr txBox="1">
                  <a:spLocks noChangeArrowheads="1"/>
                </p:cNvSpPr>
                <p:nvPr/>
              </p:nvSpPr>
              <p:spPr bwMode="auto">
                <a:xfrm>
                  <a:off x="350" y="1726"/>
                  <a:ext cx="578" cy="3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s-ES" altLang="es-MX" sz="900">
                      <a:solidFill>
                        <a:srgbClr val="000066"/>
                      </a:solidFill>
                    </a:rPr>
                    <a:t>Bajo</a:t>
                  </a:r>
                </a:p>
              </p:txBody>
            </p:sp>
          </p:grpSp>
        </p:grpSp>
      </p:grpSp>
      <p:grpSp>
        <p:nvGrpSpPr>
          <p:cNvPr id="48" name="Grupo 47"/>
          <p:cNvGrpSpPr/>
          <p:nvPr/>
        </p:nvGrpSpPr>
        <p:grpSpPr>
          <a:xfrm>
            <a:off x="5978351" y="5369610"/>
            <a:ext cx="1288356" cy="880683"/>
            <a:chOff x="4313238" y="4130675"/>
            <a:chExt cx="1730375" cy="1279525"/>
          </a:xfrm>
        </p:grpSpPr>
        <p:pic>
          <p:nvPicPr>
            <p:cNvPr id="49" name="Picture 126" descr="Riesgo_Incendio_forestal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3238" y="4130675"/>
              <a:ext cx="1730375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0" name="Group 169"/>
            <p:cNvGrpSpPr>
              <a:grpSpLocks/>
            </p:cNvGrpSpPr>
            <p:nvPr/>
          </p:nvGrpSpPr>
          <p:grpSpPr bwMode="auto">
            <a:xfrm>
              <a:off x="4346575" y="4945063"/>
              <a:ext cx="625475" cy="465137"/>
              <a:chOff x="197" y="1726"/>
              <a:chExt cx="870" cy="647"/>
            </a:xfrm>
          </p:grpSpPr>
          <p:sp>
            <p:nvSpPr>
              <p:cNvPr id="51" name="Text Box 152"/>
              <p:cNvSpPr txBox="1">
                <a:spLocks noChangeArrowheads="1"/>
              </p:cNvSpPr>
              <p:nvPr/>
            </p:nvSpPr>
            <p:spPr bwMode="auto">
              <a:xfrm>
                <a:off x="349" y="2055"/>
                <a:ext cx="566" cy="3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s-ES" altLang="es-MX" sz="900">
                    <a:solidFill>
                      <a:srgbClr val="000066"/>
                    </a:solidFill>
                  </a:rPr>
                  <a:t>Alto</a:t>
                </a:r>
              </a:p>
            </p:txBody>
          </p:sp>
          <p:grpSp>
            <p:nvGrpSpPr>
              <p:cNvPr id="52" name="Group 168"/>
              <p:cNvGrpSpPr>
                <a:grpSpLocks/>
              </p:cNvGrpSpPr>
              <p:nvPr/>
            </p:nvGrpSpPr>
            <p:grpSpPr bwMode="auto">
              <a:xfrm>
                <a:off x="197" y="1726"/>
                <a:ext cx="870" cy="502"/>
                <a:chOff x="197" y="1726"/>
                <a:chExt cx="870" cy="502"/>
              </a:xfrm>
            </p:grpSpPr>
            <p:sp>
              <p:nvSpPr>
                <p:cNvPr id="53" name="Rectangle 149"/>
                <p:cNvSpPr>
                  <a:spLocks noChangeArrowheads="1"/>
                </p:cNvSpPr>
                <p:nvPr/>
              </p:nvSpPr>
              <p:spPr bwMode="auto">
                <a:xfrm>
                  <a:off x="197" y="1769"/>
                  <a:ext cx="167" cy="125"/>
                </a:xfrm>
                <a:prstGeom prst="rect">
                  <a:avLst/>
                </a:prstGeom>
                <a:solidFill>
                  <a:srgbClr val="6699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s-MX" altLang="es-MX" sz="900"/>
                </a:p>
              </p:txBody>
            </p:sp>
            <p:sp>
              <p:nvSpPr>
                <p:cNvPr id="54" name="Rectangle 150"/>
                <p:cNvSpPr>
                  <a:spLocks noChangeArrowheads="1"/>
                </p:cNvSpPr>
                <p:nvPr/>
              </p:nvSpPr>
              <p:spPr bwMode="auto">
                <a:xfrm>
                  <a:off x="197" y="1936"/>
                  <a:ext cx="167" cy="125"/>
                </a:xfrm>
                <a:prstGeom prst="rect">
                  <a:avLst/>
                </a:prstGeom>
                <a:solidFill>
                  <a:srgbClr val="FFFF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s-MX" altLang="es-MX" sz="900"/>
                </a:p>
              </p:txBody>
            </p:sp>
            <p:sp>
              <p:nvSpPr>
                <p:cNvPr id="55" name="Rectangle 151"/>
                <p:cNvSpPr>
                  <a:spLocks noChangeArrowheads="1"/>
                </p:cNvSpPr>
                <p:nvPr/>
              </p:nvSpPr>
              <p:spPr bwMode="auto">
                <a:xfrm>
                  <a:off x="197" y="2103"/>
                  <a:ext cx="167" cy="125"/>
                </a:xfrm>
                <a:prstGeom prst="rect">
                  <a:avLst/>
                </a:prstGeom>
                <a:solidFill>
                  <a:srgbClr val="FF99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/>
                  <a:endParaRPr lang="es-MX" altLang="es-MX" sz="900">
                    <a:solidFill>
                      <a:srgbClr val="FF9933"/>
                    </a:solidFill>
                  </a:endParaRPr>
                </a:p>
              </p:txBody>
            </p:sp>
            <p:sp>
              <p:nvSpPr>
                <p:cNvPr id="56" name="Text Box 153"/>
                <p:cNvSpPr txBox="1">
                  <a:spLocks noChangeArrowheads="1"/>
                </p:cNvSpPr>
                <p:nvPr/>
              </p:nvSpPr>
              <p:spPr bwMode="auto">
                <a:xfrm>
                  <a:off x="352" y="1896"/>
                  <a:ext cx="715" cy="31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s-ES" altLang="es-MX" sz="900">
                      <a:solidFill>
                        <a:srgbClr val="000066"/>
                      </a:solidFill>
                    </a:rPr>
                    <a:t>Medio</a:t>
                  </a:r>
                </a:p>
              </p:txBody>
            </p:sp>
            <p:sp>
              <p:nvSpPr>
                <p:cNvPr id="57" name="Text Box 154"/>
                <p:cNvSpPr txBox="1">
                  <a:spLocks noChangeArrowheads="1"/>
                </p:cNvSpPr>
                <p:nvPr/>
              </p:nvSpPr>
              <p:spPr bwMode="auto">
                <a:xfrm>
                  <a:off x="352" y="1726"/>
                  <a:ext cx="600" cy="31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s-ES" altLang="es-MX" sz="900">
                      <a:solidFill>
                        <a:srgbClr val="000066"/>
                      </a:solidFill>
                    </a:rPr>
                    <a:t>Bajo</a:t>
                  </a:r>
                </a:p>
              </p:txBody>
            </p:sp>
          </p:grpSp>
        </p:grpSp>
      </p:grpSp>
      <p:grpSp>
        <p:nvGrpSpPr>
          <p:cNvPr id="58" name="Grupo 57"/>
          <p:cNvGrpSpPr/>
          <p:nvPr/>
        </p:nvGrpSpPr>
        <p:grpSpPr>
          <a:xfrm>
            <a:off x="7266707" y="5380542"/>
            <a:ext cx="1262198" cy="858046"/>
            <a:chOff x="6361113" y="5519738"/>
            <a:chExt cx="1797050" cy="1293812"/>
          </a:xfrm>
        </p:grpSpPr>
        <p:pic>
          <p:nvPicPr>
            <p:cNvPr id="59" name="Picture 130" descr="Riesgo_Socio_Organizativo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61113" y="5519738"/>
              <a:ext cx="1797050" cy="1235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0" name="Group 169"/>
            <p:cNvGrpSpPr>
              <a:grpSpLocks/>
            </p:cNvGrpSpPr>
            <p:nvPr/>
          </p:nvGrpSpPr>
          <p:grpSpPr bwMode="auto">
            <a:xfrm>
              <a:off x="6427788" y="6346825"/>
              <a:ext cx="630237" cy="466725"/>
              <a:chOff x="197" y="1726"/>
              <a:chExt cx="838" cy="649"/>
            </a:xfrm>
          </p:grpSpPr>
          <p:sp>
            <p:nvSpPr>
              <p:cNvPr id="61" name="Text Box 152"/>
              <p:cNvSpPr txBox="1">
                <a:spLocks noChangeArrowheads="1"/>
              </p:cNvSpPr>
              <p:nvPr/>
            </p:nvSpPr>
            <p:spPr bwMode="auto">
              <a:xfrm>
                <a:off x="349" y="2057"/>
                <a:ext cx="541" cy="3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s-ES" altLang="es-MX" sz="900">
                    <a:solidFill>
                      <a:srgbClr val="000066"/>
                    </a:solidFill>
                  </a:rPr>
                  <a:t>Alto</a:t>
                </a:r>
              </a:p>
            </p:txBody>
          </p:sp>
          <p:grpSp>
            <p:nvGrpSpPr>
              <p:cNvPr id="62" name="Group 168"/>
              <p:cNvGrpSpPr>
                <a:grpSpLocks/>
              </p:cNvGrpSpPr>
              <p:nvPr/>
            </p:nvGrpSpPr>
            <p:grpSpPr bwMode="auto">
              <a:xfrm>
                <a:off x="197" y="1726"/>
                <a:ext cx="838" cy="502"/>
                <a:chOff x="197" y="1726"/>
                <a:chExt cx="838" cy="502"/>
              </a:xfrm>
            </p:grpSpPr>
            <p:sp>
              <p:nvSpPr>
                <p:cNvPr id="63" name="Rectangle 149"/>
                <p:cNvSpPr>
                  <a:spLocks noChangeArrowheads="1"/>
                </p:cNvSpPr>
                <p:nvPr/>
              </p:nvSpPr>
              <p:spPr bwMode="auto">
                <a:xfrm>
                  <a:off x="197" y="1769"/>
                  <a:ext cx="167" cy="125"/>
                </a:xfrm>
                <a:prstGeom prst="rect">
                  <a:avLst/>
                </a:prstGeom>
                <a:solidFill>
                  <a:srgbClr val="6699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s-MX" altLang="es-MX" sz="900"/>
                </a:p>
              </p:txBody>
            </p:sp>
            <p:sp>
              <p:nvSpPr>
                <p:cNvPr id="64" name="Rectangle 150"/>
                <p:cNvSpPr>
                  <a:spLocks noChangeArrowheads="1"/>
                </p:cNvSpPr>
                <p:nvPr/>
              </p:nvSpPr>
              <p:spPr bwMode="auto">
                <a:xfrm>
                  <a:off x="197" y="1936"/>
                  <a:ext cx="167" cy="125"/>
                </a:xfrm>
                <a:prstGeom prst="rect">
                  <a:avLst/>
                </a:prstGeom>
                <a:solidFill>
                  <a:srgbClr val="FFFF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s-MX" altLang="es-MX" sz="900"/>
                </a:p>
              </p:txBody>
            </p:sp>
            <p:sp>
              <p:nvSpPr>
                <p:cNvPr id="65" name="Rectangle 151"/>
                <p:cNvSpPr>
                  <a:spLocks noChangeArrowheads="1"/>
                </p:cNvSpPr>
                <p:nvPr/>
              </p:nvSpPr>
              <p:spPr bwMode="auto">
                <a:xfrm>
                  <a:off x="197" y="2103"/>
                  <a:ext cx="167" cy="125"/>
                </a:xfrm>
                <a:prstGeom prst="rect">
                  <a:avLst/>
                </a:prstGeom>
                <a:solidFill>
                  <a:srgbClr val="FF99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/>
                  <a:endParaRPr lang="es-MX" altLang="es-MX" sz="900">
                    <a:solidFill>
                      <a:srgbClr val="FF9933"/>
                    </a:solidFill>
                  </a:endParaRPr>
                </a:p>
              </p:txBody>
            </p:sp>
            <p:sp>
              <p:nvSpPr>
                <p:cNvPr id="66" name="Text Box 153"/>
                <p:cNvSpPr txBox="1">
                  <a:spLocks noChangeArrowheads="1"/>
                </p:cNvSpPr>
                <p:nvPr/>
              </p:nvSpPr>
              <p:spPr bwMode="auto">
                <a:xfrm>
                  <a:off x="351" y="1896"/>
                  <a:ext cx="684" cy="31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s-ES" altLang="es-MX" sz="900">
                      <a:solidFill>
                        <a:srgbClr val="000066"/>
                      </a:solidFill>
                    </a:rPr>
                    <a:t>Medio</a:t>
                  </a:r>
                </a:p>
              </p:txBody>
            </p:sp>
            <p:sp>
              <p:nvSpPr>
                <p:cNvPr id="67" name="Text Box 154"/>
                <p:cNvSpPr txBox="1">
                  <a:spLocks noChangeArrowheads="1"/>
                </p:cNvSpPr>
                <p:nvPr/>
              </p:nvSpPr>
              <p:spPr bwMode="auto">
                <a:xfrm>
                  <a:off x="349" y="1726"/>
                  <a:ext cx="574" cy="31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s-ES" altLang="es-MX" sz="900">
                      <a:solidFill>
                        <a:srgbClr val="000066"/>
                      </a:solidFill>
                    </a:rPr>
                    <a:t>Bajo</a:t>
                  </a:r>
                </a:p>
              </p:txBody>
            </p:sp>
          </p:grpSp>
        </p:grpSp>
      </p:grpSp>
      <p:sp>
        <p:nvSpPr>
          <p:cNvPr id="68" name="CuadroTexto 67"/>
          <p:cNvSpPr txBox="1"/>
          <p:nvPr/>
        </p:nvSpPr>
        <p:spPr>
          <a:xfrm>
            <a:off x="469855" y="6372036"/>
            <a:ext cx="8494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>
                <a:solidFill>
                  <a:srgbClr val="C00000"/>
                </a:solidFill>
              </a:rPr>
              <a:t> </a:t>
            </a:r>
            <a:r>
              <a:rPr lang="es-MX" dirty="0" smtClean="0">
                <a:solidFill>
                  <a:srgbClr val="C00000"/>
                </a:solidFill>
              </a:rPr>
              <a:t>     Tsunami	  </a:t>
            </a:r>
            <a:r>
              <a:rPr lang="es-MX" dirty="0" err="1" smtClean="0">
                <a:solidFill>
                  <a:srgbClr val="C00000"/>
                </a:solidFill>
              </a:rPr>
              <a:t>Seismic</a:t>
            </a:r>
            <a:r>
              <a:rPr lang="es-MX" dirty="0" smtClean="0">
                <a:solidFill>
                  <a:srgbClr val="C00000"/>
                </a:solidFill>
              </a:rPr>
              <a:t>	    </a:t>
            </a:r>
            <a:r>
              <a:rPr lang="es-MX" dirty="0" err="1" smtClean="0">
                <a:solidFill>
                  <a:srgbClr val="C00000"/>
                </a:solidFill>
              </a:rPr>
              <a:t>Strong</a:t>
            </a:r>
            <a:r>
              <a:rPr lang="es-MX" dirty="0" smtClean="0">
                <a:solidFill>
                  <a:srgbClr val="C00000"/>
                </a:solidFill>
              </a:rPr>
              <a:t> Rain         </a:t>
            </a:r>
            <a:r>
              <a:rPr lang="es-MX" dirty="0" err="1" smtClean="0">
                <a:solidFill>
                  <a:srgbClr val="C00000"/>
                </a:solidFill>
              </a:rPr>
              <a:t>Floods</a:t>
            </a:r>
            <a:r>
              <a:rPr lang="es-MX" dirty="0" smtClean="0">
                <a:solidFill>
                  <a:srgbClr val="C00000"/>
                </a:solidFill>
              </a:rPr>
              <a:t>	  </a:t>
            </a:r>
            <a:r>
              <a:rPr lang="es-MX" dirty="0" err="1" smtClean="0">
                <a:solidFill>
                  <a:srgbClr val="C00000"/>
                </a:solidFill>
              </a:rPr>
              <a:t>Forest</a:t>
            </a:r>
            <a:r>
              <a:rPr lang="es-MX" dirty="0" smtClean="0">
                <a:solidFill>
                  <a:srgbClr val="C00000"/>
                </a:solidFill>
              </a:rPr>
              <a:t> </a:t>
            </a:r>
            <a:r>
              <a:rPr lang="es-MX" dirty="0" err="1" smtClean="0">
                <a:solidFill>
                  <a:srgbClr val="C00000"/>
                </a:solidFill>
              </a:rPr>
              <a:t>Fire</a:t>
            </a:r>
            <a:r>
              <a:rPr lang="es-MX" dirty="0">
                <a:solidFill>
                  <a:srgbClr val="C00000"/>
                </a:solidFill>
              </a:rPr>
              <a:t> </a:t>
            </a:r>
            <a:r>
              <a:rPr lang="es-MX" dirty="0" smtClean="0">
                <a:solidFill>
                  <a:srgbClr val="C00000"/>
                </a:solidFill>
              </a:rPr>
              <a:t>        Safety	</a:t>
            </a:r>
            <a:endParaRPr lang="es-MX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856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3954591" cy="2893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upo 6"/>
          <p:cNvGrpSpPr/>
          <p:nvPr/>
        </p:nvGrpSpPr>
        <p:grpSpPr>
          <a:xfrm>
            <a:off x="4788024" y="2996952"/>
            <a:ext cx="3960440" cy="3047603"/>
            <a:chOff x="703516" y="1196752"/>
            <a:chExt cx="7684908" cy="5400600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162" y="1807911"/>
              <a:ext cx="7361262" cy="478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1 Imagen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3516" y="1196752"/>
              <a:ext cx="1463845" cy="1463845"/>
            </a:xfrm>
            <a:prstGeom prst="rect">
              <a:avLst/>
            </a:prstGeom>
          </p:spPr>
        </p:pic>
      </p:grpSp>
      <p:sp>
        <p:nvSpPr>
          <p:cNvPr id="9" name="1 Título"/>
          <p:cNvSpPr txBox="1">
            <a:spLocks/>
          </p:cNvSpPr>
          <p:nvPr/>
        </p:nvSpPr>
        <p:spPr>
          <a:xfrm>
            <a:off x="107504" y="44624"/>
            <a:ext cx="3816424" cy="954107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>
              <a:lnSpc>
                <a:spcPct val="150000"/>
              </a:lnSpc>
              <a:spcBef>
                <a:spcPct val="0"/>
              </a:spcBef>
              <a:buNone/>
              <a:defRPr sz="24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800" dirty="0" smtClean="0"/>
              <a:t>EAS/SAME: VHF robust emergency system</a:t>
            </a:r>
            <a:endParaRPr lang="en-US" sz="2800" dirty="0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466797" y="4864641"/>
            <a:ext cx="3955338" cy="46166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algn="ctr">
              <a:spcBef>
                <a:spcPct val="20000"/>
              </a:spcBef>
              <a:spcAft>
                <a:spcPts val="1200"/>
              </a:spcAft>
              <a:buClr>
                <a:schemeClr val="tx2">
                  <a:lumMod val="75000"/>
                </a:schemeClr>
              </a:buClr>
            </a:pPr>
            <a:r>
              <a:rPr lang="es-MX" altLang="es-MX" sz="2400" i="1" dirty="0" smtClean="0">
                <a:solidFill>
                  <a:srgbClr val="C00000"/>
                </a:solidFill>
              </a:rPr>
              <a:t>National </a:t>
            </a:r>
            <a:r>
              <a:rPr lang="es-MX" altLang="es-MX" sz="2400" i="1" dirty="0" err="1" smtClean="0">
                <a:solidFill>
                  <a:srgbClr val="C00000"/>
                </a:solidFill>
              </a:rPr>
              <a:t>Weather</a:t>
            </a:r>
            <a:r>
              <a:rPr lang="es-MX" altLang="es-MX" sz="2400" i="1" dirty="0" smtClean="0">
                <a:solidFill>
                  <a:srgbClr val="C00000"/>
                </a:solidFill>
              </a:rPr>
              <a:t> Radio</a:t>
            </a:r>
            <a:endParaRPr lang="ibb-NG" altLang="es-MX" sz="2400" i="1" dirty="0">
              <a:solidFill>
                <a:srgbClr val="C00000"/>
              </a:solidFill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4793126" y="6158604"/>
            <a:ext cx="3955338" cy="46166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algn="ctr">
              <a:spcBef>
                <a:spcPct val="20000"/>
              </a:spcBef>
              <a:spcAft>
                <a:spcPts val="1200"/>
              </a:spcAft>
              <a:buClr>
                <a:schemeClr val="tx2">
                  <a:lumMod val="75000"/>
                </a:schemeClr>
              </a:buClr>
            </a:pPr>
            <a:r>
              <a:rPr lang="es-MX" altLang="es-MX" sz="2400" i="1" dirty="0" err="1" smtClean="0">
                <a:solidFill>
                  <a:srgbClr val="C00000"/>
                </a:solidFill>
              </a:rPr>
              <a:t>Weather</a:t>
            </a:r>
            <a:r>
              <a:rPr lang="es-MX" altLang="es-MX" sz="2400" i="1" dirty="0" smtClean="0">
                <a:solidFill>
                  <a:srgbClr val="C00000"/>
                </a:solidFill>
              </a:rPr>
              <a:t> Radio </a:t>
            </a:r>
            <a:r>
              <a:rPr lang="es-MX" altLang="es-MX" sz="2400" i="1" dirty="0" err="1" smtClean="0">
                <a:solidFill>
                  <a:srgbClr val="C00000"/>
                </a:solidFill>
              </a:rPr>
              <a:t>Canada</a:t>
            </a:r>
            <a:endParaRPr lang="ibb-NG" altLang="es-MX" sz="2400" i="1" dirty="0">
              <a:solidFill>
                <a:srgbClr val="C00000"/>
              </a:solidFill>
            </a:endParaRPr>
          </a:p>
        </p:txBody>
      </p:sp>
      <p:sp>
        <p:nvSpPr>
          <p:cNvPr id="12" name="10 Rectángulo"/>
          <p:cNvSpPr/>
          <p:nvPr/>
        </p:nvSpPr>
        <p:spPr>
          <a:xfrm>
            <a:off x="1259632" y="6516052"/>
            <a:ext cx="71729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/>
              <a:t>http://www.ec.gc.ca/meteo-weather/default.asp?lang=En&amp;n=792F2D20-1</a:t>
            </a:r>
          </a:p>
        </p:txBody>
      </p:sp>
      <p:pic>
        <p:nvPicPr>
          <p:cNvPr id="13" name="2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055137"/>
            <a:ext cx="1549947" cy="1246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981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38047" y="4293096"/>
            <a:ext cx="3955338" cy="156966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algn="ctr">
              <a:spcBef>
                <a:spcPct val="20000"/>
              </a:spcBef>
              <a:spcAft>
                <a:spcPts val="1200"/>
              </a:spcAft>
              <a:buClr>
                <a:schemeClr val="tx2">
                  <a:lumMod val="75000"/>
                </a:schemeClr>
              </a:buClr>
            </a:pPr>
            <a:r>
              <a:rPr lang="ibb-NG" altLang="es-MX" sz="2400" i="1" dirty="0" smtClean="0">
                <a:solidFill>
                  <a:srgbClr val="C00000"/>
                </a:solidFill>
              </a:rPr>
              <a:t>Use exclusive of NOAA radio frecuencies for Early Warnings: Today free EEW for 26 million people</a:t>
            </a:r>
            <a:endParaRPr lang="ibb-NG" altLang="es-MX" sz="2400" i="1" dirty="0">
              <a:solidFill>
                <a:srgbClr val="C00000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689936"/>
            <a:ext cx="8657919" cy="1883080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2353" y="4261968"/>
            <a:ext cx="4601345" cy="1855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1 Título"/>
          <p:cNvSpPr txBox="1">
            <a:spLocks/>
          </p:cNvSpPr>
          <p:nvPr/>
        </p:nvSpPr>
        <p:spPr>
          <a:xfrm>
            <a:off x="107504" y="44624"/>
            <a:ext cx="3816424" cy="954107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>
              <a:lnSpc>
                <a:spcPct val="150000"/>
              </a:lnSpc>
              <a:spcBef>
                <a:spcPct val="0"/>
              </a:spcBef>
              <a:buNone/>
              <a:defRPr sz="24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800" dirty="0" smtClean="0"/>
              <a:t>EAS/SAME: VHF robust emergency system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45185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2352717"/>
            <a:ext cx="7059868" cy="4028611"/>
          </a:xfrm>
          <a:prstGeom prst="rect">
            <a:avLst/>
          </a:prstGeom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107504" y="404664"/>
            <a:ext cx="3816424" cy="52322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>
              <a:lnSpc>
                <a:spcPct val="150000"/>
              </a:lnSpc>
              <a:spcBef>
                <a:spcPct val="0"/>
              </a:spcBef>
              <a:buNone/>
              <a:defRPr sz="24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2800" dirty="0" smtClean="0"/>
              <a:t>CAP in México</a:t>
            </a:r>
            <a:endParaRPr lang="en-US" sz="2800" dirty="0"/>
          </a:p>
        </p:txBody>
      </p:sp>
      <p:pic>
        <p:nvPicPr>
          <p:cNvPr id="6" name="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264" y="981229"/>
            <a:ext cx="2090555" cy="1440160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683568" y="6444044"/>
            <a:ext cx="65527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>
                <a:hlinkClick r:id="rId4"/>
              </a:rPr>
              <a:t>https://www.youtube.com/watch?v=nvwHL5CBUiM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637663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Marcador de contenido"/>
          <p:cNvSpPr txBox="1">
            <a:spLocks/>
          </p:cNvSpPr>
          <p:nvPr/>
        </p:nvSpPr>
        <p:spPr>
          <a:xfrm>
            <a:off x="395536" y="1881171"/>
            <a:ext cx="8280920" cy="3564053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just">
              <a:spcAft>
                <a:spcPts val="1200"/>
              </a:spcAft>
              <a:buClr>
                <a:schemeClr val="tx2">
                  <a:lumMod val="75000"/>
                </a:schemeClr>
              </a:buClr>
              <a:buFont typeface="+mj-lt"/>
              <a:buAutoNum type="arabicPeriod"/>
            </a:pPr>
            <a:r>
              <a:rPr lang="en-US" i="1" dirty="0" smtClean="0">
                <a:solidFill>
                  <a:schemeClr val="bg2">
                    <a:lumMod val="50000"/>
                  </a:schemeClr>
                </a:solidFill>
              </a:rPr>
              <a:t>Mexico´s CAP implementation Score Card</a:t>
            </a:r>
          </a:p>
          <a:p>
            <a:pPr marL="514350" indent="-514350" algn="just">
              <a:spcAft>
                <a:spcPts val="1200"/>
              </a:spcAft>
              <a:buClr>
                <a:schemeClr val="tx2">
                  <a:lumMod val="75000"/>
                </a:schemeClr>
              </a:buClr>
              <a:buFont typeface="+mj-lt"/>
              <a:buAutoNum type="arabicPeriod"/>
            </a:pPr>
            <a:r>
              <a:rPr lang="en-US" i="1" dirty="0" smtClean="0">
                <a:solidFill>
                  <a:schemeClr val="bg2">
                    <a:lumMod val="50000"/>
                  </a:schemeClr>
                </a:solidFill>
              </a:rPr>
              <a:t>Potential FEEDERS</a:t>
            </a:r>
          </a:p>
          <a:p>
            <a:pPr marL="514350" indent="-514350" algn="just">
              <a:spcAft>
                <a:spcPts val="1200"/>
              </a:spcAft>
              <a:buClr>
                <a:schemeClr val="tx2">
                  <a:lumMod val="75000"/>
                </a:schemeClr>
              </a:buClr>
              <a:buFont typeface="+mj-lt"/>
              <a:buAutoNum type="arabicPeriod"/>
            </a:pPr>
            <a:r>
              <a:rPr lang="en-US" i="1" dirty="0" smtClean="0">
                <a:solidFill>
                  <a:schemeClr val="bg2">
                    <a:lumMod val="50000"/>
                  </a:schemeClr>
                </a:solidFill>
              </a:rPr>
              <a:t>National Regulation</a:t>
            </a:r>
          </a:p>
          <a:p>
            <a:pPr marL="514350" indent="-514350" algn="just">
              <a:spcAft>
                <a:spcPts val="1200"/>
              </a:spcAft>
              <a:buClr>
                <a:schemeClr val="tx2">
                  <a:lumMod val="75000"/>
                </a:schemeClr>
              </a:buClr>
              <a:buFont typeface="+mj-lt"/>
              <a:buAutoNum type="arabicPeriod"/>
            </a:pPr>
            <a:r>
              <a:rPr lang="en-US" i="1" dirty="0" smtClean="0">
                <a:solidFill>
                  <a:schemeClr val="bg2">
                    <a:lumMod val="50000"/>
                  </a:schemeClr>
                </a:solidFill>
              </a:rPr>
              <a:t>Next Steps</a:t>
            </a:r>
          </a:p>
          <a:p>
            <a:pPr marL="514350" indent="-514350" algn="just">
              <a:spcAft>
                <a:spcPts val="1200"/>
              </a:spcAft>
              <a:buClr>
                <a:schemeClr val="tx2">
                  <a:lumMod val="75000"/>
                </a:schemeClr>
              </a:buClr>
              <a:buFont typeface="+mj-lt"/>
              <a:buAutoNum type="arabicPeriod"/>
            </a:pPr>
            <a:r>
              <a:rPr lang="en-US" i="1" dirty="0" smtClean="0">
                <a:solidFill>
                  <a:schemeClr val="bg2">
                    <a:lumMod val="50000"/>
                  </a:schemeClr>
                </a:solidFill>
              </a:rPr>
              <a:t>Vision CAP in Mexico</a:t>
            </a:r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414636" y="321854"/>
            <a:ext cx="4608512" cy="754694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+mn-lt"/>
                <a:ea typeface="+mn-ea"/>
                <a:cs typeface="+mn-cs"/>
              </a:rPr>
              <a:t>AGENDA</a:t>
            </a: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4360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716" y="1484784"/>
            <a:ext cx="4536503" cy="5184575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 rot="19377701">
            <a:off x="999983" y="2708136"/>
            <a:ext cx="6567968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6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</a:rPr>
              <a:t>MHEWS of North </a:t>
            </a:r>
            <a:r>
              <a:rPr lang="es-ES" sz="6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</a:rPr>
              <a:t>America</a:t>
            </a:r>
            <a:endParaRPr lang="es-ES" sz="66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23528" y="260648"/>
            <a:ext cx="3816424" cy="52322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>
              <a:lnSpc>
                <a:spcPct val="150000"/>
              </a:lnSpc>
              <a:spcBef>
                <a:spcPct val="0"/>
              </a:spcBef>
              <a:buNone/>
              <a:defRPr sz="24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800" dirty="0" smtClean="0"/>
              <a:t>CAP plus EAS/SAME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9142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23528" y="1642964"/>
            <a:ext cx="8424936" cy="336092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342900" indent="-342900" algn="just">
              <a:spcBef>
                <a:spcPct val="20000"/>
              </a:spcBef>
              <a:spcAft>
                <a:spcPts val="12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v"/>
            </a:pPr>
            <a:r>
              <a:rPr lang="en-US" sz="2400" b="1" i="1" dirty="0" smtClean="0">
                <a:solidFill>
                  <a:schemeClr val="bg2">
                    <a:lumMod val="50000"/>
                  </a:schemeClr>
                </a:solidFill>
              </a:rPr>
              <a:t>Regulation for CAP make a big step to use it in Mexico.</a:t>
            </a:r>
          </a:p>
          <a:p>
            <a:pPr marL="342900" indent="-342900" algn="just">
              <a:spcBef>
                <a:spcPct val="20000"/>
              </a:spcBef>
              <a:spcAft>
                <a:spcPts val="12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v"/>
            </a:pPr>
            <a:r>
              <a:rPr lang="en-US" sz="2400" b="1" i="1" dirty="0" smtClean="0">
                <a:solidFill>
                  <a:schemeClr val="bg2">
                    <a:lumMod val="50000"/>
                  </a:schemeClr>
                </a:solidFill>
              </a:rPr>
              <a:t>Feeders are increasing in use CAP.</a:t>
            </a:r>
            <a:endParaRPr lang="en-US" sz="2400" b="1" i="1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342900" indent="-342900" algn="just">
              <a:spcBef>
                <a:spcPct val="20000"/>
              </a:spcBef>
              <a:spcAft>
                <a:spcPts val="12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v"/>
            </a:pPr>
            <a:r>
              <a:rPr lang="en-US" sz="2400" b="1" i="1" dirty="0" smtClean="0">
                <a:solidFill>
                  <a:schemeClr val="bg2">
                    <a:lumMod val="50000"/>
                  </a:schemeClr>
                </a:solidFill>
              </a:rPr>
              <a:t>Authorities and specialist in civil protection and disasters are adopting CAP.</a:t>
            </a:r>
          </a:p>
          <a:p>
            <a:pPr marL="342900" indent="-342900" algn="just">
              <a:spcBef>
                <a:spcPct val="20000"/>
              </a:spcBef>
              <a:spcAft>
                <a:spcPts val="12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v"/>
            </a:pPr>
            <a:r>
              <a:rPr lang="en-US" sz="2400" b="1" i="1" dirty="0" smtClean="0">
                <a:solidFill>
                  <a:schemeClr val="bg2">
                    <a:lumMod val="50000"/>
                  </a:schemeClr>
                </a:solidFill>
              </a:rPr>
              <a:t>Mexico agencies </a:t>
            </a:r>
            <a:r>
              <a:rPr lang="en-US" sz="2400" b="1" i="1" dirty="0" smtClean="0">
                <a:solidFill>
                  <a:schemeClr val="bg2">
                    <a:lumMod val="50000"/>
                  </a:schemeClr>
                </a:solidFill>
              </a:rPr>
              <a:t>are working together to implement CAP, not only at Federal Level, are included State and County, but </a:t>
            </a:r>
            <a:r>
              <a:rPr lang="en-US" sz="2400" b="1" i="1" dirty="0" smtClean="0">
                <a:solidFill>
                  <a:schemeClr val="bg2">
                    <a:lumMod val="50000"/>
                  </a:schemeClr>
                </a:solidFill>
              </a:rPr>
              <a:t>it must to have more </a:t>
            </a:r>
            <a:r>
              <a:rPr lang="en-US" sz="2400" b="1" i="1" dirty="0" smtClean="0">
                <a:solidFill>
                  <a:schemeClr val="bg2">
                    <a:lumMod val="50000"/>
                  </a:schemeClr>
                </a:solidFill>
              </a:rPr>
              <a:t>work to do to warn directly to public.</a:t>
            </a:r>
            <a:endParaRPr lang="es-MX" sz="2400" b="1" i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323528" y="134459"/>
            <a:ext cx="3024336" cy="754694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Resume</a:t>
            </a: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434925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420888"/>
            <a:ext cx="7772400" cy="3672408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CAP Implementation in México</a:t>
            </a:r>
            <a:r>
              <a:rPr lang="en-US" sz="3600" dirty="0" smtClean="0"/>
              <a:t> </a:t>
            </a:r>
            <a:br>
              <a:rPr lang="en-US" sz="36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400" b="1" i="1" dirty="0" smtClean="0"/>
              <a:t/>
            </a:r>
            <a:br>
              <a:rPr lang="en-US" sz="2400" b="1" i="1" dirty="0" smtClean="0"/>
            </a:br>
            <a:r>
              <a:rPr lang="en-US" sz="2400" b="1" i="1" dirty="0" smtClean="0"/>
              <a:t>Mtro. Mario Álvaro Ruiz Velázquez</a:t>
            </a:r>
            <a:br>
              <a:rPr lang="en-US" sz="2400" b="1" i="1" dirty="0" smtClean="0"/>
            </a:br>
            <a:r>
              <a:rPr lang="en-US" sz="1800" i="1" dirty="0"/>
              <a:t>Institute of Research and Studies on Alerts and Risks A.C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1800" dirty="0" smtClean="0"/>
              <a:t>September </a:t>
            </a:r>
            <a:r>
              <a:rPr lang="en-US" sz="1800" dirty="0" smtClean="0"/>
              <a:t>2020</a:t>
            </a:r>
            <a:endParaRPr lang="en-US" sz="28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13952"/>
          <a:stretch/>
        </p:blipFill>
        <p:spPr>
          <a:xfrm>
            <a:off x="-108520" y="15528"/>
            <a:ext cx="9289032" cy="1757288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5445224"/>
            <a:ext cx="3024336" cy="10881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258671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CuadroTexto 3"/>
          <p:cNvSpPr txBox="1"/>
          <p:nvPr/>
        </p:nvSpPr>
        <p:spPr>
          <a:xfrm>
            <a:off x="333727" y="2538769"/>
            <a:ext cx="8486745" cy="1754326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>
              <a:lnSpc>
                <a:spcPct val="150000"/>
              </a:lnSpc>
              <a:spcBef>
                <a:spcPct val="0"/>
              </a:spcBef>
              <a:buNone/>
              <a:defRPr sz="24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5400" dirty="0" smtClean="0"/>
              <a:t>1. Mexico´s CAP implementation Score Card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87361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Marcador de contenido"/>
          <p:cNvSpPr txBox="1">
            <a:spLocks/>
          </p:cNvSpPr>
          <p:nvPr/>
        </p:nvSpPr>
        <p:spPr>
          <a:xfrm>
            <a:off x="414636" y="829502"/>
            <a:ext cx="8280920" cy="6118598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just">
              <a:spcAft>
                <a:spcPts val="1200"/>
              </a:spcAft>
              <a:buClr>
                <a:schemeClr val="tx2">
                  <a:lumMod val="75000"/>
                </a:schemeClr>
              </a:buClr>
              <a:buFont typeface="+mj-lt"/>
              <a:buAutoNum type="arabicPeriod"/>
            </a:pPr>
            <a:r>
              <a:rPr lang="en-US" sz="2400" i="1" dirty="0" smtClean="0">
                <a:solidFill>
                  <a:schemeClr val="bg2">
                    <a:lumMod val="50000"/>
                  </a:schemeClr>
                </a:solidFill>
              </a:rPr>
              <a:t>Since 2013 México is using CAP (Just to notify that happens an Earthquake with  EEWS)</a:t>
            </a:r>
          </a:p>
          <a:p>
            <a:pPr marL="514350" indent="-514350" algn="just">
              <a:spcAft>
                <a:spcPts val="1200"/>
              </a:spcAft>
              <a:buClr>
                <a:schemeClr val="tx2">
                  <a:lumMod val="75000"/>
                </a:schemeClr>
              </a:buClr>
              <a:buFont typeface="+mj-lt"/>
              <a:buAutoNum type="arabicPeriod"/>
            </a:pPr>
            <a:r>
              <a:rPr lang="en-US" sz="2400" i="1" dirty="0" smtClean="0">
                <a:solidFill>
                  <a:schemeClr val="bg2">
                    <a:lumMod val="50000"/>
                  </a:schemeClr>
                </a:solidFill>
              </a:rPr>
              <a:t>Users: Government, non profit organization and Universities  use CAP.</a:t>
            </a:r>
          </a:p>
          <a:p>
            <a:pPr marL="514350" indent="-514350" algn="just">
              <a:spcAft>
                <a:spcPts val="1200"/>
              </a:spcAft>
              <a:buClr>
                <a:schemeClr val="tx2">
                  <a:lumMod val="75000"/>
                </a:schemeClr>
              </a:buClr>
              <a:buFont typeface="+mj-lt"/>
              <a:buAutoNum type="arabicPeriod"/>
            </a:pPr>
            <a:r>
              <a:rPr lang="en-US" sz="2400" i="1" dirty="0" smtClean="0">
                <a:solidFill>
                  <a:schemeClr val="bg2">
                    <a:lumMod val="50000"/>
                  </a:schemeClr>
                </a:solidFill>
              </a:rPr>
              <a:t>MHEWS with CAP: </a:t>
            </a:r>
            <a:r>
              <a:rPr lang="en-US" sz="2400" i="1" dirty="0" err="1" smtClean="0">
                <a:solidFill>
                  <a:schemeClr val="bg2">
                    <a:lumMod val="50000"/>
                  </a:schemeClr>
                </a:solidFill>
              </a:rPr>
              <a:t>Iztapalapa</a:t>
            </a:r>
            <a:r>
              <a:rPr lang="en-US" sz="2400" i="1" dirty="0" smtClean="0">
                <a:solidFill>
                  <a:schemeClr val="bg2">
                    <a:lumMod val="50000"/>
                  </a:schemeClr>
                </a:solidFill>
              </a:rPr>
              <a:t> county for Earthquake and Floods.</a:t>
            </a:r>
          </a:p>
          <a:p>
            <a:pPr marL="514350" indent="-514350" algn="just">
              <a:spcAft>
                <a:spcPts val="1200"/>
              </a:spcAft>
              <a:buClr>
                <a:schemeClr val="tx2">
                  <a:lumMod val="75000"/>
                </a:schemeClr>
              </a:buClr>
              <a:buFont typeface="+mj-lt"/>
              <a:buAutoNum type="arabicPeriod"/>
            </a:pPr>
            <a:endParaRPr lang="en-US" sz="2400" i="1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514350" indent="-514350" algn="just">
              <a:spcAft>
                <a:spcPts val="1200"/>
              </a:spcAft>
              <a:buClr>
                <a:schemeClr val="tx2">
                  <a:lumMod val="75000"/>
                </a:schemeClr>
              </a:buClr>
              <a:buFont typeface="+mj-lt"/>
              <a:buAutoNum type="arabicPeriod"/>
            </a:pPr>
            <a:endParaRPr lang="en-US" sz="2400" i="1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514350" indent="-514350" algn="just">
              <a:spcAft>
                <a:spcPts val="1200"/>
              </a:spcAft>
              <a:buClr>
                <a:schemeClr val="tx2">
                  <a:lumMod val="75000"/>
                </a:schemeClr>
              </a:buClr>
              <a:buFont typeface="+mj-lt"/>
              <a:buAutoNum type="arabicPeriod"/>
            </a:pPr>
            <a:endParaRPr lang="en-US" sz="2400" i="1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514350" indent="-514350" algn="just">
              <a:spcAft>
                <a:spcPts val="1200"/>
              </a:spcAft>
              <a:buClr>
                <a:schemeClr val="tx2">
                  <a:lumMod val="75000"/>
                </a:schemeClr>
              </a:buClr>
              <a:buFont typeface="+mj-lt"/>
              <a:buAutoNum type="arabicPeriod"/>
            </a:pPr>
            <a:r>
              <a:rPr lang="en-US" sz="2400" i="1" dirty="0" smtClean="0">
                <a:solidFill>
                  <a:schemeClr val="bg2">
                    <a:lumMod val="50000"/>
                  </a:schemeClr>
                </a:solidFill>
              </a:rPr>
              <a:t>Regulation: Created and sponsored mainly by IFT.</a:t>
            </a:r>
          </a:p>
          <a:p>
            <a:pPr marL="514350" indent="-514350" algn="just">
              <a:spcAft>
                <a:spcPts val="1200"/>
              </a:spcAft>
              <a:buClr>
                <a:schemeClr val="tx2">
                  <a:lumMod val="75000"/>
                </a:schemeClr>
              </a:buClr>
              <a:buFont typeface="+mj-lt"/>
              <a:buAutoNum type="arabicPeriod"/>
            </a:pPr>
            <a:r>
              <a:rPr lang="en-US" sz="2400" i="1" dirty="0" smtClean="0">
                <a:solidFill>
                  <a:schemeClr val="bg2">
                    <a:lumMod val="50000"/>
                  </a:schemeClr>
                </a:solidFill>
              </a:rPr>
              <a:t>Promotion: National </a:t>
            </a:r>
            <a:r>
              <a:rPr lang="en-US" sz="2400" i="1" dirty="0">
                <a:solidFill>
                  <a:schemeClr val="bg2">
                    <a:lumMod val="50000"/>
                  </a:schemeClr>
                </a:solidFill>
              </a:rPr>
              <a:t>and International conferences and events were developed </a:t>
            </a:r>
            <a:r>
              <a:rPr lang="en-US" sz="2400" i="1" dirty="0" smtClean="0">
                <a:solidFill>
                  <a:schemeClr val="bg2">
                    <a:lumMod val="50000"/>
                  </a:schemeClr>
                </a:solidFill>
              </a:rPr>
              <a:t>in </a:t>
            </a:r>
            <a:r>
              <a:rPr lang="en-US" sz="2400" i="1" dirty="0">
                <a:solidFill>
                  <a:schemeClr val="bg2">
                    <a:lumMod val="50000"/>
                  </a:schemeClr>
                </a:solidFill>
              </a:rPr>
              <a:t>México to promote </a:t>
            </a:r>
            <a:r>
              <a:rPr lang="en-US" sz="2400" i="1" dirty="0" smtClean="0">
                <a:solidFill>
                  <a:schemeClr val="bg2">
                    <a:lumMod val="50000"/>
                  </a:schemeClr>
                </a:solidFill>
              </a:rPr>
              <a:t>CAP</a:t>
            </a:r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414636" y="-27384"/>
            <a:ext cx="4608512" cy="754694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+mn-lt"/>
                <a:ea typeface="+mn-ea"/>
                <a:cs typeface="+mn-cs"/>
              </a:rPr>
              <a:t>Overview</a:t>
            </a: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latin typeface="+mn-lt"/>
              <a:ea typeface="+mn-ea"/>
              <a:cs typeface="+mn-cs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l="21256" t="17801" r="48819" b="8001"/>
          <a:stretch/>
        </p:blipFill>
        <p:spPr>
          <a:xfrm rot="5400000">
            <a:off x="3652306" y="2724581"/>
            <a:ext cx="2272185" cy="316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763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6113894"/>
              </p:ext>
            </p:extLst>
          </p:nvPr>
        </p:nvGraphicFramePr>
        <p:xfrm>
          <a:off x="1835696" y="1196752"/>
          <a:ext cx="6336704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1 Título"/>
          <p:cNvSpPr txBox="1">
            <a:spLocks/>
          </p:cNvSpPr>
          <p:nvPr/>
        </p:nvSpPr>
        <p:spPr>
          <a:xfrm>
            <a:off x="107504" y="249615"/>
            <a:ext cx="5076056" cy="6463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>
              <a:lnSpc>
                <a:spcPct val="150000"/>
              </a:lnSpc>
              <a:spcBef>
                <a:spcPct val="0"/>
              </a:spcBef>
              <a:buNone/>
              <a:defRPr sz="24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defRPr>
            </a:lvl1pPr>
          </a:lstStyle>
          <a:p>
            <a:pPr>
              <a:lnSpc>
                <a:spcPct val="100000"/>
              </a:lnSpc>
            </a:pPr>
            <a:r>
              <a:rPr lang="es-MX" sz="3600" dirty="0" smtClean="0"/>
              <a:t>Score </a:t>
            </a:r>
            <a:r>
              <a:rPr lang="es-MX" sz="3600" dirty="0" err="1" smtClean="0"/>
              <a:t>Card</a:t>
            </a:r>
            <a:endParaRPr lang="es-MX" sz="3600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683568" y="1844824"/>
            <a:ext cx="5076056" cy="6463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>
              <a:lnSpc>
                <a:spcPct val="150000"/>
              </a:lnSpc>
              <a:spcBef>
                <a:spcPct val="0"/>
              </a:spcBef>
              <a:buNone/>
              <a:defRPr sz="24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defRPr>
            </a:lvl1pPr>
          </a:lstStyle>
          <a:p>
            <a:pPr>
              <a:lnSpc>
                <a:spcPct val="100000"/>
              </a:lnSpc>
            </a:pPr>
            <a:r>
              <a:rPr lang="es-MX" sz="3600" dirty="0" smtClean="0"/>
              <a:t>Score </a:t>
            </a:r>
            <a:r>
              <a:rPr lang="es-MX" sz="3600" dirty="0" err="1" smtClean="0"/>
              <a:t>Card</a:t>
            </a:r>
            <a:r>
              <a:rPr lang="es-MX" sz="3600" dirty="0" smtClean="0"/>
              <a:t>: 3</a:t>
            </a:r>
            <a:endParaRPr lang="es-MX" sz="3600" dirty="0"/>
          </a:p>
        </p:txBody>
      </p:sp>
    </p:spTree>
    <p:extLst>
      <p:ext uri="{BB962C8B-B14F-4D97-AF65-F5344CB8AC3E}">
        <p14:creationId xmlns:p14="http://schemas.microsoft.com/office/powerpoint/2010/main" val="3003754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CuadroTexto 4"/>
          <p:cNvSpPr txBox="1"/>
          <p:nvPr/>
        </p:nvSpPr>
        <p:spPr>
          <a:xfrm>
            <a:off x="333727" y="2954267"/>
            <a:ext cx="8486745" cy="92333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>
              <a:lnSpc>
                <a:spcPct val="150000"/>
              </a:lnSpc>
              <a:spcBef>
                <a:spcPct val="0"/>
              </a:spcBef>
              <a:buNone/>
              <a:defRPr sz="24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5400" dirty="0" smtClean="0"/>
              <a:t>2. Potential Feeders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153677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5345"/>
          <a:stretch/>
        </p:blipFill>
        <p:spPr>
          <a:xfrm>
            <a:off x="611560" y="1600200"/>
            <a:ext cx="8394905" cy="4734615"/>
          </a:xfrm>
          <a:prstGeom prst="rect">
            <a:avLst/>
          </a:prstGeom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107504" y="249615"/>
            <a:ext cx="5076056" cy="6463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>
              <a:lnSpc>
                <a:spcPct val="150000"/>
              </a:lnSpc>
              <a:spcBef>
                <a:spcPct val="0"/>
              </a:spcBef>
              <a:buNone/>
              <a:defRPr sz="24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600" dirty="0" smtClean="0"/>
              <a:t>Potential Feeders: 33</a:t>
            </a:r>
            <a:endParaRPr lang="en-US" sz="3600" dirty="0"/>
          </a:p>
        </p:txBody>
      </p:sp>
      <p:sp>
        <p:nvSpPr>
          <p:cNvPr id="7" name="Rectángulo 6"/>
          <p:cNvSpPr/>
          <p:nvPr/>
        </p:nvSpPr>
        <p:spPr>
          <a:xfrm>
            <a:off x="683568" y="6343665"/>
            <a:ext cx="65527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>
                <a:hlinkClick r:id="rId3"/>
              </a:rPr>
              <a:t>https://www.youtube.com/watch?v=nvwHL5CBUiM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656381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CuadroTexto 4"/>
          <p:cNvSpPr txBox="1"/>
          <p:nvPr/>
        </p:nvSpPr>
        <p:spPr>
          <a:xfrm>
            <a:off x="333727" y="2954267"/>
            <a:ext cx="8486745" cy="92333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>
              <a:lnSpc>
                <a:spcPct val="150000"/>
              </a:lnSpc>
              <a:spcBef>
                <a:spcPct val="0"/>
              </a:spcBef>
              <a:buNone/>
              <a:defRPr sz="24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5400" dirty="0"/>
              <a:t>3</a:t>
            </a:r>
            <a:r>
              <a:rPr lang="en-US" sz="5400" dirty="0" smtClean="0"/>
              <a:t>. National Regulation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265739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689" y="1988840"/>
            <a:ext cx="6768751" cy="2304256"/>
          </a:xfrm>
          <a:prstGeom prst="rect">
            <a:avLst/>
          </a:prstGeom>
        </p:spPr>
      </p:pic>
      <p:pic>
        <p:nvPicPr>
          <p:cNvPr id="4" name="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268760"/>
            <a:ext cx="2090555" cy="1440160"/>
          </a:xfrm>
          <a:prstGeom prst="rect">
            <a:avLst/>
          </a:prstGeom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107504" y="-27384"/>
            <a:ext cx="5076056" cy="1200329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>
              <a:lnSpc>
                <a:spcPct val="150000"/>
              </a:lnSpc>
              <a:spcBef>
                <a:spcPct val="0"/>
              </a:spcBef>
              <a:buNone/>
              <a:defRPr sz="24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600" dirty="0" smtClean="0"/>
              <a:t>Telecommunications Federal Institute (IFT): </a:t>
            </a:r>
            <a:endParaRPr lang="en-US" sz="3600" dirty="0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825673" y="4797152"/>
            <a:ext cx="7056784" cy="156966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algn="ctr">
              <a:spcBef>
                <a:spcPct val="20000"/>
              </a:spcBef>
              <a:spcAft>
                <a:spcPts val="1200"/>
              </a:spcAft>
              <a:buClr>
                <a:schemeClr val="tx2">
                  <a:lumMod val="75000"/>
                </a:schemeClr>
              </a:buClr>
            </a:pPr>
            <a:r>
              <a:rPr lang="es-MX" altLang="es-MX" sz="2400" i="1" dirty="0">
                <a:solidFill>
                  <a:srgbClr val="C00000"/>
                </a:solidFill>
              </a:rPr>
              <a:t>GUIDELINES THAN ESTABLISH </a:t>
            </a:r>
            <a:r>
              <a:rPr lang="es-MX" altLang="es-MX" sz="2400" i="1" dirty="0" smtClean="0">
                <a:solidFill>
                  <a:srgbClr val="C00000"/>
                </a:solidFill>
              </a:rPr>
              <a:t>COMMON ALERT PROTOCOL ACCORDING </a:t>
            </a:r>
            <a:r>
              <a:rPr lang="es-MX" altLang="es-MX" sz="2400" i="1" dirty="0">
                <a:solidFill>
                  <a:srgbClr val="C00000"/>
                </a:solidFill>
              </a:rPr>
              <a:t>TO THE LINEAMENT FORTIETH NINETH OF THE GUIDELINES OF COLLABORATION IN MATTER OF SECURITY AND JUSTICE </a:t>
            </a:r>
          </a:p>
        </p:txBody>
      </p:sp>
    </p:spTree>
    <p:extLst>
      <p:ext uri="{BB962C8B-B14F-4D97-AF65-F5344CB8AC3E}">
        <p14:creationId xmlns:p14="http://schemas.microsoft.com/office/powerpoint/2010/main" val="3213827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21096</TotalTime>
  <Words>542</Words>
  <Application>Microsoft Office PowerPoint</Application>
  <PresentationFormat>Presentación en pantalla (4:3)</PresentationFormat>
  <Paragraphs>84</Paragraphs>
  <Slides>22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6" baseType="lpstr">
      <vt:lpstr>Arial</vt:lpstr>
      <vt:lpstr>Calibri</vt:lpstr>
      <vt:lpstr>Wingdings</vt:lpstr>
      <vt:lpstr>Tema de Office</vt:lpstr>
      <vt:lpstr>CAP Implementation in México    Mtro. Mario Alvaro Ruiz Velázquez Institute of Research and Studies on Alerts and Risks A.C September 2020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Next Steps</vt:lpstr>
      <vt:lpstr>Next Steps</vt:lpstr>
      <vt:lpstr>Next Steps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CAP Implementation in México    Mtro. Mario Álvaro Ruiz Velázquez Institute of Research and Studies on Alerts and Risks A.C September 2020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Hugo</dc:creator>
  <cp:lastModifiedBy>Mario Alvaro Ruiz</cp:lastModifiedBy>
  <cp:revision>208</cp:revision>
  <cp:lastPrinted>2012-10-24T22:17:48Z</cp:lastPrinted>
  <dcterms:created xsi:type="dcterms:W3CDTF">2012-10-24T18:25:46Z</dcterms:created>
  <dcterms:modified xsi:type="dcterms:W3CDTF">2020-09-25T20:08:11Z</dcterms:modified>
</cp:coreProperties>
</file>