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4" r:id="rId2"/>
    <p:sldId id="261" r:id="rId3"/>
    <p:sldId id="259" r:id="rId4"/>
    <p:sldId id="260" r:id="rId5"/>
    <p:sldId id="262" r:id="rId6"/>
    <p:sldId id="257" r:id="rId7"/>
    <p:sldId id="264" r:id="rId8"/>
    <p:sldId id="269" r:id="rId9"/>
    <p:sldId id="270" r:id="rId10"/>
    <p:sldId id="271" r:id="rId11"/>
    <p:sldId id="265" r:id="rId12"/>
    <p:sldId id="276" r:id="rId13"/>
    <p:sldId id="263" r:id="rId14"/>
    <p:sldId id="268" r:id="rId15"/>
    <p:sldId id="266" r:id="rId16"/>
    <p:sldId id="267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B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891" autoAdjust="0"/>
  </p:normalViewPr>
  <p:slideViewPr>
    <p:cSldViewPr snapToGrid="0" snapToObjects="1"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3C7-343B-AB43-8632-6E5AE2503483}" type="datetimeFigureOut">
              <a:rPr lang="en-US" smtClean="0"/>
              <a:t>15/09/2017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4709-5433-EC41-9E33-93A4B1FE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3C7-343B-AB43-8632-6E5AE2503483}" type="datetimeFigureOut">
              <a:rPr lang="en-US" smtClean="0"/>
              <a:t>15/09/2017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4709-5433-EC41-9E33-93A4B1FE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3C7-343B-AB43-8632-6E5AE2503483}" type="datetimeFigureOut">
              <a:rPr lang="en-US" smtClean="0"/>
              <a:t>15/09/2017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4709-5433-EC41-9E33-93A4B1FE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3C7-343B-AB43-8632-6E5AE2503483}" type="datetimeFigureOut">
              <a:rPr lang="en-US" smtClean="0"/>
              <a:t>15/09/2017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4709-5433-EC41-9E33-93A4B1FE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3C7-343B-AB43-8632-6E5AE2503483}" type="datetimeFigureOut">
              <a:rPr lang="en-US" smtClean="0"/>
              <a:t>15/09/2017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4709-5433-EC41-9E33-93A4B1FE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3C7-343B-AB43-8632-6E5AE2503483}" type="datetimeFigureOut">
              <a:rPr lang="en-US" smtClean="0"/>
              <a:t>15/09/2017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4709-5433-EC41-9E33-93A4B1FE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3C7-343B-AB43-8632-6E5AE2503483}" type="datetimeFigureOut">
              <a:rPr lang="en-US" smtClean="0"/>
              <a:t>15/09/2017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4709-5433-EC41-9E33-93A4B1FE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3C7-343B-AB43-8632-6E5AE2503483}" type="datetimeFigureOut">
              <a:rPr lang="en-US" smtClean="0"/>
              <a:t>15/09/2017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4709-5433-EC41-9E33-93A4B1FE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3C7-343B-AB43-8632-6E5AE2503483}" type="datetimeFigureOut">
              <a:rPr lang="en-US" smtClean="0"/>
              <a:t>15/09/2017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4709-5433-EC41-9E33-93A4B1FE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3C7-343B-AB43-8632-6E5AE2503483}" type="datetimeFigureOut">
              <a:rPr lang="en-US" smtClean="0"/>
              <a:t>15/09/2017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4709-5433-EC41-9E33-93A4B1FE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3C7-343B-AB43-8632-6E5AE2503483}" type="datetimeFigureOut">
              <a:rPr lang="en-US" smtClean="0"/>
              <a:t>15/09/2017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4709-5433-EC41-9E33-93A4B1FE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893C7-343B-AB43-8632-6E5AE2503483}" type="datetimeFigureOut">
              <a:rPr lang="en-US" smtClean="0"/>
              <a:t>15/09/2017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4709-5433-EC41-9E33-93A4B1FE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over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463" y="-7618"/>
            <a:ext cx="10272943" cy="6857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16738" y="5010089"/>
            <a:ext cx="9631298" cy="144657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First impressions of the devastation </a:t>
            </a:r>
          </a:p>
          <a:p>
            <a:pPr algn="r"/>
            <a:r>
              <a:rPr lang="en-US" sz="2000" dirty="0"/>
              <a:t>(based on social media posts and first responders’ </a:t>
            </a:r>
            <a:r>
              <a:rPr lang="en-US" sz="2000" dirty="0" err="1"/>
              <a:t>photographies</a:t>
            </a:r>
            <a:r>
              <a:rPr lang="en-US" sz="20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7314" y="4405809"/>
            <a:ext cx="5405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SUNDARA EARTHQUAKE </a:t>
            </a:r>
          </a:p>
        </p:txBody>
      </p:sp>
    </p:spTree>
    <p:extLst>
      <p:ext uri="{BB962C8B-B14F-4D97-AF65-F5344CB8AC3E}">
        <p14:creationId xmlns:p14="http://schemas.microsoft.com/office/powerpoint/2010/main" val="242686723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it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2732" y="-107083"/>
            <a:ext cx="12435053" cy="6997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5214" y="6333175"/>
            <a:ext cx="4663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</a:rPr>
              <a:t>Destruction of heritage, </a:t>
            </a:r>
            <a:r>
              <a:rPr lang="en-US" sz="2000" b="1" dirty="0" err="1">
                <a:solidFill>
                  <a:srgbClr val="FFFFFF"/>
                </a:solidFill>
              </a:rPr>
              <a:t>Atma</a:t>
            </a:r>
            <a:r>
              <a:rPr lang="en-US" sz="2000" b="1" dirty="0">
                <a:solidFill>
                  <a:srgbClr val="FFFFFF"/>
                </a:solidFill>
              </a:rPr>
              <a:t>, 26 April </a:t>
            </a:r>
          </a:p>
        </p:txBody>
      </p:sp>
    </p:spTree>
    <p:extLst>
      <p:ext uri="{BB962C8B-B14F-4D97-AF65-F5344CB8AC3E}">
        <p14:creationId xmlns:p14="http://schemas.microsoft.com/office/powerpoint/2010/main" val="34281132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lace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632" y="0"/>
            <a:ext cx="103027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8102" y="6121483"/>
            <a:ext cx="418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</a:rPr>
              <a:t>Displaced people on main square, </a:t>
            </a:r>
            <a:r>
              <a:rPr lang="en-US" sz="2000" b="1" dirty="0" err="1">
                <a:solidFill>
                  <a:srgbClr val="FFFFFF"/>
                </a:solidFill>
              </a:rPr>
              <a:t>Atma</a:t>
            </a:r>
            <a:r>
              <a:rPr lang="en-US" sz="2000" b="1" dirty="0">
                <a:solidFill>
                  <a:srgbClr val="FFFFFF"/>
                </a:solidFill>
              </a:rPr>
              <a:t>, 2 May </a:t>
            </a:r>
          </a:p>
        </p:txBody>
      </p:sp>
    </p:spTree>
    <p:extLst>
      <p:ext uri="{BB962C8B-B14F-4D97-AF65-F5344CB8AC3E}">
        <p14:creationId xmlns:p14="http://schemas.microsoft.com/office/powerpoint/2010/main" val="145379837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laceme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40" y="0"/>
            <a:ext cx="102776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8102" y="6121483"/>
            <a:ext cx="418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</a:rPr>
              <a:t>Displaced people, </a:t>
            </a:r>
            <a:r>
              <a:rPr lang="en-US" sz="2000" b="1" dirty="0" err="1">
                <a:solidFill>
                  <a:srgbClr val="FFFFFF"/>
                </a:solidFill>
              </a:rPr>
              <a:t>Atma</a:t>
            </a:r>
            <a:r>
              <a:rPr lang="en-US" sz="2000" b="1" dirty="0">
                <a:solidFill>
                  <a:srgbClr val="FFFFFF"/>
                </a:solidFill>
              </a:rPr>
              <a:t>, 4 May </a:t>
            </a:r>
          </a:p>
        </p:txBody>
      </p:sp>
    </p:spTree>
    <p:extLst>
      <p:ext uri="{BB962C8B-B14F-4D97-AF65-F5344CB8AC3E}">
        <p14:creationId xmlns:p14="http://schemas.microsoft.com/office/powerpoint/2010/main" val="8709913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e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" y="0"/>
            <a:ext cx="9144000" cy="7003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8102" y="6333175"/>
            <a:ext cx="418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</a:rPr>
              <a:t>Blocked road, </a:t>
            </a:r>
            <a:r>
              <a:rPr lang="en-US" sz="2000" b="1" dirty="0" err="1">
                <a:solidFill>
                  <a:srgbClr val="FFFFFF"/>
                </a:solidFill>
              </a:rPr>
              <a:t>Atma</a:t>
            </a:r>
            <a:r>
              <a:rPr lang="en-US" sz="2000" b="1" dirty="0">
                <a:solidFill>
                  <a:srgbClr val="FFFFFF"/>
                </a:solidFill>
              </a:rPr>
              <a:t>, 2 May </a:t>
            </a:r>
          </a:p>
        </p:txBody>
      </p:sp>
    </p:spTree>
    <p:extLst>
      <p:ext uri="{BB962C8B-B14F-4D97-AF65-F5344CB8AC3E}">
        <p14:creationId xmlns:p14="http://schemas.microsoft.com/office/powerpoint/2010/main" val="299989166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e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8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8102" y="6333175"/>
            <a:ext cx="418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</a:rPr>
              <a:t>Blocked road, </a:t>
            </a:r>
            <a:r>
              <a:rPr lang="en-US" sz="2000" b="1" dirty="0" err="1">
                <a:solidFill>
                  <a:srgbClr val="FFFFFF"/>
                </a:solidFill>
              </a:rPr>
              <a:t>Atma</a:t>
            </a:r>
            <a:r>
              <a:rPr lang="en-US" sz="2000" b="1" dirty="0">
                <a:solidFill>
                  <a:srgbClr val="FFFFFF"/>
                </a:solidFill>
              </a:rPr>
              <a:t>, 2 May </a:t>
            </a:r>
          </a:p>
        </p:txBody>
      </p:sp>
    </p:spTree>
    <p:extLst>
      <p:ext uri="{BB962C8B-B14F-4D97-AF65-F5344CB8AC3E}">
        <p14:creationId xmlns:p14="http://schemas.microsoft.com/office/powerpoint/2010/main" val="291177414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ed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 b="5240"/>
          <a:stretch/>
        </p:blipFill>
        <p:spPr>
          <a:xfrm>
            <a:off x="3420286" y="0"/>
            <a:ext cx="5723714" cy="3704643"/>
          </a:xfrm>
          <a:prstGeom prst="rect">
            <a:avLst/>
          </a:prstGeom>
        </p:spPr>
      </p:pic>
      <p:pic>
        <p:nvPicPr>
          <p:cNvPr id="3" name="Picture 2" descr="blocked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r="6220"/>
          <a:stretch/>
        </p:blipFill>
        <p:spPr>
          <a:xfrm>
            <a:off x="0" y="3704643"/>
            <a:ext cx="4956768" cy="3175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4717" y="5892149"/>
            <a:ext cx="3499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Damaged roads around </a:t>
            </a:r>
            <a:r>
              <a:rPr lang="en-US" sz="2000" b="1" dirty="0" err="1"/>
              <a:t>Atma</a:t>
            </a:r>
            <a:r>
              <a:rPr lang="en-US" sz="2000" b="1" dirty="0"/>
              <a:t>, 5 May</a:t>
            </a:r>
          </a:p>
        </p:txBody>
      </p:sp>
    </p:spTree>
    <p:extLst>
      <p:ext uri="{BB962C8B-B14F-4D97-AF65-F5344CB8AC3E}">
        <p14:creationId xmlns:p14="http://schemas.microsoft.com/office/powerpoint/2010/main" val="392088046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ll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29" y="-17641"/>
            <a:ext cx="10377400" cy="6931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7510" y="5892149"/>
            <a:ext cx="3146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Village, 7km north of </a:t>
            </a:r>
            <a:r>
              <a:rPr lang="en-US" sz="2000" b="1" dirty="0" err="1"/>
              <a:t>Atma</a:t>
            </a:r>
            <a:r>
              <a:rPr lang="en-US" sz="2000" b="1" dirty="0"/>
              <a:t>, 7 May</a:t>
            </a:r>
          </a:p>
        </p:txBody>
      </p:sp>
    </p:spTree>
    <p:extLst>
      <p:ext uri="{BB962C8B-B14F-4D97-AF65-F5344CB8AC3E}">
        <p14:creationId xmlns:p14="http://schemas.microsoft.com/office/powerpoint/2010/main" val="308691619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llag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391" y="-35343"/>
            <a:ext cx="10334969" cy="6893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7510" y="5892149"/>
            <a:ext cx="3146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Village, 3,5 km west of </a:t>
            </a:r>
            <a:r>
              <a:rPr lang="en-US" sz="2000" b="1" dirty="0" err="1"/>
              <a:t>Atma</a:t>
            </a:r>
            <a:r>
              <a:rPr lang="en-US" sz="2000" b="1" dirty="0"/>
              <a:t>, 7 May</a:t>
            </a:r>
          </a:p>
        </p:txBody>
      </p:sp>
    </p:spTree>
    <p:extLst>
      <p:ext uri="{BB962C8B-B14F-4D97-AF65-F5344CB8AC3E}">
        <p14:creationId xmlns:p14="http://schemas.microsoft.com/office/powerpoint/2010/main" val="342312300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ll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121" y="-15011"/>
            <a:ext cx="10444017" cy="6965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7510" y="5892149"/>
            <a:ext cx="3146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Village, 3,5 km west of </a:t>
            </a:r>
            <a:r>
              <a:rPr lang="en-US" sz="2000" b="1" dirty="0" err="1"/>
              <a:t>Atma</a:t>
            </a:r>
            <a:r>
              <a:rPr lang="en-US" sz="2000" b="1" dirty="0"/>
              <a:t>, 7 May</a:t>
            </a:r>
          </a:p>
        </p:txBody>
      </p:sp>
    </p:spTree>
    <p:extLst>
      <p:ext uri="{BB962C8B-B14F-4D97-AF65-F5344CB8AC3E}">
        <p14:creationId xmlns:p14="http://schemas.microsoft.com/office/powerpoint/2010/main" val="28900859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ma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533" y="1"/>
            <a:ext cx="10980652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8102" y="6333175"/>
            <a:ext cx="418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</a:rPr>
              <a:t>Atma</a:t>
            </a:r>
            <a:r>
              <a:rPr lang="en-US" sz="2000" b="1" dirty="0">
                <a:solidFill>
                  <a:srgbClr val="FFFFFF"/>
                </a:solidFill>
              </a:rPr>
              <a:t>, 28 April </a:t>
            </a:r>
          </a:p>
        </p:txBody>
      </p:sp>
    </p:spTree>
    <p:extLst>
      <p:ext uri="{BB962C8B-B14F-4D97-AF65-F5344CB8AC3E}">
        <p14:creationId xmlns:p14="http://schemas.microsoft.com/office/powerpoint/2010/main" val="14792905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m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1648" y="0"/>
            <a:ext cx="121870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8102" y="6333175"/>
            <a:ext cx="418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</a:rPr>
              <a:t>Atma</a:t>
            </a:r>
            <a:r>
              <a:rPr lang="en-US" sz="2000" b="1" dirty="0">
                <a:solidFill>
                  <a:srgbClr val="FFFFFF"/>
                </a:solidFill>
              </a:rPr>
              <a:t>, 2 May </a:t>
            </a:r>
          </a:p>
        </p:txBody>
      </p:sp>
    </p:spTree>
    <p:extLst>
      <p:ext uri="{BB962C8B-B14F-4D97-AF65-F5344CB8AC3E}">
        <p14:creationId xmlns:p14="http://schemas.microsoft.com/office/powerpoint/2010/main" val="323970578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m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832" y="0"/>
            <a:ext cx="1030099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8102" y="6333175"/>
            <a:ext cx="418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</a:rPr>
              <a:t>Atma</a:t>
            </a:r>
            <a:r>
              <a:rPr lang="en-US" sz="2000" b="1" dirty="0">
                <a:solidFill>
                  <a:srgbClr val="FFFFFF"/>
                </a:solidFill>
              </a:rPr>
              <a:t>, 2 May </a:t>
            </a:r>
          </a:p>
        </p:txBody>
      </p:sp>
    </p:spTree>
    <p:extLst>
      <p:ext uri="{BB962C8B-B14F-4D97-AF65-F5344CB8AC3E}">
        <p14:creationId xmlns:p14="http://schemas.microsoft.com/office/powerpoint/2010/main" val="13801635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ma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20" y="0"/>
            <a:ext cx="103127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8102" y="6333175"/>
            <a:ext cx="418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</a:rPr>
              <a:t>Atma</a:t>
            </a:r>
            <a:r>
              <a:rPr lang="en-US" sz="2000" b="1" dirty="0">
                <a:solidFill>
                  <a:srgbClr val="FFFFFF"/>
                </a:solidFill>
              </a:rPr>
              <a:t>, 4 May </a:t>
            </a:r>
          </a:p>
        </p:txBody>
      </p:sp>
    </p:spTree>
    <p:extLst>
      <p:ext uri="{BB962C8B-B14F-4D97-AF65-F5344CB8AC3E}">
        <p14:creationId xmlns:p14="http://schemas.microsoft.com/office/powerpoint/2010/main" val="270082873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28102" y="6333175"/>
            <a:ext cx="418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</a:rPr>
              <a:t>Atma</a:t>
            </a:r>
            <a:r>
              <a:rPr lang="en-US" sz="2000" b="1" dirty="0">
                <a:solidFill>
                  <a:srgbClr val="FFFFFF"/>
                </a:solidFill>
              </a:rPr>
              <a:t>, 10 May</a:t>
            </a:r>
          </a:p>
        </p:txBody>
      </p:sp>
    </p:spTree>
    <p:extLst>
      <p:ext uri="{BB962C8B-B14F-4D97-AF65-F5344CB8AC3E}">
        <p14:creationId xmlns:p14="http://schemas.microsoft.com/office/powerpoint/2010/main" val="23963883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it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40" y="0"/>
            <a:ext cx="10301608" cy="6886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5214" y="6333175"/>
            <a:ext cx="4663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</a:rPr>
              <a:t>Destruction of heritage, </a:t>
            </a:r>
            <a:r>
              <a:rPr lang="en-US" sz="2000" b="1" dirty="0" err="1">
                <a:solidFill>
                  <a:srgbClr val="FFFFFF"/>
                </a:solidFill>
              </a:rPr>
              <a:t>Atma</a:t>
            </a:r>
            <a:r>
              <a:rPr lang="en-US" sz="2000" b="1" dirty="0">
                <a:solidFill>
                  <a:srgbClr val="FFFFFF"/>
                </a:solidFill>
              </a:rPr>
              <a:t>, 26 April </a:t>
            </a:r>
          </a:p>
        </p:txBody>
      </p:sp>
    </p:spTree>
    <p:extLst>
      <p:ext uri="{BB962C8B-B14F-4D97-AF65-F5344CB8AC3E}">
        <p14:creationId xmlns:p14="http://schemas.microsoft.com/office/powerpoint/2010/main" val="17171530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itag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5214" y="6333175"/>
            <a:ext cx="4663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</a:rPr>
              <a:t>Destruction of heritage, </a:t>
            </a:r>
            <a:r>
              <a:rPr lang="en-US" sz="2000" b="1" dirty="0" err="1">
                <a:solidFill>
                  <a:srgbClr val="FFFFFF"/>
                </a:solidFill>
              </a:rPr>
              <a:t>Atma</a:t>
            </a:r>
            <a:r>
              <a:rPr lang="en-US" sz="2000" b="1" dirty="0">
                <a:solidFill>
                  <a:srgbClr val="FFFFFF"/>
                </a:solidFill>
              </a:rPr>
              <a:t>, 26 April </a:t>
            </a:r>
          </a:p>
        </p:txBody>
      </p:sp>
    </p:spTree>
    <p:extLst>
      <p:ext uri="{BB962C8B-B14F-4D97-AF65-F5344CB8AC3E}">
        <p14:creationId xmlns:p14="http://schemas.microsoft.com/office/powerpoint/2010/main" val="2012387666"/>
      </p:ext>
    </p:extLst>
  </p:cSld>
  <p:clrMapOvr>
    <a:masterClrMapping/>
  </p:clrMapOvr>
  <p:transition advTm="15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itag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1" y="-52554"/>
            <a:ext cx="9419621" cy="7064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5214" y="6333175"/>
            <a:ext cx="4663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</a:rPr>
              <a:t>Destruction of heritage, </a:t>
            </a:r>
            <a:r>
              <a:rPr lang="en-US" sz="2000" b="1" dirty="0" err="1">
                <a:solidFill>
                  <a:srgbClr val="FFFFFF"/>
                </a:solidFill>
              </a:rPr>
              <a:t>Atma</a:t>
            </a:r>
            <a:r>
              <a:rPr lang="en-US" sz="2000" b="1" dirty="0">
                <a:solidFill>
                  <a:srgbClr val="FFFFFF"/>
                </a:solidFill>
              </a:rPr>
              <a:t>, 26 April </a:t>
            </a:r>
          </a:p>
        </p:txBody>
      </p:sp>
    </p:spTree>
    <p:extLst>
      <p:ext uri="{BB962C8B-B14F-4D97-AF65-F5344CB8AC3E}">
        <p14:creationId xmlns:p14="http://schemas.microsoft.com/office/powerpoint/2010/main" val="33106184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80</TotalTime>
  <Words>138</Words>
  <Application>Microsoft Office PowerPoint</Application>
  <PresentationFormat>On-screen Show (4:3)</PresentationFormat>
  <Paragraphs>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SUNDARA EARTHQUAKE A visual overview of the devastation</dc:title>
  <dc:creator>Mia</dc:creator>
  <cp:lastModifiedBy>Declercq</cp:lastModifiedBy>
  <cp:revision>14</cp:revision>
  <dcterms:created xsi:type="dcterms:W3CDTF">2017-08-10T18:30:50Z</dcterms:created>
  <dcterms:modified xsi:type="dcterms:W3CDTF">2017-09-15T16:15:01Z</dcterms:modified>
</cp:coreProperties>
</file>