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2" r:id="rId2"/>
  </p:sldMasterIdLst>
  <p:notesMasterIdLst>
    <p:notesMasterId r:id="rId34"/>
  </p:notesMasterIdLst>
  <p:sldIdLst>
    <p:sldId id="335" r:id="rId3"/>
    <p:sldId id="415" r:id="rId4"/>
    <p:sldId id="419" r:id="rId5"/>
    <p:sldId id="425" r:id="rId6"/>
    <p:sldId id="431" r:id="rId7"/>
    <p:sldId id="422" r:id="rId8"/>
    <p:sldId id="421" r:id="rId9"/>
    <p:sldId id="441" r:id="rId10"/>
    <p:sldId id="445" r:id="rId11"/>
    <p:sldId id="440" r:id="rId12"/>
    <p:sldId id="439" r:id="rId13"/>
    <p:sldId id="434" r:id="rId14"/>
    <p:sldId id="444" r:id="rId15"/>
    <p:sldId id="437" r:id="rId16"/>
    <p:sldId id="438" r:id="rId17"/>
    <p:sldId id="435" r:id="rId18"/>
    <p:sldId id="432" r:id="rId19"/>
    <p:sldId id="433" r:id="rId20"/>
    <p:sldId id="436" r:id="rId21"/>
    <p:sldId id="423" r:id="rId22"/>
    <p:sldId id="424" r:id="rId23"/>
    <p:sldId id="443" r:id="rId24"/>
    <p:sldId id="426" r:id="rId25"/>
    <p:sldId id="428" r:id="rId26"/>
    <p:sldId id="429" r:id="rId27"/>
    <p:sldId id="442" r:id="rId28"/>
    <p:sldId id="430" r:id="rId29"/>
    <p:sldId id="427" r:id="rId30"/>
    <p:sldId id="409" r:id="rId31"/>
    <p:sldId id="395" r:id="rId32"/>
    <p:sldId id="41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40D"/>
    <a:srgbClr val="502A4B"/>
    <a:srgbClr val="793F72"/>
    <a:srgbClr val="B36FAB"/>
    <a:srgbClr val="E3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56" autoAdjust="0"/>
    <p:restoredTop sz="86432" autoAdjust="0"/>
  </p:normalViewPr>
  <p:slideViewPr>
    <p:cSldViewPr>
      <p:cViewPr>
        <p:scale>
          <a:sx n="66" d="100"/>
          <a:sy n="66" d="100"/>
        </p:scale>
        <p:origin x="-127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283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BBE4A2-098E-4A79-8789-C408B010C047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75F191-CBD0-42AE-96FB-6FEFF3FC2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45F85-5A0D-4469-8044-8A2DD23629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6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12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695BA6-8C5B-4F58-87D3-4A58E19DDC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46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75F191-CBD0-42AE-96FB-6FEFF3FC28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FF6524-D80F-4031-8BE6-E8719595D563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336C56-FF73-498A-AA1C-57C27DB3B1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773E3-9BC3-4F81-837A-CAEAA0A4DCBB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3E835-9A67-4371-9BA2-D6141BD88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71F7-9F62-4E1D-BEE1-053705F7052F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A69A7-08FB-486B-B8CA-648F437B2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03E3B-2D04-4495-AE2C-D8C0A8BE1BBE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925D-01BD-4111-9D98-5D095D2F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AF30-7D4E-4B68-A54C-E553A45B65E2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1261D-AE97-4CE1-BBC3-31C9E565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48C-C707-4932-9252-67601BCA12DC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517C-5B5B-45B4-93B6-1E265C9C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7D472-B7F5-46EB-9715-02C983714442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7FC2-D8B7-4C11-BD0E-6D477E813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C41FC-2CDF-4D5E-90F8-A37609143AB9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ED10-D7A0-41EF-A7E7-89E432EF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2800-10D7-4A18-861F-04196C922165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DF78-DBC4-4336-840D-B4AB1A50B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A4F6-A83C-4E03-8D42-72950539A105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0300-9478-4515-8518-ED0A93EC8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18E-757A-49B4-B159-B33B625B270C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98F8-1986-466F-96A9-E6B4BEBC5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155448"/>
            <a:ext cx="6072230" cy="1058974"/>
          </a:xfrm>
        </p:spPr>
        <p:txBody>
          <a:bodyPr/>
          <a:lstStyle>
            <a:lvl1pPr>
              <a:defRPr baseline="0">
                <a:solidFill>
                  <a:srgbClr val="92D050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u="none">
                <a:solidFill>
                  <a:srgbClr val="92D05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35BDB-2BB1-4001-8A21-DBDD5519F52B}" type="datetime1">
              <a:rPr lang="en-US" smtClean="0"/>
              <a:pPr>
                <a:defRPr/>
              </a:pPr>
              <a:t>5/24/2012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5C42-8565-4D6B-B771-C0B7E771F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2A319-512F-4025-98C2-9EE57ECC0713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07F6C-AB74-4054-A437-551A027EA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33B7-497C-4481-A12B-D73C753B3A83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982FA-53FE-43A7-B41D-8B613F7B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31581-FF0E-485C-AC58-79E9A0EF6A6C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5A54-5785-47E5-AF94-1F45AE097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157162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1500188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118872"/>
            <a:ext cx="7429520" cy="1309864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3688460" cy="1885952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F561-045F-4A74-87CE-A8A5E6093412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4791-BD22-465E-93FB-615AE0EA8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403648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62421-84B9-4F9D-8631-678F58F8B5DA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D551-63AD-4432-838B-D10A9D5E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03648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14834-8034-4C2C-8A47-8E240244EB40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E730E-0A6A-4C2E-A8D6-E8FE50137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03648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DD69-1C7E-42D8-9468-FE620D7F9012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474FF-38DB-4E5D-9020-48C2C4316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5656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FDEF9-7CC8-4C5B-B6F9-FDE8BE8D60E4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03FAC-1BB3-4BE9-B3EF-366499B78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03648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1214422"/>
          </a:xfrm>
        </p:spPr>
        <p:txBody>
          <a:bodyPr lIns="73152" bIns="0" anchor="b">
            <a:noAutofit/>
            <a:sp3d prstMaterial="matte"/>
          </a:bodyPr>
          <a:lstStyle>
            <a:lvl1pPr algn="l">
              <a:defRPr sz="4000" b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E219-4494-4181-BA64-4224B5B63691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82E8-C030-4756-BDD7-940B420C3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03648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88" y="0"/>
            <a:ext cx="6286512" cy="1142984"/>
          </a:xfrm>
        </p:spPr>
        <p:txBody>
          <a:bodyPr lIns="73152" bIns="0" anchor="b">
            <a:sp3d prstMaterial="matte"/>
          </a:bodyPr>
          <a:lstStyle>
            <a:lvl1pPr algn="l">
              <a:defRPr sz="3600" b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761F3-B906-401E-BDAF-4D40A400B7A4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3026C-6C63-4C58-AB05-7740D0013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857250"/>
            <a:ext cx="9144000" cy="44450"/>
          </a:xfrm>
          <a:prstGeom prst="rect">
            <a:avLst/>
          </a:prstGeom>
          <a:solidFill>
            <a:srgbClr val="00B05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85725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3063" y="0"/>
            <a:ext cx="5953125" cy="836613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8625" y="1428750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2875" y="6548438"/>
            <a:ext cx="1257300" cy="309562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8C79291-F70E-4B3B-B30E-3E348320036B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47664" y="6572250"/>
            <a:ext cx="4714875" cy="28575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92D050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575" y="6583363"/>
            <a:ext cx="733425" cy="274637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7336C56-FF73-498A-AA1C-57C27DB3B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10" descr="benchmark logo white large transpaerant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4287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92D0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lang="en-US" sz="3200" b="1" u="none" kern="1200" dirty="0" smtClean="0">
          <a:solidFill>
            <a:srgbClr val="92D050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lang="en-US" sz="3200" b="0" u="none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Font typeface="Arial" charset="0"/>
        <a:buChar char="▪"/>
        <a:defRPr lang="en-US" sz="3200" b="0" u="none" kern="1200" dirty="0" smtClean="0">
          <a:solidFill>
            <a:srgbClr val="FFC000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Font typeface="Arial" charset="0"/>
        <a:buChar char="▪"/>
        <a:defRPr lang="en-US" sz="3200" b="0" u="none" kern="1200" dirty="0" smtClean="0">
          <a:solidFill>
            <a:srgbClr val="FFFF00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Font typeface="Wingdings 3" pitchFamily="18" charset="2"/>
        <a:buChar char=""/>
        <a:defRPr lang="en-US" sz="3200" b="0" u="none" kern="1200" dirty="0" smtClean="0">
          <a:solidFill>
            <a:schemeClr val="accent6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151AB0-D31A-4C0A-8569-31B2920E7A32}" type="datetime1">
              <a:rPr lang="en-US" smtClean="0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Asbestos Awareness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683228-C8AA-4C64-844E-04B182786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basecretariat.org/alpha_ban_list.ph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992888" cy="105897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 Asbestos</a:t>
            </a:r>
            <a:br>
              <a:rPr lang="en-US" b="0" dirty="0" smtClean="0"/>
            </a:br>
            <a:r>
              <a:rPr lang="en-US" b="0" dirty="0" err="1" smtClean="0"/>
              <a:t>Jadi</a:t>
            </a:r>
            <a:r>
              <a:rPr lang="en-US" b="0" dirty="0" smtClean="0"/>
              <a:t> , </a:t>
            </a:r>
            <a:r>
              <a:rPr lang="en-US" b="0" dirty="0" err="1" smtClean="0"/>
              <a:t>kenapa</a:t>
            </a:r>
            <a:r>
              <a:rPr lang="en-US" b="0" dirty="0" smtClean="0"/>
              <a:t> </a:t>
            </a:r>
            <a:r>
              <a:rPr lang="en-US" b="0" dirty="0" err="1" smtClean="0"/>
              <a:t>harus</a:t>
            </a:r>
            <a:r>
              <a:rPr lang="en-US" b="0" dirty="0" smtClean="0"/>
              <a:t> </a:t>
            </a:r>
            <a:r>
              <a:rPr lang="en-US" b="0" dirty="0" err="1" smtClean="0"/>
              <a:t>khawatir</a:t>
            </a:r>
            <a:r>
              <a:rPr lang="en-US" b="0" dirty="0" smtClean="0"/>
              <a:t>? </a:t>
            </a:r>
            <a:br>
              <a:rPr lang="en-US" b="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err="1" smtClean="0"/>
              <a:t>Asbes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062AA-3F43-428D-9D2A-22708D5C928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95536" y="6572250"/>
            <a:ext cx="4714875" cy="28575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400" smtClean="0">
                <a:solidFill>
                  <a:srgbClr val="92D050"/>
                </a:solidFill>
              </a:rPr>
              <a:t>Asbestos Awareness Workshop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843808" cy="212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1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Content Placeholder 6" descr="P105079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86200" y="228600"/>
            <a:ext cx="5080000" cy="381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1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05"/>
            <a:ext cx="9144000" cy="724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4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07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0698"/>
            <a:ext cx="7080342" cy="1058974"/>
          </a:xfrm>
        </p:spPr>
        <p:txBody>
          <a:bodyPr>
            <a:normAutofit fontScale="90000"/>
          </a:bodyPr>
          <a:lstStyle/>
          <a:p>
            <a:r>
              <a:rPr lang="en-AU" dirty="0" err="1" smtClean="0"/>
              <a:t>Asbes</a:t>
            </a:r>
            <a:r>
              <a:rPr lang="en-AU" dirty="0" smtClean="0"/>
              <a:t> </a:t>
            </a:r>
            <a:r>
              <a:rPr lang="en-AU" dirty="0" err="1" smtClean="0"/>
              <a:t>digunakan</a:t>
            </a:r>
            <a:r>
              <a:rPr lang="en-AU" dirty="0" smtClean="0"/>
              <a:t> </a:t>
            </a:r>
            <a:r>
              <a:rPr lang="en-AU" dirty="0" err="1" smtClean="0"/>
              <a:t>untuk</a:t>
            </a:r>
            <a:r>
              <a:rPr lang="en-AU" dirty="0" smtClean="0"/>
              <a:t> </a:t>
            </a:r>
            <a:r>
              <a:rPr lang="en-AU" dirty="0" err="1" smtClean="0"/>
              <a:t>apa</a:t>
            </a:r>
            <a:r>
              <a:rPr lang="en-AU" dirty="0" smtClean="0"/>
              <a:t>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7164288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468560" y="1644929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lang="en-US" sz="3200" b="1" u="none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lang="en-US" sz="3200" b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Font typeface="Arial" charset="0"/>
              <a:buChar char="▪"/>
              <a:defRPr lang="en-US" sz="3200" b="0" u="none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Font typeface="Arial" charset="0"/>
              <a:buChar char="▪"/>
              <a:defRPr lang="en-US" sz="3200" b="0" u="none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Font typeface="Wingdings 3" pitchFamily="18" charset="2"/>
              <a:buChar char=""/>
              <a:defRPr lang="en-US" sz="3200" b="0" u="none" kern="1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AU" sz="2000" dirty="0" err="1" smtClean="0"/>
              <a:t>Serat</a:t>
            </a:r>
            <a:r>
              <a:rPr lang="en-AU" sz="2000" dirty="0" smtClean="0"/>
              <a:t> semen</a:t>
            </a:r>
          </a:p>
          <a:p>
            <a:pPr lvl="2"/>
            <a:r>
              <a:rPr lang="en-AU" sz="2000" dirty="0" err="1" smtClean="0"/>
              <a:t>Atap</a:t>
            </a:r>
            <a:endParaRPr lang="en-AU" sz="2000" dirty="0" smtClean="0"/>
          </a:p>
          <a:p>
            <a:pPr lvl="2"/>
            <a:r>
              <a:rPr lang="en-AU" sz="2000" dirty="0" err="1" smtClean="0"/>
              <a:t>Lembaran</a:t>
            </a:r>
            <a:r>
              <a:rPr lang="en-AU" sz="2000" dirty="0" smtClean="0"/>
              <a:t> </a:t>
            </a:r>
            <a:r>
              <a:rPr lang="en-AU" sz="2000" dirty="0" err="1" smtClean="0"/>
              <a:t>dinding</a:t>
            </a:r>
            <a:endParaRPr lang="en-AU" sz="2000" dirty="0" smtClean="0"/>
          </a:p>
          <a:p>
            <a:pPr lvl="2"/>
            <a:r>
              <a:rPr lang="en-AU" sz="2000" dirty="0" err="1" smtClean="0"/>
              <a:t>Langit-langit</a:t>
            </a:r>
            <a:endParaRPr lang="en-AU" sz="2000" dirty="0" smtClean="0"/>
          </a:p>
          <a:p>
            <a:pPr lvl="1"/>
            <a:r>
              <a:rPr lang="en-AU" sz="2000" dirty="0" err="1" smtClean="0"/>
              <a:t>Insulasi</a:t>
            </a:r>
            <a:r>
              <a:rPr lang="en-AU" sz="2000" dirty="0" smtClean="0"/>
              <a:t> pipa</a:t>
            </a:r>
          </a:p>
          <a:p>
            <a:pPr lvl="1"/>
            <a:r>
              <a:rPr lang="en-AU" sz="2000" dirty="0" err="1" smtClean="0"/>
              <a:t>Bahan-bahan</a:t>
            </a:r>
            <a:r>
              <a:rPr lang="en-AU" sz="2000" dirty="0" smtClean="0"/>
              <a:t> </a:t>
            </a:r>
          </a:p>
          <a:p>
            <a:pPr lvl="1">
              <a:buNone/>
            </a:pPr>
            <a:r>
              <a:rPr lang="en-AU" sz="2000" dirty="0" err="1" smtClean="0"/>
              <a:t>tekstil</a:t>
            </a:r>
            <a:r>
              <a:rPr lang="en-AU" sz="2000" dirty="0" smtClean="0"/>
              <a:t> </a:t>
            </a:r>
          </a:p>
          <a:p>
            <a:pPr lvl="1"/>
            <a:r>
              <a:rPr lang="en-AU" sz="2000" dirty="0" err="1" smtClean="0"/>
              <a:t>Tali</a:t>
            </a:r>
            <a:endParaRPr lang="en-AU" sz="2000" dirty="0" smtClean="0"/>
          </a:p>
          <a:p>
            <a:pPr lvl="1"/>
            <a:r>
              <a:rPr lang="en-AU" sz="2000" dirty="0" err="1" smtClean="0"/>
              <a:t>Bantalan</a:t>
            </a:r>
            <a:r>
              <a:rPr lang="en-AU" sz="2000" dirty="0" smtClean="0"/>
              <a:t> </a:t>
            </a:r>
            <a:r>
              <a:rPr lang="en-AU" sz="2000" dirty="0" err="1" smtClean="0"/>
              <a:t>rem</a:t>
            </a:r>
            <a:r>
              <a:rPr lang="en-AU" sz="2000" dirty="0" smtClean="0"/>
              <a:t> </a:t>
            </a:r>
          </a:p>
          <a:p>
            <a:pPr lvl="1"/>
            <a:r>
              <a:rPr lang="en-AU" sz="2000" dirty="0" err="1" smtClean="0"/>
              <a:t>Paking</a:t>
            </a:r>
            <a:r>
              <a:rPr lang="en-AU" sz="2000" dirty="0" smtClean="0"/>
              <a:t> </a:t>
            </a:r>
            <a:r>
              <a:rPr lang="en-AU" sz="2000" dirty="0" err="1" smtClean="0"/>
              <a:t>atau</a:t>
            </a:r>
            <a:r>
              <a:rPr lang="en-AU" sz="2000" dirty="0" smtClean="0"/>
              <a:t> </a:t>
            </a:r>
          </a:p>
          <a:p>
            <a:pPr lvl="1">
              <a:buNone/>
            </a:pPr>
            <a:r>
              <a:rPr lang="en-AU" sz="2000" dirty="0" smtClean="0"/>
              <a:t>gasket motor</a:t>
            </a:r>
          </a:p>
          <a:p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1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6345"/>
            <a:ext cx="6072230" cy="1058974"/>
          </a:xfrm>
        </p:spPr>
        <p:txBody>
          <a:bodyPr/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asbes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" y="1196752"/>
            <a:ext cx="4399384" cy="4304506"/>
          </a:xfrm>
        </p:spPr>
        <p:txBody>
          <a:bodyPr/>
          <a:lstStyle/>
          <a:p>
            <a:pPr marL="119062" indent="0">
              <a:buNone/>
            </a:pPr>
            <a:r>
              <a:rPr lang="en-AU" dirty="0" err="1" smtClean="0"/>
              <a:t>Batu</a:t>
            </a:r>
            <a:r>
              <a:rPr lang="en-AU" dirty="0" smtClean="0"/>
              <a:t> </a:t>
            </a:r>
            <a:r>
              <a:rPr lang="en-AU" dirty="0" err="1" smtClean="0"/>
              <a:t>alami</a:t>
            </a:r>
            <a:r>
              <a:rPr lang="en-AU" dirty="0" smtClean="0"/>
              <a:t> yang </a:t>
            </a:r>
            <a:r>
              <a:rPr lang="en-AU" dirty="0" err="1" smtClean="0"/>
              <a:t>berserat</a:t>
            </a:r>
            <a:endParaRPr lang="en-AU" dirty="0" smtClean="0"/>
          </a:p>
          <a:p>
            <a:pPr lvl="1"/>
            <a:r>
              <a:rPr lang="en-AU" sz="2400" dirty="0" err="1" smtClean="0"/>
              <a:t>Ada</a:t>
            </a:r>
            <a:r>
              <a:rPr lang="en-AU" sz="2400" dirty="0" smtClean="0"/>
              <a:t> </a:t>
            </a:r>
            <a:r>
              <a:rPr lang="en-AU" sz="2400" dirty="0" err="1" smtClean="0"/>
              <a:t>beberapa</a:t>
            </a:r>
            <a:r>
              <a:rPr lang="en-AU" sz="2400" dirty="0" smtClean="0"/>
              <a:t> </a:t>
            </a:r>
            <a:r>
              <a:rPr lang="en-AU" sz="2400" dirty="0" err="1" smtClean="0"/>
              <a:t>jenis</a:t>
            </a:r>
            <a:endParaRPr lang="en-AU" sz="2400" dirty="0" smtClean="0"/>
          </a:p>
          <a:p>
            <a:pPr lvl="2"/>
            <a:r>
              <a:rPr lang="en-AU" sz="1800" i="1" dirty="0" smtClean="0"/>
              <a:t>Chrysotile</a:t>
            </a:r>
            <a:r>
              <a:rPr lang="en-AU" sz="1800" dirty="0" smtClean="0"/>
              <a:t> (</a:t>
            </a:r>
            <a:r>
              <a:rPr lang="en-AU" sz="1800" dirty="0" err="1" smtClean="0"/>
              <a:t>Asbes</a:t>
            </a:r>
            <a:r>
              <a:rPr lang="en-AU" sz="1800" dirty="0" smtClean="0"/>
              <a:t> </a:t>
            </a:r>
            <a:r>
              <a:rPr lang="en-AU" sz="1800" dirty="0" err="1" smtClean="0"/>
              <a:t>Putih</a:t>
            </a:r>
            <a:r>
              <a:rPr lang="en-AU" sz="1800" dirty="0" smtClean="0"/>
              <a:t>)</a:t>
            </a:r>
            <a:endParaRPr lang="en-AU" sz="1800" dirty="0"/>
          </a:p>
          <a:p>
            <a:pPr lvl="2"/>
            <a:r>
              <a:rPr lang="en-AU" sz="1800" i="1" dirty="0" err="1"/>
              <a:t>Amosite</a:t>
            </a:r>
            <a:r>
              <a:rPr lang="en-AU" sz="1800" dirty="0"/>
              <a:t> </a:t>
            </a:r>
            <a:r>
              <a:rPr lang="en-AU" sz="1800" dirty="0" smtClean="0"/>
              <a:t>(</a:t>
            </a:r>
            <a:r>
              <a:rPr lang="en-AU" sz="1800" dirty="0" err="1" smtClean="0"/>
              <a:t>Asbes</a:t>
            </a:r>
            <a:r>
              <a:rPr lang="en-AU" sz="1800" dirty="0" smtClean="0"/>
              <a:t> </a:t>
            </a:r>
            <a:r>
              <a:rPr lang="en-AU" sz="1800" dirty="0" err="1" smtClean="0"/>
              <a:t>Coklat</a:t>
            </a:r>
            <a:r>
              <a:rPr lang="en-AU" sz="1800" dirty="0" smtClean="0"/>
              <a:t>) </a:t>
            </a:r>
            <a:endParaRPr lang="en-AU" sz="1800" dirty="0"/>
          </a:p>
          <a:p>
            <a:pPr lvl="2"/>
            <a:r>
              <a:rPr lang="en-AU" sz="1800" i="1" dirty="0" err="1"/>
              <a:t>Crocidolite</a:t>
            </a:r>
            <a:r>
              <a:rPr lang="en-AU" sz="1800" dirty="0"/>
              <a:t> </a:t>
            </a:r>
            <a:r>
              <a:rPr lang="en-AU" sz="1800" dirty="0" smtClean="0"/>
              <a:t>(</a:t>
            </a:r>
            <a:r>
              <a:rPr lang="en-AU" sz="1800" dirty="0" err="1" smtClean="0"/>
              <a:t>Asbes</a:t>
            </a:r>
            <a:r>
              <a:rPr lang="en-AU" sz="1800" dirty="0" smtClean="0"/>
              <a:t> </a:t>
            </a:r>
            <a:r>
              <a:rPr lang="en-AU" sz="1800" dirty="0" err="1" smtClean="0"/>
              <a:t>Biru</a:t>
            </a:r>
            <a:r>
              <a:rPr lang="en-AU" sz="1800" dirty="0" smtClean="0"/>
              <a:t>)</a:t>
            </a:r>
            <a:endParaRPr lang="en-AU" sz="1800" dirty="0"/>
          </a:p>
          <a:p>
            <a:pPr lvl="2"/>
            <a:r>
              <a:rPr lang="en-AU" sz="1800" i="1" dirty="0" err="1"/>
              <a:t>Anthophylite</a:t>
            </a:r>
            <a:endParaRPr lang="en-AU" sz="1800" i="1" dirty="0"/>
          </a:p>
          <a:p>
            <a:pPr lvl="2"/>
            <a:r>
              <a:rPr lang="en-AU" sz="1800" i="1" dirty="0" err="1"/>
              <a:t>Actinolite</a:t>
            </a:r>
            <a:r>
              <a:rPr lang="en-AU" sz="1800" dirty="0"/>
              <a:t> &amp;</a:t>
            </a:r>
          </a:p>
          <a:p>
            <a:pPr lvl="2"/>
            <a:r>
              <a:rPr lang="en-AU" sz="1800" i="1" dirty="0" err="1"/>
              <a:t>Tremolite</a:t>
            </a:r>
            <a:endParaRPr lang="en-AU" sz="1800" i="1" dirty="0"/>
          </a:p>
          <a:p>
            <a:endParaRPr lang="en-AU" sz="2400" dirty="0" smtClean="0"/>
          </a:p>
          <a:p>
            <a:pPr marL="119062" indent="0">
              <a:buNone/>
            </a:pPr>
            <a:r>
              <a:rPr lang="en-AU" sz="2400" dirty="0" smtClean="0"/>
              <a:t>   </a:t>
            </a:r>
            <a:r>
              <a:rPr lang="en-AU" sz="2400" dirty="0" smtClean="0">
                <a:solidFill>
                  <a:srgbClr val="FF0000"/>
                </a:solidFill>
              </a:rPr>
              <a:t>SEMUA  </a:t>
            </a:r>
            <a:br>
              <a:rPr lang="en-AU" sz="2400" dirty="0" smtClean="0">
                <a:solidFill>
                  <a:srgbClr val="FF0000"/>
                </a:solidFill>
              </a:rPr>
            </a:br>
            <a:r>
              <a:rPr lang="en-AU" sz="2400" dirty="0" smtClean="0">
                <a:solidFill>
                  <a:srgbClr val="FF0000"/>
                </a:solidFill>
              </a:rPr>
              <a:t>    SAMA</a:t>
            </a:r>
            <a:br>
              <a:rPr lang="en-AU" sz="2400" dirty="0" smtClean="0">
                <a:solidFill>
                  <a:srgbClr val="FF0000"/>
                </a:solidFill>
              </a:rPr>
            </a:br>
            <a:r>
              <a:rPr lang="en-AU" sz="2400" dirty="0" smtClean="0">
                <a:solidFill>
                  <a:srgbClr val="FF0000"/>
                </a:solidFill>
              </a:rPr>
              <a:t>BAHAYANYA</a:t>
            </a:r>
            <a:endParaRPr lang="en-A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/>
          <a:stretch/>
        </p:blipFill>
        <p:spPr bwMode="auto">
          <a:xfrm>
            <a:off x="5799384" y="4005064"/>
            <a:ext cx="3175261" cy="25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58702"/>
            <a:ext cx="3213722" cy="252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56" y="1268760"/>
            <a:ext cx="32136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bahayanya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229600" cy="4625975"/>
          </a:xfrm>
        </p:spPr>
        <p:txBody>
          <a:bodyPr/>
          <a:lstStyle/>
          <a:p>
            <a:pPr marL="119062" indent="0">
              <a:buNone/>
            </a:pPr>
            <a:r>
              <a:rPr lang="en-AU" b="0" dirty="0" err="1" smtClean="0">
                <a:solidFill>
                  <a:srgbClr val="FF0000"/>
                </a:solidFill>
              </a:rPr>
              <a:t>Asbes</a:t>
            </a:r>
            <a:r>
              <a:rPr lang="en-AU" b="0" dirty="0" smtClean="0">
                <a:solidFill>
                  <a:srgbClr val="FF0000"/>
                </a:solidFill>
              </a:rPr>
              <a:t> </a:t>
            </a:r>
          </a:p>
          <a:p>
            <a:pPr marL="119062" indent="0">
              <a:buNone/>
            </a:pPr>
            <a:r>
              <a:rPr lang="en-AU" b="0" dirty="0" err="1" smtClean="0">
                <a:solidFill>
                  <a:srgbClr val="FF0000"/>
                </a:solidFill>
              </a:rPr>
              <a:t>menyebabkan</a:t>
            </a:r>
            <a:endParaRPr lang="en-AU" b="0" dirty="0" smtClean="0">
              <a:solidFill>
                <a:srgbClr val="FF0000"/>
              </a:solidFill>
            </a:endParaRPr>
          </a:p>
          <a:p>
            <a:pPr marL="119062" indent="0">
              <a:buNone/>
            </a:pPr>
            <a:r>
              <a:rPr lang="en-AU" b="0" dirty="0" err="1" smtClean="0">
                <a:solidFill>
                  <a:srgbClr val="FF0000"/>
                </a:solidFill>
              </a:rPr>
              <a:t>kanker</a:t>
            </a:r>
            <a:endParaRPr lang="en-AU" b="0" dirty="0" smtClean="0">
              <a:solidFill>
                <a:srgbClr val="FF0000"/>
              </a:solidFill>
            </a:endParaRPr>
          </a:p>
          <a:p>
            <a:pPr lvl="1"/>
            <a:r>
              <a:rPr lang="en-AU" b="0" dirty="0"/>
              <a:t>	</a:t>
            </a:r>
            <a:r>
              <a:rPr lang="en-AU" sz="2400" dirty="0"/>
              <a:t>Asbestosis</a:t>
            </a:r>
          </a:p>
          <a:p>
            <a:pPr lvl="1"/>
            <a:r>
              <a:rPr lang="en-AU" sz="2400" dirty="0" smtClean="0"/>
              <a:t>   </a:t>
            </a:r>
            <a:r>
              <a:rPr lang="en-AU" sz="2400" dirty="0" err="1" smtClean="0"/>
              <a:t>Kanker</a:t>
            </a:r>
            <a:r>
              <a:rPr lang="en-AU" sz="2400" dirty="0" smtClean="0"/>
              <a:t> </a:t>
            </a:r>
            <a:r>
              <a:rPr lang="en-AU" sz="2400" dirty="0" err="1" smtClean="0"/>
              <a:t>paru-paru</a:t>
            </a:r>
            <a:endParaRPr lang="en-AU" sz="2400" dirty="0" smtClean="0"/>
          </a:p>
          <a:p>
            <a:pPr lvl="1"/>
            <a:r>
              <a:rPr lang="en-AU" sz="2400" dirty="0" smtClean="0"/>
              <a:t>   </a:t>
            </a:r>
            <a:r>
              <a:rPr lang="en-AU" sz="2400" dirty="0" err="1" smtClean="0"/>
              <a:t>Mesothelioma</a:t>
            </a:r>
            <a:endParaRPr lang="en-AU" sz="2400" dirty="0" smtClean="0"/>
          </a:p>
          <a:p>
            <a:pPr lvl="1"/>
            <a:endParaRPr lang="en-AU" sz="2400" dirty="0"/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pic>
        <p:nvPicPr>
          <p:cNvPr id="1030" name="Picture 6" descr="File:Mesothelioma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68" y="903668"/>
            <a:ext cx="5801932" cy="58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6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pPr marL="119062" indent="0"/>
            <a:r>
              <a:rPr lang="en-AU" dirty="0" smtClean="0"/>
              <a:t>Asbestosis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5788287" cy="4625975"/>
          </a:xfrm>
        </p:spPr>
        <p:txBody>
          <a:bodyPr/>
          <a:lstStyle/>
          <a:p>
            <a:pPr lvl="1"/>
            <a:r>
              <a:rPr lang="en-AU" sz="2400" dirty="0" err="1" smtClean="0"/>
              <a:t>Adalah</a:t>
            </a:r>
            <a:r>
              <a:rPr lang="en-AU" sz="2400" dirty="0" smtClean="0"/>
              <a:t> </a:t>
            </a:r>
            <a:r>
              <a:rPr lang="en-AU" sz="2400" dirty="0" err="1" smtClean="0"/>
              <a:t>penyakit</a:t>
            </a:r>
            <a:r>
              <a:rPr lang="en-AU" sz="2400" dirty="0" smtClean="0"/>
              <a:t> </a:t>
            </a:r>
            <a:r>
              <a:rPr lang="en-AU" sz="2400" dirty="0" err="1" smtClean="0"/>
              <a:t>paru-paru</a:t>
            </a:r>
            <a:r>
              <a:rPr lang="en-AU" sz="2400" dirty="0" smtClean="0"/>
              <a:t> </a:t>
            </a:r>
            <a:r>
              <a:rPr lang="en-AU" sz="2400" dirty="0" err="1" smtClean="0"/>
              <a:t>kronis</a:t>
            </a:r>
            <a:endParaRPr lang="en-AU" sz="2400" dirty="0" smtClean="0"/>
          </a:p>
          <a:p>
            <a:pPr lvl="1"/>
            <a:r>
              <a:rPr lang="en-AU" sz="2400" dirty="0" err="1" smtClean="0"/>
              <a:t>Diperoleh</a:t>
            </a:r>
            <a:r>
              <a:rPr lang="en-AU" sz="2400" dirty="0" smtClean="0"/>
              <a:t> </a:t>
            </a:r>
            <a:r>
              <a:rPr lang="en-AU" sz="2400" dirty="0" err="1" smtClean="0"/>
              <a:t>dari</a:t>
            </a:r>
            <a:r>
              <a:rPr lang="en-AU" sz="2400" dirty="0" smtClean="0"/>
              <a:t> </a:t>
            </a:r>
            <a:r>
              <a:rPr lang="en-AU" sz="2400" dirty="0" err="1" smtClean="0"/>
              <a:t>menghirup</a:t>
            </a:r>
            <a:r>
              <a:rPr lang="en-AU" sz="2400" dirty="0" smtClean="0"/>
              <a:t> </a:t>
            </a:r>
            <a:r>
              <a:rPr lang="en-AU" sz="2400" dirty="0" err="1" smtClean="0"/>
              <a:t>asbes</a:t>
            </a:r>
            <a:endParaRPr lang="en-AU" sz="2400" dirty="0" smtClean="0"/>
          </a:p>
          <a:p>
            <a:pPr lvl="1"/>
            <a:r>
              <a:rPr lang="en-AU" sz="2400" dirty="0" err="1" smtClean="0"/>
              <a:t>Jaringan</a:t>
            </a:r>
            <a:r>
              <a:rPr lang="en-AU" sz="2400" dirty="0" smtClean="0"/>
              <a:t> </a:t>
            </a:r>
            <a:r>
              <a:rPr lang="en-AU" sz="2400" dirty="0" err="1" smtClean="0"/>
              <a:t>paru-paru</a:t>
            </a:r>
            <a:r>
              <a:rPr lang="en-AU" sz="2400" dirty="0" smtClean="0"/>
              <a:t> </a:t>
            </a:r>
            <a:r>
              <a:rPr lang="en-AU" sz="2400" dirty="0" err="1" smtClean="0"/>
              <a:t>menjadi</a:t>
            </a:r>
            <a:r>
              <a:rPr lang="en-AU" sz="2400" dirty="0" smtClean="0"/>
              <a:t> </a:t>
            </a:r>
            <a:r>
              <a:rPr lang="en-AU" sz="2400" dirty="0" err="1" smtClean="0"/>
              <a:t>berserat</a:t>
            </a:r>
            <a:r>
              <a:rPr lang="en-AU" sz="2400" dirty="0" smtClean="0"/>
              <a:t> </a:t>
            </a:r>
            <a:r>
              <a:rPr lang="en-AU" sz="2400" dirty="0" err="1" smtClean="0"/>
              <a:t>dan</a:t>
            </a:r>
            <a:r>
              <a:rPr lang="en-AU" sz="2400" dirty="0" smtClean="0"/>
              <a:t> </a:t>
            </a:r>
            <a:r>
              <a:rPr lang="en-AU" sz="2400" dirty="0" err="1" smtClean="0"/>
              <a:t>berhenti</a:t>
            </a:r>
            <a:r>
              <a:rPr lang="en-AU" sz="2400" dirty="0" smtClean="0"/>
              <a:t> </a:t>
            </a:r>
            <a:r>
              <a:rPr lang="en-AU" sz="2400" dirty="0" err="1" smtClean="0"/>
              <a:t>menyerap</a:t>
            </a:r>
            <a:r>
              <a:rPr lang="en-AU" sz="2400" dirty="0" smtClean="0"/>
              <a:t> </a:t>
            </a:r>
            <a:r>
              <a:rPr lang="en-AU" sz="2400" dirty="0" err="1" smtClean="0"/>
              <a:t>oksigen</a:t>
            </a:r>
            <a:endParaRPr lang="en-AU" sz="2400" dirty="0" smtClean="0"/>
          </a:p>
          <a:p>
            <a:pPr lvl="1"/>
            <a:r>
              <a:rPr lang="en-AU" sz="2400" dirty="0" err="1" smtClean="0"/>
              <a:t>Menyebar</a:t>
            </a:r>
            <a:r>
              <a:rPr lang="en-AU" sz="2400" dirty="0" smtClean="0"/>
              <a:t> </a:t>
            </a:r>
            <a:r>
              <a:rPr lang="en-AU" sz="2400" dirty="0" err="1" smtClean="0"/>
              <a:t>perlahan</a:t>
            </a:r>
            <a:r>
              <a:rPr lang="en-AU" sz="2400" dirty="0" smtClean="0"/>
              <a:t> </a:t>
            </a:r>
          </a:p>
          <a:p>
            <a:pPr lvl="1"/>
            <a:r>
              <a:rPr lang="en-AU" sz="2400" dirty="0" err="1" smtClean="0"/>
              <a:t>Kesulitan</a:t>
            </a:r>
            <a:r>
              <a:rPr lang="en-AU" sz="2400" dirty="0" smtClean="0"/>
              <a:t> </a:t>
            </a:r>
            <a:r>
              <a:rPr lang="en-AU" sz="2400" dirty="0" err="1" smtClean="0"/>
              <a:t>bernafas</a:t>
            </a:r>
            <a:endParaRPr lang="en-AU" sz="2400" dirty="0" smtClean="0"/>
          </a:p>
          <a:p>
            <a:pPr lvl="1"/>
            <a:r>
              <a:rPr lang="en-AU" sz="2400" dirty="0" err="1" smtClean="0"/>
              <a:t>Sering</a:t>
            </a:r>
            <a:r>
              <a:rPr lang="en-AU" sz="2400" dirty="0" smtClean="0"/>
              <a:t> </a:t>
            </a:r>
            <a:r>
              <a:rPr lang="en-AU" sz="2400" dirty="0" err="1" smtClean="0"/>
              <a:t>menyebabkan</a:t>
            </a:r>
            <a:r>
              <a:rPr lang="en-AU" sz="2400" dirty="0" smtClean="0"/>
              <a:t> </a:t>
            </a:r>
            <a:r>
              <a:rPr lang="en-AU" sz="2400" dirty="0" err="1" smtClean="0"/>
              <a:t>Mesothelioma</a:t>
            </a:r>
            <a:endParaRPr lang="en-AU" sz="2400" dirty="0" smtClean="0"/>
          </a:p>
          <a:p>
            <a:pPr lvl="1"/>
            <a:r>
              <a:rPr lang="en-AU" sz="2400" smtClean="0"/>
              <a:t>Belum bisa disembuhkan</a:t>
            </a:r>
            <a:endParaRPr lang="en-AU" sz="2400" dirty="0" smtClean="0"/>
          </a:p>
          <a:p>
            <a:pPr lvl="1"/>
            <a:r>
              <a:rPr lang="en-AU" sz="2400" err="1" smtClean="0"/>
              <a:t>Membunuh</a:t>
            </a:r>
            <a:r>
              <a:rPr lang="en-AU" sz="2400" smtClean="0"/>
              <a:t> secara perlahan</a:t>
            </a:r>
            <a:endParaRPr lang="en-AU" sz="2400" dirty="0"/>
          </a:p>
          <a:p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87" y="924758"/>
            <a:ext cx="3380010" cy="596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pPr marL="119062" indent="0"/>
            <a:r>
              <a:rPr lang="en-AU" dirty="0" err="1" smtClean="0"/>
              <a:t>Kanker</a:t>
            </a:r>
            <a:r>
              <a:rPr lang="en-AU" dirty="0" smtClean="0"/>
              <a:t> </a:t>
            </a:r>
            <a:r>
              <a:rPr lang="en-AU" dirty="0" err="1" smtClean="0"/>
              <a:t>paru-paru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404044"/>
            <a:ext cx="4235896" cy="4625975"/>
          </a:xfrm>
        </p:spPr>
        <p:txBody>
          <a:bodyPr/>
          <a:lstStyle/>
          <a:p>
            <a:pPr lvl="1"/>
            <a:endParaRPr lang="en-AU" sz="2400" dirty="0"/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" b="5326"/>
          <a:stretch/>
        </p:blipFill>
        <p:spPr bwMode="auto">
          <a:xfrm>
            <a:off x="3829017" y="990600"/>
            <a:ext cx="531498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340768"/>
            <a:ext cx="393531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Selaput-selaput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tipis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membentuk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lapisan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dalam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paru-paru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0250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tabLst/>
              <a:defRPr/>
            </a:pP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Menyebar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perlahan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30250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tabLst/>
              <a:defRPr/>
            </a:pP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Sulit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bernafas</a:t>
            </a:r>
            <a:endParaRPr kumimoji="0" lang="en-A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0250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tabLst/>
              <a:defRPr/>
            </a:pP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Belum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bisa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disembuhkan</a:t>
            </a:r>
            <a:endParaRPr kumimoji="0" lang="en-A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0250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Slowly kills you</a:t>
            </a:r>
          </a:p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http://library.med.utah.edu/WebPath/jpeg1/LUNG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55708"/>
            <a:ext cx="3962400" cy="26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pPr marL="119062" indent="0"/>
            <a:r>
              <a:rPr lang="en-AU" dirty="0"/>
              <a:t>Mesothelioma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04044"/>
            <a:ext cx="5655543" cy="4625975"/>
          </a:xfrm>
        </p:spPr>
        <p:txBody>
          <a:bodyPr/>
          <a:lstStyle/>
          <a:p>
            <a:pPr lvl="1"/>
            <a:r>
              <a:rPr lang="en-AU" sz="2400" dirty="0" err="1" smtClean="0"/>
              <a:t>Merupakan</a:t>
            </a:r>
            <a:r>
              <a:rPr lang="en-AU" sz="2400" dirty="0" smtClean="0"/>
              <a:t> </a:t>
            </a:r>
            <a:r>
              <a:rPr lang="en-AU" sz="2400" dirty="0" err="1" smtClean="0"/>
              <a:t>kanker</a:t>
            </a:r>
            <a:r>
              <a:rPr lang="en-AU" sz="2400" dirty="0" smtClean="0"/>
              <a:t> yang </a:t>
            </a:r>
            <a:r>
              <a:rPr lang="en-AU" sz="2400" dirty="0" err="1" smtClean="0"/>
              <a:t>disebabkan</a:t>
            </a:r>
            <a:r>
              <a:rPr lang="en-AU" sz="2400" dirty="0" smtClean="0"/>
              <a:t> </a:t>
            </a:r>
            <a:r>
              <a:rPr lang="en-AU" sz="2400" dirty="0" err="1" smtClean="0"/>
              <a:t>oleh</a:t>
            </a:r>
            <a:r>
              <a:rPr lang="en-AU" sz="2400" dirty="0" smtClean="0"/>
              <a:t> </a:t>
            </a:r>
            <a:r>
              <a:rPr lang="en-AU" sz="2400" dirty="0" err="1" smtClean="0"/>
              <a:t>jaringan</a:t>
            </a:r>
            <a:r>
              <a:rPr lang="en-AU" sz="2400" dirty="0" smtClean="0"/>
              <a:t> </a:t>
            </a:r>
            <a:r>
              <a:rPr lang="en-AU" sz="2400" dirty="0" err="1" smtClean="0"/>
              <a:t>tubuh</a:t>
            </a:r>
            <a:r>
              <a:rPr lang="en-AU" sz="2400" dirty="0" smtClean="0"/>
              <a:t> yang </a:t>
            </a:r>
            <a:r>
              <a:rPr lang="en-AU" sz="2400" dirty="0" err="1" smtClean="0"/>
              <a:t>dilapisi</a:t>
            </a:r>
            <a:r>
              <a:rPr lang="en-AU" sz="2400" dirty="0" smtClean="0"/>
              <a:t> </a:t>
            </a:r>
            <a:r>
              <a:rPr lang="en-AU" sz="2400" dirty="0" err="1" smtClean="0"/>
              <a:t>oleh</a:t>
            </a:r>
            <a:r>
              <a:rPr lang="en-AU" sz="2400" dirty="0" smtClean="0"/>
              <a:t> </a:t>
            </a:r>
            <a:r>
              <a:rPr lang="en-AU" sz="2400" dirty="0" err="1" smtClean="0"/>
              <a:t>selaput</a:t>
            </a:r>
            <a:endParaRPr lang="en-AU" sz="2400" dirty="0" smtClean="0"/>
          </a:p>
          <a:p>
            <a:pPr lvl="1"/>
            <a:r>
              <a:rPr lang="en-AU" sz="2400" dirty="0" err="1" smtClean="0"/>
              <a:t>Kebanyakan</a:t>
            </a:r>
            <a:r>
              <a:rPr lang="en-AU" sz="2400" dirty="0" smtClean="0"/>
              <a:t> </a:t>
            </a:r>
            <a:r>
              <a:rPr lang="en-AU" sz="2400" dirty="0" err="1" smtClean="0"/>
              <a:t>menjangkiti</a:t>
            </a:r>
            <a:r>
              <a:rPr lang="en-AU" sz="2400" dirty="0" smtClean="0"/>
              <a:t> </a:t>
            </a:r>
            <a:r>
              <a:rPr lang="en-AU" sz="2400" dirty="0" err="1" smtClean="0"/>
              <a:t>paru-paru</a:t>
            </a:r>
            <a:r>
              <a:rPr lang="en-AU" sz="2400" dirty="0" smtClean="0"/>
              <a:t> </a:t>
            </a:r>
          </a:p>
          <a:p>
            <a:pPr lvl="1"/>
            <a:r>
              <a:rPr lang="en-AU" sz="2400" dirty="0" err="1" smtClean="0"/>
              <a:t>Kebanyakan</a:t>
            </a:r>
            <a:r>
              <a:rPr lang="en-AU" sz="2400" dirty="0" smtClean="0"/>
              <a:t> </a:t>
            </a:r>
            <a:r>
              <a:rPr lang="en-AU" sz="2400" dirty="0" err="1" smtClean="0"/>
              <a:t>disebabkan</a:t>
            </a:r>
            <a:r>
              <a:rPr lang="en-AU" sz="2400" dirty="0" smtClean="0"/>
              <a:t> </a:t>
            </a:r>
            <a:r>
              <a:rPr lang="en-AU" sz="2400" dirty="0" err="1" smtClean="0"/>
              <a:t>oleh</a:t>
            </a:r>
            <a:r>
              <a:rPr lang="en-AU" sz="2400" dirty="0" smtClean="0"/>
              <a:t> </a:t>
            </a:r>
            <a:r>
              <a:rPr lang="en-AU" sz="2400" dirty="0" err="1" smtClean="0"/>
              <a:t>kanker</a:t>
            </a:r>
            <a:endParaRPr lang="en-AU" sz="2400" dirty="0" smtClean="0"/>
          </a:p>
          <a:p>
            <a:pPr lvl="1"/>
            <a:r>
              <a:rPr lang="en-AU" sz="2400" dirty="0" err="1" smtClean="0"/>
              <a:t>Timbul</a:t>
            </a:r>
            <a:r>
              <a:rPr lang="en-AU" sz="2400" dirty="0" smtClean="0"/>
              <a:t> </a:t>
            </a:r>
            <a:r>
              <a:rPr lang="en-AU" sz="2400" dirty="0" err="1" smtClean="0"/>
              <a:t>secara</a:t>
            </a:r>
            <a:r>
              <a:rPr lang="en-AU" sz="2400" dirty="0" smtClean="0"/>
              <a:t> </a:t>
            </a:r>
            <a:r>
              <a:rPr lang="en-AU" sz="2400" dirty="0" err="1" smtClean="0"/>
              <a:t>perlahan</a:t>
            </a:r>
            <a:r>
              <a:rPr lang="en-AU" sz="2400" dirty="0" smtClean="0"/>
              <a:t> </a:t>
            </a:r>
          </a:p>
          <a:p>
            <a:pPr lvl="1"/>
            <a:r>
              <a:rPr lang="en-AU" sz="2400" dirty="0" err="1" smtClean="0"/>
              <a:t>Kesulitan</a:t>
            </a:r>
            <a:r>
              <a:rPr lang="en-AU" sz="2400" dirty="0" smtClean="0"/>
              <a:t> </a:t>
            </a:r>
            <a:r>
              <a:rPr lang="en-AU" sz="2400" dirty="0" err="1" smtClean="0"/>
              <a:t>bernafas</a:t>
            </a:r>
            <a:endParaRPr lang="en-AU" sz="2400" dirty="0" smtClean="0"/>
          </a:p>
          <a:p>
            <a:pPr lvl="1"/>
            <a:r>
              <a:rPr lang="en-AU" sz="2400" dirty="0" err="1" smtClean="0"/>
              <a:t>Turun</a:t>
            </a:r>
            <a:r>
              <a:rPr lang="en-AU" sz="2400" dirty="0" smtClean="0"/>
              <a:t> </a:t>
            </a:r>
            <a:r>
              <a:rPr lang="en-AU" sz="2400" dirty="0" err="1" smtClean="0"/>
              <a:t>berat</a:t>
            </a:r>
            <a:r>
              <a:rPr lang="en-AU" sz="2400" dirty="0" smtClean="0"/>
              <a:t> </a:t>
            </a:r>
            <a:r>
              <a:rPr lang="en-AU" sz="2400" dirty="0" err="1" smtClean="0"/>
              <a:t>badan</a:t>
            </a:r>
            <a:r>
              <a:rPr lang="en-AU" sz="2400" dirty="0" smtClean="0"/>
              <a:t> </a:t>
            </a:r>
            <a:r>
              <a:rPr lang="en-AU" sz="2400" dirty="0" err="1" smtClean="0"/>
              <a:t>mendadak</a:t>
            </a:r>
            <a:r>
              <a:rPr lang="en-AU" sz="2400" dirty="0" smtClean="0"/>
              <a:t> </a:t>
            </a:r>
          </a:p>
          <a:p>
            <a:pPr lvl="1"/>
            <a:r>
              <a:rPr lang="en-AU" sz="2400" dirty="0" err="1" smtClean="0"/>
              <a:t>Belum</a:t>
            </a:r>
            <a:r>
              <a:rPr lang="en-AU" sz="2400" dirty="0" smtClean="0"/>
              <a:t> </a:t>
            </a:r>
            <a:r>
              <a:rPr lang="en-AU" sz="2400" dirty="0" err="1" smtClean="0"/>
              <a:t>bisa</a:t>
            </a:r>
            <a:r>
              <a:rPr lang="en-AU" sz="2400" dirty="0" smtClean="0"/>
              <a:t> </a:t>
            </a:r>
            <a:r>
              <a:rPr lang="en-AU" sz="2400" dirty="0" err="1" smtClean="0"/>
              <a:t>disembuhkan</a:t>
            </a:r>
            <a:r>
              <a:rPr lang="en-AU" sz="2400" dirty="0" smtClean="0"/>
              <a:t> </a:t>
            </a:r>
          </a:p>
          <a:p>
            <a:pPr marL="119062" indent="0">
              <a:buNone/>
            </a:pPr>
            <a:endParaRPr lang="en-AU" sz="2400" dirty="0"/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42" y="1052736"/>
            <a:ext cx="339733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40" y="3933056"/>
            <a:ext cx="3397331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Ringkasan</a:t>
            </a:r>
            <a:r>
              <a:rPr lang="en-US" dirty="0" smtClean="0"/>
              <a:t> </a:t>
            </a:r>
            <a:r>
              <a:rPr lang="en-US" dirty="0" err="1" smtClean="0"/>
              <a:t>Bahaya</a:t>
            </a:r>
            <a:r>
              <a:rPr lang="en-US" dirty="0" smtClean="0"/>
              <a:t> </a:t>
            </a:r>
            <a:r>
              <a:rPr lang="en-US" dirty="0" err="1" smtClean="0"/>
              <a:t>Asbes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404044"/>
            <a:ext cx="4769296" cy="5149156"/>
          </a:xfrm>
        </p:spPr>
        <p:txBody>
          <a:bodyPr/>
          <a:lstStyle/>
          <a:p>
            <a:pPr marL="119062" indent="0">
              <a:buNone/>
            </a:pPr>
            <a:r>
              <a:rPr lang="en-AU" dirty="0" err="1" smtClean="0"/>
              <a:t>Mesothelioma</a:t>
            </a:r>
            <a:r>
              <a:rPr lang="en-AU" dirty="0" smtClean="0"/>
              <a:t>, </a:t>
            </a:r>
            <a:r>
              <a:rPr lang="en-AU" dirty="0" err="1" smtClean="0"/>
              <a:t>Kanker</a:t>
            </a:r>
            <a:r>
              <a:rPr lang="en-AU" dirty="0" smtClean="0"/>
              <a:t> </a:t>
            </a:r>
            <a:r>
              <a:rPr lang="en-AU" dirty="0" err="1" smtClean="0"/>
              <a:t>Paru-Paru</a:t>
            </a:r>
            <a:r>
              <a:rPr lang="en-AU" dirty="0" smtClean="0"/>
              <a:t> &amp; </a:t>
            </a:r>
          </a:p>
          <a:p>
            <a:pPr marL="119062" indent="0">
              <a:buNone/>
            </a:pPr>
            <a:r>
              <a:rPr lang="en-AU" dirty="0" smtClean="0"/>
              <a:t>Asbestosis</a:t>
            </a:r>
          </a:p>
          <a:p>
            <a:pPr lvl="1"/>
            <a:r>
              <a:rPr lang="en-AU" sz="2400" dirty="0" err="1" smtClean="0"/>
              <a:t>Semuanya</a:t>
            </a:r>
            <a:r>
              <a:rPr lang="en-AU" sz="2400" dirty="0" smtClean="0"/>
              <a:t> </a:t>
            </a:r>
          </a:p>
          <a:p>
            <a:pPr lvl="1">
              <a:buNone/>
            </a:pPr>
            <a:r>
              <a:rPr lang="en-AU" sz="2400" dirty="0" err="1" smtClean="0"/>
              <a:t>penyakit</a:t>
            </a:r>
            <a:r>
              <a:rPr lang="en-AU" sz="2400" dirty="0" smtClean="0"/>
              <a:t> fatal </a:t>
            </a:r>
          </a:p>
          <a:p>
            <a:pPr lvl="1"/>
            <a:r>
              <a:rPr lang="en-AU" sz="2400" dirty="0" err="1" smtClean="0"/>
              <a:t>Belum</a:t>
            </a:r>
            <a:r>
              <a:rPr lang="en-AU" sz="2400" dirty="0" smtClean="0"/>
              <a:t> </a:t>
            </a:r>
            <a:r>
              <a:rPr lang="en-AU" sz="2400" dirty="0" err="1" smtClean="0"/>
              <a:t>bisa</a:t>
            </a:r>
            <a:r>
              <a:rPr lang="en-AU" sz="2400" dirty="0" smtClean="0"/>
              <a:t> </a:t>
            </a:r>
          </a:p>
          <a:p>
            <a:pPr lvl="1">
              <a:buNone/>
            </a:pPr>
            <a:r>
              <a:rPr lang="en-AU" sz="2400" dirty="0" err="1" smtClean="0"/>
              <a:t>disembuhkan</a:t>
            </a:r>
            <a:r>
              <a:rPr lang="en-AU" sz="2400" dirty="0" smtClean="0"/>
              <a:t> </a:t>
            </a:r>
          </a:p>
          <a:p>
            <a:pPr lvl="1"/>
            <a:r>
              <a:rPr lang="en-AU" sz="2400" dirty="0" err="1" smtClean="0"/>
              <a:t>Merokok</a:t>
            </a:r>
            <a:r>
              <a:rPr lang="en-AU" sz="2400" dirty="0" smtClean="0"/>
              <a:t> SANGAT</a:t>
            </a:r>
          </a:p>
          <a:p>
            <a:pPr lvl="1">
              <a:buNone/>
            </a:pPr>
            <a:r>
              <a:rPr lang="en-AU" sz="2400" dirty="0" err="1" smtClean="0"/>
              <a:t>meningkatkan</a:t>
            </a:r>
            <a:r>
              <a:rPr lang="en-AU" sz="2400" dirty="0" smtClean="0"/>
              <a:t> </a:t>
            </a:r>
            <a:r>
              <a:rPr lang="en-AU" sz="2400" dirty="0" err="1" smtClean="0"/>
              <a:t>resiko</a:t>
            </a:r>
            <a:endParaRPr lang="en-AU" sz="2400" dirty="0" smtClean="0"/>
          </a:p>
          <a:p>
            <a:pPr lvl="1"/>
            <a:r>
              <a:rPr lang="en-AU" sz="2400" dirty="0" err="1" smtClean="0"/>
              <a:t>Keduanya</a:t>
            </a:r>
            <a:r>
              <a:rPr lang="en-AU" sz="2400" dirty="0" smtClean="0"/>
              <a:t> </a:t>
            </a:r>
            <a:r>
              <a:rPr lang="en-AU" sz="2400" dirty="0" err="1" smtClean="0"/>
              <a:t>muncul</a:t>
            </a:r>
            <a:r>
              <a:rPr lang="en-AU" sz="2400" dirty="0" smtClean="0"/>
              <a:t> </a:t>
            </a:r>
          </a:p>
          <a:p>
            <a:pPr lvl="1">
              <a:buNone/>
            </a:pPr>
            <a:r>
              <a:rPr lang="en-AU" sz="2400" dirty="0" err="1" smtClean="0"/>
              <a:t>secara</a:t>
            </a:r>
            <a:r>
              <a:rPr lang="en-AU" sz="2400" dirty="0" smtClean="0"/>
              <a:t> </a:t>
            </a:r>
            <a:r>
              <a:rPr lang="en-AU" sz="2400" dirty="0" err="1" smtClean="0"/>
              <a:t>perlahan</a:t>
            </a:r>
            <a:r>
              <a:rPr lang="en-AU" sz="2400" dirty="0" smtClean="0"/>
              <a:t> </a:t>
            </a:r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5"/>
          <a:stretch/>
        </p:blipFill>
        <p:spPr bwMode="auto">
          <a:xfrm>
            <a:off x="3276988" y="1981200"/>
            <a:ext cx="586701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Jadi</a:t>
            </a:r>
            <a:r>
              <a:rPr lang="en-US" sz="3200" dirty="0" smtClean="0"/>
              <a:t> </a:t>
            </a:r>
            <a:r>
              <a:rPr lang="en-US" sz="3200" dirty="0" err="1" smtClean="0"/>
              <a:t>seberapa</a:t>
            </a:r>
            <a:r>
              <a:rPr lang="en-US" sz="3200" dirty="0" smtClean="0"/>
              <a:t> </a:t>
            </a:r>
            <a:r>
              <a:rPr lang="en-US" sz="3200" dirty="0" err="1" smtClean="0"/>
              <a:t>besar</a:t>
            </a:r>
            <a:r>
              <a:rPr lang="en-US" sz="3200" dirty="0" smtClean="0"/>
              <a:t> </a:t>
            </a:r>
            <a:r>
              <a:rPr lang="en-US" sz="3200" dirty="0" err="1" smtClean="0"/>
              <a:t>masalahnya</a:t>
            </a:r>
            <a:r>
              <a:rPr lang="en-US" sz="3200" dirty="0" smtClean="0"/>
              <a:t>?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064896" cy="3905895"/>
          </a:xfrm>
        </p:spPr>
        <p:txBody>
          <a:bodyPr/>
          <a:lstStyle/>
          <a:p>
            <a:pPr lvl="1"/>
            <a:r>
              <a:rPr lang="en-AU" sz="2400" dirty="0" smtClean="0"/>
              <a:t>AS 5-10.000 </a:t>
            </a:r>
            <a:r>
              <a:rPr lang="en-AU" sz="2400" dirty="0" err="1" smtClean="0"/>
              <a:t>akan</a:t>
            </a:r>
            <a:r>
              <a:rPr lang="en-AU" sz="2400" dirty="0" smtClean="0"/>
              <a:t> </a:t>
            </a:r>
            <a:r>
              <a:rPr lang="id-ID" sz="2400" dirty="0" smtClean="0"/>
              <a:t>meninggal </a:t>
            </a:r>
            <a:r>
              <a:rPr lang="en-AU" sz="2400" dirty="0" err="1" smtClean="0"/>
              <a:t>tahun</a:t>
            </a:r>
            <a:r>
              <a:rPr lang="en-AU" sz="2400" dirty="0" smtClean="0"/>
              <a:t> </a:t>
            </a:r>
            <a:r>
              <a:rPr lang="en-AU" sz="2400" dirty="0" err="1" smtClean="0"/>
              <a:t>ini</a:t>
            </a:r>
            <a:r>
              <a:rPr lang="en-AU" sz="2400" dirty="0" smtClean="0"/>
              <a:t> </a:t>
            </a:r>
          </a:p>
          <a:p>
            <a:pPr lvl="1"/>
            <a:endParaRPr lang="en-AU" sz="2400" dirty="0" smtClean="0"/>
          </a:p>
          <a:p>
            <a:pPr lvl="1"/>
            <a:r>
              <a:rPr lang="en-AU" sz="2400" dirty="0" err="1" smtClean="0"/>
              <a:t>Inggris</a:t>
            </a:r>
            <a:r>
              <a:rPr lang="en-AU" sz="2400" dirty="0" smtClean="0"/>
              <a:t> 4-5.000 </a:t>
            </a:r>
            <a:r>
              <a:rPr lang="id-ID" sz="2400" dirty="0" smtClean="0"/>
              <a:t>meninggal </a:t>
            </a:r>
            <a:r>
              <a:rPr lang="en-AU" sz="2400" dirty="0" smtClean="0"/>
              <a:t>per </a:t>
            </a:r>
            <a:r>
              <a:rPr lang="en-AU" sz="2400" dirty="0" err="1" smtClean="0"/>
              <a:t>tahun</a:t>
            </a:r>
            <a:r>
              <a:rPr lang="en-AU" sz="2400" dirty="0" smtClean="0"/>
              <a:t> </a:t>
            </a:r>
          </a:p>
          <a:p>
            <a:pPr lvl="1"/>
            <a:endParaRPr lang="en-AU" sz="2400" dirty="0" smtClean="0"/>
          </a:p>
          <a:p>
            <a:pPr lvl="1"/>
            <a:r>
              <a:rPr lang="en-AU" sz="2400" dirty="0" err="1" smtClean="0"/>
              <a:t>Jepang</a:t>
            </a:r>
            <a:r>
              <a:rPr lang="en-AU" sz="2400" dirty="0" smtClean="0"/>
              <a:t> </a:t>
            </a:r>
            <a:r>
              <a:rPr lang="en-AU" sz="2400" dirty="0" err="1" smtClean="0"/>
              <a:t>memperkirakan</a:t>
            </a:r>
            <a:r>
              <a:rPr lang="en-AU" sz="2400" dirty="0" smtClean="0"/>
              <a:t> 100.000 </a:t>
            </a:r>
            <a:r>
              <a:rPr lang="en-AU" sz="2400" dirty="0" err="1" smtClean="0"/>
              <a:t>akan</a:t>
            </a:r>
            <a:r>
              <a:rPr lang="en-AU" sz="2400" dirty="0" smtClean="0"/>
              <a:t> </a:t>
            </a:r>
            <a:r>
              <a:rPr lang="en-AU" sz="2400" dirty="0" err="1" smtClean="0"/>
              <a:t>tewas</a:t>
            </a:r>
            <a:r>
              <a:rPr lang="en-AU" sz="2400" dirty="0" smtClean="0"/>
              <a:t> </a:t>
            </a:r>
            <a:r>
              <a:rPr lang="en-AU" sz="2400" dirty="0" err="1" smtClean="0"/>
              <a:t>pada</a:t>
            </a:r>
            <a:r>
              <a:rPr lang="en-AU" sz="2400" dirty="0" smtClean="0"/>
              <a:t> </a:t>
            </a:r>
            <a:r>
              <a:rPr lang="en-AU" sz="2400" dirty="0" err="1" smtClean="0"/>
              <a:t>tahun</a:t>
            </a:r>
            <a:r>
              <a:rPr lang="en-AU" sz="2400" dirty="0" smtClean="0"/>
              <a:t> 2040 </a:t>
            </a:r>
          </a:p>
          <a:p>
            <a:pPr lvl="1"/>
            <a:endParaRPr lang="en-AU" sz="2400" dirty="0" smtClean="0"/>
          </a:p>
          <a:p>
            <a:pPr lvl="1"/>
            <a:r>
              <a:rPr lang="en-AU" sz="2400" dirty="0" err="1" smtClean="0"/>
              <a:t>Tiap</a:t>
            </a:r>
            <a:r>
              <a:rPr lang="en-AU" sz="2400" dirty="0" smtClean="0"/>
              <a:t> </a:t>
            </a:r>
            <a:r>
              <a:rPr lang="en-AU" sz="2400" dirty="0" err="1" smtClean="0"/>
              <a:t>tahun</a:t>
            </a:r>
            <a:r>
              <a:rPr lang="en-AU" sz="2400" dirty="0" smtClean="0"/>
              <a:t>, 100.000 </a:t>
            </a:r>
            <a:r>
              <a:rPr lang="en-AU" sz="2400" dirty="0" err="1" smtClean="0"/>
              <a:t>pekerja</a:t>
            </a:r>
            <a:r>
              <a:rPr lang="en-AU" sz="2400" dirty="0" smtClean="0"/>
              <a:t> </a:t>
            </a:r>
            <a:r>
              <a:rPr lang="en-AU" sz="2400" dirty="0" err="1" smtClean="0"/>
              <a:t>tewas</a:t>
            </a:r>
            <a:r>
              <a:rPr lang="en-AU" sz="2400" dirty="0" smtClean="0"/>
              <a:t>, </a:t>
            </a:r>
            <a:r>
              <a:rPr lang="en-AU" sz="2400" dirty="0" err="1" smtClean="0"/>
              <a:t>menurut</a:t>
            </a:r>
            <a:r>
              <a:rPr lang="en-AU" sz="2400" dirty="0" smtClean="0"/>
              <a:t> I.L.O</a:t>
            </a:r>
          </a:p>
          <a:p>
            <a:pPr marL="766763" lvl="2" indent="0">
              <a:buNone/>
            </a:pPr>
            <a:endParaRPr lang="en-AU" sz="800" dirty="0" smtClean="0"/>
          </a:p>
          <a:p>
            <a:pPr marL="766763" lvl="2" indent="0">
              <a:buNone/>
            </a:pPr>
            <a:r>
              <a:rPr lang="en-AU" sz="2400" dirty="0" err="1" smtClean="0"/>
              <a:t>Berapa</a:t>
            </a:r>
            <a:r>
              <a:rPr lang="en-AU" sz="2400" dirty="0" smtClean="0"/>
              <a:t> </a:t>
            </a:r>
            <a:r>
              <a:rPr lang="en-AU" sz="2400" dirty="0" err="1" smtClean="0"/>
              <a:t>banyak</a:t>
            </a:r>
            <a:r>
              <a:rPr lang="en-AU" sz="2400" dirty="0" smtClean="0"/>
              <a:t> </a:t>
            </a:r>
            <a:r>
              <a:rPr lang="en-AU" sz="2400" dirty="0" err="1" smtClean="0"/>
              <a:t>orang</a:t>
            </a:r>
            <a:r>
              <a:rPr lang="en-AU" sz="2400" dirty="0" smtClean="0"/>
              <a:t> </a:t>
            </a:r>
            <a:r>
              <a:rPr lang="en-AU" sz="2400" dirty="0" err="1" smtClean="0"/>
              <a:t>di</a:t>
            </a:r>
            <a:r>
              <a:rPr lang="en-AU" sz="2400" dirty="0" smtClean="0"/>
              <a:t> </a:t>
            </a:r>
            <a:r>
              <a:rPr lang="en-AU" sz="2400" dirty="0" err="1" smtClean="0"/>
              <a:t>dunia</a:t>
            </a:r>
            <a:r>
              <a:rPr lang="en-AU" sz="2400" dirty="0" smtClean="0"/>
              <a:t> </a:t>
            </a:r>
            <a:r>
              <a:rPr lang="en-AU" sz="2400" dirty="0" err="1" smtClean="0"/>
              <a:t>akan</a:t>
            </a:r>
            <a:r>
              <a:rPr lang="en-AU" sz="2400" dirty="0" smtClean="0"/>
              <a:t> </a:t>
            </a:r>
            <a:r>
              <a:rPr lang="en-AU" sz="2400" dirty="0" err="1" smtClean="0"/>
              <a:t>tewas</a:t>
            </a:r>
            <a:r>
              <a:rPr lang="en-AU" sz="2400" dirty="0" smtClean="0"/>
              <a:t> </a:t>
            </a:r>
            <a:r>
              <a:rPr lang="en-AU" sz="2400" dirty="0" err="1" smtClean="0"/>
              <a:t>akibat</a:t>
            </a:r>
            <a:r>
              <a:rPr lang="en-AU" sz="2400" dirty="0" smtClean="0"/>
              <a:t> </a:t>
            </a:r>
            <a:r>
              <a:rPr lang="en-AU" sz="2400" dirty="0" err="1" smtClean="0"/>
              <a:t>asbes</a:t>
            </a:r>
            <a:r>
              <a:rPr lang="en-AU" sz="2400" dirty="0" smtClean="0"/>
              <a:t> 20 </a:t>
            </a:r>
            <a:r>
              <a:rPr lang="en-AU" sz="2400" dirty="0" err="1" smtClean="0"/>
              <a:t>tahun</a:t>
            </a:r>
            <a:r>
              <a:rPr lang="en-AU" sz="2400" dirty="0" smtClean="0"/>
              <a:t> yang </a:t>
            </a:r>
            <a:r>
              <a:rPr lang="en-AU" sz="2400" dirty="0" err="1" smtClean="0"/>
              <a:t>akan</a:t>
            </a:r>
            <a:r>
              <a:rPr lang="en-AU" sz="2400" dirty="0" smtClean="0"/>
              <a:t> </a:t>
            </a:r>
            <a:r>
              <a:rPr lang="en-AU" sz="2400" dirty="0" err="1" smtClean="0"/>
              <a:t>datang</a:t>
            </a:r>
            <a:r>
              <a:rPr lang="en-AU" sz="2400" dirty="0" smtClean="0"/>
              <a:t>? </a:t>
            </a:r>
          </a:p>
          <a:p>
            <a:pPr marL="766763" lvl="2" indent="0">
              <a:buNone/>
            </a:pPr>
            <a:endParaRPr lang="en-AU" sz="800" dirty="0" smtClean="0"/>
          </a:p>
          <a:p>
            <a:pPr marL="766763" lvl="2" indent="0">
              <a:buNone/>
            </a:pPr>
            <a:r>
              <a:rPr lang="en-AU" sz="2400" dirty="0" err="1" smtClean="0"/>
              <a:t>Kini</a:t>
            </a:r>
            <a:r>
              <a:rPr lang="en-AU" sz="2400" dirty="0" smtClean="0"/>
              <a:t> </a:t>
            </a:r>
            <a:r>
              <a:rPr lang="en-AU" sz="2400" dirty="0" err="1" smtClean="0"/>
              <a:t>Asbes</a:t>
            </a:r>
            <a:r>
              <a:rPr lang="en-AU" sz="2400" dirty="0" smtClean="0"/>
              <a:t> </a:t>
            </a:r>
            <a:r>
              <a:rPr lang="en-AU" sz="2400" dirty="0" err="1" smtClean="0"/>
              <a:t>sudah</a:t>
            </a:r>
            <a:r>
              <a:rPr lang="en-AU" sz="2400" dirty="0" smtClean="0"/>
              <a:t> </a:t>
            </a:r>
            <a:r>
              <a:rPr lang="en-AU" sz="2400" dirty="0" err="1" smtClean="0"/>
              <a:t>dilarang</a:t>
            </a:r>
            <a:r>
              <a:rPr lang="en-AU" sz="2400" dirty="0" smtClean="0"/>
              <a:t> </a:t>
            </a:r>
            <a:r>
              <a:rPr lang="en-AU" sz="2400" dirty="0" err="1" smtClean="0"/>
              <a:t>di</a:t>
            </a:r>
            <a:r>
              <a:rPr lang="en-AU" sz="2400" dirty="0" smtClean="0"/>
              <a:t> </a:t>
            </a:r>
            <a:r>
              <a:rPr lang="en-AU" sz="2400" dirty="0" err="1" smtClean="0"/>
              <a:t>berapa</a:t>
            </a:r>
            <a:r>
              <a:rPr lang="en-AU" sz="2400" dirty="0" smtClean="0"/>
              <a:t> </a:t>
            </a:r>
            <a:r>
              <a:rPr lang="en-AU" sz="2400" dirty="0" err="1" smtClean="0"/>
              <a:t>negara</a:t>
            </a:r>
            <a:r>
              <a:rPr lang="en-AU" sz="2400" dirty="0" smtClean="0"/>
              <a:t>?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68425" y="142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Lantas</a:t>
            </a:r>
            <a:r>
              <a:rPr lang="en-US" sz="3200" dirty="0" smtClean="0"/>
              <a:t>, </a:t>
            </a:r>
            <a:r>
              <a:rPr lang="en-US" sz="3200" dirty="0" err="1" smtClean="0"/>
              <a:t>seberapa</a:t>
            </a:r>
            <a:r>
              <a:rPr lang="en-US" sz="3200" dirty="0" smtClean="0"/>
              <a:t> </a:t>
            </a:r>
            <a:r>
              <a:rPr lang="en-US" sz="3200" dirty="0" err="1" smtClean="0"/>
              <a:t>besar</a:t>
            </a:r>
            <a:r>
              <a:rPr lang="en-US" sz="3200" dirty="0" smtClean="0"/>
              <a:t> </a:t>
            </a:r>
            <a:r>
              <a:rPr lang="en-US" sz="3200" dirty="0" err="1" smtClean="0"/>
              <a:t>masalahnya</a:t>
            </a:r>
            <a:r>
              <a:rPr lang="en-US" sz="3200" dirty="0" smtClean="0"/>
              <a:t>?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064896" cy="4625975"/>
          </a:xfrm>
        </p:spPr>
        <p:txBody>
          <a:bodyPr/>
          <a:lstStyle/>
          <a:p>
            <a:pPr lvl="1"/>
            <a:r>
              <a:rPr lang="en-AU" sz="2400" dirty="0" err="1" smtClean="0"/>
              <a:t>Dilarang</a:t>
            </a:r>
            <a:r>
              <a:rPr lang="en-AU" sz="2400" dirty="0" smtClean="0"/>
              <a:t> </a:t>
            </a:r>
            <a:r>
              <a:rPr lang="en-AU" sz="2400" dirty="0" err="1" smtClean="0"/>
              <a:t>di</a:t>
            </a:r>
            <a:r>
              <a:rPr lang="en-AU" sz="2400" dirty="0" smtClean="0"/>
              <a:t> </a:t>
            </a:r>
            <a:r>
              <a:rPr lang="en-AU" sz="2400" dirty="0" err="1" smtClean="0"/>
              <a:t>lebih</a:t>
            </a:r>
            <a:r>
              <a:rPr lang="en-AU" sz="2400" dirty="0" smtClean="0"/>
              <a:t> </a:t>
            </a:r>
            <a:r>
              <a:rPr lang="en-AU" sz="2400" dirty="0" err="1" smtClean="0"/>
              <a:t>dari</a:t>
            </a:r>
            <a:r>
              <a:rPr lang="en-AU" sz="2400" dirty="0" smtClean="0"/>
              <a:t> 50 </a:t>
            </a:r>
            <a:r>
              <a:rPr lang="en-AU" sz="2400" dirty="0" err="1" smtClean="0"/>
              <a:t>negara</a:t>
            </a:r>
            <a:r>
              <a:rPr lang="en-AU" sz="2400" dirty="0" smtClean="0"/>
              <a:t>, </a:t>
            </a:r>
            <a:r>
              <a:rPr lang="en-AU" sz="2400" dirty="0" err="1" smtClean="0"/>
              <a:t>termasuk</a:t>
            </a:r>
            <a:r>
              <a:rPr lang="en-AU" sz="2400" dirty="0" smtClean="0"/>
              <a:t>; </a:t>
            </a:r>
          </a:p>
          <a:p>
            <a:pPr lvl="2"/>
            <a:r>
              <a:rPr lang="en-AU" sz="2400" dirty="0" err="1" smtClean="0"/>
              <a:t>Amerika</a:t>
            </a:r>
            <a:r>
              <a:rPr lang="en-AU" sz="2400" dirty="0" smtClean="0"/>
              <a:t>, </a:t>
            </a:r>
            <a:r>
              <a:rPr lang="en-AU" sz="2400" dirty="0" err="1" smtClean="0"/>
              <a:t>Inggris</a:t>
            </a:r>
            <a:r>
              <a:rPr lang="en-AU" sz="2400" dirty="0" smtClean="0"/>
              <a:t>, </a:t>
            </a:r>
            <a:r>
              <a:rPr lang="en-AU" sz="2400" dirty="0" err="1" smtClean="0"/>
              <a:t>Eropa</a:t>
            </a:r>
            <a:r>
              <a:rPr lang="en-AU" sz="2400" dirty="0" smtClean="0"/>
              <a:t>, </a:t>
            </a:r>
            <a:r>
              <a:rPr lang="en-AU" sz="2400" dirty="0" err="1" smtClean="0"/>
              <a:t>Kanada</a:t>
            </a:r>
            <a:r>
              <a:rPr lang="en-AU" sz="2400" dirty="0" smtClean="0"/>
              <a:t>, Australia, </a:t>
            </a:r>
            <a:r>
              <a:rPr lang="en-AU" sz="2400" dirty="0" err="1" smtClean="0"/>
              <a:t>Jepang</a:t>
            </a:r>
            <a:r>
              <a:rPr lang="en-AU" sz="2400" dirty="0" smtClean="0"/>
              <a:t>, </a:t>
            </a:r>
          </a:p>
          <a:p>
            <a:pPr lvl="1"/>
            <a:endParaRPr lang="en-AU" sz="2400" dirty="0" smtClean="0"/>
          </a:p>
          <a:p>
            <a:pPr marL="119062" indent="0">
              <a:buNone/>
            </a:pPr>
            <a:endParaRPr lang="en-AU" sz="2400" dirty="0"/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09921"/>
              </p:ext>
            </p:extLst>
          </p:nvPr>
        </p:nvGraphicFramePr>
        <p:xfrm>
          <a:off x="467544" y="2204864"/>
          <a:ext cx="7920880" cy="4104452"/>
        </p:xfrm>
        <a:graphic>
          <a:graphicData uri="http://schemas.openxmlformats.org/drawingml/2006/table">
            <a:tbl>
              <a:tblPr/>
              <a:tblGrid>
                <a:gridCol w="1584176"/>
                <a:gridCol w="1584176"/>
                <a:gridCol w="1584176"/>
                <a:gridCol w="1584176"/>
                <a:gridCol w="1584176"/>
              </a:tblGrid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Algeria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Republik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 </a:t>
                      </a:r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Ceko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*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Islandia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Malta*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Arab Saudi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Argentina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Denmark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Irlandia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Mongolia</a:t>
                      </a:r>
                      <a:r>
                        <a:rPr lang="en-AU" sz="1400" b="0" i="0" u="none" strike="noStrike" baseline="30000" dirty="0">
                          <a:solidFill>
                            <a:srgbClr val="0033AA"/>
                          </a:solidFill>
                          <a:effectLst/>
                          <a:latin typeface="Arial Unicode MS"/>
                          <a:hlinkClick r:id="rId3"/>
                        </a:rPr>
                        <a:t>5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Seychelles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Australia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Mesir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Israel</a:t>
                      </a:r>
                      <a:r>
                        <a:rPr lang="en-AU" sz="1400" b="0" i="0" u="none" strike="noStrike" baseline="30000" dirty="0">
                          <a:solidFill>
                            <a:srgbClr val="0033AA"/>
                          </a:solidFill>
                          <a:effectLst/>
                          <a:latin typeface="Arial Unicode MS"/>
                          <a:hlinkClick r:id="rId3"/>
                        </a:rPr>
                        <a:t>3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Mozambique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Slovakia*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Austria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Estonia*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Italia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Belanda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Slovenia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Bahrain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Finlandia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Jepang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Kaledonia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 </a:t>
                      </a:r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Baru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Afrika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 Selatan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Belgium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Prancis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Jordan</a:t>
                      </a:r>
                      <a:r>
                        <a:rPr lang="en-AU" sz="1400" b="0" i="0" u="none" strike="noStrike" baseline="30000" dirty="0">
                          <a:solidFill>
                            <a:srgbClr val="0033AA"/>
                          </a:solidFill>
                          <a:effectLst/>
                          <a:latin typeface="Arial Unicode MS"/>
                          <a:hlinkClick r:id="rId3"/>
                        </a:rPr>
                        <a:t>4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Norwegia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Spanyol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Brunei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Gabon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Korea 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(Selatan)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Oman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Swedia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Bulgaria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Jerman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Kuwait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Polandia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Swiss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Chile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Yunani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*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Latvia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Portugal*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Turki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Kroasia</a:t>
                      </a:r>
                      <a:r>
                        <a:rPr lang="en-AU" sz="1400" b="0" i="0" u="none" strike="noStrike" baseline="30000" dirty="0" smtClean="0">
                          <a:solidFill>
                            <a:srgbClr val="0033AA"/>
                          </a:solidFill>
                          <a:effectLst/>
                          <a:latin typeface="Arial Unicode MS"/>
                          <a:hlinkClick r:id="rId3"/>
                        </a:rPr>
                        <a:t>2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Honduras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Lithuania*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Qatar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Inggris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 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132"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Cyprus*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 err="1" smtClean="0">
                          <a:effectLst/>
                          <a:latin typeface="Arial Unicode MS"/>
                        </a:rPr>
                        <a:t>Hungaria</a:t>
                      </a:r>
                      <a:r>
                        <a:rPr lang="en-AU" sz="1400" b="0" i="0" dirty="0" smtClean="0">
                          <a:effectLst/>
                          <a:latin typeface="Arial Unicode MS"/>
                        </a:rPr>
                        <a:t>*</a:t>
                      </a:r>
                      <a:endParaRPr lang="en-AU" sz="1400" b="0" i="0" dirty="0">
                        <a:effectLst/>
                        <a:latin typeface="Arial Unicode MS"/>
                      </a:endParaRP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Luxembourg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>
                          <a:effectLst/>
                          <a:latin typeface="Arial Unicode MS"/>
                        </a:rPr>
                        <a:t>Romania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i="0" dirty="0">
                          <a:effectLst/>
                          <a:latin typeface="Arial Unicode MS"/>
                        </a:rPr>
                        <a:t>Uruguay</a:t>
                      </a:r>
                    </a:p>
                  </a:txBody>
                  <a:tcPr marL="78406" marR="78406" marT="39203" marB="39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68425" y="142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Lantas</a:t>
            </a:r>
            <a:r>
              <a:rPr lang="en-US" sz="3600" dirty="0" smtClean="0"/>
              <a:t> </a:t>
            </a:r>
            <a:r>
              <a:rPr lang="en-US" sz="3600" dirty="0" err="1" smtClean="0"/>
              <a:t>kenapa</a:t>
            </a:r>
            <a:r>
              <a:rPr lang="en-US" sz="3600" dirty="0" smtClean="0"/>
              <a:t> </a:t>
            </a:r>
            <a:r>
              <a:rPr lang="en-US" sz="3600" dirty="0" err="1" smtClean="0"/>
              <a:t>masih</a:t>
            </a:r>
            <a:r>
              <a:rPr lang="en-US" sz="3600" dirty="0" smtClean="0"/>
              <a:t> </a:t>
            </a:r>
            <a:r>
              <a:rPr lang="en-US" sz="3600" dirty="0" err="1" smtClean="0"/>
              <a:t>dijual</a:t>
            </a:r>
            <a:r>
              <a:rPr lang="en-US" sz="3600" dirty="0" smtClean="0"/>
              <a:t>?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04044"/>
            <a:ext cx="8064896" cy="4625975"/>
          </a:xfrm>
        </p:spPr>
        <p:txBody>
          <a:bodyPr/>
          <a:lstStyle/>
          <a:p>
            <a:pPr lvl="1"/>
            <a:r>
              <a:rPr lang="en-AU" sz="2400" dirty="0" err="1" smtClean="0"/>
              <a:t>Kelompok</a:t>
            </a:r>
            <a:r>
              <a:rPr lang="en-AU" sz="2400" dirty="0" smtClean="0"/>
              <a:t> </a:t>
            </a:r>
            <a:r>
              <a:rPr lang="en-AU" sz="2400" dirty="0" err="1" smtClean="0"/>
              <a:t>lobi</a:t>
            </a:r>
            <a:r>
              <a:rPr lang="en-AU" sz="2400" dirty="0" smtClean="0"/>
              <a:t> </a:t>
            </a:r>
            <a:r>
              <a:rPr lang="en-AU" sz="2400" dirty="0" err="1" smtClean="0"/>
              <a:t>industri</a:t>
            </a:r>
            <a:r>
              <a:rPr lang="en-AU" sz="2400" dirty="0" smtClean="0"/>
              <a:t> </a:t>
            </a:r>
            <a:r>
              <a:rPr lang="en-AU" sz="2400" dirty="0" err="1" smtClean="0"/>
              <a:t>menghabiskan</a:t>
            </a:r>
            <a:r>
              <a:rPr lang="en-AU" sz="2400" dirty="0" smtClean="0"/>
              <a:t> </a:t>
            </a:r>
            <a:r>
              <a:rPr lang="en-AU" sz="2400" dirty="0" err="1" smtClean="0"/>
              <a:t>lebih</a:t>
            </a:r>
            <a:r>
              <a:rPr lang="en-AU" sz="2400" dirty="0" smtClean="0"/>
              <a:t> </a:t>
            </a:r>
            <a:r>
              <a:rPr lang="en-AU" sz="2400" dirty="0" err="1" smtClean="0"/>
              <a:t>dari</a:t>
            </a:r>
            <a:r>
              <a:rPr lang="en-AU" sz="2400" dirty="0" smtClean="0"/>
              <a:t> $100.000.000</a:t>
            </a:r>
          </a:p>
          <a:p>
            <a:pPr lvl="1"/>
            <a:endParaRPr lang="en-AU" sz="2400" dirty="0" smtClean="0"/>
          </a:p>
          <a:p>
            <a:pPr lvl="1"/>
            <a:r>
              <a:rPr lang="en-AU" sz="2400" dirty="0" err="1" smtClean="0"/>
              <a:t>Industri</a:t>
            </a:r>
            <a:r>
              <a:rPr lang="en-AU" sz="2400" dirty="0" smtClean="0"/>
              <a:t> </a:t>
            </a:r>
            <a:r>
              <a:rPr lang="en-AU" sz="2400" dirty="0" err="1" smtClean="0"/>
              <a:t>Kanada</a:t>
            </a:r>
            <a:r>
              <a:rPr lang="en-AU" sz="2400" dirty="0" smtClean="0"/>
              <a:t> </a:t>
            </a:r>
            <a:r>
              <a:rPr lang="en-AU" sz="2400" dirty="0" err="1" smtClean="0"/>
              <a:t>mendukung</a:t>
            </a:r>
            <a:r>
              <a:rPr lang="en-AU" sz="2400" dirty="0" smtClean="0"/>
              <a:t> </a:t>
            </a:r>
            <a:r>
              <a:rPr lang="en-AU" sz="2400" dirty="0" err="1" smtClean="0"/>
              <a:t>Lembaga</a:t>
            </a:r>
            <a:r>
              <a:rPr lang="en-AU" sz="2400" dirty="0" smtClean="0"/>
              <a:t> </a:t>
            </a:r>
            <a:r>
              <a:rPr lang="en-AU" sz="2400" dirty="0" err="1" smtClean="0"/>
              <a:t>Riset</a:t>
            </a:r>
            <a:r>
              <a:rPr lang="en-AU" sz="2400" dirty="0" smtClean="0"/>
              <a:t> Crystallite</a:t>
            </a:r>
          </a:p>
          <a:p>
            <a:pPr lvl="1"/>
            <a:endParaRPr lang="en-AU" sz="2400" dirty="0" smtClean="0"/>
          </a:p>
          <a:p>
            <a:pPr lvl="1"/>
            <a:r>
              <a:rPr lang="en-AU" sz="2400" dirty="0" err="1" smtClean="0"/>
              <a:t>Pejabat-pejabat</a:t>
            </a:r>
            <a:r>
              <a:rPr lang="en-AU" sz="2400" dirty="0" smtClean="0"/>
              <a:t> </a:t>
            </a:r>
            <a:r>
              <a:rPr lang="en-AU" sz="2400" dirty="0" err="1" smtClean="0"/>
              <a:t>kunci</a:t>
            </a:r>
            <a:r>
              <a:rPr lang="en-AU" sz="2400" dirty="0" smtClean="0"/>
              <a:t> </a:t>
            </a:r>
            <a:r>
              <a:rPr lang="en-AU" sz="2400" dirty="0" err="1" smtClean="0"/>
              <a:t>di</a:t>
            </a:r>
            <a:r>
              <a:rPr lang="en-AU" sz="2400" dirty="0" smtClean="0"/>
              <a:t> </a:t>
            </a:r>
            <a:r>
              <a:rPr lang="en-AU" sz="2400" dirty="0" err="1" smtClean="0"/>
              <a:t>pemerintahan</a:t>
            </a:r>
            <a:r>
              <a:rPr lang="en-AU" sz="2400" dirty="0" smtClean="0"/>
              <a:t> </a:t>
            </a:r>
            <a:r>
              <a:rPr lang="en-AU" sz="2400" dirty="0" err="1" smtClean="0"/>
              <a:t>dengan</a:t>
            </a:r>
            <a:r>
              <a:rPr lang="en-AU" sz="2400" dirty="0" smtClean="0"/>
              <a:t> </a:t>
            </a:r>
            <a:r>
              <a:rPr lang="en-AU" sz="2400" dirty="0" err="1" smtClean="0"/>
              <a:t>kontrak</a:t>
            </a:r>
            <a:r>
              <a:rPr lang="en-AU" sz="2400" dirty="0" smtClean="0"/>
              <a:t> yang </a:t>
            </a:r>
            <a:r>
              <a:rPr lang="en-AU" sz="2400" dirty="0" err="1" smtClean="0"/>
              <a:t>menguntungkan</a:t>
            </a:r>
            <a:r>
              <a:rPr lang="en-AU" sz="2400" dirty="0" smtClean="0"/>
              <a:t> </a:t>
            </a:r>
            <a:r>
              <a:rPr lang="en-AU" sz="2400" dirty="0" err="1" smtClean="0"/>
              <a:t>untuk</a:t>
            </a:r>
            <a:r>
              <a:rPr lang="en-AU" sz="2400" dirty="0" smtClean="0"/>
              <a:t> </a:t>
            </a:r>
            <a:r>
              <a:rPr lang="en-AU" sz="2400" dirty="0" err="1" smtClean="0"/>
              <a:t>mengimpor</a:t>
            </a:r>
            <a:r>
              <a:rPr lang="en-AU" sz="2400" dirty="0" smtClean="0"/>
              <a:t> </a:t>
            </a:r>
            <a:r>
              <a:rPr lang="en-AU" sz="2400" dirty="0" err="1" smtClean="0"/>
              <a:t>asbes</a:t>
            </a:r>
            <a:r>
              <a:rPr lang="en-AU" sz="2400" dirty="0" smtClean="0"/>
              <a:t> </a:t>
            </a:r>
            <a:r>
              <a:rPr lang="en-AU" sz="2400" dirty="0" err="1" smtClean="0"/>
              <a:t>di</a:t>
            </a:r>
            <a:r>
              <a:rPr lang="en-AU" sz="2400" dirty="0" smtClean="0"/>
              <a:t> </a:t>
            </a:r>
            <a:r>
              <a:rPr lang="en-AU" sz="2400" dirty="0" err="1" smtClean="0"/>
              <a:t>negara-negara</a:t>
            </a:r>
            <a:r>
              <a:rPr lang="en-AU" sz="2400" dirty="0" smtClean="0"/>
              <a:t> </a:t>
            </a:r>
            <a:r>
              <a:rPr lang="en-AU" sz="2400" dirty="0" err="1" smtClean="0"/>
              <a:t>berkembang</a:t>
            </a:r>
            <a:endParaRPr lang="en-AU" sz="2400" dirty="0" smtClean="0"/>
          </a:p>
          <a:p>
            <a:pPr lvl="1"/>
            <a:endParaRPr lang="en-AU" sz="2400" dirty="0" smtClean="0"/>
          </a:p>
          <a:p>
            <a:pPr marL="119062" indent="0">
              <a:buNone/>
            </a:pPr>
            <a:endParaRPr lang="en-AU" sz="2400" dirty="0"/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04044"/>
            <a:ext cx="8640960" cy="4625975"/>
          </a:xfrm>
        </p:spPr>
        <p:txBody>
          <a:bodyPr/>
          <a:lstStyle/>
          <a:p>
            <a:pPr marL="119062" indent="0">
              <a:buNone/>
            </a:pPr>
            <a:r>
              <a:rPr lang="en-AU" dirty="0" err="1" smtClean="0"/>
              <a:t>Seberapa</a:t>
            </a:r>
            <a:r>
              <a:rPr lang="en-AU" dirty="0" smtClean="0"/>
              <a:t> </a:t>
            </a:r>
            <a:r>
              <a:rPr lang="en-AU" dirty="0" err="1" smtClean="0"/>
              <a:t>banyak</a:t>
            </a:r>
            <a:r>
              <a:rPr lang="en-AU" dirty="0" smtClean="0"/>
              <a:t> yang </a:t>
            </a:r>
            <a:r>
              <a:rPr lang="en-AU" dirty="0" err="1" smtClean="0"/>
              <a:t>dianggap</a:t>
            </a:r>
            <a:r>
              <a:rPr lang="en-AU" dirty="0" smtClean="0"/>
              <a:t> </a:t>
            </a:r>
            <a:r>
              <a:rPr lang="en-AU" dirty="0" err="1" smtClean="0"/>
              <a:t>berbahaya</a:t>
            </a:r>
            <a:r>
              <a:rPr lang="en-AU" dirty="0" smtClean="0"/>
              <a:t>?</a:t>
            </a:r>
          </a:p>
          <a:p>
            <a:pPr marL="119062" indent="0">
              <a:buNone/>
            </a:pPr>
            <a:endParaRPr lang="en-AU" dirty="0"/>
          </a:p>
          <a:p>
            <a:pPr marL="119062" indent="0">
              <a:buNone/>
            </a:pPr>
            <a:r>
              <a:rPr lang="en-AU" dirty="0" err="1" smtClean="0"/>
              <a:t>Berapa</a:t>
            </a:r>
            <a:r>
              <a:rPr lang="en-AU" dirty="0" smtClean="0"/>
              <a:t> lama </a:t>
            </a:r>
            <a:r>
              <a:rPr lang="en-AU" dirty="0" err="1" smtClean="0"/>
              <a:t>hingga</a:t>
            </a:r>
            <a:r>
              <a:rPr lang="en-AU" dirty="0" smtClean="0"/>
              <a:t> </a:t>
            </a:r>
            <a:r>
              <a:rPr lang="en-AU" dirty="0" err="1" smtClean="0"/>
              <a:t>kita</a:t>
            </a:r>
            <a:r>
              <a:rPr lang="en-AU" dirty="0" smtClean="0"/>
              <a:t> </a:t>
            </a:r>
            <a:r>
              <a:rPr lang="en-AU" dirty="0" err="1" smtClean="0"/>
              <a:t>sadar</a:t>
            </a:r>
            <a:r>
              <a:rPr lang="en-AU" dirty="0" smtClean="0"/>
              <a:t> </a:t>
            </a:r>
            <a:r>
              <a:rPr lang="en-AU" dirty="0" err="1" smtClean="0"/>
              <a:t>terkena</a:t>
            </a:r>
            <a:r>
              <a:rPr lang="en-AU" dirty="0" smtClean="0"/>
              <a:t> </a:t>
            </a:r>
            <a:r>
              <a:rPr lang="en-AU" dirty="0" err="1" smtClean="0"/>
              <a:t>penyakit</a:t>
            </a:r>
            <a:r>
              <a:rPr lang="en-AU" dirty="0" smtClean="0"/>
              <a:t> </a:t>
            </a:r>
            <a:r>
              <a:rPr lang="en-AU" dirty="0" err="1" smtClean="0"/>
              <a:t>tersebut</a:t>
            </a:r>
            <a:r>
              <a:rPr lang="en-AU" dirty="0" smtClean="0"/>
              <a:t>? </a:t>
            </a:r>
          </a:p>
          <a:p>
            <a:pPr marL="119062" indent="0">
              <a:buNone/>
            </a:pPr>
            <a:endParaRPr lang="en-AU" dirty="0"/>
          </a:p>
          <a:p>
            <a:pPr marL="119062" indent="0">
              <a:buNone/>
            </a:pPr>
            <a:r>
              <a:rPr lang="en-AU" dirty="0" err="1" smtClean="0"/>
              <a:t>Berapa</a:t>
            </a:r>
            <a:r>
              <a:rPr lang="en-AU" dirty="0" smtClean="0"/>
              <a:t> lama </a:t>
            </a:r>
            <a:r>
              <a:rPr lang="en-AU" dirty="0" err="1" smtClean="0"/>
              <a:t>hingga</a:t>
            </a:r>
            <a:r>
              <a:rPr lang="en-AU" dirty="0" smtClean="0"/>
              <a:t> </a:t>
            </a:r>
            <a:r>
              <a:rPr lang="en-AU" dirty="0" err="1" smtClean="0"/>
              <a:t>penyakit</a:t>
            </a:r>
            <a:r>
              <a:rPr lang="en-AU" dirty="0" smtClean="0"/>
              <a:t> </a:t>
            </a:r>
            <a:r>
              <a:rPr lang="en-AU" dirty="0" err="1" smtClean="0"/>
              <a:t>tersebut</a:t>
            </a:r>
            <a:r>
              <a:rPr lang="en-AU" dirty="0" smtClean="0"/>
              <a:t> </a:t>
            </a:r>
            <a:r>
              <a:rPr lang="en-AU" dirty="0" err="1" smtClean="0"/>
              <a:t>membunuh</a:t>
            </a:r>
            <a:r>
              <a:rPr lang="en-AU" dirty="0" smtClean="0"/>
              <a:t> </a:t>
            </a:r>
            <a:r>
              <a:rPr lang="en-AU" dirty="0" err="1" smtClean="0"/>
              <a:t>kita</a:t>
            </a:r>
            <a:r>
              <a:rPr lang="en-AU" dirty="0" smtClean="0"/>
              <a:t>?</a:t>
            </a:r>
          </a:p>
          <a:p>
            <a:pPr marL="119062" indent="0">
              <a:buNone/>
            </a:pPr>
            <a:endParaRPr lang="en-AU" b="0" dirty="0" smtClean="0"/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3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6A12B-78BC-47B8-BF8C-E547E4322B1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20272" y="6262066"/>
            <a:ext cx="2156230" cy="58477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Ciamis</a:t>
            </a:r>
            <a:endParaRPr lang="en-AU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3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dirty="0" smtClean="0"/>
              <a:t>What is asbestos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61" y="9021"/>
            <a:ext cx="3813855" cy="450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6" y="-4049"/>
            <a:ext cx="5366657" cy="405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/>
          <a:stretch/>
        </p:blipFill>
        <p:spPr bwMode="auto">
          <a:xfrm>
            <a:off x="5875298" y="4510208"/>
            <a:ext cx="3275517" cy="235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51" y="4049706"/>
            <a:ext cx="5872795" cy="281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-243408"/>
            <a:ext cx="7453492" cy="1457830"/>
          </a:xfrm>
        </p:spPr>
        <p:txBody>
          <a:bodyPr/>
          <a:lstStyle/>
          <a:p>
            <a:r>
              <a:rPr lang="en-AU" dirty="0" smtClean="0"/>
              <a:t>Disaster Risk Reduction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3672408" cy="4625975"/>
          </a:xfrm>
        </p:spPr>
        <p:txBody>
          <a:bodyPr/>
          <a:lstStyle/>
          <a:p>
            <a:pPr marL="119062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DRR was fundamental to the shelter designs</a:t>
            </a:r>
          </a:p>
          <a:p>
            <a:pPr marL="576262" indent="-457200"/>
            <a:r>
              <a:rPr lang="en-AU" sz="2400" dirty="0" smtClean="0">
                <a:solidFill>
                  <a:schemeClr val="tx1"/>
                </a:solidFill>
              </a:rPr>
              <a:t>Critical lost opportunity  re permanent shelter</a:t>
            </a:r>
          </a:p>
          <a:p>
            <a:pPr marL="576262" indent="-457200"/>
            <a:r>
              <a:rPr lang="en-AU" sz="2400" dirty="0" smtClean="0">
                <a:solidFill>
                  <a:schemeClr val="tx1"/>
                </a:solidFill>
              </a:rPr>
              <a:t>Re-targeting of at-risk-of-landslide people as beneficiaries in W. Java. </a:t>
            </a:r>
          </a:p>
          <a:p>
            <a:pPr marL="119062" indent="0"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marL="119062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ASBESTOS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8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6262066"/>
            <a:ext cx="2804302" cy="58477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err="1" smtClean="0"/>
              <a:t>Pangandaran</a:t>
            </a:r>
            <a:endParaRPr lang="en-AU" sz="3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5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0"/>
            <a:ext cx="6072230" cy="1058974"/>
          </a:xfrm>
        </p:spPr>
        <p:txBody>
          <a:bodyPr/>
          <a:lstStyle/>
          <a:p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/>
          </a:p>
        </p:txBody>
      </p:sp>
      <p:pic>
        <p:nvPicPr>
          <p:cNvPr id="5" name="Content Placeholder 4" descr="P1040080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908720"/>
            <a:ext cx="8352928" cy="58219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2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dirty="0" smtClean="0"/>
              <a:t>Dari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asalnya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908720"/>
            <a:ext cx="8229600" cy="4625975"/>
          </a:xfrm>
        </p:spPr>
        <p:txBody>
          <a:bodyPr/>
          <a:lstStyle/>
          <a:p>
            <a:pPr marL="119062" indent="0">
              <a:buNone/>
            </a:pPr>
            <a:r>
              <a:rPr lang="en-AU" dirty="0" smtClean="0"/>
              <a:t>Tambang </a:t>
            </a:r>
            <a:r>
              <a:rPr lang="en-AU" dirty="0" err="1" smtClean="0"/>
              <a:t>di</a:t>
            </a:r>
            <a:r>
              <a:rPr lang="en-AU" dirty="0" smtClean="0"/>
              <a:t> </a:t>
            </a:r>
            <a:r>
              <a:rPr lang="en-AU" dirty="0" err="1" smtClean="0"/>
              <a:t>seluruh</a:t>
            </a:r>
            <a:r>
              <a:rPr lang="en-AU" dirty="0" smtClean="0"/>
              <a:t> </a:t>
            </a:r>
            <a:r>
              <a:rPr lang="en-AU" dirty="0" err="1" smtClean="0"/>
              <a:t>dunia</a:t>
            </a:r>
            <a:r>
              <a:rPr lang="en-AU" dirty="0" smtClean="0"/>
              <a:t>.</a:t>
            </a:r>
          </a:p>
          <a:p>
            <a:pPr lvl="1"/>
            <a:r>
              <a:rPr lang="en-AU" sz="2400" dirty="0" err="1" smtClean="0"/>
              <a:t>Rusia</a:t>
            </a:r>
            <a:r>
              <a:rPr lang="en-AU" sz="2400" dirty="0" smtClean="0"/>
              <a:t> 40%</a:t>
            </a:r>
          </a:p>
          <a:p>
            <a:pPr lvl="1"/>
            <a:r>
              <a:rPr lang="en-AU" sz="2400" dirty="0" err="1" smtClean="0"/>
              <a:t>Cina</a:t>
            </a:r>
            <a:r>
              <a:rPr lang="en-AU" sz="2400" dirty="0" smtClean="0"/>
              <a:t> 20% </a:t>
            </a:r>
          </a:p>
          <a:p>
            <a:pPr lvl="1"/>
            <a:r>
              <a:rPr lang="en-AU" sz="2400" dirty="0" smtClean="0"/>
              <a:t>Kazakhstan 13%</a:t>
            </a:r>
            <a:endParaRPr lang="en-A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" y="2827606"/>
            <a:ext cx="9142076" cy="400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1559104"/>
            <a:ext cx="273630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</a:pPr>
            <a:r>
              <a:rPr lang="en-AU" sz="2400" dirty="0" err="1">
                <a:latin typeface="+mn-lt"/>
              </a:rPr>
              <a:t>K</a:t>
            </a:r>
            <a:r>
              <a:rPr lang="en-AU" sz="2400" dirty="0" err="1" smtClean="0">
                <a:latin typeface="+mn-lt"/>
              </a:rPr>
              <a:t>anada</a:t>
            </a:r>
            <a:r>
              <a:rPr lang="en-AU" sz="2400" dirty="0" smtClean="0">
                <a:latin typeface="+mn-lt"/>
              </a:rPr>
              <a:t> </a:t>
            </a:r>
            <a:r>
              <a:rPr lang="en-AU" sz="2400" dirty="0">
                <a:latin typeface="+mn-lt"/>
              </a:rPr>
              <a:t>10%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</a:pPr>
            <a:r>
              <a:rPr lang="en-AU" sz="2400" dirty="0">
                <a:latin typeface="+mn-lt"/>
              </a:rPr>
              <a:t>Brazil 10%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6261224"/>
            <a:ext cx="2520280" cy="480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908721"/>
            <a:ext cx="3779912" cy="253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9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237273"/>
              </p:ext>
            </p:extLst>
          </p:nvPr>
        </p:nvGraphicFramePr>
        <p:xfrm>
          <a:off x="107504" y="1484784"/>
          <a:ext cx="8738025" cy="5129168"/>
        </p:xfrm>
        <a:graphic>
          <a:graphicData uri="http://schemas.openxmlformats.org/drawingml/2006/table">
            <a:tbl>
              <a:tblPr/>
              <a:tblGrid>
                <a:gridCol w="2350839"/>
                <a:gridCol w="1064531"/>
                <a:gridCol w="1064531"/>
                <a:gridCol w="1064531"/>
                <a:gridCol w="1064531"/>
                <a:gridCol w="1064531"/>
                <a:gridCol w="1064531"/>
              </a:tblGrid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Negara</a:t>
                      </a:r>
                      <a:endParaRPr lang="en-AU" sz="1800" b="1" i="0" u="none" strike="noStrike" dirty="0">
                        <a:solidFill>
                          <a:srgbClr val="FFC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2003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2004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2005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err="1" smtClean="0">
                          <a:effectLst/>
                          <a:latin typeface="Arial"/>
                        </a:rPr>
                        <a:t>Cina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492000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537000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515000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541000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626000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2711000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err="1" smtClean="0">
                          <a:effectLst/>
                          <a:latin typeface="Arial"/>
                        </a:rPr>
                        <a:t>Rusia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429000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321000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315000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293000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280000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1638000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India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192000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190000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255000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240000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302000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1179000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Kazakhstan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174000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289000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150000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96200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109000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818200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Thailand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133000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166000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176000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141000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86500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702500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err="1" smtClean="0">
                          <a:effectLst/>
                          <a:latin typeface="Arial"/>
                        </a:rPr>
                        <a:t>Ukraina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156000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122000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185000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124000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85600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672600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Brazil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78400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66900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139000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134000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93800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512100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smtClean="0">
                          <a:effectLst/>
                          <a:latin typeface="Arial"/>
                        </a:rPr>
                        <a:t>Vietnam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39400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58300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103000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64400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326300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Uzbekistan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42400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-1870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59900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63200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86500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250130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Iran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75800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64300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53000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41900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241000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Indonesia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32300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51000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23300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36300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46200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189100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Canada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19800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6680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65100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24500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39800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155880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Kyrgyzstan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23700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26500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23400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24100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20900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118600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Belarus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-61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21900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24800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33300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100939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smtClean="0">
                          <a:effectLst/>
                          <a:latin typeface="Arial"/>
                        </a:rPr>
                        <a:t>Zimbabwe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-52500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49800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39300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57300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98900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Sri Lanka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6110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33800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32900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7680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92490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 err="1">
                          <a:effectLst/>
                          <a:latin typeface="Arial"/>
                        </a:rPr>
                        <a:t>K</a:t>
                      </a:r>
                      <a:r>
                        <a:rPr lang="en-AU" sz="1400" b="0" i="0" u="none" strike="noStrike" dirty="0" err="1" smtClean="0">
                          <a:effectLst/>
                          <a:latin typeface="Arial"/>
                        </a:rPr>
                        <a:t>olombia</a:t>
                      </a:r>
                      <a:endParaRPr lang="en-A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13100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17600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23900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22900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4840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82340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Mexico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20100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13600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14300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16300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16700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81000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UAE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9110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14900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-4770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20800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>
                          <a:effectLst/>
                          <a:latin typeface="Arial"/>
                        </a:rPr>
                        <a:t>17000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b="0" i="0" u="none" strike="noStrike" dirty="0">
                          <a:effectLst/>
                          <a:latin typeface="Arial"/>
                        </a:rPr>
                        <a:t>57040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5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072230" cy="1058974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Kenapa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menggunakannya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141" y="1052736"/>
            <a:ext cx="8229600" cy="4625975"/>
          </a:xfrm>
        </p:spPr>
        <p:txBody>
          <a:bodyPr/>
          <a:lstStyle/>
          <a:p>
            <a:pPr marL="119062" indent="0">
              <a:buNone/>
            </a:pPr>
            <a:r>
              <a:rPr lang="en-AU" b="0" dirty="0" err="1" smtClean="0"/>
              <a:t>Sifatnya</a:t>
            </a:r>
            <a:r>
              <a:rPr lang="en-AU" b="0" dirty="0" smtClean="0"/>
              <a:t> yang </a:t>
            </a:r>
            <a:r>
              <a:rPr lang="en-AU" b="0" dirty="0" err="1" smtClean="0"/>
              <a:t>Bagus</a:t>
            </a:r>
            <a:endParaRPr lang="en-AU" b="0" dirty="0" smtClean="0"/>
          </a:p>
          <a:p>
            <a:pPr lvl="1"/>
            <a:r>
              <a:rPr lang="en-AU" sz="2400" b="0" dirty="0" err="1" smtClean="0"/>
              <a:t>Lentur</a:t>
            </a:r>
            <a:endParaRPr lang="en-AU" sz="2400" b="0" dirty="0"/>
          </a:p>
          <a:p>
            <a:pPr lvl="1"/>
            <a:r>
              <a:rPr lang="en-AU" sz="2400" dirty="0" err="1" smtClean="0"/>
              <a:t>Kuat</a:t>
            </a:r>
            <a:r>
              <a:rPr lang="en-AU" sz="2400" dirty="0" smtClean="0"/>
              <a:t> </a:t>
            </a:r>
            <a:r>
              <a:rPr lang="en-AU" sz="2400" b="0" dirty="0" err="1" smtClean="0"/>
              <a:t>terhadap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Daya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Tarik</a:t>
            </a:r>
            <a:endParaRPr lang="en-AU" sz="2400" b="0" dirty="0" smtClean="0"/>
          </a:p>
          <a:p>
            <a:pPr lvl="1">
              <a:buNone/>
            </a:pPr>
            <a:r>
              <a:rPr lang="en-AU" sz="2400" dirty="0" smtClean="0"/>
              <a:t>yang </a:t>
            </a:r>
            <a:r>
              <a:rPr lang="en-AU" sz="2400" dirty="0" err="1" smtClean="0"/>
              <a:t>tinggi</a:t>
            </a:r>
            <a:endParaRPr lang="en-AU" sz="2400" b="0" dirty="0"/>
          </a:p>
          <a:p>
            <a:pPr lvl="1"/>
            <a:r>
              <a:rPr lang="en-AU" sz="2400" b="0" dirty="0" err="1" smtClean="0"/>
              <a:t>Tahan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api</a:t>
            </a:r>
            <a:endParaRPr lang="en-AU" sz="2400" b="0" dirty="0"/>
          </a:p>
          <a:p>
            <a:pPr lvl="1"/>
            <a:r>
              <a:rPr lang="en-AU" sz="2400" b="0" dirty="0" err="1" smtClean="0"/>
              <a:t>Daya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tahan</a:t>
            </a:r>
            <a:r>
              <a:rPr lang="en-AU" sz="2400" b="0" dirty="0" smtClean="0"/>
              <a:t> </a:t>
            </a:r>
            <a:r>
              <a:rPr lang="en-AU" sz="2400" dirty="0" err="1" smtClean="0"/>
              <a:t>luar</a:t>
            </a:r>
            <a:r>
              <a:rPr lang="en-AU" sz="2400" dirty="0" smtClean="0"/>
              <a:t> </a:t>
            </a:r>
            <a:r>
              <a:rPr lang="en-AU" sz="2400" dirty="0" err="1" smtClean="0"/>
              <a:t>biasa</a:t>
            </a:r>
            <a:endParaRPr lang="en-AU" sz="2400" b="0" dirty="0"/>
          </a:p>
          <a:p>
            <a:pPr lvl="1"/>
            <a:r>
              <a:rPr lang="en-AU" sz="2400" b="0" dirty="0" err="1" smtClean="0"/>
              <a:t>Tahan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bahan</a:t>
            </a:r>
            <a:r>
              <a:rPr lang="en-AU" sz="2400" b="0" dirty="0" smtClean="0"/>
              <a:t> </a:t>
            </a:r>
            <a:r>
              <a:rPr lang="en-AU" sz="2400" b="0" dirty="0" err="1" smtClean="0"/>
              <a:t>kimia</a:t>
            </a:r>
            <a:r>
              <a:rPr lang="en-AU" sz="2400" b="0" dirty="0" smtClean="0"/>
              <a:t> </a:t>
            </a:r>
          </a:p>
          <a:p>
            <a:pPr lvl="1"/>
            <a:r>
              <a:rPr lang="en-AU" sz="2400" b="0" dirty="0" err="1" smtClean="0"/>
              <a:t>Insulasi</a:t>
            </a:r>
            <a:r>
              <a:rPr lang="en-AU" sz="2400" b="0" dirty="0" smtClean="0"/>
              <a:t> yang </a:t>
            </a:r>
            <a:r>
              <a:rPr lang="en-AU" sz="2400" b="0" dirty="0" err="1" smtClean="0"/>
              <a:t>bagus</a:t>
            </a:r>
            <a:endParaRPr lang="en-AU" sz="2400" b="0" dirty="0" smtClean="0"/>
          </a:p>
          <a:p>
            <a:pPr marL="119062" lvl="1" indent="0">
              <a:spcBef>
                <a:spcPct val="0"/>
              </a:spcBef>
              <a:buClr>
                <a:schemeClr val="accent1"/>
              </a:buClr>
              <a:buSzPct val="80000"/>
              <a:buNone/>
            </a:pPr>
            <a:r>
              <a:rPr lang="en-AU" dirty="0" err="1" smtClean="0">
                <a:solidFill>
                  <a:srgbClr val="92D050"/>
                </a:solidFill>
              </a:rPr>
              <a:t>Sifatnya</a:t>
            </a:r>
            <a:r>
              <a:rPr lang="en-AU" dirty="0" smtClean="0">
                <a:solidFill>
                  <a:srgbClr val="92D050"/>
                </a:solidFill>
              </a:rPr>
              <a:t> yang </a:t>
            </a:r>
            <a:r>
              <a:rPr lang="en-AU" dirty="0" err="1" smtClean="0">
                <a:solidFill>
                  <a:srgbClr val="92D050"/>
                </a:solidFill>
              </a:rPr>
              <a:t>Buruk</a:t>
            </a:r>
            <a:endParaRPr lang="en-AU" dirty="0" smtClean="0">
              <a:solidFill>
                <a:srgbClr val="92D050"/>
              </a:solidFill>
            </a:endParaRPr>
          </a:p>
          <a:p>
            <a:pPr lvl="1"/>
            <a:r>
              <a:rPr lang="en-AU" sz="2400" dirty="0" err="1" smtClean="0"/>
              <a:t>Sangat</a:t>
            </a:r>
            <a:r>
              <a:rPr lang="en-AU" sz="2400" dirty="0" smtClean="0"/>
              <a:t> </a:t>
            </a:r>
            <a:r>
              <a:rPr lang="en-AU" sz="2400" dirty="0" err="1" smtClean="0"/>
              <a:t>tajam</a:t>
            </a:r>
            <a:r>
              <a:rPr lang="en-AU" sz="2400" dirty="0" smtClean="0"/>
              <a:t> </a:t>
            </a:r>
            <a:r>
              <a:rPr lang="en-AU" sz="2400" dirty="0" err="1" smtClean="0"/>
              <a:t>jika</a:t>
            </a:r>
            <a:r>
              <a:rPr lang="en-AU" sz="2400" dirty="0" smtClean="0"/>
              <a:t> </a:t>
            </a:r>
            <a:r>
              <a:rPr lang="en-AU" sz="2400" dirty="0" err="1" smtClean="0"/>
              <a:t>dilihat</a:t>
            </a:r>
            <a:endParaRPr lang="en-AU" sz="2400" dirty="0" smtClean="0"/>
          </a:p>
          <a:p>
            <a:pPr lvl="1">
              <a:buNone/>
            </a:pPr>
            <a:r>
              <a:rPr lang="en-AU" sz="2400" dirty="0" err="1" smtClean="0"/>
              <a:t>dari</a:t>
            </a:r>
            <a:r>
              <a:rPr lang="en-AU" sz="2400" dirty="0" smtClean="0"/>
              <a:t> </a:t>
            </a:r>
            <a:r>
              <a:rPr lang="en-AU" sz="2400" dirty="0" err="1" smtClean="0"/>
              <a:t>mikroskop</a:t>
            </a:r>
            <a:endParaRPr lang="en-AU" sz="2400" dirty="0"/>
          </a:p>
          <a:p>
            <a:pPr lvl="1"/>
            <a:r>
              <a:rPr lang="en-AU" sz="2400" dirty="0" err="1" smtClean="0"/>
              <a:t>Menyebabkan</a:t>
            </a:r>
            <a:r>
              <a:rPr lang="en-AU" sz="2400" dirty="0" smtClean="0"/>
              <a:t> </a:t>
            </a:r>
            <a:r>
              <a:rPr lang="en-AU" sz="2400" dirty="0" err="1" smtClean="0"/>
              <a:t>kanker</a:t>
            </a:r>
            <a:endParaRPr lang="en-AU" sz="2400" dirty="0"/>
          </a:p>
          <a:p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06428"/>
            <a:ext cx="5105400" cy="572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6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700808"/>
            <a:ext cx="6624736" cy="105897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sajakah</a:t>
            </a:r>
            <a:r>
              <a:rPr lang="en-US" dirty="0" smtClean="0"/>
              <a:t> </a:t>
            </a:r>
            <a:r>
              <a:rPr lang="en-US" dirty="0" err="1" smtClean="0"/>
              <a:t>asbes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7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59"/>
            <a:ext cx="9144000" cy="687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7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C5C42-8565-4D6B-B771-C0B7E771F3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89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Asbestos Awareness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75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7BDDFF49513A42B7712415F1899E97" ma:contentTypeVersion="14" ma:contentTypeDescription="Create a new document." ma:contentTypeScope="" ma:versionID="58448b74337898866f374d782bd52c84">
  <xsd:schema xmlns:xsd="http://www.w3.org/2001/XMLSchema" xmlns:xs="http://www.w3.org/2001/XMLSchema" xmlns:p="http://schemas.microsoft.com/office/2006/metadata/properties" xmlns:ns1="http://schemas.microsoft.com/sharepoint/v3" xmlns:ns2="fa6ff249-84cd-4e98-87b6-f455e6b81eab" xmlns:ns3="026bfad4-81b3-43f4-884f-8fb15cc6b6b0" targetNamespace="http://schemas.microsoft.com/office/2006/metadata/properties" ma:root="true" ma:fieldsID="a8e66a24b16e0e06f7d8eb8db470b231" ns1:_="" ns2:_="" ns3:_="">
    <xsd:import namespace="http://schemas.microsoft.com/sharepoint/v3"/>
    <xsd:import namespace="fa6ff249-84cd-4e98-87b6-f455e6b81eab"/>
    <xsd:import namespace="026bfad4-81b3-43f4-884f-8fb15cc6b6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ff249-84cd-4e98-87b6-f455e6b81e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bfad4-81b3-43f4-884f-8fb15cc6b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73C27DD-BDD3-46F6-BC0D-12463CC23514}"/>
</file>

<file path=customXml/itemProps2.xml><?xml version="1.0" encoding="utf-8"?>
<ds:datastoreItem xmlns:ds="http://schemas.openxmlformats.org/officeDocument/2006/customXml" ds:itemID="{73558A1E-6DD5-4EA6-A687-C6788CEEFDE9}"/>
</file>

<file path=customXml/itemProps3.xml><?xml version="1.0" encoding="utf-8"?>
<ds:datastoreItem xmlns:ds="http://schemas.openxmlformats.org/officeDocument/2006/customXml" ds:itemID="{9771B5E6-A141-4CF5-BB43-4C4CD78DA3EB}"/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6324</TotalTime>
  <Words>779</Words>
  <Application>Microsoft Office PowerPoint</Application>
  <PresentationFormat>On-screen Show (4:3)</PresentationFormat>
  <Paragraphs>419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Module</vt:lpstr>
      <vt:lpstr>Custom Design</vt:lpstr>
      <vt:lpstr>   Asbestos Jadi , kenapa harus khawatir?   Asbes</vt:lpstr>
      <vt:lpstr>Apa itu asbes?</vt:lpstr>
      <vt:lpstr>What is asbestos</vt:lpstr>
      <vt:lpstr>Dari mana asalnya?</vt:lpstr>
      <vt:lpstr>Digunakan di mana</vt:lpstr>
      <vt:lpstr>Kenapa kita menggunakannya?</vt:lpstr>
      <vt:lpstr>Untuk apa sajakah asbes digunakan?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Asbes digunakan untuk apa?</vt:lpstr>
      <vt:lpstr>Apa bahayanya?</vt:lpstr>
      <vt:lpstr>Asbestosis</vt:lpstr>
      <vt:lpstr>Kanker paru-paru</vt:lpstr>
      <vt:lpstr>Mesothelioma</vt:lpstr>
      <vt:lpstr>Ringkasan Bahaya Asbes</vt:lpstr>
      <vt:lpstr>Jadi seberapa besar masalahnya? </vt:lpstr>
      <vt:lpstr>Lantas, seberapa besar masalahnya? </vt:lpstr>
      <vt:lpstr>Lantas kenapa masih dijual? </vt:lpstr>
      <vt:lpstr>Pertanyaan Umum </vt:lpstr>
      <vt:lpstr>PowerPoint Presentation</vt:lpstr>
      <vt:lpstr>Disaster Risk Reduction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 Barisal Field trip report</dc:title>
  <dc:creator>Mark Deasey</dc:creator>
  <cp:lastModifiedBy>Nanda Sihombing</cp:lastModifiedBy>
  <cp:revision>142</cp:revision>
  <dcterms:created xsi:type="dcterms:W3CDTF">2007-12-12T05:08:02Z</dcterms:created>
  <dcterms:modified xsi:type="dcterms:W3CDTF">2012-05-24T02:40:14Z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0x010100FC7BDDFF49513A42B7712415F1899E97</vt:lpwstr>
  </property>
</Properties>
</file>