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ink/ink1.xml" ContentType="application/inkml+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1"/>
  </p:notesMasterIdLst>
  <p:sldIdLst>
    <p:sldId id="257" r:id="rId6"/>
    <p:sldId id="258" r:id="rId7"/>
    <p:sldId id="278" r:id="rId8"/>
    <p:sldId id="263" r:id="rId9"/>
    <p:sldId id="262" r:id="rId10"/>
    <p:sldId id="9204" r:id="rId11"/>
    <p:sldId id="9194" r:id="rId12"/>
    <p:sldId id="9195" r:id="rId13"/>
    <p:sldId id="9196" r:id="rId14"/>
    <p:sldId id="9199" r:id="rId15"/>
    <p:sldId id="9201" r:id="rId16"/>
    <p:sldId id="9203" r:id="rId17"/>
    <p:sldId id="9162" r:id="rId18"/>
    <p:sldId id="268" r:id="rId19"/>
    <p:sldId id="264" r:id="rId20"/>
  </p:sldIdLst>
  <p:sldSz cx="18288000" cy="10287000"/>
  <p:notesSz cx="6735763" cy="9866313"/>
  <p:embeddedFontLst>
    <p:embeddedFont>
      <p:font typeface="Calibri" panose="020F0502020204030204" pitchFamily="34" charset="0"/>
      <p:regular r:id="rId22"/>
      <p:bold r:id="rId23"/>
      <p:italic r:id="rId24"/>
      <p:boldItalic r:id="rId25"/>
    </p:embeddedFont>
    <p:embeddedFont>
      <p:font typeface="Lora" pitchFamily="2" charset="0"/>
      <p:regular r:id="rId26"/>
      <p:bold r:id="rId27"/>
      <p:italic r:id="rId28"/>
      <p:boldItalic r:id="rId29"/>
    </p:embeddedFont>
    <p:embeddedFont>
      <p:font typeface="Montserrat Classic Bold" panose="020B0604020202020204" charset="0"/>
      <p:regular r:id="rId30"/>
      <p:bold r:id="rId31"/>
      <p:italic r:id="rId32"/>
      <p:boldItalic r:id="rId33"/>
    </p:embeddedFont>
    <p:embeddedFont>
      <p:font typeface="Montserrat Extra-Bold" panose="020B0604020202020204" charset="0"/>
      <p:regular r:id="rId34"/>
      <p:bold r:id="rId35"/>
    </p:embeddedFont>
    <p:embeddedFont>
      <p:font typeface="Open Sans" panose="020B0606030504020204" pitchFamily="34" charset="0"/>
      <p:regular r:id="rId36"/>
      <p:bold r:id="rId37"/>
      <p:italic r:id="rId38"/>
      <p:boldItalic r:id="rId39"/>
    </p:embeddedFont>
    <p:embeddedFont>
      <p:font typeface="Open Sans Bold" panose="020B0806030504020204" pitchFamily="34" charset="0"/>
      <p:regular r:id="rId40"/>
      <p:bold r:id="rId41"/>
      <p:italic r:id="rId42"/>
      <p:boldItalic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E41"/>
    <a:srgbClr val="F5333F"/>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116E0-11D8-431E-9711-9267C20084AE}" v="2" dt="2023-03-09T17:00:12.921"/>
    <p1510:client id="{3E6734AA-362A-7B76-69E8-7591A8FD3289}" v="7" dt="2023-03-08T21:52:27.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80739" autoAdjust="0"/>
  </p:normalViewPr>
  <p:slideViewPr>
    <p:cSldViewPr>
      <p:cViewPr varScale="1">
        <p:scale>
          <a:sx n="39" d="100"/>
          <a:sy n="39" d="100"/>
        </p:scale>
        <p:origin x="111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8.fntdata"/><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z, Kristin" userId="009e29fd-b745-4ec0-a10c-1be23c9988e5" providerId="ADAL" clId="{9C61EAB1-2410-4E90-BF46-6FC31290E698}"/>
    <pc:docChg chg="custSel modSld replTag">
      <pc:chgData name="Helz, Kristin" userId="009e29fd-b745-4ec0-a10c-1be23c9988e5" providerId="ADAL" clId="{9C61EAB1-2410-4E90-BF46-6FC31290E698}" dt="2023-03-07T16:31:42.510" v="43"/>
      <pc:docMkLst>
        <pc:docMk/>
      </pc:docMkLst>
      <pc:sldChg chg="modSp mod replTag">
        <pc:chgData name="Helz, Kristin" userId="009e29fd-b745-4ec0-a10c-1be23c9988e5" providerId="ADAL" clId="{9C61EAB1-2410-4E90-BF46-6FC31290E698}" dt="2023-03-07T16:30:22.619" v="20" actId="1076"/>
        <pc:sldMkLst>
          <pc:docMk/>
          <pc:sldMk cId="0" sldId="257"/>
        </pc:sldMkLst>
        <pc:spChg chg="mod">
          <ac:chgData name="Helz, Kristin" userId="009e29fd-b745-4ec0-a10c-1be23c9988e5" providerId="ADAL" clId="{9C61EAB1-2410-4E90-BF46-6FC31290E698}" dt="2023-03-07T16:30:22.619" v="20" actId="1076"/>
          <ac:spMkLst>
            <pc:docMk/>
            <pc:sldMk cId="0" sldId="257"/>
            <ac:spMk id="8" creationId="{00000000-0000-0000-0000-000000000000}"/>
          </ac:spMkLst>
        </pc:spChg>
      </pc:sldChg>
      <pc:sldChg chg="replTag">
        <pc:chgData name="Helz, Kristin" userId="009e29fd-b745-4ec0-a10c-1be23c9988e5" providerId="ADAL" clId="{9C61EAB1-2410-4E90-BF46-6FC31290E698}" dt="2023-03-07T16:30:24.299" v="21"/>
        <pc:sldMkLst>
          <pc:docMk/>
          <pc:sldMk cId="0" sldId="258"/>
        </pc:sldMkLst>
      </pc:sldChg>
      <pc:sldChg chg="delSp modSp mod replTag delTag">
        <pc:chgData name="Helz, Kristin" userId="009e29fd-b745-4ec0-a10c-1be23c9988e5" providerId="ADAL" clId="{9C61EAB1-2410-4E90-BF46-6FC31290E698}" dt="2023-03-07T16:30:48.253" v="28" actId="478"/>
        <pc:sldMkLst>
          <pc:docMk/>
          <pc:sldMk cId="0" sldId="262"/>
        </pc:sldMkLst>
        <pc:picChg chg="del mod">
          <ac:chgData name="Helz, Kristin" userId="009e29fd-b745-4ec0-a10c-1be23c9988e5" providerId="ADAL" clId="{9C61EAB1-2410-4E90-BF46-6FC31290E698}" dt="2023-03-07T16:30:48.253" v="28" actId="478"/>
          <ac:picMkLst>
            <pc:docMk/>
            <pc:sldMk cId="0" sldId="262"/>
            <ac:picMk id="2" creationId="{00000000-0000-0000-0000-000000000000}"/>
          </ac:picMkLst>
        </pc:picChg>
      </pc:sldChg>
      <pc:sldChg chg="replTag">
        <pc:chgData name="Helz, Kristin" userId="009e29fd-b745-4ec0-a10c-1be23c9988e5" providerId="ADAL" clId="{9C61EAB1-2410-4E90-BF46-6FC31290E698}" dt="2023-03-07T16:30:31.858" v="23"/>
        <pc:sldMkLst>
          <pc:docMk/>
          <pc:sldMk cId="0" sldId="263"/>
        </pc:sldMkLst>
      </pc:sldChg>
      <pc:sldChg chg="modSp mod replTag delTag">
        <pc:chgData name="Helz, Kristin" userId="009e29fd-b745-4ec0-a10c-1be23c9988e5" providerId="ADAL" clId="{9C61EAB1-2410-4E90-BF46-6FC31290E698}" dt="2023-03-07T16:31:42.510" v="43"/>
        <pc:sldMkLst>
          <pc:docMk/>
          <pc:sldMk cId="0" sldId="264"/>
        </pc:sldMkLst>
        <pc:spChg chg="mod">
          <ac:chgData name="Helz, Kristin" userId="009e29fd-b745-4ec0-a10c-1be23c9988e5" providerId="ADAL" clId="{9C61EAB1-2410-4E90-BF46-6FC31290E698}" dt="2023-03-07T16:31:28.111" v="42" actId="20577"/>
          <ac:spMkLst>
            <pc:docMk/>
            <pc:sldMk cId="0" sldId="264"/>
            <ac:spMk id="4" creationId="{00000000-0000-0000-0000-000000000000}"/>
          </ac:spMkLst>
        </pc:spChg>
        <pc:spChg chg="mod">
          <ac:chgData name="Helz, Kristin" userId="009e29fd-b745-4ec0-a10c-1be23c9988e5" providerId="ADAL" clId="{9C61EAB1-2410-4E90-BF46-6FC31290E698}" dt="2023-03-07T16:31:42.510" v="43"/>
          <ac:spMkLst>
            <pc:docMk/>
            <pc:sldMk cId="0" sldId="264"/>
            <ac:spMk id="9" creationId="{00000000-0000-0000-0000-000000000000}"/>
          </ac:spMkLst>
        </pc:spChg>
      </pc:sldChg>
      <pc:sldChg chg="replTag">
        <pc:chgData name="Helz, Kristin" userId="009e29fd-b745-4ec0-a10c-1be23c9988e5" providerId="ADAL" clId="{9C61EAB1-2410-4E90-BF46-6FC31290E698}" dt="2023-03-07T16:30:51.805" v="31"/>
        <pc:sldMkLst>
          <pc:docMk/>
          <pc:sldMk cId="348624500" sldId="268"/>
        </pc:sldMkLst>
      </pc:sldChg>
      <pc:sldChg chg="replTag">
        <pc:chgData name="Helz, Kristin" userId="009e29fd-b745-4ec0-a10c-1be23c9988e5" providerId="ADAL" clId="{9C61EAB1-2410-4E90-BF46-6FC31290E698}" dt="2023-03-07T16:30:29.535" v="22"/>
        <pc:sldMkLst>
          <pc:docMk/>
          <pc:sldMk cId="4117733032" sldId="278"/>
        </pc:sldMkLst>
      </pc:sldChg>
      <pc:sldChg chg="replTag">
        <pc:chgData name="Helz, Kristin" userId="009e29fd-b745-4ec0-a10c-1be23c9988e5" providerId="ADAL" clId="{9C61EAB1-2410-4E90-BF46-6FC31290E698}" dt="2023-03-07T16:30:51.111" v="30"/>
        <pc:sldMkLst>
          <pc:docMk/>
          <pc:sldMk cId="3058262393" sldId="9162"/>
        </pc:sldMkLst>
      </pc:sldChg>
      <pc:sldChg chg="replTag">
        <pc:chgData name="Helz, Kristin" userId="009e29fd-b745-4ec0-a10c-1be23c9988e5" providerId="ADAL" clId="{9C61EAB1-2410-4E90-BF46-6FC31290E698}" dt="2023-03-07T16:30:52.449" v="32"/>
        <pc:sldMkLst>
          <pc:docMk/>
          <pc:sldMk cId="0" sldId="9194"/>
        </pc:sldMkLst>
      </pc:sldChg>
      <pc:sldChg chg="replTag">
        <pc:chgData name="Helz, Kristin" userId="009e29fd-b745-4ec0-a10c-1be23c9988e5" providerId="ADAL" clId="{9C61EAB1-2410-4E90-BF46-6FC31290E698}" dt="2023-03-07T16:30:53.415" v="33"/>
        <pc:sldMkLst>
          <pc:docMk/>
          <pc:sldMk cId="0" sldId="9195"/>
        </pc:sldMkLst>
      </pc:sldChg>
      <pc:sldChg chg="replTag">
        <pc:chgData name="Helz, Kristin" userId="009e29fd-b745-4ec0-a10c-1be23c9988e5" providerId="ADAL" clId="{9C61EAB1-2410-4E90-BF46-6FC31290E698}" dt="2023-03-07T16:30:53.969" v="34"/>
        <pc:sldMkLst>
          <pc:docMk/>
          <pc:sldMk cId="2389575828" sldId="9196"/>
        </pc:sldMkLst>
      </pc:sldChg>
      <pc:sldChg chg="replTag">
        <pc:chgData name="Helz, Kristin" userId="009e29fd-b745-4ec0-a10c-1be23c9988e5" providerId="ADAL" clId="{9C61EAB1-2410-4E90-BF46-6FC31290E698}" dt="2023-03-07T16:30:54.704" v="35"/>
        <pc:sldMkLst>
          <pc:docMk/>
          <pc:sldMk cId="2791106476" sldId="9199"/>
        </pc:sldMkLst>
      </pc:sldChg>
      <pc:sldChg chg="replTag">
        <pc:chgData name="Helz, Kristin" userId="009e29fd-b745-4ec0-a10c-1be23c9988e5" providerId="ADAL" clId="{9C61EAB1-2410-4E90-BF46-6FC31290E698}" dt="2023-03-07T16:30:55.215" v="36"/>
        <pc:sldMkLst>
          <pc:docMk/>
          <pc:sldMk cId="3923707264" sldId="9201"/>
        </pc:sldMkLst>
      </pc:sldChg>
      <pc:sldChg chg="replTag">
        <pc:chgData name="Helz, Kristin" userId="009e29fd-b745-4ec0-a10c-1be23c9988e5" providerId="ADAL" clId="{9C61EAB1-2410-4E90-BF46-6FC31290E698}" dt="2023-03-07T16:30:55.879" v="37"/>
        <pc:sldMkLst>
          <pc:docMk/>
          <pc:sldMk cId="579658135" sldId="9203"/>
        </pc:sldMkLst>
      </pc:sldChg>
      <pc:sldChg chg="replTag">
        <pc:chgData name="Helz, Kristin" userId="009e29fd-b745-4ec0-a10c-1be23c9988e5" providerId="ADAL" clId="{9C61EAB1-2410-4E90-BF46-6FC31290E698}" dt="2023-03-07T16:30:50.369" v="29"/>
        <pc:sldMkLst>
          <pc:docMk/>
          <pc:sldMk cId="1100332854" sldId="9204"/>
        </pc:sldMkLst>
      </pc:sldChg>
    </pc:docChg>
  </pc:docChgLst>
  <pc:docChgLst>
    <pc:chgData name="Helz, Kristin" userId="S::kristin.helz@redcross.org::009e29fd-b745-4ec0-a10c-1be23c9988e5" providerId="AD" clId="Web-{3E6734AA-362A-7B76-69E8-7591A8FD3289}"/>
    <pc:docChg chg="modSld">
      <pc:chgData name="Helz, Kristin" userId="S::kristin.helz@redcross.org::009e29fd-b745-4ec0-a10c-1be23c9988e5" providerId="AD" clId="Web-{3E6734AA-362A-7B76-69E8-7591A8FD3289}" dt="2023-03-08T21:52:27.325" v="4" actId="1076"/>
      <pc:docMkLst>
        <pc:docMk/>
      </pc:docMkLst>
      <pc:sldChg chg="modSp">
        <pc:chgData name="Helz, Kristin" userId="S::kristin.helz@redcross.org::009e29fd-b745-4ec0-a10c-1be23c9988e5" providerId="AD" clId="Web-{3E6734AA-362A-7B76-69E8-7591A8FD3289}" dt="2023-03-08T21:52:27.325" v="4" actId="1076"/>
        <pc:sldMkLst>
          <pc:docMk/>
          <pc:sldMk cId="0" sldId="257"/>
        </pc:sldMkLst>
        <pc:spChg chg="mod">
          <ac:chgData name="Helz, Kristin" userId="S::kristin.helz@redcross.org::009e29fd-b745-4ec0-a10c-1be23c9988e5" providerId="AD" clId="Web-{3E6734AA-362A-7B76-69E8-7591A8FD3289}" dt="2023-03-08T21:52:27.325" v="4" actId="1076"/>
          <ac:spMkLst>
            <pc:docMk/>
            <pc:sldMk cId="0" sldId="257"/>
            <ac:spMk id="8" creationId="{00000000-0000-0000-0000-000000000000}"/>
          </ac:spMkLst>
        </pc:spChg>
      </pc:sldChg>
    </pc:docChg>
  </pc:docChgLst>
  <pc:docChgLst>
    <pc:chgData name="Helz, Kristin" userId="S::kristin.helz_redcross.org#ext#@ifrcorg.onmicrosoft.com::fe9e3deb-d9c6-45d4-b7be-598c8ae2cfe4" providerId="AD" clId="Web-{4BD34526-0D86-D3F4-A300-1AC41842F211}"/>
    <pc:docChg chg="modSld">
      <pc:chgData name="Helz, Kristin" userId="S::kristin.helz_redcross.org#ext#@ifrcorg.onmicrosoft.com::fe9e3deb-d9c6-45d4-b7be-598c8ae2cfe4" providerId="AD" clId="Web-{4BD34526-0D86-D3F4-A300-1AC41842F211}" dt="2023-02-18T04:44:05.118" v="4" actId="20577"/>
      <pc:docMkLst>
        <pc:docMk/>
      </pc:docMkLst>
      <pc:sldChg chg="modSp">
        <pc:chgData name="Helz, Kristin" userId="S::kristin.helz_redcross.org#ext#@ifrcorg.onmicrosoft.com::fe9e3deb-d9c6-45d4-b7be-598c8ae2cfe4" providerId="AD" clId="Web-{4BD34526-0D86-D3F4-A300-1AC41842F211}" dt="2023-02-18T04:44:05.118" v="4" actId="20577"/>
        <pc:sldMkLst>
          <pc:docMk/>
          <pc:sldMk cId="579658135" sldId="9203"/>
        </pc:sldMkLst>
        <pc:spChg chg="mod">
          <ac:chgData name="Helz, Kristin" userId="S::kristin.helz_redcross.org#ext#@ifrcorg.onmicrosoft.com::fe9e3deb-d9c6-45d4-b7be-598c8ae2cfe4" providerId="AD" clId="Web-{4BD34526-0D86-D3F4-A300-1AC41842F211}" dt="2023-02-18T04:44:05.118" v="4" actId="20577"/>
          <ac:spMkLst>
            <pc:docMk/>
            <pc:sldMk cId="579658135" sldId="9203"/>
            <ac:spMk id="6" creationId="{00000000-0000-0000-0000-000000000000}"/>
          </ac:spMkLst>
        </pc:spChg>
      </pc:sldChg>
    </pc:docChg>
  </pc:docChgLst>
  <pc:docChgLst>
    <pc:chgData name="Helz, Kristin" userId="009e29fd-b745-4ec0-a10c-1be23c9988e5" providerId="ADAL" clId="{2AB116E0-11D8-431E-9711-9267C20084AE}"/>
    <pc:docChg chg="undo custSel addSld delSld modSld replTag delTag">
      <pc:chgData name="Helz, Kristin" userId="009e29fd-b745-4ec0-a10c-1be23c9988e5" providerId="ADAL" clId="{2AB116E0-11D8-431E-9711-9267C20084AE}" dt="2023-03-09T17:00:54.317" v="167" actId="1076"/>
      <pc:docMkLst>
        <pc:docMk/>
      </pc:docMkLst>
      <pc:sldChg chg="modSp mod replTag delTag">
        <pc:chgData name="Helz, Kristin" userId="009e29fd-b745-4ec0-a10c-1be23c9988e5" providerId="ADAL" clId="{2AB116E0-11D8-431E-9711-9267C20084AE}" dt="2023-03-09T17:00:54.317" v="167" actId="1076"/>
        <pc:sldMkLst>
          <pc:docMk/>
          <pc:sldMk cId="0" sldId="257"/>
        </pc:sldMkLst>
        <pc:spChg chg="mod">
          <ac:chgData name="Helz, Kristin" userId="009e29fd-b745-4ec0-a10c-1be23c9988e5" providerId="ADAL" clId="{2AB116E0-11D8-431E-9711-9267C20084AE}" dt="2023-03-09T17:00:54.317" v="167" actId="1076"/>
          <ac:spMkLst>
            <pc:docMk/>
            <pc:sldMk cId="0" sldId="257"/>
            <ac:spMk id="8" creationId="{00000000-0000-0000-0000-000000000000}"/>
          </ac:spMkLst>
        </pc:spChg>
      </pc:sldChg>
      <pc:sldChg chg="replTag delTag">
        <pc:chgData name="Helz, Kristin" userId="009e29fd-b745-4ec0-a10c-1be23c9988e5" providerId="ADAL" clId="{2AB116E0-11D8-431E-9711-9267C20084AE}" dt="2023-03-09T16:57:19.338" v="3"/>
        <pc:sldMkLst>
          <pc:docMk/>
          <pc:sldMk cId="0" sldId="258"/>
        </pc:sldMkLst>
      </pc:sldChg>
      <pc:sldChg chg="addSp delSp modSp mod replTag delTag">
        <pc:chgData name="Helz, Kristin" userId="009e29fd-b745-4ec0-a10c-1be23c9988e5" providerId="ADAL" clId="{2AB116E0-11D8-431E-9711-9267C20084AE}" dt="2023-03-09T16:58:19.090" v="56"/>
        <pc:sldMkLst>
          <pc:docMk/>
          <pc:sldMk cId="0" sldId="262"/>
        </pc:sldMkLst>
        <pc:spChg chg="add del mod">
          <ac:chgData name="Helz, Kristin" userId="009e29fd-b745-4ec0-a10c-1be23c9988e5" providerId="ADAL" clId="{2AB116E0-11D8-431E-9711-9267C20084AE}" dt="2023-03-09T16:58:07.444" v="47" actId="478"/>
          <ac:spMkLst>
            <pc:docMk/>
            <pc:sldMk cId="0" sldId="262"/>
            <ac:spMk id="3" creationId="{00000000-0000-0000-0000-000000000000}"/>
          </ac:spMkLst>
        </pc:spChg>
        <pc:spChg chg="mod">
          <ac:chgData name="Helz, Kristin" userId="009e29fd-b745-4ec0-a10c-1be23c9988e5" providerId="ADAL" clId="{2AB116E0-11D8-431E-9711-9267C20084AE}" dt="2023-03-09T16:58:17.408" v="54" actId="20577"/>
          <ac:spMkLst>
            <pc:docMk/>
            <pc:sldMk cId="0" sldId="262"/>
            <ac:spMk id="16" creationId="{00000000-0000-0000-0000-000000000000}"/>
          </ac:spMkLst>
        </pc:spChg>
      </pc:sldChg>
      <pc:sldChg chg="replTag delTag">
        <pc:chgData name="Helz, Kristin" userId="009e29fd-b745-4ec0-a10c-1be23c9988e5" providerId="ADAL" clId="{2AB116E0-11D8-431E-9711-9267C20084AE}" dt="2023-03-09T16:57:20.343" v="7"/>
        <pc:sldMkLst>
          <pc:docMk/>
          <pc:sldMk cId="0" sldId="263"/>
        </pc:sldMkLst>
      </pc:sldChg>
      <pc:sldChg chg="replTag delTag">
        <pc:chgData name="Helz, Kristin" userId="009e29fd-b745-4ec0-a10c-1be23c9988e5" providerId="ADAL" clId="{2AB116E0-11D8-431E-9711-9267C20084AE}" dt="2023-03-09T17:00:21.745" v="159"/>
        <pc:sldMkLst>
          <pc:docMk/>
          <pc:sldMk cId="0" sldId="264"/>
        </pc:sldMkLst>
      </pc:sldChg>
      <pc:sldChg chg="replTag delTag">
        <pc:chgData name="Helz, Kristin" userId="009e29fd-b745-4ec0-a10c-1be23c9988e5" providerId="ADAL" clId="{2AB116E0-11D8-431E-9711-9267C20084AE}" dt="2023-03-09T16:57:19.921" v="5"/>
        <pc:sldMkLst>
          <pc:docMk/>
          <pc:sldMk cId="4117733032" sldId="278"/>
        </pc:sldMkLst>
      </pc:sldChg>
      <pc:sldChg chg="replTag delTag">
        <pc:chgData name="Helz, Kristin" userId="009e29fd-b745-4ec0-a10c-1be23c9988e5" providerId="ADAL" clId="{2AB116E0-11D8-431E-9711-9267C20084AE}" dt="2023-03-09T16:58:26.620" v="61"/>
        <pc:sldMkLst>
          <pc:docMk/>
          <pc:sldMk cId="3058262393" sldId="9162"/>
        </pc:sldMkLst>
      </pc:sldChg>
      <pc:sldChg chg="del replTag delTag">
        <pc:chgData name="Helz, Kristin" userId="009e29fd-b745-4ec0-a10c-1be23c9988e5" providerId="ADAL" clId="{2AB116E0-11D8-431E-9711-9267C20084AE}" dt="2023-03-09T17:00:07.270" v="135" actId="2696"/>
        <pc:sldMkLst>
          <pc:docMk/>
          <pc:sldMk cId="0" sldId="9194"/>
        </pc:sldMkLst>
      </pc:sldChg>
      <pc:sldChg chg="replTag delTag">
        <pc:chgData name="Helz, Kristin" userId="009e29fd-b745-4ec0-a10c-1be23c9988e5" providerId="ADAL" clId="{2AB116E0-11D8-431E-9711-9267C20084AE}" dt="2023-03-09T17:00:18.187" v="157"/>
        <pc:sldMkLst>
          <pc:docMk/>
          <pc:sldMk cId="467235698" sldId="9194"/>
        </pc:sldMkLst>
      </pc:sldChg>
      <pc:sldChg chg="del replTag delTag">
        <pc:chgData name="Helz, Kristin" userId="009e29fd-b745-4ec0-a10c-1be23c9988e5" providerId="ADAL" clId="{2AB116E0-11D8-431E-9711-9267C20084AE}" dt="2023-03-09T17:00:07.270" v="135" actId="2696"/>
        <pc:sldMkLst>
          <pc:docMk/>
          <pc:sldMk cId="0" sldId="9195"/>
        </pc:sldMkLst>
      </pc:sldChg>
      <pc:sldChg chg="replTag delTag">
        <pc:chgData name="Helz, Kristin" userId="009e29fd-b745-4ec0-a10c-1be23c9988e5" providerId="ADAL" clId="{2AB116E0-11D8-431E-9711-9267C20084AE}" dt="2023-03-09T17:00:12.979" v="143"/>
        <pc:sldMkLst>
          <pc:docMk/>
          <pc:sldMk cId="3131688538" sldId="9195"/>
        </pc:sldMkLst>
      </pc:sldChg>
      <pc:sldChg chg="replTag delTag">
        <pc:chgData name="Helz, Kristin" userId="009e29fd-b745-4ec0-a10c-1be23c9988e5" providerId="ADAL" clId="{2AB116E0-11D8-431E-9711-9267C20084AE}" dt="2023-03-09T17:00:12.979" v="145"/>
        <pc:sldMkLst>
          <pc:docMk/>
          <pc:sldMk cId="1765328412" sldId="9196"/>
        </pc:sldMkLst>
      </pc:sldChg>
      <pc:sldChg chg="del replTag delTag">
        <pc:chgData name="Helz, Kristin" userId="009e29fd-b745-4ec0-a10c-1be23c9988e5" providerId="ADAL" clId="{2AB116E0-11D8-431E-9711-9267C20084AE}" dt="2023-03-09T17:00:07.270" v="135" actId="2696"/>
        <pc:sldMkLst>
          <pc:docMk/>
          <pc:sldMk cId="2389575828" sldId="9196"/>
        </pc:sldMkLst>
      </pc:sldChg>
      <pc:sldChg chg="del replTag delTag">
        <pc:chgData name="Helz, Kristin" userId="009e29fd-b745-4ec0-a10c-1be23c9988e5" providerId="ADAL" clId="{2AB116E0-11D8-431E-9711-9267C20084AE}" dt="2023-03-09T17:00:07.270" v="135" actId="2696"/>
        <pc:sldMkLst>
          <pc:docMk/>
          <pc:sldMk cId="2791106476" sldId="9199"/>
        </pc:sldMkLst>
      </pc:sldChg>
      <pc:sldChg chg="replTag delTag">
        <pc:chgData name="Helz, Kristin" userId="009e29fd-b745-4ec0-a10c-1be23c9988e5" providerId="ADAL" clId="{2AB116E0-11D8-431E-9711-9267C20084AE}" dt="2023-03-09T17:00:12.979" v="147"/>
        <pc:sldMkLst>
          <pc:docMk/>
          <pc:sldMk cId="2835720855" sldId="9199"/>
        </pc:sldMkLst>
      </pc:sldChg>
      <pc:sldChg chg="replTag delTag">
        <pc:chgData name="Helz, Kristin" userId="009e29fd-b745-4ec0-a10c-1be23c9988e5" providerId="ADAL" clId="{2AB116E0-11D8-431E-9711-9267C20084AE}" dt="2023-03-09T17:00:12.979" v="149"/>
        <pc:sldMkLst>
          <pc:docMk/>
          <pc:sldMk cId="2164862550" sldId="9201"/>
        </pc:sldMkLst>
      </pc:sldChg>
      <pc:sldChg chg="del replTag delTag">
        <pc:chgData name="Helz, Kristin" userId="009e29fd-b745-4ec0-a10c-1be23c9988e5" providerId="ADAL" clId="{2AB116E0-11D8-431E-9711-9267C20084AE}" dt="2023-03-09T17:00:07.270" v="135" actId="2696"/>
        <pc:sldMkLst>
          <pc:docMk/>
          <pc:sldMk cId="3923707264" sldId="9201"/>
        </pc:sldMkLst>
      </pc:sldChg>
      <pc:sldChg chg="replTag delTag">
        <pc:chgData name="Helz, Kristin" userId="009e29fd-b745-4ec0-a10c-1be23c9988e5" providerId="ADAL" clId="{2AB116E0-11D8-431E-9711-9267C20084AE}" dt="2023-03-09T17:00:12.979" v="151"/>
        <pc:sldMkLst>
          <pc:docMk/>
          <pc:sldMk cId="470572566" sldId="9203"/>
        </pc:sldMkLst>
      </pc:sldChg>
      <pc:sldChg chg="del replTag delTag">
        <pc:chgData name="Helz, Kristin" userId="009e29fd-b745-4ec0-a10c-1be23c9988e5" providerId="ADAL" clId="{2AB116E0-11D8-431E-9711-9267C20084AE}" dt="2023-03-09T17:00:07.270" v="135" actId="2696"/>
        <pc:sldMkLst>
          <pc:docMk/>
          <pc:sldMk cId="579658135" sldId="9203"/>
        </pc:sldMkLst>
      </pc:sldChg>
      <pc:sldChg chg="addSp delSp modSp new mod setBg replTag delTag">
        <pc:chgData name="Helz, Kristin" userId="009e29fd-b745-4ec0-a10c-1be23c9988e5" providerId="ADAL" clId="{2AB116E0-11D8-431E-9711-9267C20084AE}" dt="2023-03-09T16:59:49.506" v="92"/>
        <pc:sldMkLst>
          <pc:docMk/>
          <pc:sldMk cId="1049812548" sldId="9204"/>
        </pc:sldMkLst>
        <pc:spChg chg="del">
          <ac:chgData name="Helz, Kristin" userId="009e29fd-b745-4ec0-a10c-1be23c9988e5" providerId="ADAL" clId="{2AB116E0-11D8-431E-9711-9267C20084AE}" dt="2023-03-09T16:58:39.658" v="70" actId="478"/>
          <ac:spMkLst>
            <pc:docMk/>
            <pc:sldMk cId="1049812548" sldId="9204"/>
            <ac:spMk id="2" creationId="{20E41145-0A56-1306-B130-67D82F481127}"/>
          </ac:spMkLst>
        </pc:spChg>
        <pc:spChg chg="del mod">
          <ac:chgData name="Helz, Kristin" userId="009e29fd-b745-4ec0-a10c-1be23c9988e5" providerId="ADAL" clId="{2AB116E0-11D8-431E-9711-9267C20084AE}" dt="2023-03-09T16:59:15.468" v="72" actId="931"/>
          <ac:spMkLst>
            <pc:docMk/>
            <pc:sldMk cId="1049812548" sldId="9204"/>
            <ac:spMk id="3" creationId="{F4CA070E-606D-8929-BE20-F3D09407012F}"/>
          </ac:spMkLst>
        </pc:spChg>
        <pc:picChg chg="add mod">
          <ac:chgData name="Helz, Kristin" userId="009e29fd-b745-4ec0-a10c-1be23c9988e5" providerId="ADAL" clId="{2AB116E0-11D8-431E-9711-9267C20084AE}" dt="2023-03-09T16:59:45.286" v="88" actId="1076"/>
          <ac:picMkLst>
            <pc:docMk/>
            <pc:sldMk cId="1049812548" sldId="9204"/>
            <ac:picMk id="5" creationId="{9774F92B-DF90-D46F-D35D-09CB521CC6B5}"/>
          </ac:picMkLst>
        </pc:picChg>
      </pc:sldChg>
      <pc:sldChg chg="del replTag delTag">
        <pc:chgData name="Helz, Kristin" userId="009e29fd-b745-4ec0-a10c-1be23c9988e5" providerId="ADAL" clId="{2AB116E0-11D8-431E-9711-9267C20084AE}" dt="2023-03-09T16:58:26.620" v="59" actId="47"/>
        <pc:sldMkLst>
          <pc:docMk/>
          <pc:sldMk cId="1100332854" sldId="920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2:15:43.446"/>
    </inkml:context>
    <inkml:brush xml:id="br0">
      <inkml:brushProperty name="width" value="0.2" units="cm"/>
      <inkml:brushProperty name="height" value="0.2" units="cm"/>
      <inkml:brushProperty name="color" value="#E71224"/>
    </inkml:brush>
  </inkml:definitions>
  <inkml:trace contextRef="#ctx0" brushRef="#br0">24 16551 24575,'0'-56'0,"0"-6"0,0-6 0,0-6 0,0 3 0,-3-1 0,-3 2 0,0 7 0,0 7 0,4 3 0,2 8 0,0 0 0,0 0 0,0-4 0,0-9 0,2-7 0,5-9 0,8-10 0,6-13 0,5-7 0,6-14 0,3 0 0,7-1 0,-21 56 0,0 1 0,-3 0 0,-1 1 0,1-3 0,-1 0 0,-4 0 0,1 0 0,-1-1 0,3-2 0,-3-6 0,2 1 0,3-2 0,1-2 0,3-1 0,1-1 0,3 4 0,1 0 0,0 5 0,0 1 0,-3 2 0,1-1 0,-1 2 0,0 1 0,0 3 0,0 0 0,23-54 0,-6 11 0,-3 6 0,3-12 0,1-3 0,-19 53 0,1-1 0,23-53 0,1 11 0,3 1 0,2-4 0,-1 3 0,-1 7 0,-7 8 0,-6 2 0,-1-9 0,-2-9 0,6-15 0,-17 51 0,0-2 0,4-6 0,-1-5 0,3-5 0,0-2 0,2-3 0,0-2 0,2-4 0,3-1 0,2-5 0,3-1 0,5-2 0,2-1 0,2 1 0,3 0 0,-1 7 0,2 3 0,1 5 0,-1 2 0,0 6 0,-1 2 0,1 1 0,-1-2 0,5-4 0,-2-3 0,4-7 0,1-2 0,-15 24 0,1-1 0,0-1-232,5-7 1,2-1 0,-1-1 231,2-3 0,-1-1 0,2 0 0,0 0 0,2 0 0,-1 1 0,-5 5 0,0 3 0,-1 1 0,19-28 0,1 5 0,-8 15 0,1 0 0,-9 9 0,-1 3 0,-1 2 0,1 2 0,-1-4 0,2-1 0,1 0 0,1-2 347,1-3 0,-2-3-347,2-3 0,-1-1 0,5-6 0,2-1 0,2-4 0,1 0 0,1 0 0,2-2 0,3-2 0,3-2-222,-22 32 0,1 2 1,1-3 221,3-6 0,2-1 0,2 0 0,4-6 0,1-2 0,2 1 0,2-3 0,3 0 0,-1 0-371,2-2 1,0-1 0,3 1 370,3-1 0,1 0 0,2 1 0,-2 2 0,3 0 0,-1 1 0,0 1 0,0 1 0,0 0 0,-4 6 0,-2-1 0,0 3-130,-4 4 1,-1 4 0,-2-1 129,-4 5 0,-1 3 0,-3 0 0,24-23 0,-1 3 0,-3 3 0,-2 3 0,-8 5 0,-1 1 307,-1 1 0,-1 0-307,-1 3 0,2 0 562,3 3 1,2-1-563,2 0 0,2 3 212,-1 3 1,3 5-213,-3 3 0,2 4 0,-6 5 0,1 4 0,-3 4 0,-1 1 0,0 2 0,-1 1 0,-2-1 0,1 2 0,-1-1 0,2 1 0,2-3 0,1-1 0,3 0 0,-2-2 0,3 1 0,-2 1 0,-1-1 0,1 2 0,-6 4 0,-1 2 0,65-21 0,-10 8 0,-12 3 0,-9 7 0,-3 4 0,10 4 0,11-5 0,19-3 0,-61 13 0,3-1 0,8-2 0,4 0 0,7-3 0,5 1 0,5 1 0,5-1 0,4-1 0,2 2 0,6-2 0,2 0 0,2 3 0,2-2 0,0 2 0,0-1 0,-6 5 0,0 2 0,0 4 0,-1 0 0,-6 3 0,1 0 0,-3 2 0,-1 1 0,4 2 0,-2 0 0,-4-2 0,1 0 0,-1 1 0,0 1 0,-2 0 0,-1-1 0,-3 0 0,0 2 0,1 0 0,-1 1 0,0 1 0,0 0 0,6 0 0,0 0 0,0 0 0,-1 0 0,3 0 0,-2 0 0,0 0 0,-2 3 0,-1 3 0,0 3 0,0 1 0,-4 3 0,0 4 0,-2 2 0,-2 1 0,-1-2 0,-7 0 0,0-2 0,2 3 0,0 0 0,2 0 0,0 1 0,2 1 0,1 3 0,5 1 0,-1 1 0,-4-1 0,-1 1 0,0 0 0,1-1 0,-2 1 0,0 1 0,-3 0 0,-1 1 0,0 2 0,-2 3 0,-6-1 0,0 2 0,-4 1 0,-2 1 0,-1-2 0,-3 1 0,1 1 0,-2-1 0,1 0 0,1-1 0,3 1 0,3 1 0,4-1 0,2 3 0,3 1 0,0 1 0,2-1 0,-2 2 0,-3 2 0,1-1 0,-4 4 0,0 0 0,-3-1 0,-1 2 0,1 4 0,-1 2 0,-2-1 0,-2 1 0,0 0 0,-1 1 0,-5-2 0,1 2 0,-4-1 0,1-2 0,-2 2 0,-1 1 0,-2-1 0,-2 1 0,1-2 0,-2 0 0,-6-3 0,1 0 0,1 1 0,1 0 0,-5-2 0,-1-1 0,3 1 0,-2-2 0,4 2 0,-1-2 0,-2 1 0,-1-1 0,4 2 0,1 1 0,0 2 0,0 2 0,-3 1 0,0 1 0,1-1 0,-1 0 0,0 3 0,0 2 0,-3 0 0,0-1 0,1 4 0,-1-1 0,-3-1 0,-1 0 0,-6-2 0,3 0 0,-4-4 0,2 0 0,41 41 0,-1-7 0,-3-8 0,-1 2 0,4-2 0,3 0 0,3 8 0,0 5 0,-50-44 0,1 2 0,0 2 0,-2-2 0,-1 2 0,-1-2 0,0 3 0,-2 0 0,0 0 0,-2 1 0,-1 0 0,-2 1 0,2 0 0,-2-1 0,29 51 0,2-4 0,-4-4 0,1-7 0,-1-5 0,-1-2 0,2 4 0,-2 2 0,-2-2 0,-4 5 0,5 3 0,-1 15 0,-28-52 0,0 1 0,-2 4 0,1 0 0,-3-1 0,-1 1 0,2-1 0,-2 3 0,2-2 0,-2 0 0,0 0 0,2 0 0,-2 0 0,2-1 0,-2-1 0,0-2 0,3 0 0,0 2 0,1-2 0,-1 1 0,2 5 0,-1 0 0,3 3 0,0 0 0,1 4 0,1 0 0,1-1 0,-1 0 0,3 1 0,1-1 0,-4-3 0,0-1 0,-1-3 0,1 0 0,0-1 0,-1 0 0,-2-2 0,2-2 0,1 2 0,1-2 0,-3-1 0,3 0 0,-1-2 0,0 0 0,2 2 0,-2 1 0,2 1 0,0 1 0,3 3 0,0 2 0,-1 0 0,3 2 0,-1 0 0,0 3 0,1 4 0,-4 2 0,-1 0 0,-2-1 0,0-1 0,-1-2 0,-3 0 0,1-3 0,2-3 0,1 0 0,-1-3 0,0 0 0,-2 3 0,-1 0 0,-1-1 0,1 2 0,-3 0 0,-1 0 0,-2 0 0,0 3 0,0 0 0,-4 1 0,1 0 0,-4 1 0,1 0 0,-2 0 0,0 1 0,-1 0 0,-3-3 0,-1-3 0,1-3 0,-1 0 0,16 55 0,4-5 0,1-5 0,2 1 0,-3 0 0,2 0 0,4 3 0,-4 5 0,-14-55 0,0 0 0,3 3 0,-1 0 0,0 1 0,0 0 0,-1-4 0,-1-1 0,-1-1 0,0-2 0,13 57 0,-7-10 0,-5-9 0,-9-10 0,-5-7 0,5-2 0,-5 1 0,-1-5 0,0-7 0,-5-7 0,5-1 0,0 3 0,0 8 0,3 16 0,-3 12 0,6 11 0,1-3 0,-1-2 0,1-8 0,1-8 0,-2-13 0,-6-16 0,2-13 0,-1-10 0,-4-13 0,3 4 0,-6 9 0,0 35 0,0-20 0,5 15 0,1-42 0,-2 14 0,1-24 0,-5 1 0,0-20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C2213D2-4E83-EC47-ADDE-604A7DAD963A}" type="datetimeFigureOut">
              <a:rPr lang="en-GB" smtClean="0"/>
              <a:t>09/03/2023</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633FA16-9959-2744-9626-71CD31587869}" type="slidenum">
              <a:rPr lang="en-GB" smtClean="0"/>
              <a:t>‹#›</a:t>
            </a:fld>
            <a:endParaRPr lang="en-GB"/>
          </a:p>
        </p:txBody>
      </p:sp>
    </p:spTree>
    <p:extLst>
      <p:ext uri="{BB962C8B-B14F-4D97-AF65-F5344CB8AC3E}">
        <p14:creationId xmlns:p14="http://schemas.microsoft.com/office/powerpoint/2010/main" val="393811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633FA16-9959-2744-9626-71CD31587869}" type="slidenum">
              <a:rPr lang="en-GB" smtClean="0"/>
              <a:t>1</a:t>
            </a:fld>
            <a:endParaRPr lang="en-GB"/>
          </a:p>
        </p:txBody>
      </p:sp>
    </p:spTree>
    <p:extLst>
      <p:ext uri="{BB962C8B-B14F-4D97-AF65-F5344CB8AC3E}">
        <p14:creationId xmlns:p14="http://schemas.microsoft.com/office/powerpoint/2010/main" val="247916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3FA16-9959-2744-9626-71CD31587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8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3FA16-9959-2744-9626-71CD31587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57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3FA16-9959-2744-9626-71CD31587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51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Prevea 2 horas para cada reunión</a:t>
            </a:r>
          </a:p>
        </p:txBody>
      </p:sp>
      <p:sp>
        <p:nvSpPr>
          <p:cNvPr id="4" name="Slide Number Placeholder 3"/>
          <p:cNvSpPr>
            <a:spLocks noGrp="1"/>
          </p:cNvSpPr>
          <p:nvPr>
            <p:ph type="sldNum" sz="quarter" idx="5"/>
          </p:nvPr>
        </p:nvSpPr>
        <p:spPr/>
        <p:txBody>
          <a:bodyPr/>
          <a:lstStyle/>
          <a:p>
            <a:fld id="{9633FA16-9959-2744-9626-71CD31587869}" type="slidenum">
              <a:rPr lang="en-GB" smtClean="0"/>
              <a:t>13</a:t>
            </a:fld>
            <a:endParaRPr lang="en-GB"/>
          </a:p>
        </p:txBody>
      </p:sp>
    </p:spTree>
    <p:extLst>
      <p:ext uri="{BB962C8B-B14F-4D97-AF65-F5344CB8AC3E}">
        <p14:creationId xmlns:p14="http://schemas.microsoft.com/office/powerpoint/2010/main" val="243462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633FA16-9959-2744-9626-71CD31587869}" type="slidenum">
              <a:rPr lang="en-GB" smtClean="0"/>
              <a:t>14</a:t>
            </a:fld>
            <a:endParaRPr lang="en-GB"/>
          </a:p>
        </p:txBody>
      </p:sp>
    </p:spTree>
    <p:extLst>
      <p:ext uri="{BB962C8B-B14F-4D97-AF65-F5344CB8AC3E}">
        <p14:creationId xmlns:p14="http://schemas.microsoft.com/office/powerpoint/2010/main" val="248978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633FA16-9959-2744-9626-71CD31587869}" type="slidenum">
              <a:rPr lang="en-GB" smtClean="0"/>
              <a:t>2</a:t>
            </a:fld>
            <a:endParaRPr lang="en-GB"/>
          </a:p>
        </p:txBody>
      </p:sp>
    </p:spTree>
    <p:extLst>
      <p:ext uri="{BB962C8B-B14F-4D97-AF65-F5344CB8AC3E}">
        <p14:creationId xmlns:p14="http://schemas.microsoft.com/office/powerpoint/2010/main" val="426408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i-FI" dirty="0" err="1"/>
              <a:t>Lead </a:t>
            </a:r>
            <a:r>
              <a:rPr lang="fi-FI" dirty="0"/>
              <a:t>to </a:t>
            </a:r>
            <a:r>
              <a:rPr lang="fi-FI" dirty="0" err="1"/>
              <a:t>Change </a:t>
            </a:r>
            <a:r>
              <a:rPr lang="fi-FI" dirty="0"/>
              <a:t>es un </a:t>
            </a:r>
            <a:r>
              <a:rPr lang="fi-FI" dirty="0" err="1"/>
              <a:t>viaje</a:t>
            </a:r>
            <a:r>
              <a:rPr lang="fi-FI" dirty="0"/>
              <a:t>, </a:t>
            </a:r>
            <a:r>
              <a:rPr lang="fi-FI" dirty="0" err="1"/>
              <a:t>no </a:t>
            </a:r>
            <a:r>
              <a:rPr lang="fi-FI" dirty="0"/>
              <a:t>un </a:t>
            </a:r>
            <a:r>
              <a:rPr lang="fi-FI" dirty="0" err="1"/>
              <a:t>salto</a:t>
            </a:r>
            <a:r>
              <a:rPr lang="fi-FI" dirty="0"/>
              <a:t>, del presente al futuro. Hasta cierto punto sabemos adónde vamos, pero las cosas cambian rápidamente y no podemos ver con claridad el futuro.</a:t>
            </a:r>
          </a:p>
          <a:p>
            <a:pPr marL="0" indent="0">
              <a:buFontTx/>
              <a:buNone/>
            </a:pPr>
            <a:r>
              <a:rPr lang="fi-FI" dirty="0"/>
              <a:t>Por eso </a:t>
            </a:r>
            <a:r>
              <a:rPr lang="fi-FI" dirty="0" err="1"/>
              <a:t>necesitamos competencias </a:t>
            </a:r>
            <a:r>
              <a:rPr lang="fi-FI" dirty="0"/>
              <a:t>para </a:t>
            </a:r>
          </a:p>
          <a:p>
            <a:pPr marL="171450" indent="-171450">
              <a:buFontTx/>
              <a:buChar char="-"/>
            </a:pPr>
            <a:r>
              <a:rPr lang="fi-FI" dirty="0"/>
              <a:t>Explorar juntos la realidad</a:t>
            </a:r>
          </a:p>
          <a:p>
            <a:pPr marL="171450" indent="-171450">
              <a:buFontTx/>
              <a:buChar char="-"/>
            </a:pPr>
            <a:r>
              <a:rPr lang="fi-FI" dirty="0"/>
              <a:t>Escucharnos mejor a nosotros mismos, a los demás y a nuestro entorno</a:t>
            </a:r>
          </a:p>
          <a:p>
            <a:pPr marL="171450" indent="-171450">
              <a:buFontTx/>
              <a:buChar char="-"/>
            </a:pPr>
            <a:r>
              <a:rPr lang="fi-FI" dirty="0"/>
              <a:t>Conocernos mejor a nosotros mismos y a los demás</a:t>
            </a:r>
          </a:p>
          <a:p>
            <a:pPr marL="171450" indent="-171450">
              <a:buFontTx/>
              <a:buChar char="-"/>
            </a:pPr>
            <a:r>
              <a:rPr lang="fi-FI" dirty="0"/>
              <a:t>Construye un entorno seguro en el que te atrevas a experimentar, cometer errores e imaginar.</a:t>
            </a:r>
          </a:p>
          <a:p>
            <a:pPr marL="171450" indent="-171450">
              <a:buFontTx/>
              <a:buChar char="-"/>
            </a:pPr>
            <a:endParaRPr lang="fi-FI" dirty="0"/>
          </a:p>
          <a:p>
            <a:pPr marL="0" indent="0">
              <a:buFontTx/>
              <a:buNone/>
            </a:pPr>
            <a:r>
              <a:rPr lang="fi-FI" dirty="0"/>
              <a:t>El viaje se hace </a:t>
            </a:r>
            <a:r>
              <a:rPr lang="fi-FI" dirty="0" err="1"/>
              <a:t>al mismo tiempo individual </a:t>
            </a:r>
            <a:r>
              <a:rPr lang="fi-FI" dirty="0"/>
              <a:t>y conjuntamente.</a:t>
            </a:r>
          </a:p>
          <a:p>
            <a:pPr marL="171450" indent="-171450">
              <a:buFontTx/>
              <a:buChar char="-"/>
            </a:pPr>
            <a:endParaRPr lang="fi-FI" dirty="0"/>
          </a:p>
          <a:p>
            <a:pPr marL="171450" indent="-171450">
              <a:buFontTx/>
              <a:buChar char="-"/>
            </a:pPr>
            <a:endParaRPr lang="fi-FI" dirty="0"/>
          </a:p>
        </p:txBody>
      </p:sp>
      <p:sp>
        <p:nvSpPr>
          <p:cNvPr id="4" name="Slide Number Placeholder 3"/>
          <p:cNvSpPr>
            <a:spLocks noGrp="1"/>
          </p:cNvSpPr>
          <p:nvPr>
            <p:ph type="sldNum" sz="quarter" idx="5"/>
          </p:nvPr>
        </p:nvSpPr>
        <p:spPr/>
        <p:txBody>
          <a:bodyPr/>
          <a:lstStyle/>
          <a:p>
            <a:fld id="{9633FA16-9959-2744-9626-71CD31587869}" type="slidenum">
              <a:rPr lang="en-GB" smtClean="0"/>
              <a:t>3</a:t>
            </a:fld>
            <a:endParaRPr lang="en-GB"/>
          </a:p>
        </p:txBody>
      </p:sp>
    </p:spTree>
    <p:extLst>
      <p:ext uri="{BB962C8B-B14F-4D97-AF65-F5344CB8AC3E}">
        <p14:creationId xmlns:p14="http://schemas.microsoft.com/office/powerpoint/2010/main" val="406258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Una perspectiva sistémica: todo cambio conduce a algún cambio. Todo el mundo tiene la oportunidad de ser un agente de cambio. El cambio debe producirse en todos los niveles del sistema: individuos, equipos y toda la organización. El cambio de todos es importante.</a:t>
            </a:r>
          </a:p>
          <a:p>
            <a:endParaRPr lang="fi-FI" dirty="0"/>
          </a:p>
        </p:txBody>
      </p:sp>
      <p:sp>
        <p:nvSpPr>
          <p:cNvPr id="4" name="Slide Number Placeholder 3"/>
          <p:cNvSpPr>
            <a:spLocks noGrp="1"/>
          </p:cNvSpPr>
          <p:nvPr>
            <p:ph type="sldNum" sz="quarter" idx="5"/>
          </p:nvPr>
        </p:nvSpPr>
        <p:spPr/>
        <p:txBody>
          <a:bodyPr/>
          <a:lstStyle/>
          <a:p>
            <a:fld id="{9633FA16-9959-2744-9626-71CD31587869}" type="slidenum">
              <a:rPr lang="en-GB" smtClean="0"/>
              <a:t>4</a:t>
            </a:fld>
            <a:endParaRPr lang="en-GB"/>
          </a:p>
        </p:txBody>
      </p:sp>
    </p:spTree>
    <p:extLst>
      <p:ext uri="{BB962C8B-B14F-4D97-AF65-F5344CB8AC3E}">
        <p14:creationId xmlns:p14="http://schemas.microsoft.com/office/powerpoint/2010/main" val="35095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633FA16-9959-2744-9626-71CD31587869}" type="slidenum">
              <a:rPr lang="en-GB" smtClean="0"/>
              <a:t>5</a:t>
            </a:fld>
            <a:endParaRPr lang="en-GB"/>
          </a:p>
        </p:txBody>
      </p:sp>
    </p:spTree>
    <p:extLst>
      <p:ext uri="{BB962C8B-B14F-4D97-AF65-F5344CB8AC3E}">
        <p14:creationId xmlns:p14="http://schemas.microsoft.com/office/powerpoint/2010/main" val="410924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3FA16-9959-2744-9626-71CD31587869}" type="slidenum">
              <a:rPr lang="en-GB" smtClean="0"/>
              <a:t>6</a:t>
            </a:fld>
            <a:endParaRPr lang="en-GB"/>
          </a:p>
        </p:txBody>
      </p:sp>
    </p:spTree>
    <p:extLst>
      <p:ext uri="{BB962C8B-B14F-4D97-AF65-F5344CB8AC3E}">
        <p14:creationId xmlns:p14="http://schemas.microsoft.com/office/powerpoint/2010/main" val="87026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3FA16-9959-2744-9626-71CD31587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37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3FA16-9959-2744-9626-71CD31587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85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3FA16-9959-2744-9626-71CD315878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30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2011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635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9295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1398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422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2863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5065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09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9422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990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93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072691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1.png"/><Relationship Id="rId5" Type="http://schemas.openxmlformats.org/officeDocument/2006/relationships/customXml" Target="../ink/ink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tags" Target="../tags/tag1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l="19896" r="19896"/>
          <a:stretch>
            <a:fillRect/>
          </a:stretch>
        </p:blipFill>
        <p:spPr>
          <a:xfrm>
            <a:off x="0" y="0"/>
            <a:ext cx="18288000" cy="10287000"/>
          </a:xfrm>
          <a:prstGeom prst="rect">
            <a:avLst/>
          </a:prstGeom>
        </p:spPr>
      </p:pic>
      <p:grpSp>
        <p:nvGrpSpPr>
          <p:cNvPr id="3" name="Group 3"/>
          <p:cNvGrpSpPr/>
          <p:nvPr/>
        </p:nvGrpSpPr>
        <p:grpSpPr>
          <a:xfrm>
            <a:off x="14628129" y="484287"/>
            <a:ext cx="2432140" cy="2432140"/>
            <a:chOff x="0" y="0"/>
            <a:chExt cx="3242853" cy="3242853"/>
          </a:xfrm>
        </p:grpSpPr>
        <p:grpSp>
          <p:nvGrpSpPr>
            <p:cNvPr id="4" name="Group 4"/>
            <p:cNvGrpSpPr/>
            <p:nvPr/>
          </p:nvGrpSpPr>
          <p:grpSpPr>
            <a:xfrm>
              <a:off x="0" y="0"/>
              <a:ext cx="3242853" cy="3242853"/>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23232">
                  <a:alpha val="73725"/>
                </a:srgbClr>
              </a:solidFill>
            </p:spPr>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150"/>
                  </a:lnSpc>
                </a:pPr>
                <a:endParaRPr/>
              </a:p>
            </p:txBody>
          </p:sp>
        </p:grpSp>
        <p:pic>
          <p:nvPicPr>
            <p:cNvPr id="7" name="Picture 7"/>
            <p:cNvPicPr>
              <a:picLocks noChangeAspect="1"/>
            </p:cNvPicPr>
            <p:nvPr/>
          </p:nvPicPr>
          <p:blipFill>
            <a:blip r:embed="rId5"/>
            <a:srcRect/>
            <a:stretch>
              <a:fillRect/>
            </a:stretch>
          </p:blipFill>
          <p:spPr>
            <a:xfrm>
              <a:off x="378507" y="378507"/>
              <a:ext cx="2485839" cy="2485839"/>
            </a:xfrm>
            <a:prstGeom prst="rect">
              <a:avLst/>
            </a:prstGeom>
          </p:spPr>
        </p:pic>
      </p:grpSp>
      <p:sp>
        <p:nvSpPr>
          <p:cNvPr id="8" name="TextBox 8"/>
          <p:cNvSpPr txBox="1"/>
          <p:nvPr/>
        </p:nvSpPr>
        <p:spPr>
          <a:xfrm>
            <a:off x="1959540" y="3746502"/>
            <a:ext cx="14368919" cy="2603598"/>
          </a:xfrm>
          <a:prstGeom prst="rect">
            <a:avLst/>
          </a:prstGeom>
        </p:spPr>
        <p:txBody>
          <a:bodyPr wrap="square" lIns="0" tIns="0" rIns="0" bIns="0" rtlCol="0" anchor="t">
            <a:spAutoFit/>
          </a:bodyPr>
          <a:lstStyle/>
          <a:p>
            <a:pPr algn="ctr">
              <a:lnSpc>
                <a:spcPts val="10439"/>
              </a:lnSpc>
              <a:spcBef>
                <a:spcPct val="0"/>
              </a:spcBef>
            </a:pPr>
            <a:endParaRPr lang="en-US" dirty="0"/>
          </a:p>
          <a:p>
            <a:pPr algn="ctr">
              <a:lnSpc>
                <a:spcPts val="10439"/>
              </a:lnSpc>
              <a:spcBef>
                <a:spcPct val="0"/>
              </a:spcBef>
            </a:pPr>
            <a:r>
              <a:rPr lang="en-US" sz="8650" b="1" spc="86" dirty="0">
                <a:solidFill>
                  <a:srgbClr val="FFFFFF"/>
                </a:solidFill>
                <a:latin typeface="Montserrat Extra-Bold"/>
              </a:rPr>
              <a:t>CONDUCIR AL CAMBIO </a:t>
            </a:r>
          </a:p>
        </p:txBody>
      </p:sp>
      <p:pic>
        <p:nvPicPr>
          <p:cNvPr id="9" name="Picture 9"/>
          <p:cNvPicPr>
            <a:picLocks noChangeAspect="1"/>
          </p:cNvPicPr>
          <p:nvPr/>
        </p:nvPicPr>
        <p:blipFill>
          <a:blip r:embed="rId6"/>
          <a:srcRect/>
          <a:stretch>
            <a:fillRect/>
          </a:stretch>
        </p:blipFill>
        <p:spPr>
          <a:xfrm>
            <a:off x="1028700" y="815112"/>
            <a:ext cx="3916183" cy="177049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2" name="AutoShape 2"/>
          <p:cNvSpPr/>
          <p:nvPr/>
        </p:nvSpPr>
        <p:spPr>
          <a:xfrm>
            <a:off x="6057700" y="1028700"/>
            <a:ext cx="95250" cy="8229600"/>
          </a:xfrm>
          <a:prstGeom prst="rect">
            <a:avLst/>
          </a:prstGeom>
          <a:solidFill>
            <a:srgbClr val="F5333F"/>
          </a:solidFill>
        </p:spPr>
      </p:sp>
      <p:grpSp>
        <p:nvGrpSpPr>
          <p:cNvPr id="3" name="Group 3"/>
          <p:cNvGrpSpPr/>
          <p:nvPr/>
        </p:nvGrpSpPr>
        <p:grpSpPr>
          <a:xfrm>
            <a:off x="7105450" y="2153920"/>
            <a:ext cx="10268150" cy="6959095"/>
            <a:chOff x="5" y="0"/>
            <a:chExt cx="10490733" cy="9278794"/>
          </a:xfrm>
        </p:grpSpPr>
        <p:sp>
          <p:nvSpPr>
            <p:cNvPr id="4" name="TextBox 4"/>
            <p:cNvSpPr txBox="1"/>
            <p:nvPr/>
          </p:nvSpPr>
          <p:spPr>
            <a:xfrm>
              <a:off x="5" y="0"/>
              <a:ext cx="10490728" cy="1470488"/>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144" normalizeH="0" baseline="0" noProof="0" dirty="0">
                  <a:ln>
                    <a:noFill/>
                  </a:ln>
                  <a:solidFill>
                    <a:srgbClr val="FFFFFF"/>
                  </a:solidFill>
                  <a:effectLst/>
                  <a:uLnTx/>
                  <a:uFillTx/>
                  <a:latin typeface="Montserrat Extra-Bold"/>
                  <a:ea typeface="+mn-ea"/>
                  <a:cs typeface="+mn-cs"/>
                </a:rPr>
                <a:t>MÓDULO 4</a:t>
              </a:r>
            </a:p>
          </p:txBody>
        </p:sp>
        <p:sp>
          <p:nvSpPr>
            <p:cNvPr id="6" name="TextBox 6"/>
            <p:cNvSpPr txBox="1"/>
            <p:nvPr/>
          </p:nvSpPr>
          <p:spPr>
            <a:xfrm>
              <a:off x="5" y="2563707"/>
              <a:ext cx="10490733" cy="6715087"/>
            </a:xfrm>
            <a:prstGeom prst="rect">
              <a:avLst/>
            </a:prstGeom>
          </p:spPr>
          <p:txBody>
            <a:bodyPr lIns="0" tIns="0" rIns="0" bIns="0" rtlCol="0" anchor="t">
              <a:spAutoFit/>
            </a:bodyPr>
            <a:lstStyle/>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Nos planteamos cómo emprender con valentía acciones prácticas para cambiar la cultura </a:t>
              </a:r>
              <a:r>
                <a:rPr kumimoji="0" lang="en-US" sz="2799" b="0" i="0" u="none" strike="noStrike" kern="1200" cap="none" spc="0" normalizeH="0" baseline="0" noProof="0" dirty="0" err="1">
                  <a:ln>
                    <a:noFill/>
                  </a:ln>
                  <a:solidFill>
                    <a:srgbClr val="FFFFFF"/>
                  </a:solidFill>
                  <a:effectLst/>
                  <a:uLnTx/>
                  <a:uFillTx/>
                  <a:latin typeface="Open Sans"/>
                  <a:ea typeface="+mn-ea"/>
                  <a:cs typeface="+mn-cs"/>
                </a:rPr>
                <a:t>a </a:t>
              </a:r>
              <a:r>
                <a:rPr kumimoji="0" lang="en-US" sz="2799" b="0" i="0" u="none" strike="noStrike" kern="1200" cap="none" spc="0" normalizeH="0" baseline="0" noProof="0" dirty="0">
                  <a:ln>
                    <a:noFill/>
                  </a:ln>
                  <a:solidFill>
                    <a:srgbClr val="FFFFFF"/>
                  </a:solidFill>
                  <a:effectLst/>
                  <a:uLnTx/>
                  <a:uFillTx/>
                  <a:latin typeface="Open Sans"/>
                  <a:ea typeface="+mn-ea"/>
                  <a:cs typeface="+mn-cs"/>
                </a:rPr>
                <a:t>mejor</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Aprendemos los </a:t>
              </a:r>
              <a:r>
                <a:rPr kumimoji="0" lang="en-US" sz="2799" b="0" i="0" u="none" strike="noStrike" kern="1200" cap="none" spc="0" normalizeH="0" baseline="0" noProof="0" dirty="0" err="1">
                  <a:ln>
                    <a:noFill/>
                  </a:ln>
                  <a:solidFill>
                    <a:srgbClr val="FFFFFF"/>
                  </a:solidFill>
                  <a:effectLst/>
                  <a:uLnTx/>
                  <a:uFillTx/>
                  <a:latin typeface="Open Sans"/>
                  <a:ea typeface="+mn-ea"/>
                  <a:cs typeface="+mn-cs"/>
                </a:rPr>
                <a:t>comportamientos </a:t>
              </a:r>
              <a:r>
                <a:rPr kumimoji="0" lang="en-US" sz="2799" b="0" i="0" u="none" strike="noStrike" kern="1200" cap="none" spc="0" normalizeH="0" baseline="0" noProof="0" dirty="0">
                  <a:ln>
                    <a:noFill/>
                  </a:ln>
                  <a:solidFill>
                    <a:srgbClr val="FFFFFF"/>
                  </a:solidFill>
                  <a:effectLst/>
                  <a:uLnTx/>
                  <a:uFillTx/>
                  <a:latin typeface="Open Sans"/>
                  <a:ea typeface="+mn-ea"/>
                  <a:cs typeface="+mn-cs"/>
                </a:rPr>
                <a:t>de un miembro del equipo que tiene éxito y funciona bien</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err="1">
                  <a:ln>
                    <a:noFill/>
                  </a:ln>
                  <a:solidFill>
                    <a:srgbClr val="FFFFFF"/>
                  </a:solidFill>
                  <a:effectLst/>
                  <a:uLnTx/>
                  <a:uFillTx/>
                  <a:latin typeface="Open Sans"/>
                  <a:ea typeface="+mn-ea"/>
                  <a:cs typeface="+mn-cs"/>
                </a:rPr>
                <a:t>Identificamos </a:t>
              </a:r>
              <a:r>
                <a:rPr kumimoji="0" lang="en-US" sz="2799" b="0" i="0" u="none" strike="noStrike" kern="1200" cap="none" spc="0" normalizeH="0" baseline="0" noProof="0" dirty="0">
                  <a:ln>
                    <a:noFill/>
                  </a:ln>
                  <a:solidFill>
                    <a:srgbClr val="FFFFFF"/>
                  </a:solidFill>
                  <a:effectLst/>
                  <a:uLnTx/>
                  <a:uFillTx/>
                  <a:latin typeface="Open Sans"/>
                  <a:ea typeface="+mn-ea"/>
                  <a:cs typeface="+mn-cs"/>
                </a:rPr>
                <a:t>cambios en nuestro propio </a:t>
              </a:r>
              <a:r>
                <a:rPr kumimoji="0" lang="en-US" sz="2799" b="0" i="0" u="none" strike="noStrike" kern="1200" cap="none" spc="0" normalizeH="0" baseline="0" noProof="0" dirty="0" err="1">
                  <a:ln>
                    <a:noFill/>
                  </a:ln>
                  <a:solidFill>
                    <a:srgbClr val="FFFFFF"/>
                  </a:solidFill>
                  <a:effectLst/>
                  <a:uLnTx/>
                  <a:uFillTx/>
                  <a:latin typeface="Open Sans"/>
                  <a:ea typeface="+mn-ea"/>
                  <a:cs typeface="+mn-cs"/>
                </a:rPr>
                <a:t>comportamiento </a:t>
              </a:r>
              <a:r>
                <a:rPr kumimoji="0" lang="en-US" sz="2799" b="0" i="0" u="none" strike="noStrike" kern="1200" cap="none" spc="0" normalizeH="0" baseline="0" noProof="0" dirty="0">
                  <a:ln>
                    <a:noFill/>
                  </a:ln>
                  <a:solidFill>
                    <a:srgbClr val="FFFFFF"/>
                  </a:solidFill>
                  <a:effectLst/>
                  <a:uLnTx/>
                  <a:uFillTx/>
                  <a:latin typeface="Open Sans"/>
                  <a:ea typeface="+mn-ea"/>
                  <a:cs typeface="+mn-cs"/>
                </a:rPr>
                <a:t>que podemos poner en práctica para reforzar nuestro equipo.</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Somos más capaces de considerar el impacto de nuestro propio poder y privilegios en las interacciones y el trabajo en equipo, y de dejar espacio a los demás.</a:t>
              </a:r>
            </a:p>
          </p:txBody>
        </p:sp>
      </p:grpSp>
      <p:grpSp>
        <p:nvGrpSpPr>
          <p:cNvPr id="7" name="Group 7"/>
          <p:cNvGrpSpPr/>
          <p:nvPr/>
        </p:nvGrpSpPr>
        <p:grpSpPr>
          <a:xfrm>
            <a:off x="3454459" y="4248150"/>
            <a:ext cx="1790700" cy="1790700"/>
            <a:chOff x="0" y="0"/>
            <a:chExt cx="2387600" cy="2387600"/>
          </a:xfrm>
        </p:grpSpPr>
        <p:grpSp>
          <p:nvGrpSpPr>
            <p:cNvPr id="8" name="Group 8"/>
            <p:cNvGrpSpPr/>
            <p:nvPr/>
          </p:nvGrpSpPr>
          <p:grpSpPr>
            <a:xfrm>
              <a:off x="0" y="0"/>
              <a:ext cx="2387600" cy="23876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0" name="Picture 10"/>
            <p:cNvPicPr>
              <a:picLocks noChangeAspect="1"/>
            </p:cNvPicPr>
            <p:nvPr/>
          </p:nvPicPr>
          <p:blipFill>
            <a:blip r:embed="rId4"/>
            <a:srcRect/>
            <a:stretch>
              <a:fillRect/>
            </a:stretch>
          </p:blipFill>
          <p:spPr>
            <a:xfrm>
              <a:off x="273121" y="273121"/>
              <a:ext cx="1841357" cy="1841357"/>
            </a:xfrm>
            <a:prstGeom prst="rect">
              <a:avLst/>
            </a:prstGeom>
          </p:spPr>
        </p:pic>
      </p:grpSp>
    </p:spTree>
    <p:custDataLst>
      <p:tags r:id="rId1"/>
    </p:custDataLst>
    <p:extLst>
      <p:ext uri="{BB962C8B-B14F-4D97-AF65-F5344CB8AC3E}">
        <p14:creationId xmlns:p14="http://schemas.microsoft.com/office/powerpoint/2010/main" val="283572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2" name="AutoShape 2"/>
          <p:cNvSpPr/>
          <p:nvPr/>
        </p:nvSpPr>
        <p:spPr>
          <a:xfrm>
            <a:off x="6057700" y="1028700"/>
            <a:ext cx="95250" cy="8229600"/>
          </a:xfrm>
          <a:prstGeom prst="rect">
            <a:avLst/>
          </a:prstGeom>
          <a:solidFill>
            <a:srgbClr val="F5333F"/>
          </a:solidFill>
        </p:spPr>
      </p:sp>
      <p:grpSp>
        <p:nvGrpSpPr>
          <p:cNvPr id="3" name="Group 3"/>
          <p:cNvGrpSpPr/>
          <p:nvPr/>
        </p:nvGrpSpPr>
        <p:grpSpPr>
          <a:xfrm>
            <a:off x="7105450" y="2153920"/>
            <a:ext cx="10268150" cy="6420486"/>
            <a:chOff x="5" y="0"/>
            <a:chExt cx="10490733" cy="8560649"/>
          </a:xfrm>
        </p:grpSpPr>
        <p:sp>
          <p:nvSpPr>
            <p:cNvPr id="4" name="TextBox 4"/>
            <p:cNvSpPr txBox="1"/>
            <p:nvPr/>
          </p:nvSpPr>
          <p:spPr>
            <a:xfrm>
              <a:off x="5" y="0"/>
              <a:ext cx="10490728" cy="1470488"/>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144" normalizeH="0" baseline="0" noProof="0" dirty="0">
                  <a:ln>
                    <a:noFill/>
                  </a:ln>
                  <a:solidFill>
                    <a:srgbClr val="FFFFFF"/>
                  </a:solidFill>
                  <a:effectLst/>
                  <a:uLnTx/>
                  <a:uFillTx/>
                  <a:latin typeface="Montserrat Extra-Bold"/>
                  <a:ea typeface="+mn-ea"/>
                  <a:cs typeface="+mn-cs"/>
                </a:rPr>
                <a:t>MÓDULO 5</a:t>
              </a:r>
            </a:p>
          </p:txBody>
        </p:sp>
        <p:sp>
          <p:nvSpPr>
            <p:cNvPr id="6" name="TextBox 6"/>
            <p:cNvSpPr txBox="1"/>
            <p:nvPr/>
          </p:nvSpPr>
          <p:spPr>
            <a:xfrm>
              <a:off x="5" y="2563707"/>
              <a:ext cx="10490733" cy="5996942"/>
            </a:xfrm>
            <a:prstGeom prst="rect">
              <a:avLst/>
            </a:prstGeom>
          </p:spPr>
          <p:txBody>
            <a:bodyPr lIns="0" tIns="0" rIns="0" bIns="0" rtlCol="0" anchor="t">
              <a:spAutoFit/>
            </a:bodyPr>
            <a:lstStyle/>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Ponemos a prueba la mentalidad de crecimiento en un reto de equipo creativo</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Entendemos el valor de una mentalidad de crecimiento para </a:t>
              </a:r>
              <a:r>
                <a:rPr kumimoji="0" lang="en-US" sz="2799" b="0" i="0" u="none" strike="noStrike" kern="1200" cap="none" spc="0" normalizeH="0" baseline="0" noProof="0" dirty="0" err="1">
                  <a:ln>
                    <a:noFill/>
                  </a:ln>
                  <a:solidFill>
                    <a:srgbClr val="FFFFFF"/>
                  </a:solidFill>
                  <a:effectLst/>
                  <a:uLnTx/>
                  <a:uFillTx/>
                  <a:latin typeface="Open Sans"/>
                  <a:ea typeface="+mn-ea"/>
                  <a:cs typeface="+mn-cs"/>
                </a:rPr>
                <a:t>apoyar</a:t>
              </a:r>
              <a:r>
                <a:rPr kumimoji="0" lang="en-US" sz="2799" b="0" i="0" u="none" strike="noStrike" kern="1200" cap="none" spc="0" normalizeH="0" baseline="0" noProof="0" dirty="0">
                  <a:ln>
                    <a:noFill/>
                  </a:ln>
                  <a:solidFill>
                    <a:srgbClr val="FFFFFF"/>
                  </a:solidFill>
                  <a:effectLst/>
                  <a:uLnTx/>
                  <a:uFillTx/>
                  <a:latin typeface="Open Sans"/>
                  <a:ea typeface="+mn-ea"/>
                  <a:cs typeface="+mn-cs"/>
                </a:rPr>
                <a:t> </a:t>
              </a:r>
              <a:r>
                <a:rPr kumimoji="0" lang="en-US" sz="2799" b="0" i="0" u="none" strike="noStrike" kern="1200" cap="none" spc="0" normalizeH="0" baseline="0" noProof="0" dirty="0" err="1">
                  <a:ln>
                    <a:noFill/>
                  </a:ln>
                  <a:solidFill>
                    <a:srgbClr val="FFFFFF"/>
                  </a:solidFill>
                  <a:effectLst/>
                  <a:uLnTx/>
                  <a:uFillTx/>
                  <a:latin typeface="Open Sans"/>
                  <a:ea typeface="+mn-ea"/>
                  <a:cs typeface="+mn-cs"/>
                </a:rPr>
                <a:t>comportamiento</a:t>
              </a:r>
              <a:r>
                <a:rPr kumimoji="0" lang="en-US" sz="2799" b="0" i="0" u="none" strike="noStrike" kern="1200" cap="none" spc="0" normalizeH="0" baseline="0" noProof="0" dirty="0">
                  <a:ln>
                    <a:noFill/>
                  </a:ln>
                  <a:solidFill>
                    <a:srgbClr val="FFFFFF"/>
                  </a:solidFill>
                  <a:effectLst/>
                  <a:uLnTx/>
                  <a:uFillTx/>
                  <a:latin typeface="Open Sans"/>
                  <a:ea typeface="+mn-ea"/>
                  <a:cs typeface="+mn-cs"/>
                </a:rPr>
                <a:t> adaptables y ágiles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Hablaremos abiertamente de los fracasos y celebraremos los éxitos.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Seremos capaces de identificar nuestros puntos fuertes y nuestras áreas de mejora cuando trabajemos en equipo.</a:t>
              </a:r>
            </a:p>
          </p:txBody>
        </p:sp>
      </p:grpSp>
      <p:grpSp>
        <p:nvGrpSpPr>
          <p:cNvPr id="7" name="Group 7"/>
          <p:cNvGrpSpPr/>
          <p:nvPr/>
        </p:nvGrpSpPr>
        <p:grpSpPr>
          <a:xfrm>
            <a:off x="3454459" y="4248150"/>
            <a:ext cx="1790700" cy="1790700"/>
            <a:chOff x="0" y="0"/>
            <a:chExt cx="2387600" cy="2387600"/>
          </a:xfrm>
        </p:grpSpPr>
        <p:grpSp>
          <p:nvGrpSpPr>
            <p:cNvPr id="8" name="Group 8"/>
            <p:cNvGrpSpPr/>
            <p:nvPr/>
          </p:nvGrpSpPr>
          <p:grpSpPr>
            <a:xfrm>
              <a:off x="0" y="0"/>
              <a:ext cx="2387600" cy="23876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0" name="Picture 10"/>
            <p:cNvPicPr>
              <a:picLocks noChangeAspect="1"/>
            </p:cNvPicPr>
            <p:nvPr/>
          </p:nvPicPr>
          <p:blipFill>
            <a:blip r:embed="rId4"/>
            <a:srcRect/>
            <a:stretch>
              <a:fillRect/>
            </a:stretch>
          </p:blipFill>
          <p:spPr>
            <a:xfrm>
              <a:off x="273121" y="273121"/>
              <a:ext cx="1841357" cy="1841357"/>
            </a:xfrm>
            <a:prstGeom prst="rect">
              <a:avLst/>
            </a:prstGeom>
          </p:spPr>
        </p:pic>
      </p:grpSp>
    </p:spTree>
    <p:custDataLst>
      <p:tags r:id="rId1"/>
    </p:custDataLst>
    <p:extLst>
      <p:ext uri="{BB962C8B-B14F-4D97-AF65-F5344CB8AC3E}">
        <p14:creationId xmlns:p14="http://schemas.microsoft.com/office/powerpoint/2010/main" val="216486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2" name="AutoShape 2"/>
          <p:cNvSpPr/>
          <p:nvPr/>
        </p:nvSpPr>
        <p:spPr>
          <a:xfrm>
            <a:off x="6057700" y="1028700"/>
            <a:ext cx="95250" cy="8229600"/>
          </a:xfrm>
          <a:prstGeom prst="rect">
            <a:avLst/>
          </a:prstGeom>
          <a:solidFill>
            <a:srgbClr val="F5333F"/>
          </a:solidFill>
        </p:spPr>
      </p:sp>
      <p:grpSp>
        <p:nvGrpSpPr>
          <p:cNvPr id="3" name="Group 3"/>
          <p:cNvGrpSpPr/>
          <p:nvPr/>
        </p:nvGrpSpPr>
        <p:grpSpPr>
          <a:xfrm>
            <a:off x="6969486" y="1028700"/>
            <a:ext cx="10404105" cy="8020021"/>
            <a:chOff x="-138907" y="-1500293"/>
            <a:chExt cx="10629635" cy="10693360"/>
          </a:xfrm>
        </p:grpSpPr>
        <p:sp>
          <p:nvSpPr>
            <p:cNvPr id="4" name="TextBox 4"/>
            <p:cNvSpPr txBox="1"/>
            <p:nvPr/>
          </p:nvSpPr>
          <p:spPr>
            <a:xfrm>
              <a:off x="0" y="-1500293"/>
              <a:ext cx="10490728" cy="1470488"/>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144" normalizeH="0" baseline="0" noProof="0" dirty="0">
                  <a:ln>
                    <a:noFill/>
                  </a:ln>
                  <a:solidFill>
                    <a:srgbClr val="FFFFFF"/>
                  </a:solidFill>
                  <a:effectLst/>
                  <a:uLnTx/>
                  <a:uFillTx/>
                  <a:latin typeface="Montserrat Extra-Bold"/>
                  <a:ea typeface="+mn-ea"/>
                  <a:cs typeface="+mn-cs"/>
                </a:rPr>
                <a:t>MÓDULO 6</a:t>
              </a:r>
            </a:p>
          </p:txBody>
        </p:sp>
        <p:sp>
          <p:nvSpPr>
            <p:cNvPr id="6" name="TextBox 6"/>
            <p:cNvSpPr txBox="1"/>
            <p:nvPr/>
          </p:nvSpPr>
          <p:spPr>
            <a:xfrm>
              <a:off x="-138907" y="836507"/>
              <a:ext cx="10490733" cy="8356560"/>
            </a:xfrm>
            <a:prstGeom prst="rect">
              <a:avLst/>
            </a:prstGeom>
          </p:spPr>
          <p:txBody>
            <a:bodyPr lIns="0" tIns="0" rIns="0" bIns="0" rtlCol="0" anchor="t">
              <a:spAutoFit/>
            </a:bodyPr>
            <a:lstStyle/>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Open Sans"/>
                  <a:ea typeface="+mn-ea"/>
                  <a:cs typeface="+mn-cs"/>
                </a:rPr>
                <a:t>Tendremos conexiones sólidas con colegas en los que confiamos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Open Sans"/>
                  <a:ea typeface="+mn-ea"/>
                  <a:cs typeface="+mn-cs"/>
                </a:rPr>
                <a:t>Sabremos crear las condiciones para una mayor seguridad y agilidad en los equipos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Open Sans"/>
                  <a:ea typeface="+mn-ea"/>
                  <a:cs typeface="+mn-cs"/>
                </a:rPr>
                <a:t>Seremos audaces y capaces de ayudarnos mutuamente a ser </a:t>
              </a:r>
              <a:r>
                <a:rPr kumimoji="0" lang="en-US" sz="2400" b="0" i="0" u="none" strike="noStrike" kern="1200" cap="none" spc="0" normalizeH="0" baseline="0" noProof="0" dirty="0" err="1">
                  <a:ln>
                    <a:noFill/>
                  </a:ln>
                  <a:solidFill>
                    <a:srgbClr val="FFFFFF"/>
                  </a:solidFill>
                  <a:effectLst/>
                  <a:uLnTx/>
                  <a:uFillTx/>
                  <a:latin typeface="Open Sans"/>
                  <a:ea typeface="+mn-ea"/>
                  <a:cs typeface="+mn-cs"/>
                </a:rPr>
                <a:t>valientes</a:t>
              </a:r>
              <a:endParaRPr kumimoji="0" lang="en-US" sz="2400" b="0" i="0" u="none" strike="noStrike" kern="1200" cap="none" spc="0" normalizeH="0" baseline="0" noProof="0" dirty="0" err="1">
                <a:ln>
                  <a:noFill/>
                </a:ln>
                <a:solidFill>
                  <a:srgbClr val="FFFFFF"/>
                </a:solidFill>
                <a:effectLst/>
                <a:uLnTx/>
                <a:uFillTx/>
                <a:latin typeface="Open Sans"/>
                <a:ea typeface="Open Sans"/>
                <a:cs typeface="Open Sans"/>
              </a:endParaRP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Open Sans"/>
                  <a:ea typeface="+mn-ea"/>
                  <a:cs typeface="+mn-cs"/>
                </a:rPr>
                <a:t>Nos sentiremos seguros como líderes del </a:t>
              </a:r>
              <a:r>
                <a:rPr kumimoji="0" lang="en-US" sz="2400" b="0" i="0" u="none" strike="noStrike" kern="1200" cap="none" spc="0" normalizeH="0" baseline="0" noProof="0" dirty="0" err="1">
                  <a:ln>
                    <a:noFill/>
                  </a:ln>
                  <a:solidFill>
                    <a:srgbClr val="FFFFFF"/>
                  </a:solidFill>
                  <a:effectLst/>
                  <a:uLnTx/>
                  <a:uFillTx/>
                  <a:latin typeface="Open Sans"/>
                  <a:ea typeface="+mn-ea"/>
                  <a:cs typeface="+mn-cs"/>
                </a:rPr>
                <a:t>aprendizaje</a:t>
              </a:r>
              <a:r>
                <a:rPr kumimoji="0" lang="en-US" sz="2400" b="0" i="0" u="none" strike="noStrike" kern="1200" cap="none" spc="0" normalizeH="0" baseline="0" noProof="0" dirty="0">
                  <a:ln>
                    <a:noFill/>
                  </a:ln>
                  <a:solidFill>
                    <a:srgbClr val="FFFFFF"/>
                  </a:solidFill>
                  <a:effectLst/>
                  <a:uLnTx/>
                  <a:uFillTx/>
                  <a:latin typeface="Open Sans"/>
                  <a:ea typeface="+mn-ea"/>
                  <a:cs typeface="+mn-cs"/>
                </a:rPr>
                <a:t> </a:t>
              </a:r>
              <a:endParaRPr kumimoji="0" lang="en-US" sz="2400" b="0" i="0" u="none" strike="noStrike" kern="1200" cap="none" spc="0" normalizeH="0" baseline="0" noProof="0" dirty="0">
                <a:ln>
                  <a:noFill/>
                </a:ln>
                <a:solidFill>
                  <a:srgbClr val="FFFFFF"/>
                </a:solidFill>
                <a:effectLst/>
                <a:uLnTx/>
                <a:uFillTx/>
                <a:latin typeface="Open Sans"/>
                <a:ea typeface="Open Sans"/>
                <a:cs typeface="Open Sans"/>
              </a:endParaRP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Open Sans"/>
                  <a:ea typeface="+mn-ea"/>
                  <a:cs typeface="+mn-cs"/>
                </a:rPr>
                <a:t>Reconoceremos el cambio individual que se ha producido y lo apreciaremos con los demás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Open Sans"/>
                  <a:ea typeface="+mn-ea"/>
                  <a:cs typeface="+mn-cs"/>
                </a:rPr>
                <a:t>Nos comprometeremos a seguir practicando el liderazgo personal con el apoyo de los hábitos de aprendizaje que hemos desarrollado</a:t>
              </a:r>
            </a:p>
            <a:p>
              <a:pPr marL="0" marR="0" lvl="0" indent="0" algn="l" defTabSz="914400" rtl="0" eaLnBrk="1" fontAlgn="auto" latinLnBrk="0" hangingPunct="1">
                <a:lnSpc>
                  <a:spcPts val="4199"/>
                </a:lnSpc>
                <a:spcBef>
                  <a:spcPts val="0"/>
                </a:spcBef>
                <a:spcAft>
                  <a:spcPts val="0"/>
                </a:spcAft>
                <a:buClrTx/>
                <a:buSzTx/>
                <a:buFontTx/>
                <a:buNone/>
                <a:tabLst/>
                <a:defRPr/>
              </a:pPr>
              <a:endParaRPr kumimoji="0" lang="en-US" sz="2799"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7" name="Group 7"/>
          <p:cNvGrpSpPr/>
          <p:nvPr/>
        </p:nvGrpSpPr>
        <p:grpSpPr>
          <a:xfrm>
            <a:off x="3454459" y="4248150"/>
            <a:ext cx="1790700" cy="1790700"/>
            <a:chOff x="0" y="0"/>
            <a:chExt cx="2387600" cy="2387600"/>
          </a:xfrm>
        </p:grpSpPr>
        <p:grpSp>
          <p:nvGrpSpPr>
            <p:cNvPr id="8" name="Group 8"/>
            <p:cNvGrpSpPr/>
            <p:nvPr/>
          </p:nvGrpSpPr>
          <p:grpSpPr>
            <a:xfrm>
              <a:off x="0" y="0"/>
              <a:ext cx="2387600" cy="23876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0" name="Picture 10"/>
            <p:cNvPicPr>
              <a:picLocks noChangeAspect="1"/>
            </p:cNvPicPr>
            <p:nvPr/>
          </p:nvPicPr>
          <p:blipFill>
            <a:blip r:embed="rId4"/>
            <a:srcRect/>
            <a:stretch>
              <a:fillRect/>
            </a:stretch>
          </p:blipFill>
          <p:spPr>
            <a:xfrm>
              <a:off x="273121" y="273121"/>
              <a:ext cx="1841357" cy="1841357"/>
            </a:xfrm>
            <a:prstGeom prst="rect">
              <a:avLst/>
            </a:prstGeom>
          </p:spPr>
        </p:pic>
      </p:grpSp>
    </p:spTree>
    <p:custDataLst>
      <p:tags r:id="rId1"/>
    </p:custDataLst>
    <p:extLst>
      <p:ext uri="{BB962C8B-B14F-4D97-AF65-F5344CB8AC3E}">
        <p14:creationId xmlns:p14="http://schemas.microsoft.com/office/powerpoint/2010/main" val="47057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057700" y="1028700"/>
            <a:ext cx="95250" cy="8229600"/>
          </a:xfrm>
          <a:prstGeom prst="rect">
            <a:avLst/>
          </a:prstGeom>
          <a:solidFill>
            <a:srgbClr val="F5333F"/>
          </a:solidFill>
        </p:spPr>
      </p:sp>
      <p:grpSp>
        <p:nvGrpSpPr>
          <p:cNvPr id="3" name="Group 3"/>
          <p:cNvGrpSpPr/>
          <p:nvPr/>
        </p:nvGrpSpPr>
        <p:grpSpPr>
          <a:xfrm>
            <a:off x="7068916" y="900071"/>
            <a:ext cx="10630100" cy="2120132"/>
            <a:chOff x="5" y="0"/>
            <a:chExt cx="22022040" cy="2826844"/>
          </a:xfrm>
        </p:grpSpPr>
        <p:sp>
          <p:nvSpPr>
            <p:cNvPr id="4" name="TextBox 4"/>
            <p:cNvSpPr txBox="1"/>
            <p:nvPr/>
          </p:nvSpPr>
          <p:spPr>
            <a:xfrm>
              <a:off x="5" y="0"/>
              <a:ext cx="10490729" cy="2826844"/>
            </a:xfrm>
            <a:prstGeom prst="rect">
              <a:avLst/>
            </a:prstGeom>
          </p:spPr>
          <p:txBody>
            <a:bodyPr lIns="0" tIns="0" rIns="0" bIns="0" rtlCol="0" anchor="t">
              <a:spAutoFit/>
            </a:bodyPr>
            <a:lstStyle/>
            <a:p>
              <a:pPr>
                <a:lnSpc>
                  <a:spcPts val="8640"/>
                </a:lnSpc>
              </a:pPr>
              <a:r>
                <a:rPr lang="en-US" sz="5400" spc="-144" dirty="0">
                  <a:solidFill>
                    <a:srgbClr val="002060"/>
                  </a:solidFill>
                  <a:latin typeface="Montserrat Extra-Bold"/>
                </a:rPr>
                <a:t>EN CADA MÓDULO</a:t>
              </a:r>
            </a:p>
          </p:txBody>
        </p:sp>
        <p:sp>
          <p:nvSpPr>
            <p:cNvPr id="5" name="TextBox 5"/>
            <p:cNvSpPr txBox="1"/>
            <p:nvPr/>
          </p:nvSpPr>
          <p:spPr>
            <a:xfrm>
              <a:off x="11531312" y="1903010"/>
              <a:ext cx="10490733" cy="728320"/>
            </a:xfrm>
            <a:prstGeom prst="rect">
              <a:avLst/>
            </a:prstGeom>
          </p:spPr>
          <p:txBody>
            <a:bodyPr lIns="0" tIns="0" rIns="0" bIns="0" rtlCol="0" anchor="t">
              <a:spAutoFit/>
            </a:bodyPr>
            <a:lstStyle/>
            <a:p>
              <a:pPr>
                <a:lnSpc>
                  <a:spcPts val="4759"/>
                </a:lnSpc>
              </a:pPr>
              <a:r>
                <a:rPr lang="en-US" sz="3399" spc="271" dirty="0">
                  <a:solidFill>
                    <a:srgbClr val="002060"/>
                  </a:solidFill>
                  <a:latin typeface="Montserrat Classic Bold"/>
                </a:rPr>
                <a:t>1,5-2 HORAS</a:t>
              </a:r>
            </a:p>
          </p:txBody>
        </p:sp>
      </p:grpSp>
      <p:grpSp>
        <p:nvGrpSpPr>
          <p:cNvPr id="7" name="Group 7"/>
          <p:cNvGrpSpPr/>
          <p:nvPr/>
        </p:nvGrpSpPr>
        <p:grpSpPr>
          <a:xfrm>
            <a:off x="3454459" y="4248150"/>
            <a:ext cx="1790700" cy="1790700"/>
            <a:chOff x="0" y="0"/>
            <a:chExt cx="2387600" cy="2387600"/>
          </a:xfrm>
        </p:grpSpPr>
        <p:grpSp>
          <p:nvGrpSpPr>
            <p:cNvPr id="8" name="Group 8"/>
            <p:cNvGrpSpPr/>
            <p:nvPr/>
          </p:nvGrpSpPr>
          <p:grpSpPr>
            <a:xfrm>
              <a:off x="0" y="0"/>
              <a:ext cx="2387600" cy="23876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0" name="Picture 10"/>
            <p:cNvPicPr>
              <a:picLocks noChangeAspect="1"/>
            </p:cNvPicPr>
            <p:nvPr/>
          </p:nvPicPr>
          <p:blipFill>
            <a:blip r:embed="rId4"/>
            <a:srcRect/>
            <a:stretch>
              <a:fillRect/>
            </a:stretch>
          </p:blipFill>
          <p:spPr>
            <a:xfrm>
              <a:off x="273121" y="273121"/>
              <a:ext cx="1841357" cy="1841357"/>
            </a:xfrm>
            <a:prstGeom prst="rect">
              <a:avLst/>
            </a:prstGeom>
          </p:spPr>
        </p:pic>
      </p:gr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522D0E94-BFE2-1937-E076-56E6C8A8E138}"/>
                  </a:ext>
                </a:extLst>
              </p14:cNvPr>
              <p14:cNvContentPartPr/>
              <p14:nvPr/>
            </p14:nvContentPartPr>
            <p14:xfrm>
              <a:off x="6343450" y="3238500"/>
              <a:ext cx="11030150" cy="5958697"/>
            </p14:xfrm>
          </p:contentPart>
        </mc:Choice>
        <mc:Fallback xmlns:a16="http://schemas.microsoft.com/office/drawing/2014/main" xmlns="">
          <p:pic>
            <p:nvPicPr>
              <p:cNvPr id="11" name="Ink 10">
                <a:extLst>
                  <a:ext uri="{FF2B5EF4-FFF2-40B4-BE49-F238E27FC236}">
                    <a16:creationId xmlns:a16="http://schemas.microsoft.com/office/drawing/2014/main" id="{522D0E94-BFE2-1937-E076-56E6C8A8E138}"/>
                  </a:ext>
                </a:extLst>
              </p:cNvPr>
              <p:cNvPicPr/>
              <p:nvPr/>
            </p:nvPicPr>
            <p:blipFill>
              <a:blip r:embed="rId6"/>
              <a:stretch>
                <a:fillRect/>
              </a:stretch>
            </p:blipFill>
            <p:spPr>
              <a:xfrm>
                <a:off x="6307450" y="3202500"/>
                <a:ext cx="11101791" cy="6030337"/>
              </a:xfrm>
              <a:prstGeom prst="rect">
                <a:avLst/>
              </a:prstGeom>
            </p:spPr>
          </p:pic>
        </mc:Fallback>
      </mc:AlternateContent>
      <p:sp>
        <p:nvSpPr>
          <p:cNvPr id="12" name="TextBox 5">
            <a:extLst>
              <a:ext uri="{FF2B5EF4-FFF2-40B4-BE49-F238E27FC236}">
                <a16:creationId xmlns:a16="http://schemas.microsoft.com/office/drawing/2014/main" id="{18C1F388-3F66-FF81-B765-0D005F779EF3}"/>
              </a:ext>
            </a:extLst>
          </p:cNvPr>
          <p:cNvSpPr txBox="1"/>
          <p:nvPr/>
        </p:nvSpPr>
        <p:spPr>
          <a:xfrm>
            <a:off x="6787200" y="7907454"/>
            <a:ext cx="2128200" cy="546240"/>
          </a:xfrm>
          <a:prstGeom prst="rect">
            <a:avLst/>
          </a:prstGeom>
        </p:spPr>
        <p:txBody>
          <a:bodyPr wrap="square" lIns="0" tIns="0" rIns="0" bIns="0" rtlCol="0" anchor="t">
            <a:spAutoFit/>
          </a:bodyPr>
          <a:lstStyle/>
          <a:p>
            <a:pPr>
              <a:lnSpc>
                <a:spcPts val="4759"/>
              </a:lnSpc>
            </a:pPr>
            <a:r>
              <a:rPr lang="en-US" sz="3399" spc="271" dirty="0">
                <a:solidFill>
                  <a:srgbClr val="002060"/>
                </a:solidFill>
                <a:latin typeface="Montserrat Classic Bold"/>
              </a:rPr>
              <a:t>FUENTE</a:t>
            </a:r>
          </a:p>
        </p:txBody>
      </p:sp>
      <p:sp>
        <p:nvSpPr>
          <p:cNvPr id="13" name="TextBox 5">
            <a:extLst>
              <a:ext uri="{FF2B5EF4-FFF2-40B4-BE49-F238E27FC236}">
                <a16:creationId xmlns:a16="http://schemas.microsoft.com/office/drawing/2014/main" id="{3C901161-B3CD-C58A-6F4F-BE92C7A00C5A}"/>
              </a:ext>
            </a:extLst>
          </p:cNvPr>
          <p:cNvSpPr txBox="1"/>
          <p:nvPr/>
        </p:nvSpPr>
        <p:spPr>
          <a:xfrm>
            <a:off x="10082900" y="3642341"/>
            <a:ext cx="3785500" cy="546240"/>
          </a:xfrm>
          <a:prstGeom prst="rect">
            <a:avLst/>
          </a:prstGeom>
        </p:spPr>
        <p:txBody>
          <a:bodyPr wrap="square" lIns="0" tIns="0" rIns="0" bIns="0" rtlCol="0" anchor="t">
            <a:spAutoFit/>
          </a:bodyPr>
          <a:lstStyle/>
          <a:p>
            <a:pPr>
              <a:lnSpc>
                <a:spcPts val="4759"/>
              </a:lnSpc>
            </a:pPr>
            <a:r>
              <a:rPr lang="en-US" sz="3399" spc="271" dirty="0">
                <a:solidFill>
                  <a:srgbClr val="002060"/>
                </a:solidFill>
                <a:latin typeface="Montserrat Classic Bold"/>
              </a:rPr>
              <a:t>HERRAMIENTA</a:t>
            </a:r>
          </a:p>
        </p:txBody>
      </p:sp>
      <p:sp>
        <p:nvSpPr>
          <p:cNvPr id="14" name="TextBox 13">
            <a:extLst>
              <a:ext uri="{FF2B5EF4-FFF2-40B4-BE49-F238E27FC236}">
                <a16:creationId xmlns:a16="http://schemas.microsoft.com/office/drawing/2014/main" id="{A78363A1-DDE3-68D3-7639-90EA4E7B00EA}"/>
              </a:ext>
            </a:extLst>
          </p:cNvPr>
          <p:cNvSpPr txBox="1"/>
          <p:nvPr/>
        </p:nvSpPr>
        <p:spPr>
          <a:xfrm>
            <a:off x="6787200" y="8422901"/>
            <a:ext cx="5029000" cy="830997"/>
          </a:xfrm>
          <a:prstGeom prst="rect">
            <a:avLst/>
          </a:prstGeom>
          <a:noFill/>
        </p:spPr>
        <p:txBody>
          <a:bodyPr wrap="square">
            <a:spAutoFit/>
          </a:bodyPr>
          <a:lstStyle/>
          <a:p>
            <a:pPr marL="342900" indent="-342900" algn="l">
              <a:buFont typeface="Arial" panose="020B0604020202020204" pitchFamily="34" charset="0"/>
              <a:buChar char="•"/>
            </a:pPr>
            <a:r>
              <a:rPr lang="en-GB" sz="2400" dirty="0">
                <a:solidFill>
                  <a:srgbClr val="444444"/>
                </a:solidFill>
                <a:latin typeface="Open Sans" panose="020B0606030504020204" pitchFamily="34" charset="0"/>
                <a:ea typeface="Open Sans" panose="020B0606030504020204" pitchFamily="34" charset="0"/>
                <a:cs typeface="Open Sans" panose="020B0606030504020204" pitchFamily="34" charset="0"/>
              </a:rPr>
              <a:t>Registro en el </a:t>
            </a:r>
            <a:r>
              <a:rPr lang="en-GB" sz="2400" dirty="0" err="1">
                <a:solidFill>
                  <a:srgbClr val="444444"/>
                </a:solidFill>
                <a:latin typeface="Open Sans" panose="020B0606030504020204" pitchFamily="34" charset="0"/>
                <a:ea typeface="Open Sans" panose="020B0606030504020204" pitchFamily="34" charset="0"/>
                <a:cs typeface="Open Sans" panose="020B0606030504020204" pitchFamily="34" charset="0"/>
              </a:rPr>
              <a:t>espacio de aprendizaje</a:t>
            </a:r>
            <a:endParaRPr lang="en-GB" sz="2400" dirty="0">
              <a:solidFill>
                <a:srgbClr val="44444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GB" sz="2400" dirty="0" err="1">
                <a:solidFill>
                  <a:srgbClr val="444444"/>
                </a:solidFill>
                <a:latin typeface="Open Sans" panose="020B0606030504020204" pitchFamily="34" charset="0"/>
                <a:ea typeface="Open Sans" panose="020B0606030504020204" pitchFamily="34" charset="0"/>
                <a:cs typeface="Open Sans" panose="020B0606030504020204" pitchFamily="34" charset="0"/>
              </a:rPr>
              <a:t>Presentar y explorar la idea</a:t>
            </a:r>
            <a:endParaRPr lang="en-GB" sz="2400" dirty="0">
              <a:solidFill>
                <a:srgbClr val="44444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2D822D6B-0916-7F84-8344-50D474FA335D}"/>
              </a:ext>
            </a:extLst>
          </p:cNvPr>
          <p:cNvSpPr txBox="1"/>
          <p:nvPr/>
        </p:nvSpPr>
        <p:spPr>
          <a:xfrm>
            <a:off x="10082900" y="4175854"/>
            <a:ext cx="4495800" cy="1569660"/>
          </a:xfrm>
          <a:prstGeom prst="rect">
            <a:avLst/>
          </a:prstGeom>
          <a:noFill/>
        </p:spPr>
        <p:txBody>
          <a:bodyPr wrap="square">
            <a:spAutoFit/>
          </a:bodyPr>
          <a:lstStyle/>
          <a:p>
            <a:pPr marL="342900" indent="-342900">
              <a:buFont typeface="Arial" panose="020B0604020202020204" pitchFamily="34" charset="0"/>
              <a:buChar char="•"/>
            </a:pPr>
            <a:r>
              <a:rPr lang="en-GB" sz="2400" dirty="0" err="1">
                <a:solidFill>
                  <a:srgbClr val="444444"/>
                </a:solidFill>
                <a:latin typeface="Open Sans" panose="020B0606030504020204" pitchFamily="34" charset="0"/>
                <a:ea typeface="Open Sans" panose="020B0606030504020204" pitchFamily="34" charset="0"/>
                <a:cs typeface="Open Sans" panose="020B0606030504020204" pitchFamily="34" charset="0"/>
              </a:rPr>
              <a:t>Probar la herramienta</a:t>
            </a:r>
            <a:endParaRPr lang="en-GB" sz="2400" dirty="0">
              <a:solidFill>
                <a:srgbClr val="44444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400" dirty="0">
                <a:solidFill>
                  <a:srgbClr val="444444"/>
                </a:solidFill>
                <a:latin typeface="Open Sans" panose="020B0606030504020204" pitchFamily="34" charset="0"/>
                <a:ea typeface="Open Sans" panose="020B0606030504020204" pitchFamily="34" charset="0"/>
                <a:cs typeface="Open Sans" panose="020B0606030504020204" pitchFamily="34" charset="0"/>
              </a:rPr>
              <a:t>Dar vida a una idea en su contexto y entorno </a:t>
            </a:r>
          </a:p>
        </p:txBody>
      </p:sp>
      <p:sp>
        <p:nvSpPr>
          <p:cNvPr id="17" name="TextBox 16">
            <a:extLst>
              <a:ext uri="{FF2B5EF4-FFF2-40B4-BE49-F238E27FC236}">
                <a16:creationId xmlns:a16="http://schemas.microsoft.com/office/drawing/2014/main" id="{31279086-BF0F-F877-14EB-06CF16808438}"/>
              </a:ext>
            </a:extLst>
          </p:cNvPr>
          <p:cNvSpPr txBox="1"/>
          <p:nvPr/>
        </p:nvSpPr>
        <p:spPr>
          <a:xfrm>
            <a:off x="12846485" y="7314906"/>
            <a:ext cx="4495800" cy="1938992"/>
          </a:xfrm>
          <a:prstGeom prst="rect">
            <a:avLst/>
          </a:prstGeom>
          <a:noFill/>
        </p:spPr>
        <p:txBody>
          <a:bodyPr wrap="square">
            <a:spAutoFit/>
          </a:bodyPr>
          <a:lstStyle/>
          <a:p>
            <a:pPr marL="342900" indent="-342900">
              <a:buFont typeface="Arial" panose="020B0604020202020204" pitchFamily="34" charset="0"/>
              <a:buChar char="•"/>
            </a:pPr>
            <a:r>
              <a:rPr lang="en-GB" sz="2400" dirty="0" err="1">
                <a:solidFill>
                  <a:srgbClr val="444444"/>
                </a:solidFill>
                <a:latin typeface="Open Sans" panose="020B0606030504020204" pitchFamily="34" charset="0"/>
                <a:ea typeface="Open Sans" panose="020B0606030504020204" pitchFamily="34" charset="0"/>
                <a:cs typeface="Open Sans" panose="020B0606030504020204" pitchFamily="34" charset="0"/>
              </a:rPr>
              <a:t>Reflexión</a:t>
            </a:r>
            <a:endParaRPr lang="en-GB" sz="2400" dirty="0">
              <a:solidFill>
                <a:srgbClr val="44444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400" dirty="0" err="1">
                <a:solidFill>
                  <a:srgbClr val="444444"/>
                </a:solidFill>
                <a:latin typeface="Open Sans" panose="020B0606030504020204" pitchFamily="34" charset="0"/>
                <a:ea typeface="Open Sans" panose="020B0606030504020204" pitchFamily="34" charset="0"/>
                <a:cs typeface="Open Sans" panose="020B0606030504020204" pitchFamily="34" charset="0"/>
              </a:rPr>
              <a:t>Ejercicios de seguimiento para individuos y equipos antes del siguiente módulo</a:t>
            </a:r>
            <a:endParaRPr lang="en-GB" sz="2400" dirty="0">
              <a:solidFill>
                <a:srgbClr val="444444"/>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400" dirty="0" err="1">
                <a:solidFill>
                  <a:srgbClr val="444444"/>
                </a:solidFill>
                <a:latin typeface="Open Sans" panose="020B0606030504020204" pitchFamily="34" charset="0"/>
                <a:ea typeface="Open Sans" panose="020B0606030504020204" pitchFamily="34" charset="0"/>
                <a:cs typeface="Open Sans" panose="020B0606030504020204" pitchFamily="34" charset="0"/>
              </a:rPr>
              <a:t>Enlaces y consejos</a:t>
            </a:r>
            <a:endParaRPr lang="en-GB" sz="2400" dirty="0">
              <a:solidFill>
                <a:srgbClr val="44444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5">
            <a:extLst>
              <a:ext uri="{FF2B5EF4-FFF2-40B4-BE49-F238E27FC236}">
                <a16:creationId xmlns:a16="http://schemas.microsoft.com/office/drawing/2014/main" id="{F308710C-BE1D-45E2-FD4C-7DDC68FEAC34}"/>
              </a:ext>
            </a:extLst>
          </p:cNvPr>
          <p:cNvSpPr txBox="1"/>
          <p:nvPr/>
        </p:nvSpPr>
        <p:spPr>
          <a:xfrm>
            <a:off x="11963400" y="6768666"/>
            <a:ext cx="4343400" cy="546240"/>
          </a:xfrm>
          <a:prstGeom prst="rect">
            <a:avLst/>
          </a:prstGeom>
        </p:spPr>
        <p:txBody>
          <a:bodyPr wrap="square" lIns="0" tIns="0" rIns="0" bIns="0" rtlCol="0" anchor="t">
            <a:spAutoFit/>
          </a:bodyPr>
          <a:lstStyle/>
          <a:p>
            <a:pPr algn="ctr">
              <a:lnSpc>
                <a:spcPts val="4759"/>
              </a:lnSpc>
            </a:pPr>
            <a:r>
              <a:rPr lang="en-US" sz="3399" spc="271" dirty="0">
                <a:solidFill>
                  <a:srgbClr val="002060"/>
                </a:solidFill>
                <a:latin typeface="Montserrat Classic Bold"/>
              </a:rPr>
              <a:t>ATERRIZACION</a:t>
            </a:r>
          </a:p>
        </p:txBody>
      </p:sp>
    </p:spTree>
    <p:custDataLst>
      <p:tags r:id="rId1"/>
    </p:custDataLst>
    <p:extLst>
      <p:ext uri="{BB962C8B-B14F-4D97-AF65-F5344CB8AC3E}">
        <p14:creationId xmlns:p14="http://schemas.microsoft.com/office/powerpoint/2010/main" val="305826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27835" y="1918945"/>
            <a:ext cx="7000610" cy="1345357"/>
            <a:chOff x="0" y="0"/>
            <a:chExt cx="5420212" cy="1041641"/>
          </a:xfrm>
        </p:grpSpPr>
        <p:sp>
          <p:nvSpPr>
            <p:cNvPr id="3" name="Freeform 3"/>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011E41"/>
            </a:solidFill>
          </p:spPr>
          <p:txBody>
            <a:bodyPr/>
            <a:lstStyle/>
            <a:p>
              <a:endParaRPr lang="fi-FI" dirty="0"/>
            </a:p>
          </p:txBody>
        </p:sp>
      </p:grpSp>
      <p:sp>
        <p:nvSpPr>
          <p:cNvPr id="4" name="TextBox 4"/>
          <p:cNvSpPr txBox="1"/>
          <p:nvPr/>
        </p:nvSpPr>
        <p:spPr>
          <a:xfrm>
            <a:off x="9795179" y="2290633"/>
            <a:ext cx="5976140" cy="573405"/>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ct val="0"/>
              </a:spcBef>
              <a:spcAft>
                <a:spcPts val="0"/>
              </a:spcAft>
              <a:buClrTx/>
              <a:buSzTx/>
              <a:buFontTx/>
              <a:buNone/>
              <a:tabLst/>
              <a:defRPr/>
            </a:pPr>
            <a:r>
              <a:rPr kumimoji="0" lang="en-US" sz="3600" b="0" i="0" u="none" strike="noStrike" kern="1200" cap="none" spc="0" normalizeH="0" baseline="0" noProof="0" dirty="0" err="1">
                <a:ln>
                  <a:noFill/>
                </a:ln>
                <a:solidFill>
                  <a:srgbClr val="E6E7E2"/>
                </a:solidFill>
                <a:effectLst/>
                <a:uLnTx/>
                <a:uFillTx/>
                <a:latin typeface="Open Sans"/>
                <a:ea typeface="+mn-ea"/>
                <a:cs typeface="+mn-cs"/>
              </a:rPr>
              <a:t>Aprendemos haciendo</a:t>
            </a:r>
            <a:endParaRPr kumimoji="0" lang="en-US" sz="3600" b="0" i="0" u="none" strike="noStrike" kern="1200" cap="none" spc="0" normalizeH="0" baseline="0" noProof="0" dirty="0">
              <a:ln>
                <a:noFill/>
              </a:ln>
              <a:solidFill>
                <a:srgbClr val="E6E7E2"/>
              </a:solidFill>
              <a:effectLst/>
              <a:uLnTx/>
              <a:uFillTx/>
              <a:latin typeface="Open Sans"/>
              <a:ea typeface="+mn-ea"/>
              <a:cs typeface="+mn-cs"/>
            </a:endParaRPr>
          </a:p>
        </p:txBody>
      </p:sp>
      <p:grpSp>
        <p:nvGrpSpPr>
          <p:cNvPr id="5" name="Group 5"/>
          <p:cNvGrpSpPr/>
          <p:nvPr/>
        </p:nvGrpSpPr>
        <p:grpSpPr>
          <a:xfrm>
            <a:off x="9327835" y="3664714"/>
            <a:ext cx="7000610" cy="1345357"/>
            <a:chOff x="0" y="0"/>
            <a:chExt cx="5420212" cy="1041641"/>
          </a:xfrm>
        </p:grpSpPr>
        <p:sp>
          <p:nvSpPr>
            <p:cNvPr id="6" name="Freeform 6"/>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011E41"/>
            </a:solidFill>
          </p:spPr>
        </p:sp>
      </p:grpSp>
      <p:sp>
        <p:nvSpPr>
          <p:cNvPr id="7" name="TextBox 7"/>
          <p:cNvSpPr txBox="1"/>
          <p:nvPr/>
        </p:nvSpPr>
        <p:spPr>
          <a:xfrm>
            <a:off x="9795179" y="3820283"/>
            <a:ext cx="5976140" cy="1173911"/>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E6E7E2"/>
                </a:solidFill>
                <a:effectLst/>
                <a:uLnTx/>
                <a:uFillTx/>
                <a:latin typeface="Open Sans"/>
                <a:ea typeface="+mn-ea"/>
                <a:cs typeface="+mn-cs"/>
              </a:rPr>
              <a:t>Conexión con </a:t>
            </a:r>
            <a:r>
              <a:rPr lang="en-US" sz="3600" dirty="0" err="1">
                <a:solidFill>
                  <a:srgbClr val="E6E7E2"/>
                </a:solidFill>
                <a:latin typeface="Open Sans"/>
              </a:rPr>
              <a:t>el</a:t>
            </a:r>
            <a:r>
              <a:rPr lang="en-US" sz="3600" dirty="0">
                <a:solidFill>
                  <a:srgbClr val="E6E7E2"/>
                </a:solidFill>
                <a:latin typeface="Open Sans"/>
              </a:rPr>
              <a:t> context </a:t>
            </a:r>
            <a:r>
              <a:rPr lang="en-US" sz="3600" dirty="0" err="1">
                <a:solidFill>
                  <a:srgbClr val="E6E7E2"/>
                </a:solidFill>
                <a:latin typeface="Open Sans"/>
              </a:rPr>
              <a:t>propio</a:t>
            </a:r>
            <a:endParaRPr kumimoji="0" lang="en-US" sz="3600" b="0" i="0" u="none" strike="noStrike" kern="1200" cap="none" spc="0" normalizeH="0" baseline="0" noProof="0" dirty="0">
              <a:ln>
                <a:noFill/>
              </a:ln>
              <a:solidFill>
                <a:srgbClr val="E6E7E2"/>
              </a:solidFill>
              <a:effectLst/>
              <a:uLnTx/>
              <a:uFillTx/>
              <a:latin typeface="Open Sans"/>
              <a:ea typeface="+mn-ea"/>
              <a:cs typeface="+mn-cs"/>
            </a:endParaRPr>
          </a:p>
        </p:txBody>
      </p:sp>
      <p:grpSp>
        <p:nvGrpSpPr>
          <p:cNvPr id="8" name="Group 8"/>
          <p:cNvGrpSpPr/>
          <p:nvPr/>
        </p:nvGrpSpPr>
        <p:grpSpPr>
          <a:xfrm>
            <a:off x="9327835" y="5410483"/>
            <a:ext cx="7000610" cy="1345357"/>
            <a:chOff x="0" y="0"/>
            <a:chExt cx="5420212" cy="1041641"/>
          </a:xfrm>
        </p:grpSpPr>
        <p:sp>
          <p:nvSpPr>
            <p:cNvPr id="9" name="Freeform 9"/>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011E41"/>
            </a:solidFill>
          </p:spPr>
        </p:sp>
      </p:grpSp>
      <p:sp>
        <p:nvSpPr>
          <p:cNvPr id="10" name="TextBox 10"/>
          <p:cNvSpPr txBox="1"/>
          <p:nvPr/>
        </p:nvSpPr>
        <p:spPr>
          <a:xfrm>
            <a:off x="9795179" y="5782171"/>
            <a:ext cx="5976140" cy="573405"/>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E6E7E2"/>
                </a:solidFill>
                <a:effectLst/>
                <a:uLnTx/>
                <a:uFillTx/>
                <a:latin typeface="Open Sans"/>
                <a:ea typeface="+mn-ea"/>
                <a:cs typeface="+mn-cs"/>
              </a:rPr>
              <a:t>Llevar un diario</a:t>
            </a:r>
          </a:p>
        </p:txBody>
      </p:sp>
      <p:grpSp>
        <p:nvGrpSpPr>
          <p:cNvPr id="11" name="Group 11"/>
          <p:cNvGrpSpPr/>
          <p:nvPr/>
        </p:nvGrpSpPr>
        <p:grpSpPr>
          <a:xfrm>
            <a:off x="9327835" y="7156252"/>
            <a:ext cx="7000610" cy="1345357"/>
            <a:chOff x="0" y="0"/>
            <a:chExt cx="5420212" cy="1041641"/>
          </a:xfrm>
        </p:grpSpPr>
        <p:sp>
          <p:nvSpPr>
            <p:cNvPr id="12" name="Freeform 12"/>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011E41"/>
            </a:solidFill>
          </p:spPr>
        </p:sp>
      </p:grpSp>
      <p:sp>
        <p:nvSpPr>
          <p:cNvPr id="13" name="TextBox 13"/>
          <p:cNvSpPr txBox="1"/>
          <p:nvPr/>
        </p:nvSpPr>
        <p:spPr>
          <a:xfrm>
            <a:off x="9795179" y="7293632"/>
            <a:ext cx="5976140" cy="1173911"/>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ct val="0"/>
              </a:spcBef>
              <a:spcAft>
                <a:spcPts val="0"/>
              </a:spcAft>
              <a:buClrTx/>
              <a:buSzTx/>
              <a:buFontTx/>
              <a:buNone/>
              <a:tabLst/>
              <a:defRPr/>
            </a:pPr>
            <a:r>
              <a:rPr lang="en-US" sz="3600" dirty="0" err="1">
                <a:solidFill>
                  <a:srgbClr val="E6E7E2"/>
                </a:solidFill>
                <a:latin typeface="Open Sans"/>
              </a:rPr>
              <a:t>Practicar </a:t>
            </a:r>
            <a:r>
              <a:rPr lang="en-US" sz="3600" dirty="0">
                <a:solidFill>
                  <a:srgbClr val="E6E7E2"/>
                </a:solidFill>
                <a:latin typeface="Open Sans"/>
              </a:rPr>
              <a:t>individual y colectivamente</a:t>
            </a:r>
            <a:endParaRPr kumimoji="0" lang="en-US" sz="3600" b="0" i="0" u="none" strike="noStrike" kern="1200" cap="none" spc="0" normalizeH="0" baseline="0" noProof="0" dirty="0">
              <a:ln>
                <a:noFill/>
              </a:ln>
              <a:solidFill>
                <a:srgbClr val="E6E7E2"/>
              </a:solidFill>
              <a:effectLst/>
              <a:uLnTx/>
              <a:uFillTx/>
              <a:latin typeface="Open Sans"/>
              <a:ea typeface="+mn-ea"/>
              <a:cs typeface="+mn-cs"/>
            </a:endParaRPr>
          </a:p>
        </p:txBody>
      </p:sp>
      <p:pic>
        <p:nvPicPr>
          <p:cNvPr id="15" name="Picture 15"/>
          <p:cNvPicPr>
            <a:picLocks noChangeAspect="1"/>
          </p:cNvPicPr>
          <p:nvPr/>
        </p:nvPicPr>
        <p:blipFill>
          <a:blip r:embed="rId4"/>
          <a:srcRect l="12073" t="28116" r="5526" b="53680"/>
          <a:stretch>
            <a:fillRect/>
          </a:stretch>
        </p:blipFill>
        <p:spPr>
          <a:xfrm>
            <a:off x="0" y="9660229"/>
            <a:ext cx="14414238" cy="626771"/>
          </a:xfrm>
          <a:prstGeom prst="rect">
            <a:avLst/>
          </a:prstGeom>
        </p:spPr>
      </p:pic>
      <p:grpSp>
        <p:nvGrpSpPr>
          <p:cNvPr id="16" name="Group 2">
            <a:extLst>
              <a:ext uri="{FF2B5EF4-FFF2-40B4-BE49-F238E27FC236}">
                <a16:creationId xmlns:a16="http://schemas.microsoft.com/office/drawing/2014/main" id="{AD8BEF47-2049-47F7-8CB8-34C484401D2E}"/>
              </a:ext>
            </a:extLst>
          </p:cNvPr>
          <p:cNvGrpSpPr/>
          <p:nvPr/>
        </p:nvGrpSpPr>
        <p:grpSpPr>
          <a:xfrm>
            <a:off x="1066800" y="2057056"/>
            <a:ext cx="7000610" cy="1345357"/>
            <a:chOff x="0" y="0"/>
            <a:chExt cx="5420212" cy="1041641"/>
          </a:xfrm>
        </p:grpSpPr>
        <p:sp>
          <p:nvSpPr>
            <p:cNvPr id="17" name="Freeform 3">
              <a:extLst>
                <a:ext uri="{FF2B5EF4-FFF2-40B4-BE49-F238E27FC236}">
                  <a16:creationId xmlns:a16="http://schemas.microsoft.com/office/drawing/2014/main" id="{153D33CC-34FD-498C-9571-7B74A932E85C}"/>
                </a:ext>
              </a:extLst>
            </p:cNvPr>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011E41"/>
            </a:solidFill>
          </p:spPr>
        </p:sp>
      </p:grpSp>
      <p:sp>
        <p:nvSpPr>
          <p:cNvPr id="18" name="TextBox 4">
            <a:extLst>
              <a:ext uri="{FF2B5EF4-FFF2-40B4-BE49-F238E27FC236}">
                <a16:creationId xmlns:a16="http://schemas.microsoft.com/office/drawing/2014/main" id="{53F168B2-9EA2-4706-ADA5-531DCDBC7B78}"/>
              </a:ext>
            </a:extLst>
          </p:cNvPr>
          <p:cNvSpPr txBox="1"/>
          <p:nvPr/>
        </p:nvSpPr>
        <p:spPr>
          <a:xfrm>
            <a:off x="1689252" y="2436922"/>
            <a:ext cx="5976140" cy="573405"/>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E6E7E2"/>
                </a:solidFill>
                <a:effectLst/>
                <a:uLnTx/>
                <a:uFillTx/>
                <a:latin typeface="Open Sans"/>
                <a:ea typeface="+mn-ea"/>
                <a:cs typeface="+mn-cs"/>
              </a:rPr>
              <a:t>El Viaje </a:t>
            </a:r>
            <a:r>
              <a:rPr kumimoji="0" lang="en-US" sz="3600" b="0" i="0" u="none" strike="noStrike" kern="1200" cap="none" spc="0" normalizeH="0" baseline="0" noProof="0" dirty="0" err="1">
                <a:ln>
                  <a:noFill/>
                </a:ln>
                <a:solidFill>
                  <a:srgbClr val="E6E7E2"/>
                </a:solidFill>
                <a:effectLst/>
                <a:uLnTx/>
                <a:uFillTx/>
                <a:latin typeface="Open Sans"/>
                <a:ea typeface="+mn-ea"/>
                <a:cs typeface="+mn-cs"/>
              </a:rPr>
              <a:t>LtC </a:t>
            </a:r>
            <a:r>
              <a:rPr kumimoji="0" lang="en-US" sz="3600" b="0" i="0" u="none" strike="noStrike" kern="1200" cap="none" spc="0" normalizeH="0" baseline="0" noProof="0" dirty="0">
                <a:ln>
                  <a:noFill/>
                </a:ln>
                <a:solidFill>
                  <a:srgbClr val="E6E7E2"/>
                </a:solidFill>
                <a:effectLst/>
                <a:uLnTx/>
                <a:uFillTx/>
                <a:latin typeface="Open Sans"/>
                <a:ea typeface="+mn-ea"/>
                <a:cs typeface="+mn-cs"/>
              </a:rPr>
              <a:t>es...</a:t>
            </a:r>
          </a:p>
        </p:txBody>
      </p:sp>
      <p:grpSp>
        <p:nvGrpSpPr>
          <p:cNvPr id="19" name="Group 5">
            <a:extLst>
              <a:ext uri="{FF2B5EF4-FFF2-40B4-BE49-F238E27FC236}">
                <a16:creationId xmlns:a16="http://schemas.microsoft.com/office/drawing/2014/main" id="{81058160-84C5-46B6-8E4A-EA2B42675558}"/>
              </a:ext>
            </a:extLst>
          </p:cNvPr>
          <p:cNvGrpSpPr/>
          <p:nvPr/>
        </p:nvGrpSpPr>
        <p:grpSpPr>
          <a:xfrm>
            <a:off x="1066800" y="3735954"/>
            <a:ext cx="7000610" cy="1345357"/>
            <a:chOff x="0" y="0"/>
            <a:chExt cx="5420212" cy="1041641"/>
          </a:xfrm>
        </p:grpSpPr>
        <p:sp>
          <p:nvSpPr>
            <p:cNvPr id="20" name="Freeform 6">
              <a:extLst>
                <a:ext uri="{FF2B5EF4-FFF2-40B4-BE49-F238E27FC236}">
                  <a16:creationId xmlns:a16="http://schemas.microsoft.com/office/drawing/2014/main" id="{617C40A1-9D9C-4409-8499-3EB464E43B5E}"/>
                </a:ext>
              </a:extLst>
            </p:cNvPr>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011E41"/>
            </a:solidFill>
          </p:spPr>
        </p:sp>
      </p:grpSp>
      <p:sp>
        <p:nvSpPr>
          <p:cNvPr id="21" name="TextBox 7">
            <a:extLst>
              <a:ext uri="{FF2B5EF4-FFF2-40B4-BE49-F238E27FC236}">
                <a16:creationId xmlns:a16="http://schemas.microsoft.com/office/drawing/2014/main" id="{6683C919-23A8-4DCF-B9B7-C5BE7CA16020}"/>
              </a:ext>
            </a:extLst>
          </p:cNvPr>
          <p:cNvSpPr txBox="1"/>
          <p:nvPr/>
        </p:nvSpPr>
        <p:spPr>
          <a:xfrm>
            <a:off x="1698950" y="4021694"/>
            <a:ext cx="5976140" cy="573405"/>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ct val="0"/>
              </a:spcBef>
              <a:spcAft>
                <a:spcPts val="0"/>
              </a:spcAft>
              <a:buClrTx/>
              <a:buSzTx/>
              <a:buFontTx/>
              <a:buNone/>
              <a:tabLst/>
              <a:defRPr/>
            </a:pPr>
            <a:r>
              <a:rPr kumimoji="0" lang="en-US" sz="3600" b="0" i="0" u="none" strike="noStrike" kern="1200" cap="none" spc="0" normalizeH="0" baseline="0" noProof="0" dirty="0" err="1">
                <a:ln>
                  <a:noFill/>
                </a:ln>
                <a:solidFill>
                  <a:srgbClr val="E6E7E2"/>
                </a:solidFill>
                <a:effectLst/>
                <a:uLnTx/>
                <a:uFillTx/>
                <a:latin typeface="Open Sans"/>
                <a:ea typeface="+mn-ea"/>
                <a:cs typeface="+mn-cs"/>
              </a:rPr>
              <a:t>Herramientas</a:t>
            </a:r>
            <a:r>
              <a:rPr kumimoji="0" lang="en-US" sz="3600" b="0" i="0" u="none" strike="noStrike" kern="1200" cap="none" spc="0" normalizeH="0" baseline="0" noProof="0" dirty="0">
                <a:ln>
                  <a:noFill/>
                </a:ln>
                <a:solidFill>
                  <a:srgbClr val="E6E7E2"/>
                </a:solidFill>
                <a:effectLst/>
                <a:uLnTx/>
                <a:uFillTx/>
                <a:latin typeface="Open Sans"/>
                <a:ea typeface="+mn-ea"/>
                <a:cs typeface="+mn-cs"/>
              </a:rPr>
              <a:t>, </a:t>
            </a:r>
            <a:r>
              <a:rPr kumimoji="0" lang="en-US" sz="3600" b="0" i="0" u="none" strike="noStrike" kern="1200" cap="none" spc="0" normalizeH="0" baseline="0" noProof="0" dirty="0" err="1">
                <a:ln>
                  <a:noFill/>
                </a:ln>
                <a:solidFill>
                  <a:srgbClr val="E6E7E2"/>
                </a:solidFill>
                <a:effectLst/>
                <a:uLnTx/>
                <a:uFillTx/>
                <a:latin typeface="Open Sans"/>
                <a:ea typeface="+mn-ea"/>
                <a:cs typeface="+mn-cs"/>
              </a:rPr>
              <a:t>ejercicios</a:t>
            </a:r>
            <a:endParaRPr kumimoji="0" lang="en-US" sz="3600" b="0" i="0" u="none" strike="noStrike" kern="1200" cap="none" spc="0" normalizeH="0" baseline="0" noProof="0" dirty="0">
              <a:ln>
                <a:noFill/>
              </a:ln>
              <a:solidFill>
                <a:srgbClr val="E6E7E2"/>
              </a:solidFill>
              <a:effectLst/>
              <a:uLnTx/>
              <a:uFillTx/>
              <a:latin typeface="Open Sans"/>
              <a:ea typeface="+mn-ea"/>
              <a:cs typeface="+mn-cs"/>
            </a:endParaRPr>
          </a:p>
        </p:txBody>
      </p:sp>
      <p:grpSp>
        <p:nvGrpSpPr>
          <p:cNvPr id="22" name="Group 8">
            <a:extLst>
              <a:ext uri="{FF2B5EF4-FFF2-40B4-BE49-F238E27FC236}">
                <a16:creationId xmlns:a16="http://schemas.microsoft.com/office/drawing/2014/main" id="{6F16E22A-6F2B-469B-9227-9F8DBC188E93}"/>
              </a:ext>
            </a:extLst>
          </p:cNvPr>
          <p:cNvGrpSpPr/>
          <p:nvPr/>
        </p:nvGrpSpPr>
        <p:grpSpPr>
          <a:xfrm>
            <a:off x="1100051" y="5420053"/>
            <a:ext cx="7000610" cy="1345357"/>
            <a:chOff x="0" y="0"/>
            <a:chExt cx="5420212" cy="1041641"/>
          </a:xfrm>
        </p:grpSpPr>
        <p:sp>
          <p:nvSpPr>
            <p:cNvPr id="23" name="Freeform 9">
              <a:extLst>
                <a:ext uri="{FF2B5EF4-FFF2-40B4-BE49-F238E27FC236}">
                  <a16:creationId xmlns:a16="http://schemas.microsoft.com/office/drawing/2014/main" id="{A20698F4-CA28-4261-AE43-1DF60CE4BFBB}"/>
                </a:ext>
              </a:extLst>
            </p:cNvPr>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011E41"/>
            </a:solidFill>
          </p:spPr>
        </p:sp>
      </p:grpSp>
      <p:sp>
        <p:nvSpPr>
          <p:cNvPr id="24" name="TextBox 10">
            <a:extLst>
              <a:ext uri="{FF2B5EF4-FFF2-40B4-BE49-F238E27FC236}">
                <a16:creationId xmlns:a16="http://schemas.microsoft.com/office/drawing/2014/main" id="{963BD4E3-F7C7-4D32-8194-25FA4E35B7CE}"/>
              </a:ext>
            </a:extLst>
          </p:cNvPr>
          <p:cNvSpPr txBox="1"/>
          <p:nvPr/>
        </p:nvSpPr>
        <p:spPr>
          <a:xfrm>
            <a:off x="1828799" y="5564757"/>
            <a:ext cx="5976140" cy="573405"/>
          </a:xfrm>
          <a:prstGeom prst="rect">
            <a:avLst/>
          </a:prstGeom>
        </p:spPr>
        <p:txBody>
          <a:bodyPr lIns="0" tIns="0" rIns="0" bIns="0" rtlCol="0" anchor="t">
            <a:spAutoFit/>
          </a:bodyPr>
          <a:lstStyle/>
          <a:p>
            <a:pPr marL="0" marR="0" lvl="0" indent="0" algn="l" defTabSz="914400" rtl="0" eaLnBrk="1" fontAlgn="auto" latinLnBrk="0" hangingPunct="1">
              <a:lnSpc>
                <a:spcPts val="4680"/>
              </a:lnSpc>
              <a:spcBef>
                <a:spcPct val="0"/>
              </a:spcBef>
              <a:spcAft>
                <a:spcPts val="0"/>
              </a:spcAft>
              <a:buClrTx/>
              <a:buSzTx/>
              <a:buFontTx/>
              <a:buNone/>
              <a:tabLst/>
              <a:defRPr/>
            </a:pPr>
            <a:r>
              <a:rPr kumimoji="0" lang="en-US" sz="3600" b="0" i="0" u="none" strike="noStrike" kern="1200" cap="none" spc="0" normalizeH="0" baseline="0" noProof="0" dirty="0" err="1">
                <a:ln>
                  <a:noFill/>
                </a:ln>
                <a:solidFill>
                  <a:srgbClr val="E6E7E2"/>
                </a:solidFill>
                <a:effectLst/>
                <a:uLnTx/>
                <a:uFillTx/>
                <a:latin typeface="Open Sans"/>
                <a:ea typeface="+mn-ea"/>
                <a:cs typeface="+mn-cs"/>
              </a:rPr>
              <a:t>Cada uno tiene su propio viaje</a:t>
            </a:r>
            <a:endParaRPr kumimoji="0" lang="en-US" sz="3600" b="0" i="0" u="none" strike="noStrike" kern="1200" cap="none" spc="0" normalizeH="0" baseline="0" noProof="0" dirty="0">
              <a:ln>
                <a:noFill/>
              </a:ln>
              <a:solidFill>
                <a:srgbClr val="E6E7E2"/>
              </a:solidFill>
              <a:effectLst/>
              <a:uLnTx/>
              <a:uFillTx/>
              <a:latin typeface="Open Sans"/>
              <a:ea typeface="+mn-ea"/>
              <a:cs typeface="+mn-cs"/>
            </a:endParaRPr>
          </a:p>
        </p:txBody>
      </p:sp>
      <p:grpSp>
        <p:nvGrpSpPr>
          <p:cNvPr id="25" name="Group 11">
            <a:extLst>
              <a:ext uri="{FF2B5EF4-FFF2-40B4-BE49-F238E27FC236}">
                <a16:creationId xmlns:a16="http://schemas.microsoft.com/office/drawing/2014/main" id="{F7411855-1CE4-433E-B329-92D449876C09}"/>
              </a:ext>
            </a:extLst>
          </p:cNvPr>
          <p:cNvGrpSpPr/>
          <p:nvPr/>
        </p:nvGrpSpPr>
        <p:grpSpPr>
          <a:xfrm>
            <a:off x="1115291" y="7122186"/>
            <a:ext cx="7000610" cy="1345357"/>
            <a:chOff x="0" y="0"/>
            <a:chExt cx="5420212" cy="1041641"/>
          </a:xfrm>
        </p:grpSpPr>
        <p:sp>
          <p:nvSpPr>
            <p:cNvPr id="26" name="Freeform 12">
              <a:extLst>
                <a:ext uri="{FF2B5EF4-FFF2-40B4-BE49-F238E27FC236}">
                  <a16:creationId xmlns:a16="http://schemas.microsoft.com/office/drawing/2014/main" id="{7FF6B8A5-048C-40D8-90EF-C4A2A9996C7B}"/>
                </a:ext>
              </a:extLst>
            </p:cNvPr>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0"/>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011E41"/>
            </a:solidFill>
          </p:spPr>
        </p:sp>
      </p:grpSp>
      <p:sp>
        <p:nvSpPr>
          <p:cNvPr id="27" name="TextBox 13">
            <a:extLst>
              <a:ext uri="{FF2B5EF4-FFF2-40B4-BE49-F238E27FC236}">
                <a16:creationId xmlns:a16="http://schemas.microsoft.com/office/drawing/2014/main" id="{40B01CC3-5801-4954-8FA3-97249F5411DD}"/>
              </a:ext>
            </a:extLst>
          </p:cNvPr>
          <p:cNvSpPr txBox="1"/>
          <p:nvPr/>
        </p:nvSpPr>
        <p:spPr>
          <a:xfrm>
            <a:off x="1698950" y="7303654"/>
            <a:ext cx="6235839" cy="1173911"/>
          </a:xfrm>
          <a:prstGeom prst="rect">
            <a:avLst/>
          </a:prstGeom>
        </p:spPr>
        <p:txBody>
          <a:bodyPr wrap="square" lIns="0" tIns="0" rIns="0" bIns="0" rtlCol="0" anchor="t">
            <a:spAutoFit/>
          </a:bodyPr>
          <a:lstStyle/>
          <a:p>
            <a:pPr marL="0" marR="0" lvl="0" indent="0" algn="l" defTabSz="914400" rtl="0" eaLnBrk="1" fontAlgn="auto" latinLnBrk="0" hangingPunct="1">
              <a:lnSpc>
                <a:spcPts val="468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E6E7E2"/>
                </a:solidFill>
                <a:effectLst/>
                <a:uLnTx/>
                <a:uFillTx/>
                <a:latin typeface="Open Sans"/>
                <a:ea typeface="+mn-ea"/>
                <a:cs typeface="+mn-cs"/>
              </a:rPr>
              <a:t>El resultado depende de la inversión de esfuerzo</a:t>
            </a:r>
          </a:p>
        </p:txBody>
      </p:sp>
    </p:spTree>
    <p:custDataLst>
      <p:tags r:id="rId1"/>
    </p:custDataLst>
    <p:extLst>
      <p:ext uri="{BB962C8B-B14F-4D97-AF65-F5344CB8AC3E}">
        <p14:creationId xmlns:p14="http://schemas.microsoft.com/office/powerpoint/2010/main" val="34862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8003" b="7621"/>
          <a:stretch>
            <a:fillRect/>
          </a:stretch>
        </p:blipFill>
        <p:spPr>
          <a:xfrm>
            <a:off x="0" y="0"/>
            <a:ext cx="18288000" cy="10287000"/>
          </a:xfrm>
          <a:prstGeom prst="rect">
            <a:avLst/>
          </a:prstGeom>
        </p:spPr>
      </p:pic>
      <p:sp>
        <p:nvSpPr>
          <p:cNvPr id="4" name="TextBox 4"/>
          <p:cNvSpPr txBox="1"/>
          <p:nvPr/>
        </p:nvSpPr>
        <p:spPr>
          <a:xfrm>
            <a:off x="1419025" y="3866867"/>
            <a:ext cx="6191650" cy="1777346"/>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399" b="0" i="0" u="none" strike="noStrike" kern="1200" cap="none" spc="271" normalizeH="0" baseline="0" noProof="0" dirty="0">
                <a:ln>
                  <a:noFill/>
                </a:ln>
                <a:solidFill>
                  <a:srgbClr val="F5333F"/>
                </a:solidFill>
                <a:effectLst/>
                <a:uLnTx/>
                <a:uFillTx/>
                <a:latin typeface="Montserrat Classic Bold"/>
                <a:ea typeface="+mn-ea"/>
                <a:cs typeface="+mn-cs"/>
              </a:rPr>
              <a:t>BIENVENIDO/A A UN VIAJE DE APRENDIZAJE</a:t>
            </a:r>
          </a:p>
          <a:p>
            <a:pPr marL="0" marR="0" lvl="0" indent="0" algn="ctr" defTabSz="914400" rtl="0" eaLnBrk="1" fontAlgn="auto" latinLnBrk="0" hangingPunct="1">
              <a:lnSpc>
                <a:spcPts val="4759"/>
              </a:lnSpc>
              <a:spcBef>
                <a:spcPts val="0"/>
              </a:spcBef>
              <a:spcAft>
                <a:spcPts val="0"/>
              </a:spcAft>
              <a:buClrTx/>
              <a:buSzTx/>
              <a:buFontTx/>
              <a:buNone/>
              <a:tabLst/>
              <a:defRPr/>
            </a:pPr>
            <a:endParaRPr lang="en-US" sz="3399" spc="271" dirty="0">
              <a:solidFill>
                <a:srgbClr val="F5333F"/>
              </a:solidFill>
              <a:latin typeface="Montserrat Classic Bold"/>
            </a:endParaRPr>
          </a:p>
        </p:txBody>
      </p:sp>
      <p:sp>
        <p:nvSpPr>
          <p:cNvPr id="6" name="AutoShape 6"/>
          <p:cNvSpPr/>
          <p:nvPr/>
        </p:nvSpPr>
        <p:spPr>
          <a:xfrm>
            <a:off x="9163050" y="-209550"/>
            <a:ext cx="9372600" cy="10706100"/>
          </a:xfrm>
          <a:prstGeom prst="rect">
            <a:avLst/>
          </a:prstGeom>
          <a:solidFill>
            <a:srgbClr val="FFFFFF"/>
          </a:solidFill>
        </p:spPr>
      </p:sp>
      <p:sp>
        <p:nvSpPr>
          <p:cNvPr id="9" name="TextBox 9"/>
          <p:cNvSpPr txBox="1"/>
          <p:nvPr/>
        </p:nvSpPr>
        <p:spPr>
          <a:xfrm>
            <a:off x="10628981" y="3866867"/>
            <a:ext cx="6191650" cy="1573829"/>
          </a:xfrm>
          <a:prstGeom prst="rect">
            <a:avLst/>
          </a:prstGeom>
        </p:spPr>
        <p:txBody>
          <a:bodyPr lIns="0" tIns="0" rIns="0" bIns="0" rtlCol="0" anchor="t">
            <a:spAutoFit/>
          </a:bodyPr>
          <a:lstStyle/>
          <a:p>
            <a:pPr marL="0" marR="0" lvl="0" indent="0" algn="ctr" defTabSz="914400" rtl="0" eaLnBrk="1" fontAlgn="auto" latinLnBrk="0" hangingPunct="1">
              <a:lnSpc>
                <a:spcPts val="4199"/>
              </a:lnSpc>
              <a:spcBef>
                <a:spcPts val="0"/>
              </a:spcBef>
              <a:spcAft>
                <a:spcPts val="0"/>
              </a:spcAft>
              <a:buClrTx/>
              <a:buSzTx/>
              <a:buFontTx/>
              <a:buNone/>
              <a:tabLst/>
              <a:defRPr/>
            </a:pPr>
            <a:r>
              <a:rPr lang="en-US" sz="2799" dirty="0" err="1">
                <a:solidFill>
                  <a:srgbClr val="323232"/>
                </a:solidFill>
                <a:latin typeface="Open Sans"/>
              </a:rPr>
              <a:t>Para más información: </a:t>
            </a:r>
          </a:p>
          <a:p>
            <a:pPr marL="0" marR="0" lvl="0" indent="0" algn="ctr" defTabSz="914400" rtl="0" eaLnBrk="1" fontAlgn="auto" latinLnBrk="0" hangingPunct="1">
              <a:lnSpc>
                <a:spcPts val="4199"/>
              </a:lnSpc>
              <a:spcBef>
                <a:spcPts val="0"/>
              </a:spcBef>
              <a:spcAft>
                <a:spcPts val="0"/>
              </a:spcAft>
              <a:buClrTx/>
              <a:buSzTx/>
              <a:buFontTx/>
              <a:buNone/>
              <a:tabLst/>
              <a:defRPr/>
            </a:pPr>
            <a:endParaRPr lang="en-US" sz="2799" dirty="0">
              <a:solidFill>
                <a:srgbClr val="323232"/>
              </a:solidFill>
              <a:latin typeface="Open Sans"/>
            </a:endParaRPr>
          </a:p>
          <a:p>
            <a:pPr marL="0" marR="0" lvl="0" indent="0" algn="ctr" defTabSz="914400" rtl="0" eaLnBrk="1" fontAlgn="auto" latinLnBrk="0" hangingPunct="1">
              <a:lnSpc>
                <a:spcPts val="4199"/>
              </a:lnSpc>
              <a:spcBef>
                <a:spcPts val="0"/>
              </a:spcBef>
              <a:spcAft>
                <a:spcPts val="0"/>
              </a:spcAft>
              <a:buClrTx/>
              <a:buSzTx/>
              <a:buFontTx/>
              <a:buNone/>
              <a:tabLst/>
              <a:defRPr/>
            </a:pPr>
            <a:r>
              <a:rPr kumimoji="0" lang="en-US" sz="2799" b="0" i="0" u="none" strike="noStrike" kern="1200" cap="none" spc="0" normalizeH="0" baseline="0" noProof="0" dirty="0">
                <a:ln>
                  <a:noFill/>
                </a:ln>
                <a:solidFill>
                  <a:srgbClr val="323232"/>
                </a:solidFill>
                <a:effectLst/>
                <a:uLnTx/>
                <a:uFillTx/>
                <a:latin typeface="Open Sans"/>
                <a:ea typeface="+mn-ea"/>
                <a:cs typeface="+mn-cs"/>
              </a:rPr>
              <a:t>https://preparecenter.org/toolkit/ltc/</a:t>
            </a:r>
          </a:p>
        </p:txBody>
      </p:sp>
      <p:sp>
        <p:nvSpPr>
          <p:cNvPr id="10" name="AutoShape 10"/>
          <p:cNvSpPr/>
          <p:nvPr/>
        </p:nvSpPr>
        <p:spPr>
          <a:xfrm>
            <a:off x="9096375" y="1028700"/>
            <a:ext cx="95250" cy="8229600"/>
          </a:xfrm>
          <a:prstGeom prst="rect">
            <a:avLst/>
          </a:prstGeom>
          <a:solidFill>
            <a:srgbClr val="F5333F"/>
          </a:solidFill>
        </p:spPr>
      </p:sp>
      <p:pic>
        <p:nvPicPr>
          <p:cNvPr id="11" name="Picture 11"/>
          <p:cNvPicPr>
            <a:picLocks noChangeAspect="1"/>
          </p:cNvPicPr>
          <p:nvPr/>
        </p:nvPicPr>
        <p:blipFill>
          <a:blip r:embed="rId4"/>
          <a:srcRect l="12073" t="28116" r="5526" b="53680"/>
          <a:stretch>
            <a:fillRect/>
          </a:stretch>
        </p:blipFill>
        <p:spPr>
          <a:xfrm>
            <a:off x="0" y="9660229"/>
            <a:ext cx="14414238" cy="626771"/>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2" name="AutoShape 2"/>
          <p:cNvSpPr/>
          <p:nvPr/>
        </p:nvSpPr>
        <p:spPr>
          <a:xfrm>
            <a:off x="6057700" y="1028700"/>
            <a:ext cx="95250" cy="8229600"/>
          </a:xfrm>
          <a:prstGeom prst="rect">
            <a:avLst/>
          </a:prstGeom>
          <a:solidFill>
            <a:srgbClr val="F5333F"/>
          </a:solidFill>
        </p:spPr>
      </p:sp>
      <p:grpSp>
        <p:nvGrpSpPr>
          <p:cNvPr id="3" name="Group 3"/>
          <p:cNvGrpSpPr/>
          <p:nvPr/>
        </p:nvGrpSpPr>
        <p:grpSpPr>
          <a:xfrm>
            <a:off x="7105449" y="1776708"/>
            <a:ext cx="9048949" cy="7220539"/>
            <a:chOff x="4" y="-502949"/>
            <a:chExt cx="12065267" cy="9627386"/>
          </a:xfrm>
        </p:grpSpPr>
        <p:sp>
          <p:nvSpPr>
            <p:cNvPr id="4" name="TextBox 4"/>
            <p:cNvSpPr txBox="1"/>
            <p:nvPr/>
          </p:nvSpPr>
          <p:spPr>
            <a:xfrm>
              <a:off x="4" y="-502949"/>
              <a:ext cx="12065267" cy="2940976"/>
            </a:xfrm>
            <a:prstGeom prst="rect">
              <a:avLst/>
            </a:prstGeom>
          </p:spPr>
          <p:txBody>
            <a:bodyPr wrap="square"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lang="en-US" sz="7200" spc="-144" dirty="0">
                  <a:solidFill>
                    <a:srgbClr val="FFFFFF"/>
                  </a:solidFill>
                  <a:latin typeface="Montserrat Extra-Bold"/>
                </a:rPr>
                <a:t>PROGRAMA DE APRENDIZAJE</a:t>
              </a:r>
              <a:endParaRPr kumimoji="0" lang="en-US" sz="7200" b="0" i="0" u="none" strike="noStrike" kern="1200" cap="none" spc="-144" normalizeH="0" baseline="0" noProof="0" dirty="0">
                <a:ln>
                  <a:noFill/>
                </a:ln>
                <a:solidFill>
                  <a:srgbClr val="FFFFFF"/>
                </a:solidFill>
                <a:effectLst/>
                <a:uLnTx/>
                <a:uFillTx/>
                <a:latin typeface="Montserrat Extra-Bold"/>
                <a:ea typeface="+mn-ea"/>
                <a:cs typeface="+mn-cs"/>
              </a:endParaRPr>
            </a:p>
          </p:txBody>
        </p:sp>
        <p:sp>
          <p:nvSpPr>
            <p:cNvPr id="5" name="TextBox 5"/>
            <p:cNvSpPr txBox="1"/>
            <p:nvPr/>
          </p:nvSpPr>
          <p:spPr>
            <a:xfrm>
              <a:off x="4" y="2387227"/>
              <a:ext cx="10490734" cy="2362955"/>
            </a:xfrm>
            <a:prstGeom prst="rect">
              <a:avLst/>
            </a:prstGeom>
          </p:spPr>
          <p:txBody>
            <a:bodyPr lIns="0" tIns="0" rIns="0" bIns="0" rtlCol="0" anchor="t">
              <a:spAutoFit/>
            </a:bodyPr>
            <a:lstStyle/>
            <a:p>
              <a:pPr marL="0" marR="0" lvl="0" indent="0" algn="l" defTabSz="914400" rtl="0" eaLnBrk="1" fontAlgn="auto" latinLnBrk="0" hangingPunct="1">
                <a:lnSpc>
                  <a:spcPts val="4759"/>
                </a:lnSpc>
                <a:spcBef>
                  <a:spcPts val="0"/>
                </a:spcBef>
                <a:spcAft>
                  <a:spcPts val="0"/>
                </a:spcAft>
                <a:buClrTx/>
                <a:buSzTx/>
                <a:buFontTx/>
                <a:buNone/>
                <a:tabLst/>
                <a:defRPr/>
              </a:pPr>
              <a:r>
                <a:rPr lang="en-US"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para que todos los empleados y voluntarios de la Cruz Roja y la Media Luna </a:t>
              </a:r>
              <a:r>
                <a:rPr lang="en-US" sz="2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Roja</a:t>
              </a:r>
              <a:r>
                <a:rPr lang="en-US"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desarrollen sus capacidades de liderazgo y aprendizaje.  </a:t>
              </a:r>
              <a:endParaRPr kumimoji="0" lang="en-US" sz="4000" b="0" i="0" u="none" strike="noStrike" kern="1200" cap="none" spc="271"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6"/>
            <p:cNvSpPr txBox="1"/>
            <p:nvPr/>
          </p:nvSpPr>
          <p:spPr>
            <a:xfrm>
              <a:off x="42783" y="4906786"/>
              <a:ext cx="10490733" cy="4217651"/>
            </a:xfrm>
            <a:prstGeom prst="rect">
              <a:avLst/>
            </a:prstGeom>
          </p:spPr>
          <p:txBody>
            <a:bodyPr lIns="0" tIns="0" rIns="0" bIns="0" rtlCol="0" anchor="t">
              <a:spAutoFit/>
            </a:bodyPr>
            <a:lstStyle/>
            <a:p>
              <a:pPr marL="0" marR="0" lvl="0" indent="0" algn="l" defTabSz="914400" rtl="0" eaLnBrk="1" fontAlgn="auto" latinLnBrk="0" hangingPunct="1">
                <a:lnSpc>
                  <a:spcPts val="4199"/>
                </a:lnSpc>
                <a:spcBef>
                  <a:spcPts val="0"/>
                </a:spcBef>
                <a:spcAft>
                  <a:spcPts val="0"/>
                </a:spcAft>
                <a:buClrTx/>
                <a:buSzTx/>
                <a:buFontTx/>
                <a:buNone/>
                <a:tabLst/>
                <a:defRPr/>
              </a:pPr>
              <a:endParaRPr lang="en-US" sz="2799" dirty="0">
                <a:solidFill>
                  <a:schemeClr val="bg1"/>
                </a:solidFill>
                <a:latin typeface="Open Sans"/>
              </a:endParaRPr>
            </a:p>
            <a:p>
              <a:pPr marL="0" marR="0" lvl="0" indent="0" algn="l" defTabSz="914400" rtl="0" eaLnBrk="1" fontAlgn="auto" latinLnBrk="0" hangingPunct="1">
                <a:lnSpc>
                  <a:spcPts val="4199"/>
                </a:lnSpc>
                <a:spcBef>
                  <a:spcPts val="0"/>
                </a:spcBef>
                <a:spcAft>
                  <a:spcPts val="0"/>
                </a:spcAft>
                <a:buClrTx/>
                <a:buSzTx/>
                <a:buFontTx/>
                <a:buNone/>
                <a:tabLst/>
                <a:defRPr/>
              </a:pPr>
              <a:r>
                <a:rPr lang="en-US" sz="2000" b="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La Estrategia 2030 tiene que ver con el cambio. Se trata de cambiar no sólo lo que hacemos, sino cómo lo hacemos, para que seamos aún más capaces de salvar vidas, acompañar a las personas y apoyar su resiliencia... Para ello debemos escuchar, pensar y estar dispuestos a actuar de forma diferente, y estar abiertos a aprender y adaptarnos a lo largo del camino.  (Estrategia 2030)</a:t>
              </a:r>
              <a:endParaRPr kumimoji="0" lang="en-US" sz="2800" b="0" i="1"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 name="Group 7"/>
          <p:cNvGrpSpPr/>
          <p:nvPr/>
        </p:nvGrpSpPr>
        <p:grpSpPr>
          <a:xfrm>
            <a:off x="3454459" y="4248150"/>
            <a:ext cx="1790700" cy="1790700"/>
            <a:chOff x="0" y="0"/>
            <a:chExt cx="2387600" cy="2387600"/>
          </a:xfrm>
        </p:grpSpPr>
        <p:grpSp>
          <p:nvGrpSpPr>
            <p:cNvPr id="8" name="Group 8"/>
            <p:cNvGrpSpPr/>
            <p:nvPr/>
          </p:nvGrpSpPr>
          <p:grpSpPr>
            <a:xfrm>
              <a:off x="0" y="0"/>
              <a:ext cx="2387600" cy="23876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0" name="Picture 10"/>
            <p:cNvPicPr>
              <a:picLocks noChangeAspect="1"/>
            </p:cNvPicPr>
            <p:nvPr/>
          </p:nvPicPr>
          <p:blipFill>
            <a:blip r:embed="rId4"/>
            <a:srcRect/>
            <a:stretch>
              <a:fillRect/>
            </a:stretch>
          </p:blipFill>
          <p:spPr>
            <a:xfrm>
              <a:off x="273121" y="273121"/>
              <a:ext cx="1841357" cy="1841357"/>
            </a:xfrm>
            <a:prstGeom prst="rect">
              <a:avLst/>
            </a:prstGeom>
          </p:spPr>
        </p:pic>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2" name="AutoShape 2"/>
          <p:cNvSpPr/>
          <p:nvPr/>
        </p:nvSpPr>
        <p:spPr>
          <a:xfrm>
            <a:off x="10286800" y="1028700"/>
            <a:ext cx="95250" cy="8229600"/>
          </a:xfrm>
          <a:prstGeom prst="rect">
            <a:avLst/>
          </a:prstGeom>
          <a:solidFill>
            <a:srgbClr val="F5333F"/>
          </a:solidFill>
        </p:spPr>
      </p:sp>
      <p:grpSp>
        <p:nvGrpSpPr>
          <p:cNvPr id="3" name="Group 3"/>
          <p:cNvGrpSpPr/>
          <p:nvPr/>
        </p:nvGrpSpPr>
        <p:grpSpPr>
          <a:xfrm>
            <a:off x="1028700" y="1362740"/>
            <a:ext cx="8641299" cy="7589241"/>
            <a:chOff x="0" y="0"/>
            <a:chExt cx="11521732" cy="10118988"/>
          </a:xfrm>
        </p:grpSpPr>
        <p:pic>
          <p:nvPicPr>
            <p:cNvPr id="4" name="Picture 4"/>
            <p:cNvPicPr>
              <a:picLocks noChangeAspect="1"/>
            </p:cNvPicPr>
            <p:nvPr/>
          </p:nvPicPr>
          <p:blipFill>
            <a:blip r:embed="rId4"/>
            <a:srcRect l="20888" r="20888"/>
            <a:stretch>
              <a:fillRect/>
            </a:stretch>
          </p:blipFill>
          <p:spPr>
            <a:xfrm>
              <a:off x="0" y="0"/>
              <a:ext cx="7604954" cy="10118988"/>
            </a:xfrm>
            <a:prstGeom prst="rect">
              <a:avLst/>
            </a:prstGeom>
          </p:spPr>
        </p:pic>
        <p:pic>
          <p:nvPicPr>
            <p:cNvPr id="5" name="Picture 5"/>
            <p:cNvPicPr>
              <a:picLocks noChangeAspect="1"/>
            </p:cNvPicPr>
            <p:nvPr/>
          </p:nvPicPr>
          <p:blipFill>
            <a:blip r:embed="rId5"/>
            <a:srcRect l="25293" r="25293"/>
            <a:stretch>
              <a:fillRect/>
            </a:stretch>
          </p:blipFill>
          <p:spPr>
            <a:xfrm>
              <a:off x="7719254" y="0"/>
              <a:ext cx="3802477" cy="10118988"/>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0941" y="3202659"/>
            <a:ext cx="638881" cy="1284183"/>
          </a:xfrm>
          <a:prstGeom prst="rect">
            <a:avLst/>
          </a:prstGeom>
        </p:spPr>
      </p:pic>
      <p:pic>
        <p:nvPicPr>
          <p:cNvPr id="7" name="Picture 7"/>
          <p:cNvPicPr>
            <a:picLocks noChangeAspect="1"/>
          </p:cNvPicPr>
          <p:nvPr/>
        </p:nvPicPr>
        <p:blipFill>
          <a:blip r:embed="rId8"/>
          <a:srcRect/>
          <a:stretch>
            <a:fillRect/>
          </a:stretch>
        </p:blipFill>
        <p:spPr>
          <a:xfrm>
            <a:off x="5083615" y="2186141"/>
            <a:ext cx="1413665" cy="112386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67120" flipH="1" flipV="1">
            <a:off x="2357841" y="4015637"/>
            <a:ext cx="3865175" cy="243506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08829" flipH="1">
            <a:off x="2388258" y="1822805"/>
            <a:ext cx="2435175" cy="1534160"/>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108031" y="1861635"/>
            <a:ext cx="927834" cy="1106210"/>
          </a:xfrm>
          <a:prstGeom prst="rect">
            <a:avLst/>
          </a:prstGeom>
        </p:spPr>
      </p:pic>
      <p:grpSp>
        <p:nvGrpSpPr>
          <p:cNvPr id="11" name="Group 11"/>
          <p:cNvGrpSpPr/>
          <p:nvPr/>
        </p:nvGrpSpPr>
        <p:grpSpPr>
          <a:xfrm>
            <a:off x="11145567" y="4213722"/>
            <a:ext cx="6191650" cy="4099334"/>
            <a:chOff x="6349" y="1138281"/>
            <a:chExt cx="8255533" cy="5465776"/>
          </a:xfrm>
        </p:grpSpPr>
        <p:sp>
          <p:nvSpPr>
            <p:cNvPr id="12" name="TextBox 12"/>
            <p:cNvSpPr txBox="1"/>
            <p:nvPr/>
          </p:nvSpPr>
          <p:spPr>
            <a:xfrm>
              <a:off x="6349" y="1138281"/>
              <a:ext cx="8255533" cy="728320"/>
            </a:xfrm>
            <a:prstGeom prst="rect">
              <a:avLst/>
            </a:prstGeom>
          </p:spPr>
          <p:txBody>
            <a:bodyPr lIns="0" tIns="0" rIns="0" bIns="0" rtlCol="0" anchor="t">
              <a:spAutoFit/>
            </a:bodyPr>
            <a:lstStyle/>
            <a:p>
              <a:pPr>
                <a:lnSpc>
                  <a:spcPts val="4759"/>
                </a:lnSpc>
              </a:pPr>
              <a:r>
                <a:rPr lang="en-US" sz="3399" spc="271" dirty="0" err="1">
                  <a:solidFill>
                    <a:srgbClr val="FFFFFF"/>
                  </a:solidFill>
                  <a:latin typeface="Montserrat Classic Bold"/>
                </a:rPr>
                <a:t>LtC</a:t>
              </a:r>
              <a:r>
                <a:rPr lang="en-US" sz="3399" spc="271" dirty="0">
                  <a:solidFill>
                    <a:srgbClr val="FFFFFF"/>
                  </a:solidFill>
                  <a:latin typeface="Montserrat Classic Bold"/>
                </a:rPr>
                <a:t> se basa </a:t>
              </a:r>
              <a:r>
                <a:rPr lang="en-US" sz="3399" spc="271" dirty="0" err="1">
                  <a:solidFill>
                    <a:srgbClr val="FFFFFF"/>
                  </a:solidFill>
                  <a:latin typeface="Montserrat Classic Bold"/>
                </a:rPr>
                <a:t>en</a:t>
              </a:r>
              <a:r>
                <a:rPr lang="en-US" sz="3399" spc="271" dirty="0">
                  <a:solidFill>
                    <a:srgbClr val="FFFFFF"/>
                  </a:solidFill>
                  <a:latin typeface="Montserrat Classic Bold"/>
                </a:rPr>
                <a:t> </a:t>
              </a:r>
              <a:r>
                <a:rPr lang="en-US" sz="3399" spc="271" dirty="0" err="1">
                  <a:solidFill>
                    <a:srgbClr val="FFFFFF"/>
                  </a:solidFill>
                  <a:latin typeface="Montserrat Classic Bold"/>
                </a:rPr>
                <a:t>evidencia</a:t>
              </a:r>
              <a:endParaRPr lang="en-US" sz="3399" spc="271" dirty="0">
                <a:solidFill>
                  <a:srgbClr val="FFFFFF"/>
                </a:solidFill>
                <a:latin typeface="Montserrat Classic Bold"/>
              </a:endParaRPr>
            </a:p>
          </p:txBody>
        </p:sp>
        <p:sp>
          <p:nvSpPr>
            <p:cNvPr id="13" name="TextBox 13"/>
            <p:cNvSpPr txBox="1"/>
            <p:nvPr/>
          </p:nvSpPr>
          <p:spPr>
            <a:xfrm>
              <a:off x="6349" y="2351184"/>
              <a:ext cx="8255533" cy="4252873"/>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endParaRPr lang="en-US" sz="2799" dirty="0">
                <a:solidFill>
                  <a:srgbClr val="E6E7E2"/>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ts val="4199"/>
                </a:lnSpc>
                <a:buFont typeface="Arial" panose="020B0604020202020204" pitchFamily="34" charset="0"/>
                <a:buChar char="•"/>
              </a:pPr>
              <a:r>
                <a:rPr lang="en-US" sz="2799" dirty="0">
                  <a:solidFill>
                    <a:srgbClr val="E6E7E2"/>
                  </a:solidFill>
                  <a:latin typeface="Open Sans" panose="020B0606030504020204" pitchFamily="34" charset="0"/>
                  <a:ea typeface="Open Sans" panose="020B0606030504020204" pitchFamily="34" charset="0"/>
                  <a:cs typeface="Open Sans" panose="020B0606030504020204" pitchFamily="34" charset="0"/>
                </a:rPr>
                <a:t>Pensamiento sistémico</a:t>
              </a:r>
            </a:p>
            <a:p>
              <a:pPr marL="457200" indent="-457200">
                <a:lnSpc>
                  <a:spcPts val="4199"/>
                </a:lnSpc>
                <a:buFont typeface="Arial" panose="020B0604020202020204" pitchFamily="34" charset="0"/>
                <a:buChar char="•"/>
              </a:pPr>
              <a:r>
                <a:rPr lang="en-US" sz="2799" dirty="0">
                  <a:solidFill>
                    <a:srgbClr val="E6E7E2"/>
                  </a:solidFill>
                  <a:latin typeface="Open Sans" panose="020B0606030504020204" pitchFamily="34" charset="0"/>
                  <a:ea typeface="Open Sans" panose="020B0606030504020204" pitchFamily="34" charset="0"/>
                  <a:cs typeface="Open Sans" panose="020B0606030504020204" pitchFamily="34" charset="0"/>
                </a:rPr>
                <a:t>Aprendizaje activo</a:t>
              </a:r>
            </a:p>
            <a:p>
              <a:pPr marL="457200" indent="-457200">
                <a:lnSpc>
                  <a:spcPts val="4199"/>
                </a:lnSpc>
                <a:buFont typeface="Arial" panose="020B0604020202020204" pitchFamily="34" charset="0"/>
                <a:buChar char="•"/>
              </a:pPr>
              <a:r>
                <a:rPr lang="en-US" sz="2799" dirty="0">
                  <a:solidFill>
                    <a:srgbClr val="E6E7E2"/>
                  </a:solidFill>
                  <a:latin typeface="Open Sans" panose="020B0606030504020204" pitchFamily="34" charset="0"/>
                  <a:ea typeface="Open Sans" panose="020B0606030504020204" pitchFamily="34" charset="0"/>
                  <a:cs typeface="Open Sans" panose="020B0606030504020204" pitchFamily="34" charset="0"/>
                </a:rPr>
                <a:t>Aprendizaje basado en la </a:t>
              </a:r>
              <a:r>
                <a:rPr lang="en-US" sz="2799" dirty="0" err="1">
                  <a:solidFill>
                    <a:srgbClr val="E6E7E2"/>
                  </a:solidFill>
                  <a:latin typeface="Open Sans" panose="020B0606030504020204" pitchFamily="34" charset="0"/>
                  <a:ea typeface="Open Sans" panose="020B0606030504020204" pitchFamily="34" charset="0"/>
                  <a:cs typeface="Open Sans" panose="020B0606030504020204" pitchFamily="34" charset="0"/>
                </a:rPr>
                <a:t>concientación</a:t>
              </a:r>
              <a:endParaRPr lang="en-US" sz="2799" dirty="0">
                <a:solidFill>
                  <a:srgbClr val="E6E7E2"/>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ts val="4199"/>
                </a:lnSpc>
                <a:buFont typeface="Arial" panose="020B0604020202020204" pitchFamily="34" charset="0"/>
                <a:buChar char="•"/>
              </a:pPr>
              <a:r>
                <a:rPr lang="en-US" sz="2799" dirty="0">
                  <a:solidFill>
                    <a:srgbClr val="E6E7E2"/>
                  </a:solidFill>
                  <a:latin typeface="Open Sans" panose="020B0606030504020204" pitchFamily="34" charset="0"/>
                  <a:ea typeface="Open Sans" panose="020B0606030504020204" pitchFamily="34" charset="0"/>
                  <a:cs typeface="Open Sans" panose="020B0606030504020204" pitchFamily="34" charset="0"/>
                </a:rPr>
                <a:t>Teoría de la autodeterminación</a:t>
              </a:r>
            </a:p>
          </p:txBody>
        </p:sp>
      </p:grpSp>
      <p:sp>
        <p:nvSpPr>
          <p:cNvPr id="14" name="TextBox 14"/>
          <p:cNvSpPr txBox="1"/>
          <p:nvPr/>
        </p:nvSpPr>
        <p:spPr>
          <a:xfrm>
            <a:off x="7103617" y="2128991"/>
            <a:ext cx="2139032" cy="514349"/>
          </a:xfrm>
          <a:prstGeom prst="rect">
            <a:avLst/>
          </a:prstGeom>
        </p:spPr>
        <p:txBody>
          <a:bodyPr lIns="0" tIns="0" rIns="0" bIns="0" rtlCol="0" anchor="t">
            <a:spAutoFit/>
          </a:bodyPr>
          <a:lstStyle/>
          <a:p>
            <a:pPr algn="ctr">
              <a:lnSpc>
                <a:spcPts val="4200"/>
              </a:lnSpc>
            </a:pPr>
            <a:r>
              <a:rPr lang="en-US" sz="3000" dirty="0">
                <a:solidFill>
                  <a:srgbClr val="FF0000"/>
                </a:solidFill>
                <a:latin typeface="Open Sans Bold"/>
              </a:rPr>
              <a:t>SÍNTOMAS</a:t>
            </a:r>
          </a:p>
        </p:txBody>
      </p:sp>
      <p:sp>
        <p:nvSpPr>
          <p:cNvPr id="16" name="TextBox 15">
            <a:extLst>
              <a:ext uri="{FF2B5EF4-FFF2-40B4-BE49-F238E27FC236}">
                <a16:creationId xmlns:a16="http://schemas.microsoft.com/office/drawing/2014/main" id="{1122B181-CBEC-1F1A-421A-77AF0884F4FD}"/>
              </a:ext>
            </a:extLst>
          </p:cNvPr>
          <p:cNvSpPr txBox="1"/>
          <p:nvPr/>
        </p:nvSpPr>
        <p:spPr>
          <a:xfrm>
            <a:off x="7038333" y="4727756"/>
            <a:ext cx="2454649" cy="1815882"/>
          </a:xfrm>
          <a:prstGeom prst="rect">
            <a:avLst/>
          </a:prstGeom>
          <a:noFill/>
        </p:spPr>
        <p:txBody>
          <a:bodyPr wrap="square" rtlCol="0">
            <a:spAutoFit/>
          </a:bodyPr>
          <a:lstStyle/>
          <a:p>
            <a:pPr algn="ctr"/>
            <a:r>
              <a:rPr lang="fi-FI"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CAMBIO REAL / TRANSFORMACIÓN</a:t>
            </a:r>
            <a:endParaRPr lang="en-PT"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3">
            <a:extLst>
              <a:ext uri="{FF2B5EF4-FFF2-40B4-BE49-F238E27FC236}">
                <a16:creationId xmlns:a16="http://schemas.microsoft.com/office/drawing/2014/main" id="{9CC4E1C3-FD6E-4858-BE55-AECBB6620F48}"/>
              </a:ext>
            </a:extLst>
          </p:cNvPr>
          <p:cNvSpPr txBox="1"/>
          <p:nvPr/>
        </p:nvSpPr>
        <p:spPr>
          <a:xfrm>
            <a:off x="1676400" y="6337552"/>
            <a:ext cx="6191650" cy="2112438"/>
          </a:xfrm>
          <a:prstGeom prst="rect">
            <a:avLst/>
          </a:prstGeom>
        </p:spPr>
        <p:txBody>
          <a:bodyPr lIns="0" tIns="0" rIns="0" bIns="0" rtlCol="0" anchor="t">
            <a:spAutoFit/>
          </a:bodyPr>
          <a:lstStyle/>
          <a:p>
            <a:pPr>
              <a:lnSpc>
                <a:spcPts val="4199"/>
              </a:lnSpc>
            </a:pPr>
            <a:r>
              <a:rPr lang="en-US" sz="2799" dirty="0">
                <a:solidFill>
                  <a:srgbClr val="FFC000"/>
                </a:solidFill>
                <a:latin typeface="Open Sans" panose="020B0606030504020204" pitchFamily="34" charset="0"/>
                <a:ea typeface="Open Sans" panose="020B0606030504020204" pitchFamily="34" charset="0"/>
                <a:cs typeface="Open Sans" panose="020B0606030504020204" pitchFamily="34" charset="0"/>
              </a:rPr>
              <a:t>Viaje individual</a:t>
            </a:r>
          </a:p>
          <a:p>
            <a:pPr>
              <a:lnSpc>
                <a:spcPts val="4199"/>
              </a:lnSpc>
            </a:pPr>
            <a:endParaRPr lang="en-US" sz="2799"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a:p>
            <a:pPr>
              <a:lnSpc>
                <a:spcPts val="4199"/>
              </a:lnSpc>
            </a:pPr>
            <a:r>
              <a:rPr lang="en-US" sz="2799" dirty="0">
                <a:solidFill>
                  <a:srgbClr val="FFC000"/>
                </a:solidFill>
                <a:latin typeface="Open Sans" panose="020B0606030504020204" pitchFamily="34" charset="0"/>
                <a:ea typeface="Open Sans" panose="020B0606030504020204" pitchFamily="34" charset="0"/>
                <a:cs typeface="Open Sans" panose="020B0606030504020204" pitchFamily="34" charset="0"/>
              </a:rPr>
              <a:t>Viaje en equipo</a:t>
            </a:r>
          </a:p>
          <a:p>
            <a:pPr>
              <a:lnSpc>
                <a:spcPts val="4199"/>
              </a:lnSpc>
            </a:pPr>
            <a:endParaRPr lang="en-US" sz="2799" dirty="0">
              <a:solidFill>
                <a:srgbClr val="E6E7E2"/>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11773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19635" y="3633573"/>
            <a:ext cx="10192150" cy="5031911"/>
            <a:chOff x="0" y="825500"/>
            <a:chExt cx="13589533" cy="6709214"/>
          </a:xfrm>
        </p:grpSpPr>
        <p:sp>
          <p:nvSpPr>
            <p:cNvPr id="6" name="TextBox 6"/>
            <p:cNvSpPr txBox="1"/>
            <p:nvPr/>
          </p:nvSpPr>
          <p:spPr>
            <a:xfrm>
              <a:off x="0" y="825500"/>
              <a:ext cx="13589533" cy="1379693"/>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n-US" sz="2799"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Habilidades de liderazgo personal como la escucha</a:t>
              </a:r>
              <a:r>
                <a:rPr lang="en-US" sz="2799" dirty="0">
                  <a:solidFill>
                    <a:srgbClr val="011E41"/>
                  </a:solidFill>
                  <a:latin typeface="Open Sans" panose="020B0606030504020204" pitchFamily="34" charset="0"/>
                  <a:ea typeface="Open Sans" panose="020B0606030504020204" pitchFamily="34" charset="0"/>
                  <a:cs typeface="Open Sans" panose="020B0606030504020204" pitchFamily="34" charset="0"/>
                </a:rPr>
                <a:t>, el </a:t>
              </a:r>
              <a:r>
                <a:rPr lang="en-US" sz="2799"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pensamiento sistémico </a:t>
              </a:r>
              <a:r>
                <a:rPr lang="en-US" sz="2799" dirty="0">
                  <a:solidFill>
                    <a:srgbClr val="011E41"/>
                  </a:solidFill>
                  <a:latin typeface="Open Sans" panose="020B0606030504020204" pitchFamily="34" charset="0"/>
                  <a:ea typeface="Open Sans" panose="020B0606030504020204" pitchFamily="34" charset="0"/>
                  <a:cs typeface="Open Sans" panose="020B0606030504020204" pitchFamily="34" charset="0"/>
                </a:rPr>
                <a:t>y la </a:t>
              </a:r>
              <a:r>
                <a:rPr lang="en-US" sz="2799"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reflexión</a:t>
              </a:r>
              <a:endParaRPr lang="en-US" sz="2799" dirty="0">
                <a:solidFill>
                  <a:srgbClr val="011E4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7"/>
            <p:cNvSpPr txBox="1"/>
            <p:nvPr/>
          </p:nvSpPr>
          <p:spPr>
            <a:xfrm>
              <a:off x="0" y="3489960"/>
              <a:ext cx="13589533" cy="1379693"/>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n-US" sz="2799"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Habilidades de flexibilidad, como la resolución creativa de problemas </a:t>
              </a:r>
              <a:r>
                <a:rPr lang="en-US" sz="2799" dirty="0">
                  <a:solidFill>
                    <a:srgbClr val="011E41"/>
                  </a:solidFill>
                  <a:latin typeface="Open Sans" panose="020B0606030504020204" pitchFamily="34" charset="0"/>
                  <a:ea typeface="Open Sans" panose="020B0606030504020204" pitchFamily="34" charset="0"/>
                  <a:cs typeface="Open Sans" panose="020B0606030504020204" pitchFamily="34" charset="0"/>
                </a:rPr>
                <a:t>y la </a:t>
              </a:r>
              <a:r>
                <a:rPr lang="en-US" sz="2799"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asunción de riesgos</a:t>
              </a:r>
              <a:r>
                <a:rPr lang="en-US" sz="2799" dirty="0">
                  <a:solidFill>
                    <a:srgbClr val="011E41"/>
                  </a:solidFill>
                  <a:latin typeface="Open Sans" panose="020B0606030504020204" pitchFamily="34" charset="0"/>
                  <a:ea typeface="Open Sans" panose="020B0606030504020204" pitchFamily="34" charset="0"/>
                  <a:cs typeface="Open Sans" panose="020B0606030504020204" pitchFamily="34" charset="0"/>
                </a:rPr>
                <a:t>, la </a:t>
              </a:r>
              <a:r>
                <a:rPr lang="en-US" sz="2799"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experimentación </a:t>
              </a:r>
              <a:r>
                <a:rPr lang="en-US" sz="2799" dirty="0">
                  <a:solidFill>
                    <a:srgbClr val="011E41"/>
                  </a:solidFill>
                  <a:latin typeface="Open Sans" panose="020B0606030504020204" pitchFamily="34" charset="0"/>
                  <a:ea typeface="Open Sans" panose="020B0606030504020204" pitchFamily="34" charset="0"/>
                  <a:cs typeface="Open Sans" panose="020B0606030504020204" pitchFamily="34" charset="0"/>
                </a:rPr>
                <a:t>y la </a:t>
              </a:r>
              <a:r>
                <a:rPr lang="en-US" sz="2799" dirty="0" err="1">
                  <a:solidFill>
                    <a:srgbClr val="011E41"/>
                  </a:solidFill>
                  <a:latin typeface="Open Sans" panose="020B0606030504020204" pitchFamily="34" charset="0"/>
                  <a:ea typeface="Open Sans" panose="020B0606030504020204" pitchFamily="34" charset="0"/>
                  <a:cs typeface="Open Sans" panose="020B0606030504020204" pitchFamily="34" charset="0"/>
                </a:rPr>
                <a:t>aceptación de errores.</a:t>
              </a:r>
              <a:endParaRPr lang="en-US" sz="2799"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p:cNvSpPr txBox="1"/>
            <p:nvPr/>
          </p:nvSpPr>
          <p:spPr>
            <a:xfrm>
              <a:off x="0" y="6154421"/>
              <a:ext cx="13589533" cy="1380293"/>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n-US" sz="2799" dirty="0" err="1">
                  <a:solidFill>
                    <a:srgbClr val="011E41"/>
                  </a:solidFill>
                  <a:latin typeface="Open Sans"/>
                </a:rPr>
                <a:t>Una </a:t>
              </a:r>
              <a:r>
                <a:rPr lang="en-US" sz="2799" dirty="0">
                  <a:solidFill>
                    <a:srgbClr val="011E41"/>
                  </a:solidFill>
                  <a:latin typeface="Open Sans"/>
                </a:rPr>
                <a:t>cultura de </a:t>
              </a:r>
              <a:r>
                <a:rPr lang="en-US" sz="2799" dirty="0" err="1">
                  <a:solidFill>
                    <a:srgbClr val="011E41"/>
                  </a:solidFill>
                  <a:latin typeface="Open Sans"/>
                </a:rPr>
                <a:t>trabajo en equipo </a:t>
              </a:r>
              <a:r>
                <a:rPr lang="en-US" sz="2799" dirty="0">
                  <a:solidFill>
                    <a:srgbClr val="011E41"/>
                  </a:solidFill>
                  <a:latin typeface="Open Sans"/>
                </a:rPr>
                <a:t>y </a:t>
              </a:r>
              <a:r>
                <a:rPr lang="en-US" sz="2799" dirty="0" err="1">
                  <a:solidFill>
                    <a:srgbClr val="011E41"/>
                  </a:solidFill>
                  <a:latin typeface="Open Sans"/>
                </a:rPr>
                <a:t>aprendizaje funcional</a:t>
              </a:r>
              <a:r>
                <a:rPr lang="en-US" sz="2799" dirty="0">
                  <a:solidFill>
                    <a:srgbClr val="011E41"/>
                  </a:solidFill>
                  <a:latin typeface="Open Sans"/>
                </a:rPr>
                <a:t>, </a:t>
              </a:r>
              <a:r>
                <a:rPr lang="en-US" sz="2799" dirty="0" err="1">
                  <a:solidFill>
                    <a:srgbClr val="011E41"/>
                  </a:solidFill>
                  <a:latin typeface="Open Sans"/>
                </a:rPr>
                <a:t>segura</a:t>
              </a:r>
              <a:r>
                <a:rPr lang="en-US" sz="2799" dirty="0">
                  <a:solidFill>
                    <a:srgbClr val="011E41"/>
                  </a:solidFill>
                  <a:latin typeface="Open Sans"/>
                </a:rPr>
                <a:t>, </a:t>
              </a:r>
              <a:r>
                <a:rPr lang="en-US" sz="2799" dirty="0" err="1">
                  <a:solidFill>
                    <a:srgbClr val="011E41"/>
                  </a:solidFill>
                  <a:latin typeface="Open Sans"/>
                </a:rPr>
                <a:t>diversa </a:t>
              </a:r>
              <a:r>
                <a:rPr lang="en-US" sz="2799" dirty="0">
                  <a:solidFill>
                    <a:srgbClr val="011E41"/>
                  </a:solidFill>
                  <a:latin typeface="Open Sans"/>
                </a:rPr>
                <a:t>e </a:t>
              </a:r>
              <a:r>
                <a:rPr lang="en-US" sz="2799" dirty="0" err="1">
                  <a:solidFill>
                    <a:srgbClr val="011E41"/>
                  </a:solidFill>
                  <a:latin typeface="Open Sans"/>
                </a:rPr>
                <a:t>integradora </a:t>
              </a:r>
            </a:p>
          </p:txBody>
        </p:sp>
      </p:grpSp>
      <p:sp>
        <p:nvSpPr>
          <p:cNvPr id="9" name="AutoShape 9"/>
          <p:cNvSpPr/>
          <p:nvPr/>
        </p:nvSpPr>
        <p:spPr>
          <a:xfrm>
            <a:off x="4895650" y="1028700"/>
            <a:ext cx="95250" cy="8229600"/>
          </a:xfrm>
          <a:prstGeom prst="rect">
            <a:avLst/>
          </a:prstGeom>
          <a:solidFill>
            <a:srgbClr val="F5333F"/>
          </a:solidFill>
        </p:spPr>
      </p:sp>
      <p:sp>
        <p:nvSpPr>
          <p:cNvPr id="10" name="TextBox 10"/>
          <p:cNvSpPr txBox="1"/>
          <p:nvPr/>
        </p:nvSpPr>
        <p:spPr>
          <a:xfrm>
            <a:off x="5752900" y="1019175"/>
            <a:ext cx="10192150" cy="2205732"/>
          </a:xfrm>
          <a:prstGeom prst="rect">
            <a:avLst/>
          </a:prstGeom>
        </p:spPr>
        <p:txBody>
          <a:bodyPr lIns="0" tIns="0" rIns="0" bIns="0" rtlCol="0" anchor="t">
            <a:spAutoFit/>
          </a:bodyPr>
          <a:lstStyle/>
          <a:p>
            <a:pPr>
              <a:lnSpc>
                <a:spcPts val="8640"/>
              </a:lnSpc>
            </a:pPr>
            <a:r>
              <a:rPr lang="en-US" sz="7200" spc="-144" dirty="0">
                <a:solidFill>
                  <a:srgbClr val="011E41"/>
                </a:solidFill>
                <a:latin typeface="Montserrat Classic Bold"/>
              </a:rPr>
              <a:t>LTC DESARROLLA COMPETENCIAS</a:t>
            </a:r>
          </a:p>
        </p:txBody>
      </p:sp>
      <p:grpSp>
        <p:nvGrpSpPr>
          <p:cNvPr id="11" name="Group 11"/>
          <p:cNvGrpSpPr/>
          <p:nvPr/>
        </p:nvGrpSpPr>
        <p:grpSpPr>
          <a:xfrm>
            <a:off x="2342950" y="4248150"/>
            <a:ext cx="1790700" cy="1790700"/>
            <a:chOff x="0" y="0"/>
            <a:chExt cx="2387600" cy="2387600"/>
          </a:xfrm>
        </p:grpSpPr>
        <p:grpSp>
          <p:nvGrpSpPr>
            <p:cNvPr id="12" name="Group 12"/>
            <p:cNvGrpSpPr/>
            <p:nvPr/>
          </p:nvGrpSpPr>
          <p:grpSpPr>
            <a:xfrm>
              <a:off x="0" y="0"/>
              <a:ext cx="2387600" cy="238760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4" name="Picture 14"/>
            <p:cNvPicPr>
              <a:picLocks noChangeAspect="1"/>
            </p:cNvPicPr>
            <p:nvPr/>
          </p:nvPicPr>
          <p:blipFill>
            <a:blip r:embed="rId4"/>
            <a:srcRect/>
            <a:stretch>
              <a:fillRect/>
            </a:stretch>
          </p:blipFill>
          <p:spPr>
            <a:xfrm>
              <a:off x="273121" y="273121"/>
              <a:ext cx="1841357" cy="1841357"/>
            </a:xfrm>
            <a:prstGeom prst="rect">
              <a:avLst/>
            </a:prstGeom>
          </p:spPr>
        </p:pic>
      </p:grpSp>
      <p:pic>
        <p:nvPicPr>
          <p:cNvPr id="15" name="Picture 2">
            <a:extLst>
              <a:ext uri="{FF2B5EF4-FFF2-40B4-BE49-F238E27FC236}">
                <a16:creationId xmlns:a16="http://schemas.microsoft.com/office/drawing/2014/main" id="{8A67CC07-AD86-44B4-8BB1-D73F36CAC826}"/>
              </a:ext>
            </a:extLst>
          </p:cNvPr>
          <p:cNvPicPr>
            <a:picLocks noChangeAspect="1"/>
          </p:cNvPicPr>
          <p:nvPr/>
        </p:nvPicPr>
        <p:blipFill>
          <a:blip r:embed="rId5"/>
          <a:srcRect t="8003" b="7621"/>
          <a:stretch>
            <a:fillRect/>
          </a:stretch>
        </p:blipFill>
        <p:spPr>
          <a:xfrm>
            <a:off x="0" y="0"/>
            <a:ext cx="18288000" cy="10287000"/>
          </a:xfrm>
          <a:prstGeom prst="rect">
            <a:avLst/>
          </a:prstGeom>
        </p:spPr>
      </p:pic>
      <p:sp>
        <p:nvSpPr>
          <p:cNvPr id="16" name="AutoShape 6">
            <a:extLst>
              <a:ext uri="{FF2B5EF4-FFF2-40B4-BE49-F238E27FC236}">
                <a16:creationId xmlns:a16="http://schemas.microsoft.com/office/drawing/2014/main" id="{C2F31DD5-74D3-4732-915D-DE5A3419B9FD}"/>
              </a:ext>
            </a:extLst>
          </p:cNvPr>
          <p:cNvSpPr/>
          <p:nvPr/>
        </p:nvSpPr>
        <p:spPr>
          <a:xfrm>
            <a:off x="9163050" y="-209550"/>
            <a:ext cx="9372600" cy="10706100"/>
          </a:xfrm>
          <a:prstGeom prst="rect">
            <a:avLst/>
          </a:prstGeom>
          <a:solidFill>
            <a:srgbClr val="FFFFFF"/>
          </a:solidFill>
        </p:spPr>
      </p:sp>
      <p:pic>
        <p:nvPicPr>
          <p:cNvPr id="17" name="Picture 11">
            <a:extLst>
              <a:ext uri="{FF2B5EF4-FFF2-40B4-BE49-F238E27FC236}">
                <a16:creationId xmlns:a16="http://schemas.microsoft.com/office/drawing/2014/main" id="{70876B56-7882-4702-AF54-90A0ABAC09CA}"/>
              </a:ext>
            </a:extLst>
          </p:cNvPr>
          <p:cNvPicPr>
            <a:picLocks noChangeAspect="1"/>
          </p:cNvPicPr>
          <p:nvPr/>
        </p:nvPicPr>
        <p:blipFill>
          <a:blip r:embed="rId6"/>
          <a:srcRect l="12073" t="28116" r="5526" b="53680"/>
          <a:stretch>
            <a:fillRect/>
          </a:stretch>
        </p:blipFill>
        <p:spPr>
          <a:xfrm>
            <a:off x="0" y="9660229"/>
            <a:ext cx="14414238" cy="626771"/>
          </a:xfrm>
          <a:prstGeom prst="rect">
            <a:avLst/>
          </a:prstGeom>
        </p:spPr>
      </p:pic>
      <p:grpSp>
        <p:nvGrpSpPr>
          <p:cNvPr id="18" name="Group 3">
            <a:extLst>
              <a:ext uri="{FF2B5EF4-FFF2-40B4-BE49-F238E27FC236}">
                <a16:creationId xmlns:a16="http://schemas.microsoft.com/office/drawing/2014/main" id="{3114904E-BD10-4103-9C70-3554EC976413}"/>
              </a:ext>
            </a:extLst>
          </p:cNvPr>
          <p:cNvGrpSpPr/>
          <p:nvPr/>
        </p:nvGrpSpPr>
        <p:grpSpPr>
          <a:xfrm>
            <a:off x="1578585" y="3032058"/>
            <a:ext cx="6191650" cy="5652757"/>
            <a:chOff x="0" y="-289174"/>
            <a:chExt cx="8255533" cy="4810045"/>
          </a:xfrm>
        </p:grpSpPr>
        <p:sp>
          <p:nvSpPr>
            <p:cNvPr id="19" name="TextBox 4">
              <a:extLst>
                <a:ext uri="{FF2B5EF4-FFF2-40B4-BE49-F238E27FC236}">
                  <a16:creationId xmlns:a16="http://schemas.microsoft.com/office/drawing/2014/main" id="{B96A780A-E2B5-45C2-8921-AA0CB9CB7D1C}"/>
                </a:ext>
              </a:extLst>
            </p:cNvPr>
            <p:cNvSpPr txBox="1"/>
            <p:nvPr/>
          </p:nvSpPr>
          <p:spPr>
            <a:xfrm>
              <a:off x="0" y="-289174"/>
              <a:ext cx="8255533" cy="988594"/>
            </a:xfrm>
            <a:prstGeom prst="rect">
              <a:avLst/>
            </a:prstGeom>
          </p:spPr>
          <p:txBody>
            <a:bodyPr lIns="0" tIns="0" rIns="0" bIns="0" rtlCol="0" anchor="t">
              <a:spAutoFit/>
            </a:bodyPr>
            <a:lstStyle/>
            <a:p>
              <a:pPr algn="ctr">
                <a:lnSpc>
                  <a:spcPts val="4759"/>
                </a:lnSpc>
              </a:pPr>
              <a:r>
                <a:rPr lang="en-US" sz="3399" spc="271" dirty="0">
                  <a:solidFill>
                    <a:srgbClr val="F5333F"/>
                  </a:solidFill>
                  <a:latin typeface="Montserrat Classic Bold"/>
                </a:rPr>
                <a:t>TODOS SOMOS LÍDERES</a:t>
              </a:r>
            </a:p>
            <a:p>
              <a:pPr algn="ctr">
                <a:lnSpc>
                  <a:spcPts val="4759"/>
                </a:lnSpc>
              </a:pPr>
              <a:endParaRPr lang="en-US" sz="3399" spc="271" dirty="0">
                <a:solidFill>
                  <a:srgbClr val="F5333F"/>
                </a:solidFill>
                <a:latin typeface="Montserrat Classic Bold"/>
              </a:endParaRPr>
            </a:p>
          </p:txBody>
        </p:sp>
        <p:sp>
          <p:nvSpPr>
            <p:cNvPr id="20" name="TextBox 5">
              <a:extLst>
                <a:ext uri="{FF2B5EF4-FFF2-40B4-BE49-F238E27FC236}">
                  <a16:creationId xmlns:a16="http://schemas.microsoft.com/office/drawing/2014/main" id="{9C118046-B8D2-459C-869C-3CA17FC00A2C}"/>
                </a:ext>
              </a:extLst>
            </p:cNvPr>
            <p:cNvSpPr txBox="1"/>
            <p:nvPr/>
          </p:nvSpPr>
          <p:spPr>
            <a:xfrm>
              <a:off x="0" y="431789"/>
              <a:ext cx="8255533" cy="4089082"/>
            </a:xfrm>
            <a:prstGeom prst="rect">
              <a:avLst/>
            </a:prstGeom>
          </p:spPr>
          <p:txBody>
            <a:bodyPr lIns="0" tIns="0" rIns="0" bIns="0" rtlCol="0" anchor="t">
              <a:spAutoFit/>
            </a:bodyPr>
            <a:lstStyle/>
            <a:p>
              <a:pPr algn="ctr">
                <a:lnSpc>
                  <a:spcPts val="4199"/>
                </a:lnSpc>
              </a:pPr>
              <a:endParaRPr lang="en-US" sz="2799" dirty="0">
                <a:solidFill>
                  <a:srgbClr val="FFFFFF"/>
                </a:solidFill>
                <a:latin typeface="Open Sans"/>
              </a:endParaRPr>
            </a:p>
            <a:p>
              <a:pPr algn="ctr">
                <a:lnSpc>
                  <a:spcPts val="4199"/>
                </a:lnSpc>
              </a:pPr>
              <a:r>
                <a:rPr lang="en-US" sz="2799" dirty="0" err="1">
                  <a:solidFill>
                    <a:srgbClr val="FFFFFF"/>
                  </a:solidFill>
                  <a:latin typeface="Open Sans"/>
                </a:rPr>
                <a:t>LtC</a:t>
              </a:r>
              <a:r>
                <a:rPr lang="en-US" sz="2799" dirty="0">
                  <a:solidFill>
                    <a:srgbClr val="FFFFFF"/>
                  </a:solidFill>
                  <a:latin typeface="Open Sans"/>
                </a:rPr>
                <a:t> </a:t>
              </a:r>
              <a:r>
                <a:rPr lang="en-US" sz="2799" dirty="0" err="1">
                  <a:solidFill>
                    <a:srgbClr val="FFFFFF"/>
                  </a:solidFill>
                  <a:latin typeface="Open Sans"/>
                </a:rPr>
                <a:t>Viaje</a:t>
              </a:r>
              <a:r>
                <a:rPr lang="en-US" sz="2799" dirty="0">
                  <a:solidFill>
                    <a:srgbClr val="FFFFFF"/>
                  </a:solidFill>
                  <a:latin typeface="Open Sans"/>
                </a:rPr>
                <a:t> de </a:t>
              </a:r>
              <a:r>
                <a:rPr lang="en-US" sz="2799" dirty="0" err="1">
                  <a:solidFill>
                    <a:srgbClr val="FFFFFF"/>
                  </a:solidFill>
                  <a:latin typeface="Open Sans"/>
                </a:rPr>
                <a:t>Aprendizaje</a:t>
              </a:r>
              <a:r>
                <a:rPr lang="en-US" sz="2799" dirty="0">
                  <a:solidFill>
                    <a:srgbClr val="FFFFFF"/>
                  </a:solidFill>
                  <a:latin typeface="Open Sans"/>
                </a:rPr>
                <a:t> </a:t>
              </a:r>
              <a:r>
                <a:rPr lang="en-US" sz="2799" dirty="0" err="1">
                  <a:solidFill>
                    <a:srgbClr val="FFFFFF"/>
                  </a:solidFill>
                  <a:latin typeface="Open Sans"/>
                </a:rPr>
                <a:t>está</a:t>
              </a:r>
              <a:r>
                <a:rPr lang="en-US" sz="2799" dirty="0">
                  <a:solidFill>
                    <a:srgbClr val="FFFFFF"/>
                  </a:solidFill>
                  <a:latin typeface="Open Sans"/>
                </a:rPr>
                <a:t> dirigido a voluntarios y personal en todas las </a:t>
              </a:r>
              <a:r>
                <a:rPr lang="en-US" sz="2799" dirty="0" err="1">
                  <a:solidFill>
                    <a:srgbClr val="FFFFFF"/>
                  </a:solidFill>
                  <a:latin typeface="Open Sans"/>
                </a:rPr>
                <a:t>funciones</a:t>
              </a:r>
              <a:r>
                <a:rPr lang="en-US" sz="2799" dirty="0">
                  <a:solidFill>
                    <a:srgbClr val="FFFFFF"/>
                  </a:solidFill>
                  <a:latin typeface="Open Sans"/>
                </a:rPr>
                <a:t> y todos los niveles.</a:t>
              </a:r>
            </a:p>
            <a:p>
              <a:pPr algn="ctr">
                <a:lnSpc>
                  <a:spcPts val="4199"/>
                </a:lnSpc>
              </a:pPr>
              <a:endParaRPr lang="en-US" sz="2799" dirty="0">
                <a:solidFill>
                  <a:srgbClr val="FFFFFF"/>
                </a:solidFill>
                <a:latin typeface="Open Sans"/>
              </a:endParaRPr>
            </a:p>
            <a:p>
              <a:pPr algn="ctr">
                <a:lnSpc>
                  <a:spcPts val="4199"/>
                </a:lnSpc>
              </a:pPr>
              <a:r>
                <a:rPr lang="en-US" sz="2799" dirty="0">
                  <a:solidFill>
                    <a:srgbClr val="FFFFFF"/>
                  </a:solidFill>
                  <a:latin typeface="Open Sans"/>
                </a:rPr>
                <a:t>En </a:t>
              </a:r>
              <a:r>
                <a:rPr lang="en-US" sz="2799" dirty="0" err="1">
                  <a:solidFill>
                    <a:srgbClr val="FFFFFF"/>
                  </a:solidFill>
                  <a:latin typeface="Open Sans"/>
                </a:rPr>
                <a:t>LtC, el </a:t>
              </a:r>
              <a:r>
                <a:rPr lang="en-GB" sz="2799" dirty="0" err="1">
                  <a:solidFill>
                    <a:srgbClr val="FFFFFF"/>
                  </a:solidFill>
                  <a:latin typeface="Open Sans"/>
                </a:rPr>
                <a:t>liderazgo </a:t>
              </a:r>
              <a:r>
                <a:rPr lang="en-GB" sz="2799" dirty="0">
                  <a:solidFill>
                    <a:srgbClr val="FFFFFF"/>
                  </a:solidFill>
                  <a:latin typeface="Open Sans"/>
                </a:rPr>
                <a:t>tiene que ver con la forma de trabajar y el cambio que se produce, no con quién se es o el cargo que se ocupa.</a:t>
              </a:r>
              <a:endParaRPr lang="en-US" sz="2799" dirty="0">
                <a:solidFill>
                  <a:srgbClr val="FFFFFF"/>
                </a:solidFill>
                <a:latin typeface="Open Sans"/>
              </a:endParaRPr>
            </a:p>
          </p:txBody>
        </p:sp>
      </p:grpSp>
      <p:grpSp>
        <p:nvGrpSpPr>
          <p:cNvPr id="22" name="Group 7">
            <a:extLst>
              <a:ext uri="{FF2B5EF4-FFF2-40B4-BE49-F238E27FC236}">
                <a16:creationId xmlns:a16="http://schemas.microsoft.com/office/drawing/2014/main" id="{EB497D18-C230-4367-A3F2-A439D631E288}"/>
              </a:ext>
            </a:extLst>
          </p:cNvPr>
          <p:cNvGrpSpPr/>
          <p:nvPr/>
        </p:nvGrpSpPr>
        <p:grpSpPr>
          <a:xfrm>
            <a:off x="10365360" y="3103944"/>
            <a:ext cx="6191650" cy="6564556"/>
            <a:chOff x="0" y="-66675"/>
            <a:chExt cx="8255533" cy="6506455"/>
          </a:xfrm>
        </p:grpSpPr>
        <p:sp>
          <p:nvSpPr>
            <p:cNvPr id="23" name="TextBox 8">
              <a:extLst>
                <a:ext uri="{FF2B5EF4-FFF2-40B4-BE49-F238E27FC236}">
                  <a16:creationId xmlns:a16="http://schemas.microsoft.com/office/drawing/2014/main" id="{C8AF210C-41A1-4DF8-B9E4-65A083D433FE}"/>
                </a:ext>
              </a:extLst>
            </p:cNvPr>
            <p:cNvSpPr txBox="1"/>
            <p:nvPr/>
          </p:nvSpPr>
          <p:spPr>
            <a:xfrm>
              <a:off x="0" y="-66675"/>
              <a:ext cx="8255533" cy="1549059"/>
            </a:xfrm>
            <a:prstGeom prst="rect">
              <a:avLst/>
            </a:prstGeom>
          </p:spPr>
          <p:txBody>
            <a:bodyPr lIns="0" tIns="0" rIns="0" bIns="0" rtlCol="0" anchor="t">
              <a:spAutoFit/>
            </a:bodyPr>
            <a:lstStyle/>
            <a:p>
              <a:pPr algn="ctr">
                <a:lnSpc>
                  <a:spcPts val="4759"/>
                </a:lnSpc>
              </a:pPr>
              <a:r>
                <a:rPr lang="en-US" sz="3399" spc="271" dirty="0">
                  <a:solidFill>
                    <a:srgbClr val="F5333F"/>
                  </a:solidFill>
                  <a:latin typeface="Montserrat Classic Bold"/>
                </a:rPr>
                <a:t>TODOS SOMOS AGENTES DEL CAMBIO</a:t>
              </a:r>
            </a:p>
          </p:txBody>
        </p:sp>
        <p:sp>
          <p:nvSpPr>
            <p:cNvPr id="24" name="TextBox 9">
              <a:extLst>
                <a:ext uri="{FF2B5EF4-FFF2-40B4-BE49-F238E27FC236}">
                  <a16:creationId xmlns:a16="http://schemas.microsoft.com/office/drawing/2014/main" id="{7FA9601F-104F-4D07-BB73-198A7A40B7C7}"/>
                </a:ext>
              </a:extLst>
            </p:cNvPr>
            <p:cNvSpPr txBox="1"/>
            <p:nvPr/>
          </p:nvSpPr>
          <p:spPr>
            <a:xfrm>
              <a:off x="0" y="1676829"/>
              <a:ext cx="8255533" cy="4762951"/>
            </a:xfrm>
            <a:prstGeom prst="rect">
              <a:avLst/>
            </a:prstGeom>
          </p:spPr>
          <p:txBody>
            <a:bodyPr lIns="0" tIns="0" rIns="0" bIns="0" rtlCol="0" anchor="t">
              <a:spAutoFit/>
            </a:bodyPr>
            <a:lstStyle/>
            <a:p>
              <a:pPr algn="ctr">
                <a:lnSpc>
                  <a:spcPts val="4199"/>
                </a:lnSpc>
              </a:pPr>
              <a:r>
                <a:rPr lang="en-US" sz="2799" dirty="0">
                  <a:solidFill>
                    <a:srgbClr val="323232"/>
                  </a:solidFill>
                  <a:latin typeface="Open Sans"/>
                </a:rPr>
                <a:t>"Sólo podemos cambiar nuestro sistema y nuestras acciones cambiándonos a nosotros mismos".</a:t>
              </a:r>
            </a:p>
            <a:p>
              <a:pPr algn="ctr">
                <a:lnSpc>
                  <a:spcPts val="4199"/>
                </a:lnSpc>
              </a:pPr>
              <a:endParaRPr lang="en-US" sz="2799" dirty="0">
                <a:solidFill>
                  <a:srgbClr val="323232"/>
                </a:solidFill>
                <a:latin typeface="Open Sans"/>
              </a:endParaRPr>
            </a:p>
            <a:p>
              <a:pPr algn="ctr">
                <a:lnSpc>
                  <a:spcPts val="4199"/>
                </a:lnSpc>
              </a:pPr>
              <a:r>
                <a:rPr lang="en-US" sz="2799" dirty="0">
                  <a:solidFill>
                    <a:srgbClr val="323232"/>
                  </a:solidFill>
                  <a:latin typeface="Open Sans"/>
                </a:rPr>
                <a:t>Colectivamente, podemos crear las condiciones para que el cambio positivo florezca en nuestra </a:t>
              </a:r>
              <a:r>
                <a:rPr lang="en-US" sz="2799" dirty="0" err="1">
                  <a:solidFill>
                    <a:srgbClr val="323232"/>
                  </a:solidFill>
                  <a:latin typeface="Open Sans"/>
                </a:rPr>
                <a:t>cultura</a:t>
              </a:r>
              <a:r>
                <a:rPr lang="en-US" sz="2799" dirty="0">
                  <a:solidFill>
                    <a:srgbClr val="323232"/>
                  </a:solidFill>
                  <a:latin typeface="Open Sans"/>
                </a:rPr>
                <a:t> de Cruz </a:t>
              </a:r>
              <a:r>
                <a:rPr lang="en-US" sz="2799" dirty="0" err="1">
                  <a:solidFill>
                    <a:srgbClr val="323232"/>
                  </a:solidFill>
                  <a:latin typeface="Open Sans"/>
                </a:rPr>
                <a:t>Roja</a:t>
              </a:r>
              <a:r>
                <a:rPr lang="en-US" sz="2799" dirty="0">
                  <a:solidFill>
                    <a:srgbClr val="323232"/>
                  </a:solidFill>
                  <a:latin typeface="Open Sans"/>
                </a:rPr>
                <a:t> y en las comunidades a las que servimos</a:t>
              </a:r>
              <a:r>
                <a:rPr lang="en-US" sz="1800" b="0" i="0" dirty="0">
                  <a:solidFill>
                    <a:srgbClr val="000000"/>
                  </a:solidFill>
                  <a:effectLst/>
                  <a:latin typeface="Calibri" panose="020F0502020204030204" pitchFamily="34" charset="0"/>
                </a:rPr>
                <a:t>. </a:t>
              </a:r>
              <a:endParaRPr lang="en-US" sz="2799" dirty="0">
                <a:solidFill>
                  <a:srgbClr val="323232"/>
                </a:solidFill>
                <a:latin typeface="Open Sans"/>
              </a:endParaRPr>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75782" y="2708053"/>
            <a:ext cx="5393015" cy="4308872"/>
          </a:xfrm>
          <a:prstGeom prst="rect">
            <a:avLst/>
          </a:prstGeom>
        </p:spPr>
        <p:txBody>
          <a:bodyPr wrap="square" lIns="0" tIns="0" rIns="0" bIns="0" rtlCol="0" anchor="t">
            <a:spAutoFit/>
          </a:bodyPr>
          <a:lstStyle/>
          <a:p>
            <a:pPr algn="ctr">
              <a:lnSpc>
                <a:spcPts val="4759"/>
              </a:lnSpc>
            </a:pPr>
            <a:r>
              <a:rPr lang="en-US" sz="6000" spc="271" dirty="0">
                <a:solidFill>
                  <a:srgbClr val="FF0000"/>
                </a:solidFill>
                <a:latin typeface="Montserrat Classic Bold"/>
              </a:rPr>
              <a:t>Capacidad de liderazgo</a:t>
            </a:r>
          </a:p>
          <a:p>
            <a:pPr algn="ctr">
              <a:lnSpc>
                <a:spcPts val="4759"/>
              </a:lnSpc>
            </a:pPr>
            <a:endParaRPr lang="en-US" sz="6000" spc="271" dirty="0">
              <a:solidFill>
                <a:srgbClr val="FF0000"/>
              </a:solidFill>
              <a:latin typeface="Montserrat Classic Bold"/>
            </a:endParaRPr>
          </a:p>
          <a:p>
            <a:pPr algn="ctr">
              <a:lnSpc>
                <a:spcPts val="4759"/>
              </a:lnSpc>
            </a:pPr>
            <a:r>
              <a:rPr lang="en-US" sz="6000" spc="271" dirty="0">
                <a:solidFill>
                  <a:srgbClr val="FF0000"/>
                </a:solidFill>
                <a:latin typeface="Montserrat Classic Bold"/>
              </a:rPr>
              <a:t>&amp; </a:t>
            </a:r>
          </a:p>
          <a:p>
            <a:pPr algn="ctr">
              <a:lnSpc>
                <a:spcPts val="4759"/>
              </a:lnSpc>
            </a:pPr>
            <a:endParaRPr lang="en-US" sz="6000" spc="271" dirty="0">
              <a:solidFill>
                <a:srgbClr val="FF0000"/>
              </a:solidFill>
              <a:latin typeface="Montserrat Classic Bold"/>
            </a:endParaRPr>
          </a:p>
          <a:p>
            <a:pPr algn="ctr">
              <a:lnSpc>
                <a:spcPts val="4759"/>
              </a:lnSpc>
            </a:pPr>
            <a:r>
              <a:rPr lang="en-US" sz="6000" spc="271" dirty="0">
                <a:solidFill>
                  <a:srgbClr val="FF0000"/>
                </a:solidFill>
                <a:latin typeface="Montserrat Classic Bold"/>
              </a:rPr>
              <a:t>hábitos de aprendizaje</a:t>
            </a:r>
          </a:p>
        </p:txBody>
      </p:sp>
      <p:sp>
        <p:nvSpPr>
          <p:cNvPr id="4" name="AutoShape 4"/>
          <p:cNvSpPr/>
          <p:nvPr/>
        </p:nvSpPr>
        <p:spPr>
          <a:xfrm>
            <a:off x="7219950" y="1028700"/>
            <a:ext cx="95250" cy="8229600"/>
          </a:xfrm>
          <a:prstGeom prst="rect">
            <a:avLst/>
          </a:prstGeom>
          <a:solidFill>
            <a:srgbClr val="011E41"/>
          </a:solidFill>
        </p:spPr>
      </p:sp>
      <p:grpSp>
        <p:nvGrpSpPr>
          <p:cNvPr id="5" name="Group 5"/>
          <p:cNvGrpSpPr/>
          <p:nvPr/>
        </p:nvGrpSpPr>
        <p:grpSpPr>
          <a:xfrm>
            <a:off x="10372725" y="7682345"/>
            <a:ext cx="7157353" cy="1790700"/>
            <a:chOff x="0" y="0"/>
            <a:chExt cx="7928491" cy="2387600"/>
          </a:xfrm>
        </p:grpSpPr>
        <p:sp>
          <p:nvSpPr>
            <p:cNvPr id="6" name="TextBox 6"/>
            <p:cNvSpPr txBox="1"/>
            <p:nvPr/>
          </p:nvSpPr>
          <p:spPr>
            <a:xfrm>
              <a:off x="3196174" y="144879"/>
              <a:ext cx="4732317" cy="2097839"/>
            </a:xfrm>
            <a:prstGeom prst="rect">
              <a:avLst/>
            </a:prstGeom>
          </p:spPr>
          <p:txBody>
            <a:bodyPr wrap="square" lIns="0" tIns="0" rIns="0" bIns="0" rtlCol="0" anchor="t">
              <a:spAutoFit/>
            </a:bodyPr>
            <a:lstStyle/>
            <a:p>
              <a:pPr>
                <a:lnSpc>
                  <a:spcPts val="4199"/>
                </a:lnSpc>
              </a:pPr>
              <a:r>
                <a:rPr lang="en-US" sz="2799" dirty="0">
                  <a:solidFill>
                    <a:srgbClr val="323232"/>
                  </a:solidFill>
                  <a:latin typeface="Lora"/>
                </a:rPr>
                <a:t>Mentalidad de crecimiento, asumir riesgos y cometer errores</a:t>
              </a:r>
            </a:p>
          </p:txBody>
        </p:sp>
        <p:grpSp>
          <p:nvGrpSpPr>
            <p:cNvPr id="7" name="Group 7"/>
            <p:cNvGrpSpPr/>
            <p:nvPr/>
          </p:nvGrpSpPr>
          <p:grpSpPr>
            <a:xfrm>
              <a:off x="0" y="0"/>
              <a:ext cx="2387600" cy="23876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grpSp>
      <p:grpSp>
        <p:nvGrpSpPr>
          <p:cNvPr id="10" name="Group 10"/>
          <p:cNvGrpSpPr/>
          <p:nvPr/>
        </p:nvGrpSpPr>
        <p:grpSpPr>
          <a:xfrm>
            <a:off x="10372725" y="5384800"/>
            <a:ext cx="7068300" cy="1790700"/>
            <a:chOff x="0" y="0"/>
            <a:chExt cx="7829844" cy="2387600"/>
          </a:xfrm>
        </p:grpSpPr>
        <p:sp>
          <p:nvSpPr>
            <p:cNvPr id="11" name="TextBox 11"/>
            <p:cNvSpPr txBox="1"/>
            <p:nvPr/>
          </p:nvSpPr>
          <p:spPr>
            <a:xfrm>
              <a:off x="3257309" y="365731"/>
              <a:ext cx="4572535" cy="661548"/>
            </a:xfrm>
            <a:prstGeom prst="rect">
              <a:avLst/>
            </a:prstGeom>
          </p:spPr>
          <p:txBody>
            <a:bodyPr lIns="0" tIns="0" rIns="0" bIns="0" rtlCol="0" anchor="t">
              <a:spAutoFit/>
            </a:bodyPr>
            <a:lstStyle/>
            <a:p>
              <a:pPr>
                <a:lnSpc>
                  <a:spcPts val="4199"/>
                </a:lnSpc>
              </a:pPr>
              <a:endParaRPr lang="en-US" sz="2799" dirty="0">
                <a:solidFill>
                  <a:srgbClr val="323232"/>
                </a:solidFill>
                <a:latin typeface="Lora"/>
              </a:endParaRPr>
            </a:p>
          </p:txBody>
        </p:sp>
        <p:grpSp>
          <p:nvGrpSpPr>
            <p:cNvPr id="12" name="Group 12"/>
            <p:cNvGrpSpPr/>
            <p:nvPr/>
          </p:nvGrpSpPr>
          <p:grpSpPr>
            <a:xfrm>
              <a:off x="0" y="0"/>
              <a:ext cx="2387600" cy="238760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grpSp>
      <p:grpSp>
        <p:nvGrpSpPr>
          <p:cNvPr id="15" name="Group 15"/>
          <p:cNvGrpSpPr/>
          <p:nvPr/>
        </p:nvGrpSpPr>
        <p:grpSpPr>
          <a:xfrm>
            <a:off x="10372725" y="3111500"/>
            <a:ext cx="7085232" cy="1790700"/>
            <a:chOff x="0" y="0"/>
            <a:chExt cx="7848600" cy="2387600"/>
          </a:xfrm>
        </p:grpSpPr>
        <p:sp>
          <p:nvSpPr>
            <p:cNvPr id="16" name="TextBox 16"/>
            <p:cNvSpPr txBox="1"/>
            <p:nvPr/>
          </p:nvSpPr>
          <p:spPr>
            <a:xfrm>
              <a:off x="3276067" y="236813"/>
              <a:ext cx="4572533" cy="1379693"/>
            </a:xfrm>
            <a:prstGeom prst="rect">
              <a:avLst/>
            </a:prstGeom>
          </p:spPr>
          <p:txBody>
            <a:bodyPr lIns="0" tIns="0" rIns="0" bIns="0" rtlCol="0" anchor="t">
              <a:spAutoFit/>
            </a:bodyPr>
            <a:lstStyle/>
            <a:p>
              <a:pPr>
                <a:lnSpc>
                  <a:spcPts val="4200"/>
                </a:lnSpc>
              </a:pPr>
              <a:r>
                <a:rPr lang="en-US" sz="2800" dirty="0">
                  <a:solidFill>
                    <a:srgbClr val="323232"/>
                  </a:solidFill>
                  <a:latin typeface="Lora"/>
                </a:rPr>
                <a:t>Crear espacios seguros y </a:t>
              </a:r>
              <a:r>
                <a:rPr lang="en-US" sz="2800" dirty="0" err="1">
                  <a:solidFill>
                    <a:srgbClr val="323232"/>
                  </a:solidFill>
                  <a:latin typeface="Lora"/>
                </a:rPr>
                <a:t>culturas</a:t>
              </a:r>
              <a:r>
                <a:rPr lang="en-US" sz="2800" dirty="0">
                  <a:solidFill>
                    <a:srgbClr val="323232"/>
                  </a:solidFill>
                  <a:latin typeface="Lora"/>
                </a:rPr>
                <a:t> de aprendizaje</a:t>
              </a:r>
            </a:p>
          </p:txBody>
        </p:sp>
        <p:grpSp>
          <p:nvGrpSpPr>
            <p:cNvPr id="17" name="Group 17"/>
            <p:cNvGrpSpPr/>
            <p:nvPr/>
          </p:nvGrpSpPr>
          <p:grpSpPr>
            <a:xfrm>
              <a:off x="0" y="0"/>
              <a:ext cx="2387600" cy="238760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grpSp>
      <p:grpSp>
        <p:nvGrpSpPr>
          <p:cNvPr id="20" name="Group 20"/>
          <p:cNvGrpSpPr/>
          <p:nvPr/>
        </p:nvGrpSpPr>
        <p:grpSpPr>
          <a:xfrm>
            <a:off x="10372725" y="838200"/>
            <a:ext cx="7085232" cy="1790700"/>
            <a:chOff x="0" y="0"/>
            <a:chExt cx="7848600" cy="2387600"/>
          </a:xfrm>
        </p:grpSpPr>
        <p:sp>
          <p:nvSpPr>
            <p:cNvPr id="21" name="TextBox 21"/>
            <p:cNvSpPr txBox="1"/>
            <p:nvPr/>
          </p:nvSpPr>
          <p:spPr>
            <a:xfrm>
              <a:off x="3276067" y="587732"/>
              <a:ext cx="4572533" cy="1379693"/>
            </a:xfrm>
            <a:prstGeom prst="rect">
              <a:avLst/>
            </a:prstGeom>
          </p:spPr>
          <p:txBody>
            <a:bodyPr lIns="0" tIns="0" rIns="0" bIns="0" rtlCol="0" anchor="t">
              <a:spAutoFit/>
            </a:bodyPr>
            <a:lstStyle/>
            <a:p>
              <a:pPr>
                <a:lnSpc>
                  <a:spcPts val="4200"/>
                </a:lnSpc>
              </a:pPr>
              <a:r>
                <a:rPr lang="en-US" sz="2800" dirty="0">
                  <a:solidFill>
                    <a:srgbClr val="323232"/>
                  </a:solidFill>
                  <a:latin typeface="Lora"/>
                </a:rPr>
                <a:t>Escuchar, observar y reflexionar</a:t>
              </a:r>
            </a:p>
          </p:txBody>
        </p:sp>
        <p:grpSp>
          <p:nvGrpSpPr>
            <p:cNvPr id="22" name="Group 22"/>
            <p:cNvGrpSpPr/>
            <p:nvPr/>
          </p:nvGrpSpPr>
          <p:grpSpPr>
            <a:xfrm>
              <a:off x="0" y="0"/>
              <a:ext cx="2387600" cy="238760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4935" y="601251"/>
              <a:ext cx="657729" cy="1185098"/>
            </a:xfrm>
            <a:prstGeom prst="rect">
              <a:avLst/>
            </a:prstGeom>
          </p:spPr>
        </p:pic>
      </p:grpSp>
      <p:sp>
        <p:nvSpPr>
          <p:cNvPr id="25" name="TextBox 6">
            <a:extLst>
              <a:ext uri="{FF2B5EF4-FFF2-40B4-BE49-F238E27FC236}">
                <a16:creationId xmlns:a16="http://schemas.microsoft.com/office/drawing/2014/main" id="{12439193-0165-0228-D5C2-1E5147828361}"/>
              </a:ext>
            </a:extLst>
          </p:cNvPr>
          <p:cNvSpPr txBox="1"/>
          <p:nvPr/>
        </p:nvSpPr>
        <p:spPr>
          <a:xfrm>
            <a:off x="13241102" y="5519301"/>
            <a:ext cx="4272044" cy="1573379"/>
          </a:xfrm>
          <a:prstGeom prst="rect">
            <a:avLst/>
          </a:prstGeom>
        </p:spPr>
        <p:txBody>
          <a:bodyPr wrap="square" lIns="0" tIns="0" rIns="0" bIns="0" rtlCol="0" anchor="t">
            <a:spAutoFit/>
          </a:bodyPr>
          <a:lstStyle/>
          <a:p>
            <a:pPr>
              <a:lnSpc>
                <a:spcPts val="4199"/>
              </a:lnSpc>
            </a:pPr>
            <a:r>
              <a:rPr lang="en-US" sz="2799" dirty="0">
                <a:solidFill>
                  <a:srgbClr val="323232"/>
                </a:solidFill>
                <a:latin typeface="Lora"/>
              </a:rPr>
              <a:t>Trabajo en equipo eficaz e integrador, respetando la diversidad</a:t>
            </a:r>
          </a:p>
        </p:txBody>
      </p:sp>
      <p:pic>
        <p:nvPicPr>
          <p:cNvPr id="26" name="Picture 24">
            <a:extLst>
              <a:ext uri="{FF2B5EF4-FFF2-40B4-BE49-F238E27FC236}">
                <a16:creationId xmlns:a16="http://schemas.microsoft.com/office/drawing/2014/main" id="{850105D8-8A1E-0D85-6463-8AEC7F87B3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53535" y="3451307"/>
            <a:ext cx="593757" cy="888824"/>
          </a:xfrm>
          <a:prstGeom prst="rect">
            <a:avLst/>
          </a:prstGeom>
        </p:spPr>
      </p:pic>
      <p:pic>
        <p:nvPicPr>
          <p:cNvPr id="27" name="Picture 24">
            <a:extLst>
              <a:ext uri="{FF2B5EF4-FFF2-40B4-BE49-F238E27FC236}">
                <a16:creationId xmlns:a16="http://schemas.microsoft.com/office/drawing/2014/main" id="{DC8C99EA-37EF-A351-76B3-C3CE0AD0B4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15227" y="8109038"/>
            <a:ext cx="593757" cy="888824"/>
          </a:xfrm>
          <a:prstGeom prst="rect">
            <a:avLst/>
          </a:prstGeom>
        </p:spPr>
      </p:pic>
      <p:pic>
        <p:nvPicPr>
          <p:cNvPr id="28" name="Picture 24">
            <a:extLst>
              <a:ext uri="{FF2B5EF4-FFF2-40B4-BE49-F238E27FC236}">
                <a16:creationId xmlns:a16="http://schemas.microsoft.com/office/drawing/2014/main" id="{A1F39AC7-2188-6899-AB58-2EFE8B351F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66027" y="5835738"/>
            <a:ext cx="593757" cy="888824"/>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9774F92B-DF90-D46F-D35D-09CB521CC6B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028700"/>
            <a:ext cx="17068799" cy="7804529"/>
          </a:xfrm>
          <a:prstGeom prst="rect">
            <a:avLst/>
          </a:prstGeom>
        </p:spPr>
      </p:pic>
    </p:spTree>
    <p:custDataLst>
      <p:tags r:id="rId1"/>
    </p:custDataLst>
    <p:extLst>
      <p:ext uri="{BB962C8B-B14F-4D97-AF65-F5344CB8AC3E}">
        <p14:creationId xmlns:p14="http://schemas.microsoft.com/office/powerpoint/2010/main" val="104981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2" name="AutoShape 2"/>
          <p:cNvSpPr/>
          <p:nvPr/>
        </p:nvSpPr>
        <p:spPr>
          <a:xfrm>
            <a:off x="6057700" y="1028700"/>
            <a:ext cx="95250" cy="8229600"/>
          </a:xfrm>
          <a:prstGeom prst="rect">
            <a:avLst/>
          </a:prstGeom>
          <a:solidFill>
            <a:srgbClr val="F5333F"/>
          </a:solidFill>
        </p:spPr>
      </p:sp>
      <p:grpSp>
        <p:nvGrpSpPr>
          <p:cNvPr id="3" name="Group 3"/>
          <p:cNvGrpSpPr/>
          <p:nvPr/>
        </p:nvGrpSpPr>
        <p:grpSpPr>
          <a:xfrm>
            <a:off x="7105446" y="2153920"/>
            <a:ext cx="9277554" cy="5958821"/>
            <a:chOff x="0" y="0"/>
            <a:chExt cx="10490733" cy="7945099"/>
          </a:xfrm>
        </p:grpSpPr>
        <p:sp>
          <p:nvSpPr>
            <p:cNvPr id="4" name="TextBox 4"/>
            <p:cNvSpPr txBox="1"/>
            <p:nvPr/>
          </p:nvSpPr>
          <p:spPr>
            <a:xfrm>
              <a:off x="5" y="0"/>
              <a:ext cx="10490728" cy="1470488"/>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144" normalizeH="0" baseline="0" noProof="0" dirty="0">
                  <a:ln>
                    <a:noFill/>
                  </a:ln>
                  <a:solidFill>
                    <a:srgbClr val="FFFFFF"/>
                  </a:solidFill>
                  <a:effectLst/>
                  <a:uLnTx/>
                  <a:uFillTx/>
                  <a:latin typeface="Montserrat Extra-Bold"/>
                  <a:ea typeface="+mn-ea"/>
                  <a:cs typeface="+mn-cs"/>
                </a:rPr>
                <a:t>MÓDULO 1</a:t>
              </a:r>
            </a:p>
          </p:txBody>
        </p:sp>
        <p:sp>
          <p:nvSpPr>
            <p:cNvPr id="6" name="TextBox 6"/>
            <p:cNvSpPr txBox="1"/>
            <p:nvPr/>
          </p:nvSpPr>
          <p:spPr>
            <a:xfrm>
              <a:off x="0" y="2563708"/>
              <a:ext cx="10490733" cy="5381391"/>
            </a:xfrm>
            <a:prstGeom prst="rect">
              <a:avLst/>
            </a:prstGeom>
          </p:spPr>
          <p:txBody>
            <a:bodyPr lIns="0" tIns="0" rIns="0" bIns="0" rtlCol="0" anchor="t">
              <a:spAutoFit/>
            </a:bodyPr>
            <a:lstStyle/>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Comenzamos el viaje de aprendizaje</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Establecemos vínculos entre nosotros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err="1">
                  <a:ln>
                    <a:noFill/>
                  </a:ln>
                  <a:solidFill>
                    <a:srgbClr val="FFFFFF"/>
                  </a:solidFill>
                  <a:effectLst/>
                  <a:uLnTx/>
                  <a:uFillTx/>
                  <a:latin typeface="Open Sans"/>
                  <a:ea typeface="+mn-ea"/>
                  <a:cs typeface="+mn-cs"/>
                </a:rPr>
                <a:t>Reflexionamos </a:t>
              </a:r>
              <a:r>
                <a:rPr kumimoji="0" lang="en-US" sz="2799" b="0" i="0" u="none" strike="noStrike" kern="1200" cap="none" spc="0" normalizeH="0" baseline="0" noProof="0" dirty="0">
                  <a:ln>
                    <a:noFill/>
                  </a:ln>
                  <a:solidFill>
                    <a:srgbClr val="FFFFFF"/>
                  </a:solidFill>
                  <a:effectLst/>
                  <a:uLnTx/>
                  <a:uFillTx/>
                  <a:latin typeface="Open Sans"/>
                  <a:ea typeface="+mn-ea"/>
                  <a:cs typeface="+mn-cs"/>
                </a:rPr>
                <a:t>sobre nuestros valores individuales y compartidos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Iniciamos una práctica de reflexión</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Conocemos el cambio que cada uno quiere hacer y lo que tendremos que aprender</a:t>
              </a:r>
            </a:p>
            <a:p>
              <a:pPr marL="457200" marR="0" lvl="0" indent="-457200" algn="l" defTabSz="914400" rtl="0" eaLnBrk="1" fontAlgn="auto" latinLnBrk="0" hangingPunct="1">
                <a:lnSpc>
                  <a:spcPts val="4199"/>
                </a:lnSpc>
                <a:spcBef>
                  <a:spcPts val="0"/>
                </a:spcBef>
                <a:spcAft>
                  <a:spcPts val="0"/>
                </a:spcAft>
                <a:buClrTx/>
                <a:buSzTx/>
                <a:buFont typeface="Arial" panose="020B0604020202020204" pitchFamily="34" charset="0"/>
                <a:buChar char="•"/>
                <a:tabLst/>
                <a:defRPr/>
              </a:pPr>
              <a:endParaRPr kumimoji="0" lang="en-US" sz="2799"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7" name="Group 7"/>
          <p:cNvGrpSpPr/>
          <p:nvPr/>
        </p:nvGrpSpPr>
        <p:grpSpPr>
          <a:xfrm>
            <a:off x="3454459" y="4248150"/>
            <a:ext cx="1790700" cy="1790700"/>
            <a:chOff x="0" y="0"/>
            <a:chExt cx="2387600" cy="2387600"/>
          </a:xfrm>
        </p:grpSpPr>
        <p:grpSp>
          <p:nvGrpSpPr>
            <p:cNvPr id="8" name="Group 8"/>
            <p:cNvGrpSpPr/>
            <p:nvPr/>
          </p:nvGrpSpPr>
          <p:grpSpPr>
            <a:xfrm>
              <a:off x="0" y="0"/>
              <a:ext cx="2387600" cy="23876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0" name="Picture 10"/>
            <p:cNvPicPr>
              <a:picLocks noChangeAspect="1"/>
            </p:cNvPicPr>
            <p:nvPr/>
          </p:nvPicPr>
          <p:blipFill>
            <a:blip r:embed="rId4"/>
            <a:srcRect/>
            <a:stretch>
              <a:fillRect/>
            </a:stretch>
          </p:blipFill>
          <p:spPr>
            <a:xfrm>
              <a:off x="273121" y="273121"/>
              <a:ext cx="1841357" cy="1841357"/>
            </a:xfrm>
            <a:prstGeom prst="rect">
              <a:avLst/>
            </a:prstGeom>
          </p:spPr>
        </p:pic>
      </p:grpSp>
    </p:spTree>
    <p:custDataLst>
      <p:tags r:id="rId1"/>
    </p:custDataLst>
    <p:extLst>
      <p:ext uri="{BB962C8B-B14F-4D97-AF65-F5344CB8AC3E}">
        <p14:creationId xmlns:p14="http://schemas.microsoft.com/office/powerpoint/2010/main" val="46723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2" name="AutoShape 2"/>
          <p:cNvSpPr/>
          <p:nvPr/>
        </p:nvSpPr>
        <p:spPr>
          <a:xfrm>
            <a:off x="6057700" y="1028700"/>
            <a:ext cx="95250" cy="8229600"/>
          </a:xfrm>
          <a:prstGeom prst="rect">
            <a:avLst/>
          </a:prstGeom>
          <a:solidFill>
            <a:srgbClr val="F5333F"/>
          </a:solidFill>
        </p:spPr>
      </p:sp>
      <p:grpSp>
        <p:nvGrpSpPr>
          <p:cNvPr id="3" name="Group 3"/>
          <p:cNvGrpSpPr/>
          <p:nvPr/>
        </p:nvGrpSpPr>
        <p:grpSpPr>
          <a:xfrm>
            <a:off x="7105450" y="2153920"/>
            <a:ext cx="8439350" cy="6959097"/>
            <a:chOff x="5" y="0"/>
            <a:chExt cx="10490733" cy="9278794"/>
          </a:xfrm>
        </p:grpSpPr>
        <p:sp>
          <p:nvSpPr>
            <p:cNvPr id="4" name="TextBox 4"/>
            <p:cNvSpPr txBox="1"/>
            <p:nvPr/>
          </p:nvSpPr>
          <p:spPr>
            <a:xfrm>
              <a:off x="5" y="0"/>
              <a:ext cx="10490728" cy="1470488"/>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144" normalizeH="0" baseline="0" noProof="0" dirty="0">
                  <a:ln>
                    <a:noFill/>
                  </a:ln>
                  <a:solidFill>
                    <a:srgbClr val="FFFFFF"/>
                  </a:solidFill>
                  <a:effectLst/>
                  <a:uLnTx/>
                  <a:uFillTx/>
                  <a:latin typeface="Montserrat Extra-Bold"/>
                  <a:ea typeface="+mn-ea"/>
                  <a:cs typeface="+mn-cs"/>
                </a:rPr>
                <a:t>MÓDULO 2</a:t>
              </a:r>
            </a:p>
          </p:txBody>
        </p:sp>
        <p:sp>
          <p:nvSpPr>
            <p:cNvPr id="6" name="TextBox 6"/>
            <p:cNvSpPr txBox="1"/>
            <p:nvPr/>
          </p:nvSpPr>
          <p:spPr>
            <a:xfrm>
              <a:off x="5" y="2563708"/>
              <a:ext cx="10490733" cy="6715086"/>
            </a:xfrm>
            <a:prstGeom prst="rect">
              <a:avLst/>
            </a:prstGeom>
          </p:spPr>
          <p:txBody>
            <a:bodyPr lIns="0" tIns="0" rIns="0" bIns="0" rtlCol="0" anchor="t">
              <a:spAutoFit/>
            </a:bodyPr>
            <a:lstStyle/>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Seremos más conscientes de nosotros mismos, de nuestro contexto y de los demás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Estaremos más dispuestos a cuestionar nuestras propias suposiciones y las de los demás.</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Seremos más conscientes de cómo escuchamos y de la oportunidad del diálogo generativo</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Seremos más capaces de aceptar las diferencias entre las personas</a:t>
              </a:r>
            </a:p>
            <a:p>
              <a:pPr marL="457200" marR="0" lvl="0" indent="-457200" algn="l" defTabSz="914400" rtl="0" eaLnBrk="1" fontAlgn="auto" latinLnBrk="0" hangingPunct="1">
                <a:lnSpc>
                  <a:spcPts val="4199"/>
                </a:lnSpc>
                <a:spcBef>
                  <a:spcPts val="0"/>
                </a:spcBef>
                <a:spcAft>
                  <a:spcPts val="0"/>
                </a:spcAft>
                <a:buClrTx/>
                <a:buSzTx/>
                <a:buFont typeface="Arial" panose="020B0604020202020204" pitchFamily="34" charset="0"/>
                <a:buChar char="•"/>
                <a:tabLst/>
                <a:defRPr/>
              </a:pPr>
              <a:endParaRPr kumimoji="0" lang="en-US" sz="2799"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7" name="Group 7"/>
          <p:cNvGrpSpPr/>
          <p:nvPr/>
        </p:nvGrpSpPr>
        <p:grpSpPr>
          <a:xfrm>
            <a:off x="3454459" y="4248150"/>
            <a:ext cx="1790700" cy="1790700"/>
            <a:chOff x="0" y="0"/>
            <a:chExt cx="2387600" cy="2387600"/>
          </a:xfrm>
        </p:grpSpPr>
        <p:grpSp>
          <p:nvGrpSpPr>
            <p:cNvPr id="8" name="Group 8"/>
            <p:cNvGrpSpPr/>
            <p:nvPr/>
          </p:nvGrpSpPr>
          <p:grpSpPr>
            <a:xfrm>
              <a:off x="0" y="0"/>
              <a:ext cx="2387600" cy="23876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0" name="Picture 10"/>
            <p:cNvPicPr>
              <a:picLocks noChangeAspect="1"/>
            </p:cNvPicPr>
            <p:nvPr/>
          </p:nvPicPr>
          <p:blipFill>
            <a:blip r:embed="rId4"/>
            <a:srcRect/>
            <a:stretch>
              <a:fillRect/>
            </a:stretch>
          </p:blipFill>
          <p:spPr>
            <a:xfrm>
              <a:off x="273121" y="273121"/>
              <a:ext cx="1841357" cy="1841357"/>
            </a:xfrm>
            <a:prstGeom prst="rect">
              <a:avLst/>
            </a:prstGeom>
          </p:spPr>
        </p:pic>
      </p:grpSp>
    </p:spTree>
    <p:custDataLst>
      <p:tags r:id="rId1"/>
    </p:custDataLst>
    <p:extLst>
      <p:ext uri="{BB962C8B-B14F-4D97-AF65-F5344CB8AC3E}">
        <p14:creationId xmlns:p14="http://schemas.microsoft.com/office/powerpoint/2010/main" val="313168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1E41"/>
        </a:solidFill>
        <a:effectLst/>
      </p:bgPr>
    </p:bg>
    <p:spTree>
      <p:nvGrpSpPr>
        <p:cNvPr id="1" name=""/>
        <p:cNvGrpSpPr/>
        <p:nvPr/>
      </p:nvGrpSpPr>
      <p:grpSpPr>
        <a:xfrm>
          <a:off x="0" y="0"/>
          <a:ext cx="0" cy="0"/>
          <a:chOff x="0" y="0"/>
          <a:chExt cx="0" cy="0"/>
        </a:xfrm>
      </p:grpSpPr>
      <p:sp>
        <p:nvSpPr>
          <p:cNvPr id="2" name="AutoShape 2"/>
          <p:cNvSpPr/>
          <p:nvPr/>
        </p:nvSpPr>
        <p:spPr>
          <a:xfrm>
            <a:off x="6057700" y="1028700"/>
            <a:ext cx="95250" cy="8229600"/>
          </a:xfrm>
          <a:prstGeom prst="rect">
            <a:avLst/>
          </a:prstGeom>
          <a:solidFill>
            <a:srgbClr val="F5333F"/>
          </a:solidFill>
        </p:spPr>
      </p:sp>
      <p:grpSp>
        <p:nvGrpSpPr>
          <p:cNvPr id="3" name="Group 3"/>
          <p:cNvGrpSpPr/>
          <p:nvPr/>
        </p:nvGrpSpPr>
        <p:grpSpPr>
          <a:xfrm>
            <a:off x="7105450" y="2153920"/>
            <a:ext cx="10268150" cy="6959097"/>
            <a:chOff x="5" y="0"/>
            <a:chExt cx="10490733" cy="9278794"/>
          </a:xfrm>
        </p:grpSpPr>
        <p:sp>
          <p:nvSpPr>
            <p:cNvPr id="4" name="TextBox 4"/>
            <p:cNvSpPr txBox="1"/>
            <p:nvPr/>
          </p:nvSpPr>
          <p:spPr>
            <a:xfrm>
              <a:off x="5" y="0"/>
              <a:ext cx="10490728" cy="1470488"/>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144" normalizeH="0" baseline="0" noProof="0" dirty="0">
                  <a:ln>
                    <a:noFill/>
                  </a:ln>
                  <a:solidFill>
                    <a:srgbClr val="FFFFFF"/>
                  </a:solidFill>
                  <a:effectLst/>
                  <a:uLnTx/>
                  <a:uFillTx/>
                  <a:latin typeface="Montserrat Extra-Bold"/>
                  <a:ea typeface="+mn-ea"/>
                  <a:cs typeface="+mn-cs"/>
                </a:rPr>
                <a:t>MÓDULO 3</a:t>
              </a:r>
            </a:p>
          </p:txBody>
        </p:sp>
        <p:sp>
          <p:nvSpPr>
            <p:cNvPr id="6" name="TextBox 6"/>
            <p:cNvSpPr txBox="1"/>
            <p:nvPr/>
          </p:nvSpPr>
          <p:spPr>
            <a:xfrm>
              <a:off x="5" y="2563708"/>
              <a:ext cx="10490733" cy="6715086"/>
            </a:xfrm>
            <a:prstGeom prst="rect">
              <a:avLst/>
            </a:prstGeom>
          </p:spPr>
          <p:txBody>
            <a:bodyPr lIns="0" tIns="0" rIns="0" bIns="0" rtlCol="0" anchor="t">
              <a:spAutoFit/>
            </a:bodyPr>
            <a:lstStyle/>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Centramos nuestra atención en lo que cada uno de nosotros puede hacer para cambiar la cultura en los equipos </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Exploraremos la seguridad psicológica y el cambio positivo</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Exploraremos qué es lo que hace que un equipo funcione bien y con éxito, y qué es lo que cada uno de nosotros aporta a ese equipo.</a:t>
              </a:r>
            </a:p>
            <a:p>
              <a:pPr marL="457200" marR="0" lvl="0" indent="-457200" algn="l" defTabSz="914400" rtl="0" eaLnBrk="1" fontAlgn="auto" latinLnBrk="0" hangingPunct="1">
                <a:lnSpc>
                  <a:spcPts val="4199"/>
                </a:lnSpc>
                <a:spcBef>
                  <a:spcPts val="600"/>
                </a:spcBef>
                <a:spcAft>
                  <a:spcPts val="0"/>
                </a:spcAft>
                <a:buClrTx/>
                <a:buSzTx/>
                <a:buFont typeface="Arial" panose="020B0604020202020204" pitchFamily="34" charset="0"/>
                <a:buChar char="•"/>
                <a:tabLst/>
                <a:defRPr/>
              </a:pPr>
              <a:r>
                <a:rPr kumimoji="0" lang="en-US" sz="2799" b="0" i="0" u="none" strike="noStrike" kern="1200" cap="none" spc="0" normalizeH="0" baseline="0" noProof="0" dirty="0">
                  <a:ln>
                    <a:noFill/>
                  </a:ln>
                  <a:solidFill>
                    <a:srgbClr val="FFFFFF"/>
                  </a:solidFill>
                  <a:effectLst/>
                  <a:uLnTx/>
                  <a:uFillTx/>
                  <a:latin typeface="Open Sans"/>
                  <a:ea typeface="+mn-ea"/>
                  <a:cs typeface="+mn-cs"/>
                </a:rPr>
                <a:t>Comprenderemos las características de una cultura de equipo positiva y cómo podemos mejorarla en nuestros equipos.</a:t>
              </a:r>
            </a:p>
            <a:p>
              <a:pPr marL="457200" marR="0" lvl="0" indent="-457200" algn="l" defTabSz="914400" rtl="0" eaLnBrk="1" fontAlgn="auto" latinLnBrk="0" hangingPunct="1">
                <a:lnSpc>
                  <a:spcPts val="4199"/>
                </a:lnSpc>
                <a:spcBef>
                  <a:spcPts val="0"/>
                </a:spcBef>
                <a:spcAft>
                  <a:spcPts val="0"/>
                </a:spcAft>
                <a:buClrTx/>
                <a:buSzTx/>
                <a:buFont typeface="Arial" panose="020B0604020202020204" pitchFamily="34" charset="0"/>
                <a:buChar char="•"/>
                <a:tabLst/>
                <a:defRPr/>
              </a:pPr>
              <a:endParaRPr kumimoji="0" lang="en-US" sz="2799" b="0" i="0" u="none" strike="noStrike" kern="1200" cap="none" spc="0" normalizeH="0" baseline="0" noProof="0" dirty="0">
                <a:ln>
                  <a:noFill/>
                </a:ln>
                <a:solidFill>
                  <a:srgbClr val="FFFFFF"/>
                </a:solidFill>
                <a:effectLst/>
                <a:uLnTx/>
                <a:uFillTx/>
                <a:latin typeface="Open Sans"/>
                <a:ea typeface="+mn-ea"/>
                <a:cs typeface="+mn-cs"/>
              </a:endParaRPr>
            </a:p>
            <a:p>
              <a:pPr marL="457200" marR="0" lvl="0" indent="-457200" algn="l" defTabSz="914400" rtl="0" eaLnBrk="1" fontAlgn="auto" latinLnBrk="0" hangingPunct="1">
                <a:lnSpc>
                  <a:spcPts val="4199"/>
                </a:lnSpc>
                <a:spcBef>
                  <a:spcPts val="0"/>
                </a:spcBef>
                <a:spcAft>
                  <a:spcPts val="0"/>
                </a:spcAft>
                <a:buClrTx/>
                <a:buSzTx/>
                <a:buFont typeface="Arial" panose="020B0604020202020204" pitchFamily="34" charset="0"/>
                <a:buChar char="•"/>
                <a:tabLst/>
                <a:defRPr/>
              </a:pPr>
              <a:endParaRPr kumimoji="0" lang="en-US" sz="2799" b="0"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7" name="Group 7"/>
          <p:cNvGrpSpPr/>
          <p:nvPr/>
        </p:nvGrpSpPr>
        <p:grpSpPr>
          <a:xfrm>
            <a:off x="3454459" y="4248150"/>
            <a:ext cx="1790700" cy="1790700"/>
            <a:chOff x="0" y="0"/>
            <a:chExt cx="2387600" cy="2387600"/>
          </a:xfrm>
        </p:grpSpPr>
        <p:grpSp>
          <p:nvGrpSpPr>
            <p:cNvPr id="8" name="Group 8"/>
            <p:cNvGrpSpPr/>
            <p:nvPr/>
          </p:nvGrpSpPr>
          <p:grpSpPr>
            <a:xfrm>
              <a:off x="0" y="0"/>
              <a:ext cx="2387600" cy="23876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333F"/>
              </a:solidFill>
            </p:spPr>
          </p:sp>
        </p:grpSp>
        <p:pic>
          <p:nvPicPr>
            <p:cNvPr id="10" name="Picture 10"/>
            <p:cNvPicPr>
              <a:picLocks noChangeAspect="1"/>
            </p:cNvPicPr>
            <p:nvPr/>
          </p:nvPicPr>
          <p:blipFill>
            <a:blip r:embed="rId4"/>
            <a:srcRect/>
            <a:stretch>
              <a:fillRect/>
            </a:stretch>
          </p:blipFill>
          <p:spPr>
            <a:xfrm>
              <a:off x="273121" y="273121"/>
              <a:ext cx="1841357" cy="1841357"/>
            </a:xfrm>
            <a:prstGeom prst="rect">
              <a:avLst/>
            </a:prstGeom>
          </p:spPr>
        </p:pic>
      </p:grpSp>
    </p:spTree>
    <p:custDataLst>
      <p:tags r:id="rId1"/>
    </p:custDataLst>
    <p:extLst>
      <p:ext uri="{BB962C8B-B14F-4D97-AF65-F5344CB8AC3E}">
        <p14:creationId xmlns:p14="http://schemas.microsoft.com/office/powerpoint/2010/main" val="1765328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TC Slide Deck template" id="{919CD744-CB92-AE4A-AEE7-15DAC9A1C6A8}" vid="{89DC8097-442D-3C45-AC42-CE67283511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5BDBC22CFA5041B3A1DC4974FAAEE8" ma:contentTypeVersion="14" ma:contentTypeDescription="Create a new document." ma:contentTypeScope="" ma:versionID="9c1704495b89dfe34282f0772dcd7105">
  <xsd:schema xmlns:xsd="http://www.w3.org/2001/XMLSchema" xmlns:xs="http://www.w3.org/2001/XMLSchema" xmlns:p="http://schemas.microsoft.com/office/2006/metadata/properties" xmlns:ns2="fe9bdb87-1f0c-4cfa-a0b7-4271d2b5db24" xmlns:ns3="10700fa5-44b4-4564-873a-0291d241fcdc" targetNamespace="http://schemas.microsoft.com/office/2006/metadata/properties" ma:root="true" ma:fieldsID="1ffb5ef5d0ad8dba9fb21a8aba6fa33a" ns2:_="" ns3:_="">
    <xsd:import namespace="fe9bdb87-1f0c-4cfa-a0b7-4271d2b5db24"/>
    <xsd:import namespace="10700fa5-44b4-4564-873a-0291d241fc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bdb87-1f0c-4cfa-a0b7-4271d2b5db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700fa5-44b4-4564-873a-0291d241fc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2f415b1-1e65-45b9-a26d-d1c51e36499d}" ma:internalName="TaxCatchAll" ma:showField="CatchAllData" ma:web="10700fa5-44b4-4564-873a-0291d241fc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700fa5-44b4-4564-873a-0291d241fcdc" xsi:nil="true"/>
    <lcf76f155ced4ddcb4097134ff3c332f xmlns="fe9bdb87-1f0c-4cfa-a0b7-4271d2b5db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32C303-4777-430C-88ED-C9C97A5F7BC2}">
  <ds:schemaRefs>
    <ds:schemaRef ds:uri="http://schemas.microsoft.com/sharepoint/v3/contenttype/forms"/>
  </ds:schemaRefs>
</ds:datastoreItem>
</file>

<file path=customXml/itemProps2.xml><?xml version="1.0" encoding="utf-8"?>
<ds:datastoreItem xmlns:ds="http://schemas.openxmlformats.org/officeDocument/2006/customXml" ds:itemID="{FCFBC674-D82E-4907-8EC8-3263E73A9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9bdb87-1f0c-4cfa-a0b7-4271d2b5db24"/>
    <ds:schemaRef ds:uri="10700fa5-44b4-4564-873a-0291d241f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840398-FA7D-4249-A898-AC9A9AE990AF}">
  <ds:schemaRefs>
    <ds:schemaRef ds:uri="http://purl.org/dc/elements/1.1/"/>
    <ds:schemaRef ds:uri="fe9bdb87-1f0c-4cfa-a0b7-4271d2b5db24"/>
    <ds:schemaRef ds:uri="http://schemas.microsoft.com/office/2006/metadata/properties"/>
    <ds:schemaRef ds:uri="10700fa5-44b4-4564-873a-0291d241fcdc"/>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3884</TotalTime>
  <Words>970</Words>
  <Application>Microsoft Office PowerPoint</Application>
  <PresentationFormat>Custom</PresentationFormat>
  <Paragraphs>120</Paragraphs>
  <Slides>15</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Open Sans Bold</vt:lpstr>
      <vt:lpstr>Arial</vt:lpstr>
      <vt:lpstr>Montserrat Extra-Bold</vt:lpstr>
      <vt:lpstr>Montserrat Classic Bold</vt:lpstr>
      <vt:lpstr>Open Sans</vt:lpstr>
      <vt:lpstr>Calibri</vt:lpstr>
      <vt:lpstr>Lora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 Slide Deck template</dc:title>
  <cp:keywords>docId:31DA483F33F4CA964B59835CB1FC1E47</cp:keywords>
  <cp:lastModifiedBy>Helz, Kristin</cp:lastModifiedBy>
  <cp:revision>71</cp:revision>
  <cp:lastPrinted>2023-01-18T07:52:05Z</cp:lastPrinted>
  <dcterms:created xsi:type="dcterms:W3CDTF">2006-08-16T00:00:00Z</dcterms:created>
  <dcterms:modified xsi:type="dcterms:W3CDTF">2023-03-09T17:00:56Z</dcterms:modified>
  <dc:identifier>DAFSOBmj1AY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0x010100305BDBC22CFA5041B3A1DC4974FAAEE8</vt:lpwstr>
  </property>
  <property fmtid="{D5CDD505-2E9C-101B-9397-08002B2CF9AE}" pid="3" name="MediaServiceImageTags">
    <vt:lpwstr/>
  </property>
  <property fmtid="{D5CDD505-2E9C-101B-9397-08002B2CF9AE}" pid="4" name="ArticulateGUID">
    <vt:lpwstr>DEC5FE0A-27DD-4262-A4DD-01E4CF2E2051</vt:lpwstr>
  </property>
  <property fmtid="{D5CDD505-2E9C-101B-9397-08002B2CF9AE}" pid="5" name="ArticulatePath">
    <vt:lpwstr>https://ifrcorg.sharepoint.com/sites/LtC/Shared Documents/Phase III - Learning Journeys/Final Curriculum - Approved/Additional Resources/Presenting LtC-ES</vt:lpwstr>
  </property>
</Properties>
</file>