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embeddedFontLst>
    <p:embeddedFont>
      <p:font typeface="Montserrat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0" roundtripDataSignature="AMtx7miu6uN9WJvBOjRVgUmvWHx3CRoY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customschemas.google.com/relationships/presentationmetadata" Target="metadata"/><Relationship Id="rId9" Type="http://schemas.openxmlformats.org/officeDocument/2006/relationships/font" Target="fonts/Montserrat-boldItalic.fntdata"/><Relationship Id="rId5" Type="http://schemas.openxmlformats.org/officeDocument/2006/relationships/slide" Target="slides/slide1.xml"/><Relationship Id="rId6" Type="http://schemas.openxmlformats.org/officeDocument/2006/relationships/font" Target="fonts/Montserrat-regular.fntdata"/><Relationship Id="rId7" Type="http://schemas.openxmlformats.org/officeDocument/2006/relationships/font" Target="fonts/Montserrat-bold.fntdata"/><Relationship Id="rId8" Type="http://schemas.openxmlformats.org/officeDocument/2006/relationships/font" Target="fonts/Montserrat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Char char="•"/>
            </a:pPr>
            <a:r>
              <a:rPr b="1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Involve health experts from the early beginning till the end of the process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In each stage of the process, involve your NS health experts and team.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They should help in collecting and analyzing the early data from the community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They should be involved in facilitating the discussion with the community. 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In those discussion, community health specialists have to be part of.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Always relay and confirm the information with health department (MoH)</a:t>
            </a:r>
            <a:endParaRPr/>
          </a:p>
          <a:p>
            <a:pPr indent="0" lvl="0" marL="0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Char char="•"/>
            </a:pPr>
            <a:r>
              <a:rPr b="1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Ensure the team understand key terms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Non health specialists in the team have to understand key terms such as epidemic, pandemic, outbreaks, etc.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If necessary, ensure a sensitization session, in order ensure those terms are understood as well as the way to communicate with communities on sensitive disease.</a:t>
            </a:r>
            <a:endParaRPr sz="11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Char char="•"/>
            </a:pPr>
            <a:r>
              <a:rPr b="1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Ensure common understanding between the team and the selected community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This common understanding between the team and the community should be easy to get, if health personal are involved and/or teams well sensitized.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This will allow to define common threats and triggers depending on each context.</a:t>
            </a:r>
            <a:endParaRPr sz="11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Char char="•"/>
            </a:pPr>
            <a:r>
              <a:rPr b="1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Your MoH or dpt of health has to be involved: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b="0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As they know the situation, they are the ultimate responsible for planning and action. Coordination has to be smooth and at all time.</a:t>
            </a:r>
            <a:endParaRPr b="0" sz="11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Char char="•"/>
            </a:pPr>
            <a:r>
              <a:rPr b="1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Understand and explain the disease transmission route</a:t>
            </a:r>
            <a:endParaRPr/>
          </a:p>
          <a:p>
            <a:pPr indent="0" lvl="1" marL="687617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None/>
            </a:pPr>
            <a:r>
              <a:rPr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Give an ex. Of the transmission route.</a:t>
            </a:r>
            <a:endParaRPr sz="11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rtl="0" algn="just">
              <a:lnSpc>
                <a:spcPct val="150000"/>
              </a:lnSpc>
              <a:spcBef>
                <a:spcPts val="2400"/>
              </a:spcBef>
              <a:spcAft>
                <a:spcPts val="0"/>
              </a:spcAft>
              <a:buClr>
                <a:srgbClr val="011E41"/>
              </a:buClr>
              <a:buSzPts val="1100"/>
              <a:buFont typeface="Arial"/>
              <a:buChar char="•"/>
            </a:pPr>
            <a:r>
              <a:rPr b="1" lang="en-US" sz="11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Plan accordingly to the findings related to the transmission route</a:t>
            </a:r>
            <a:endParaRPr/>
          </a:p>
          <a:p>
            <a:pPr indent="0" lvl="1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100">
                <a:latin typeface="Calibri"/>
                <a:ea typeface="Calibri"/>
                <a:cs typeface="Calibri"/>
                <a:sym typeface="Calibri"/>
              </a:rPr>
              <a:t>When the transmission route is well identified at community level, the planning should be made accordingly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/>
        </p:nvSpPr>
        <p:spPr>
          <a:xfrm>
            <a:off x="668009" y="599393"/>
            <a:ext cx="9888101" cy="6771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Tips to integrate epidemics in the R2R via eVCA</a:t>
            </a:r>
            <a:endParaRPr b="1" sz="3800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958366" y="1581055"/>
            <a:ext cx="8917200" cy="36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57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11E4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Involve health experts from the early beginning till the end of the process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11E4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Ensure the team understand key terms &amp; common understanding between the team and the selected community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11E4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Work with your health department and/or MoH</a:t>
            </a:r>
            <a:endParaRPr sz="24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11E4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Understand and explain the disease transmission route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11E4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Plan accordingly to the findings related to the transmission route</a:t>
            </a:r>
            <a:endParaRPr/>
          </a:p>
          <a:p>
            <a:pPr indent="-457200" lvl="0" marL="457200" marR="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11E4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11E41"/>
                </a:solidFill>
                <a:latin typeface="Calibri"/>
                <a:ea typeface="Calibri"/>
                <a:cs typeface="Calibri"/>
                <a:sym typeface="Calibri"/>
              </a:rPr>
              <a:t>Ensure the plan is related to your Community / NS capacities</a:t>
            </a:r>
            <a:endParaRPr sz="2400">
              <a:solidFill>
                <a:srgbClr val="011E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picture containing drawing&#10;&#10;Description automatically generated" id="91" name="Google Shape;91;p1"/>
          <p:cNvPicPr preferRelativeResize="0"/>
          <p:nvPr/>
        </p:nvPicPr>
        <p:blipFill rotWithShape="1">
          <a:blip r:embed="rId3">
            <a:alphaModFix/>
          </a:blip>
          <a:srcRect b="19318" l="20197" r="15746" t="20289"/>
          <a:stretch/>
        </p:blipFill>
        <p:spPr>
          <a:xfrm>
            <a:off x="10556110" y="370393"/>
            <a:ext cx="1231952" cy="1135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4">
            <a:alphaModFix/>
          </a:blip>
          <a:srcRect b="0" l="5844" r="5329" t="0"/>
          <a:stretch/>
        </p:blipFill>
        <p:spPr>
          <a:xfrm>
            <a:off x="9944501" y="5475900"/>
            <a:ext cx="1706598" cy="572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2023-02-06T13:53:36Z</dcterms:created>
  <dc:creator>Compte Microsoft</dc:creator>
</cp:coreProperties>
</file>