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embeddedFontLst>
    <p:embeddedFont>
      <p:font typeface="Montserrat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i8UWMGsgJoEpwuZjTqbM+bgb9W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font" Target="fonts/Montserrat-boldItalic.fntdata"/><Relationship Id="rId5" Type="http://schemas.openxmlformats.org/officeDocument/2006/relationships/slide" Target="slides/slide1.xml"/><Relationship Id="rId6" Type="http://schemas.openxmlformats.org/officeDocument/2006/relationships/font" Target="fonts/Montserrat-regular.fntdata"/><Relationship Id="rId7" Type="http://schemas.openxmlformats.org/officeDocument/2006/relationships/font" Target="fonts/Montserrat-bold.fntdata"/><Relationship Id="rId8" Type="http://schemas.openxmlformats.org/officeDocument/2006/relationships/font" Target="fonts/Montserrat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Impliquer des experts de la santé dès le début et jusqu'à la fin du processus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À chaque étape du processus, faites participer les experts et l'équipe de santé de votre NS.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Ils doivent contribuer à la collecte et à l'analyse des premières données provenant de la communauté.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Ils devraient être impliqués dans la facilitation de la discussion avec la communauté. 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Les spécialistes de la santé communautaire doivent participer à ces discussions.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Toujours relayer et confirmer l'information auprès du département de la santé (MoH)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S'assurer que l'équipe comprend les termes clés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Les non-spécialistes de la santé qui font partie de l'équipe doivent comprendre les termes clés tels que épidémie, pandémie, foyers, etc.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Si nécessaire, organiser une session de sensibilisation, afin de s'assurer que ces termes sont compris et que la manière de communiquer avec les communautés sur les maladies sensibles est bien comprise.</a:t>
            </a:r>
            <a:endParaRPr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Assurer une compréhension commune entre l'équipe et la communauté sélectionnée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Cette compréhension commune entre l'équipe et la communauté devrait être facile à obtenir si le personnel de santé est impliqué et/ou si les équipes sont bien sensibilisées.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Cela permettra de définir des menaces et des déclencheurs communs en fonction de chaque contexte.</a:t>
            </a:r>
            <a:endParaRPr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Le ministère de la santé ou le département de la santé doit être impliqué :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b="0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Comme ils connaissent la situation, ils sont les principaux responsables de la planification et de l'action. La coordination doit se faire sans heurts et à tout moment.</a:t>
            </a:r>
            <a:endParaRPr b="0"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Comprendre et expliquer les voies de transmission des maladies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Donnez un ex. de la voie de transmission.</a:t>
            </a:r>
            <a:endParaRPr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Planifier en fonction des conclusions relatives à l'itinéraire de transmission</a:t>
            </a:r>
            <a:endParaRPr/>
          </a:p>
          <a:p>
            <a:pPr indent="0" lvl="1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100">
                <a:latin typeface="Calibri"/>
                <a:ea typeface="Calibri"/>
                <a:cs typeface="Calibri"/>
                <a:sym typeface="Calibri"/>
              </a:rPr>
              <a:t>Lorsque l'itinéraire de transmission est bien identifié au niveau de la communauté, la planification doit être faite en conséquence.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668002" y="294600"/>
            <a:ext cx="81792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Conseils pour intégrer les épidémies dans la R2R via l'eVCA</a:t>
            </a:r>
            <a:endParaRPr b="1" sz="3800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751450" y="1786801"/>
            <a:ext cx="10303200" cy="36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Impliquer des experts de la santé dès le début et jusqu'à la fin du processus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Veiller à ce que l'équipe comprenne les termes clés, et veiller à ce qu’il y ait une vision commune entre l'équipe et la communauté sélectionnée.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Collaborez avec votre service de santé et/ou le ministère de la santé</a:t>
            </a:r>
            <a:endParaRPr sz="24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Comprendre et expliquer les voies de transmission des maladies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Planifier en fonction des conclusions relatives au mode de transmission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Veiller à ce que le plan soit en rapport avec les capacités de votre communauté et de votre SN.</a:t>
            </a:r>
            <a:endParaRPr sz="24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drawing&#10;&#10;Description automatically generated" id="91" name="Google Shape;91;p1"/>
          <p:cNvPicPr preferRelativeResize="0"/>
          <p:nvPr/>
        </p:nvPicPr>
        <p:blipFill rotWithShape="1">
          <a:blip r:embed="rId3">
            <a:alphaModFix/>
          </a:blip>
          <a:srcRect b="19318" l="20197" r="15746" t="20289"/>
          <a:stretch/>
        </p:blipFill>
        <p:spPr>
          <a:xfrm>
            <a:off x="10556110" y="370393"/>
            <a:ext cx="1231952" cy="1135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4">
            <a:alphaModFix/>
          </a:blip>
          <a:srcRect b="0" l="5844" r="5329" t="0"/>
          <a:stretch/>
        </p:blipFill>
        <p:spPr>
          <a:xfrm>
            <a:off x="9954351" y="5604000"/>
            <a:ext cx="1706598" cy="572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2023-02-06T13:53:36.0000000Z</dcterms:created>
  <dc:creator>Compte Microsoft</dc:creator>
</cp:coreProperties>
</file>