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1" r:id="rId2"/>
    <p:sldId id="260" r:id="rId3"/>
  </p:sldIdLst>
  <p:sldSz cx="6480175" cy="3600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B36"/>
    <a:srgbClr val="F5D438"/>
    <a:srgbClr val="FFDD3A"/>
    <a:srgbClr val="FFED53"/>
    <a:srgbClr val="FDEA37"/>
    <a:srgbClr val="FF9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92AAD-0AC8-4B41-AC0B-8DC3B37127DA}" v="337" dt="2025-03-06T14:41:04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/>
    <p:restoredTop sz="94676"/>
  </p:normalViewPr>
  <p:slideViewPr>
    <p:cSldViewPr snapToGrid="0">
      <p:cViewPr varScale="1">
        <p:scale>
          <a:sx n="196" d="100"/>
          <a:sy n="196" d="100"/>
        </p:scale>
        <p:origin x="7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dihasanoglu, Aynur" userId="6412ede8-faae-4250-832f-d7aea3d7bd74" providerId="ADAL" clId="{BDD51207-DD9E-4741-897F-54ECC29DE3B6}"/>
    <pc:docChg chg="modSld">
      <pc:chgData name="Kadihasanoglu, Aynur" userId="6412ede8-faae-4250-832f-d7aea3d7bd74" providerId="ADAL" clId="{BDD51207-DD9E-4741-897F-54ECC29DE3B6}" dt="2025-02-26T14:42:34.157" v="26" actId="14100"/>
      <pc:docMkLst>
        <pc:docMk/>
      </pc:docMkLst>
      <pc:sldChg chg="modSp">
        <pc:chgData name="Kadihasanoglu, Aynur" userId="6412ede8-faae-4250-832f-d7aea3d7bd74" providerId="ADAL" clId="{BDD51207-DD9E-4741-897F-54ECC29DE3B6}" dt="2025-02-26T09:07:35.639" v="25" actId="14100"/>
        <pc:sldMkLst>
          <pc:docMk/>
          <pc:sldMk cId="841612551" sldId="259"/>
        </pc:sldMkLst>
      </pc:sldChg>
      <pc:sldChg chg="modSp">
        <pc:chgData name="Kadihasanoglu, Aynur" userId="6412ede8-faae-4250-832f-d7aea3d7bd74" providerId="ADAL" clId="{BDD51207-DD9E-4741-897F-54ECC29DE3B6}" dt="2025-02-26T14:42:34.157" v="26" actId="14100"/>
        <pc:sldMkLst>
          <pc:docMk/>
          <pc:sldMk cId="971968095" sldId="260"/>
        </pc:sldMkLst>
        <pc:picChg chg="mod">
          <ac:chgData name="Kadihasanoglu, Aynur" userId="6412ede8-faae-4250-832f-d7aea3d7bd74" providerId="ADAL" clId="{BDD51207-DD9E-4741-897F-54ECC29DE3B6}" dt="2025-02-26T14:42:34.157" v="26" actId="14100"/>
          <ac:picMkLst>
            <pc:docMk/>
            <pc:sldMk cId="971968095" sldId="260"/>
            <ac:picMk id="8" creationId="{E992A2F8-05AC-C535-29BE-89BC2C1AE6BE}"/>
          </ac:picMkLst>
        </pc:picChg>
      </pc:sldChg>
    </pc:docChg>
  </pc:docChgLst>
  <pc:docChgLst>
    <pc:chgData name="Kadihasanoglu, Aynur" userId="6412ede8-faae-4250-832f-d7aea3d7bd74" providerId="ADAL" clId="{9D192AAD-0AC8-4B41-AC0B-8DC3B37127DA}"/>
    <pc:docChg chg="undo custSel addSld delSld modSld sldOrd modMainMaster">
      <pc:chgData name="Kadihasanoglu, Aynur" userId="6412ede8-faae-4250-832f-d7aea3d7bd74" providerId="ADAL" clId="{9D192AAD-0AC8-4B41-AC0B-8DC3B37127DA}" dt="2025-03-06T14:45:48.153" v="1211" actId="20578"/>
      <pc:docMkLst>
        <pc:docMk/>
      </pc:docMkLst>
      <pc:sldChg chg="modSp del mod">
        <pc:chgData name="Kadihasanoglu, Aynur" userId="6412ede8-faae-4250-832f-d7aea3d7bd74" providerId="ADAL" clId="{9D192AAD-0AC8-4B41-AC0B-8DC3B37127DA}" dt="2025-02-26T11:17:25.080" v="787" actId="2696"/>
        <pc:sldMkLst>
          <pc:docMk/>
          <pc:sldMk cId="1733287052" sldId="256"/>
        </pc:sldMkLst>
      </pc:sldChg>
      <pc:sldChg chg="addSp delSp modSp mod">
        <pc:chgData name="Kadihasanoglu, Aynur" userId="6412ede8-faae-4250-832f-d7aea3d7bd74" providerId="ADAL" clId="{9D192AAD-0AC8-4B41-AC0B-8DC3B37127DA}" dt="2025-03-06T07:22:35.211" v="1101"/>
        <pc:sldMkLst>
          <pc:docMk/>
          <pc:sldMk cId="3776383328" sldId="257"/>
        </pc:sldMkLst>
        <pc:grpChg chg="add mod">
          <ac:chgData name="Kadihasanoglu, Aynur" userId="6412ede8-faae-4250-832f-d7aea3d7bd74" providerId="ADAL" clId="{9D192AAD-0AC8-4B41-AC0B-8DC3B37127DA}" dt="2025-02-26T12:56:26.996" v="1086" actId="164"/>
          <ac:grpSpMkLst>
            <pc:docMk/>
            <pc:sldMk cId="3776383328" sldId="257"/>
            <ac:grpSpMk id="7" creationId="{7A2F7489-583F-BE0F-95AB-FFB83D6227DA}"/>
          </ac:grpSpMkLst>
        </pc:grpChg>
        <pc:picChg chg="add mod">
          <ac:chgData name="Kadihasanoglu, Aynur" userId="6412ede8-faae-4250-832f-d7aea3d7bd74" providerId="ADAL" clId="{9D192AAD-0AC8-4B41-AC0B-8DC3B37127DA}" dt="2025-02-26T12:56:26.996" v="1086" actId="164"/>
          <ac:picMkLst>
            <pc:docMk/>
            <pc:sldMk cId="3776383328" sldId="257"/>
            <ac:picMk id="2" creationId="{12C288D5-FDB0-05AA-4A35-FDB07AF0A349}"/>
          </ac:picMkLst>
        </pc:picChg>
        <pc:picChg chg="add mod">
          <ac:chgData name="Kadihasanoglu, Aynur" userId="6412ede8-faae-4250-832f-d7aea3d7bd74" providerId="ADAL" clId="{9D192AAD-0AC8-4B41-AC0B-8DC3B37127DA}" dt="2025-03-06T07:22:35.211" v="1101"/>
          <ac:picMkLst>
            <pc:docMk/>
            <pc:sldMk cId="3776383328" sldId="257"/>
            <ac:picMk id="3" creationId="{048A1F8F-891E-C91F-DA64-4B297E1C76B9}"/>
          </ac:picMkLst>
        </pc:picChg>
        <pc:picChg chg="add mod">
          <ac:chgData name="Kadihasanoglu, Aynur" userId="6412ede8-faae-4250-832f-d7aea3d7bd74" providerId="ADAL" clId="{9D192AAD-0AC8-4B41-AC0B-8DC3B37127DA}" dt="2025-02-26T12:56:26.996" v="1086" actId="164"/>
          <ac:picMkLst>
            <pc:docMk/>
            <pc:sldMk cId="3776383328" sldId="257"/>
            <ac:picMk id="6" creationId="{934367DF-8D9A-3450-7EE2-2882E69A018E}"/>
          </ac:picMkLst>
        </pc:picChg>
        <pc:picChg chg="add mod">
          <ac:chgData name="Kadihasanoglu, Aynur" userId="6412ede8-faae-4250-832f-d7aea3d7bd74" providerId="ADAL" clId="{9D192AAD-0AC8-4B41-AC0B-8DC3B37127DA}" dt="2025-02-25T16:40:04.574" v="530" actId="1076"/>
          <ac:picMkLst>
            <pc:docMk/>
            <pc:sldMk cId="3776383328" sldId="257"/>
            <ac:picMk id="8" creationId="{3FCE6A10-AFE8-0F4B-FB6B-364079DCBAAE}"/>
          </ac:picMkLst>
        </pc:picChg>
        <pc:picChg chg="add mod">
          <ac:chgData name="Kadihasanoglu, Aynur" userId="6412ede8-faae-4250-832f-d7aea3d7bd74" providerId="ADAL" clId="{9D192AAD-0AC8-4B41-AC0B-8DC3B37127DA}" dt="2025-02-25T16:40:06.703" v="531" actId="1076"/>
          <ac:picMkLst>
            <pc:docMk/>
            <pc:sldMk cId="3776383328" sldId="257"/>
            <ac:picMk id="10" creationId="{33184C52-022E-31BB-4834-B6EA1B98B7FE}"/>
          </ac:picMkLst>
        </pc:picChg>
        <pc:picChg chg="add mod">
          <ac:chgData name="Kadihasanoglu, Aynur" userId="6412ede8-faae-4250-832f-d7aea3d7bd74" providerId="ADAL" clId="{9D192AAD-0AC8-4B41-AC0B-8DC3B37127DA}" dt="2025-02-28T12:49:57.414" v="1089" actId="1076"/>
          <ac:picMkLst>
            <pc:docMk/>
            <pc:sldMk cId="3776383328" sldId="257"/>
            <ac:picMk id="11" creationId="{4102E0A8-2571-7434-A19B-BF2889494DDE}"/>
          </ac:picMkLst>
        </pc:picChg>
      </pc:sldChg>
      <pc:sldChg chg="addSp delSp modSp new del mod ord">
        <pc:chgData name="Kadihasanoglu, Aynur" userId="6412ede8-faae-4250-832f-d7aea3d7bd74" providerId="ADAL" clId="{9D192AAD-0AC8-4B41-AC0B-8DC3B37127DA}" dt="2025-02-15T09:51:47.767" v="222" actId="2696"/>
        <pc:sldMkLst>
          <pc:docMk/>
          <pc:sldMk cId="3885182426" sldId="258"/>
        </pc:sldMkLst>
      </pc:sldChg>
      <pc:sldChg chg="addSp delSp modSp new del mod ord">
        <pc:chgData name="Kadihasanoglu, Aynur" userId="6412ede8-faae-4250-832f-d7aea3d7bd74" providerId="ADAL" clId="{9D192AAD-0AC8-4B41-AC0B-8DC3B37127DA}" dt="2025-02-28T12:49:45.304" v="1088" actId="2696"/>
        <pc:sldMkLst>
          <pc:docMk/>
          <pc:sldMk cId="841612551" sldId="259"/>
        </pc:sldMkLst>
      </pc:sldChg>
      <pc:sldChg chg="addSp delSp modSp new del mod ord">
        <pc:chgData name="Kadihasanoglu, Aynur" userId="6412ede8-faae-4250-832f-d7aea3d7bd74" providerId="ADAL" clId="{9D192AAD-0AC8-4B41-AC0B-8DC3B37127DA}" dt="2025-02-15T13:21:48.544" v="253" actId="2696"/>
        <pc:sldMkLst>
          <pc:docMk/>
          <pc:sldMk cId="901574181" sldId="260"/>
        </pc:sldMkLst>
      </pc:sldChg>
      <pc:sldChg chg="addSp delSp modSp add mod ord setBg">
        <pc:chgData name="Kadihasanoglu, Aynur" userId="6412ede8-faae-4250-832f-d7aea3d7bd74" providerId="ADAL" clId="{9D192AAD-0AC8-4B41-AC0B-8DC3B37127DA}" dt="2025-03-06T07:37:32.215" v="1145" actId="1035"/>
        <pc:sldMkLst>
          <pc:docMk/>
          <pc:sldMk cId="971968095" sldId="260"/>
        </pc:sldMkLst>
        <pc:spChg chg="add del mod">
          <ac:chgData name="Kadihasanoglu, Aynur" userId="6412ede8-faae-4250-832f-d7aea3d7bd74" providerId="ADAL" clId="{9D192AAD-0AC8-4B41-AC0B-8DC3B37127DA}" dt="2025-03-06T07:31:41.316" v="1131" actId="1076"/>
          <ac:spMkLst>
            <pc:docMk/>
            <pc:sldMk cId="971968095" sldId="260"/>
            <ac:spMk id="19" creationId="{6095564D-6F9D-4126-3A72-72A7C75A01D6}"/>
          </ac:spMkLst>
        </pc:spChg>
        <pc:picChg chg="mod modCrop">
          <ac:chgData name="Kadihasanoglu, Aynur" userId="6412ede8-faae-4250-832f-d7aea3d7bd74" providerId="ADAL" clId="{9D192AAD-0AC8-4B41-AC0B-8DC3B37127DA}" dt="2025-02-26T11:53:22.166" v="1018" actId="14100"/>
          <ac:picMkLst>
            <pc:docMk/>
            <pc:sldMk cId="971968095" sldId="260"/>
            <ac:picMk id="3" creationId="{643E683A-1342-5254-6E50-CFC2DD6CA671}"/>
          </ac:picMkLst>
        </pc:picChg>
        <pc:picChg chg="add mod">
          <ac:chgData name="Kadihasanoglu, Aynur" userId="6412ede8-faae-4250-832f-d7aea3d7bd74" providerId="ADAL" clId="{9D192AAD-0AC8-4B41-AC0B-8DC3B37127DA}" dt="2025-03-06T07:37:32.215" v="1145" actId="1035"/>
          <ac:picMkLst>
            <pc:docMk/>
            <pc:sldMk cId="971968095" sldId="260"/>
            <ac:picMk id="4" creationId="{BF700338-D6BE-54E7-48EC-8542CF334248}"/>
          </ac:picMkLst>
        </pc:picChg>
        <pc:picChg chg="mod">
          <ac:chgData name="Kadihasanoglu, Aynur" userId="6412ede8-faae-4250-832f-d7aea3d7bd74" providerId="ADAL" clId="{9D192AAD-0AC8-4B41-AC0B-8DC3B37127DA}" dt="2025-02-26T12:22:11.929" v="1034" actId="1076"/>
          <ac:picMkLst>
            <pc:docMk/>
            <pc:sldMk cId="971968095" sldId="260"/>
            <ac:picMk id="5" creationId="{7E1B1B3D-5A37-5ED2-8187-ADB9BFB8C423}"/>
          </ac:picMkLst>
        </pc:picChg>
        <pc:picChg chg="add mod">
          <ac:chgData name="Kadihasanoglu, Aynur" userId="6412ede8-faae-4250-832f-d7aea3d7bd74" providerId="ADAL" clId="{9D192AAD-0AC8-4B41-AC0B-8DC3B37127DA}" dt="2025-02-26T12:22:29.227" v="1036" actId="167"/>
          <ac:picMkLst>
            <pc:docMk/>
            <pc:sldMk cId="971968095" sldId="260"/>
            <ac:picMk id="8" creationId="{E992A2F8-05AC-C535-29BE-89BC2C1AE6BE}"/>
          </ac:picMkLst>
        </pc:picChg>
        <pc:picChg chg="add mod">
          <ac:chgData name="Kadihasanoglu, Aynur" userId="6412ede8-faae-4250-832f-d7aea3d7bd74" providerId="ADAL" clId="{9D192AAD-0AC8-4B41-AC0B-8DC3B37127DA}" dt="2025-03-06T07:31:09.276" v="1127" actId="1076"/>
          <ac:picMkLst>
            <pc:docMk/>
            <pc:sldMk cId="971968095" sldId="260"/>
            <ac:picMk id="10" creationId="{B24CB422-CA94-1894-945B-C94CD954D104}"/>
          </ac:picMkLst>
        </pc:picChg>
        <pc:picChg chg="mod modCrop">
          <ac:chgData name="Kadihasanoglu, Aynur" userId="6412ede8-faae-4250-832f-d7aea3d7bd74" providerId="ADAL" clId="{9D192AAD-0AC8-4B41-AC0B-8DC3B37127DA}" dt="2025-02-26T11:36:10.674" v="825" actId="1076"/>
          <ac:picMkLst>
            <pc:docMk/>
            <pc:sldMk cId="971968095" sldId="260"/>
            <ac:picMk id="11" creationId="{F8107000-21A2-0CFC-F62C-9810C0FD525B}"/>
          </ac:picMkLst>
        </pc:picChg>
        <pc:picChg chg="add mod">
          <ac:chgData name="Kadihasanoglu, Aynur" userId="6412ede8-faae-4250-832f-d7aea3d7bd74" providerId="ADAL" clId="{9D192AAD-0AC8-4B41-AC0B-8DC3B37127DA}" dt="2025-02-26T12:22:51.170" v="1039" actId="14100"/>
          <ac:picMkLst>
            <pc:docMk/>
            <pc:sldMk cId="971968095" sldId="260"/>
            <ac:picMk id="14" creationId="{724F3C71-F8E4-2295-1F66-F2315149BE97}"/>
          </ac:picMkLst>
        </pc:picChg>
        <pc:picChg chg="add mod modCrop">
          <ac:chgData name="Kadihasanoglu, Aynur" userId="6412ede8-faae-4250-832f-d7aea3d7bd74" providerId="ADAL" clId="{9D192AAD-0AC8-4B41-AC0B-8DC3B37127DA}" dt="2025-03-06T07:31:16.070" v="1128" actId="14100"/>
          <ac:picMkLst>
            <pc:docMk/>
            <pc:sldMk cId="971968095" sldId="260"/>
            <ac:picMk id="18" creationId="{2A34E8BA-3CA0-8E33-E0BE-0480518E397B}"/>
          </ac:picMkLst>
        </pc:picChg>
      </pc:sldChg>
      <pc:sldChg chg="addSp delSp modSp new del mod ord setBg">
        <pc:chgData name="Kadihasanoglu, Aynur" userId="6412ede8-faae-4250-832f-d7aea3d7bd74" providerId="ADAL" clId="{9D192AAD-0AC8-4B41-AC0B-8DC3B37127DA}" dt="2025-02-26T11:17:35.221" v="788" actId="2696"/>
        <pc:sldMkLst>
          <pc:docMk/>
          <pc:sldMk cId="1426646964" sldId="260"/>
        </pc:sldMkLst>
      </pc:sldChg>
      <pc:sldChg chg="addSp delSp modSp new del mod">
        <pc:chgData name="Kadihasanoglu, Aynur" userId="6412ede8-faae-4250-832f-d7aea3d7bd74" providerId="ADAL" clId="{9D192AAD-0AC8-4B41-AC0B-8DC3B37127DA}" dt="2025-02-26T15:25:16.417" v="1087" actId="2696"/>
        <pc:sldMkLst>
          <pc:docMk/>
          <pc:sldMk cId="1528892763" sldId="261"/>
        </pc:sldMkLst>
      </pc:sldChg>
      <pc:sldChg chg="delSp add del mod">
        <pc:chgData name="Kadihasanoglu, Aynur" userId="6412ede8-faae-4250-832f-d7aea3d7bd74" providerId="ADAL" clId="{9D192AAD-0AC8-4B41-AC0B-8DC3B37127DA}" dt="2025-02-26T11:17:55.718" v="793" actId="2696"/>
        <pc:sldMkLst>
          <pc:docMk/>
          <pc:sldMk cId="2186983720" sldId="261"/>
        </pc:sldMkLst>
      </pc:sldChg>
      <pc:sldChg chg="addSp delSp modSp add mod ord">
        <pc:chgData name="Kadihasanoglu, Aynur" userId="6412ede8-faae-4250-832f-d7aea3d7bd74" providerId="ADAL" clId="{9D192AAD-0AC8-4B41-AC0B-8DC3B37127DA}" dt="2025-03-06T14:45:48.153" v="1211" actId="20578"/>
        <pc:sldMkLst>
          <pc:docMk/>
          <pc:sldMk cId="2199340401" sldId="261"/>
        </pc:sldMkLst>
        <pc:picChg chg="mod">
          <ac:chgData name="Kadihasanoglu, Aynur" userId="6412ede8-faae-4250-832f-d7aea3d7bd74" providerId="ADAL" clId="{9D192AAD-0AC8-4B41-AC0B-8DC3B37127DA}" dt="2025-03-06T14:45:41.583" v="1210" actId="1038"/>
          <ac:picMkLst>
            <pc:docMk/>
            <pc:sldMk cId="2199340401" sldId="261"/>
            <ac:picMk id="4" creationId="{5699ACAE-7374-B502-43A0-E98A9A1B6197}"/>
          </ac:picMkLst>
        </pc:picChg>
        <pc:picChg chg="mod">
          <ac:chgData name="Kadihasanoglu, Aynur" userId="6412ede8-faae-4250-832f-d7aea3d7bd74" providerId="ADAL" clId="{9D192AAD-0AC8-4B41-AC0B-8DC3B37127DA}" dt="2025-03-06T14:45:14.548" v="1193" actId="14100"/>
          <ac:picMkLst>
            <pc:docMk/>
            <pc:sldMk cId="2199340401" sldId="261"/>
            <ac:picMk id="5" creationId="{D93016F2-EEF8-36EF-623C-B021B4ECC366}"/>
          </ac:picMkLst>
        </pc:picChg>
        <pc:picChg chg="add del mod">
          <ac:chgData name="Kadihasanoglu, Aynur" userId="6412ede8-faae-4250-832f-d7aea3d7bd74" providerId="ADAL" clId="{9D192AAD-0AC8-4B41-AC0B-8DC3B37127DA}" dt="2025-03-06T14:40:55.180" v="1153" actId="478"/>
          <ac:picMkLst>
            <pc:docMk/>
            <pc:sldMk cId="2199340401" sldId="261"/>
            <ac:picMk id="6" creationId="{07976C12-3D24-8089-2D84-DAE70F9CD819}"/>
          </ac:picMkLst>
        </pc:picChg>
        <pc:picChg chg="mod">
          <ac:chgData name="Kadihasanoglu, Aynur" userId="6412ede8-faae-4250-832f-d7aea3d7bd74" providerId="ADAL" clId="{9D192AAD-0AC8-4B41-AC0B-8DC3B37127DA}" dt="2025-03-06T14:45:33.612" v="1196" actId="1036"/>
          <ac:picMkLst>
            <pc:docMk/>
            <pc:sldMk cId="2199340401" sldId="261"/>
            <ac:picMk id="8" creationId="{70DC5E49-59F9-D242-52E5-D957EED70D13}"/>
          </ac:picMkLst>
        </pc:picChg>
        <pc:picChg chg="add mod modCrop">
          <ac:chgData name="Kadihasanoglu, Aynur" userId="6412ede8-faae-4250-832f-d7aea3d7bd74" providerId="ADAL" clId="{9D192AAD-0AC8-4B41-AC0B-8DC3B37127DA}" dt="2025-03-06T14:45:30.749" v="1195" actId="1035"/>
          <ac:picMkLst>
            <pc:docMk/>
            <pc:sldMk cId="2199340401" sldId="261"/>
            <ac:picMk id="9" creationId="{9D443B2C-9FA7-2566-324F-B71EA0645E28}"/>
          </ac:picMkLst>
        </pc:picChg>
        <pc:picChg chg="del">
          <ac:chgData name="Kadihasanoglu, Aynur" userId="6412ede8-faae-4250-832f-d7aea3d7bd74" providerId="ADAL" clId="{9D192AAD-0AC8-4B41-AC0B-8DC3B37127DA}" dt="2025-03-06T14:40:19.904" v="1147" actId="478"/>
          <ac:picMkLst>
            <pc:docMk/>
            <pc:sldMk cId="2199340401" sldId="261"/>
            <ac:picMk id="14" creationId="{C5853D50-222E-2FB2-8BC9-D65DFB5FD865}"/>
          </ac:picMkLst>
        </pc:picChg>
      </pc:sldChg>
      <pc:sldMasterChg chg="modSp modSldLayout">
        <pc:chgData name="Kadihasanoglu, Aynur" userId="6412ede8-faae-4250-832f-d7aea3d7bd74" providerId="ADAL" clId="{9D192AAD-0AC8-4B41-AC0B-8DC3B37127DA}" dt="2025-02-15T09:52:29.958" v="225"/>
        <pc:sldMasterMkLst>
          <pc:docMk/>
          <pc:sldMasterMk cId="481307225" sldId="2147483648"/>
        </pc:sldMasterMkLst>
        <pc:sldLayoutChg chg="modSp">
          <pc:chgData name="Kadihasanoglu, Aynur" userId="6412ede8-faae-4250-832f-d7aea3d7bd74" providerId="ADAL" clId="{9D192AAD-0AC8-4B41-AC0B-8DC3B37127DA}" dt="2025-02-15T09:52:29.958" v="225"/>
          <pc:sldLayoutMkLst>
            <pc:docMk/>
            <pc:sldMasterMk cId="481307225" sldId="2147483648"/>
            <pc:sldLayoutMk cId="2636029502" sldId="2147483649"/>
          </pc:sldLayoutMkLst>
        </pc:sldLayoutChg>
        <pc:sldLayoutChg chg="modSp">
          <pc:chgData name="Kadihasanoglu, Aynur" userId="6412ede8-faae-4250-832f-d7aea3d7bd74" providerId="ADAL" clId="{9D192AAD-0AC8-4B41-AC0B-8DC3B37127DA}" dt="2025-02-15T09:52:29.958" v="225"/>
          <pc:sldLayoutMkLst>
            <pc:docMk/>
            <pc:sldMasterMk cId="481307225" sldId="2147483648"/>
            <pc:sldLayoutMk cId="1110785617" sldId="2147483651"/>
          </pc:sldLayoutMkLst>
        </pc:sldLayoutChg>
        <pc:sldLayoutChg chg="modSp">
          <pc:chgData name="Kadihasanoglu, Aynur" userId="6412ede8-faae-4250-832f-d7aea3d7bd74" providerId="ADAL" clId="{9D192AAD-0AC8-4B41-AC0B-8DC3B37127DA}" dt="2025-02-15T09:52:29.958" v="225"/>
          <pc:sldLayoutMkLst>
            <pc:docMk/>
            <pc:sldMasterMk cId="481307225" sldId="2147483648"/>
            <pc:sldLayoutMk cId="780949460" sldId="2147483652"/>
          </pc:sldLayoutMkLst>
        </pc:sldLayoutChg>
        <pc:sldLayoutChg chg="modSp">
          <pc:chgData name="Kadihasanoglu, Aynur" userId="6412ede8-faae-4250-832f-d7aea3d7bd74" providerId="ADAL" clId="{9D192AAD-0AC8-4B41-AC0B-8DC3B37127DA}" dt="2025-02-15T09:52:29.958" v="225"/>
          <pc:sldLayoutMkLst>
            <pc:docMk/>
            <pc:sldMasterMk cId="481307225" sldId="2147483648"/>
            <pc:sldLayoutMk cId="999135557" sldId="2147483653"/>
          </pc:sldLayoutMkLst>
        </pc:sldLayoutChg>
        <pc:sldLayoutChg chg="modSp">
          <pc:chgData name="Kadihasanoglu, Aynur" userId="6412ede8-faae-4250-832f-d7aea3d7bd74" providerId="ADAL" clId="{9D192AAD-0AC8-4B41-AC0B-8DC3B37127DA}" dt="2025-02-15T09:52:29.958" v="225"/>
          <pc:sldLayoutMkLst>
            <pc:docMk/>
            <pc:sldMasterMk cId="481307225" sldId="2147483648"/>
            <pc:sldLayoutMk cId="1540388170" sldId="2147483656"/>
          </pc:sldLayoutMkLst>
        </pc:sldLayoutChg>
        <pc:sldLayoutChg chg="modSp">
          <pc:chgData name="Kadihasanoglu, Aynur" userId="6412ede8-faae-4250-832f-d7aea3d7bd74" providerId="ADAL" clId="{9D192AAD-0AC8-4B41-AC0B-8DC3B37127DA}" dt="2025-02-15T09:52:29.958" v="225"/>
          <pc:sldLayoutMkLst>
            <pc:docMk/>
            <pc:sldMasterMk cId="481307225" sldId="2147483648"/>
            <pc:sldLayoutMk cId="2900806874" sldId="2147483657"/>
          </pc:sldLayoutMkLst>
        </pc:sldLayoutChg>
        <pc:sldLayoutChg chg="modSp">
          <pc:chgData name="Kadihasanoglu, Aynur" userId="6412ede8-faae-4250-832f-d7aea3d7bd74" providerId="ADAL" clId="{9D192AAD-0AC8-4B41-AC0B-8DC3B37127DA}" dt="2025-02-15T09:52:29.958" v="225"/>
          <pc:sldLayoutMkLst>
            <pc:docMk/>
            <pc:sldMasterMk cId="481307225" sldId="2147483648"/>
            <pc:sldLayoutMk cId="2279946652" sldId="2147483659"/>
          </pc:sldLayoutMkLst>
        </pc:sldLayoutChg>
      </pc:sldMasterChg>
      <pc:sldMasterChg chg="modSp modSldLayout">
        <pc:chgData name="Kadihasanoglu, Aynur" userId="6412ede8-faae-4250-832f-d7aea3d7bd74" providerId="ADAL" clId="{9D192AAD-0AC8-4B41-AC0B-8DC3B37127DA}" dt="2025-02-15T13:22:26.151" v="254"/>
        <pc:sldMasterMkLst>
          <pc:docMk/>
          <pc:sldMasterMk cId="2837302314" sldId="2147483660"/>
        </pc:sldMasterMkLst>
        <pc:sldLayoutChg chg="modSp">
          <pc:chgData name="Kadihasanoglu, Aynur" userId="6412ede8-faae-4250-832f-d7aea3d7bd74" providerId="ADAL" clId="{9D192AAD-0AC8-4B41-AC0B-8DC3B37127DA}" dt="2025-02-15T13:22:26.151" v="254"/>
          <pc:sldLayoutMkLst>
            <pc:docMk/>
            <pc:sldMasterMk cId="2837302314" sldId="2147483660"/>
            <pc:sldLayoutMk cId="2611373519" sldId="2147483661"/>
          </pc:sldLayoutMkLst>
        </pc:sldLayoutChg>
        <pc:sldLayoutChg chg="modSp">
          <pc:chgData name="Kadihasanoglu, Aynur" userId="6412ede8-faae-4250-832f-d7aea3d7bd74" providerId="ADAL" clId="{9D192AAD-0AC8-4B41-AC0B-8DC3B37127DA}" dt="2025-02-15T13:22:26.151" v="254"/>
          <pc:sldLayoutMkLst>
            <pc:docMk/>
            <pc:sldMasterMk cId="2837302314" sldId="2147483660"/>
            <pc:sldLayoutMk cId="3862802615" sldId="2147483663"/>
          </pc:sldLayoutMkLst>
        </pc:sldLayoutChg>
        <pc:sldLayoutChg chg="modSp">
          <pc:chgData name="Kadihasanoglu, Aynur" userId="6412ede8-faae-4250-832f-d7aea3d7bd74" providerId="ADAL" clId="{9D192AAD-0AC8-4B41-AC0B-8DC3B37127DA}" dt="2025-02-15T13:22:26.151" v="254"/>
          <pc:sldLayoutMkLst>
            <pc:docMk/>
            <pc:sldMasterMk cId="2837302314" sldId="2147483660"/>
            <pc:sldLayoutMk cId="568545586" sldId="2147483664"/>
          </pc:sldLayoutMkLst>
        </pc:sldLayoutChg>
        <pc:sldLayoutChg chg="modSp">
          <pc:chgData name="Kadihasanoglu, Aynur" userId="6412ede8-faae-4250-832f-d7aea3d7bd74" providerId="ADAL" clId="{9D192AAD-0AC8-4B41-AC0B-8DC3B37127DA}" dt="2025-02-15T13:22:26.151" v="254"/>
          <pc:sldLayoutMkLst>
            <pc:docMk/>
            <pc:sldMasterMk cId="2837302314" sldId="2147483660"/>
            <pc:sldLayoutMk cId="1794592454" sldId="2147483665"/>
          </pc:sldLayoutMkLst>
        </pc:sldLayoutChg>
        <pc:sldLayoutChg chg="modSp">
          <pc:chgData name="Kadihasanoglu, Aynur" userId="6412ede8-faae-4250-832f-d7aea3d7bd74" providerId="ADAL" clId="{9D192AAD-0AC8-4B41-AC0B-8DC3B37127DA}" dt="2025-02-15T13:22:26.151" v="254"/>
          <pc:sldLayoutMkLst>
            <pc:docMk/>
            <pc:sldMasterMk cId="2837302314" sldId="2147483660"/>
            <pc:sldLayoutMk cId="1876380903" sldId="2147483668"/>
          </pc:sldLayoutMkLst>
        </pc:sldLayoutChg>
        <pc:sldLayoutChg chg="modSp">
          <pc:chgData name="Kadihasanoglu, Aynur" userId="6412ede8-faae-4250-832f-d7aea3d7bd74" providerId="ADAL" clId="{9D192AAD-0AC8-4B41-AC0B-8DC3B37127DA}" dt="2025-02-15T13:22:26.151" v="254"/>
          <pc:sldLayoutMkLst>
            <pc:docMk/>
            <pc:sldMasterMk cId="2837302314" sldId="2147483660"/>
            <pc:sldLayoutMk cId="2766052083" sldId="2147483669"/>
          </pc:sldLayoutMkLst>
        </pc:sldLayoutChg>
        <pc:sldLayoutChg chg="modSp">
          <pc:chgData name="Kadihasanoglu, Aynur" userId="6412ede8-faae-4250-832f-d7aea3d7bd74" providerId="ADAL" clId="{9D192AAD-0AC8-4B41-AC0B-8DC3B37127DA}" dt="2025-02-15T13:22:26.151" v="254"/>
          <pc:sldLayoutMkLst>
            <pc:docMk/>
            <pc:sldMasterMk cId="2837302314" sldId="2147483660"/>
            <pc:sldLayoutMk cId="3292949388" sldId="2147483671"/>
          </pc:sldLayoutMkLst>
        </pc:sldLayoutChg>
      </pc:sldMasterChg>
      <pc:sldMasterChg chg="modSp modSldLayout">
        <pc:chgData name="Kadihasanoglu, Aynur" userId="6412ede8-faae-4250-832f-d7aea3d7bd74" providerId="ADAL" clId="{9D192AAD-0AC8-4B41-AC0B-8DC3B37127DA}" dt="2025-02-15T13:22:40.366" v="255"/>
        <pc:sldMasterMkLst>
          <pc:docMk/>
          <pc:sldMasterMk cId="1080870408" sldId="2147483672"/>
        </pc:sldMasterMkLst>
        <pc:sldLayoutChg chg="modSp">
          <pc:chgData name="Kadihasanoglu, Aynur" userId="6412ede8-faae-4250-832f-d7aea3d7bd74" providerId="ADAL" clId="{9D192AAD-0AC8-4B41-AC0B-8DC3B37127DA}" dt="2025-02-15T13:22:40.366" v="255"/>
          <pc:sldLayoutMkLst>
            <pc:docMk/>
            <pc:sldMasterMk cId="1080870408" sldId="2147483672"/>
            <pc:sldLayoutMk cId="4185767951" sldId="2147483673"/>
          </pc:sldLayoutMkLst>
        </pc:sldLayoutChg>
        <pc:sldLayoutChg chg="modSp">
          <pc:chgData name="Kadihasanoglu, Aynur" userId="6412ede8-faae-4250-832f-d7aea3d7bd74" providerId="ADAL" clId="{9D192AAD-0AC8-4B41-AC0B-8DC3B37127DA}" dt="2025-02-15T13:22:40.366" v="255"/>
          <pc:sldLayoutMkLst>
            <pc:docMk/>
            <pc:sldMasterMk cId="1080870408" sldId="2147483672"/>
            <pc:sldLayoutMk cId="2959040318" sldId="2147483675"/>
          </pc:sldLayoutMkLst>
        </pc:sldLayoutChg>
        <pc:sldLayoutChg chg="modSp">
          <pc:chgData name="Kadihasanoglu, Aynur" userId="6412ede8-faae-4250-832f-d7aea3d7bd74" providerId="ADAL" clId="{9D192AAD-0AC8-4B41-AC0B-8DC3B37127DA}" dt="2025-02-15T13:22:40.366" v="255"/>
          <pc:sldLayoutMkLst>
            <pc:docMk/>
            <pc:sldMasterMk cId="1080870408" sldId="2147483672"/>
            <pc:sldLayoutMk cId="1340923470" sldId="2147483676"/>
          </pc:sldLayoutMkLst>
        </pc:sldLayoutChg>
        <pc:sldLayoutChg chg="modSp">
          <pc:chgData name="Kadihasanoglu, Aynur" userId="6412ede8-faae-4250-832f-d7aea3d7bd74" providerId="ADAL" clId="{9D192AAD-0AC8-4B41-AC0B-8DC3B37127DA}" dt="2025-02-15T13:22:40.366" v="255"/>
          <pc:sldLayoutMkLst>
            <pc:docMk/>
            <pc:sldMasterMk cId="1080870408" sldId="2147483672"/>
            <pc:sldLayoutMk cId="689096808" sldId="2147483677"/>
          </pc:sldLayoutMkLst>
        </pc:sldLayoutChg>
        <pc:sldLayoutChg chg="modSp">
          <pc:chgData name="Kadihasanoglu, Aynur" userId="6412ede8-faae-4250-832f-d7aea3d7bd74" providerId="ADAL" clId="{9D192AAD-0AC8-4B41-AC0B-8DC3B37127DA}" dt="2025-02-15T13:22:40.366" v="255"/>
          <pc:sldLayoutMkLst>
            <pc:docMk/>
            <pc:sldMasterMk cId="1080870408" sldId="2147483672"/>
            <pc:sldLayoutMk cId="3293542275" sldId="2147483680"/>
          </pc:sldLayoutMkLst>
        </pc:sldLayoutChg>
        <pc:sldLayoutChg chg="modSp">
          <pc:chgData name="Kadihasanoglu, Aynur" userId="6412ede8-faae-4250-832f-d7aea3d7bd74" providerId="ADAL" clId="{9D192AAD-0AC8-4B41-AC0B-8DC3B37127DA}" dt="2025-02-15T13:22:40.366" v="255"/>
          <pc:sldLayoutMkLst>
            <pc:docMk/>
            <pc:sldMasterMk cId="1080870408" sldId="2147483672"/>
            <pc:sldLayoutMk cId="3421755086" sldId="2147483681"/>
          </pc:sldLayoutMkLst>
        </pc:sldLayoutChg>
        <pc:sldLayoutChg chg="modSp">
          <pc:chgData name="Kadihasanoglu, Aynur" userId="6412ede8-faae-4250-832f-d7aea3d7bd74" providerId="ADAL" clId="{9D192AAD-0AC8-4B41-AC0B-8DC3B37127DA}" dt="2025-02-15T13:22:40.366" v="255"/>
          <pc:sldLayoutMkLst>
            <pc:docMk/>
            <pc:sldMasterMk cId="1080870408" sldId="2147483672"/>
            <pc:sldLayoutMk cId="840580256" sldId="2147483683"/>
          </pc:sldLayoutMkLst>
        </pc:sldLayoutChg>
      </pc:sldMasterChg>
      <pc:sldMasterChg chg="modSp modSldLayout">
        <pc:chgData name="Kadihasanoglu, Aynur" userId="6412ede8-faae-4250-832f-d7aea3d7bd74" providerId="ADAL" clId="{9D192AAD-0AC8-4B41-AC0B-8DC3B37127DA}" dt="2025-02-15T13:39:17.196" v="378"/>
        <pc:sldMasterMkLst>
          <pc:docMk/>
          <pc:sldMasterMk cId="2429878907" sldId="2147483684"/>
        </pc:sldMasterMkLst>
        <pc:sldLayoutChg chg="modSp">
          <pc:chgData name="Kadihasanoglu, Aynur" userId="6412ede8-faae-4250-832f-d7aea3d7bd74" providerId="ADAL" clId="{9D192AAD-0AC8-4B41-AC0B-8DC3B37127DA}" dt="2025-02-15T13:39:17.196" v="378"/>
          <pc:sldLayoutMkLst>
            <pc:docMk/>
            <pc:sldMasterMk cId="2429878907" sldId="2147483684"/>
            <pc:sldLayoutMk cId="4145479595" sldId="2147483685"/>
          </pc:sldLayoutMkLst>
        </pc:sldLayoutChg>
        <pc:sldLayoutChg chg="modSp">
          <pc:chgData name="Kadihasanoglu, Aynur" userId="6412ede8-faae-4250-832f-d7aea3d7bd74" providerId="ADAL" clId="{9D192AAD-0AC8-4B41-AC0B-8DC3B37127DA}" dt="2025-02-15T13:39:17.196" v="378"/>
          <pc:sldLayoutMkLst>
            <pc:docMk/>
            <pc:sldMasterMk cId="2429878907" sldId="2147483684"/>
            <pc:sldLayoutMk cId="4285423428" sldId="2147483687"/>
          </pc:sldLayoutMkLst>
        </pc:sldLayoutChg>
        <pc:sldLayoutChg chg="modSp">
          <pc:chgData name="Kadihasanoglu, Aynur" userId="6412ede8-faae-4250-832f-d7aea3d7bd74" providerId="ADAL" clId="{9D192AAD-0AC8-4B41-AC0B-8DC3B37127DA}" dt="2025-02-15T13:39:17.196" v="378"/>
          <pc:sldLayoutMkLst>
            <pc:docMk/>
            <pc:sldMasterMk cId="2429878907" sldId="2147483684"/>
            <pc:sldLayoutMk cId="1932641776" sldId="2147483688"/>
          </pc:sldLayoutMkLst>
        </pc:sldLayoutChg>
        <pc:sldLayoutChg chg="modSp">
          <pc:chgData name="Kadihasanoglu, Aynur" userId="6412ede8-faae-4250-832f-d7aea3d7bd74" providerId="ADAL" clId="{9D192AAD-0AC8-4B41-AC0B-8DC3B37127DA}" dt="2025-02-15T13:39:17.196" v="378"/>
          <pc:sldLayoutMkLst>
            <pc:docMk/>
            <pc:sldMasterMk cId="2429878907" sldId="2147483684"/>
            <pc:sldLayoutMk cId="230445220" sldId="2147483689"/>
          </pc:sldLayoutMkLst>
        </pc:sldLayoutChg>
        <pc:sldLayoutChg chg="modSp">
          <pc:chgData name="Kadihasanoglu, Aynur" userId="6412ede8-faae-4250-832f-d7aea3d7bd74" providerId="ADAL" clId="{9D192AAD-0AC8-4B41-AC0B-8DC3B37127DA}" dt="2025-02-15T13:39:17.196" v="378"/>
          <pc:sldLayoutMkLst>
            <pc:docMk/>
            <pc:sldMasterMk cId="2429878907" sldId="2147483684"/>
            <pc:sldLayoutMk cId="1818764406" sldId="2147483692"/>
          </pc:sldLayoutMkLst>
        </pc:sldLayoutChg>
        <pc:sldLayoutChg chg="modSp">
          <pc:chgData name="Kadihasanoglu, Aynur" userId="6412ede8-faae-4250-832f-d7aea3d7bd74" providerId="ADAL" clId="{9D192AAD-0AC8-4B41-AC0B-8DC3B37127DA}" dt="2025-02-15T13:39:17.196" v="378"/>
          <pc:sldLayoutMkLst>
            <pc:docMk/>
            <pc:sldMasterMk cId="2429878907" sldId="2147483684"/>
            <pc:sldLayoutMk cId="259325557" sldId="2147483693"/>
          </pc:sldLayoutMkLst>
        </pc:sldLayoutChg>
        <pc:sldLayoutChg chg="modSp">
          <pc:chgData name="Kadihasanoglu, Aynur" userId="6412ede8-faae-4250-832f-d7aea3d7bd74" providerId="ADAL" clId="{9D192AAD-0AC8-4B41-AC0B-8DC3B37127DA}" dt="2025-02-15T13:39:17.196" v="378"/>
          <pc:sldLayoutMkLst>
            <pc:docMk/>
            <pc:sldMasterMk cId="2429878907" sldId="2147483684"/>
            <pc:sldLayoutMk cId="855660394" sldId="2147483695"/>
          </pc:sldLayoutMkLst>
        </pc:sldLayoutChg>
      </pc:sldMasterChg>
      <pc:sldMasterChg chg="modSp modSldLayout">
        <pc:chgData name="Kadihasanoglu, Aynur" userId="6412ede8-faae-4250-832f-d7aea3d7bd74" providerId="ADAL" clId="{9D192AAD-0AC8-4B41-AC0B-8DC3B37127DA}" dt="2025-02-15T13:46:38.192" v="419"/>
        <pc:sldMasterMkLst>
          <pc:docMk/>
          <pc:sldMasterMk cId="97726928" sldId="2147483696"/>
        </pc:sldMasterMkLst>
        <pc:spChg chg="mod">
          <ac:chgData name="Kadihasanoglu, Aynur" userId="6412ede8-faae-4250-832f-d7aea3d7bd74" providerId="ADAL" clId="{9D192AAD-0AC8-4B41-AC0B-8DC3B37127DA}" dt="2025-02-15T13:46:38.192" v="419"/>
          <ac:spMkLst>
            <pc:docMk/>
            <pc:sldMasterMk cId="97726928" sldId="2147483696"/>
            <ac:spMk id="2" creationId="{00000000-0000-0000-0000-000000000000}"/>
          </ac:spMkLst>
        </pc:spChg>
        <pc:spChg chg="mod">
          <ac:chgData name="Kadihasanoglu, Aynur" userId="6412ede8-faae-4250-832f-d7aea3d7bd74" providerId="ADAL" clId="{9D192AAD-0AC8-4B41-AC0B-8DC3B37127DA}" dt="2025-02-15T13:46:38.192" v="419"/>
          <ac:spMkLst>
            <pc:docMk/>
            <pc:sldMasterMk cId="97726928" sldId="2147483696"/>
            <ac:spMk id="3" creationId="{00000000-0000-0000-0000-000000000000}"/>
          </ac:spMkLst>
        </pc:spChg>
        <pc:spChg chg="mod">
          <ac:chgData name="Kadihasanoglu, Aynur" userId="6412ede8-faae-4250-832f-d7aea3d7bd74" providerId="ADAL" clId="{9D192AAD-0AC8-4B41-AC0B-8DC3B37127DA}" dt="2025-02-15T13:46:38.192" v="419"/>
          <ac:spMkLst>
            <pc:docMk/>
            <pc:sldMasterMk cId="97726928" sldId="2147483696"/>
            <ac:spMk id="4" creationId="{00000000-0000-0000-0000-000000000000}"/>
          </ac:spMkLst>
        </pc:spChg>
        <pc:spChg chg="mod">
          <ac:chgData name="Kadihasanoglu, Aynur" userId="6412ede8-faae-4250-832f-d7aea3d7bd74" providerId="ADAL" clId="{9D192AAD-0AC8-4B41-AC0B-8DC3B37127DA}" dt="2025-02-15T13:46:38.192" v="419"/>
          <ac:spMkLst>
            <pc:docMk/>
            <pc:sldMasterMk cId="97726928" sldId="2147483696"/>
            <ac:spMk id="5" creationId="{00000000-0000-0000-0000-000000000000}"/>
          </ac:spMkLst>
        </pc:spChg>
        <pc:spChg chg="mod">
          <ac:chgData name="Kadihasanoglu, Aynur" userId="6412ede8-faae-4250-832f-d7aea3d7bd74" providerId="ADAL" clId="{9D192AAD-0AC8-4B41-AC0B-8DC3B37127DA}" dt="2025-02-15T13:46:38.192" v="419"/>
          <ac:spMkLst>
            <pc:docMk/>
            <pc:sldMasterMk cId="97726928" sldId="2147483696"/>
            <ac:spMk id="6" creationId="{00000000-0000-0000-0000-000000000000}"/>
          </ac:spMkLst>
        </pc:spChg>
        <pc:sldLayoutChg chg="modSp">
          <pc:chgData name="Kadihasanoglu, Aynur" userId="6412ede8-faae-4250-832f-d7aea3d7bd74" providerId="ADAL" clId="{9D192AAD-0AC8-4B41-AC0B-8DC3B37127DA}" dt="2025-02-15T13:46:38.192" v="419"/>
          <pc:sldLayoutMkLst>
            <pc:docMk/>
            <pc:sldMasterMk cId="97726928" sldId="2147483696"/>
            <pc:sldLayoutMk cId="4268550207" sldId="2147483697"/>
          </pc:sldLayoutMkLst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4268550207" sldId="2147483697"/>
              <ac:spMk id="2" creationId="{00000000-0000-0000-0000-000000000000}"/>
            </ac:spMkLst>
          </pc:spChg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4268550207" sldId="2147483697"/>
              <ac:spMk id="3" creationId="{00000000-0000-0000-0000-000000000000}"/>
            </ac:spMkLst>
          </pc:spChg>
        </pc:sldLayoutChg>
        <pc:sldLayoutChg chg="modSp">
          <pc:chgData name="Kadihasanoglu, Aynur" userId="6412ede8-faae-4250-832f-d7aea3d7bd74" providerId="ADAL" clId="{9D192AAD-0AC8-4B41-AC0B-8DC3B37127DA}" dt="2025-02-15T13:46:38.192" v="419"/>
          <pc:sldLayoutMkLst>
            <pc:docMk/>
            <pc:sldMasterMk cId="97726928" sldId="2147483696"/>
            <pc:sldLayoutMk cId="4260250377" sldId="2147483699"/>
          </pc:sldLayoutMkLst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4260250377" sldId="2147483699"/>
              <ac:spMk id="2" creationId="{00000000-0000-0000-0000-000000000000}"/>
            </ac:spMkLst>
          </pc:spChg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4260250377" sldId="2147483699"/>
              <ac:spMk id="3" creationId="{00000000-0000-0000-0000-000000000000}"/>
            </ac:spMkLst>
          </pc:spChg>
        </pc:sldLayoutChg>
        <pc:sldLayoutChg chg="modSp">
          <pc:chgData name="Kadihasanoglu, Aynur" userId="6412ede8-faae-4250-832f-d7aea3d7bd74" providerId="ADAL" clId="{9D192AAD-0AC8-4B41-AC0B-8DC3B37127DA}" dt="2025-02-15T13:46:38.192" v="419"/>
          <pc:sldLayoutMkLst>
            <pc:docMk/>
            <pc:sldMasterMk cId="97726928" sldId="2147483696"/>
            <pc:sldLayoutMk cId="2453543635" sldId="2147483700"/>
          </pc:sldLayoutMkLst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2453543635" sldId="2147483700"/>
              <ac:spMk id="3" creationId="{00000000-0000-0000-0000-000000000000}"/>
            </ac:spMkLst>
          </pc:spChg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2453543635" sldId="2147483700"/>
              <ac:spMk id="4" creationId="{00000000-0000-0000-0000-000000000000}"/>
            </ac:spMkLst>
          </pc:spChg>
        </pc:sldLayoutChg>
        <pc:sldLayoutChg chg="modSp">
          <pc:chgData name="Kadihasanoglu, Aynur" userId="6412ede8-faae-4250-832f-d7aea3d7bd74" providerId="ADAL" clId="{9D192AAD-0AC8-4B41-AC0B-8DC3B37127DA}" dt="2025-02-15T13:46:38.192" v="419"/>
          <pc:sldLayoutMkLst>
            <pc:docMk/>
            <pc:sldMasterMk cId="97726928" sldId="2147483696"/>
            <pc:sldLayoutMk cId="3911143077" sldId="2147483701"/>
          </pc:sldLayoutMkLst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3911143077" sldId="2147483701"/>
              <ac:spMk id="2" creationId="{00000000-0000-0000-0000-000000000000}"/>
            </ac:spMkLst>
          </pc:spChg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3911143077" sldId="2147483701"/>
              <ac:spMk id="3" creationId="{00000000-0000-0000-0000-000000000000}"/>
            </ac:spMkLst>
          </pc:spChg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3911143077" sldId="2147483701"/>
              <ac:spMk id="4" creationId="{00000000-0000-0000-0000-000000000000}"/>
            </ac:spMkLst>
          </pc:spChg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3911143077" sldId="2147483701"/>
              <ac:spMk id="5" creationId="{00000000-0000-0000-0000-000000000000}"/>
            </ac:spMkLst>
          </pc:spChg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3911143077" sldId="2147483701"/>
              <ac:spMk id="6" creationId="{00000000-0000-0000-0000-000000000000}"/>
            </ac:spMkLst>
          </pc:spChg>
        </pc:sldLayoutChg>
        <pc:sldLayoutChg chg="modSp">
          <pc:chgData name="Kadihasanoglu, Aynur" userId="6412ede8-faae-4250-832f-d7aea3d7bd74" providerId="ADAL" clId="{9D192AAD-0AC8-4B41-AC0B-8DC3B37127DA}" dt="2025-02-15T13:46:38.192" v="419"/>
          <pc:sldLayoutMkLst>
            <pc:docMk/>
            <pc:sldMasterMk cId="97726928" sldId="2147483696"/>
            <pc:sldLayoutMk cId="1706885036" sldId="2147483704"/>
          </pc:sldLayoutMkLst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1706885036" sldId="2147483704"/>
              <ac:spMk id="2" creationId="{00000000-0000-0000-0000-000000000000}"/>
            </ac:spMkLst>
          </pc:spChg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1706885036" sldId="2147483704"/>
              <ac:spMk id="3" creationId="{00000000-0000-0000-0000-000000000000}"/>
            </ac:spMkLst>
          </pc:spChg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1706885036" sldId="2147483704"/>
              <ac:spMk id="4" creationId="{00000000-0000-0000-0000-000000000000}"/>
            </ac:spMkLst>
          </pc:spChg>
        </pc:sldLayoutChg>
        <pc:sldLayoutChg chg="modSp">
          <pc:chgData name="Kadihasanoglu, Aynur" userId="6412ede8-faae-4250-832f-d7aea3d7bd74" providerId="ADAL" clId="{9D192AAD-0AC8-4B41-AC0B-8DC3B37127DA}" dt="2025-02-15T13:46:38.192" v="419"/>
          <pc:sldLayoutMkLst>
            <pc:docMk/>
            <pc:sldMasterMk cId="97726928" sldId="2147483696"/>
            <pc:sldLayoutMk cId="4105979765" sldId="2147483705"/>
          </pc:sldLayoutMkLst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4105979765" sldId="2147483705"/>
              <ac:spMk id="2" creationId="{00000000-0000-0000-0000-000000000000}"/>
            </ac:spMkLst>
          </pc:spChg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4105979765" sldId="2147483705"/>
              <ac:spMk id="3" creationId="{00000000-0000-0000-0000-000000000000}"/>
            </ac:spMkLst>
          </pc:spChg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4105979765" sldId="2147483705"/>
              <ac:spMk id="4" creationId="{00000000-0000-0000-0000-000000000000}"/>
            </ac:spMkLst>
          </pc:spChg>
        </pc:sldLayoutChg>
        <pc:sldLayoutChg chg="modSp">
          <pc:chgData name="Kadihasanoglu, Aynur" userId="6412ede8-faae-4250-832f-d7aea3d7bd74" providerId="ADAL" clId="{9D192AAD-0AC8-4B41-AC0B-8DC3B37127DA}" dt="2025-02-15T13:46:38.192" v="419"/>
          <pc:sldLayoutMkLst>
            <pc:docMk/>
            <pc:sldMasterMk cId="97726928" sldId="2147483696"/>
            <pc:sldLayoutMk cId="4081958373" sldId="2147483707"/>
          </pc:sldLayoutMkLst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4081958373" sldId="2147483707"/>
              <ac:spMk id="2" creationId="{00000000-0000-0000-0000-000000000000}"/>
            </ac:spMkLst>
          </pc:spChg>
          <pc:spChg chg="mod">
            <ac:chgData name="Kadihasanoglu, Aynur" userId="6412ede8-faae-4250-832f-d7aea3d7bd74" providerId="ADAL" clId="{9D192AAD-0AC8-4B41-AC0B-8DC3B37127DA}" dt="2025-02-15T13:46:38.192" v="419"/>
            <ac:spMkLst>
              <pc:docMk/>
              <pc:sldMasterMk cId="97726928" sldId="2147483696"/>
              <pc:sldLayoutMk cId="4081958373" sldId="2147483707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2F2BD-EE2E-944A-8659-415CDAED63BB}" type="datetimeFigureOut">
              <a:rPr lang="en-CH" smtClean="0"/>
              <a:t>04/28/2025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69D5B-D9A4-2B4C-A1B6-728074EA79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1445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18A76-406A-9459-435B-EAF338198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F1081-8805-95CB-0D09-2823F0371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20BB4-B02F-2617-4BDF-0E6FD225C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CDDA2-7575-AECB-7B62-11E132AC8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69D5B-D9A4-2B4C-A1B6-728074EA79FE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42323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7DD16-C5B6-E974-DA35-62E049AB1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5B40FE-04C5-EB20-441F-45D0499F9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AFD49-25DE-B823-8BA8-385862000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E76B2-622B-367E-B2CF-166EA51EB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69D5B-D9A4-2B4C-A1B6-728074EA79FE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4127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23" y="589241"/>
            <a:ext cx="4860131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23" y="1891070"/>
            <a:ext cx="4860131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98E5-43DF-5E4B-A1A5-7958287CF1D1}" type="datetimeFigureOut">
              <a:rPr lang="en-CH" smtClean="0"/>
              <a:t>04/28/2025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1CF4-8B4B-B044-BDA2-C6F2C2B068D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6855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98E5-43DF-5E4B-A1A5-7958287CF1D1}" type="datetimeFigureOut">
              <a:rPr lang="en-CH" smtClean="0"/>
              <a:t>04/28/2025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1CF4-8B4B-B044-BDA2-C6F2C2B068D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8181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7375" y="191691"/>
            <a:ext cx="1397288" cy="305121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512" y="191691"/>
            <a:ext cx="4110861" cy="305121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98E5-43DF-5E4B-A1A5-7958287CF1D1}" type="datetimeFigureOut">
              <a:rPr lang="en-CH" smtClean="0"/>
              <a:t>04/28/2025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1CF4-8B4B-B044-BDA2-C6F2C2B068D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8195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98E5-43DF-5E4B-A1A5-7958287CF1D1}" type="datetimeFigureOut">
              <a:rPr lang="en-CH" smtClean="0"/>
              <a:t>04/28/2025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1CF4-8B4B-B044-BDA2-C6F2C2B068D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289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39" y="897614"/>
            <a:ext cx="5589151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139" y="2409468"/>
            <a:ext cx="5589151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82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82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98E5-43DF-5E4B-A1A5-7958287CF1D1}" type="datetimeFigureOut">
              <a:rPr lang="en-CH" smtClean="0"/>
              <a:t>04/28/2025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1CF4-8B4B-B044-BDA2-C6F2C2B068D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6025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12" y="958453"/>
            <a:ext cx="2754074" cy="22844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0589" y="958453"/>
            <a:ext cx="2754074" cy="22844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98E5-43DF-5E4B-A1A5-7958287CF1D1}" type="datetimeFigureOut">
              <a:rPr lang="en-CH" smtClean="0"/>
              <a:t>04/28/2025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1CF4-8B4B-B044-BDA2-C6F2C2B068D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5354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8" y="191691"/>
            <a:ext cx="5589151" cy="6959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356" y="882610"/>
            <a:ext cx="274141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56" y="1315165"/>
            <a:ext cx="2741418" cy="193440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589" y="882610"/>
            <a:ext cx="275491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0589" y="1315165"/>
            <a:ext cx="2754918" cy="193440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98E5-43DF-5E4B-A1A5-7958287CF1D1}" type="datetimeFigureOut">
              <a:rPr lang="en-CH" smtClean="0"/>
              <a:t>04/28/2025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1CF4-8B4B-B044-BDA2-C6F2C2B068D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1114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98E5-43DF-5E4B-A1A5-7958287CF1D1}" type="datetimeFigureOut">
              <a:rPr lang="en-CH" smtClean="0"/>
              <a:t>04/28/2025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1CF4-8B4B-B044-BDA2-C6F2C2B068D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3091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98E5-43DF-5E4B-A1A5-7958287CF1D1}" type="datetimeFigureOut">
              <a:rPr lang="en-CH" smtClean="0"/>
              <a:t>04/28/2025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1CF4-8B4B-B044-BDA2-C6F2C2B068D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7367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8" y="240031"/>
            <a:ext cx="2090025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20" y="518399"/>
            <a:ext cx="3280589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8" y="1080135"/>
            <a:ext cx="2090025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98E5-43DF-5E4B-A1A5-7958287CF1D1}" type="datetimeFigureOut">
              <a:rPr lang="en-CH" smtClean="0"/>
              <a:t>04/28/2025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1CF4-8B4B-B044-BDA2-C6F2C2B068D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0688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8" y="240031"/>
            <a:ext cx="2090025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54920" y="518399"/>
            <a:ext cx="3280589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8" y="1080135"/>
            <a:ext cx="2090025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98E5-43DF-5E4B-A1A5-7958287CF1D1}" type="datetimeFigureOut">
              <a:rPr lang="en-CH" smtClean="0"/>
              <a:t>04/28/2025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1CF4-8B4B-B044-BDA2-C6F2C2B068D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0597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13" y="191691"/>
            <a:ext cx="5589151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513" y="958453"/>
            <a:ext cx="5589151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514" y="3337085"/>
            <a:ext cx="145803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798E5-43DF-5E4B-A1A5-7958287CF1D1}" type="datetimeFigureOut">
              <a:rPr lang="en-CH" smtClean="0"/>
              <a:t>04/28/2025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560" y="3337085"/>
            <a:ext cx="218705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6626" y="3337085"/>
            <a:ext cx="145803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B81CF4-8B4B-B044-BDA2-C6F2C2B068D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772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B8BFD7-BEDD-2C2C-B484-25D5F8C57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CEFB7AF-805F-6852-DAF1-6DF9F7F6ED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3000"/>
          </a:blip>
          <a:srcRect l="2997" t="5652" r="3935" b="13836"/>
          <a:stretch/>
        </p:blipFill>
        <p:spPr>
          <a:xfrm>
            <a:off x="0" y="1350316"/>
            <a:ext cx="2863795" cy="1365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B37087-C3A9-1FB4-A374-19C5625D2A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047"/>
                    </a14:imgEffect>
                    <a14:imgEffect>
                      <a14:saturation sat="78000"/>
                    </a14:imgEffect>
                  </a14:imgLayer>
                </a14:imgProps>
              </a:ext>
            </a:extLst>
          </a:blip>
          <a:srcRect l="50075"/>
          <a:stretch/>
        </p:blipFill>
        <p:spPr>
          <a:xfrm>
            <a:off x="2869072" y="10052"/>
            <a:ext cx="3611103" cy="3600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C67CCB-795F-717C-B5DC-03065EFC3B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726" b="17104"/>
          <a:stretch/>
        </p:blipFill>
        <p:spPr>
          <a:xfrm>
            <a:off x="4652579" y="-7974"/>
            <a:ext cx="1827595" cy="919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DC5E49-59F9-D242-52E5-D957EED70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020" y="2735818"/>
            <a:ext cx="1819663" cy="850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3016F2-EEF8-36EF-623C-B021B4ECC36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695" t="37027" r="3726" b="1"/>
          <a:stretch/>
        </p:blipFill>
        <p:spPr>
          <a:xfrm>
            <a:off x="2863795" y="1540271"/>
            <a:ext cx="1819663" cy="1189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D6DAAF-C78B-CADF-ED58-2AF8D4F88C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227" y="164667"/>
            <a:ext cx="1710037" cy="17100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3E18F4-5321-C361-C850-354550000FF1}"/>
              </a:ext>
            </a:extLst>
          </p:cNvPr>
          <p:cNvSpPr txBox="1"/>
          <p:nvPr/>
        </p:nvSpPr>
        <p:spPr>
          <a:xfrm>
            <a:off x="929638" y="1810277"/>
            <a:ext cx="121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200" b="1">
                <a:solidFill>
                  <a:srgbClr val="FFDD3A"/>
                </a:solidFill>
                <a:latin typeface="Montserrat" panose="020F0502020204030204" pitchFamily="34" charset="0"/>
                <a:ea typeface="Gungsuh" panose="02030600000101010101" pitchFamily="18" charset="-127"/>
                <a:cs typeface="Bahnschrift" panose="020F0502020204030204" pitchFamily="34" charset="0"/>
              </a:rPr>
              <a:t>June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9ACAE-7374-B502-43A0-E98A9A1B61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732" y="2901618"/>
            <a:ext cx="519175" cy="478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443B2C-9FA7-2566-324F-B71EA0645E2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5873" t="567" r="3294" b="13347"/>
          <a:stretch/>
        </p:blipFill>
        <p:spPr>
          <a:xfrm>
            <a:off x="2871710" y="2737536"/>
            <a:ext cx="1811748" cy="8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4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732A8E-9CB1-167D-CA73-C8E89B7F8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A34E8BA-3CA0-8E33-E0BE-0480518E39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3000"/>
          </a:blip>
          <a:srcRect l="2997" t="5652" r="3935" b="13836"/>
          <a:stretch/>
        </p:blipFill>
        <p:spPr>
          <a:xfrm>
            <a:off x="0" y="1350316"/>
            <a:ext cx="2863795" cy="1365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107000-21A2-0CFC-F62C-9810C0FD52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047"/>
                    </a14:imgEffect>
                    <a14:imgEffect>
                      <a14:saturation sat="78000"/>
                    </a14:imgEffect>
                  </a14:imgLayer>
                </a14:imgProps>
              </a:ext>
            </a:extLst>
          </a:blip>
          <a:srcRect l="50075"/>
          <a:stretch/>
        </p:blipFill>
        <p:spPr>
          <a:xfrm>
            <a:off x="2869072" y="10052"/>
            <a:ext cx="3611103" cy="3600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E683A-1342-5254-6E50-CFC2DD6CA6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726" b="17104"/>
          <a:stretch/>
        </p:blipFill>
        <p:spPr>
          <a:xfrm>
            <a:off x="4652579" y="-7974"/>
            <a:ext cx="1827595" cy="919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92A2F8-05AC-C535-29BE-89BC2C1AE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4" y="2743631"/>
            <a:ext cx="1819663" cy="850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B1B3D-5A37-5ED2-8187-ADB9BFB8C42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695" t="37027" r="3726" b="1"/>
          <a:stretch/>
        </p:blipFill>
        <p:spPr>
          <a:xfrm>
            <a:off x="2863795" y="1535158"/>
            <a:ext cx="1819663" cy="1208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4CB422-CA94-1894-945B-C94CD954D1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227" y="164667"/>
            <a:ext cx="1710037" cy="17100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4F3C71-F8E4-2295-1F66-F2315149BE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4386" y="2725866"/>
            <a:ext cx="1049409" cy="8745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95564D-6F9D-4126-3A72-72A7C75A01D6}"/>
              </a:ext>
            </a:extLst>
          </p:cNvPr>
          <p:cNvSpPr txBox="1"/>
          <p:nvPr/>
        </p:nvSpPr>
        <p:spPr>
          <a:xfrm>
            <a:off x="929638" y="1810277"/>
            <a:ext cx="121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200" b="1">
                <a:solidFill>
                  <a:srgbClr val="FFDD3A"/>
                </a:solidFill>
                <a:latin typeface="Montserrat" panose="020F0502020204030204" pitchFamily="34" charset="0"/>
                <a:ea typeface="Gungsuh" panose="02030600000101010101" pitchFamily="18" charset="-127"/>
                <a:cs typeface="Bahnschrift" panose="020F0502020204030204" pitchFamily="34" charset="0"/>
              </a:rPr>
              <a:t>June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00338-D6BE-54E7-48EC-8542CF3342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4045" y="3129485"/>
            <a:ext cx="519175" cy="47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68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</Words>
  <Application>Microsoft Office PowerPoint</Application>
  <PresentationFormat>Custom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Montserrat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Aynur Kadihasanoglu</dc:creator>
  <cp:lastModifiedBy>Kavaleuski, Vladislav</cp:lastModifiedBy>
  <cp:revision>2</cp:revision>
  <cp:lastPrinted>2025-03-06T07:23:24Z</cp:lastPrinted>
  <dcterms:created xsi:type="dcterms:W3CDTF">2025-02-14T11:35:29Z</dcterms:created>
  <dcterms:modified xsi:type="dcterms:W3CDTF">2025-04-28T15:28:25Z</dcterms:modified>
</cp:coreProperties>
</file>