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2"/>
  </p:notesMasterIdLst>
  <p:sldIdLst>
    <p:sldId id="28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7" r:id="rId31"/>
  </p:sldIdLst>
  <p:sldSz cx="10688638" cy="7562850"/>
  <p:notesSz cx="9144000" cy="6858000"/>
  <p:defaultTextStyle>
    <a:defPPr>
      <a:defRPr lang="en-US"/>
    </a:defPPr>
    <a:lvl1pPr algn="l" defTabSz="520700"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1pPr>
    <a:lvl2pPr marL="520700" indent="-63500" algn="l" defTabSz="520700"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2pPr>
    <a:lvl3pPr marL="1041400" indent="-127000" algn="l" defTabSz="520700"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3pPr>
    <a:lvl4pPr marL="1563688" indent="-192088" algn="l" defTabSz="520700"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4pPr>
    <a:lvl5pPr marL="2084388" indent="-255588" algn="l" defTabSz="520700"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5pPr>
    <a:lvl6pPr marL="2286000" algn="l" defTabSz="914400" rtl="0" eaLnBrk="1" latinLnBrk="0" hangingPunct="1">
      <a:defRPr sz="2100" kern="1200">
        <a:solidFill>
          <a:schemeClr val="tx1"/>
        </a:solidFill>
        <a:latin typeface="Calibri" panose="020F0502020204030204" pitchFamily="34" charset="0"/>
        <a:ea typeface="+mn-ea"/>
        <a:cs typeface="+mn-cs"/>
      </a:defRPr>
    </a:lvl6pPr>
    <a:lvl7pPr marL="2743200" algn="l" defTabSz="914400" rtl="0" eaLnBrk="1" latinLnBrk="0" hangingPunct="1">
      <a:defRPr sz="2100" kern="1200">
        <a:solidFill>
          <a:schemeClr val="tx1"/>
        </a:solidFill>
        <a:latin typeface="Calibri" panose="020F0502020204030204" pitchFamily="34" charset="0"/>
        <a:ea typeface="+mn-ea"/>
        <a:cs typeface="+mn-cs"/>
      </a:defRPr>
    </a:lvl7pPr>
    <a:lvl8pPr marL="3200400" algn="l" defTabSz="914400" rtl="0" eaLnBrk="1" latinLnBrk="0" hangingPunct="1">
      <a:defRPr sz="2100" kern="1200">
        <a:solidFill>
          <a:schemeClr val="tx1"/>
        </a:solidFill>
        <a:latin typeface="Calibri" panose="020F0502020204030204" pitchFamily="34" charset="0"/>
        <a:ea typeface="+mn-ea"/>
        <a:cs typeface="+mn-cs"/>
      </a:defRPr>
    </a:lvl8pPr>
    <a:lvl9pPr marL="3657600" algn="l" defTabSz="914400" rtl="0" eaLnBrk="1" latinLnBrk="0" hangingPunct="1">
      <a:defRPr sz="2100"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382">
          <p15:clr>
            <a:srgbClr val="A4A3A4"/>
          </p15:clr>
        </p15:guide>
        <p15:guide id="2" pos="336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11" autoAdjust="0"/>
    <p:restoredTop sz="94674" autoAdjust="0"/>
  </p:normalViewPr>
  <p:slideViewPr>
    <p:cSldViewPr snapToGrid="0" snapToObjects="1">
      <p:cViewPr varScale="1">
        <p:scale>
          <a:sx n="120" d="100"/>
          <a:sy n="120" d="100"/>
        </p:scale>
        <p:origin x="1368" y="184"/>
      </p:cViewPr>
      <p:guideLst>
        <p:guide orient="horz" pos="2382"/>
        <p:guide pos="3367"/>
      </p:guideLst>
    </p:cSldViewPr>
  </p:slideViewPr>
  <p:outlineViewPr>
    <p:cViewPr>
      <p:scale>
        <a:sx n="33" d="100"/>
        <a:sy n="33" d="100"/>
      </p:scale>
      <p:origin x="0" y="632"/>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10E98AB-3675-724E-8D5C-2143BC63EC00}"/>
              </a:ext>
            </a:extLst>
          </p:cNvPr>
          <p:cNvSpPr>
            <a:spLocks noGrp="1"/>
          </p:cNvSpPr>
          <p:nvPr>
            <p:ph type="hdr" sz="quarter"/>
          </p:nvPr>
        </p:nvSpPr>
        <p:spPr>
          <a:xfrm>
            <a:off x="0" y="0"/>
            <a:ext cx="3962400" cy="342900"/>
          </a:xfrm>
          <a:prstGeom prst="rect">
            <a:avLst/>
          </a:prstGeom>
        </p:spPr>
        <p:txBody>
          <a:bodyPr vert="horz" lIns="91440" tIns="45720" rIns="91440" bIns="45720" rtlCol="0"/>
          <a:lstStyle>
            <a:lvl1pPr algn="l" defTabSz="521437"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660FB3E0-F143-D540-9822-647DB7E74BC6}"/>
              </a:ext>
            </a:extLst>
          </p:cNvPr>
          <p:cNvSpPr>
            <a:spLocks noGrp="1"/>
          </p:cNvSpPr>
          <p:nvPr>
            <p:ph type="dt" idx="1"/>
          </p:nvPr>
        </p:nvSpPr>
        <p:spPr>
          <a:xfrm>
            <a:off x="5180013" y="0"/>
            <a:ext cx="3962400" cy="342900"/>
          </a:xfrm>
          <a:prstGeom prst="rect">
            <a:avLst/>
          </a:prstGeom>
        </p:spPr>
        <p:txBody>
          <a:bodyPr vert="horz" lIns="91440" tIns="45720" rIns="91440" bIns="45720" rtlCol="0"/>
          <a:lstStyle>
            <a:lvl1pPr algn="r" defTabSz="521437" eaLnBrk="1" fontAlgn="auto" hangingPunct="1">
              <a:spcBef>
                <a:spcPts val="0"/>
              </a:spcBef>
              <a:spcAft>
                <a:spcPts val="0"/>
              </a:spcAft>
              <a:defRPr sz="1200">
                <a:latin typeface="+mn-lt"/>
              </a:defRPr>
            </a:lvl1pPr>
          </a:lstStyle>
          <a:p>
            <a:pPr>
              <a:defRPr/>
            </a:pPr>
            <a:fld id="{602C5851-BF31-6049-8CA6-7A73F1AB62A3}" type="datetimeFigureOut">
              <a:rPr lang="en-US"/>
              <a:pPr>
                <a:defRPr/>
              </a:pPr>
              <a:t>6/14/18</a:t>
            </a:fld>
            <a:endParaRPr lang="en-US"/>
          </a:p>
        </p:txBody>
      </p:sp>
      <p:sp>
        <p:nvSpPr>
          <p:cNvPr id="4" name="Slide Image Placeholder 3">
            <a:extLst>
              <a:ext uri="{FF2B5EF4-FFF2-40B4-BE49-F238E27FC236}">
                <a16:creationId xmlns:a16="http://schemas.microsoft.com/office/drawing/2014/main" id="{1E47CB85-9C10-4649-B884-C69DFA5B2CB7}"/>
              </a:ext>
            </a:extLst>
          </p:cNvPr>
          <p:cNvSpPr>
            <a:spLocks noGrp="1" noRot="1" noChangeAspect="1"/>
          </p:cNvSpPr>
          <p:nvPr>
            <p:ph type="sldImg" idx="2"/>
          </p:nvPr>
        </p:nvSpPr>
        <p:spPr>
          <a:xfrm>
            <a:off x="2754313" y="514350"/>
            <a:ext cx="3635375" cy="25717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AEFAD6C1-B616-CD4B-A1D9-D6B5FAF02A80}"/>
              </a:ext>
            </a:extLst>
          </p:cNvPr>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a:extLst>
              <a:ext uri="{FF2B5EF4-FFF2-40B4-BE49-F238E27FC236}">
                <a16:creationId xmlns:a16="http://schemas.microsoft.com/office/drawing/2014/main" id="{38A31210-3784-324A-B3B2-33AD326C4478}"/>
              </a:ext>
            </a:extLst>
          </p:cNvPr>
          <p:cNvSpPr>
            <a:spLocks noGrp="1"/>
          </p:cNvSpPr>
          <p:nvPr>
            <p:ph type="ftr" sz="quarter" idx="4"/>
          </p:nvPr>
        </p:nvSpPr>
        <p:spPr>
          <a:xfrm>
            <a:off x="0" y="6513513"/>
            <a:ext cx="3962400" cy="342900"/>
          </a:xfrm>
          <a:prstGeom prst="rect">
            <a:avLst/>
          </a:prstGeom>
        </p:spPr>
        <p:txBody>
          <a:bodyPr vert="horz" lIns="91440" tIns="45720" rIns="91440" bIns="45720" rtlCol="0" anchor="b"/>
          <a:lstStyle>
            <a:lvl1pPr algn="l" defTabSz="521437" eaLnBrk="1" fontAlgn="auto" hangingPunct="1">
              <a:spcBef>
                <a:spcPts val="0"/>
              </a:spcBef>
              <a:spcAft>
                <a:spcPts val="0"/>
              </a:spcAft>
              <a:defRPr sz="1200">
                <a:latin typeface="+mn-lt"/>
              </a:defRPr>
            </a:lvl1pPr>
          </a:lstStyle>
          <a:p>
            <a:pPr>
              <a:defRPr/>
            </a:pPr>
            <a:endParaRPr lang="en-US"/>
          </a:p>
        </p:txBody>
      </p:sp>
      <p:sp>
        <p:nvSpPr>
          <p:cNvPr id="7" name="Slide Number Placeholder 6">
            <a:extLst>
              <a:ext uri="{FF2B5EF4-FFF2-40B4-BE49-F238E27FC236}">
                <a16:creationId xmlns:a16="http://schemas.microsoft.com/office/drawing/2014/main" id="{B16F1F21-6AF3-D04A-A643-46E357D51730}"/>
              </a:ext>
            </a:extLst>
          </p:cNvPr>
          <p:cNvSpPr>
            <a:spLocks noGrp="1"/>
          </p:cNvSpPr>
          <p:nvPr>
            <p:ph type="sldNum" sz="quarter" idx="5"/>
          </p:nvPr>
        </p:nvSpPr>
        <p:spPr>
          <a:xfrm>
            <a:off x="5180013" y="6513513"/>
            <a:ext cx="3962400" cy="342900"/>
          </a:xfrm>
          <a:prstGeom prst="rect">
            <a:avLst/>
          </a:prstGeom>
        </p:spPr>
        <p:txBody>
          <a:bodyPr vert="horz" lIns="91440" tIns="45720" rIns="91440" bIns="45720" rtlCol="0" anchor="b"/>
          <a:lstStyle>
            <a:lvl1pPr algn="r" defTabSz="521437" eaLnBrk="1" fontAlgn="auto" hangingPunct="1">
              <a:spcBef>
                <a:spcPts val="0"/>
              </a:spcBef>
              <a:spcAft>
                <a:spcPts val="0"/>
              </a:spcAft>
              <a:defRPr sz="1200">
                <a:latin typeface="+mn-lt"/>
              </a:defRPr>
            </a:lvl1pPr>
          </a:lstStyle>
          <a:p>
            <a:pPr>
              <a:defRPr/>
            </a:pPr>
            <a:fld id="{76798CA5-5538-9E40-BAA6-ED878540BFDE}"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520700" rtl="0" eaLnBrk="0" fontAlgn="base" hangingPunct="0">
      <a:spcBef>
        <a:spcPct val="30000"/>
      </a:spcBef>
      <a:spcAft>
        <a:spcPct val="0"/>
      </a:spcAft>
      <a:defRPr sz="1400" kern="1200">
        <a:solidFill>
          <a:schemeClr val="tx1"/>
        </a:solidFill>
        <a:latin typeface="+mn-lt"/>
        <a:ea typeface="+mn-ea"/>
        <a:cs typeface="+mn-cs"/>
      </a:defRPr>
    </a:lvl1pPr>
    <a:lvl2pPr marL="520700" algn="l" defTabSz="520700" rtl="0" eaLnBrk="0" fontAlgn="base" hangingPunct="0">
      <a:spcBef>
        <a:spcPct val="30000"/>
      </a:spcBef>
      <a:spcAft>
        <a:spcPct val="0"/>
      </a:spcAft>
      <a:defRPr sz="1400" kern="1200">
        <a:solidFill>
          <a:schemeClr val="tx1"/>
        </a:solidFill>
        <a:latin typeface="+mn-lt"/>
        <a:ea typeface="+mn-ea"/>
        <a:cs typeface="+mn-cs"/>
      </a:defRPr>
    </a:lvl2pPr>
    <a:lvl3pPr marL="1041400" algn="l" defTabSz="520700" rtl="0" eaLnBrk="0" fontAlgn="base" hangingPunct="0">
      <a:spcBef>
        <a:spcPct val="30000"/>
      </a:spcBef>
      <a:spcAft>
        <a:spcPct val="0"/>
      </a:spcAft>
      <a:defRPr sz="1400" kern="1200">
        <a:solidFill>
          <a:schemeClr val="tx1"/>
        </a:solidFill>
        <a:latin typeface="+mn-lt"/>
        <a:ea typeface="+mn-ea"/>
        <a:cs typeface="+mn-cs"/>
      </a:defRPr>
    </a:lvl3pPr>
    <a:lvl4pPr marL="1563688" algn="l" defTabSz="520700" rtl="0" eaLnBrk="0" fontAlgn="base" hangingPunct="0">
      <a:spcBef>
        <a:spcPct val="30000"/>
      </a:spcBef>
      <a:spcAft>
        <a:spcPct val="0"/>
      </a:spcAft>
      <a:defRPr sz="1400" kern="1200">
        <a:solidFill>
          <a:schemeClr val="tx1"/>
        </a:solidFill>
        <a:latin typeface="+mn-lt"/>
        <a:ea typeface="+mn-ea"/>
        <a:cs typeface="+mn-cs"/>
      </a:defRPr>
    </a:lvl4pPr>
    <a:lvl5pPr marL="2084388" algn="l" defTabSz="520700" rtl="0" eaLnBrk="0" fontAlgn="base" hangingPunct="0">
      <a:spcBef>
        <a:spcPct val="30000"/>
      </a:spcBef>
      <a:spcAft>
        <a:spcPct val="0"/>
      </a:spcAft>
      <a:defRPr sz="1400" kern="1200">
        <a:solidFill>
          <a:schemeClr val="tx1"/>
        </a:solidFill>
        <a:latin typeface="+mn-lt"/>
        <a:ea typeface="+mn-ea"/>
        <a:cs typeface="+mn-cs"/>
      </a:defRPr>
    </a:lvl5pPr>
    <a:lvl6pPr marL="2607183" algn="l" defTabSz="521437" rtl="0" eaLnBrk="1" latinLnBrk="0" hangingPunct="1">
      <a:defRPr sz="1400" kern="1200">
        <a:solidFill>
          <a:schemeClr val="tx1"/>
        </a:solidFill>
        <a:latin typeface="+mn-lt"/>
        <a:ea typeface="+mn-ea"/>
        <a:cs typeface="+mn-cs"/>
      </a:defRPr>
    </a:lvl6pPr>
    <a:lvl7pPr marL="3128620" algn="l" defTabSz="521437" rtl="0" eaLnBrk="1" latinLnBrk="0" hangingPunct="1">
      <a:defRPr sz="1400" kern="1200">
        <a:solidFill>
          <a:schemeClr val="tx1"/>
        </a:solidFill>
        <a:latin typeface="+mn-lt"/>
        <a:ea typeface="+mn-ea"/>
        <a:cs typeface="+mn-cs"/>
      </a:defRPr>
    </a:lvl7pPr>
    <a:lvl8pPr marL="3650056" algn="l" defTabSz="521437" rtl="0" eaLnBrk="1" latinLnBrk="0" hangingPunct="1">
      <a:defRPr sz="1400" kern="1200">
        <a:solidFill>
          <a:schemeClr val="tx1"/>
        </a:solidFill>
        <a:latin typeface="+mn-lt"/>
        <a:ea typeface="+mn-ea"/>
        <a:cs typeface="+mn-cs"/>
      </a:defRPr>
    </a:lvl8pPr>
    <a:lvl9pPr marL="4171493" algn="l" defTabSz="521437"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maxpixel.freegreatpicture.com/"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choolofdata.org/2016/01/08/our-data-literacy-research-findings/" TargetMode="External"/><Relationship Id="rId2" Type="http://schemas.openxmlformats.org/officeDocument/2006/relationships/slide" Target="../slides/slide3.xml"/><Relationship Id="rId1" Type="http://schemas.openxmlformats.org/officeDocument/2006/relationships/notesMaster" Target="../notesMasters/notesMaster1.xml"/><Relationship Id="rId5" Type="http://schemas.openxmlformats.org/officeDocument/2006/relationships/hyperlink" Target="http://www.fabriders.net/databasics/" TargetMode="External"/><Relationship Id="rId4" Type="http://schemas.openxmlformats.org/officeDocument/2006/relationships/hyperlink" Target="http://schoolofdata.org/2016/01/08/research-results-part-1-defining-data-literacy/" TargetMode="Externa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8" Type="http://schemas.openxmlformats.org/officeDocument/2006/relationships/hyperlink" Target="http://pacscenter.stanford.edu/" TargetMode="External"/><Relationship Id="rId3" Type="http://schemas.openxmlformats.org/officeDocument/2006/relationships/hyperlink" Target="https://data.humdata.org/" TargetMode="External"/><Relationship Id="rId7" Type="http://schemas.openxmlformats.org/officeDocument/2006/relationships/hyperlink" Target="http://policy-practice.oxfam.org.uk/publications/responsible-data-at-oxfam-translating-oxfams-responsible-data-policy-into-pract-620257" TargetMode="External"/><Relationship Id="rId2" Type="http://schemas.openxmlformats.org/officeDocument/2006/relationships/slide" Target="../slides/slide29.xml"/><Relationship Id="rId1" Type="http://schemas.openxmlformats.org/officeDocument/2006/relationships/notesMaster" Target="../notesMasters/notesMaster1.xml"/><Relationship Id="rId6" Type="http://schemas.openxmlformats.org/officeDocument/2006/relationships/hyperlink" Target="http://responsibledata.io/" TargetMode="External"/><Relationship Id="rId5" Type="http://schemas.openxmlformats.org/officeDocument/2006/relationships/hyperlink" Target="http://datapopalliance.org/" TargetMode="External"/><Relationship Id="rId4" Type="http://schemas.openxmlformats.org/officeDocument/2006/relationships/hyperlink" Target="http://schoolofdata.org/,http:/fabriders.net/"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thenounproject.com/yaminiahluwalia"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icrc.org/en/document/data-protection" TargetMode="External"/><Relationship Id="rId2" Type="http://schemas.openxmlformats.org/officeDocument/2006/relationships/slide" Target="../slides/slide9.xml"/><Relationship Id="rId1" Type="http://schemas.openxmlformats.org/officeDocument/2006/relationships/notesMaster" Target="../notesMasters/notesMaster1.xml"/><Relationship Id="rId5" Type="http://schemas.openxmlformats.org/officeDocument/2006/relationships/hyperlink" Target="https://wiki.responsibledata.io/Data_in_the_project_lifecycle" TargetMode="External"/><Relationship Id="rId4" Type="http://schemas.openxmlformats.org/officeDocument/2006/relationships/hyperlink" Target="https://responsibledata.io/forums/data-in-the-project-lifecycle/"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1505" name="Shape 126">
            <a:extLst>
              <a:ext uri="{FF2B5EF4-FFF2-40B4-BE49-F238E27FC236}">
                <a16:creationId xmlns:a16="http://schemas.microsoft.com/office/drawing/2014/main" id="{77C7CEEB-19B4-8742-8D11-2D25D3BC3C27}"/>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4845050 w 120000"/>
              <a:gd name="T3" fmla="*/ 0 h 120000"/>
              <a:gd name="T4" fmla="*/ 4845050 w 120000"/>
              <a:gd name="T5" fmla="*/ 3429000 h 120000"/>
              <a:gd name="T6" fmla="*/ 0 w 120000"/>
              <a:gd name="T7" fmla="*/ 3429000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w="9525" cap="flat">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21506" name="Shape 127">
            <a:extLst>
              <a:ext uri="{FF2B5EF4-FFF2-40B4-BE49-F238E27FC236}">
                <a16:creationId xmlns:a16="http://schemas.microsoft.com/office/drawing/2014/main" id="{74E94FF0-1D2B-A34F-9B51-7230F56FE632}"/>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spcBef>
                <a:spcPct val="0"/>
              </a:spcBef>
              <a:buClr>
                <a:srgbClr val="000000"/>
              </a:buClr>
            </a:pPr>
            <a:endPar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Tell the story of the data workshops at Qatar Red Crescent Society and Qatar Computing Research Institute.</a:t>
            </a:r>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Data is one component. This may lead to more  information, knowledge, evidence and, ideally, decisions.</a:t>
            </a:r>
            <a:endParaRPr lang="en-US" altLang="en-US"/>
          </a:p>
          <a:p>
            <a:pPr eaLnBrk="1" hangingPunct="1">
              <a:spcBef>
                <a:spcPct val="0"/>
              </a:spcBef>
              <a:buClr>
                <a:srgbClr val="000000"/>
              </a:buClr>
            </a:pPr>
            <a:endPar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a:p>
            <a:pPr eaLnBrk="1" hangingPunct="1">
              <a:spcBef>
                <a:spcPct val="0"/>
              </a:spcBef>
              <a:buClr>
                <a:srgbClr val="000000"/>
              </a:buClr>
            </a:pPr>
            <a:endPar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The IFRC wants to be a data-driven organization that makes evidence based decisions. How can we integrate our systems, practices and unify as the Secretariat and National Societies to build data readiness? What is the pathway to this? </a:t>
            </a:r>
            <a:endParaRPr lang="en-US" altLang="en-US"/>
          </a:p>
          <a:p>
            <a:pPr eaLnBrk="1" hangingPunct="1">
              <a:spcBef>
                <a:spcPct val="0"/>
              </a:spcBef>
              <a:buClr>
                <a:srgbClr val="000000"/>
              </a:buClr>
            </a:pPr>
            <a:endPar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Source: paper stacks </a:t>
            </a:r>
            <a:r>
              <a:rPr lang="en-US" altLang="en-US" sz="1100" u="sng">
                <a:solidFill>
                  <a:schemeClr val="hlink"/>
                </a:solidFill>
                <a:latin typeface="Arial" panose="020B0604020202020204" pitchFamily="34" charset="0"/>
                <a:cs typeface="Arial" panose="020B0604020202020204" pitchFamily="34" charset="0"/>
                <a:sym typeface="Arial" panose="020B0604020202020204" pitchFamily="34" charset="0"/>
                <a:hlinkClick r:id="rId3"/>
              </a:rPr>
              <a:t>http://maxpixel.freegreatpicture.com/</a:t>
            </a:r>
            <a:endParaRPr lang="en-US" altLang="en-US"/>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Source: Analysis  https://pixabay.com/en/analysis-pay-businessmen-meeting-626881/</a:t>
            </a:r>
            <a:endParaRPr lang="en-US" altLang="en-US"/>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 </a:t>
            </a:r>
            <a:endParaRPr lang="en-US" altLang="en-US"/>
          </a:p>
          <a:p>
            <a:pPr eaLnBrk="1" hangingPunct="1">
              <a:spcBef>
                <a:spcPct val="0"/>
              </a:spcBef>
              <a:buClr>
                <a:srgbClr val="000000"/>
              </a:buClr>
            </a:pPr>
            <a:endPar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9937" name="Shape 190">
            <a:extLst>
              <a:ext uri="{FF2B5EF4-FFF2-40B4-BE49-F238E27FC236}">
                <a16:creationId xmlns:a16="http://schemas.microsoft.com/office/drawing/2014/main" id="{15990FB9-E377-EA42-8709-981E53CC29F4}"/>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4845050 w 120000"/>
              <a:gd name="T3" fmla="*/ 0 h 120000"/>
              <a:gd name="T4" fmla="*/ 4845050 w 120000"/>
              <a:gd name="T5" fmla="*/ 3429000 h 120000"/>
              <a:gd name="T6" fmla="*/ 0 w 120000"/>
              <a:gd name="T7" fmla="*/ 3429000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w="9525" cap="flat">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39938" name="Shape 191">
            <a:extLst>
              <a:ext uri="{FF2B5EF4-FFF2-40B4-BE49-F238E27FC236}">
                <a16:creationId xmlns:a16="http://schemas.microsoft.com/office/drawing/2014/main" id="{BB5C1E38-0458-FA40-AE86-AD9E68668CD9}"/>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What are some of the activities and tactics that we are using to try and build data literacy. Consider these a menu. So far the key groups that have been first to the ‘data literacy’ have been health, legal, pmer, comms and IM.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1985" name="Shape 195">
            <a:extLst>
              <a:ext uri="{FF2B5EF4-FFF2-40B4-BE49-F238E27FC236}">
                <a16:creationId xmlns:a16="http://schemas.microsoft.com/office/drawing/2014/main" id="{918EB91A-CAF1-6C4E-B149-BA43D604D6AD}"/>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4845050 w 120000"/>
              <a:gd name="T3" fmla="*/ 0 h 120000"/>
              <a:gd name="T4" fmla="*/ 4845050 w 120000"/>
              <a:gd name="T5" fmla="*/ 3429000 h 120000"/>
              <a:gd name="T6" fmla="*/ 0 w 120000"/>
              <a:gd name="T7" fmla="*/ 3429000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w="9525" cap="flat">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41986" name="Shape 196">
            <a:extLst>
              <a:ext uri="{FF2B5EF4-FFF2-40B4-BE49-F238E27FC236}">
                <a16:creationId xmlns:a16="http://schemas.microsoft.com/office/drawing/2014/main" id="{7B8CB025-10B4-2240-AC46-9A308F28A606}"/>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It is important to differentiate between data literacy and data-skills. The Open Data Institute (ODI) does data training around the world. Their definition is closely aligned with how IFRC might become more data ready.</a:t>
            </a:r>
            <a:endParaRPr lang="en-US" altLang="en-US"/>
          </a:p>
          <a:p>
            <a:pPr eaLnBrk="1" hangingPunct="1">
              <a:spcBef>
                <a:spcPct val="0"/>
              </a:spcBef>
              <a:buClr>
                <a:srgbClr val="000000"/>
              </a:buClr>
            </a:pPr>
            <a:endPar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Source: ODI on data literacy - http://theodi.org/blog/the-cultural-chasm-why-your-strategy-will-fail-without-a-dataliterate-organisation</a:t>
            </a:r>
            <a:endParaRPr lang="en-US" altLang="en-US"/>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Icon via Tuktuk designs from the Noun project </a:t>
            </a:r>
            <a:endParaRPr lang="en-US" altLang="en-US"/>
          </a:p>
          <a:p>
            <a:pPr eaLnBrk="1" hangingPunct="1">
              <a:spcBef>
                <a:spcPct val="0"/>
              </a:spcBef>
              <a:buClr>
                <a:srgbClr val="000000"/>
              </a:buClr>
            </a:pPr>
            <a:endPar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4033" name="Shape 202">
            <a:extLst>
              <a:ext uri="{FF2B5EF4-FFF2-40B4-BE49-F238E27FC236}">
                <a16:creationId xmlns:a16="http://schemas.microsoft.com/office/drawing/2014/main" id="{50C31AE2-A1CF-4743-BC2A-078518F1E5F1}"/>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4845050 w 120000"/>
              <a:gd name="T3" fmla="*/ 0 h 120000"/>
              <a:gd name="T4" fmla="*/ 4845050 w 120000"/>
              <a:gd name="T5" fmla="*/ 3429000 h 120000"/>
              <a:gd name="T6" fmla="*/ 0 w 120000"/>
              <a:gd name="T7" fmla="*/ 3429000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w="9525" cap="flat">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44034" name="Shape 203">
            <a:extLst>
              <a:ext uri="{FF2B5EF4-FFF2-40B4-BE49-F238E27FC236}">
                <a16:creationId xmlns:a16="http://schemas.microsoft.com/office/drawing/2014/main" id="{A48F0F03-8636-D748-8D70-65E11FCDC8D0}"/>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Our IFRC Data Literacy plan is 4 fold - connect emerging and new leaders, build learning zones, create content/products and measure impact</a:t>
            </a:r>
            <a:endParaRPr lang="en-US" altLang="en-US"/>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Icon Credits via the Noun Project: TNS, TukTuk, Look and Feel and Thibault Geoffrey</a:t>
            </a:r>
            <a:endParaRPr lang="en-US" altLang="en-US"/>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 </a:t>
            </a:r>
            <a:endParaRPr lang="en-US" altLang="en-US"/>
          </a:p>
          <a:p>
            <a:pPr eaLnBrk="1" hangingPunct="1">
              <a:spcBef>
                <a:spcPct val="0"/>
              </a:spcBef>
              <a:buClr>
                <a:srgbClr val="000000"/>
              </a:buClr>
            </a:pPr>
            <a:endPar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6081" name="Shape 210">
            <a:extLst>
              <a:ext uri="{FF2B5EF4-FFF2-40B4-BE49-F238E27FC236}">
                <a16:creationId xmlns:a16="http://schemas.microsoft.com/office/drawing/2014/main" id="{2E95AF8B-2DF3-6B49-B492-FD4BA015D555}"/>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4845050 w 120000"/>
              <a:gd name="T3" fmla="*/ 0 h 120000"/>
              <a:gd name="T4" fmla="*/ 4845050 w 120000"/>
              <a:gd name="T5" fmla="*/ 3429000 h 120000"/>
              <a:gd name="T6" fmla="*/ 0 w 120000"/>
              <a:gd name="T7" fmla="*/ 3429000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w="9525" cap="flat">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46082" name="Shape 211">
            <a:extLst>
              <a:ext uri="{FF2B5EF4-FFF2-40B4-BE49-F238E27FC236}">
                <a16:creationId xmlns:a16="http://schemas.microsoft.com/office/drawing/2014/main" id="{100F7521-C96D-064A-B970-10CC9C8764C5}"/>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We created this group and have used it as a way to host a number of events – hands on and practical.   E.g. Missing maps, data sharing, responsible data use, data clinics, etc. </a:t>
            </a:r>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Icon Credits via the Noun Project: TNS, TukTuk, Look and Feel and Thibault Geoffrey</a:t>
            </a:r>
            <a:endParaRPr lang="en-US" altLang="en-US"/>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 </a:t>
            </a:r>
            <a:endParaRPr lang="en-US" altLang="en-US"/>
          </a:p>
          <a:p>
            <a:pPr eaLnBrk="1" hangingPunct="1">
              <a:spcBef>
                <a:spcPct val="0"/>
              </a:spcBef>
              <a:buClr>
                <a:srgbClr val="000000"/>
              </a:buClr>
            </a:pPr>
            <a:endPar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8129" name="Shape 218">
            <a:extLst>
              <a:ext uri="{FF2B5EF4-FFF2-40B4-BE49-F238E27FC236}">
                <a16:creationId xmlns:a16="http://schemas.microsoft.com/office/drawing/2014/main" id="{61493E70-AC2E-C54A-A872-C1063946E5C5}"/>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4845050 w 120000"/>
              <a:gd name="T3" fmla="*/ 0 h 120000"/>
              <a:gd name="T4" fmla="*/ 4845050 w 120000"/>
              <a:gd name="T5" fmla="*/ 3429000 h 120000"/>
              <a:gd name="T6" fmla="*/ 0 w 120000"/>
              <a:gd name="T7" fmla="*/ 3429000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w="9525" cap="flat">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48130" name="Shape 219">
            <a:extLst>
              <a:ext uri="{FF2B5EF4-FFF2-40B4-BE49-F238E27FC236}">
                <a16:creationId xmlns:a16="http://schemas.microsoft.com/office/drawing/2014/main" id="{A5E3D4B3-99DB-D445-9C79-47C0DA94DACF}"/>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Data can help us have impact. First we want to collect stories and examples of how data is used across IFRC and NS. We also share examples of learning, thought leadership and tools.  We are working on how can we build a culture of sharing data stories. We have a comms blog. But how can we illustrate in a more collaborative way.</a:t>
            </a:r>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Icon Credits via the Noun Project: TNS, TukTuk, Look and Feel and Thibault Geoffrey</a:t>
            </a:r>
            <a:endParaRPr lang="en-US" altLang="en-US"/>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 </a:t>
            </a:r>
            <a:endParaRPr lang="en-US" altLang="en-US"/>
          </a:p>
          <a:p>
            <a:pPr eaLnBrk="1" hangingPunct="1">
              <a:spcBef>
                <a:spcPct val="0"/>
              </a:spcBef>
              <a:buClr>
                <a:srgbClr val="000000"/>
              </a:buClr>
            </a:pPr>
            <a:endPar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50177" name="Shape 226">
            <a:extLst>
              <a:ext uri="{FF2B5EF4-FFF2-40B4-BE49-F238E27FC236}">
                <a16:creationId xmlns:a16="http://schemas.microsoft.com/office/drawing/2014/main" id="{9F3CCFC2-FA9C-744D-B911-97DDDDF18ECA}"/>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4845050 w 120000"/>
              <a:gd name="T3" fmla="*/ 0 h 120000"/>
              <a:gd name="T4" fmla="*/ 4845050 w 120000"/>
              <a:gd name="T5" fmla="*/ 3429000 h 120000"/>
              <a:gd name="T6" fmla="*/ 0 w 120000"/>
              <a:gd name="T7" fmla="*/ 3429000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w="9525" cap="flat">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50178" name="Shape 227">
            <a:extLst>
              <a:ext uri="{FF2B5EF4-FFF2-40B4-BE49-F238E27FC236}">
                <a16:creationId xmlns:a16="http://schemas.microsoft.com/office/drawing/2014/main" id="{0493DD4B-40BE-424C-B1B0-BB1FA1686CBC}"/>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 Data Storytelling pipeline via Infogr.am. We have a lot to learn from data journalism communities.  Not that the TED talk format can really manage such complex aspects of our work, but if our audience is examples of how we work for various stakeholders, this methodology can help infuse the story.  See the Data journalism handbook. http://datajournalismhandbook.org/</a:t>
            </a:r>
          </a:p>
          <a:p>
            <a:pPr eaLnBrk="1" hangingPunct="1">
              <a:spcBef>
                <a:spcPct val="0"/>
              </a:spcBef>
              <a:buClr>
                <a:srgbClr val="000000"/>
              </a:buClr>
            </a:pPr>
            <a:endPar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52225" name="Shape 233">
            <a:extLst>
              <a:ext uri="{FF2B5EF4-FFF2-40B4-BE49-F238E27FC236}">
                <a16:creationId xmlns:a16="http://schemas.microsoft.com/office/drawing/2014/main" id="{1538D529-F929-BD4F-9A25-2BD0DDE615D2}"/>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4845050 w 120000"/>
              <a:gd name="T3" fmla="*/ 0 h 120000"/>
              <a:gd name="T4" fmla="*/ 4845050 w 120000"/>
              <a:gd name="T5" fmla="*/ 3429000 h 120000"/>
              <a:gd name="T6" fmla="*/ 0 w 120000"/>
              <a:gd name="T7" fmla="*/ 3429000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w="9525" cap="flat">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52226" name="Shape 234">
            <a:extLst>
              <a:ext uri="{FF2B5EF4-FFF2-40B4-BE49-F238E27FC236}">
                <a16:creationId xmlns:a16="http://schemas.microsoft.com/office/drawing/2014/main" id="{7ECE7C9D-7946-E34E-A695-1B598FB1EFDF}"/>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We need a 3W on who is doing what with data? How can we start to connect these skills, methods. How can we determine where the gaps are? </a:t>
            </a:r>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Icon Credits via the Noun Project: TNS, TukTuk, Look and Feel and Thibault Geoffrey</a:t>
            </a:r>
            <a:endParaRPr lang="en-US" altLang="en-US"/>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 </a:t>
            </a:r>
            <a:endParaRPr lang="en-US" altLang="en-US"/>
          </a:p>
          <a:p>
            <a:pPr eaLnBrk="1" hangingPunct="1">
              <a:spcBef>
                <a:spcPct val="0"/>
              </a:spcBef>
              <a:buClr>
                <a:srgbClr val="000000"/>
              </a:buClr>
            </a:pPr>
            <a:endPar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54273" name="Shape 241">
            <a:extLst>
              <a:ext uri="{FF2B5EF4-FFF2-40B4-BE49-F238E27FC236}">
                <a16:creationId xmlns:a16="http://schemas.microsoft.com/office/drawing/2014/main" id="{F39AF790-F5A8-6A40-98E5-1D7DD764DBE1}"/>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4845050 w 120000"/>
              <a:gd name="T3" fmla="*/ 0 h 120000"/>
              <a:gd name="T4" fmla="*/ 4845050 w 120000"/>
              <a:gd name="T5" fmla="*/ 3429000 h 120000"/>
              <a:gd name="T6" fmla="*/ 0 w 120000"/>
              <a:gd name="T7" fmla="*/ 3429000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w="9525" cap="flat">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54274" name="Shape 242">
            <a:extLst>
              <a:ext uri="{FF2B5EF4-FFF2-40B4-BE49-F238E27FC236}">
                <a16:creationId xmlns:a16="http://schemas.microsoft.com/office/drawing/2014/main" id="{4F9468CD-25A4-B648-8FD6-5A433B001BDB}"/>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We have many simulations and activations. What if we start to have some technical and data simulations. By doing this type of desktop exercise might highlight learning opportunities, workflow improvements. It might also help identify gaps and new opportunities. </a:t>
            </a:r>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Icon Credits via the Noun Project: TNS, TukTuk, Look and Feel and Thibault Geoffrey</a:t>
            </a:r>
            <a:endParaRPr lang="en-US" altLang="en-US"/>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 </a:t>
            </a:r>
            <a:endParaRPr lang="en-US" altLang="en-US"/>
          </a:p>
          <a:p>
            <a:pPr eaLnBrk="1" hangingPunct="1">
              <a:spcBef>
                <a:spcPct val="0"/>
              </a:spcBef>
              <a:buClr>
                <a:srgbClr val="000000"/>
              </a:buClr>
            </a:pPr>
            <a:endPar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56321" name="Shape 249">
            <a:extLst>
              <a:ext uri="{FF2B5EF4-FFF2-40B4-BE49-F238E27FC236}">
                <a16:creationId xmlns:a16="http://schemas.microsoft.com/office/drawing/2014/main" id="{CC22A05D-88F6-094D-A705-5FEF642C1AE0}"/>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4845050 w 120000"/>
              <a:gd name="T3" fmla="*/ 0 h 120000"/>
              <a:gd name="T4" fmla="*/ 4845050 w 120000"/>
              <a:gd name="T5" fmla="*/ 3429000 h 120000"/>
              <a:gd name="T6" fmla="*/ 0 w 120000"/>
              <a:gd name="T7" fmla="*/ 3429000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w="9525" cap="flat">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56322" name="Shape 250">
            <a:extLst>
              <a:ext uri="{FF2B5EF4-FFF2-40B4-BE49-F238E27FC236}">
                <a16:creationId xmlns:a16="http://schemas.microsoft.com/office/drawing/2014/main" id="{21A5AAD3-E43E-E445-8EDA-B8088805969F}"/>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 </a:t>
            </a:r>
            <a:endParaRPr lang="en-US" altLang="en-US"/>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Icon Credits via the Noun Project: TNS, TukTuk, Look and Feel and Thibault Geoffrey</a:t>
            </a:r>
            <a:endParaRPr lang="en-US" altLang="en-US"/>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 </a:t>
            </a:r>
            <a:endParaRPr lang="en-US" altLang="en-US"/>
          </a:p>
          <a:p>
            <a:pPr eaLnBrk="1" hangingPunct="1">
              <a:spcBef>
                <a:spcPct val="0"/>
              </a:spcBef>
              <a:buClr>
                <a:srgbClr val="000000"/>
              </a:buClr>
            </a:pPr>
            <a:endPar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58369" name="Shape 257">
            <a:extLst>
              <a:ext uri="{FF2B5EF4-FFF2-40B4-BE49-F238E27FC236}">
                <a16:creationId xmlns:a16="http://schemas.microsoft.com/office/drawing/2014/main" id="{39D3B63B-4439-AC4F-92D5-2BA3B6FEB5F7}"/>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4845050 w 120000"/>
              <a:gd name="T3" fmla="*/ 0 h 120000"/>
              <a:gd name="T4" fmla="*/ 4845050 w 120000"/>
              <a:gd name="T5" fmla="*/ 3429000 h 120000"/>
              <a:gd name="T6" fmla="*/ 0 w 120000"/>
              <a:gd name="T7" fmla="*/ 3429000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w="9525" cap="flat">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58370" name="Shape 258">
            <a:extLst>
              <a:ext uri="{FF2B5EF4-FFF2-40B4-BE49-F238E27FC236}">
                <a16:creationId xmlns:a16="http://schemas.microsoft.com/office/drawing/2014/main" id="{1A15FE6A-D6BE-F847-A035-BD580B736FFF}"/>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The sessions we have done range from hands on to conversations. Each session is documented and ready to use. The goal is that these ‘session templates’ be remixed with local examples and adjusted for local context.</a:t>
            </a:r>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Icon Credits via the Noun Project: TNS, TukTuk, Look and Feel and Thibault Geoffrey</a:t>
            </a:r>
            <a:endParaRPr lang="en-US" altLang="en-US"/>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 </a:t>
            </a:r>
            <a:endParaRPr lang="en-US" altLang="en-US"/>
          </a:p>
          <a:p>
            <a:pPr eaLnBrk="1" hangingPunct="1">
              <a:spcBef>
                <a:spcPct val="0"/>
              </a:spcBef>
              <a:buClr>
                <a:srgbClr val="000000"/>
              </a:buClr>
            </a:pPr>
            <a:endPar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3553" name="Shape 135">
            <a:extLst>
              <a:ext uri="{FF2B5EF4-FFF2-40B4-BE49-F238E27FC236}">
                <a16:creationId xmlns:a16="http://schemas.microsoft.com/office/drawing/2014/main" id="{3818FBAC-B109-2C4B-A53E-E87CF7588BAA}"/>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4845050 w 120000"/>
              <a:gd name="T3" fmla="*/ 0 h 120000"/>
              <a:gd name="T4" fmla="*/ 4845050 w 120000"/>
              <a:gd name="T5" fmla="*/ 3429000 h 120000"/>
              <a:gd name="T6" fmla="*/ 0 w 120000"/>
              <a:gd name="T7" fmla="*/ 3429000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w="9525" cap="flat">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23554" name="Shape 136">
            <a:extLst>
              <a:ext uri="{FF2B5EF4-FFF2-40B4-BE49-F238E27FC236}">
                <a16:creationId xmlns:a16="http://schemas.microsoft.com/office/drawing/2014/main" id="{136F4F11-8AEF-F443-BBD6-BDC1F655EF1D}"/>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spcBef>
                <a:spcPct val="0"/>
              </a:spcBef>
              <a:buClr>
                <a:srgbClr val="000000"/>
              </a:buClr>
            </a:pPr>
            <a:endPar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Data is all around us. Do we use it? Do we understand it?  How does your organization use data? How can we build an ecosystem of learning and use?</a:t>
            </a:r>
            <a:endParaRPr lang="en-US" altLang="en-US"/>
          </a:p>
          <a:p>
            <a:pPr eaLnBrk="1" hangingPunct="1">
              <a:spcBef>
                <a:spcPct val="0"/>
              </a:spcBef>
              <a:buClr>
                <a:srgbClr val="000000"/>
              </a:buClr>
            </a:pPr>
            <a:endPar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Humanitarian work involves many data types and data collection methods. Discovering existing datasets (within our organization or via humanitarian partners) as well as collecting data with communities are key activities in our work.  </a:t>
            </a:r>
            <a:endParaRPr lang="en-US" altLang="en-US"/>
          </a:p>
          <a:p>
            <a:pPr eaLnBrk="1" hangingPunct="1">
              <a:spcBef>
                <a:spcPct val="0"/>
              </a:spcBef>
              <a:buClr>
                <a:srgbClr val="000000"/>
              </a:buClr>
            </a:pPr>
            <a:endPar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Icon: Yarn by Eugen Belyakoff via Noun Project</a:t>
            </a:r>
            <a:endParaRPr lang="en-US" altLang="en-US"/>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 </a:t>
            </a:r>
            <a:endParaRPr lang="en-US" altLang="en-US"/>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Our friends at School of Data recently did some research around data literacy. This was co-lead by Dirk Slater of Fabriders. In the upcoming slides, the definitions of data literacy draw from this research. Read more here: </a:t>
            </a:r>
            <a:endParaRPr lang="en-US" altLang="en-US"/>
          </a:p>
          <a:p>
            <a:pPr eaLnBrk="1" hangingPunct="1">
              <a:spcBef>
                <a:spcPct val="0"/>
              </a:spcBef>
              <a:buClr>
                <a:srgbClr val="000000"/>
              </a:buClr>
            </a:pPr>
            <a:r>
              <a:rPr lang="en-US" altLang="en-US" sz="1100" u="sng">
                <a:solidFill>
                  <a:schemeClr val="hlink"/>
                </a:solidFill>
                <a:latin typeface="Arial" panose="020B0604020202020204" pitchFamily="34" charset="0"/>
                <a:cs typeface="Arial" panose="020B0604020202020204" pitchFamily="34" charset="0"/>
                <a:sym typeface="Arial" panose="020B0604020202020204" pitchFamily="34" charset="0"/>
                <a:hlinkClick r:id="rId3"/>
              </a:rPr>
              <a:t>http://schoolofdata.org/2016/01/08/our-data-literacy-research-findings/</a:t>
            </a:r>
            <a:endParaRPr lang="en-US" altLang="en-US"/>
          </a:p>
          <a:p>
            <a:pPr eaLnBrk="1" hangingPunct="1">
              <a:spcBef>
                <a:spcPct val="0"/>
              </a:spcBef>
              <a:buClr>
                <a:srgbClr val="000000"/>
              </a:buClr>
            </a:pPr>
            <a:r>
              <a:rPr lang="en-US" altLang="en-US" sz="1100" u="sng">
                <a:solidFill>
                  <a:schemeClr val="hlink"/>
                </a:solidFill>
                <a:latin typeface="Arial" panose="020B0604020202020204" pitchFamily="34" charset="0"/>
                <a:cs typeface="Arial" panose="020B0604020202020204" pitchFamily="34" charset="0"/>
                <a:sym typeface="Arial" panose="020B0604020202020204" pitchFamily="34" charset="0"/>
                <a:hlinkClick r:id="rId4"/>
              </a:rPr>
              <a:t>http://schoolofdata.org/2016/01/08/research-results-part-1-defining-data-literacy/</a:t>
            </a:r>
            <a:endParaRPr lang="en-US" altLang="en-US"/>
          </a:p>
          <a:p>
            <a:pPr eaLnBrk="1" hangingPunct="1">
              <a:spcBef>
                <a:spcPct val="0"/>
              </a:spcBef>
              <a:buClr>
                <a:srgbClr val="000000"/>
              </a:buClr>
            </a:pPr>
            <a:r>
              <a:rPr lang="en-US" altLang="en-US" sz="1100" u="sng">
                <a:solidFill>
                  <a:schemeClr val="hlink"/>
                </a:solidFill>
                <a:latin typeface="Arial" panose="020B0604020202020204" pitchFamily="34" charset="0"/>
                <a:cs typeface="Arial" panose="020B0604020202020204" pitchFamily="34" charset="0"/>
                <a:sym typeface="Arial" panose="020B0604020202020204" pitchFamily="34" charset="0"/>
                <a:hlinkClick r:id="rId5"/>
              </a:rPr>
              <a:t>http://www.fabriders.net/databasics/</a:t>
            </a:r>
            <a:endParaRPr lang="en-US" altLang="en-US"/>
          </a:p>
          <a:p>
            <a:pPr eaLnBrk="1" hangingPunct="1">
              <a:spcBef>
                <a:spcPct val="0"/>
              </a:spcBef>
              <a:buClr>
                <a:srgbClr val="000000"/>
              </a:buClr>
            </a:pPr>
            <a:endPar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60417" name="Shape 265">
            <a:extLst>
              <a:ext uri="{FF2B5EF4-FFF2-40B4-BE49-F238E27FC236}">
                <a16:creationId xmlns:a16="http://schemas.microsoft.com/office/drawing/2014/main" id="{A1ECDCFA-F8FF-034B-B503-F7CA7AA3FF27}"/>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4845050 w 120000"/>
              <a:gd name="T3" fmla="*/ 0 h 120000"/>
              <a:gd name="T4" fmla="*/ 4845050 w 120000"/>
              <a:gd name="T5" fmla="*/ 3429000 h 120000"/>
              <a:gd name="T6" fmla="*/ 0 w 120000"/>
              <a:gd name="T7" fmla="*/ 3429000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w="9525" cap="flat">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60418" name="Shape 266">
            <a:extLst>
              <a:ext uri="{FF2B5EF4-FFF2-40B4-BE49-F238E27FC236}">
                <a16:creationId xmlns:a16="http://schemas.microsoft.com/office/drawing/2014/main" id="{08352CE3-4552-A94B-929B-71F920A24BA7}"/>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 How can we build our data literacy skills using this basic tool</a:t>
            </a:r>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Icon Credits via the Noun Project: TNS, TukTuk, Look and Feel and Thibault Geoffrey</a:t>
            </a:r>
            <a:endParaRPr lang="en-US" altLang="en-US"/>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 </a:t>
            </a:r>
            <a:endParaRPr lang="en-US" altLang="en-US"/>
          </a:p>
          <a:p>
            <a:pPr eaLnBrk="1" hangingPunct="1">
              <a:spcBef>
                <a:spcPct val="0"/>
              </a:spcBef>
              <a:buClr>
                <a:srgbClr val="000000"/>
              </a:buClr>
            </a:pPr>
            <a:endPar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62465" name="Shape 273">
            <a:extLst>
              <a:ext uri="{FF2B5EF4-FFF2-40B4-BE49-F238E27FC236}">
                <a16:creationId xmlns:a16="http://schemas.microsoft.com/office/drawing/2014/main" id="{4D338B48-590B-004C-9952-0657E762462B}"/>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4845050 w 120000"/>
              <a:gd name="T3" fmla="*/ 0 h 120000"/>
              <a:gd name="T4" fmla="*/ 4845050 w 120000"/>
              <a:gd name="T5" fmla="*/ 3429000 h 120000"/>
              <a:gd name="T6" fmla="*/ 0 w 120000"/>
              <a:gd name="T7" fmla="*/ 3429000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w="9525" cap="flat">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62466" name="Shape 274">
            <a:extLst>
              <a:ext uri="{FF2B5EF4-FFF2-40B4-BE49-F238E27FC236}">
                <a16:creationId xmlns:a16="http://schemas.microsoft.com/office/drawing/2014/main" id="{50EC46CB-27DA-874B-82DB-AA90E2568D8C}"/>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Our IFRC Data Literacy plan is 4 fold - connect emerging and new leaders, build learning zones, create content/products and measure impact</a:t>
            </a:r>
            <a:endParaRPr lang="en-US" altLang="en-US"/>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Icon Credits via the Noun Project: TNS, TukTuk, Look and Feel and Thibault Geoffrey</a:t>
            </a:r>
            <a:endParaRPr lang="en-US" altLang="en-US"/>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 </a:t>
            </a:r>
            <a:endParaRPr lang="en-US" altLang="en-US"/>
          </a:p>
          <a:p>
            <a:pPr eaLnBrk="1" hangingPunct="1">
              <a:spcBef>
                <a:spcPct val="0"/>
              </a:spcBef>
              <a:buClr>
                <a:srgbClr val="000000"/>
              </a:buClr>
            </a:pPr>
            <a:endPar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64513" name="Shape 281">
            <a:extLst>
              <a:ext uri="{FF2B5EF4-FFF2-40B4-BE49-F238E27FC236}">
                <a16:creationId xmlns:a16="http://schemas.microsoft.com/office/drawing/2014/main" id="{45153621-F10B-DA4A-B8EE-AEA57DF6AA50}"/>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4845050 w 120000"/>
              <a:gd name="T3" fmla="*/ 0 h 120000"/>
              <a:gd name="T4" fmla="*/ 4845050 w 120000"/>
              <a:gd name="T5" fmla="*/ 3429000 h 120000"/>
              <a:gd name="T6" fmla="*/ 0 w 120000"/>
              <a:gd name="T7" fmla="*/ 3429000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w="9525" cap="flat">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64514" name="Shape 282">
            <a:extLst>
              <a:ext uri="{FF2B5EF4-FFF2-40B4-BE49-F238E27FC236}">
                <a16:creationId xmlns:a16="http://schemas.microsoft.com/office/drawing/2014/main" id="{F297F7FF-1F6E-A24F-90BA-B5EDCEF581D0}"/>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The Data playbook is a composite of recipes, checklists, templates, matrixes and guides/tips. The goal is to compile resources from data leaders across the IFRC. If there is a great example of a data project planning guide or training materials, these should be shared with the rest of the world. And, if there are edits/local versions, these can be done with the community.</a:t>
            </a:r>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Icon Credits via the Noun Project: TNS, TukTuk, Look and Feel and Thibault Geoffrey</a:t>
            </a:r>
            <a:endParaRPr lang="en-US" altLang="en-US"/>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 </a:t>
            </a:r>
            <a:endParaRPr lang="en-US" altLang="en-US"/>
          </a:p>
          <a:p>
            <a:pPr eaLnBrk="1" hangingPunct="1">
              <a:spcBef>
                <a:spcPct val="0"/>
              </a:spcBef>
              <a:buClr>
                <a:srgbClr val="000000"/>
              </a:buClr>
            </a:pPr>
            <a:endPar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66561" name="Shape 289">
            <a:extLst>
              <a:ext uri="{FF2B5EF4-FFF2-40B4-BE49-F238E27FC236}">
                <a16:creationId xmlns:a16="http://schemas.microsoft.com/office/drawing/2014/main" id="{549E90F3-8069-794D-8008-CC65F7A0A9EC}"/>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4845050 w 120000"/>
              <a:gd name="T3" fmla="*/ 0 h 120000"/>
              <a:gd name="T4" fmla="*/ 4845050 w 120000"/>
              <a:gd name="T5" fmla="*/ 3429000 h 120000"/>
              <a:gd name="T6" fmla="*/ 0 w 120000"/>
              <a:gd name="T7" fmla="*/ 3429000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w="9525" cap="flat">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66562" name="Shape 290">
            <a:extLst>
              <a:ext uri="{FF2B5EF4-FFF2-40B4-BE49-F238E27FC236}">
                <a16:creationId xmlns:a16="http://schemas.microsoft.com/office/drawing/2014/main" id="{8BE34E16-E4E8-4C44-9511-8992186653C9}"/>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These are two examples of how a playbook would function. </a:t>
            </a:r>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Playbook by Team Atlassian - https://www.atlassian.com/team-playbook/plays?painPoints=analysis-paralysis</a:t>
            </a:r>
            <a:endParaRPr lang="en-US" altLang="en-US"/>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Icon Credits via the Noun Project: TNS, TukTuk, Look and Feel and Thibault Geoffrey</a:t>
            </a:r>
            <a:endParaRPr lang="en-US" altLang="en-US"/>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 </a:t>
            </a:r>
            <a:endParaRPr lang="en-US" altLang="en-US"/>
          </a:p>
          <a:p>
            <a:pPr eaLnBrk="1" hangingPunct="1">
              <a:spcBef>
                <a:spcPct val="0"/>
              </a:spcBef>
              <a:buClr>
                <a:srgbClr val="000000"/>
              </a:buClr>
            </a:pPr>
            <a:endPar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68609" name="Shape 298">
            <a:extLst>
              <a:ext uri="{FF2B5EF4-FFF2-40B4-BE49-F238E27FC236}">
                <a16:creationId xmlns:a16="http://schemas.microsoft.com/office/drawing/2014/main" id="{0DA266E7-7838-604B-8566-CB4568CED7B0}"/>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4845050 w 120000"/>
              <a:gd name="T3" fmla="*/ 0 h 120000"/>
              <a:gd name="T4" fmla="*/ 4845050 w 120000"/>
              <a:gd name="T5" fmla="*/ 3429000 h 120000"/>
              <a:gd name="T6" fmla="*/ 0 w 120000"/>
              <a:gd name="T7" fmla="*/ 3429000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w="9525" cap="flat">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68610" name="Shape 299">
            <a:extLst>
              <a:ext uri="{FF2B5EF4-FFF2-40B4-BE49-F238E27FC236}">
                <a16:creationId xmlns:a16="http://schemas.microsoft.com/office/drawing/2014/main" id="{4E72B5B8-5998-4D46-B98E-CD6085911978}"/>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 How can we build frameworks for data readiness – metrics that fit into existing processes such as OCAC or ICT Health check. There are many ways to review this type of work. What are the policies that need to be in place to prepare us for data readiness and a pathway to maybe more data sharing. </a:t>
            </a:r>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Icon Credits via the Noun Project: TNS, TukTuk, Look and Feel and Thibault Geoffrey</a:t>
            </a:r>
            <a:endParaRPr lang="en-US" altLang="en-US"/>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 </a:t>
            </a:r>
            <a:endParaRPr lang="en-US" altLang="en-US"/>
          </a:p>
          <a:p>
            <a:pPr eaLnBrk="1" hangingPunct="1">
              <a:spcBef>
                <a:spcPct val="0"/>
              </a:spcBef>
              <a:buClr>
                <a:srgbClr val="000000"/>
              </a:buClr>
            </a:pPr>
            <a:endPar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70657" name="Shape 306">
            <a:extLst>
              <a:ext uri="{FF2B5EF4-FFF2-40B4-BE49-F238E27FC236}">
                <a16:creationId xmlns:a16="http://schemas.microsoft.com/office/drawing/2014/main" id="{76012AA5-B722-BC46-A256-A6CCBDD7724D}"/>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4845050 w 120000"/>
              <a:gd name="T3" fmla="*/ 0 h 120000"/>
              <a:gd name="T4" fmla="*/ 4845050 w 120000"/>
              <a:gd name="T5" fmla="*/ 3429000 h 120000"/>
              <a:gd name="T6" fmla="*/ 0 w 120000"/>
              <a:gd name="T7" fmla="*/ 3429000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w="9525" cap="flat">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70658" name="Shape 307">
            <a:extLst>
              <a:ext uri="{FF2B5EF4-FFF2-40B4-BE49-F238E27FC236}">
                <a16:creationId xmlns:a16="http://schemas.microsoft.com/office/drawing/2014/main" id="{F0C095C4-7A94-0544-AB7B-9DFCD51AE4F6}"/>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spcBef>
                <a:spcPct val="0"/>
              </a:spcBef>
              <a:buClr>
                <a:srgbClr val="000000"/>
              </a:buClr>
            </a:pPr>
            <a:endPar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Icon Credits: Data Map via the Noun Project by Viktor Vorobyev</a:t>
            </a:r>
            <a:endParaRPr lang="en-US" altLang="en-US"/>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 </a:t>
            </a:r>
            <a:endParaRPr lang="en-US" altLang="en-US"/>
          </a:p>
          <a:p>
            <a:pPr eaLnBrk="1" hangingPunct="1">
              <a:spcBef>
                <a:spcPct val="0"/>
              </a:spcBef>
              <a:buClr>
                <a:srgbClr val="000000"/>
              </a:buClr>
            </a:pPr>
            <a:endPar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72705" name="Shape 314">
            <a:extLst>
              <a:ext uri="{FF2B5EF4-FFF2-40B4-BE49-F238E27FC236}">
                <a16:creationId xmlns:a16="http://schemas.microsoft.com/office/drawing/2014/main" id="{E1362292-3459-E24E-AAC8-1B4FFD4F096A}"/>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4845050 w 120000"/>
              <a:gd name="T3" fmla="*/ 0 h 120000"/>
              <a:gd name="T4" fmla="*/ 4845050 w 120000"/>
              <a:gd name="T5" fmla="*/ 3429000 h 120000"/>
              <a:gd name="T6" fmla="*/ 0 w 120000"/>
              <a:gd name="T7" fmla="*/ 3429000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w="9525" cap="flat">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72706" name="Shape 315">
            <a:extLst>
              <a:ext uri="{FF2B5EF4-FFF2-40B4-BE49-F238E27FC236}">
                <a16:creationId xmlns:a16="http://schemas.microsoft.com/office/drawing/2014/main" id="{CE751EE5-616E-AA42-BEAD-CB667DB90B61}"/>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 </a:t>
            </a:r>
            <a:endParaRPr lang="en-US" altLang="en-US"/>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Icon Credits: Data Map via the Noun Project by Viktor Vorobyev</a:t>
            </a:r>
            <a:endParaRPr lang="en-US" altLang="en-US"/>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 </a:t>
            </a:r>
            <a:endParaRPr lang="en-US" altLang="en-US"/>
          </a:p>
          <a:p>
            <a:pPr eaLnBrk="1" hangingPunct="1">
              <a:spcBef>
                <a:spcPct val="0"/>
              </a:spcBef>
              <a:buClr>
                <a:srgbClr val="000000"/>
              </a:buClr>
            </a:pPr>
            <a:endPar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74753" name="Shape 322">
            <a:extLst>
              <a:ext uri="{FF2B5EF4-FFF2-40B4-BE49-F238E27FC236}">
                <a16:creationId xmlns:a16="http://schemas.microsoft.com/office/drawing/2014/main" id="{05874DC5-C861-1B4A-97CD-10EB2EA9E7D5}"/>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4845050 w 120000"/>
              <a:gd name="T3" fmla="*/ 0 h 120000"/>
              <a:gd name="T4" fmla="*/ 4845050 w 120000"/>
              <a:gd name="T5" fmla="*/ 3429000 h 120000"/>
              <a:gd name="T6" fmla="*/ 0 w 120000"/>
              <a:gd name="T7" fmla="*/ 3429000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w="9525" cap="flat">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74754" name="Shape 323">
            <a:extLst>
              <a:ext uri="{FF2B5EF4-FFF2-40B4-BE49-F238E27FC236}">
                <a16:creationId xmlns:a16="http://schemas.microsoft.com/office/drawing/2014/main" id="{0DD6ABB4-F6A8-1543-A232-F85D79AF6AE9}"/>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lnSpc>
                <a:spcPct val="115000"/>
              </a:lnSpc>
              <a:spcBef>
                <a:spcPct val="0"/>
              </a:spcBef>
              <a:buClr>
                <a:srgbClr val="000000"/>
              </a:buClr>
            </a:pPr>
            <a:endParaRPr lang="en-US" altLang="en-US" sz="1000" b="1">
              <a:solidFill>
                <a:srgbClr val="000000"/>
              </a:solidFill>
              <a:latin typeface="Arial" panose="020B0604020202020204" pitchFamily="34" charset="0"/>
              <a:cs typeface="Arial" panose="020B0604020202020204" pitchFamily="34" charset="0"/>
              <a:sym typeface="Arial" panose="020B0604020202020204" pitchFamily="34" charset="0"/>
            </a:endParaRPr>
          </a:p>
          <a:p>
            <a:pPr eaLnBrk="1" hangingPunct="1">
              <a:lnSpc>
                <a:spcPct val="115000"/>
              </a:lnSpc>
              <a:spcBef>
                <a:spcPct val="0"/>
              </a:spcBef>
              <a:buClr>
                <a:srgbClr val="000000"/>
              </a:buClr>
            </a:pPr>
            <a:endParaRPr lang="en-US" altLang="en-US" sz="1000" b="1">
              <a:solidFill>
                <a:srgbClr val="000000"/>
              </a:solidFill>
              <a:latin typeface="Arial" panose="020B0604020202020204" pitchFamily="34" charset="0"/>
              <a:cs typeface="Arial" panose="020B0604020202020204" pitchFamily="34" charset="0"/>
              <a:sym typeface="Arial" panose="020B0604020202020204" pitchFamily="34" charset="0"/>
            </a:endParaRPr>
          </a:p>
          <a:p>
            <a:pPr eaLnBrk="1" hangingPunct="1">
              <a:lnSpc>
                <a:spcPct val="115000"/>
              </a:lnSpc>
              <a:spcBef>
                <a:spcPct val="0"/>
              </a:spcBef>
              <a:buClr>
                <a:srgbClr val="000000"/>
              </a:buClr>
            </a:pPr>
            <a:r>
              <a:rPr lang="en-US" altLang="en-US" sz="1000" b="1">
                <a:solidFill>
                  <a:srgbClr val="000000"/>
                </a:solidFill>
                <a:latin typeface="Arial" panose="020B0604020202020204" pitchFamily="34" charset="0"/>
                <a:cs typeface="Arial" panose="020B0604020202020204" pitchFamily="34" charset="0"/>
                <a:sym typeface="Arial" panose="020B0604020202020204" pitchFamily="34" charset="0"/>
              </a:rPr>
              <a:t>Ongoing process/practices:</a:t>
            </a:r>
            <a:endParaRPr lang="en-US" altLang="en-US"/>
          </a:p>
          <a:p>
            <a:pPr eaLnBrk="1" hangingPunct="1">
              <a:lnSpc>
                <a:spcPct val="115000"/>
              </a:lnSpc>
              <a:spcBef>
                <a:spcPct val="0"/>
              </a:spcBef>
              <a:buClr>
                <a:srgbClr val="000000"/>
              </a:buClr>
            </a:pPr>
            <a:r>
              <a:rPr lang="en-US" altLang="en-US" sz="1000">
                <a:solidFill>
                  <a:srgbClr val="000000"/>
                </a:solidFill>
                <a:latin typeface="Arial" panose="020B0604020202020204" pitchFamily="34" charset="0"/>
                <a:cs typeface="Arial" panose="020B0604020202020204" pitchFamily="34" charset="0"/>
                <a:sym typeface="Arial" panose="020B0604020202020204" pitchFamily="34" charset="0"/>
              </a:rPr>
              <a:t>1.     Draft Responsible Data policy for the Secretariat  (this concept will go into wider consultation internally soon)</a:t>
            </a:r>
            <a:endParaRPr lang="en-US" altLang="en-US"/>
          </a:p>
          <a:p>
            <a:pPr eaLnBrk="1" hangingPunct="1">
              <a:lnSpc>
                <a:spcPct val="115000"/>
              </a:lnSpc>
              <a:spcBef>
                <a:spcPct val="0"/>
              </a:spcBef>
              <a:buClr>
                <a:srgbClr val="000000"/>
              </a:buClr>
            </a:pPr>
            <a:r>
              <a:rPr lang="en-US" altLang="en-US" sz="1000">
                <a:solidFill>
                  <a:srgbClr val="000000"/>
                </a:solidFill>
                <a:latin typeface="Arial" panose="020B0604020202020204" pitchFamily="34" charset="0"/>
                <a:cs typeface="Arial" panose="020B0604020202020204" pitchFamily="34" charset="0"/>
                <a:sym typeface="Arial" panose="020B0604020202020204" pitchFamily="34" charset="0"/>
              </a:rPr>
              <a:t>2.     Responsible Data practices/planning for IFRC (ongoing)</a:t>
            </a:r>
            <a:endParaRPr lang="en-US" altLang="en-US"/>
          </a:p>
          <a:p>
            <a:pPr eaLnBrk="1" hangingPunct="1">
              <a:lnSpc>
                <a:spcPct val="115000"/>
              </a:lnSpc>
              <a:spcBef>
                <a:spcPct val="0"/>
              </a:spcBef>
              <a:buClr>
                <a:srgbClr val="000000"/>
              </a:buClr>
            </a:pPr>
            <a:r>
              <a:rPr lang="en-US" altLang="en-US" sz="1000">
                <a:solidFill>
                  <a:srgbClr val="000000"/>
                </a:solidFill>
                <a:latin typeface="Arial" panose="020B0604020202020204" pitchFamily="34" charset="0"/>
                <a:cs typeface="Arial" panose="020B0604020202020204" pitchFamily="34" charset="0"/>
                <a:sym typeface="Arial" panose="020B0604020202020204" pitchFamily="34" charset="0"/>
              </a:rPr>
              <a:t>3.     Data Checklists with ICRC for book launch (see below)</a:t>
            </a:r>
            <a:endParaRPr lang="en-US" altLang="en-US"/>
          </a:p>
          <a:p>
            <a:pPr eaLnBrk="1" hangingPunct="1">
              <a:lnSpc>
                <a:spcPct val="115000"/>
              </a:lnSpc>
              <a:spcBef>
                <a:spcPct val="0"/>
              </a:spcBef>
              <a:buClr>
                <a:srgbClr val="000000"/>
              </a:buClr>
            </a:pPr>
            <a:r>
              <a:rPr lang="en-US" altLang="en-US" sz="1000">
                <a:solidFill>
                  <a:srgbClr val="000000"/>
                </a:solidFill>
                <a:latin typeface="Arial" panose="020B0604020202020204" pitchFamily="34" charset="0"/>
                <a:cs typeface="Arial" panose="020B0604020202020204" pitchFamily="34" charset="0"/>
                <a:sym typeface="Arial" panose="020B0604020202020204" pitchFamily="34" charset="0"/>
              </a:rPr>
              <a:t> </a:t>
            </a:r>
            <a:endParaRPr lang="en-US" altLang="en-US"/>
          </a:p>
          <a:p>
            <a:pPr eaLnBrk="1" hangingPunct="1">
              <a:lnSpc>
                <a:spcPct val="115000"/>
              </a:lnSpc>
              <a:spcBef>
                <a:spcPct val="0"/>
              </a:spcBef>
              <a:buClr>
                <a:srgbClr val="000000"/>
              </a:buClr>
            </a:pPr>
            <a:r>
              <a:rPr lang="en-US" altLang="en-US" sz="1000" b="1">
                <a:solidFill>
                  <a:srgbClr val="000000"/>
                </a:solidFill>
                <a:latin typeface="Arial" panose="020B0604020202020204" pitchFamily="34" charset="0"/>
                <a:cs typeface="Arial" panose="020B0604020202020204" pitchFamily="34" charset="0"/>
                <a:sym typeface="Arial" panose="020B0604020202020204" pitchFamily="34" charset="0"/>
              </a:rPr>
              <a:t>Events:</a:t>
            </a:r>
            <a:endParaRPr lang="en-US" altLang="en-US"/>
          </a:p>
          <a:p>
            <a:pPr eaLnBrk="1" hangingPunct="1">
              <a:lnSpc>
                <a:spcPct val="115000"/>
              </a:lnSpc>
              <a:spcBef>
                <a:spcPct val="0"/>
              </a:spcBef>
              <a:buClr>
                <a:srgbClr val="000000"/>
              </a:buClr>
            </a:pPr>
            <a:r>
              <a:rPr lang="en-US" altLang="en-US" sz="1000" b="1">
                <a:solidFill>
                  <a:srgbClr val="000000"/>
                </a:solidFill>
                <a:latin typeface="Arial" panose="020B0604020202020204" pitchFamily="34" charset="0"/>
                <a:cs typeface="Arial" panose="020B0604020202020204" pitchFamily="34" charset="0"/>
                <a:sym typeface="Arial" panose="020B0604020202020204" pitchFamily="34" charset="0"/>
              </a:rPr>
              <a:t>May</a:t>
            </a:r>
            <a:endParaRPr lang="en-US" altLang="en-US"/>
          </a:p>
          <a:p>
            <a:pPr eaLnBrk="1" hangingPunct="1">
              <a:lnSpc>
                <a:spcPct val="115000"/>
              </a:lnSpc>
              <a:spcBef>
                <a:spcPct val="0"/>
              </a:spcBef>
              <a:buClr>
                <a:srgbClr val="000000"/>
              </a:buClr>
            </a:pPr>
            <a:r>
              <a:rPr lang="en-US" altLang="en-US" sz="1000">
                <a:solidFill>
                  <a:srgbClr val="000000"/>
                </a:solidFill>
                <a:latin typeface="Arial" panose="020B0604020202020204" pitchFamily="34" charset="0"/>
                <a:cs typeface="Arial" panose="020B0604020202020204" pitchFamily="34" charset="0"/>
                <a:sym typeface="Arial" panose="020B0604020202020204" pitchFamily="34" charset="0"/>
              </a:rPr>
              <a:t>Responsible Data at PMER event (May, IFRC PMER)</a:t>
            </a:r>
            <a:endParaRPr lang="en-US" altLang="en-US"/>
          </a:p>
          <a:p>
            <a:pPr eaLnBrk="1" hangingPunct="1">
              <a:lnSpc>
                <a:spcPct val="115000"/>
              </a:lnSpc>
              <a:spcBef>
                <a:spcPct val="0"/>
              </a:spcBef>
              <a:buClr>
                <a:srgbClr val="000000"/>
              </a:buClr>
            </a:pPr>
            <a:r>
              <a:rPr lang="en-US" altLang="en-US" sz="1000">
                <a:solidFill>
                  <a:srgbClr val="000000"/>
                </a:solidFill>
                <a:latin typeface="Arial" panose="020B0604020202020204" pitchFamily="34" charset="0"/>
                <a:cs typeface="Arial" panose="020B0604020202020204" pitchFamily="34" charset="0"/>
                <a:sym typeface="Arial" panose="020B0604020202020204" pitchFamily="34" charset="0"/>
              </a:rPr>
              <a:t>Data Protection/Responsible data workshop at Legal Event (May event IFRC Legal)</a:t>
            </a:r>
            <a:endParaRPr lang="en-US" altLang="en-US"/>
          </a:p>
          <a:p>
            <a:pPr eaLnBrk="1" hangingPunct="1">
              <a:lnSpc>
                <a:spcPct val="115000"/>
              </a:lnSpc>
              <a:spcBef>
                <a:spcPct val="0"/>
              </a:spcBef>
              <a:buClr>
                <a:srgbClr val="000000"/>
              </a:buClr>
            </a:pPr>
            <a:r>
              <a:rPr lang="en-US" altLang="en-US" sz="1000">
                <a:solidFill>
                  <a:srgbClr val="000000"/>
                </a:solidFill>
                <a:latin typeface="Arial" panose="020B0604020202020204" pitchFamily="34" charset="0"/>
                <a:cs typeface="Arial" panose="020B0604020202020204" pitchFamily="34" charset="0"/>
                <a:sym typeface="Arial" panose="020B0604020202020204" pitchFamily="34" charset="0"/>
              </a:rPr>
              <a:t>Data Protection and Digital Security Webinar with ICRC, Cisco (tbd)</a:t>
            </a:r>
            <a:endParaRPr lang="en-US" altLang="en-US"/>
          </a:p>
          <a:p>
            <a:pPr eaLnBrk="1" hangingPunct="1">
              <a:lnSpc>
                <a:spcPct val="115000"/>
              </a:lnSpc>
              <a:spcBef>
                <a:spcPct val="0"/>
              </a:spcBef>
              <a:buClr>
                <a:srgbClr val="000000"/>
              </a:buClr>
            </a:pPr>
            <a:r>
              <a:rPr lang="en-US" altLang="en-US" sz="1000">
                <a:solidFill>
                  <a:srgbClr val="000000"/>
                </a:solidFill>
                <a:latin typeface="Arial" panose="020B0604020202020204" pitchFamily="34" charset="0"/>
                <a:cs typeface="Arial" panose="020B0604020202020204" pitchFamily="34" charset="0"/>
                <a:sym typeface="Arial" panose="020B0604020202020204" pitchFamily="34" charset="0"/>
              </a:rPr>
              <a:t> </a:t>
            </a:r>
            <a:endParaRPr lang="en-US" altLang="en-US"/>
          </a:p>
          <a:p>
            <a:pPr eaLnBrk="1" hangingPunct="1">
              <a:lnSpc>
                <a:spcPct val="115000"/>
              </a:lnSpc>
              <a:spcBef>
                <a:spcPct val="0"/>
              </a:spcBef>
              <a:buClr>
                <a:srgbClr val="000000"/>
              </a:buClr>
            </a:pPr>
            <a:r>
              <a:rPr lang="en-US" altLang="en-US" sz="1000" b="1">
                <a:solidFill>
                  <a:srgbClr val="000000"/>
                </a:solidFill>
                <a:latin typeface="Arial" panose="020B0604020202020204" pitchFamily="34" charset="0"/>
                <a:cs typeface="Arial" panose="020B0604020202020204" pitchFamily="34" charset="0"/>
                <a:sym typeface="Arial" panose="020B0604020202020204" pitchFamily="34" charset="0"/>
              </a:rPr>
              <a:t>September</a:t>
            </a:r>
            <a:endParaRPr lang="en-US" altLang="en-US"/>
          </a:p>
          <a:p>
            <a:pPr eaLnBrk="1" hangingPunct="1">
              <a:lnSpc>
                <a:spcPct val="115000"/>
              </a:lnSpc>
              <a:spcBef>
                <a:spcPct val="0"/>
              </a:spcBef>
              <a:buClr>
                <a:srgbClr val="000000"/>
              </a:buClr>
            </a:pPr>
            <a:r>
              <a:rPr lang="en-US" altLang="en-US" sz="1000">
                <a:solidFill>
                  <a:srgbClr val="000000"/>
                </a:solidFill>
                <a:latin typeface="Arial" panose="020B0604020202020204" pitchFamily="34" charset="0"/>
                <a:cs typeface="Arial" panose="020B0604020202020204" pitchFamily="34" charset="0"/>
                <a:sym typeface="Arial" panose="020B0604020202020204" pitchFamily="34" charset="0"/>
              </a:rPr>
              <a:t>Data Privacy conference with ICRC (Handbook on Data Protection via ICRC to launch)</a:t>
            </a:r>
            <a:endParaRPr lang="en-US" altLang="en-US"/>
          </a:p>
          <a:p>
            <a:pPr eaLnBrk="1" hangingPunct="1">
              <a:lnSpc>
                <a:spcPct val="115000"/>
              </a:lnSpc>
              <a:spcBef>
                <a:spcPct val="0"/>
              </a:spcBef>
              <a:buClr>
                <a:srgbClr val="000000"/>
              </a:buClr>
            </a:pPr>
            <a:r>
              <a:rPr lang="en-US" altLang="en-US" sz="1000">
                <a:solidFill>
                  <a:srgbClr val="000000"/>
                </a:solidFill>
                <a:latin typeface="Arial" panose="020B0604020202020204" pitchFamily="34" charset="0"/>
                <a:cs typeface="Arial" panose="020B0604020202020204" pitchFamily="34" charset="0"/>
                <a:sym typeface="Arial" panose="020B0604020202020204" pitchFamily="34" charset="0"/>
              </a:rPr>
              <a:t> </a:t>
            </a:r>
            <a:endParaRPr lang="en-US" altLang="en-US"/>
          </a:p>
          <a:p>
            <a:pPr eaLnBrk="1" hangingPunct="1">
              <a:lnSpc>
                <a:spcPct val="115000"/>
              </a:lnSpc>
              <a:spcBef>
                <a:spcPct val="0"/>
              </a:spcBef>
              <a:buClr>
                <a:srgbClr val="000000"/>
              </a:buClr>
            </a:pPr>
            <a:r>
              <a:rPr lang="en-US" altLang="en-US" sz="1000" b="1">
                <a:solidFill>
                  <a:srgbClr val="000000"/>
                </a:solidFill>
                <a:latin typeface="Arial" panose="020B0604020202020204" pitchFamily="34" charset="0"/>
                <a:cs typeface="Arial" panose="020B0604020202020204" pitchFamily="34" charset="0"/>
                <a:sym typeface="Arial" panose="020B0604020202020204" pitchFamily="34" charset="0"/>
              </a:rPr>
              <a:t>November</a:t>
            </a:r>
            <a:endParaRPr lang="en-US" altLang="en-US"/>
          </a:p>
          <a:p>
            <a:pPr eaLnBrk="1" hangingPunct="1">
              <a:lnSpc>
                <a:spcPct val="115000"/>
              </a:lnSpc>
              <a:spcBef>
                <a:spcPct val="0"/>
              </a:spcBef>
              <a:buClr>
                <a:srgbClr val="000000"/>
              </a:buClr>
            </a:pPr>
            <a:r>
              <a:rPr lang="en-US" altLang="en-US" sz="1000">
                <a:solidFill>
                  <a:srgbClr val="000000"/>
                </a:solidFill>
                <a:latin typeface="Arial" panose="020B0604020202020204" pitchFamily="34" charset="0"/>
                <a:cs typeface="Arial" panose="020B0604020202020204" pitchFamily="34" charset="0"/>
                <a:sym typeface="Arial" panose="020B0604020202020204" pitchFamily="34" charset="0"/>
              </a:rPr>
              <a:t>General Assembly and RCRC Forum (TBD)</a:t>
            </a:r>
            <a:endParaRPr lang="en-US" altLang="en-US"/>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Icon Credits via the Noun Project: TNS, TukTuk, Look and Feel and Thibault Geoffrey</a:t>
            </a:r>
            <a:endParaRPr lang="en-US" altLang="en-US"/>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 </a:t>
            </a:r>
            <a:endParaRPr lang="en-US" altLang="en-US"/>
          </a:p>
          <a:p>
            <a:pPr eaLnBrk="1" hangingPunct="1">
              <a:spcBef>
                <a:spcPct val="0"/>
              </a:spcBef>
              <a:buClr>
                <a:srgbClr val="000000"/>
              </a:buClr>
            </a:pPr>
            <a:endPar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76801" name="Shape 330">
            <a:extLst>
              <a:ext uri="{FF2B5EF4-FFF2-40B4-BE49-F238E27FC236}">
                <a16:creationId xmlns:a16="http://schemas.microsoft.com/office/drawing/2014/main" id="{22C21113-4C46-E748-A62F-5EEDE7E8C326}"/>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4845050 w 120000"/>
              <a:gd name="T3" fmla="*/ 0 h 120000"/>
              <a:gd name="T4" fmla="*/ 4845050 w 120000"/>
              <a:gd name="T5" fmla="*/ 3429000 h 120000"/>
              <a:gd name="T6" fmla="*/ 0 w 120000"/>
              <a:gd name="T7" fmla="*/ 3429000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w="9525" cap="flat">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76802" name="Shape 331">
            <a:extLst>
              <a:ext uri="{FF2B5EF4-FFF2-40B4-BE49-F238E27FC236}">
                <a16:creationId xmlns:a16="http://schemas.microsoft.com/office/drawing/2014/main" id="{428B458A-F74C-B149-9AEC-604ADCD55512}"/>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lnSpc>
                <a:spcPct val="115000"/>
              </a:lnSpc>
              <a:spcBef>
                <a:spcPct val="0"/>
              </a:spcBef>
              <a:buClr>
                <a:srgbClr val="000000"/>
              </a:buClr>
            </a:pPr>
            <a:endParaRPr lang="en-US" altLang="en-US" sz="1000" u="sng">
              <a:solidFill>
                <a:schemeClr val="hlink"/>
              </a:solidFill>
              <a:latin typeface="Arial" panose="020B0604020202020204" pitchFamily="34" charset="0"/>
              <a:cs typeface="Arial" panose="020B0604020202020204" pitchFamily="34" charset="0"/>
              <a:sym typeface="Arial" panose="020B0604020202020204" pitchFamily="34" charset="0"/>
              <a:hlinkClick r:id="rId3"/>
            </a:endParaRPr>
          </a:p>
          <a:p>
            <a:pPr eaLnBrk="1" hangingPunct="1">
              <a:lnSpc>
                <a:spcPct val="115000"/>
              </a:lnSpc>
              <a:spcBef>
                <a:spcPts val="400"/>
              </a:spcBef>
              <a:buClr>
                <a:srgbClr val="000000"/>
              </a:buClr>
            </a:pPr>
            <a:endParaRPr lang="en-US" altLang="en-US" sz="1000" u="sng">
              <a:solidFill>
                <a:schemeClr val="hlink"/>
              </a:solidFill>
              <a:latin typeface="Arial" panose="020B0604020202020204" pitchFamily="34" charset="0"/>
              <a:cs typeface="Arial" panose="020B0604020202020204" pitchFamily="34" charset="0"/>
              <a:sym typeface="Arial" panose="020B0604020202020204" pitchFamily="34" charset="0"/>
              <a:hlinkClick r:id="rId3"/>
            </a:endParaRPr>
          </a:p>
          <a:p>
            <a:pPr eaLnBrk="1" hangingPunct="1">
              <a:lnSpc>
                <a:spcPct val="115000"/>
              </a:lnSpc>
              <a:spcBef>
                <a:spcPts val="400"/>
              </a:spcBef>
              <a:buClr>
                <a:srgbClr val="000000"/>
              </a:buClr>
            </a:pPr>
            <a:endParaRPr lang="en-US" altLang="en-US" sz="1000" u="sng">
              <a:solidFill>
                <a:schemeClr val="hlink"/>
              </a:solidFill>
              <a:latin typeface="Arial" panose="020B0604020202020204" pitchFamily="34" charset="0"/>
              <a:cs typeface="Arial" panose="020B0604020202020204" pitchFamily="34" charset="0"/>
              <a:sym typeface="Arial" panose="020B0604020202020204" pitchFamily="34" charset="0"/>
              <a:hlinkClick r:id="rId3"/>
            </a:endParaRPr>
          </a:p>
          <a:p>
            <a:pPr eaLnBrk="1" hangingPunct="1">
              <a:lnSpc>
                <a:spcPct val="115000"/>
              </a:lnSpc>
              <a:spcBef>
                <a:spcPts val="400"/>
              </a:spcBef>
              <a:buClr>
                <a:srgbClr val="000000"/>
              </a:buClr>
            </a:pPr>
            <a:endParaRPr lang="en-US" altLang="en-US" sz="1000" u="sng">
              <a:solidFill>
                <a:schemeClr val="hlink"/>
              </a:solidFill>
              <a:latin typeface="Arial" panose="020B0604020202020204" pitchFamily="34" charset="0"/>
              <a:cs typeface="Arial" panose="020B0604020202020204" pitchFamily="34" charset="0"/>
              <a:sym typeface="Arial" panose="020B0604020202020204" pitchFamily="34" charset="0"/>
              <a:hlinkClick r:id="rId3"/>
            </a:endParaRPr>
          </a:p>
          <a:p>
            <a:pPr eaLnBrk="1" hangingPunct="1">
              <a:lnSpc>
                <a:spcPct val="115000"/>
              </a:lnSpc>
              <a:spcBef>
                <a:spcPts val="400"/>
              </a:spcBef>
              <a:buClr>
                <a:srgbClr val="000000"/>
              </a:buClr>
            </a:pPr>
            <a:r>
              <a:rPr lang="en-US" altLang="en-US" sz="1000" u="sng">
                <a:solidFill>
                  <a:schemeClr val="hlink"/>
                </a:solidFill>
                <a:latin typeface="Arial" panose="020B0604020202020204" pitchFamily="34" charset="0"/>
                <a:cs typeface="Arial" panose="020B0604020202020204" pitchFamily="34" charset="0"/>
                <a:sym typeface="Arial" panose="020B0604020202020204" pitchFamily="34" charset="0"/>
                <a:hlinkClick r:id="rId3"/>
              </a:rPr>
              <a:t>https://data.humdata.org/</a:t>
            </a:r>
            <a:r>
              <a:rPr lang="en-US" altLang="en-US" sz="1000">
                <a:solidFill>
                  <a:srgbClr val="000000"/>
                </a:solidFill>
                <a:latin typeface="Arial" panose="020B0604020202020204" pitchFamily="34" charset="0"/>
                <a:cs typeface="Arial" panose="020B0604020202020204" pitchFamily="34" charset="0"/>
                <a:sym typeface="Arial" panose="020B0604020202020204" pitchFamily="34" charset="0"/>
              </a:rPr>
              <a:t>, </a:t>
            </a:r>
            <a:r>
              <a:rPr lang="en-US" altLang="en-US" sz="1000" u="sng">
                <a:solidFill>
                  <a:schemeClr val="hlink"/>
                </a:solidFill>
                <a:latin typeface="Arial" panose="020B0604020202020204" pitchFamily="34" charset="0"/>
                <a:cs typeface="Arial" panose="020B0604020202020204" pitchFamily="34" charset="0"/>
                <a:sym typeface="Arial" panose="020B0604020202020204" pitchFamily="34" charset="0"/>
                <a:hlinkClick r:id="rId4"/>
              </a:rPr>
              <a:t>http://schoolofdata.org/,http://fabriders.net/</a:t>
            </a:r>
            <a:r>
              <a:rPr lang="en-US" altLang="en-US" sz="1000">
                <a:solidFill>
                  <a:srgbClr val="000000"/>
                </a:solidFill>
                <a:latin typeface="Arial" panose="020B0604020202020204" pitchFamily="34" charset="0"/>
                <a:cs typeface="Arial" panose="020B0604020202020204" pitchFamily="34" charset="0"/>
                <a:sym typeface="Arial" panose="020B0604020202020204" pitchFamily="34" charset="0"/>
              </a:rPr>
              <a:t>, </a:t>
            </a:r>
            <a:r>
              <a:rPr lang="en-US" altLang="en-US" sz="1000" u="sng">
                <a:solidFill>
                  <a:schemeClr val="hlink"/>
                </a:solidFill>
                <a:latin typeface="Arial" panose="020B0604020202020204" pitchFamily="34" charset="0"/>
                <a:cs typeface="Arial" panose="020B0604020202020204" pitchFamily="34" charset="0"/>
                <a:sym typeface="Arial" panose="020B0604020202020204" pitchFamily="34" charset="0"/>
                <a:hlinkClick r:id="rId5"/>
              </a:rPr>
              <a:t>http://datapopalliance.org/</a:t>
            </a:r>
            <a:r>
              <a:rPr lang="en-US" altLang="en-US" sz="1000">
                <a:solidFill>
                  <a:srgbClr val="000000"/>
                </a:solidFill>
                <a:latin typeface="Arial" panose="020B0604020202020204" pitchFamily="34" charset="0"/>
                <a:cs typeface="Arial" panose="020B0604020202020204" pitchFamily="34" charset="0"/>
                <a:sym typeface="Arial" panose="020B0604020202020204" pitchFamily="34" charset="0"/>
              </a:rPr>
              <a:t>, </a:t>
            </a:r>
            <a:r>
              <a:rPr lang="en-US" altLang="en-US" sz="1000" u="sng">
                <a:solidFill>
                  <a:schemeClr val="hlink"/>
                </a:solidFill>
                <a:latin typeface="Arial" panose="020B0604020202020204" pitchFamily="34" charset="0"/>
                <a:cs typeface="Arial" panose="020B0604020202020204" pitchFamily="34" charset="0"/>
                <a:sym typeface="Arial" panose="020B0604020202020204" pitchFamily="34" charset="0"/>
                <a:hlinkClick r:id="rId6"/>
              </a:rPr>
              <a:t>http://responsibledata.io/</a:t>
            </a:r>
            <a:r>
              <a:rPr lang="en-US" altLang="en-US" sz="1000">
                <a:solidFill>
                  <a:srgbClr val="000000"/>
                </a:solidFill>
                <a:latin typeface="Arial" panose="020B0604020202020204" pitchFamily="34" charset="0"/>
                <a:cs typeface="Arial" panose="020B0604020202020204" pitchFamily="34" charset="0"/>
                <a:sym typeface="Arial" panose="020B0604020202020204" pitchFamily="34" charset="0"/>
              </a:rPr>
              <a:t>, </a:t>
            </a:r>
            <a:r>
              <a:rPr lang="en-US" altLang="en-US" sz="1000" u="sng">
                <a:solidFill>
                  <a:schemeClr val="hlink"/>
                </a:solidFill>
                <a:latin typeface="Arial" panose="020B0604020202020204" pitchFamily="34" charset="0"/>
                <a:cs typeface="Arial" panose="020B0604020202020204" pitchFamily="34" charset="0"/>
                <a:sym typeface="Arial" panose="020B0604020202020204" pitchFamily="34" charset="0"/>
                <a:hlinkClick r:id="rId7"/>
              </a:rPr>
              <a:t>http://policy-practice.oxfam.org.uk/publications/responsible-data-at-oxfam-translating-oxfams-responsible-data-policy-into-pract-620257</a:t>
            </a:r>
            <a:r>
              <a:rPr lang="en-US" altLang="en-US" sz="1000">
                <a:solidFill>
                  <a:srgbClr val="000000"/>
                </a:solidFill>
                <a:latin typeface="Arial" panose="020B0604020202020204" pitchFamily="34" charset="0"/>
                <a:cs typeface="Arial" panose="020B0604020202020204" pitchFamily="34" charset="0"/>
                <a:sym typeface="Arial" panose="020B0604020202020204" pitchFamily="34" charset="0"/>
              </a:rPr>
              <a:t>, </a:t>
            </a:r>
            <a:r>
              <a:rPr lang="en-US" altLang="en-US" sz="1000" u="sng">
                <a:solidFill>
                  <a:schemeClr val="hlink"/>
                </a:solidFill>
                <a:latin typeface="Arial" panose="020B0604020202020204" pitchFamily="34" charset="0"/>
                <a:cs typeface="Arial" panose="020B0604020202020204" pitchFamily="34" charset="0"/>
                <a:sym typeface="Arial" panose="020B0604020202020204" pitchFamily="34" charset="0"/>
                <a:hlinkClick r:id="rId8"/>
              </a:rPr>
              <a:t>http://pacscenter.stanford.edu/</a:t>
            </a:r>
            <a:r>
              <a:rPr lang="en-US" altLang="en-US" sz="1000">
                <a:solidFill>
                  <a:srgbClr val="000000"/>
                </a:solidFill>
                <a:latin typeface="Arial" panose="020B0604020202020204" pitchFamily="34" charset="0"/>
                <a:cs typeface="Arial" panose="020B0604020202020204" pitchFamily="34" charset="0"/>
                <a:sym typeface="Arial" panose="020B0604020202020204" pitchFamily="34" charset="0"/>
              </a:rPr>
              <a:t>, https://research.fb.com/facebook-disaster-maps-methodology/</a:t>
            </a:r>
            <a:endParaRPr lang="en-US" altLang="en-US"/>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Icon: Community by Bruno Castro from the Noun Project</a:t>
            </a:r>
            <a:endParaRPr lang="en-US" altLang="en-US"/>
          </a:p>
          <a:p>
            <a:pPr eaLnBrk="1" hangingPunct="1">
              <a:spcBef>
                <a:spcPct val="0"/>
              </a:spcBef>
              <a:buClr>
                <a:srgbClr val="000000"/>
              </a:buClr>
            </a:pPr>
            <a:endPar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Strategy document - http://www.ifrc.org/who-we-are/vision-and-mission/strategy-2020/</a:t>
            </a:r>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5601" name="Shape 142">
            <a:extLst>
              <a:ext uri="{FF2B5EF4-FFF2-40B4-BE49-F238E27FC236}">
                <a16:creationId xmlns:a16="http://schemas.microsoft.com/office/drawing/2014/main" id="{B214F2A4-6753-4245-8B49-A0447053F854}"/>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4845050 w 120000"/>
              <a:gd name="T3" fmla="*/ 0 h 120000"/>
              <a:gd name="T4" fmla="*/ 4845050 w 120000"/>
              <a:gd name="T5" fmla="*/ 3429000 h 120000"/>
              <a:gd name="T6" fmla="*/ 0 w 120000"/>
              <a:gd name="T7" fmla="*/ 3429000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w="9525" cap="flat">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25602" name="Shape 143">
            <a:extLst>
              <a:ext uri="{FF2B5EF4-FFF2-40B4-BE49-F238E27FC236}">
                <a16:creationId xmlns:a16="http://schemas.microsoft.com/office/drawing/2014/main" id="{7E65C16E-97A0-4E4E-BEC6-6ECD1C216E5A}"/>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Here are some of the types of data that we may encounter. What are skills we need for this data? What are the types of tools?  How can we integrate these into our workflow?  Should we?</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7649" name="Shape 149">
            <a:extLst>
              <a:ext uri="{FF2B5EF4-FFF2-40B4-BE49-F238E27FC236}">
                <a16:creationId xmlns:a16="http://schemas.microsoft.com/office/drawing/2014/main" id="{39274914-C81F-FA49-B41B-09C2159E8C6D}"/>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4845050 w 120000"/>
              <a:gd name="T3" fmla="*/ 0 h 120000"/>
              <a:gd name="T4" fmla="*/ 4845050 w 120000"/>
              <a:gd name="T5" fmla="*/ 3429000 h 120000"/>
              <a:gd name="T6" fmla="*/ 0 w 120000"/>
              <a:gd name="T7" fmla="*/ 3429000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w="9525" cap="flat">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27650" name="Shape 150">
            <a:extLst>
              <a:ext uri="{FF2B5EF4-FFF2-40B4-BE49-F238E27FC236}">
                <a16:creationId xmlns:a16="http://schemas.microsoft.com/office/drawing/2014/main" id="{154BDE8F-7B0B-2F4D-A09B-05370073D03B}"/>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How does this data revolution interplay with our work?</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9697" name="Shape 154">
            <a:extLst>
              <a:ext uri="{FF2B5EF4-FFF2-40B4-BE49-F238E27FC236}">
                <a16:creationId xmlns:a16="http://schemas.microsoft.com/office/drawing/2014/main" id="{977386DC-6E3C-BB4F-9E7D-81DEEC24991A}"/>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4845050 w 120000"/>
              <a:gd name="T3" fmla="*/ 0 h 120000"/>
              <a:gd name="T4" fmla="*/ 4845050 w 120000"/>
              <a:gd name="T5" fmla="*/ 3429000 h 120000"/>
              <a:gd name="T6" fmla="*/ 0 w 120000"/>
              <a:gd name="T7" fmla="*/ 3429000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w="9525" cap="flat">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29698" name="Shape 155">
            <a:extLst>
              <a:ext uri="{FF2B5EF4-FFF2-40B4-BE49-F238E27FC236}">
                <a16:creationId xmlns:a16="http://schemas.microsoft.com/office/drawing/2014/main" id="{DE6148BC-FC51-A846-8422-615C3ACAB4BA}"/>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What’s in it for me? Data ready and data use is as diverse as all the roles here. How can we balance all those needs? </a:t>
            </a:r>
          </a:p>
          <a:p>
            <a:pPr eaLnBrk="1" hangingPunct="1">
              <a:spcBef>
                <a:spcPct val="0"/>
              </a:spcBef>
              <a:buClr>
                <a:srgbClr val="000000"/>
              </a:buClr>
            </a:pPr>
            <a:endPar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Icon via Noun Project </a:t>
            </a:r>
            <a:r>
              <a:rPr lang="en-US" altLang="en-US" sz="1100" u="sng">
                <a:solidFill>
                  <a:schemeClr val="hlink"/>
                </a:solidFill>
                <a:latin typeface="Arial" panose="020B0604020202020204" pitchFamily="34" charset="0"/>
                <a:cs typeface="Arial" panose="020B0604020202020204" pitchFamily="34" charset="0"/>
                <a:sym typeface="Arial" panose="020B0604020202020204" pitchFamily="34" charset="0"/>
                <a:hlinkClick r:id="rId3"/>
              </a:rPr>
              <a:t>Yamini Ahluwalia</a:t>
            </a: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 GB</a:t>
            </a:r>
            <a:endParaRPr lang="en-US" altLang="en-US"/>
          </a:p>
          <a:p>
            <a:pPr eaLnBrk="1" hangingPunct="1">
              <a:spcBef>
                <a:spcPct val="0"/>
              </a:spcBef>
              <a:buClr>
                <a:srgbClr val="000000"/>
              </a:buClr>
            </a:pPr>
            <a:endPar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1745" name="Shape 163">
            <a:extLst>
              <a:ext uri="{FF2B5EF4-FFF2-40B4-BE49-F238E27FC236}">
                <a16:creationId xmlns:a16="http://schemas.microsoft.com/office/drawing/2014/main" id="{15AA85E8-F46D-0C4D-9446-139C1692CC4E}"/>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4845050 w 120000"/>
              <a:gd name="T3" fmla="*/ 0 h 120000"/>
              <a:gd name="T4" fmla="*/ 4845050 w 120000"/>
              <a:gd name="T5" fmla="*/ 3429000 h 120000"/>
              <a:gd name="T6" fmla="*/ 0 w 120000"/>
              <a:gd name="T7" fmla="*/ 3429000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w="9525" cap="flat">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31746" name="Shape 164">
            <a:extLst>
              <a:ext uri="{FF2B5EF4-FFF2-40B4-BE49-F238E27FC236}">
                <a16:creationId xmlns:a16="http://schemas.microsoft.com/office/drawing/2014/main" id="{1E5487C6-EE45-E242-B6C3-EB831BE945F6}"/>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 </a:t>
            </a:r>
            <a:endParaRPr lang="en-US" altLang="en-US"/>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There are a number of models around web literacy, digital literacy and more. If we are building a model, it should likely look like a ‘menu of options’ as it is really diverse pending the role and work to be done.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3793" name="Shape 172">
            <a:extLst>
              <a:ext uri="{FF2B5EF4-FFF2-40B4-BE49-F238E27FC236}">
                <a16:creationId xmlns:a16="http://schemas.microsoft.com/office/drawing/2014/main" id="{3FE909DC-0550-B34E-9A6C-0B9A72CC9F00}"/>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4845050 w 120000"/>
              <a:gd name="T3" fmla="*/ 0 h 120000"/>
              <a:gd name="T4" fmla="*/ 4845050 w 120000"/>
              <a:gd name="T5" fmla="*/ 3429000 h 120000"/>
              <a:gd name="T6" fmla="*/ 0 w 120000"/>
              <a:gd name="T7" fmla="*/ 3429000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w="9525" cap="flat">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33794" name="Shape 173">
            <a:extLst>
              <a:ext uri="{FF2B5EF4-FFF2-40B4-BE49-F238E27FC236}">
                <a16:creationId xmlns:a16="http://schemas.microsoft.com/office/drawing/2014/main" id="{17A007A9-240D-F24E-8132-121C5565B856}"/>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This is how most information managers, technology companies and data scientists tend to talk about data. It is often very technical driven. The School of Data has created training and curriculum around these tasks. Many of you conduct some of these steps in your work.  How can we expand on these skills? What are our variables? What does it really mean to be ‘data literate’? What are the soft skills or preamble around being a successful data-driven programme or organization?</a:t>
            </a:r>
            <a:endParaRPr lang="en-US" altLang="en-US"/>
          </a:p>
          <a:p>
            <a:pPr eaLnBrk="1" hangingPunct="1">
              <a:spcBef>
                <a:spcPct val="0"/>
              </a:spcBef>
              <a:buClr>
                <a:srgbClr val="000000"/>
              </a:buClr>
            </a:pPr>
            <a:endPar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Graphic Source: School of Data  http://schoolofdata.org/</a:t>
            </a:r>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5841" name="Shape 178">
            <a:extLst>
              <a:ext uri="{FF2B5EF4-FFF2-40B4-BE49-F238E27FC236}">
                <a16:creationId xmlns:a16="http://schemas.microsoft.com/office/drawing/2014/main" id="{C4F1B3B6-1740-5A4D-9B2F-520A210D0F0C}"/>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4845050 w 120000"/>
              <a:gd name="T3" fmla="*/ 0 h 120000"/>
              <a:gd name="T4" fmla="*/ 4845050 w 120000"/>
              <a:gd name="T5" fmla="*/ 3429000 h 120000"/>
              <a:gd name="T6" fmla="*/ 0 w 120000"/>
              <a:gd name="T7" fmla="*/ 3429000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w="9525" cap="flat">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35842" name="Shape 179">
            <a:extLst>
              <a:ext uri="{FF2B5EF4-FFF2-40B4-BE49-F238E27FC236}">
                <a16:creationId xmlns:a16="http://schemas.microsoft.com/office/drawing/2014/main" id="{1AEE45A0-3F97-A84C-9E33-C76C28177E85}"/>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In the spirit of our work, we are heavily focused on the big picture. Our projects are not small, rather they have large scale impact. All the while we are considering responsible data and data protection like that set out in the ICRC guidelines - </a:t>
            </a:r>
            <a:r>
              <a:rPr lang="en-US" altLang="en-US" sz="1100" u="sng">
                <a:solidFill>
                  <a:schemeClr val="hlink"/>
                </a:solidFill>
                <a:latin typeface="Arial" panose="020B0604020202020204" pitchFamily="34" charset="0"/>
                <a:cs typeface="Arial" panose="020B0604020202020204" pitchFamily="34" charset="0"/>
                <a:sym typeface="Arial" panose="020B0604020202020204" pitchFamily="34" charset="0"/>
                <a:hlinkClick r:id="rId3"/>
              </a:rPr>
              <a:t>https://www.icrc.org/en/document/data-protection</a:t>
            </a:r>
            <a:endParaRPr lang="en-US" altLang="en-US"/>
          </a:p>
          <a:p>
            <a:pPr eaLnBrk="1" hangingPunct="1">
              <a:spcBef>
                <a:spcPct val="0"/>
              </a:spcBef>
              <a:buClr>
                <a:schemeClr val="hlink"/>
              </a:buClr>
            </a:pPr>
            <a:r>
              <a:rPr lang="en-US" altLang="en-US" sz="1100" u="sng">
                <a:solidFill>
                  <a:schemeClr val="hlink"/>
                </a:solidFill>
                <a:latin typeface="Arial" panose="020B0604020202020204" pitchFamily="34" charset="0"/>
                <a:cs typeface="Arial" panose="020B0604020202020204" pitchFamily="34" charset="0"/>
                <a:sym typeface="Arial" panose="020B0604020202020204" pitchFamily="34" charset="0"/>
                <a:hlinkClick r:id="rId4"/>
              </a:rPr>
              <a:t>https://responsibledata.io/forums/data-in-the-project-lifecycle/</a:t>
            </a:r>
            <a:endParaRPr lang="en-US" altLang="en-US"/>
          </a:p>
          <a:p>
            <a:pPr eaLnBrk="1" hangingPunct="1">
              <a:spcBef>
                <a:spcPct val="0"/>
              </a:spcBef>
              <a:buClr>
                <a:srgbClr val="000000"/>
              </a:buClr>
            </a:pPr>
            <a:endPar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As we set out on this journey, we can build on existing policies and standards for repsonsible data like Oxfam’s recent work - http://policy-practice.oxfam.org.uk/publications/oxfam-responsible-program-data-policy-575950</a:t>
            </a:r>
            <a:endParaRPr lang="en-US" altLang="en-US"/>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Graphic Source: </a:t>
            </a:r>
            <a:endParaRPr lang="en-US" altLang="en-US"/>
          </a:p>
          <a:p>
            <a:pPr eaLnBrk="1" hangingPunct="1">
              <a:spcBef>
                <a:spcPct val="0"/>
              </a:spcBef>
              <a:buClr>
                <a:srgbClr val="000000"/>
              </a:buClr>
            </a:pPr>
            <a:endPar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a:p>
            <a:pPr eaLnBrk="1" hangingPunct="1">
              <a:spcBef>
                <a:spcPct val="0"/>
              </a:spcBef>
              <a:buClr>
                <a:schemeClr val="hlink"/>
              </a:buClr>
            </a:pPr>
            <a:r>
              <a:rPr lang="en-US" altLang="en-US" sz="1100" u="sng">
                <a:solidFill>
                  <a:schemeClr val="hlink"/>
                </a:solidFill>
                <a:latin typeface="Arial" panose="020B0604020202020204" pitchFamily="34" charset="0"/>
                <a:cs typeface="Arial" panose="020B0604020202020204" pitchFamily="34" charset="0"/>
                <a:sym typeface="Arial" panose="020B0604020202020204" pitchFamily="34" charset="0"/>
                <a:hlinkClick r:id="rId5"/>
              </a:rPr>
              <a:t>https://wiki.responsibledata.io/Data_in_the_project_lifecycle</a:t>
            </a:r>
            <a:endParaRPr lang="en-US" altLang="en-US"/>
          </a:p>
          <a:p>
            <a:pPr eaLnBrk="1" hangingPunct="1">
              <a:spcBef>
                <a:spcPct val="0"/>
              </a:spcBef>
              <a:buClr>
                <a:srgbClr val="000000"/>
              </a:buClr>
            </a:pPr>
            <a:endPar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Report on Humanitarian and Disaster Repsonse Responsible Data = https://responsibledata.io/forums/responsible-humanitarian-and-disaster-response-project-lifecycle/</a:t>
            </a:r>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7889" name="Shape 184">
            <a:extLst>
              <a:ext uri="{FF2B5EF4-FFF2-40B4-BE49-F238E27FC236}">
                <a16:creationId xmlns:a16="http://schemas.microsoft.com/office/drawing/2014/main" id="{B76700EE-F391-6E40-949A-2538C81151C7}"/>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4845050 w 120000"/>
              <a:gd name="T3" fmla="*/ 0 h 120000"/>
              <a:gd name="T4" fmla="*/ 4845050 w 120000"/>
              <a:gd name="T5" fmla="*/ 3429000 h 120000"/>
              <a:gd name="T6" fmla="*/ 0 w 120000"/>
              <a:gd name="T7" fmla="*/ 3429000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w="9525" cap="flat">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37890" name="Shape 185">
            <a:extLst>
              <a:ext uri="{FF2B5EF4-FFF2-40B4-BE49-F238E27FC236}">
                <a16:creationId xmlns:a16="http://schemas.microsoft.com/office/drawing/2014/main" id="{661E53C0-7FE2-8F46-8C12-EC68B346C5C7}"/>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When we consider data literacy, it must be a holistic plan. Instead a pipeline, we need to consider how to support the existing growing ecosystem while widening the circle as fast as we can for true networked, sustainable action.This is really a service design model for programs. </a:t>
            </a:r>
            <a:endParaRPr lang="en-US" altLang="en-US"/>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“People before Data” is a quote from Jennifer Chan, Humanitarian advisor</a:t>
            </a:r>
            <a:endParaRPr lang="en-US" altLang="en-US"/>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Graphic source: Map icon (Mister Pixel, Noun Project)</a:t>
            </a:r>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4329" y="1574372"/>
            <a:ext cx="9085342" cy="1502066"/>
          </a:xfrm>
        </p:spPr>
        <p:txBody>
          <a:bodyPr anchor="t"/>
          <a:lstStyle>
            <a:lvl1pPr algn="l">
              <a:defRPr sz="4600" b="1" cap="all"/>
            </a:lvl1pPr>
          </a:lstStyle>
          <a:p>
            <a:r>
              <a:rPr lang="en-US" dirty="0"/>
              <a:t>Click to edit Master title style</a:t>
            </a:r>
          </a:p>
        </p:txBody>
      </p:sp>
      <p:sp>
        <p:nvSpPr>
          <p:cNvPr id="3" name="Text Placeholder 2"/>
          <p:cNvSpPr>
            <a:spLocks noGrp="1"/>
          </p:cNvSpPr>
          <p:nvPr>
            <p:ph type="body" idx="1"/>
          </p:nvPr>
        </p:nvSpPr>
        <p:spPr>
          <a:xfrm>
            <a:off x="844329" y="3205459"/>
            <a:ext cx="9085342" cy="1654373"/>
          </a:xfrm>
        </p:spPr>
        <p:txBody>
          <a:bodyPr anchor="b"/>
          <a:lstStyle>
            <a:lvl1pPr marL="0" indent="0">
              <a:buNone/>
              <a:defRPr sz="2300">
                <a:solidFill>
                  <a:schemeClr val="tx1">
                    <a:tint val="75000"/>
                  </a:schemeClr>
                </a:solidFill>
              </a:defRPr>
            </a:lvl1pPr>
            <a:lvl2pPr marL="521437" indent="0">
              <a:buNone/>
              <a:defRPr sz="2100">
                <a:solidFill>
                  <a:schemeClr val="tx1">
                    <a:tint val="75000"/>
                  </a:schemeClr>
                </a:solidFill>
              </a:defRPr>
            </a:lvl2pPr>
            <a:lvl3pPr marL="1042873" indent="0">
              <a:buNone/>
              <a:defRPr sz="1800">
                <a:solidFill>
                  <a:schemeClr val="tx1">
                    <a:tint val="75000"/>
                  </a:schemeClr>
                </a:solidFill>
              </a:defRPr>
            </a:lvl3pPr>
            <a:lvl4pPr marL="1564310" indent="0">
              <a:buNone/>
              <a:defRPr sz="1600">
                <a:solidFill>
                  <a:schemeClr val="tx1">
                    <a:tint val="75000"/>
                  </a:schemeClr>
                </a:solidFill>
              </a:defRPr>
            </a:lvl4pPr>
            <a:lvl5pPr marL="2085746" indent="0">
              <a:buNone/>
              <a:defRPr sz="1600">
                <a:solidFill>
                  <a:schemeClr val="tx1">
                    <a:tint val="75000"/>
                  </a:schemeClr>
                </a:solidFill>
              </a:defRPr>
            </a:lvl5pPr>
            <a:lvl6pPr marL="2607183" indent="0">
              <a:buNone/>
              <a:defRPr sz="1600">
                <a:solidFill>
                  <a:schemeClr val="tx1">
                    <a:tint val="75000"/>
                  </a:schemeClr>
                </a:solidFill>
              </a:defRPr>
            </a:lvl6pPr>
            <a:lvl7pPr marL="3128620" indent="0">
              <a:buNone/>
              <a:defRPr sz="1600">
                <a:solidFill>
                  <a:schemeClr val="tx1">
                    <a:tint val="75000"/>
                  </a:schemeClr>
                </a:solidFill>
              </a:defRPr>
            </a:lvl7pPr>
            <a:lvl8pPr marL="3650056" indent="0">
              <a:buNone/>
              <a:defRPr sz="1600">
                <a:solidFill>
                  <a:schemeClr val="tx1">
                    <a:tint val="75000"/>
                  </a:schemeClr>
                </a:solidFill>
              </a:defRPr>
            </a:lvl8pPr>
            <a:lvl9pPr marL="4171493" indent="0">
              <a:buNone/>
              <a:defRPr sz="1600">
                <a:solidFill>
                  <a:schemeClr val="tx1">
                    <a:tint val="75000"/>
                  </a:schemeClr>
                </a:solidFill>
              </a:defRPr>
            </a:lvl9pPr>
          </a:lstStyle>
          <a:p>
            <a:pPr lvl="0"/>
            <a:r>
              <a:rPr lang="en-US" dirty="0"/>
              <a:t>Edit Master text styles</a:t>
            </a:r>
          </a:p>
        </p:txBody>
      </p:sp>
      <p:sp>
        <p:nvSpPr>
          <p:cNvPr id="4" name="Date Placeholder 3">
            <a:extLst>
              <a:ext uri="{FF2B5EF4-FFF2-40B4-BE49-F238E27FC236}">
                <a16:creationId xmlns:a16="http://schemas.microsoft.com/office/drawing/2014/main" id="{2BFA5FAA-D56F-4849-AEF6-A625980BBE9A}"/>
              </a:ext>
            </a:extLst>
          </p:cNvPr>
          <p:cNvSpPr>
            <a:spLocks noGrp="1"/>
          </p:cNvSpPr>
          <p:nvPr>
            <p:ph type="dt" sz="half" idx="10"/>
          </p:nvPr>
        </p:nvSpPr>
        <p:spPr/>
        <p:txBody>
          <a:bodyPr/>
          <a:lstStyle>
            <a:lvl1pPr>
              <a:defRPr/>
            </a:lvl1pPr>
          </a:lstStyle>
          <a:p>
            <a:pPr>
              <a:defRPr/>
            </a:pPr>
            <a:fld id="{52CDA3D4-4CAE-ED4C-999B-A221C37CD6D4}" type="datetimeFigureOut">
              <a:rPr lang="en-US"/>
              <a:pPr>
                <a:defRPr/>
              </a:pPr>
              <a:t>6/14/18</a:t>
            </a:fld>
            <a:endParaRPr lang="en-US" dirty="0"/>
          </a:p>
        </p:txBody>
      </p:sp>
      <p:sp>
        <p:nvSpPr>
          <p:cNvPr id="5" name="Footer Placeholder 4">
            <a:extLst>
              <a:ext uri="{FF2B5EF4-FFF2-40B4-BE49-F238E27FC236}">
                <a16:creationId xmlns:a16="http://schemas.microsoft.com/office/drawing/2014/main" id="{82ED68D0-EE28-794F-91C1-D4C8A325B44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98770029-374F-DF45-820F-26923138558D}"/>
              </a:ext>
            </a:extLst>
          </p:cNvPr>
          <p:cNvSpPr>
            <a:spLocks noGrp="1"/>
          </p:cNvSpPr>
          <p:nvPr>
            <p:ph type="sldNum" sz="quarter" idx="12"/>
          </p:nvPr>
        </p:nvSpPr>
        <p:spPr/>
        <p:txBody>
          <a:bodyPr/>
          <a:lstStyle>
            <a:lvl1pPr>
              <a:defRPr/>
            </a:lvl1pPr>
          </a:lstStyle>
          <a:p>
            <a:pPr>
              <a:defRPr/>
            </a:pPr>
            <a:fld id="{9BC78758-19A0-AC4A-813F-7BEC38E81BFA}" type="slidenum">
              <a:rPr lang="en-US"/>
              <a:pPr>
                <a:defRPr/>
              </a:pPr>
              <a:t>‹#›</a:t>
            </a:fld>
            <a:endParaRPr lang="en-US"/>
          </a:p>
        </p:txBody>
      </p:sp>
    </p:spTree>
    <p:extLst>
      <p:ext uri="{BB962C8B-B14F-4D97-AF65-F5344CB8AC3E}">
        <p14:creationId xmlns:p14="http://schemas.microsoft.com/office/powerpoint/2010/main" val="37522966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5094E56F-6632-5B4C-8DD4-7021C6B4FCB3}"/>
              </a:ext>
            </a:extLst>
          </p:cNvPr>
          <p:cNvSpPr>
            <a:spLocks noGrp="1"/>
          </p:cNvSpPr>
          <p:nvPr>
            <p:ph type="dt" sz="half" idx="10"/>
          </p:nvPr>
        </p:nvSpPr>
        <p:spPr/>
        <p:txBody>
          <a:bodyPr/>
          <a:lstStyle>
            <a:lvl1pPr>
              <a:defRPr/>
            </a:lvl1pPr>
          </a:lstStyle>
          <a:p>
            <a:pPr>
              <a:defRPr/>
            </a:pPr>
            <a:fld id="{3D7A0101-8C22-A34F-B3E1-02AD43975152}" type="datetimeFigureOut">
              <a:rPr lang="en-US"/>
              <a:pPr>
                <a:defRPr/>
              </a:pPr>
              <a:t>6/14/18</a:t>
            </a:fld>
            <a:endParaRPr lang="en-US" dirty="0"/>
          </a:p>
        </p:txBody>
      </p:sp>
      <p:sp>
        <p:nvSpPr>
          <p:cNvPr id="3" name="Footer Placeholder 4">
            <a:extLst>
              <a:ext uri="{FF2B5EF4-FFF2-40B4-BE49-F238E27FC236}">
                <a16:creationId xmlns:a16="http://schemas.microsoft.com/office/drawing/2014/main" id="{F9A13502-B01E-4D45-902D-DFCB8EA56872}"/>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22E0EA8B-E68F-C54A-BA40-8947CA598BE6}"/>
              </a:ext>
            </a:extLst>
          </p:cNvPr>
          <p:cNvSpPr>
            <a:spLocks noGrp="1"/>
          </p:cNvSpPr>
          <p:nvPr>
            <p:ph type="sldNum" sz="quarter" idx="12"/>
          </p:nvPr>
        </p:nvSpPr>
        <p:spPr/>
        <p:txBody>
          <a:bodyPr/>
          <a:lstStyle>
            <a:lvl1pPr>
              <a:defRPr/>
            </a:lvl1pPr>
          </a:lstStyle>
          <a:p>
            <a:pPr>
              <a:defRPr/>
            </a:pPr>
            <a:fld id="{26ACC933-050F-714A-BB10-D36CFAD69727}" type="slidenum">
              <a:rPr lang="en-US"/>
              <a:pPr>
                <a:defRPr/>
              </a:pPr>
              <a:t>‹#›</a:t>
            </a:fld>
            <a:endParaRPr lang="en-US"/>
          </a:p>
        </p:txBody>
      </p:sp>
    </p:spTree>
    <p:extLst>
      <p:ext uri="{BB962C8B-B14F-4D97-AF65-F5344CB8AC3E}">
        <p14:creationId xmlns:p14="http://schemas.microsoft.com/office/powerpoint/2010/main" val="39925313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95048" y="5293995"/>
            <a:ext cx="6413183" cy="624986"/>
          </a:xfrm>
        </p:spPr>
        <p:txBody>
          <a:bodyPr anchor="b"/>
          <a:lstStyle>
            <a:lvl1pPr algn="l">
              <a:defRPr sz="2300" b="1"/>
            </a:lvl1pPr>
          </a:lstStyle>
          <a:p>
            <a:r>
              <a:rPr lang="en-US"/>
              <a:t>Click to edit Master title style</a:t>
            </a:r>
          </a:p>
        </p:txBody>
      </p:sp>
      <p:sp>
        <p:nvSpPr>
          <p:cNvPr id="3" name="Picture Placeholder 2"/>
          <p:cNvSpPr>
            <a:spLocks noGrp="1"/>
          </p:cNvSpPr>
          <p:nvPr>
            <p:ph type="pic" idx="1"/>
          </p:nvPr>
        </p:nvSpPr>
        <p:spPr>
          <a:xfrm>
            <a:off x="2095048" y="675755"/>
            <a:ext cx="6413183" cy="4537710"/>
          </a:xfrm>
        </p:spPr>
        <p:txBody>
          <a:bodyPr rtlCol="0">
            <a:normAutofit/>
          </a:bodyPr>
          <a:lstStyle>
            <a:lvl1pPr marL="0" indent="0">
              <a:buNone/>
              <a:defRPr sz="3600"/>
            </a:lvl1pPr>
            <a:lvl2pPr marL="521437" indent="0">
              <a:buNone/>
              <a:defRPr sz="3200"/>
            </a:lvl2pPr>
            <a:lvl3pPr marL="1042873" indent="0">
              <a:buNone/>
              <a:defRPr sz="2700"/>
            </a:lvl3pPr>
            <a:lvl4pPr marL="1564310" indent="0">
              <a:buNone/>
              <a:defRPr sz="2300"/>
            </a:lvl4pPr>
            <a:lvl5pPr marL="2085746" indent="0">
              <a:buNone/>
              <a:defRPr sz="2300"/>
            </a:lvl5pPr>
            <a:lvl6pPr marL="2607183" indent="0">
              <a:buNone/>
              <a:defRPr sz="2300"/>
            </a:lvl6pPr>
            <a:lvl7pPr marL="3128620" indent="0">
              <a:buNone/>
              <a:defRPr sz="2300"/>
            </a:lvl7pPr>
            <a:lvl8pPr marL="3650056" indent="0">
              <a:buNone/>
              <a:defRPr sz="2300"/>
            </a:lvl8pPr>
            <a:lvl9pPr marL="4171493" indent="0">
              <a:buNone/>
              <a:defRPr sz="2300"/>
            </a:lvl9pPr>
          </a:lstStyle>
          <a:p>
            <a:pPr lvl="0"/>
            <a:r>
              <a:rPr lang="en-US" noProof="0"/>
              <a:t>Click icon to add picture</a:t>
            </a:r>
          </a:p>
        </p:txBody>
      </p:sp>
      <p:sp>
        <p:nvSpPr>
          <p:cNvPr id="4" name="Text Placeholder 3"/>
          <p:cNvSpPr>
            <a:spLocks noGrp="1"/>
          </p:cNvSpPr>
          <p:nvPr>
            <p:ph type="body" sz="half" idx="2"/>
          </p:nvPr>
        </p:nvSpPr>
        <p:spPr>
          <a:xfrm>
            <a:off x="2095048" y="5918981"/>
            <a:ext cx="6413183" cy="887584"/>
          </a:xfrm>
        </p:spPr>
        <p:txBody>
          <a:bodyPr/>
          <a:lstStyle>
            <a:lvl1pPr marL="0" indent="0">
              <a:buNone/>
              <a:defRPr sz="1600"/>
            </a:lvl1pPr>
            <a:lvl2pPr marL="521437" indent="0">
              <a:buNone/>
              <a:defRPr sz="1400"/>
            </a:lvl2pPr>
            <a:lvl3pPr marL="1042873" indent="0">
              <a:buNone/>
              <a:defRPr sz="1100"/>
            </a:lvl3pPr>
            <a:lvl4pPr marL="1564310" indent="0">
              <a:buNone/>
              <a:defRPr sz="1000"/>
            </a:lvl4pPr>
            <a:lvl5pPr marL="2085746" indent="0">
              <a:buNone/>
              <a:defRPr sz="1000"/>
            </a:lvl5pPr>
            <a:lvl6pPr marL="2607183" indent="0">
              <a:buNone/>
              <a:defRPr sz="1000"/>
            </a:lvl6pPr>
            <a:lvl7pPr marL="3128620" indent="0">
              <a:buNone/>
              <a:defRPr sz="1000"/>
            </a:lvl7pPr>
            <a:lvl8pPr marL="3650056" indent="0">
              <a:buNone/>
              <a:defRPr sz="1000"/>
            </a:lvl8pPr>
            <a:lvl9pPr marL="4171493" indent="0">
              <a:buNone/>
              <a:defRPr sz="1000"/>
            </a:lvl9pPr>
          </a:lstStyle>
          <a:p>
            <a:pPr lvl="0"/>
            <a:r>
              <a:rPr lang="en-US"/>
              <a:t>Edit Master text styles</a:t>
            </a:r>
          </a:p>
        </p:txBody>
      </p:sp>
      <p:sp>
        <p:nvSpPr>
          <p:cNvPr id="5" name="Date Placeholder 3">
            <a:extLst>
              <a:ext uri="{FF2B5EF4-FFF2-40B4-BE49-F238E27FC236}">
                <a16:creationId xmlns:a16="http://schemas.microsoft.com/office/drawing/2014/main" id="{D6EE0A04-9A50-DE4C-911F-C4D6C1542AB9}"/>
              </a:ext>
            </a:extLst>
          </p:cNvPr>
          <p:cNvSpPr>
            <a:spLocks noGrp="1"/>
          </p:cNvSpPr>
          <p:nvPr>
            <p:ph type="dt" sz="half" idx="10"/>
          </p:nvPr>
        </p:nvSpPr>
        <p:spPr/>
        <p:txBody>
          <a:bodyPr/>
          <a:lstStyle>
            <a:lvl1pPr>
              <a:defRPr/>
            </a:lvl1pPr>
          </a:lstStyle>
          <a:p>
            <a:pPr>
              <a:defRPr/>
            </a:pPr>
            <a:fld id="{6E776C89-46B8-6C43-9FC3-D7B0A0A618C5}" type="datetimeFigureOut">
              <a:rPr lang="en-US"/>
              <a:pPr>
                <a:defRPr/>
              </a:pPr>
              <a:t>6/14/18</a:t>
            </a:fld>
            <a:endParaRPr lang="en-US" dirty="0"/>
          </a:p>
        </p:txBody>
      </p:sp>
      <p:sp>
        <p:nvSpPr>
          <p:cNvPr id="6" name="Footer Placeholder 4">
            <a:extLst>
              <a:ext uri="{FF2B5EF4-FFF2-40B4-BE49-F238E27FC236}">
                <a16:creationId xmlns:a16="http://schemas.microsoft.com/office/drawing/2014/main" id="{3DE1C394-6203-1C4C-9965-02641A69A5A3}"/>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31238A22-1762-B645-85F6-79BB7FA43D75}"/>
              </a:ext>
            </a:extLst>
          </p:cNvPr>
          <p:cNvSpPr>
            <a:spLocks noGrp="1"/>
          </p:cNvSpPr>
          <p:nvPr>
            <p:ph type="sldNum" sz="quarter" idx="12"/>
          </p:nvPr>
        </p:nvSpPr>
        <p:spPr/>
        <p:txBody>
          <a:bodyPr/>
          <a:lstStyle>
            <a:lvl1pPr>
              <a:defRPr/>
            </a:lvl1pPr>
          </a:lstStyle>
          <a:p>
            <a:pPr>
              <a:defRPr/>
            </a:pPr>
            <a:fld id="{76DBC8C9-ADEB-CC4B-8CE9-ED72F7E920F2}" type="slidenum">
              <a:rPr lang="en-US"/>
              <a:pPr>
                <a:defRPr/>
              </a:pPr>
              <a:t>‹#›</a:t>
            </a:fld>
            <a:endParaRPr lang="en-US"/>
          </a:p>
        </p:txBody>
      </p:sp>
    </p:spTree>
    <p:extLst>
      <p:ext uri="{BB962C8B-B14F-4D97-AF65-F5344CB8AC3E}">
        <p14:creationId xmlns:p14="http://schemas.microsoft.com/office/powerpoint/2010/main" val="7520750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BC9E310-9F72-224C-9CA1-EFAA42ED8975}"/>
              </a:ext>
            </a:extLst>
          </p:cNvPr>
          <p:cNvSpPr>
            <a:spLocks noGrp="1"/>
          </p:cNvSpPr>
          <p:nvPr>
            <p:ph type="dt" sz="half" idx="10"/>
          </p:nvPr>
        </p:nvSpPr>
        <p:spPr/>
        <p:txBody>
          <a:bodyPr/>
          <a:lstStyle>
            <a:lvl1pPr>
              <a:defRPr/>
            </a:lvl1pPr>
          </a:lstStyle>
          <a:p>
            <a:pPr>
              <a:defRPr/>
            </a:pPr>
            <a:fld id="{6066DFA9-1734-A941-B138-50979FDA9F57}" type="datetimeFigureOut">
              <a:rPr lang="en-US"/>
              <a:pPr>
                <a:defRPr/>
              </a:pPr>
              <a:t>6/14/18</a:t>
            </a:fld>
            <a:endParaRPr lang="en-US" dirty="0"/>
          </a:p>
        </p:txBody>
      </p:sp>
      <p:sp>
        <p:nvSpPr>
          <p:cNvPr id="5" name="Footer Placeholder 4">
            <a:extLst>
              <a:ext uri="{FF2B5EF4-FFF2-40B4-BE49-F238E27FC236}">
                <a16:creationId xmlns:a16="http://schemas.microsoft.com/office/drawing/2014/main" id="{29578FBB-0E99-414E-B8FE-05D06E81004E}"/>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09793DD8-19A2-894D-B881-19C56892C99A}"/>
              </a:ext>
            </a:extLst>
          </p:cNvPr>
          <p:cNvSpPr>
            <a:spLocks noGrp="1"/>
          </p:cNvSpPr>
          <p:nvPr>
            <p:ph type="sldNum" sz="quarter" idx="12"/>
          </p:nvPr>
        </p:nvSpPr>
        <p:spPr/>
        <p:txBody>
          <a:bodyPr/>
          <a:lstStyle>
            <a:lvl1pPr>
              <a:defRPr/>
            </a:lvl1pPr>
          </a:lstStyle>
          <a:p>
            <a:pPr>
              <a:defRPr/>
            </a:pPr>
            <a:fld id="{263B3566-3FED-0341-9631-A0FA43C09FDE}" type="slidenum">
              <a:rPr lang="en-US"/>
              <a:pPr>
                <a:defRPr/>
              </a:pPr>
              <a:t>‹#›</a:t>
            </a:fld>
            <a:endParaRPr lang="en-US"/>
          </a:p>
        </p:txBody>
      </p:sp>
    </p:spTree>
    <p:extLst>
      <p:ext uri="{BB962C8B-B14F-4D97-AF65-F5344CB8AC3E}">
        <p14:creationId xmlns:p14="http://schemas.microsoft.com/office/powerpoint/2010/main" val="7864581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59363" y="334377"/>
            <a:ext cx="2809479" cy="711643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5361" y="334377"/>
            <a:ext cx="8255859" cy="7116431"/>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8E440C2-AB8F-DC43-A029-0A5E0565FC92}"/>
              </a:ext>
            </a:extLst>
          </p:cNvPr>
          <p:cNvSpPr>
            <a:spLocks noGrp="1"/>
          </p:cNvSpPr>
          <p:nvPr>
            <p:ph type="dt" sz="half" idx="10"/>
          </p:nvPr>
        </p:nvSpPr>
        <p:spPr/>
        <p:txBody>
          <a:bodyPr/>
          <a:lstStyle>
            <a:lvl1pPr>
              <a:defRPr/>
            </a:lvl1pPr>
          </a:lstStyle>
          <a:p>
            <a:pPr>
              <a:defRPr/>
            </a:pPr>
            <a:fld id="{F7E0E68E-A463-3C49-94F9-A782EAEFA6E6}" type="datetimeFigureOut">
              <a:rPr lang="en-US"/>
              <a:pPr>
                <a:defRPr/>
              </a:pPr>
              <a:t>6/14/18</a:t>
            </a:fld>
            <a:endParaRPr lang="en-US" dirty="0"/>
          </a:p>
        </p:txBody>
      </p:sp>
      <p:sp>
        <p:nvSpPr>
          <p:cNvPr id="5" name="Footer Placeholder 4">
            <a:extLst>
              <a:ext uri="{FF2B5EF4-FFF2-40B4-BE49-F238E27FC236}">
                <a16:creationId xmlns:a16="http://schemas.microsoft.com/office/drawing/2014/main" id="{17F273C6-E50E-0846-B625-4BEC6F0CFF56}"/>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BD32D02-D82D-8741-B116-6C9557C7DD8C}"/>
              </a:ext>
            </a:extLst>
          </p:cNvPr>
          <p:cNvSpPr>
            <a:spLocks noGrp="1"/>
          </p:cNvSpPr>
          <p:nvPr>
            <p:ph type="sldNum" sz="quarter" idx="12"/>
          </p:nvPr>
        </p:nvSpPr>
        <p:spPr/>
        <p:txBody>
          <a:bodyPr/>
          <a:lstStyle>
            <a:lvl1pPr>
              <a:defRPr/>
            </a:lvl1pPr>
          </a:lstStyle>
          <a:p>
            <a:pPr>
              <a:defRPr/>
            </a:pPr>
            <a:fld id="{1C32D82E-3836-1441-89B5-9611037DA50C}" type="slidenum">
              <a:rPr lang="en-US"/>
              <a:pPr>
                <a:defRPr/>
              </a:pPr>
              <a:t>‹#›</a:t>
            </a:fld>
            <a:endParaRPr lang="en-US"/>
          </a:p>
        </p:txBody>
      </p:sp>
    </p:spTree>
    <p:extLst>
      <p:ext uri="{BB962C8B-B14F-4D97-AF65-F5344CB8AC3E}">
        <p14:creationId xmlns:p14="http://schemas.microsoft.com/office/powerpoint/2010/main" val="9611056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hart Layout">
  <p:cSld name="Chart Layout">
    <p:spTree>
      <p:nvGrpSpPr>
        <p:cNvPr id="1" name="Shape 60"/>
        <p:cNvGrpSpPr/>
        <p:nvPr/>
      </p:nvGrpSpPr>
      <p:grpSpPr>
        <a:xfrm>
          <a:off x="0" y="0"/>
          <a:ext cx="0" cy="0"/>
          <a:chOff x="0" y="0"/>
          <a:chExt cx="0" cy="0"/>
        </a:xfrm>
      </p:grpSpPr>
      <p:cxnSp>
        <p:nvCxnSpPr>
          <p:cNvPr id="5" name="Shape 63">
            <a:extLst>
              <a:ext uri="{FF2B5EF4-FFF2-40B4-BE49-F238E27FC236}">
                <a16:creationId xmlns:a16="http://schemas.microsoft.com/office/drawing/2014/main" id="{7382D9B3-4001-D84E-AB71-417D83F164B3}"/>
              </a:ext>
            </a:extLst>
          </p:cNvPr>
          <p:cNvCxnSpPr>
            <a:cxnSpLocks noChangeShapeType="1"/>
          </p:cNvCxnSpPr>
          <p:nvPr/>
        </p:nvCxnSpPr>
        <p:spPr bwMode="auto">
          <a:xfrm>
            <a:off x="461963" y="2273300"/>
            <a:ext cx="9680575" cy="0"/>
          </a:xfrm>
          <a:prstGeom prst="straightConnector1">
            <a:avLst/>
          </a:prstGeom>
          <a:noFill/>
          <a:ln w="9525">
            <a:solidFill>
              <a:srgbClr val="7F7F7F"/>
            </a:solidFill>
            <a:prstDash val="dash"/>
            <a:round/>
            <a:headEnd type="none" w="sm" len="sm"/>
            <a:tailEnd type="none" w="sm" len="sm"/>
          </a:ln>
          <a:extLst>
            <a:ext uri="{909E8E84-426E-40DD-AFC4-6F175D3DCCD1}">
              <a14:hiddenFill xmlns:a14="http://schemas.microsoft.com/office/drawing/2010/main">
                <a:noFill/>
              </a14:hiddenFill>
            </a:ext>
          </a:extLst>
        </p:spPr>
      </p:cxnSp>
      <p:cxnSp>
        <p:nvCxnSpPr>
          <p:cNvPr id="6" name="Shape 64">
            <a:extLst>
              <a:ext uri="{FF2B5EF4-FFF2-40B4-BE49-F238E27FC236}">
                <a16:creationId xmlns:a16="http://schemas.microsoft.com/office/drawing/2014/main" id="{85667219-CFB4-064A-9BA1-9B1BDD562D4D}"/>
              </a:ext>
            </a:extLst>
          </p:cNvPr>
          <p:cNvCxnSpPr>
            <a:cxnSpLocks noChangeShapeType="1"/>
          </p:cNvCxnSpPr>
          <p:nvPr/>
        </p:nvCxnSpPr>
        <p:spPr bwMode="auto">
          <a:xfrm>
            <a:off x="461963" y="1001713"/>
            <a:ext cx="9680575" cy="0"/>
          </a:xfrm>
          <a:prstGeom prst="straightConnector1">
            <a:avLst/>
          </a:prstGeom>
          <a:noFill/>
          <a:ln w="9525">
            <a:solidFill>
              <a:srgbClr val="7F7F7F"/>
            </a:solidFill>
            <a:prstDash val="dash"/>
            <a:round/>
            <a:headEnd type="none" w="sm" len="sm"/>
            <a:tailEnd type="none" w="sm" len="sm"/>
          </a:ln>
          <a:extLst>
            <a:ext uri="{909E8E84-426E-40DD-AFC4-6F175D3DCCD1}">
              <a14:hiddenFill xmlns:a14="http://schemas.microsoft.com/office/drawing/2010/main">
                <a:noFill/>
              </a14:hiddenFill>
            </a:ext>
          </a:extLst>
        </p:spPr>
      </p:cxnSp>
      <p:sp>
        <p:nvSpPr>
          <p:cNvPr id="61" name="Shape 61"/>
          <p:cNvSpPr>
            <a:spLocks noGrp="1"/>
          </p:cNvSpPr>
          <p:nvPr>
            <p:ph type="chart" idx="2"/>
          </p:nvPr>
        </p:nvSpPr>
        <p:spPr>
          <a:xfrm>
            <a:off x="462351" y="2431475"/>
            <a:ext cx="3991407" cy="4367441"/>
          </a:xfrm>
          <a:prstGeom prst="rect">
            <a:avLst/>
          </a:prstGeom>
          <a:noFill/>
          <a:ln>
            <a:noFill/>
          </a:ln>
        </p:spPr>
        <p:txBody>
          <a:bodyPr spcFirstLastPara="1" lIns="91425" tIns="91425" rIns="91425" bIns="91425" rtlCol="0">
            <a:normAutofit/>
          </a:bodyPr>
          <a:lstStyle>
            <a:lvl1pPr marL="319168" marR="0" lvl="0" indent="-200408" algn="l" rtl="0">
              <a:lnSpc>
                <a:spcPct val="115000"/>
              </a:lnSpc>
              <a:spcBef>
                <a:spcPts val="514"/>
              </a:spcBef>
              <a:spcAft>
                <a:spcPts val="0"/>
              </a:spcAft>
              <a:buClr>
                <a:srgbClr val="CF1C21"/>
              </a:buClr>
              <a:buSzPts val="1760"/>
              <a:buFont typeface="Noto Sans Symbols"/>
              <a:buChar char="▪"/>
              <a:defRPr sz="2572" b="0" i="0" u="none" strike="noStrike" cap="none">
                <a:solidFill>
                  <a:schemeClr val="dk1"/>
                </a:solidFill>
                <a:latin typeface="Arial"/>
                <a:ea typeface="Arial"/>
                <a:cs typeface="Arial"/>
                <a:sym typeface="Arial"/>
              </a:defRPr>
            </a:lvl1pPr>
            <a:lvl2pPr marL="526999" marR="0" lvl="1" indent="-96493" algn="l" rtl="0">
              <a:lnSpc>
                <a:spcPct val="115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2pPr>
            <a:lvl3pPr marL="732973" marR="0" lvl="2" indent="-94636" algn="l" rtl="0">
              <a:lnSpc>
                <a:spcPct val="115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3pPr>
            <a:lvl4pPr marL="732973" marR="0" lvl="3" indent="-94636" algn="l" rtl="0">
              <a:lnSpc>
                <a:spcPct val="115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4pPr>
            <a:lvl5pPr marL="732973" marR="0" lvl="4" indent="-94636" algn="l" rtl="0">
              <a:lnSpc>
                <a:spcPct val="115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5pPr>
            <a:lvl6pPr marL="2939316" marR="0" lvl="5" indent="-118760" algn="l" rtl="0">
              <a:lnSpc>
                <a:spcPct val="115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6pPr>
            <a:lvl7pPr marL="3473737" marR="0" lvl="6" indent="-118760" algn="l" rtl="0">
              <a:lnSpc>
                <a:spcPct val="115000"/>
              </a:lnSpc>
              <a:spcBef>
                <a:spcPts val="1870"/>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7pPr>
            <a:lvl8pPr marL="4008158" marR="0" lvl="7" indent="-118760" algn="l" rtl="0">
              <a:lnSpc>
                <a:spcPct val="115000"/>
              </a:lnSpc>
              <a:spcBef>
                <a:spcPts val="1870"/>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8pPr>
            <a:lvl9pPr marL="4542579" marR="0" lvl="8" indent="-118760" algn="l" rtl="0">
              <a:lnSpc>
                <a:spcPct val="115000"/>
              </a:lnSpc>
              <a:spcBef>
                <a:spcPts val="1870"/>
              </a:spcBef>
              <a:spcAft>
                <a:spcPts val="187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9pPr>
          </a:lstStyle>
          <a:p>
            <a:pPr lvl="0"/>
            <a:endParaRPr noProof="0">
              <a:sym typeface="Arial"/>
            </a:endParaRPr>
          </a:p>
        </p:txBody>
      </p:sp>
      <p:sp>
        <p:nvSpPr>
          <p:cNvPr id="62" name="Shape 62"/>
          <p:cNvSpPr txBox="1">
            <a:spLocks noGrp="1"/>
          </p:cNvSpPr>
          <p:nvPr>
            <p:ph type="body" idx="1"/>
          </p:nvPr>
        </p:nvSpPr>
        <p:spPr>
          <a:xfrm>
            <a:off x="4628668" y="2431475"/>
            <a:ext cx="5522462" cy="4367441"/>
          </a:xfrm>
          <a:prstGeom prst="rect">
            <a:avLst/>
          </a:prstGeom>
          <a:noFill/>
          <a:ln>
            <a:noFill/>
          </a:ln>
        </p:spPr>
        <p:txBody>
          <a:bodyPr spcFirstLastPara="1" lIns="91425" tIns="91425" rIns="91425" bIns="91425"/>
          <a:lstStyle>
            <a:lvl1pPr marL="534421" marR="0" lvl="0" indent="-397847" algn="l" rtl="0">
              <a:lnSpc>
                <a:spcPct val="115000"/>
              </a:lnSpc>
              <a:spcBef>
                <a:spcPts val="514"/>
              </a:spcBef>
              <a:spcAft>
                <a:spcPts val="0"/>
              </a:spcAft>
              <a:buClr>
                <a:srgbClr val="CF1C21"/>
              </a:buClr>
              <a:buSzPts val="1760"/>
              <a:buFont typeface="Noto Sans Symbols"/>
              <a:buChar char="▪"/>
              <a:defRPr sz="2572" b="0" i="0" u="none" strike="noStrike" cap="none">
                <a:solidFill>
                  <a:schemeClr val="dk1"/>
                </a:solidFill>
                <a:latin typeface="Arial"/>
                <a:ea typeface="Arial"/>
                <a:cs typeface="Arial"/>
                <a:sym typeface="Arial"/>
              </a:defRPr>
            </a:lvl1pPr>
            <a:lvl2pPr marL="1068842" marR="0" lvl="1" indent="-385971" algn="l" rtl="0">
              <a:lnSpc>
                <a:spcPct val="115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2pPr>
            <a:lvl3pPr marL="1603263" marR="0" lvl="2" indent="-385971" algn="l" rtl="0">
              <a:lnSpc>
                <a:spcPct val="115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3pPr>
            <a:lvl4pPr marL="2137684" marR="0" lvl="3" indent="-385971" algn="l" rtl="0">
              <a:lnSpc>
                <a:spcPct val="115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4pPr>
            <a:lvl5pPr marL="2672105" marR="0" lvl="4" indent="-385971" algn="l" rtl="0">
              <a:lnSpc>
                <a:spcPct val="115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5pPr>
            <a:lvl6pPr marL="3206526" marR="0" lvl="5" indent="-415661" algn="l" rtl="0">
              <a:lnSpc>
                <a:spcPct val="115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6pPr>
            <a:lvl7pPr marL="3740948" marR="0" lvl="6" indent="-415661" algn="l" rtl="0">
              <a:lnSpc>
                <a:spcPct val="115000"/>
              </a:lnSpc>
              <a:spcBef>
                <a:spcPts val="1870"/>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7pPr>
            <a:lvl8pPr marL="4275369" marR="0" lvl="7" indent="-415661" algn="l" rtl="0">
              <a:lnSpc>
                <a:spcPct val="115000"/>
              </a:lnSpc>
              <a:spcBef>
                <a:spcPts val="1870"/>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8pPr>
            <a:lvl9pPr marL="4809790" marR="0" lvl="8" indent="-415661" algn="l" rtl="0">
              <a:lnSpc>
                <a:spcPct val="115000"/>
              </a:lnSpc>
              <a:spcBef>
                <a:spcPts val="1870"/>
              </a:spcBef>
              <a:spcAft>
                <a:spcPts val="187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9pPr>
          </a:lstStyle>
          <a:p>
            <a:endParaRPr/>
          </a:p>
        </p:txBody>
      </p:sp>
      <p:sp>
        <p:nvSpPr>
          <p:cNvPr id="65" name="Shape 65"/>
          <p:cNvSpPr txBox="1">
            <a:spLocks noGrp="1"/>
          </p:cNvSpPr>
          <p:nvPr>
            <p:ph type="title"/>
          </p:nvPr>
        </p:nvSpPr>
        <p:spPr>
          <a:xfrm>
            <a:off x="462351" y="1002116"/>
            <a:ext cx="9679740" cy="1260696"/>
          </a:xfrm>
          <a:prstGeom prst="rect">
            <a:avLst/>
          </a:prstGeom>
          <a:noFill/>
          <a:ln>
            <a:noFill/>
          </a:ln>
        </p:spPr>
        <p:txBody>
          <a:bodyPr spcFirstLastPara="1" lIns="91425" tIns="91425" rIns="91425" bIns="91425"/>
          <a:lstStyle>
            <a:lvl1pPr marL="0" marR="0" lvl="0" indent="0" algn="l" rtl="0">
              <a:lnSpc>
                <a:spcPct val="100000"/>
              </a:lnSpc>
              <a:spcBef>
                <a:spcPts val="0"/>
              </a:spcBef>
              <a:spcAft>
                <a:spcPts val="0"/>
              </a:spcAft>
              <a:buClr>
                <a:schemeClr val="dk1"/>
              </a:buClr>
              <a:buSzPts val="1400"/>
              <a:buFont typeface="Arial"/>
              <a:buNone/>
              <a:defRPr sz="3039" b="1" i="1"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dk1"/>
              </a:buClr>
              <a:buSzPts val="1400"/>
              <a:buFont typeface="Arial"/>
              <a:buNone/>
              <a:defRPr sz="3039" b="1" i="1"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400"/>
              <a:buFont typeface="Arial"/>
              <a:buNone/>
              <a:defRPr sz="3039" b="1" i="1"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400"/>
              <a:buFont typeface="Arial"/>
              <a:buNone/>
              <a:defRPr sz="3039" b="1" i="1"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400"/>
              <a:buFont typeface="Arial"/>
              <a:buNone/>
              <a:defRPr sz="3039" b="1" i="1" u="none" strike="noStrike" cap="none">
                <a:solidFill>
                  <a:schemeClr val="dk1"/>
                </a:solidFill>
                <a:latin typeface="Arial"/>
                <a:ea typeface="Arial"/>
                <a:cs typeface="Arial"/>
                <a:sym typeface="Arial"/>
              </a:defRPr>
            </a:lvl5pPr>
            <a:lvl6pPr marL="534421" marR="0" lvl="5" indent="0" algn="l" rtl="0">
              <a:spcBef>
                <a:spcPts val="0"/>
              </a:spcBef>
              <a:spcAft>
                <a:spcPts val="0"/>
              </a:spcAft>
              <a:buClr>
                <a:schemeClr val="dk1"/>
              </a:buClr>
              <a:buSzPts val="1400"/>
              <a:buFont typeface="Arial"/>
              <a:buNone/>
              <a:defRPr sz="3039" b="1" i="1" u="none" strike="noStrike" cap="none">
                <a:solidFill>
                  <a:schemeClr val="dk1"/>
                </a:solidFill>
                <a:latin typeface="Arial"/>
                <a:ea typeface="Arial"/>
                <a:cs typeface="Arial"/>
                <a:sym typeface="Arial"/>
              </a:defRPr>
            </a:lvl6pPr>
            <a:lvl7pPr marL="1068842" marR="0" lvl="6" indent="0" algn="l" rtl="0">
              <a:spcBef>
                <a:spcPts val="0"/>
              </a:spcBef>
              <a:spcAft>
                <a:spcPts val="0"/>
              </a:spcAft>
              <a:buClr>
                <a:schemeClr val="dk1"/>
              </a:buClr>
              <a:buSzPts val="1400"/>
              <a:buFont typeface="Arial"/>
              <a:buNone/>
              <a:defRPr sz="3039" b="1" i="1" u="none" strike="noStrike" cap="none">
                <a:solidFill>
                  <a:schemeClr val="dk1"/>
                </a:solidFill>
                <a:latin typeface="Arial"/>
                <a:ea typeface="Arial"/>
                <a:cs typeface="Arial"/>
                <a:sym typeface="Arial"/>
              </a:defRPr>
            </a:lvl7pPr>
            <a:lvl8pPr marL="1603263" marR="0" lvl="7" indent="0" algn="l" rtl="0">
              <a:spcBef>
                <a:spcPts val="0"/>
              </a:spcBef>
              <a:spcAft>
                <a:spcPts val="0"/>
              </a:spcAft>
              <a:buClr>
                <a:schemeClr val="dk1"/>
              </a:buClr>
              <a:buSzPts val="1400"/>
              <a:buFont typeface="Arial"/>
              <a:buNone/>
              <a:defRPr sz="3039" b="1" i="1" u="none" strike="noStrike" cap="none">
                <a:solidFill>
                  <a:schemeClr val="dk1"/>
                </a:solidFill>
                <a:latin typeface="Arial"/>
                <a:ea typeface="Arial"/>
                <a:cs typeface="Arial"/>
                <a:sym typeface="Arial"/>
              </a:defRPr>
            </a:lvl8pPr>
            <a:lvl9pPr marL="2137684" marR="0" lvl="8" indent="0" algn="l" rtl="0">
              <a:spcBef>
                <a:spcPts val="0"/>
              </a:spcBef>
              <a:spcAft>
                <a:spcPts val="0"/>
              </a:spcAft>
              <a:buClr>
                <a:schemeClr val="dk1"/>
              </a:buClr>
              <a:buSzPts val="1400"/>
              <a:buFont typeface="Arial"/>
              <a:buNone/>
              <a:defRPr sz="3039" b="1" i="1"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30396570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68"/>
        <p:cNvGrpSpPr/>
        <p:nvPr/>
      </p:nvGrpSpPr>
      <p:grpSpPr>
        <a:xfrm>
          <a:off x="0" y="0"/>
          <a:ext cx="0" cy="0"/>
          <a:chOff x="0" y="0"/>
          <a:chExt cx="0" cy="0"/>
        </a:xfrm>
      </p:grpSpPr>
      <p:sp>
        <p:nvSpPr>
          <p:cNvPr id="69" name="Shape 69"/>
          <p:cNvSpPr txBox="1">
            <a:spLocks noGrp="1"/>
          </p:cNvSpPr>
          <p:nvPr>
            <p:ph type="title"/>
          </p:nvPr>
        </p:nvSpPr>
        <p:spPr>
          <a:xfrm>
            <a:off x="364354" y="3162546"/>
            <a:ext cx="9959931" cy="1237758"/>
          </a:xfrm>
          <a:prstGeom prst="rect">
            <a:avLst/>
          </a:prstGeom>
          <a:noFill/>
          <a:ln>
            <a:noFill/>
          </a:ln>
        </p:spPr>
        <p:txBody>
          <a:bodyPr spcFirstLastPara="1" lIns="91425" tIns="91425" rIns="91425" bIns="91425"/>
          <a:lstStyle>
            <a:lvl1pPr marL="0" marR="0" lvl="0" indent="0" algn="ctr" rtl="0">
              <a:lnSpc>
                <a:spcPct val="100000"/>
              </a:lnSpc>
              <a:spcBef>
                <a:spcPts val="0"/>
              </a:spcBef>
              <a:spcAft>
                <a:spcPts val="0"/>
              </a:spcAft>
              <a:buClr>
                <a:schemeClr val="dk1"/>
              </a:buClr>
              <a:buSzPts val="1400"/>
              <a:buFont typeface="Arial"/>
              <a:buNone/>
              <a:defRPr sz="4208" b="0" i="0" u="none" strike="noStrike" cap="none">
                <a:solidFill>
                  <a:schemeClr val="dk1"/>
                </a:solidFill>
                <a:latin typeface="Arial"/>
                <a:ea typeface="Arial"/>
                <a:cs typeface="Arial"/>
                <a:sym typeface="Arial"/>
              </a:defRPr>
            </a:lvl1pPr>
            <a:lvl2pPr lvl="1" indent="0" algn="ctr">
              <a:spcBef>
                <a:spcPts val="0"/>
              </a:spcBef>
              <a:spcAft>
                <a:spcPts val="0"/>
              </a:spcAft>
              <a:buClr>
                <a:schemeClr val="dk1"/>
              </a:buClr>
              <a:buSzPts val="1400"/>
              <a:buFont typeface="Arial"/>
              <a:buNone/>
              <a:defRPr sz="4208">
                <a:solidFill>
                  <a:schemeClr val="dk1"/>
                </a:solidFill>
              </a:defRPr>
            </a:lvl2pPr>
            <a:lvl3pPr lvl="2" indent="0" algn="ctr">
              <a:spcBef>
                <a:spcPts val="0"/>
              </a:spcBef>
              <a:spcAft>
                <a:spcPts val="0"/>
              </a:spcAft>
              <a:buClr>
                <a:schemeClr val="dk1"/>
              </a:buClr>
              <a:buSzPts val="1400"/>
              <a:buFont typeface="Arial"/>
              <a:buNone/>
              <a:defRPr sz="4208">
                <a:solidFill>
                  <a:schemeClr val="dk1"/>
                </a:solidFill>
              </a:defRPr>
            </a:lvl3pPr>
            <a:lvl4pPr lvl="3" indent="0" algn="ctr">
              <a:spcBef>
                <a:spcPts val="0"/>
              </a:spcBef>
              <a:spcAft>
                <a:spcPts val="0"/>
              </a:spcAft>
              <a:buClr>
                <a:schemeClr val="dk1"/>
              </a:buClr>
              <a:buSzPts val="1400"/>
              <a:buFont typeface="Arial"/>
              <a:buNone/>
              <a:defRPr sz="4208">
                <a:solidFill>
                  <a:schemeClr val="dk1"/>
                </a:solidFill>
              </a:defRPr>
            </a:lvl4pPr>
            <a:lvl5pPr lvl="4" indent="0" algn="ctr">
              <a:spcBef>
                <a:spcPts val="0"/>
              </a:spcBef>
              <a:spcAft>
                <a:spcPts val="0"/>
              </a:spcAft>
              <a:buClr>
                <a:schemeClr val="dk1"/>
              </a:buClr>
              <a:buSzPts val="1400"/>
              <a:buFont typeface="Arial"/>
              <a:buNone/>
              <a:defRPr sz="4208">
                <a:solidFill>
                  <a:schemeClr val="dk1"/>
                </a:solidFill>
              </a:defRPr>
            </a:lvl5pPr>
            <a:lvl6pPr lvl="5" indent="0" algn="ctr">
              <a:spcBef>
                <a:spcPts val="0"/>
              </a:spcBef>
              <a:spcAft>
                <a:spcPts val="0"/>
              </a:spcAft>
              <a:buClr>
                <a:schemeClr val="dk1"/>
              </a:buClr>
              <a:buSzPts val="1400"/>
              <a:buFont typeface="Arial"/>
              <a:buNone/>
              <a:defRPr sz="4208">
                <a:solidFill>
                  <a:schemeClr val="dk1"/>
                </a:solidFill>
              </a:defRPr>
            </a:lvl6pPr>
            <a:lvl7pPr lvl="6" indent="0" algn="ctr">
              <a:spcBef>
                <a:spcPts val="0"/>
              </a:spcBef>
              <a:spcAft>
                <a:spcPts val="0"/>
              </a:spcAft>
              <a:buClr>
                <a:schemeClr val="dk1"/>
              </a:buClr>
              <a:buSzPts val="1400"/>
              <a:buFont typeface="Arial"/>
              <a:buNone/>
              <a:defRPr sz="4208">
                <a:solidFill>
                  <a:schemeClr val="dk1"/>
                </a:solidFill>
              </a:defRPr>
            </a:lvl7pPr>
            <a:lvl8pPr lvl="7" indent="0" algn="ctr">
              <a:spcBef>
                <a:spcPts val="0"/>
              </a:spcBef>
              <a:spcAft>
                <a:spcPts val="0"/>
              </a:spcAft>
              <a:buClr>
                <a:schemeClr val="dk1"/>
              </a:buClr>
              <a:buSzPts val="1400"/>
              <a:buFont typeface="Arial"/>
              <a:buNone/>
              <a:defRPr sz="4208">
                <a:solidFill>
                  <a:schemeClr val="dk1"/>
                </a:solidFill>
              </a:defRPr>
            </a:lvl8pPr>
            <a:lvl9pPr lvl="8" indent="0" algn="ctr">
              <a:spcBef>
                <a:spcPts val="0"/>
              </a:spcBef>
              <a:spcAft>
                <a:spcPts val="0"/>
              </a:spcAft>
              <a:buClr>
                <a:schemeClr val="dk1"/>
              </a:buClr>
              <a:buSzPts val="1400"/>
              <a:buFont typeface="Arial"/>
              <a:buNone/>
              <a:defRPr sz="4208">
                <a:solidFill>
                  <a:schemeClr val="dk1"/>
                </a:solidFill>
              </a:defRPr>
            </a:lvl9pPr>
          </a:lstStyle>
          <a:p>
            <a:endParaRPr/>
          </a:p>
        </p:txBody>
      </p:sp>
      <p:sp>
        <p:nvSpPr>
          <p:cNvPr id="3" name="Shape 70">
            <a:extLst>
              <a:ext uri="{FF2B5EF4-FFF2-40B4-BE49-F238E27FC236}">
                <a16:creationId xmlns:a16="http://schemas.microsoft.com/office/drawing/2014/main" id="{2679759A-71DD-004D-8374-433A4B9A4722}"/>
              </a:ext>
            </a:extLst>
          </p:cNvPr>
          <p:cNvSpPr txBox="1">
            <a:spLocks noGrp="1"/>
          </p:cNvSpPr>
          <p:nvPr>
            <p:ph type="sldNum" idx="10"/>
          </p:nvPr>
        </p:nvSpPr>
        <p:spPr>
          <a:xfrm>
            <a:off x="9904413" y="6856413"/>
            <a:ext cx="641350" cy="579437"/>
          </a:xfrm>
        </p:spPr>
        <p:txBody>
          <a:bodyPr spcFirstLastPara="1" wrap="square" lIns="91425" tIns="91425" rIns="91425" bIns="91425" anchorCtr="0">
            <a:noAutofit/>
          </a:bodyPr>
          <a:lstStyle>
            <a:lvl1pPr marL="0" marR="0" lvl="0" indent="0" algn="l" rtl="0">
              <a:lnSpc>
                <a:spcPct val="100000"/>
              </a:lnSpc>
              <a:spcBef>
                <a:spcPts val="0"/>
              </a:spcBef>
              <a:spcAft>
                <a:spcPts val="0"/>
              </a:spcAft>
              <a:buClr>
                <a:srgbClr val="000000"/>
              </a:buClr>
              <a:buFont typeface="Arial"/>
              <a:buNone/>
              <a:defRPr sz="1636"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Font typeface="Arial"/>
              <a:buNone/>
              <a:defRPr sz="1636"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Clr>
                <a:srgbClr val="000000"/>
              </a:buClr>
              <a:buFont typeface="Arial"/>
              <a:buNone/>
              <a:defRPr sz="1636"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Clr>
                <a:srgbClr val="000000"/>
              </a:buClr>
              <a:buFont typeface="Arial"/>
              <a:buNone/>
              <a:defRPr sz="1636"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Clr>
                <a:srgbClr val="000000"/>
              </a:buClr>
              <a:buFont typeface="Arial"/>
              <a:buNone/>
              <a:defRPr sz="1636"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Clr>
                <a:srgbClr val="000000"/>
              </a:buClr>
              <a:buFont typeface="Arial"/>
              <a:buNone/>
              <a:defRPr sz="1636"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Clr>
                <a:srgbClr val="000000"/>
              </a:buClr>
              <a:buFont typeface="Arial"/>
              <a:buNone/>
              <a:defRPr sz="1636"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Clr>
                <a:srgbClr val="000000"/>
              </a:buClr>
              <a:buFont typeface="Arial"/>
              <a:buNone/>
              <a:defRPr sz="1636"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Clr>
                <a:srgbClr val="000000"/>
              </a:buClr>
              <a:buFont typeface="Arial"/>
              <a:buNone/>
              <a:defRPr sz="1636" b="0" i="0" u="none" strike="noStrike" cap="none">
                <a:solidFill>
                  <a:srgbClr val="000000"/>
                </a:solidFill>
                <a:latin typeface="Arial"/>
                <a:ea typeface="Arial"/>
                <a:cs typeface="Arial"/>
                <a:sym typeface="Arial"/>
              </a:defRPr>
            </a:lvl9pPr>
          </a:lstStyle>
          <a:p>
            <a:pPr>
              <a:defRPr/>
            </a:pPr>
            <a:fld id="{6FAEBB40-55BB-4449-84C8-B32BE54FD534}" type="slidenum">
              <a:rPr lang="en"/>
              <a:pPr>
                <a:defRPr/>
              </a:pPr>
              <a:t>‹#›</a:t>
            </a:fld>
            <a:endParaRPr lang="en"/>
          </a:p>
        </p:txBody>
      </p:sp>
    </p:spTree>
    <p:extLst>
      <p:ext uri="{BB962C8B-B14F-4D97-AF65-F5344CB8AC3E}">
        <p14:creationId xmlns:p14="http://schemas.microsoft.com/office/powerpoint/2010/main" val="24533464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71"/>
        <p:cNvGrpSpPr/>
        <p:nvPr/>
      </p:nvGrpSpPr>
      <p:grpSpPr>
        <a:xfrm>
          <a:off x="0" y="0"/>
          <a:ext cx="0" cy="0"/>
          <a:chOff x="0" y="0"/>
          <a:chExt cx="0" cy="0"/>
        </a:xfrm>
      </p:grpSpPr>
      <p:sp>
        <p:nvSpPr>
          <p:cNvPr id="72" name="Shape 72"/>
          <p:cNvSpPr txBox="1">
            <a:spLocks noGrp="1"/>
          </p:cNvSpPr>
          <p:nvPr>
            <p:ph type="title"/>
          </p:nvPr>
        </p:nvSpPr>
        <p:spPr>
          <a:xfrm>
            <a:off x="364354" y="654352"/>
            <a:ext cx="9959931" cy="842081"/>
          </a:xfrm>
          <a:prstGeom prst="rect">
            <a:avLst/>
          </a:prstGeom>
          <a:noFill/>
          <a:ln>
            <a:noFill/>
          </a:ln>
        </p:spPr>
        <p:txBody>
          <a:bodyPr spcFirstLastPara="1" lIns="91425" tIns="91425" rIns="91425" bIns="91425" anchor="t"/>
          <a:lstStyle>
            <a:lvl1pPr marL="0" marR="0" lvl="0" indent="0" algn="l" rtl="0">
              <a:lnSpc>
                <a:spcPct val="100000"/>
              </a:lnSpc>
              <a:spcBef>
                <a:spcPts val="0"/>
              </a:spcBef>
              <a:spcAft>
                <a:spcPts val="0"/>
              </a:spcAft>
              <a:buClr>
                <a:schemeClr val="dk1"/>
              </a:buClr>
              <a:buSzPts val="1400"/>
              <a:buFont typeface="Arial"/>
              <a:buNone/>
              <a:defRPr sz="3273" b="0" i="0" u="none" strike="noStrike" cap="none">
                <a:solidFill>
                  <a:schemeClr val="dk1"/>
                </a:solidFill>
                <a:latin typeface="Arial"/>
                <a:ea typeface="Arial"/>
                <a:cs typeface="Arial"/>
                <a:sym typeface="Arial"/>
              </a:defRPr>
            </a:lvl1pPr>
            <a:lvl2pPr lvl="1" indent="0">
              <a:spcBef>
                <a:spcPts val="0"/>
              </a:spcBef>
              <a:spcAft>
                <a:spcPts val="0"/>
              </a:spcAft>
              <a:buClr>
                <a:schemeClr val="dk1"/>
              </a:buClr>
              <a:buSzPts val="1400"/>
              <a:buFont typeface="Arial"/>
              <a:buNone/>
              <a:defRPr sz="3273">
                <a:solidFill>
                  <a:schemeClr val="dk1"/>
                </a:solidFill>
              </a:defRPr>
            </a:lvl2pPr>
            <a:lvl3pPr lvl="2" indent="0">
              <a:spcBef>
                <a:spcPts val="0"/>
              </a:spcBef>
              <a:spcAft>
                <a:spcPts val="0"/>
              </a:spcAft>
              <a:buClr>
                <a:schemeClr val="dk1"/>
              </a:buClr>
              <a:buSzPts val="1400"/>
              <a:buFont typeface="Arial"/>
              <a:buNone/>
              <a:defRPr sz="3273">
                <a:solidFill>
                  <a:schemeClr val="dk1"/>
                </a:solidFill>
              </a:defRPr>
            </a:lvl3pPr>
            <a:lvl4pPr lvl="3" indent="0">
              <a:spcBef>
                <a:spcPts val="0"/>
              </a:spcBef>
              <a:spcAft>
                <a:spcPts val="0"/>
              </a:spcAft>
              <a:buClr>
                <a:schemeClr val="dk1"/>
              </a:buClr>
              <a:buSzPts val="1400"/>
              <a:buFont typeface="Arial"/>
              <a:buNone/>
              <a:defRPr sz="3273">
                <a:solidFill>
                  <a:schemeClr val="dk1"/>
                </a:solidFill>
              </a:defRPr>
            </a:lvl4pPr>
            <a:lvl5pPr lvl="4" indent="0">
              <a:spcBef>
                <a:spcPts val="0"/>
              </a:spcBef>
              <a:spcAft>
                <a:spcPts val="0"/>
              </a:spcAft>
              <a:buClr>
                <a:schemeClr val="dk1"/>
              </a:buClr>
              <a:buSzPts val="1400"/>
              <a:buFont typeface="Arial"/>
              <a:buNone/>
              <a:defRPr sz="3273">
                <a:solidFill>
                  <a:schemeClr val="dk1"/>
                </a:solidFill>
              </a:defRPr>
            </a:lvl5pPr>
            <a:lvl6pPr lvl="5" indent="0">
              <a:spcBef>
                <a:spcPts val="0"/>
              </a:spcBef>
              <a:spcAft>
                <a:spcPts val="0"/>
              </a:spcAft>
              <a:buClr>
                <a:schemeClr val="dk1"/>
              </a:buClr>
              <a:buSzPts val="1400"/>
              <a:buFont typeface="Arial"/>
              <a:buNone/>
              <a:defRPr sz="3273">
                <a:solidFill>
                  <a:schemeClr val="dk1"/>
                </a:solidFill>
              </a:defRPr>
            </a:lvl6pPr>
            <a:lvl7pPr lvl="6" indent="0">
              <a:spcBef>
                <a:spcPts val="0"/>
              </a:spcBef>
              <a:spcAft>
                <a:spcPts val="0"/>
              </a:spcAft>
              <a:buClr>
                <a:schemeClr val="dk1"/>
              </a:buClr>
              <a:buSzPts val="1400"/>
              <a:buFont typeface="Arial"/>
              <a:buNone/>
              <a:defRPr sz="3273">
                <a:solidFill>
                  <a:schemeClr val="dk1"/>
                </a:solidFill>
              </a:defRPr>
            </a:lvl7pPr>
            <a:lvl8pPr lvl="7" indent="0">
              <a:spcBef>
                <a:spcPts val="0"/>
              </a:spcBef>
              <a:spcAft>
                <a:spcPts val="0"/>
              </a:spcAft>
              <a:buClr>
                <a:schemeClr val="dk1"/>
              </a:buClr>
              <a:buSzPts val="1400"/>
              <a:buFont typeface="Arial"/>
              <a:buNone/>
              <a:defRPr sz="3273">
                <a:solidFill>
                  <a:schemeClr val="dk1"/>
                </a:solidFill>
              </a:defRPr>
            </a:lvl8pPr>
            <a:lvl9pPr lvl="8" indent="0">
              <a:spcBef>
                <a:spcPts val="0"/>
              </a:spcBef>
              <a:spcAft>
                <a:spcPts val="0"/>
              </a:spcAft>
              <a:buClr>
                <a:schemeClr val="dk1"/>
              </a:buClr>
              <a:buSzPts val="1400"/>
              <a:buFont typeface="Arial"/>
              <a:buNone/>
              <a:defRPr sz="3273">
                <a:solidFill>
                  <a:schemeClr val="dk1"/>
                </a:solidFill>
              </a:defRPr>
            </a:lvl9pPr>
          </a:lstStyle>
          <a:p>
            <a:endParaRPr/>
          </a:p>
        </p:txBody>
      </p:sp>
      <p:sp>
        <p:nvSpPr>
          <p:cNvPr id="73" name="Shape 73"/>
          <p:cNvSpPr txBox="1">
            <a:spLocks noGrp="1"/>
          </p:cNvSpPr>
          <p:nvPr>
            <p:ph type="body" idx="1"/>
          </p:nvPr>
        </p:nvSpPr>
        <p:spPr>
          <a:xfrm>
            <a:off x="364354" y="1694565"/>
            <a:ext cx="9959931" cy="5023373"/>
          </a:xfrm>
          <a:prstGeom prst="rect">
            <a:avLst/>
          </a:prstGeom>
          <a:noFill/>
          <a:ln>
            <a:noFill/>
          </a:ln>
        </p:spPr>
        <p:txBody>
          <a:bodyPr spcFirstLastPara="1" lIns="91425" tIns="91425" rIns="91425" bIns="91425"/>
          <a:lstStyle>
            <a:lvl1pPr marL="534421" marR="0" lvl="0" indent="-267211" algn="l" rtl="0">
              <a:lnSpc>
                <a:spcPct val="115000"/>
              </a:lnSpc>
              <a:spcBef>
                <a:spcPts val="0"/>
              </a:spcBef>
              <a:spcAft>
                <a:spcPts val="0"/>
              </a:spcAft>
              <a:buClr>
                <a:schemeClr val="dk2"/>
              </a:buClr>
              <a:buSzPts val="1400"/>
              <a:buFont typeface="Arial"/>
              <a:buNone/>
              <a:defRPr sz="2104" b="0" i="0" u="none" strike="noStrike" cap="none">
                <a:solidFill>
                  <a:schemeClr val="dk2"/>
                </a:solidFill>
                <a:latin typeface="Arial"/>
                <a:ea typeface="Arial"/>
                <a:cs typeface="Arial"/>
                <a:sym typeface="Arial"/>
              </a:defRPr>
            </a:lvl1pPr>
            <a:lvl2pPr marL="1068842" marR="0" lvl="1" indent="-267211" algn="l" rtl="0">
              <a:lnSpc>
                <a:spcPct val="115000"/>
              </a:lnSpc>
              <a:spcBef>
                <a:spcPts val="1870"/>
              </a:spcBef>
              <a:spcAft>
                <a:spcPts val="0"/>
              </a:spcAft>
              <a:buClr>
                <a:schemeClr val="dk2"/>
              </a:buClr>
              <a:buSzPts val="1400"/>
              <a:buFont typeface="Arial"/>
              <a:buNone/>
              <a:defRPr sz="1636" b="0" i="0" u="none" strike="noStrike" cap="none">
                <a:solidFill>
                  <a:schemeClr val="dk2"/>
                </a:solidFill>
                <a:latin typeface="Arial"/>
                <a:ea typeface="Arial"/>
                <a:cs typeface="Arial"/>
                <a:sym typeface="Arial"/>
              </a:defRPr>
            </a:lvl2pPr>
            <a:lvl3pPr marL="1603263" marR="0" lvl="2" indent="-267211" algn="l" rtl="0">
              <a:lnSpc>
                <a:spcPct val="115000"/>
              </a:lnSpc>
              <a:spcBef>
                <a:spcPts val="1870"/>
              </a:spcBef>
              <a:spcAft>
                <a:spcPts val="0"/>
              </a:spcAft>
              <a:buClr>
                <a:schemeClr val="dk2"/>
              </a:buClr>
              <a:buSzPts val="1400"/>
              <a:buFont typeface="Arial"/>
              <a:buNone/>
              <a:defRPr sz="1636" b="0" i="0" u="none" strike="noStrike" cap="none">
                <a:solidFill>
                  <a:schemeClr val="dk2"/>
                </a:solidFill>
                <a:latin typeface="Arial"/>
                <a:ea typeface="Arial"/>
                <a:cs typeface="Arial"/>
                <a:sym typeface="Arial"/>
              </a:defRPr>
            </a:lvl3pPr>
            <a:lvl4pPr marL="2137684" marR="0" lvl="3" indent="-267211" algn="l" rtl="0">
              <a:lnSpc>
                <a:spcPct val="115000"/>
              </a:lnSpc>
              <a:spcBef>
                <a:spcPts val="1870"/>
              </a:spcBef>
              <a:spcAft>
                <a:spcPts val="0"/>
              </a:spcAft>
              <a:buClr>
                <a:schemeClr val="dk2"/>
              </a:buClr>
              <a:buSzPts val="1400"/>
              <a:buFont typeface="Arial"/>
              <a:buNone/>
              <a:defRPr sz="1636" b="0" i="0" u="none" strike="noStrike" cap="none">
                <a:solidFill>
                  <a:schemeClr val="dk2"/>
                </a:solidFill>
                <a:latin typeface="Arial"/>
                <a:ea typeface="Arial"/>
                <a:cs typeface="Arial"/>
                <a:sym typeface="Arial"/>
              </a:defRPr>
            </a:lvl4pPr>
            <a:lvl5pPr marL="2672105" marR="0" lvl="4" indent="-267211" algn="l" rtl="0">
              <a:lnSpc>
                <a:spcPct val="115000"/>
              </a:lnSpc>
              <a:spcBef>
                <a:spcPts val="1870"/>
              </a:spcBef>
              <a:spcAft>
                <a:spcPts val="0"/>
              </a:spcAft>
              <a:buClr>
                <a:schemeClr val="dk2"/>
              </a:buClr>
              <a:buSzPts val="1400"/>
              <a:buFont typeface="Arial"/>
              <a:buNone/>
              <a:defRPr sz="1636" b="0" i="0" u="none" strike="noStrike" cap="none">
                <a:solidFill>
                  <a:schemeClr val="dk2"/>
                </a:solidFill>
                <a:latin typeface="Arial"/>
                <a:ea typeface="Arial"/>
                <a:cs typeface="Arial"/>
                <a:sym typeface="Arial"/>
              </a:defRPr>
            </a:lvl5pPr>
            <a:lvl6pPr marL="3206526" marR="0" lvl="5" indent="-267211" algn="l" rtl="0">
              <a:lnSpc>
                <a:spcPct val="115000"/>
              </a:lnSpc>
              <a:spcBef>
                <a:spcPts val="1870"/>
              </a:spcBef>
              <a:spcAft>
                <a:spcPts val="0"/>
              </a:spcAft>
              <a:buClr>
                <a:schemeClr val="dk2"/>
              </a:buClr>
              <a:buSzPts val="1400"/>
              <a:buFont typeface="Arial"/>
              <a:buNone/>
              <a:defRPr sz="1636" b="0" i="0" u="none" strike="noStrike" cap="none">
                <a:solidFill>
                  <a:schemeClr val="dk2"/>
                </a:solidFill>
                <a:latin typeface="Arial"/>
                <a:ea typeface="Arial"/>
                <a:cs typeface="Arial"/>
                <a:sym typeface="Arial"/>
              </a:defRPr>
            </a:lvl6pPr>
            <a:lvl7pPr marL="3740948" marR="0" lvl="6" indent="-267211" algn="l" rtl="0">
              <a:lnSpc>
                <a:spcPct val="115000"/>
              </a:lnSpc>
              <a:spcBef>
                <a:spcPts val="1870"/>
              </a:spcBef>
              <a:spcAft>
                <a:spcPts val="0"/>
              </a:spcAft>
              <a:buClr>
                <a:schemeClr val="dk2"/>
              </a:buClr>
              <a:buSzPts val="1400"/>
              <a:buFont typeface="Arial"/>
              <a:buNone/>
              <a:defRPr sz="1636" b="0" i="0" u="none" strike="noStrike" cap="none">
                <a:solidFill>
                  <a:schemeClr val="dk2"/>
                </a:solidFill>
                <a:latin typeface="Arial"/>
                <a:ea typeface="Arial"/>
                <a:cs typeface="Arial"/>
                <a:sym typeface="Arial"/>
              </a:defRPr>
            </a:lvl7pPr>
            <a:lvl8pPr marL="4275369" marR="0" lvl="7" indent="-267211" algn="l" rtl="0">
              <a:lnSpc>
                <a:spcPct val="115000"/>
              </a:lnSpc>
              <a:spcBef>
                <a:spcPts val="1870"/>
              </a:spcBef>
              <a:spcAft>
                <a:spcPts val="0"/>
              </a:spcAft>
              <a:buClr>
                <a:schemeClr val="dk2"/>
              </a:buClr>
              <a:buSzPts val="1400"/>
              <a:buFont typeface="Arial"/>
              <a:buNone/>
              <a:defRPr sz="1636" b="0" i="0" u="none" strike="noStrike" cap="none">
                <a:solidFill>
                  <a:schemeClr val="dk2"/>
                </a:solidFill>
                <a:latin typeface="Arial"/>
                <a:ea typeface="Arial"/>
                <a:cs typeface="Arial"/>
                <a:sym typeface="Arial"/>
              </a:defRPr>
            </a:lvl8pPr>
            <a:lvl9pPr marL="4809790" marR="0" lvl="8" indent="-267211" algn="l" rtl="0">
              <a:lnSpc>
                <a:spcPct val="115000"/>
              </a:lnSpc>
              <a:spcBef>
                <a:spcPts val="1870"/>
              </a:spcBef>
              <a:spcAft>
                <a:spcPts val="1870"/>
              </a:spcAft>
              <a:buClr>
                <a:schemeClr val="dk2"/>
              </a:buClr>
              <a:buSzPts val="1400"/>
              <a:buFont typeface="Arial"/>
              <a:buNone/>
              <a:defRPr sz="1636" b="0" i="0" u="none" strike="noStrike" cap="none">
                <a:solidFill>
                  <a:schemeClr val="dk2"/>
                </a:solidFill>
                <a:latin typeface="Arial"/>
                <a:ea typeface="Arial"/>
                <a:cs typeface="Arial"/>
                <a:sym typeface="Arial"/>
              </a:defRPr>
            </a:lvl9pPr>
          </a:lstStyle>
          <a:p>
            <a:endParaRPr/>
          </a:p>
        </p:txBody>
      </p:sp>
      <p:sp>
        <p:nvSpPr>
          <p:cNvPr id="4" name="Shape 74">
            <a:extLst>
              <a:ext uri="{FF2B5EF4-FFF2-40B4-BE49-F238E27FC236}">
                <a16:creationId xmlns:a16="http://schemas.microsoft.com/office/drawing/2014/main" id="{6B2B8D75-F2EA-A147-9092-54678E619354}"/>
              </a:ext>
            </a:extLst>
          </p:cNvPr>
          <p:cNvSpPr txBox="1">
            <a:spLocks noGrp="1"/>
          </p:cNvSpPr>
          <p:nvPr>
            <p:ph type="sldNum" idx="10"/>
          </p:nvPr>
        </p:nvSpPr>
        <p:spPr>
          <a:xfrm>
            <a:off x="9904413" y="6856413"/>
            <a:ext cx="641350" cy="579437"/>
          </a:xfrm>
        </p:spPr>
        <p:txBody>
          <a:bodyPr spcFirstLastPara="1" wrap="square" lIns="91425" tIns="91425" rIns="91425" bIns="91425" anchorCtr="0">
            <a:noAutofit/>
          </a:bodyPr>
          <a:lstStyle>
            <a:lvl1pPr marL="0" marR="0" lvl="0" indent="0" algn="l" rtl="0">
              <a:lnSpc>
                <a:spcPct val="100000"/>
              </a:lnSpc>
              <a:spcBef>
                <a:spcPts val="0"/>
              </a:spcBef>
              <a:spcAft>
                <a:spcPts val="0"/>
              </a:spcAft>
              <a:buClr>
                <a:srgbClr val="000000"/>
              </a:buClr>
              <a:buFont typeface="Arial"/>
              <a:buNone/>
              <a:defRPr sz="1636"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Font typeface="Arial"/>
              <a:buNone/>
              <a:defRPr sz="1636"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Clr>
                <a:srgbClr val="000000"/>
              </a:buClr>
              <a:buFont typeface="Arial"/>
              <a:buNone/>
              <a:defRPr sz="1636"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Clr>
                <a:srgbClr val="000000"/>
              </a:buClr>
              <a:buFont typeface="Arial"/>
              <a:buNone/>
              <a:defRPr sz="1636"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Clr>
                <a:srgbClr val="000000"/>
              </a:buClr>
              <a:buFont typeface="Arial"/>
              <a:buNone/>
              <a:defRPr sz="1636"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Clr>
                <a:srgbClr val="000000"/>
              </a:buClr>
              <a:buFont typeface="Arial"/>
              <a:buNone/>
              <a:defRPr sz="1636"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Clr>
                <a:srgbClr val="000000"/>
              </a:buClr>
              <a:buFont typeface="Arial"/>
              <a:buNone/>
              <a:defRPr sz="1636"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Clr>
                <a:srgbClr val="000000"/>
              </a:buClr>
              <a:buFont typeface="Arial"/>
              <a:buNone/>
              <a:defRPr sz="1636"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Clr>
                <a:srgbClr val="000000"/>
              </a:buClr>
              <a:buFont typeface="Arial"/>
              <a:buNone/>
              <a:defRPr sz="1636" b="0" i="0" u="none" strike="noStrike" cap="none">
                <a:solidFill>
                  <a:srgbClr val="000000"/>
                </a:solidFill>
                <a:latin typeface="Arial"/>
                <a:ea typeface="Arial"/>
                <a:cs typeface="Arial"/>
                <a:sym typeface="Arial"/>
              </a:defRPr>
            </a:lvl9pPr>
          </a:lstStyle>
          <a:p>
            <a:pPr>
              <a:defRPr/>
            </a:pPr>
            <a:fld id="{597EC3E6-7F95-B142-B0AD-589C5896B177}" type="slidenum">
              <a:rPr lang="en"/>
              <a:pPr>
                <a:defRPr/>
              </a:pPr>
              <a:t>‹#›</a:t>
            </a:fld>
            <a:endParaRPr lang="en"/>
          </a:p>
        </p:txBody>
      </p:sp>
    </p:spTree>
    <p:extLst>
      <p:ext uri="{BB962C8B-B14F-4D97-AF65-F5344CB8AC3E}">
        <p14:creationId xmlns:p14="http://schemas.microsoft.com/office/powerpoint/2010/main" val="42094059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Content with Caption">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7AA23B77-7427-5347-B031-5B3CF392E73A}"/>
              </a:ext>
            </a:extLst>
          </p:cNvPr>
          <p:cNvSpPr txBox="1">
            <a:spLocks/>
          </p:cNvSpPr>
          <p:nvPr userDrawn="1"/>
        </p:nvSpPr>
        <p:spPr>
          <a:xfrm>
            <a:off x="5953125" y="3035300"/>
            <a:ext cx="2606675" cy="1309688"/>
          </a:xfrm>
          <a:prstGeom prst="rect">
            <a:avLst/>
          </a:prstGeom>
        </p:spPr>
        <p:txBody>
          <a:bodyPr lIns="104287" tIns="52144" rIns="104287" bIns="52144">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pPr fontAlgn="auto">
              <a:spcAft>
                <a:spcPts val="0"/>
              </a:spcAft>
              <a:defRPr/>
            </a:pPr>
            <a:r>
              <a:rPr lang="en-GB" dirty="0"/>
              <a:t>Information</a:t>
            </a:r>
            <a:endParaRPr lang="en-US" dirty="0"/>
          </a:p>
        </p:txBody>
      </p:sp>
      <p:sp>
        <p:nvSpPr>
          <p:cNvPr id="3" name="Content Placeholder 2"/>
          <p:cNvSpPr>
            <a:spLocks noGrp="1"/>
          </p:cNvSpPr>
          <p:nvPr>
            <p:ph idx="1"/>
          </p:nvPr>
        </p:nvSpPr>
        <p:spPr>
          <a:xfrm>
            <a:off x="1067740" y="2056848"/>
            <a:ext cx="8598115" cy="4124934"/>
          </a:xfrm>
        </p:spPr>
        <p:txBody>
          <a:bodyPr/>
          <a:lstStyle>
            <a:lvl1pPr algn="l">
              <a:defRPr sz="2000" b="0" i="0" baseline="0">
                <a:latin typeface="Arial"/>
                <a:cs typeface="Arial"/>
              </a:defRPr>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endParaRPr lang="en-GB" dirty="0"/>
          </a:p>
        </p:txBody>
      </p:sp>
      <p:sp>
        <p:nvSpPr>
          <p:cNvPr id="12" name="Text Placeholder 11">
            <a:extLst>
              <a:ext uri="{FF2B5EF4-FFF2-40B4-BE49-F238E27FC236}">
                <a16:creationId xmlns:a16="http://schemas.microsoft.com/office/drawing/2014/main" id="{A776FEEB-17D1-D040-A7BE-4C8B68252F08}"/>
              </a:ext>
            </a:extLst>
          </p:cNvPr>
          <p:cNvSpPr>
            <a:spLocks noGrp="1"/>
          </p:cNvSpPr>
          <p:nvPr>
            <p:ph type="body" sz="quarter" idx="13"/>
          </p:nvPr>
        </p:nvSpPr>
        <p:spPr>
          <a:xfrm>
            <a:off x="1888331" y="1062665"/>
            <a:ext cx="6911975" cy="744538"/>
          </a:xfrm>
        </p:spPr>
        <p:txBody>
          <a:bodyPr/>
          <a:lstStyle>
            <a:lvl1pPr algn="ctr">
              <a:defRPr b="1">
                <a:solidFill>
                  <a:srgbClr val="FF0000"/>
                </a:solidFill>
              </a:defRPr>
            </a:lvl1pPr>
          </a:lstStyle>
          <a:p>
            <a:pPr lvl="0"/>
            <a:r>
              <a:rPr lang="en-US" dirty="0"/>
              <a:t>Edit Master text styles</a:t>
            </a:r>
          </a:p>
        </p:txBody>
      </p:sp>
      <p:sp>
        <p:nvSpPr>
          <p:cNvPr id="5" name="Date Placeholder 4">
            <a:extLst>
              <a:ext uri="{FF2B5EF4-FFF2-40B4-BE49-F238E27FC236}">
                <a16:creationId xmlns:a16="http://schemas.microsoft.com/office/drawing/2014/main" id="{0F94CBAE-82B5-BF41-B4F9-65DB23635F29}"/>
              </a:ext>
            </a:extLst>
          </p:cNvPr>
          <p:cNvSpPr>
            <a:spLocks noGrp="1"/>
          </p:cNvSpPr>
          <p:nvPr>
            <p:ph type="dt" sz="half" idx="14"/>
          </p:nvPr>
        </p:nvSpPr>
        <p:spPr/>
        <p:txBody>
          <a:bodyPr/>
          <a:lstStyle>
            <a:lvl1pPr>
              <a:defRPr/>
            </a:lvl1pPr>
          </a:lstStyle>
          <a:p>
            <a:pPr>
              <a:defRPr/>
            </a:pPr>
            <a:fld id="{D2B88D8A-C636-4C4B-94E1-9162D225BB4A}" type="datetimeFigureOut">
              <a:rPr lang="en-US"/>
              <a:pPr>
                <a:defRPr/>
              </a:pPr>
              <a:t>6/14/18</a:t>
            </a:fld>
            <a:endParaRPr lang="en-US"/>
          </a:p>
        </p:txBody>
      </p:sp>
      <p:sp>
        <p:nvSpPr>
          <p:cNvPr id="6" name="Footer Placeholder 5">
            <a:extLst>
              <a:ext uri="{FF2B5EF4-FFF2-40B4-BE49-F238E27FC236}">
                <a16:creationId xmlns:a16="http://schemas.microsoft.com/office/drawing/2014/main" id="{42FB8AB0-F0DB-F742-8CFC-5712FEBBCB58}"/>
              </a:ext>
            </a:extLst>
          </p:cNvPr>
          <p:cNvSpPr>
            <a:spLocks noGrp="1"/>
          </p:cNvSpPr>
          <p:nvPr>
            <p:ph type="ftr" sz="quarter" idx="15"/>
          </p:nvPr>
        </p:nvSpPr>
        <p:spPr/>
        <p:txBody>
          <a:bodyPr/>
          <a:lstStyle>
            <a:lvl1pPr>
              <a:defRPr/>
            </a:lvl1pPr>
          </a:lstStyle>
          <a:p>
            <a:pPr>
              <a:defRPr/>
            </a:pPr>
            <a:endParaRPr lang="en-US"/>
          </a:p>
        </p:txBody>
      </p:sp>
      <p:sp>
        <p:nvSpPr>
          <p:cNvPr id="7" name="Slide Number Placeholder 6">
            <a:extLst>
              <a:ext uri="{FF2B5EF4-FFF2-40B4-BE49-F238E27FC236}">
                <a16:creationId xmlns:a16="http://schemas.microsoft.com/office/drawing/2014/main" id="{967A992D-850E-2949-8742-AE7D4D06446A}"/>
              </a:ext>
            </a:extLst>
          </p:cNvPr>
          <p:cNvSpPr>
            <a:spLocks noGrp="1"/>
          </p:cNvSpPr>
          <p:nvPr>
            <p:ph type="sldNum" sz="quarter" idx="16"/>
          </p:nvPr>
        </p:nvSpPr>
        <p:spPr/>
        <p:txBody>
          <a:bodyPr/>
          <a:lstStyle>
            <a:lvl1pPr>
              <a:defRPr/>
            </a:lvl1pPr>
          </a:lstStyle>
          <a:p>
            <a:pPr>
              <a:defRPr/>
            </a:pPr>
            <a:fld id="{9B945569-3432-6243-86F0-5F021CF4C155}" type="slidenum">
              <a:rPr lang="en-US"/>
              <a:pPr>
                <a:defRPr/>
              </a:pPr>
              <a:t>‹#›</a:t>
            </a:fld>
            <a:endParaRPr lang="en-US"/>
          </a:p>
        </p:txBody>
      </p:sp>
    </p:spTree>
    <p:extLst>
      <p:ext uri="{BB962C8B-B14F-4D97-AF65-F5344CB8AC3E}">
        <p14:creationId xmlns:p14="http://schemas.microsoft.com/office/powerpoint/2010/main" val="19673572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Content with Caption">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BD422D68-EC94-3140-A389-8B1CF8E3FDE2}"/>
              </a:ext>
            </a:extLst>
          </p:cNvPr>
          <p:cNvSpPr txBox="1">
            <a:spLocks/>
          </p:cNvSpPr>
          <p:nvPr userDrawn="1"/>
        </p:nvSpPr>
        <p:spPr>
          <a:xfrm>
            <a:off x="5953125" y="3035300"/>
            <a:ext cx="2606675" cy="1309688"/>
          </a:xfrm>
          <a:prstGeom prst="rect">
            <a:avLst/>
          </a:prstGeom>
        </p:spPr>
        <p:txBody>
          <a:bodyPr lIns="104287" tIns="52144" rIns="104287" bIns="52144">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pPr fontAlgn="auto">
              <a:spcAft>
                <a:spcPts val="0"/>
              </a:spcAft>
              <a:defRPr/>
            </a:pPr>
            <a:r>
              <a:rPr lang="en-GB" dirty="0"/>
              <a:t>Information</a:t>
            </a:r>
            <a:endParaRPr lang="en-US" dirty="0"/>
          </a:p>
        </p:txBody>
      </p:sp>
      <p:sp>
        <p:nvSpPr>
          <p:cNvPr id="5" name="TextBox 4">
            <a:extLst>
              <a:ext uri="{FF2B5EF4-FFF2-40B4-BE49-F238E27FC236}">
                <a16:creationId xmlns:a16="http://schemas.microsoft.com/office/drawing/2014/main" id="{0D4FB96E-DF89-7B49-8F3D-137C3FF390B7}"/>
              </a:ext>
            </a:extLst>
          </p:cNvPr>
          <p:cNvSpPr txBox="1">
            <a:spLocks noChangeArrowheads="1"/>
          </p:cNvSpPr>
          <p:nvPr userDrawn="1"/>
        </p:nvSpPr>
        <p:spPr bwMode="auto">
          <a:xfrm>
            <a:off x="1179513" y="2192338"/>
            <a:ext cx="4922837"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defTabSz="520700" fontAlgn="base">
              <a:spcBef>
                <a:spcPct val="0"/>
              </a:spcBef>
              <a:spcAft>
                <a:spcPct val="0"/>
              </a:spcAft>
              <a:defRPr sz="2100">
                <a:solidFill>
                  <a:schemeClr val="tx1"/>
                </a:solidFill>
                <a:latin typeface="Calibri" panose="020F0502020204030204" pitchFamily="34" charset="0"/>
              </a:defRPr>
            </a:lvl6pPr>
            <a:lvl7pPr marL="2971800" indent="-228600" defTabSz="520700" fontAlgn="base">
              <a:spcBef>
                <a:spcPct val="0"/>
              </a:spcBef>
              <a:spcAft>
                <a:spcPct val="0"/>
              </a:spcAft>
              <a:defRPr sz="2100">
                <a:solidFill>
                  <a:schemeClr val="tx1"/>
                </a:solidFill>
                <a:latin typeface="Calibri" panose="020F0502020204030204" pitchFamily="34" charset="0"/>
              </a:defRPr>
            </a:lvl7pPr>
            <a:lvl8pPr marL="3429000" indent="-228600" defTabSz="520700" fontAlgn="base">
              <a:spcBef>
                <a:spcPct val="0"/>
              </a:spcBef>
              <a:spcAft>
                <a:spcPct val="0"/>
              </a:spcAft>
              <a:defRPr sz="2100">
                <a:solidFill>
                  <a:schemeClr val="tx1"/>
                </a:solidFill>
                <a:latin typeface="Calibri" panose="020F0502020204030204" pitchFamily="34" charset="0"/>
              </a:defRPr>
            </a:lvl8pPr>
            <a:lvl9pPr marL="3886200" indent="-228600" defTabSz="520700" fontAlgn="base">
              <a:spcBef>
                <a:spcPct val="0"/>
              </a:spcBef>
              <a:spcAft>
                <a:spcPct val="0"/>
              </a:spcAft>
              <a:defRPr sz="2100">
                <a:solidFill>
                  <a:schemeClr val="tx1"/>
                </a:solidFill>
                <a:latin typeface="Calibri" panose="020F0502020204030204" pitchFamily="34" charset="0"/>
              </a:defRPr>
            </a:lvl9pPr>
          </a:lstStyle>
          <a:p>
            <a:pPr eaLnBrk="1" hangingPunct="1">
              <a:defRPr/>
            </a:pPr>
            <a:r>
              <a:rPr lang="en-US" altLang="en-US" sz="4400" b="1">
                <a:solidFill>
                  <a:srgbClr val="FF0000"/>
                </a:solidFill>
                <a:latin typeface="Arial" panose="020B0604020202020204" pitchFamily="34" charset="0"/>
                <a:cs typeface="Arial" panose="020B0604020202020204" pitchFamily="34" charset="0"/>
              </a:rPr>
              <a:t>THANK YOU</a:t>
            </a:r>
          </a:p>
        </p:txBody>
      </p:sp>
      <p:sp>
        <p:nvSpPr>
          <p:cNvPr id="3" name="Content Placeholder 2"/>
          <p:cNvSpPr>
            <a:spLocks noGrp="1"/>
          </p:cNvSpPr>
          <p:nvPr>
            <p:ph idx="1"/>
          </p:nvPr>
        </p:nvSpPr>
        <p:spPr>
          <a:xfrm>
            <a:off x="6294045" y="4788077"/>
            <a:ext cx="3371810" cy="1663462"/>
          </a:xfrm>
        </p:spPr>
        <p:txBody>
          <a:bodyPr>
            <a:normAutofit/>
          </a:bodyPr>
          <a:lstStyle>
            <a:lvl1pPr algn="l">
              <a:defRPr lang="en-GB" sz="2400" b="0" i="0" u="none" strike="noStrike" baseline="0" smtClean="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endParaRPr lang="en-GB" dirty="0"/>
          </a:p>
        </p:txBody>
      </p:sp>
      <p:sp>
        <p:nvSpPr>
          <p:cNvPr id="6" name="Date Placeholder 4">
            <a:extLst>
              <a:ext uri="{FF2B5EF4-FFF2-40B4-BE49-F238E27FC236}">
                <a16:creationId xmlns:a16="http://schemas.microsoft.com/office/drawing/2014/main" id="{B5FCBF28-B7FA-B244-85AD-6D2B87A75132}"/>
              </a:ext>
            </a:extLst>
          </p:cNvPr>
          <p:cNvSpPr>
            <a:spLocks noGrp="1"/>
          </p:cNvSpPr>
          <p:nvPr>
            <p:ph type="dt" sz="half" idx="10"/>
          </p:nvPr>
        </p:nvSpPr>
        <p:spPr/>
        <p:txBody>
          <a:bodyPr/>
          <a:lstStyle>
            <a:lvl1pPr>
              <a:defRPr/>
            </a:lvl1pPr>
          </a:lstStyle>
          <a:p>
            <a:pPr>
              <a:defRPr/>
            </a:pPr>
            <a:fld id="{44582E86-ACD0-364A-B84E-95E9B6D2FB15}" type="datetimeFigureOut">
              <a:rPr lang="en-US"/>
              <a:pPr>
                <a:defRPr/>
              </a:pPr>
              <a:t>6/14/18</a:t>
            </a:fld>
            <a:endParaRPr lang="en-US"/>
          </a:p>
        </p:txBody>
      </p:sp>
      <p:sp>
        <p:nvSpPr>
          <p:cNvPr id="7" name="Footer Placeholder 5">
            <a:extLst>
              <a:ext uri="{FF2B5EF4-FFF2-40B4-BE49-F238E27FC236}">
                <a16:creationId xmlns:a16="http://schemas.microsoft.com/office/drawing/2014/main" id="{7B975DCA-D7F9-A14F-A6C3-871C0A62ECDD}"/>
              </a:ext>
            </a:extLst>
          </p:cNvPr>
          <p:cNvSpPr>
            <a:spLocks noGrp="1"/>
          </p:cNvSpPr>
          <p:nvPr>
            <p:ph type="ftr" sz="quarter" idx="11"/>
          </p:nvPr>
        </p:nvSpPr>
        <p:spPr/>
        <p:txBody>
          <a:bodyPr/>
          <a:lstStyle>
            <a:lvl1pPr>
              <a:defRPr/>
            </a:lvl1pPr>
          </a:lstStyle>
          <a:p>
            <a:pPr>
              <a:defRPr/>
            </a:pPr>
            <a:endParaRPr lang="en-US"/>
          </a:p>
        </p:txBody>
      </p:sp>
      <p:sp>
        <p:nvSpPr>
          <p:cNvPr id="8" name="Slide Number Placeholder 6">
            <a:extLst>
              <a:ext uri="{FF2B5EF4-FFF2-40B4-BE49-F238E27FC236}">
                <a16:creationId xmlns:a16="http://schemas.microsoft.com/office/drawing/2014/main" id="{A3AC7FAF-D614-8146-AC95-306AE437E6CC}"/>
              </a:ext>
            </a:extLst>
          </p:cNvPr>
          <p:cNvSpPr>
            <a:spLocks noGrp="1"/>
          </p:cNvSpPr>
          <p:nvPr>
            <p:ph type="sldNum" sz="quarter" idx="12"/>
          </p:nvPr>
        </p:nvSpPr>
        <p:spPr/>
        <p:txBody>
          <a:bodyPr/>
          <a:lstStyle>
            <a:lvl1pPr>
              <a:defRPr/>
            </a:lvl1pPr>
          </a:lstStyle>
          <a:p>
            <a:pPr>
              <a:defRPr/>
            </a:pPr>
            <a:fld id="{8DC1B86C-D7CB-4E46-9095-71EF56CB3491}" type="slidenum">
              <a:rPr lang="en-US"/>
              <a:pPr>
                <a:defRPr/>
              </a:pPr>
              <a:t>‹#›</a:t>
            </a:fld>
            <a:endParaRPr lang="en-US"/>
          </a:p>
        </p:txBody>
      </p:sp>
    </p:spTree>
    <p:extLst>
      <p:ext uri="{BB962C8B-B14F-4D97-AF65-F5344CB8AC3E}">
        <p14:creationId xmlns:p14="http://schemas.microsoft.com/office/powerpoint/2010/main" val="14288032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7349B807-5C02-7540-8777-194AFF8A60CE}"/>
              </a:ext>
            </a:extLst>
          </p:cNvPr>
          <p:cNvSpPr>
            <a:spLocks noGrp="1"/>
          </p:cNvSpPr>
          <p:nvPr>
            <p:ph type="dt" sz="half" idx="10"/>
          </p:nvPr>
        </p:nvSpPr>
        <p:spPr/>
        <p:txBody>
          <a:bodyPr/>
          <a:lstStyle>
            <a:lvl1pPr>
              <a:defRPr/>
            </a:lvl1pPr>
          </a:lstStyle>
          <a:p>
            <a:pPr>
              <a:defRPr/>
            </a:pPr>
            <a:fld id="{818F615E-5C28-7C47-862E-7659C967D8C6}" type="datetimeFigureOut">
              <a:rPr lang="en-US"/>
              <a:pPr>
                <a:defRPr/>
              </a:pPr>
              <a:t>6/14/18</a:t>
            </a:fld>
            <a:endParaRPr lang="en-US" dirty="0"/>
          </a:p>
        </p:txBody>
      </p:sp>
      <p:sp>
        <p:nvSpPr>
          <p:cNvPr id="3" name="Footer Placeholder 4">
            <a:extLst>
              <a:ext uri="{FF2B5EF4-FFF2-40B4-BE49-F238E27FC236}">
                <a16:creationId xmlns:a16="http://schemas.microsoft.com/office/drawing/2014/main" id="{5582BC26-9CA5-4449-A125-A7631C078A71}"/>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F38FBFDD-AE9E-1A44-B749-054FA156D819}"/>
              </a:ext>
            </a:extLst>
          </p:cNvPr>
          <p:cNvSpPr>
            <a:spLocks noGrp="1"/>
          </p:cNvSpPr>
          <p:nvPr>
            <p:ph type="sldNum" sz="quarter" idx="12"/>
          </p:nvPr>
        </p:nvSpPr>
        <p:spPr/>
        <p:txBody>
          <a:bodyPr/>
          <a:lstStyle>
            <a:lvl1pPr>
              <a:defRPr/>
            </a:lvl1pPr>
          </a:lstStyle>
          <a:p>
            <a:pPr>
              <a:defRPr/>
            </a:pPr>
            <a:fld id="{AF8307C8-C134-B749-A3D0-8752C441401B}" type="slidenum">
              <a:rPr lang="en-US"/>
              <a:pPr>
                <a:defRPr/>
              </a:pPr>
              <a:t>‹#›</a:t>
            </a:fld>
            <a:endParaRPr lang="en-US"/>
          </a:p>
        </p:txBody>
      </p:sp>
    </p:spTree>
    <p:extLst>
      <p:ext uri="{BB962C8B-B14F-4D97-AF65-F5344CB8AC3E}">
        <p14:creationId xmlns:p14="http://schemas.microsoft.com/office/powerpoint/2010/main" val="25028995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72896F29-FD3B-1A4A-8A94-E107EEAD8171}"/>
              </a:ext>
            </a:extLst>
          </p:cNvPr>
          <p:cNvSpPr txBox="1">
            <a:spLocks/>
          </p:cNvSpPr>
          <p:nvPr userDrawn="1"/>
        </p:nvSpPr>
        <p:spPr>
          <a:xfrm>
            <a:off x="5953125" y="3035300"/>
            <a:ext cx="2606675" cy="1309688"/>
          </a:xfrm>
          <a:prstGeom prst="rect">
            <a:avLst/>
          </a:prstGeom>
        </p:spPr>
        <p:txBody>
          <a:bodyPr lIns="104287" tIns="52144" rIns="104287" bIns="52144">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pPr fontAlgn="auto">
              <a:spcAft>
                <a:spcPts val="0"/>
              </a:spcAft>
              <a:defRPr/>
            </a:pPr>
            <a:r>
              <a:rPr lang="en-GB" dirty="0"/>
              <a:t>Information</a:t>
            </a:r>
            <a:endParaRPr lang="en-US" dirty="0"/>
          </a:p>
        </p:txBody>
      </p:sp>
      <p:sp>
        <p:nvSpPr>
          <p:cNvPr id="2" name="Title 1"/>
          <p:cNvSpPr>
            <a:spLocks noGrp="1"/>
          </p:cNvSpPr>
          <p:nvPr>
            <p:ph type="ctrTitle"/>
          </p:nvPr>
        </p:nvSpPr>
        <p:spPr>
          <a:xfrm>
            <a:off x="1071393" y="1079003"/>
            <a:ext cx="8583223" cy="651896"/>
          </a:xfrm>
        </p:spPr>
        <p:txBody>
          <a:bodyPr/>
          <a:lstStyle>
            <a:lvl1pPr algn="ctr">
              <a:defRPr lang="en-GB" sz="3200" b="1" i="1" u="none" strike="noStrike" baseline="30000" smtClean="0"/>
            </a:lvl1pPr>
          </a:lstStyle>
          <a:p>
            <a:r>
              <a:rPr lang="en-US"/>
              <a:t>Click to edit Master title style</a:t>
            </a:r>
            <a:endParaRPr lang="en-GB" dirty="0"/>
          </a:p>
        </p:txBody>
      </p:sp>
      <p:sp>
        <p:nvSpPr>
          <p:cNvPr id="3" name="Subtitle 2"/>
          <p:cNvSpPr>
            <a:spLocks noGrp="1"/>
          </p:cNvSpPr>
          <p:nvPr>
            <p:ph type="subTitle" idx="1"/>
          </p:nvPr>
        </p:nvSpPr>
        <p:spPr>
          <a:xfrm>
            <a:off x="2373396" y="3034694"/>
            <a:ext cx="2605621" cy="1157679"/>
          </a:xfrm>
        </p:spPr>
        <p:txBody>
          <a:bodyPr/>
          <a:lstStyle>
            <a:lvl1pPr marL="0" indent="0" algn="ctr">
              <a:buNone/>
              <a:defRPr b="0" cap="none" spc="0">
                <a:ln>
                  <a:noFill/>
                </a:ln>
                <a:solidFill>
                  <a:schemeClr val="bg1"/>
                </a:solidFill>
                <a:effectLst/>
              </a:defRPr>
            </a:lvl1pPr>
            <a:lvl2pPr marL="521437" indent="0" algn="ctr">
              <a:buNone/>
              <a:defRPr>
                <a:solidFill>
                  <a:schemeClr val="tx1">
                    <a:tint val="75000"/>
                  </a:schemeClr>
                </a:solidFill>
              </a:defRPr>
            </a:lvl2pPr>
            <a:lvl3pPr marL="1042873" indent="0" algn="ctr">
              <a:buNone/>
              <a:defRPr>
                <a:solidFill>
                  <a:schemeClr val="tx1">
                    <a:tint val="75000"/>
                  </a:schemeClr>
                </a:solidFill>
              </a:defRPr>
            </a:lvl3pPr>
            <a:lvl4pPr marL="1564310" indent="0" algn="ctr">
              <a:buNone/>
              <a:defRPr>
                <a:solidFill>
                  <a:schemeClr val="tx1">
                    <a:tint val="75000"/>
                  </a:schemeClr>
                </a:solidFill>
              </a:defRPr>
            </a:lvl4pPr>
            <a:lvl5pPr marL="2085746" indent="0" algn="ctr">
              <a:buNone/>
              <a:defRPr>
                <a:solidFill>
                  <a:schemeClr val="tx1">
                    <a:tint val="75000"/>
                  </a:schemeClr>
                </a:solidFill>
              </a:defRPr>
            </a:lvl5pPr>
            <a:lvl6pPr marL="2607183" indent="0" algn="ctr">
              <a:buNone/>
              <a:defRPr>
                <a:solidFill>
                  <a:schemeClr val="tx1">
                    <a:tint val="75000"/>
                  </a:schemeClr>
                </a:solidFill>
              </a:defRPr>
            </a:lvl6pPr>
            <a:lvl7pPr marL="3128620" indent="0" algn="ctr">
              <a:buNone/>
              <a:defRPr>
                <a:solidFill>
                  <a:schemeClr val="tx1">
                    <a:tint val="75000"/>
                  </a:schemeClr>
                </a:solidFill>
              </a:defRPr>
            </a:lvl7pPr>
            <a:lvl8pPr marL="3650056" indent="0" algn="ctr">
              <a:buNone/>
              <a:defRPr>
                <a:solidFill>
                  <a:schemeClr val="tx1">
                    <a:tint val="75000"/>
                  </a:schemeClr>
                </a:solidFill>
              </a:defRPr>
            </a:lvl8pPr>
            <a:lvl9pPr marL="4171493" indent="0" algn="ctr">
              <a:buNone/>
              <a:defRPr>
                <a:solidFill>
                  <a:schemeClr val="tx1">
                    <a:tint val="75000"/>
                  </a:schemeClr>
                </a:solidFill>
              </a:defRPr>
            </a:lvl9pPr>
          </a:lstStyle>
          <a:p>
            <a:r>
              <a:rPr lang="en-US"/>
              <a:t>Click to edit Master subtitle style</a:t>
            </a:r>
            <a:endParaRPr lang="en-US" dirty="0"/>
          </a:p>
        </p:txBody>
      </p:sp>
      <p:sp>
        <p:nvSpPr>
          <p:cNvPr id="5" name="Date Placeholder 3">
            <a:extLst>
              <a:ext uri="{FF2B5EF4-FFF2-40B4-BE49-F238E27FC236}">
                <a16:creationId xmlns:a16="http://schemas.microsoft.com/office/drawing/2014/main" id="{59EF6E20-41E3-A54D-9552-27C0AE41AF8A}"/>
              </a:ext>
            </a:extLst>
          </p:cNvPr>
          <p:cNvSpPr>
            <a:spLocks noGrp="1"/>
          </p:cNvSpPr>
          <p:nvPr>
            <p:ph type="dt" sz="half" idx="10"/>
          </p:nvPr>
        </p:nvSpPr>
        <p:spPr/>
        <p:txBody>
          <a:bodyPr/>
          <a:lstStyle>
            <a:lvl1pPr>
              <a:defRPr/>
            </a:lvl1pPr>
          </a:lstStyle>
          <a:p>
            <a:pPr>
              <a:defRPr/>
            </a:pPr>
            <a:fld id="{91E49D7F-C11B-5F4E-BF73-FD2ED7886236}" type="datetimeFigureOut">
              <a:rPr lang="en-US"/>
              <a:pPr>
                <a:defRPr/>
              </a:pPr>
              <a:t>6/14/18</a:t>
            </a:fld>
            <a:endParaRPr lang="en-US"/>
          </a:p>
        </p:txBody>
      </p:sp>
      <p:sp>
        <p:nvSpPr>
          <p:cNvPr id="6" name="Footer Placeholder 4">
            <a:extLst>
              <a:ext uri="{FF2B5EF4-FFF2-40B4-BE49-F238E27FC236}">
                <a16:creationId xmlns:a16="http://schemas.microsoft.com/office/drawing/2014/main" id="{F9BB059C-1D5F-C140-B8BB-2AD240587DD8}"/>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C940ADDA-924F-AA44-AA75-E5E3C67DDECB}"/>
              </a:ext>
            </a:extLst>
          </p:cNvPr>
          <p:cNvSpPr>
            <a:spLocks noGrp="1"/>
          </p:cNvSpPr>
          <p:nvPr>
            <p:ph type="sldNum" sz="quarter" idx="12"/>
          </p:nvPr>
        </p:nvSpPr>
        <p:spPr/>
        <p:txBody>
          <a:bodyPr/>
          <a:lstStyle>
            <a:lvl1pPr>
              <a:defRPr/>
            </a:lvl1pPr>
          </a:lstStyle>
          <a:p>
            <a:pPr>
              <a:defRPr/>
            </a:pPr>
            <a:fld id="{2B6C2F3C-646F-1E44-AAF8-B5A8675EAACE}" type="slidenum">
              <a:rPr lang="en-US"/>
              <a:pPr>
                <a:defRPr/>
              </a:pPr>
              <a:t>‹#›</a:t>
            </a:fld>
            <a:endParaRPr lang="en-US"/>
          </a:p>
        </p:txBody>
      </p:sp>
    </p:spTree>
    <p:extLst>
      <p:ext uri="{BB962C8B-B14F-4D97-AF65-F5344CB8AC3E}">
        <p14:creationId xmlns:p14="http://schemas.microsoft.com/office/powerpoint/2010/main" val="29536744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4BD951B8-841E-0248-9F65-1FB58858A90F}"/>
              </a:ext>
            </a:extLst>
          </p:cNvPr>
          <p:cNvSpPr txBox="1">
            <a:spLocks/>
          </p:cNvSpPr>
          <p:nvPr userDrawn="1"/>
        </p:nvSpPr>
        <p:spPr>
          <a:xfrm>
            <a:off x="5953125" y="3035300"/>
            <a:ext cx="2606675" cy="1309688"/>
          </a:xfrm>
          <a:prstGeom prst="rect">
            <a:avLst/>
          </a:prstGeom>
        </p:spPr>
        <p:txBody>
          <a:bodyPr lIns="104287" tIns="52144" rIns="104287" bIns="52144">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pPr fontAlgn="auto">
              <a:spcAft>
                <a:spcPts val="0"/>
              </a:spcAft>
              <a:defRPr/>
            </a:pPr>
            <a:r>
              <a:rPr lang="en-GB" dirty="0"/>
              <a:t>Information</a:t>
            </a:r>
            <a:endParaRPr lang="en-US" dirty="0"/>
          </a:p>
        </p:txBody>
      </p:sp>
      <p:sp>
        <p:nvSpPr>
          <p:cNvPr id="2" name="Title 1"/>
          <p:cNvSpPr>
            <a:spLocks noGrp="1"/>
          </p:cNvSpPr>
          <p:nvPr>
            <p:ph type="ctrTitle"/>
          </p:nvPr>
        </p:nvSpPr>
        <p:spPr>
          <a:xfrm>
            <a:off x="1071393" y="1079003"/>
            <a:ext cx="8583223" cy="651896"/>
          </a:xfrm>
        </p:spPr>
        <p:txBody>
          <a:bodyPr/>
          <a:lstStyle>
            <a:lvl1pPr algn="ctr">
              <a:defRPr lang="en-GB" sz="3200" b="1" i="1" u="none" strike="noStrike" baseline="30000" smtClean="0"/>
            </a:lvl1pPr>
          </a:lstStyle>
          <a:p>
            <a:r>
              <a:rPr lang="en-US"/>
              <a:t>Click to edit Master title style</a:t>
            </a:r>
            <a:endParaRPr lang="en-GB" dirty="0"/>
          </a:p>
        </p:txBody>
      </p:sp>
      <p:sp>
        <p:nvSpPr>
          <p:cNvPr id="4" name="Date Placeholder 3">
            <a:extLst>
              <a:ext uri="{FF2B5EF4-FFF2-40B4-BE49-F238E27FC236}">
                <a16:creationId xmlns:a16="http://schemas.microsoft.com/office/drawing/2014/main" id="{BFD97674-8FE3-084A-B32E-E5F357544384}"/>
              </a:ext>
            </a:extLst>
          </p:cNvPr>
          <p:cNvSpPr>
            <a:spLocks noGrp="1"/>
          </p:cNvSpPr>
          <p:nvPr>
            <p:ph type="dt" sz="half" idx="10"/>
          </p:nvPr>
        </p:nvSpPr>
        <p:spPr/>
        <p:txBody>
          <a:bodyPr/>
          <a:lstStyle>
            <a:lvl1pPr>
              <a:defRPr/>
            </a:lvl1pPr>
          </a:lstStyle>
          <a:p>
            <a:pPr>
              <a:defRPr/>
            </a:pPr>
            <a:fld id="{9026F332-0104-FB41-8901-33521D34AF47}" type="datetimeFigureOut">
              <a:rPr lang="en-US"/>
              <a:pPr>
                <a:defRPr/>
              </a:pPr>
              <a:t>6/14/18</a:t>
            </a:fld>
            <a:endParaRPr lang="en-US"/>
          </a:p>
        </p:txBody>
      </p:sp>
      <p:sp>
        <p:nvSpPr>
          <p:cNvPr id="5" name="Footer Placeholder 4">
            <a:extLst>
              <a:ext uri="{FF2B5EF4-FFF2-40B4-BE49-F238E27FC236}">
                <a16:creationId xmlns:a16="http://schemas.microsoft.com/office/drawing/2014/main" id="{4BA5F95A-D6E6-3844-828A-F28ABA70174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3FDA358F-B68B-EE4F-A83B-822833531BD9}"/>
              </a:ext>
            </a:extLst>
          </p:cNvPr>
          <p:cNvSpPr>
            <a:spLocks noGrp="1"/>
          </p:cNvSpPr>
          <p:nvPr>
            <p:ph type="sldNum" sz="quarter" idx="12"/>
          </p:nvPr>
        </p:nvSpPr>
        <p:spPr/>
        <p:txBody>
          <a:bodyPr/>
          <a:lstStyle>
            <a:lvl1pPr>
              <a:defRPr/>
            </a:lvl1pPr>
          </a:lstStyle>
          <a:p>
            <a:pPr>
              <a:defRPr/>
            </a:pPr>
            <a:fld id="{F085108C-1F83-694D-BF23-ADE265A543E3}" type="slidenum">
              <a:rPr lang="en-US"/>
              <a:pPr>
                <a:defRPr/>
              </a:pPr>
              <a:t>‹#›</a:t>
            </a:fld>
            <a:endParaRPr lang="en-US"/>
          </a:p>
        </p:txBody>
      </p:sp>
    </p:spTree>
    <p:extLst>
      <p:ext uri="{BB962C8B-B14F-4D97-AF65-F5344CB8AC3E}">
        <p14:creationId xmlns:p14="http://schemas.microsoft.com/office/powerpoint/2010/main" val="19222684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5361" y="1946734"/>
            <a:ext cx="5531741" cy="550407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335245" y="1946734"/>
            <a:ext cx="5533597" cy="550407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C23B70AF-1C97-014B-85E3-5131828A9E33}"/>
              </a:ext>
            </a:extLst>
          </p:cNvPr>
          <p:cNvSpPr>
            <a:spLocks noGrp="1"/>
          </p:cNvSpPr>
          <p:nvPr>
            <p:ph type="dt" sz="half" idx="10"/>
          </p:nvPr>
        </p:nvSpPr>
        <p:spPr/>
        <p:txBody>
          <a:bodyPr/>
          <a:lstStyle>
            <a:lvl1pPr>
              <a:defRPr/>
            </a:lvl1pPr>
          </a:lstStyle>
          <a:p>
            <a:pPr>
              <a:defRPr/>
            </a:pPr>
            <a:fld id="{06BACC8F-0764-204D-83F3-F92C93066F9A}" type="datetimeFigureOut">
              <a:rPr lang="en-US"/>
              <a:pPr>
                <a:defRPr/>
              </a:pPr>
              <a:t>6/14/18</a:t>
            </a:fld>
            <a:endParaRPr lang="en-US" dirty="0"/>
          </a:p>
        </p:txBody>
      </p:sp>
      <p:sp>
        <p:nvSpPr>
          <p:cNvPr id="6" name="Footer Placeholder 4">
            <a:extLst>
              <a:ext uri="{FF2B5EF4-FFF2-40B4-BE49-F238E27FC236}">
                <a16:creationId xmlns:a16="http://schemas.microsoft.com/office/drawing/2014/main" id="{C6D23E39-7898-0242-B12D-4BD5187D00EE}"/>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73EE43C4-A0A1-CF4A-A43E-4C7FB9A77EAD}"/>
              </a:ext>
            </a:extLst>
          </p:cNvPr>
          <p:cNvSpPr>
            <a:spLocks noGrp="1"/>
          </p:cNvSpPr>
          <p:nvPr>
            <p:ph type="sldNum" sz="quarter" idx="12"/>
          </p:nvPr>
        </p:nvSpPr>
        <p:spPr/>
        <p:txBody>
          <a:bodyPr/>
          <a:lstStyle>
            <a:lvl1pPr>
              <a:defRPr/>
            </a:lvl1pPr>
          </a:lstStyle>
          <a:p>
            <a:pPr>
              <a:defRPr/>
            </a:pPr>
            <a:fld id="{0BDE1DDB-3AC2-7F44-9B2D-CC9D691A7D81}" type="slidenum">
              <a:rPr lang="en-US"/>
              <a:pPr>
                <a:defRPr/>
              </a:pPr>
              <a:t>‹#›</a:t>
            </a:fld>
            <a:endParaRPr lang="en-US"/>
          </a:p>
        </p:txBody>
      </p:sp>
    </p:spTree>
    <p:extLst>
      <p:ext uri="{BB962C8B-B14F-4D97-AF65-F5344CB8AC3E}">
        <p14:creationId xmlns:p14="http://schemas.microsoft.com/office/powerpoint/2010/main" val="637221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4432" y="302865"/>
            <a:ext cx="9619774" cy="1260475"/>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534432" y="1692889"/>
            <a:ext cx="4722671" cy="705515"/>
          </a:xfrm>
        </p:spPr>
        <p:txBody>
          <a:bodyPr anchor="b"/>
          <a:lstStyle>
            <a:lvl1pPr marL="0" indent="0">
              <a:buNone/>
              <a:defRPr sz="2700" b="1"/>
            </a:lvl1pPr>
            <a:lvl2pPr marL="521437" indent="0">
              <a:buNone/>
              <a:defRPr sz="2300" b="1"/>
            </a:lvl2pPr>
            <a:lvl3pPr marL="1042873" indent="0">
              <a:buNone/>
              <a:defRPr sz="2100" b="1"/>
            </a:lvl3pPr>
            <a:lvl4pPr marL="1564310" indent="0">
              <a:buNone/>
              <a:defRPr sz="1800" b="1"/>
            </a:lvl4pPr>
            <a:lvl5pPr marL="2085746" indent="0">
              <a:buNone/>
              <a:defRPr sz="1800" b="1"/>
            </a:lvl5pPr>
            <a:lvl6pPr marL="2607183" indent="0">
              <a:buNone/>
              <a:defRPr sz="1800" b="1"/>
            </a:lvl6pPr>
            <a:lvl7pPr marL="3128620" indent="0">
              <a:buNone/>
              <a:defRPr sz="1800" b="1"/>
            </a:lvl7pPr>
            <a:lvl8pPr marL="3650056" indent="0">
              <a:buNone/>
              <a:defRPr sz="1800" b="1"/>
            </a:lvl8pPr>
            <a:lvl9pPr marL="4171493" indent="0">
              <a:buNone/>
              <a:defRPr sz="1800" b="1"/>
            </a:lvl9pPr>
          </a:lstStyle>
          <a:p>
            <a:pPr lvl="0"/>
            <a:r>
              <a:rPr lang="en-US"/>
              <a:t>Edit Master text styles</a:t>
            </a:r>
          </a:p>
        </p:txBody>
      </p:sp>
      <p:sp>
        <p:nvSpPr>
          <p:cNvPr id="4" name="Content Placeholder 3"/>
          <p:cNvSpPr>
            <a:spLocks noGrp="1"/>
          </p:cNvSpPr>
          <p:nvPr>
            <p:ph sz="half" idx="2"/>
          </p:nvPr>
        </p:nvSpPr>
        <p:spPr>
          <a:xfrm>
            <a:off x="534432" y="2398404"/>
            <a:ext cx="4722671" cy="4357393"/>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429680" y="1692889"/>
            <a:ext cx="4724526" cy="705515"/>
          </a:xfrm>
        </p:spPr>
        <p:txBody>
          <a:bodyPr anchor="b"/>
          <a:lstStyle>
            <a:lvl1pPr marL="0" indent="0">
              <a:buNone/>
              <a:defRPr sz="2700" b="1"/>
            </a:lvl1pPr>
            <a:lvl2pPr marL="521437" indent="0">
              <a:buNone/>
              <a:defRPr sz="2300" b="1"/>
            </a:lvl2pPr>
            <a:lvl3pPr marL="1042873" indent="0">
              <a:buNone/>
              <a:defRPr sz="2100" b="1"/>
            </a:lvl3pPr>
            <a:lvl4pPr marL="1564310" indent="0">
              <a:buNone/>
              <a:defRPr sz="1800" b="1"/>
            </a:lvl4pPr>
            <a:lvl5pPr marL="2085746" indent="0">
              <a:buNone/>
              <a:defRPr sz="1800" b="1"/>
            </a:lvl5pPr>
            <a:lvl6pPr marL="2607183" indent="0">
              <a:buNone/>
              <a:defRPr sz="1800" b="1"/>
            </a:lvl6pPr>
            <a:lvl7pPr marL="3128620" indent="0">
              <a:buNone/>
              <a:defRPr sz="1800" b="1"/>
            </a:lvl7pPr>
            <a:lvl8pPr marL="3650056" indent="0">
              <a:buNone/>
              <a:defRPr sz="1800" b="1"/>
            </a:lvl8pPr>
            <a:lvl9pPr marL="4171493" indent="0">
              <a:buNone/>
              <a:defRPr sz="1800" b="1"/>
            </a:lvl9pPr>
          </a:lstStyle>
          <a:p>
            <a:pPr lvl="0"/>
            <a:r>
              <a:rPr lang="en-US"/>
              <a:t>Edit Master text styles</a:t>
            </a:r>
          </a:p>
        </p:txBody>
      </p:sp>
      <p:sp>
        <p:nvSpPr>
          <p:cNvPr id="6" name="Content Placeholder 5"/>
          <p:cNvSpPr>
            <a:spLocks noGrp="1"/>
          </p:cNvSpPr>
          <p:nvPr>
            <p:ph sz="quarter" idx="4"/>
          </p:nvPr>
        </p:nvSpPr>
        <p:spPr>
          <a:xfrm>
            <a:off x="5429680" y="2398404"/>
            <a:ext cx="4724526" cy="4357393"/>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660D884F-EF92-C54D-B95D-FE5C0D6EEBC5}"/>
              </a:ext>
            </a:extLst>
          </p:cNvPr>
          <p:cNvSpPr>
            <a:spLocks noGrp="1"/>
          </p:cNvSpPr>
          <p:nvPr>
            <p:ph type="dt" sz="half" idx="10"/>
          </p:nvPr>
        </p:nvSpPr>
        <p:spPr/>
        <p:txBody>
          <a:bodyPr/>
          <a:lstStyle>
            <a:lvl1pPr>
              <a:defRPr/>
            </a:lvl1pPr>
          </a:lstStyle>
          <a:p>
            <a:pPr>
              <a:defRPr/>
            </a:pPr>
            <a:fld id="{698A4353-6672-3542-8B0F-D40BED08534E}" type="datetimeFigureOut">
              <a:rPr lang="en-US"/>
              <a:pPr>
                <a:defRPr/>
              </a:pPr>
              <a:t>6/14/18</a:t>
            </a:fld>
            <a:endParaRPr lang="en-US" dirty="0"/>
          </a:p>
        </p:txBody>
      </p:sp>
      <p:sp>
        <p:nvSpPr>
          <p:cNvPr id="8" name="Footer Placeholder 4">
            <a:extLst>
              <a:ext uri="{FF2B5EF4-FFF2-40B4-BE49-F238E27FC236}">
                <a16:creationId xmlns:a16="http://schemas.microsoft.com/office/drawing/2014/main" id="{3776DF2D-03E8-BF45-9EA9-4DC37DDC6F98}"/>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A97120E1-ABB5-BD46-8DED-6683BC0830DF}"/>
              </a:ext>
            </a:extLst>
          </p:cNvPr>
          <p:cNvSpPr>
            <a:spLocks noGrp="1"/>
          </p:cNvSpPr>
          <p:nvPr>
            <p:ph type="sldNum" sz="quarter" idx="12"/>
          </p:nvPr>
        </p:nvSpPr>
        <p:spPr/>
        <p:txBody>
          <a:bodyPr/>
          <a:lstStyle>
            <a:lvl1pPr>
              <a:defRPr/>
            </a:lvl1pPr>
          </a:lstStyle>
          <a:p>
            <a:pPr>
              <a:defRPr/>
            </a:pPr>
            <a:fld id="{BF5BF66A-23E8-4E43-AFB4-3883DB713B2E}" type="slidenum">
              <a:rPr lang="en-US"/>
              <a:pPr>
                <a:defRPr/>
              </a:pPr>
              <a:t>‹#›</a:t>
            </a:fld>
            <a:endParaRPr lang="en-US"/>
          </a:p>
        </p:txBody>
      </p:sp>
    </p:spTree>
    <p:extLst>
      <p:ext uri="{BB962C8B-B14F-4D97-AF65-F5344CB8AC3E}">
        <p14:creationId xmlns:p14="http://schemas.microsoft.com/office/powerpoint/2010/main" val="16624365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CE9A8291-495A-6F40-886D-E2F54E71EAC1}"/>
              </a:ext>
            </a:extLst>
          </p:cNvPr>
          <p:cNvSpPr>
            <a:spLocks noGrp="1"/>
          </p:cNvSpPr>
          <p:nvPr>
            <p:ph type="dt" sz="half" idx="10"/>
          </p:nvPr>
        </p:nvSpPr>
        <p:spPr/>
        <p:txBody>
          <a:bodyPr/>
          <a:lstStyle>
            <a:lvl1pPr>
              <a:defRPr/>
            </a:lvl1pPr>
          </a:lstStyle>
          <a:p>
            <a:pPr>
              <a:defRPr/>
            </a:pPr>
            <a:fld id="{068D003F-5675-2845-8345-89129582DB82}" type="datetimeFigureOut">
              <a:rPr lang="en-US"/>
              <a:pPr>
                <a:defRPr/>
              </a:pPr>
              <a:t>6/14/18</a:t>
            </a:fld>
            <a:endParaRPr lang="en-US" dirty="0"/>
          </a:p>
        </p:txBody>
      </p:sp>
      <p:sp>
        <p:nvSpPr>
          <p:cNvPr id="4" name="Footer Placeholder 4">
            <a:extLst>
              <a:ext uri="{FF2B5EF4-FFF2-40B4-BE49-F238E27FC236}">
                <a16:creationId xmlns:a16="http://schemas.microsoft.com/office/drawing/2014/main" id="{E5684A50-725A-A140-B41D-FEEE48DAD428}"/>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CB6C2CE6-D848-D54B-8A01-E31B6655348D}"/>
              </a:ext>
            </a:extLst>
          </p:cNvPr>
          <p:cNvSpPr>
            <a:spLocks noGrp="1"/>
          </p:cNvSpPr>
          <p:nvPr>
            <p:ph type="sldNum" sz="quarter" idx="12"/>
          </p:nvPr>
        </p:nvSpPr>
        <p:spPr/>
        <p:txBody>
          <a:bodyPr/>
          <a:lstStyle>
            <a:lvl1pPr>
              <a:defRPr/>
            </a:lvl1pPr>
          </a:lstStyle>
          <a:p>
            <a:pPr>
              <a:defRPr/>
            </a:pPr>
            <a:fld id="{B336ED8B-C8A9-AA4B-B596-9825075F096B}" type="slidenum">
              <a:rPr lang="en-US"/>
              <a:pPr>
                <a:defRPr/>
              </a:pPr>
              <a:t>‹#›</a:t>
            </a:fld>
            <a:endParaRPr lang="en-US"/>
          </a:p>
        </p:txBody>
      </p:sp>
    </p:spTree>
    <p:extLst>
      <p:ext uri="{BB962C8B-B14F-4D97-AF65-F5344CB8AC3E}">
        <p14:creationId xmlns:p14="http://schemas.microsoft.com/office/powerpoint/2010/main" val="2716545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723B77D5-835A-D746-BF23-A6FB508EC1F3}"/>
              </a:ext>
            </a:extLst>
          </p:cNvPr>
          <p:cNvSpPr>
            <a:spLocks noGrp="1" noChangeArrowheads="1"/>
          </p:cNvSpPr>
          <p:nvPr>
            <p:ph type="title"/>
          </p:nvPr>
        </p:nvSpPr>
        <p:spPr bwMode="auto">
          <a:xfrm>
            <a:off x="1068388" y="1843088"/>
            <a:ext cx="8631237" cy="1820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4287" tIns="52144" rIns="104287" bIns="52144"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549DA625-422E-F245-B79D-7AFCB3851A67}"/>
              </a:ext>
            </a:extLst>
          </p:cNvPr>
          <p:cNvSpPr>
            <a:spLocks noGrp="1" noChangeArrowheads="1"/>
          </p:cNvSpPr>
          <p:nvPr>
            <p:ph type="body" idx="1"/>
          </p:nvPr>
        </p:nvSpPr>
        <p:spPr bwMode="auto">
          <a:xfrm>
            <a:off x="1068388" y="3989388"/>
            <a:ext cx="8631237" cy="276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4287" tIns="52144" rIns="104287" bIns="52144" numCol="1" anchor="t" anchorCtr="0" compatLnSpc="1">
            <a:prstTxWarp prst="textNoShape">
              <a:avLst/>
            </a:prstTxWarp>
          </a:bodyPr>
          <a:lstStyle/>
          <a:p>
            <a:pPr lvl="0"/>
            <a:r>
              <a:rPr lang="en-GB" altLang="en-US"/>
              <a:t>Click to edit Master text styles</a:t>
            </a:r>
          </a:p>
        </p:txBody>
      </p:sp>
      <p:sp>
        <p:nvSpPr>
          <p:cNvPr id="4" name="Date Placeholder 3">
            <a:extLst>
              <a:ext uri="{FF2B5EF4-FFF2-40B4-BE49-F238E27FC236}">
                <a16:creationId xmlns:a16="http://schemas.microsoft.com/office/drawing/2014/main" id="{5395A287-06D4-1D43-8795-D090227912C4}"/>
              </a:ext>
            </a:extLst>
          </p:cNvPr>
          <p:cNvSpPr>
            <a:spLocks noGrp="1"/>
          </p:cNvSpPr>
          <p:nvPr>
            <p:ph type="dt" sz="half" idx="2"/>
          </p:nvPr>
        </p:nvSpPr>
        <p:spPr>
          <a:xfrm>
            <a:off x="1068388" y="7010400"/>
            <a:ext cx="2582862" cy="401638"/>
          </a:xfrm>
          <a:prstGeom prst="rect">
            <a:avLst/>
          </a:prstGeom>
        </p:spPr>
        <p:txBody>
          <a:bodyPr vert="horz" lIns="104287" tIns="52144" rIns="104287" bIns="52144" rtlCol="0" anchor="ctr"/>
          <a:lstStyle>
            <a:lvl1pPr algn="l" defTabSz="521437" eaLnBrk="1" fontAlgn="auto" hangingPunct="1">
              <a:spcBef>
                <a:spcPts val="0"/>
              </a:spcBef>
              <a:spcAft>
                <a:spcPts val="0"/>
              </a:spcAft>
              <a:defRPr sz="1400">
                <a:solidFill>
                  <a:schemeClr val="tx1">
                    <a:tint val="75000"/>
                  </a:schemeClr>
                </a:solidFill>
                <a:latin typeface="+mn-lt"/>
              </a:defRPr>
            </a:lvl1pPr>
          </a:lstStyle>
          <a:p>
            <a:pPr>
              <a:defRPr/>
            </a:pPr>
            <a:fld id="{3917877D-1711-D24F-B4EB-C6FA2826A98B}" type="datetimeFigureOut">
              <a:rPr lang="en-US"/>
              <a:pPr>
                <a:defRPr/>
              </a:pPr>
              <a:t>6/14/18</a:t>
            </a:fld>
            <a:endParaRPr lang="en-US" dirty="0"/>
          </a:p>
        </p:txBody>
      </p:sp>
      <p:sp>
        <p:nvSpPr>
          <p:cNvPr id="5" name="Footer Placeholder 4">
            <a:extLst>
              <a:ext uri="{FF2B5EF4-FFF2-40B4-BE49-F238E27FC236}">
                <a16:creationId xmlns:a16="http://schemas.microsoft.com/office/drawing/2014/main" id="{17BE819D-D0C9-584F-B945-6BBEC7A508A3}"/>
              </a:ext>
            </a:extLst>
          </p:cNvPr>
          <p:cNvSpPr>
            <a:spLocks noGrp="1"/>
          </p:cNvSpPr>
          <p:nvPr>
            <p:ph type="ftr" sz="quarter" idx="3"/>
          </p:nvPr>
        </p:nvSpPr>
        <p:spPr>
          <a:xfrm>
            <a:off x="3651250" y="7010400"/>
            <a:ext cx="3386138" cy="401638"/>
          </a:xfrm>
          <a:prstGeom prst="rect">
            <a:avLst/>
          </a:prstGeom>
        </p:spPr>
        <p:txBody>
          <a:bodyPr vert="horz" lIns="104287" tIns="52144" rIns="104287" bIns="52144" rtlCol="0" anchor="ctr"/>
          <a:lstStyle>
            <a:lvl1pPr algn="ctr" defTabSz="521437" eaLnBrk="1" fontAlgn="auto" hangingPunct="1">
              <a:spcBef>
                <a:spcPts val="0"/>
              </a:spcBef>
              <a:spcAft>
                <a:spcPts val="0"/>
              </a:spcAft>
              <a:defRPr sz="1400">
                <a:solidFill>
                  <a:schemeClr val="tx1">
                    <a:tint val="75000"/>
                  </a:schemeClr>
                </a:solidFill>
                <a:latin typeface="+mn-lt"/>
              </a:defRPr>
            </a:lvl1pPr>
          </a:lstStyle>
          <a:p>
            <a:pPr>
              <a:defRPr/>
            </a:pPr>
            <a:endParaRPr lang="en-US"/>
          </a:p>
        </p:txBody>
      </p:sp>
      <p:sp>
        <p:nvSpPr>
          <p:cNvPr id="6" name="Slide Number Placeholder 5">
            <a:extLst>
              <a:ext uri="{FF2B5EF4-FFF2-40B4-BE49-F238E27FC236}">
                <a16:creationId xmlns:a16="http://schemas.microsoft.com/office/drawing/2014/main" id="{BB9BE23E-E25C-9F4D-BC2C-8DB726C03C4D}"/>
              </a:ext>
            </a:extLst>
          </p:cNvPr>
          <p:cNvSpPr>
            <a:spLocks noGrp="1"/>
          </p:cNvSpPr>
          <p:nvPr>
            <p:ph type="sldNum" sz="quarter" idx="4"/>
          </p:nvPr>
        </p:nvSpPr>
        <p:spPr>
          <a:xfrm>
            <a:off x="7659688" y="7010400"/>
            <a:ext cx="2493962" cy="401638"/>
          </a:xfrm>
          <a:prstGeom prst="rect">
            <a:avLst/>
          </a:prstGeom>
        </p:spPr>
        <p:txBody>
          <a:bodyPr vert="horz" lIns="104287" tIns="52144" rIns="104287" bIns="52144" rtlCol="0" anchor="ctr"/>
          <a:lstStyle>
            <a:lvl1pPr algn="r" defTabSz="521437" eaLnBrk="1" fontAlgn="auto" hangingPunct="1">
              <a:spcBef>
                <a:spcPts val="0"/>
              </a:spcBef>
              <a:spcAft>
                <a:spcPts val="0"/>
              </a:spcAft>
              <a:defRPr sz="1400">
                <a:solidFill>
                  <a:schemeClr val="tx1">
                    <a:tint val="75000"/>
                  </a:schemeClr>
                </a:solidFill>
                <a:latin typeface="+mn-lt"/>
              </a:defRPr>
            </a:lvl1pPr>
          </a:lstStyle>
          <a:p>
            <a:pPr>
              <a:defRPr/>
            </a:pPr>
            <a:fld id="{CC919AEB-5055-1548-9B05-6001C0C35F04}" type="slidenum">
              <a:rPr lang="en-US"/>
              <a:pPr>
                <a:defRPr/>
              </a:pPr>
              <a:t>‹#›</a:t>
            </a:fld>
            <a:endParaRPr lang="en-US"/>
          </a:p>
        </p:txBody>
      </p:sp>
      <p:pic>
        <p:nvPicPr>
          <p:cNvPr id="1031" name="Picture 6" descr="300dpiifrc_logo_fourlanguages-transparent copy.jpg">
            <a:extLst>
              <a:ext uri="{FF2B5EF4-FFF2-40B4-BE49-F238E27FC236}">
                <a16:creationId xmlns:a16="http://schemas.microsoft.com/office/drawing/2014/main" id="{6CDBC364-AD9A-DB41-8B66-6FFCF2D41EA8}"/>
              </a:ext>
            </a:extLst>
          </p:cNvPr>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1068388" y="6778625"/>
            <a:ext cx="3652837"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7">
            <a:extLst>
              <a:ext uri="{FF2B5EF4-FFF2-40B4-BE49-F238E27FC236}">
                <a16:creationId xmlns:a16="http://schemas.microsoft.com/office/drawing/2014/main" id="{2F1429A9-81E0-C74F-B7AA-44AFC97F0750}"/>
              </a:ext>
            </a:extLst>
          </p:cNvPr>
          <p:cNvSpPr>
            <a:spLocks noChangeArrowheads="1"/>
          </p:cNvSpPr>
          <p:nvPr userDrawn="1"/>
        </p:nvSpPr>
        <p:spPr bwMode="auto">
          <a:xfrm>
            <a:off x="7316788" y="6856413"/>
            <a:ext cx="25193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defTabSz="520700" fontAlgn="base">
              <a:spcBef>
                <a:spcPct val="0"/>
              </a:spcBef>
              <a:spcAft>
                <a:spcPct val="0"/>
              </a:spcAft>
              <a:defRPr sz="2100">
                <a:solidFill>
                  <a:schemeClr val="tx1"/>
                </a:solidFill>
                <a:latin typeface="Calibri" panose="020F0502020204030204" pitchFamily="34" charset="0"/>
              </a:defRPr>
            </a:lvl6pPr>
            <a:lvl7pPr marL="2971800" indent="-228600" defTabSz="520700" fontAlgn="base">
              <a:spcBef>
                <a:spcPct val="0"/>
              </a:spcBef>
              <a:spcAft>
                <a:spcPct val="0"/>
              </a:spcAft>
              <a:defRPr sz="2100">
                <a:solidFill>
                  <a:schemeClr val="tx1"/>
                </a:solidFill>
                <a:latin typeface="Calibri" panose="020F0502020204030204" pitchFamily="34" charset="0"/>
              </a:defRPr>
            </a:lvl7pPr>
            <a:lvl8pPr marL="3429000" indent="-228600" defTabSz="520700" fontAlgn="base">
              <a:spcBef>
                <a:spcPct val="0"/>
              </a:spcBef>
              <a:spcAft>
                <a:spcPct val="0"/>
              </a:spcAft>
              <a:defRPr sz="2100">
                <a:solidFill>
                  <a:schemeClr val="tx1"/>
                </a:solidFill>
                <a:latin typeface="Calibri" panose="020F0502020204030204" pitchFamily="34" charset="0"/>
              </a:defRPr>
            </a:lvl8pPr>
            <a:lvl9pPr marL="3886200" indent="-228600" defTabSz="520700" fontAlgn="base">
              <a:spcBef>
                <a:spcPct val="0"/>
              </a:spcBef>
              <a:spcAft>
                <a:spcPct val="0"/>
              </a:spcAft>
              <a:defRPr sz="2100">
                <a:solidFill>
                  <a:schemeClr val="tx1"/>
                </a:solidFill>
                <a:latin typeface="Calibri" panose="020F0502020204030204" pitchFamily="34" charset="0"/>
              </a:defRPr>
            </a:lvl9pPr>
          </a:lstStyle>
          <a:p>
            <a:pPr eaLnBrk="1" hangingPunct="1">
              <a:defRPr/>
            </a:pPr>
            <a:r>
              <a:rPr lang="en-GB" altLang="en-US" sz="1800" baseline="30000" dirty="0">
                <a:solidFill>
                  <a:srgbClr val="595959"/>
                </a:solidFill>
                <a:latin typeface="Arial" panose="020B0604020202020204" pitchFamily="34" charset="0"/>
                <a:cs typeface="Arial" panose="020B0604020202020204" pitchFamily="34" charset="0"/>
              </a:rPr>
              <a:t>DATA PLAYBOOK: </a:t>
            </a:r>
            <a:r>
              <a:rPr lang="en-GB" altLang="en-US" sz="1800" baseline="30000">
                <a:solidFill>
                  <a:srgbClr val="595959"/>
                </a:solidFill>
                <a:latin typeface="Arial" panose="020B0604020202020204" pitchFamily="34" charset="0"/>
                <a:cs typeface="Arial" panose="020B0604020202020204" pitchFamily="34" charset="0"/>
              </a:rPr>
              <a:t>SLIDEDECK 8</a:t>
            </a:r>
            <a:endParaRPr lang="en-GB" altLang="en-US" sz="1800" baseline="30000" dirty="0">
              <a:solidFill>
                <a:srgbClr val="595959"/>
              </a:solidFill>
              <a:latin typeface="Arial" panose="020B0604020202020204" pitchFamily="34" charset="0"/>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99" r:id="rId1"/>
    <p:sldLayoutId id="2147483708" r:id="rId2"/>
    <p:sldLayoutId id="2147483709" r:id="rId3"/>
    <p:sldLayoutId id="2147483700" r:id="rId4"/>
    <p:sldLayoutId id="2147483710" r:id="rId5"/>
    <p:sldLayoutId id="2147483711" r:id="rId6"/>
    <p:sldLayoutId id="2147483701" r:id="rId7"/>
    <p:sldLayoutId id="2147483702" r:id="rId8"/>
    <p:sldLayoutId id="2147483703" r:id="rId9"/>
    <p:sldLayoutId id="2147483704" r:id="rId10"/>
    <p:sldLayoutId id="2147483705" r:id="rId11"/>
    <p:sldLayoutId id="2147483706" r:id="rId12"/>
    <p:sldLayoutId id="2147483707" r:id="rId13"/>
    <p:sldLayoutId id="2147483712" r:id="rId14"/>
    <p:sldLayoutId id="2147483713" r:id="rId15"/>
    <p:sldLayoutId id="2147483714" r:id="rId16"/>
  </p:sldLayoutIdLst>
  <p:txStyles>
    <p:titleStyle>
      <a:lvl1pPr algn="l" defTabSz="520700" rtl="0" eaLnBrk="0" fontAlgn="base" hangingPunct="0">
        <a:spcBef>
          <a:spcPct val="0"/>
        </a:spcBef>
        <a:spcAft>
          <a:spcPct val="0"/>
        </a:spcAft>
        <a:defRPr sz="6000" b="1" kern="1200">
          <a:solidFill>
            <a:srgbClr val="FF0000"/>
          </a:solidFill>
          <a:latin typeface="Arial"/>
          <a:ea typeface="+mj-ea"/>
          <a:cs typeface="Arial"/>
        </a:defRPr>
      </a:lvl1pPr>
      <a:lvl2pPr algn="l" defTabSz="520700" rtl="0" eaLnBrk="0" fontAlgn="base" hangingPunct="0">
        <a:spcBef>
          <a:spcPct val="0"/>
        </a:spcBef>
        <a:spcAft>
          <a:spcPct val="0"/>
        </a:spcAft>
        <a:defRPr sz="6000" b="1">
          <a:solidFill>
            <a:srgbClr val="FF0000"/>
          </a:solidFill>
          <a:latin typeface="Arial" panose="020B0604020202020204" pitchFamily="34" charset="0"/>
          <a:cs typeface="Arial" panose="020B0604020202020204" pitchFamily="34" charset="0"/>
        </a:defRPr>
      </a:lvl2pPr>
      <a:lvl3pPr algn="l" defTabSz="520700" rtl="0" eaLnBrk="0" fontAlgn="base" hangingPunct="0">
        <a:spcBef>
          <a:spcPct val="0"/>
        </a:spcBef>
        <a:spcAft>
          <a:spcPct val="0"/>
        </a:spcAft>
        <a:defRPr sz="6000" b="1">
          <a:solidFill>
            <a:srgbClr val="FF0000"/>
          </a:solidFill>
          <a:latin typeface="Arial" panose="020B0604020202020204" pitchFamily="34" charset="0"/>
          <a:cs typeface="Arial" panose="020B0604020202020204" pitchFamily="34" charset="0"/>
        </a:defRPr>
      </a:lvl3pPr>
      <a:lvl4pPr algn="l" defTabSz="520700" rtl="0" eaLnBrk="0" fontAlgn="base" hangingPunct="0">
        <a:spcBef>
          <a:spcPct val="0"/>
        </a:spcBef>
        <a:spcAft>
          <a:spcPct val="0"/>
        </a:spcAft>
        <a:defRPr sz="6000" b="1">
          <a:solidFill>
            <a:srgbClr val="FF0000"/>
          </a:solidFill>
          <a:latin typeface="Arial" panose="020B0604020202020204" pitchFamily="34" charset="0"/>
          <a:cs typeface="Arial" panose="020B0604020202020204" pitchFamily="34" charset="0"/>
        </a:defRPr>
      </a:lvl4pPr>
      <a:lvl5pPr algn="l" defTabSz="520700" rtl="0" eaLnBrk="0" fontAlgn="base" hangingPunct="0">
        <a:spcBef>
          <a:spcPct val="0"/>
        </a:spcBef>
        <a:spcAft>
          <a:spcPct val="0"/>
        </a:spcAft>
        <a:defRPr sz="6000" b="1">
          <a:solidFill>
            <a:srgbClr val="FF0000"/>
          </a:solidFill>
          <a:latin typeface="Arial" panose="020B0604020202020204" pitchFamily="34" charset="0"/>
          <a:cs typeface="Arial" panose="020B0604020202020204" pitchFamily="34" charset="0"/>
        </a:defRPr>
      </a:lvl5pPr>
      <a:lvl6pPr marL="457200" algn="l" defTabSz="520700" rtl="0" fontAlgn="base">
        <a:spcBef>
          <a:spcPct val="0"/>
        </a:spcBef>
        <a:spcAft>
          <a:spcPct val="0"/>
        </a:spcAft>
        <a:defRPr sz="6000" b="1">
          <a:solidFill>
            <a:srgbClr val="FF0000"/>
          </a:solidFill>
          <a:latin typeface="Arial" panose="020B0604020202020204" pitchFamily="34" charset="0"/>
          <a:cs typeface="Arial" panose="020B0604020202020204" pitchFamily="34" charset="0"/>
        </a:defRPr>
      </a:lvl6pPr>
      <a:lvl7pPr marL="914400" algn="l" defTabSz="520700" rtl="0" fontAlgn="base">
        <a:spcBef>
          <a:spcPct val="0"/>
        </a:spcBef>
        <a:spcAft>
          <a:spcPct val="0"/>
        </a:spcAft>
        <a:defRPr sz="6000" b="1">
          <a:solidFill>
            <a:srgbClr val="FF0000"/>
          </a:solidFill>
          <a:latin typeface="Arial" panose="020B0604020202020204" pitchFamily="34" charset="0"/>
          <a:cs typeface="Arial" panose="020B0604020202020204" pitchFamily="34" charset="0"/>
        </a:defRPr>
      </a:lvl7pPr>
      <a:lvl8pPr marL="1371600" algn="l" defTabSz="520700" rtl="0" fontAlgn="base">
        <a:spcBef>
          <a:spcPct val="0"/>
        </a:spcBef>
        <a:spcAft>
          <a:spcPct val="0"/>
        </a:spcAft>
        <a:defRPr sz="6000" b="1">
          <a:solidFill>
            <a:srgbClr val="FF0000"/>
          </a:solidFill>
          <a:latin typeface="Arial" panose="020B0604020202020204" pitchFamily="34" charset="0"/>
          <a:cs typeface="Arial" panose="020B0604020202020204" pitchFamily="34" charset="0"/>
        </a:defRPr>
      </a:lvl8pPr>
      <a:lvl9pPr marL="1828800" algn="l" defTabSz="520700" rtl="0" fontAlgn="base">
        <a:spcBef>
          <a:spcPct val="0"/>
        </a:spcBef>
        <a:spcAft>
          <a:spcPct val="0"/>
        </a:spcAft>
        <a:defRPr sz="6000" b="1">
          <a:solidFill>
            <a:srgbClr val="FF0000"/>
          </a:solidFill>
          <a:latin typeface="Arial" panose="020B0604020202020204" pitchFamily="34" charset="0"/>
          <a:cs typeface="Arial" panose="020B0604020202020204" pitchFamily="34" charset="0"/>
        </a:defRPr>
      </a:lvl9pPr>
    </p:titleStyle>
    <p:bodyStyle>
      <a:lvl1pPr algn="l" defTabSz="520700" rtl="0" eaLnBrk="0" fontAlgn="base" hangingPunct="0">
        <a:spcBef>
          <a:spcPct val="20000"/>
        </a:spcBef>
        <a:spcAft>
          <a:spcPct val="0"/>
        </a:spcAft>
        <a:buFont typeface="Arial" panose="020B0604020202020204" pitchFamily="34" charset="0"/>
        <a:defRPr sz="2400" kern="1200">
          <a:solidFill>
            <a:schemeClr val="tx1"/>
          </a:solidFill>
          <a:latin typeface="Arial"/>
          <a:ea typeface="+mn-ea"/>
          <a:cs typeface="Arial"/>
        </a:defRPr>
      </a:lvl1pPr>
      <a:lvl2pPr marL="846138" indent="-325438" algn="l" defTabSz="5207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Arial" panose="020B0604020202020204" pitchFamily="34" charset="0"/>
        </a:defRPr>
      </a:lvl2pPr>
      <a:lvl3pPr marL="1303338" indent="-260350" algn="l" defTabSz="520700" rtl="0" eaLnBrk="0" fontAlgn="base" hangingPunct="0">
        <a:spcBef>
          <a:spcPct val="20000"/>
        </a:spcBef>
        <a:spcAft>
          <a:spcPct val="0"/>
        </a:spcAft>
        <a:buFont typeface="Arial" panose="020B0604020202020204" pitchFamily="34" charset="0"/>
        <a:buChar char="•"/>
        <a:defRPr sz="2700" kern="1200">
          <a:solidFill>
            <a:schemeClr val="tx1"/>
          </a:solidFill>
          <a:latin typeface="+mn-lt"/>
          <a:ea typeface="+mn-ea"/>
          <a:cs typeface="Arial" panose="020B0604020202020204" pitchFamily="34" charset="0"/>
        </a:defRPr>
      </a:lvl3pPr>
      <a:lvl4pPr marL="1824038" indent="-260350" algn="l" defTabSz="520700"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Arial" panose="020B0604020202020204" pitchFamily="34" charset="0"/>
        </a:defRPr>
      </a:lvl4pPr>
      <a:lvl5pPr marL="2346325" indent="-260350" algn="l" defTabSz="520700"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Arial" panose="020B0604020202020204" pitchFamily="34" charset="0"/>
        </a:defRPr>
      </a:lvl5pPr>
      <a:lvl6pPr marL="2867901" indent="-260718" algn="l" defTabSz="521437" rtl="0" eaLnBrk="1" latinLnBrk="0" hangingPunct="1">
        <a:spcBef>
          <a:spcPct val="20000"/>
        </a:spcBef>
        <a:buFont typeface="Arial"/>
        <a:buChar char="•"/>
        <a:defRPr sz="2300" kern="1200">
          <a:solidFill>
            <a:schemeClr val="tx1"/>
          </a:solidFill>
          <a:latin typeface="+mn-lt"/>
          <a:ea typeface="+mn-ea"/>
          <a:cs typeface="+mn-cs"/>
        </a:defRPr>
      </a:lvl6pPr>
      <a:lvl7pPr marL="3389338" indent="-260718" algn="l" defTabSz="521437" rtl="0" eaLnBrk="1" latinLnBrk="0" hangingPunct="1">
        <a:spcBef>
          <a:spcPct val="20000"/>
        </a:spcBef>
        <a:buFont typeface="Arial"/>
        <a:buChar char="•"/>
        <a:defRPr sz="2300" kern="1200">
          <a:solidFill>
            <a:schemeClr val="tx1"/>
          </a:solidFill>
          <a:latin typeface="+mn-lt"/>
          <a:ea typeface="+mn-ea"/>
          <a:cs typeface="+mn-cs"/>
        </a:defRPr>
      </a:lvl7pPr>
      <a:lvl8pPr marL="3910775" indent="-260718" algn="l" defTabSz="521437" rtl="0" eaLnBrk="1" latinLnBrk="0" hangingPunct="1">
        <a:spcBef>
          <a:spcPct val="20000"/>
        </a:spcBef>
        <a:buFont typeface="Arial"/>
        <a:buChar char="•"/>
        <a:defRPr sz="2300" kern="1200">
          <a:solidFill>
            <a:schemeClr val="tx1"/>
          </a:solidFill>
          <a:latin typeface="+mn-lt"/>
          <a:ea typeface="+mn-ea"/>
          <a:cs typeface="+mn-cs"/>
        </a:defRPr>
      </a:lvl8pPr>
      <a:lvl9pPr marL="4432211" indent="-260718" algn="l" defTabSz="521437" rtl="0" eaLnBrk="1" latinLnBrk="0" hangingPunct="1">
        <a:spcBef>
          <a:spcPct val="20000"/>
        </a:spcBef>
        <a:buFont typeface="Arial"/>
        <a:buChar char="•"/>
        <a:defRPr sz="2300" kern="1200">
          <a:solidFill>
            <a:schemeClr val="tx1"/>
          </a:solidFill>
          <a:latin typeface="+mn-lt"/>
          <a:ea typeface="+mn-ea"/>
          <a:cs typeface="+mn-cs"/>
        </a:defRPr>
      </a:lvl9pPr>
    </p:bodyStyle>
    <p:otherStyle>
      <a:defPPr>
        <a:defRPr lang="en-US"/>
      </a:defPPr>
      <a:lvl1pPr marL="0" algn="l" defTabSz="521437" rtl="0" eaLnBrk="1" latinLnBrk="0" hangingPunct="1">
        <a:defRPr sz="2100" kern="1200">
          <a:solidFill>
            <a:schemeClr val="tx1"/>
          </a:solidFill>
          <a:latin typeface="+mn-lt"/>
          <a:ea typeface="+mn-ea"/>
          <a:cs typeface="+mn-cs"/>
        </a:defRPr>
      </a:lvl1pPr>
      <a:lvl2pPr marL="521437" algn="l" defTabSz="521437" rtl="0" eaLnBrk="1" latinLnBrk="0" hangingPunct="1">
        <a:defRPr sz="2100" kern="1200">
          <a:solidFill>
            <a:schemeClr val="tx1"/>
          </a:solidFill>
          <a:latin typeface="+mn-lt"/>
          <a:ea typeface="+mn-ea"/>
          <a:cs typeface="+mn-cs"/>
        </a:defRPr>
      </a:lvl2pPr>
      <a:lvl3pPr marL="1042873" algn="l" defTabSz="521437" rtl="0" eaLnBrk="1" latinLnBrk="0" hangingPunct="1">
        <a:defRPr sz="2100" kern="1200">
          <a:solidFill>
            <a:schemeClr val="tx1"/>
          </a:solidFill>
          <a:latin typeface="+mn-lt"/>
          <a:ea typeface="+mn-ea"/>
          <a:cs typeface="+mn-cs"/>
        </a:defRPr>
      </a:lvl3pPr>
      <a:lvl4pPr marL="1564310" algn="l" defTabSz="521437" rtl="0" eaLnBrk="1" latinLnBrk="0" hangingPunct="1">
        <a:defRPr sz="2100" kern="1200">
          <a:solidFill>
            <a:schemeClr val="tx1"/>
          </a:solidFill>
          <a:latin typeface="+mn-lt"/>
          <a:ea typeface="+mn-ea"/>
          <a:cs typeface="+mn-cs"/>
        </a:defRPr>
      </a:lvl4pPr>
      <a:lvl5pPr marL="2085746" algn="l" defTabSz="521437" rtl="0" eaLnBrk="1" latinLnBrk="0" hangingPunct="1">
        <a:defRPr sz="2100" kern="1200">
          <a:solidFill>
            <a:schemeClr val="tx1"/>
          </a:solidFill>
          <a:latin typeface="+mn-lt"/>
          <a:ea typeface="+mn-ea"/>
          <a:cs typeface="+mn-cs"/>
        </a:defRPr>
      </a:lvl5pPr>
      <a:lvl6pPr marL="2607183" algn="l" defTabSz="521437" rtl="0" eaLnBrk="1" latinLnBrk="0" hangingPunct="1">
        <a:defRPr sz="2100" kern="1200">
          <a:solidFill>
            <a:schemeClr val="tx1"/>
          </a:solidFill>
          <a:latin typeface="+mn-lt"/>
          <a:ea typeface="+mn-ea"/>
          <a:cs typeface="+mn-cs"/>
        </a:defRPr>
      </a:lvl6pPr>
      <a:lvl7pPr marL="3128620" algn="l" defTabSz="521437" rtl="0" eaLnBrk="1" latinLnBrk="0" hangingPunct="1">
        <a:defRPr sz="2100" kern="1200">
          <a:solidFill>
            <a:schemeClr val="tx1"/>
          </a:solidFill>
          <a:latin typeface="+mn-lt"/>
          <a:ea typeface="+mn-ea"/>
          <a:cs typeface="+mn-cs"/>
        </a:defRPr>
      </a:lvl7pPr>
      <a:lvl8pPr marL="3650056" algn="l" defTabSz="521437" rtl="0" eaLnBrk="1" latinLnBrk="0" hangingPunct="1">
        <a:defRPr sz="2100" kern="1200">
          <a:solidFill>
            <a:schemeClr val="tx1"/>
          </a:solidFill>
          <a:latin typeface="+mn-lt"/>
          <a:ea typeface="+mn-ea"/>
          <a:cs typeface="+mn-cs"/>
        </a:defRPr>
      </a:lvl8pPr>
      <a:lvl9pPr marL="4171493" algn="l" defTabSz="521437"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3.xml"/><Relationship Id="rId1" Type="http://schemas.openxmlformats.org/officeDocument/2006/relationships/slideLayout" Target="../slideLayouts/slideLayout5.xml"/><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hyperlink" Target="mailto:heather.leson@ifrc.org"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14DEF0-CEE3-BD4A-81BD-4B7DEFCB36CB}"/>
              </a:ext>
            </a:extLst>
          </p:cNvPr>
          <p:cNvSpPr>
            <a:spLocks noGrp="1"/>
          </p:cNvSpPr>
          <p:nvPr>
            <p:ph type="title"/>
          </p:nvPr>
        </p:nvSpPr>
        <p:spPr>
          <a:xfrm>
            <a:off x="844550" y="1574800"/>
            <a:ext cx="9085263" cy="1501775"/>
          </a:xfrm>
        </p:spPr>
        <p:txBody>
          <a:bodyPr rtlCol="0">
            <a:noAutofit/>
          </a:bodyPr>
          <a:lstStyle/>
          <a:p>
            <a:pPr defTabSz="521437" eaLnBrk="1" fontAlgn="auto" hangingPunct="1">
              <a:spcAft>
                <a:spcPts val="0"/>
              </a:spcAft>
              <a:defRPr/>
            </a:pPr>
            <a:r>
              <a:rPr lang="en-US" dirty="0"/>
              <a:t>Growing Data Literacy At IFRC</a:t>
            </a:r>
          </a:p>
        </p:txBody>
      </p:sp>
      <p:sp>
        <p:nvSpPr>
          <p:cNvPr id="3" name="Text Placeholder 2">
            <a:extLst>
              <a:ext uri="{FF2B5EF4-FFF2-40B4-BE49-F238E27FC236}">
                <a16:creationId xmlns:a16="http://schemas.microsoft.com/office/drawing/2014/main" id="{FA97DADD-181F-574A-A019-1963CCA2C005}"/>
              </a:ext>
            </a:extLst>
          </p:cNvPr>
          <p:cNvSpPr>
            <a:spLocks noGrp="1"/>
          </p:cNvSpPr>
          <p:nvPr>
            <p:ph type="body" idx="1"/>
          </p:nvPr>
        </p:nvSpPr>
        <p:spPr>
          <a:xfrm>
            <a:off x="844550" y="3205163"/>
            <a:ext cx="9085263" cy="1654175"/>
          </a:xfrm>
        </p:spPr>
        <p:txBody>
          <a:bodyPr rtlCol="0">
            <a:normAutofit/>
          </a:bodyPr>
          <a:lstStyle/>
          <a:p>
            <a:pPr defTabSz="521437" eaLnBrk="1" fontAlgn="t" hangingPunct="1">
              <a:spcBef>
                <a:spcPts val="0"/>
              </a:spcBef>
              <a:spcAft>
                <a:spcPts val="0"/>
              </a:spcAft>
              <a:buFont typeface="Arial"/>
              <a:buNone/>
              <a:defRPr/>
            </a:pPr>
            <a:r>
              <a:rPr lang="en-GB" sz="2400" dirty="0">
                <a:solidFill>
                  <a:schemeClr val="dk1"/>
                </a:solidFill>
                <a:ea typeface="Arial"/>
                <a:sym typeface="Arial"/>
              </a:rPr>
              <a:t>Heather </a:t>
            </a:r>
            <a:r>
              <a:rPr lang="en-GB" sz="2400" dirty="0" err="1">
                <a:solidFill>
                  <a:schemeClr val="dk1"/>
                </a:solidFill>
                <a:ea typeface="Arial"/>
                <a:sym typeface="Arial"/>
              </a:rPr>
              <a:t>Leson</a:t>
            </a:r>
            <a:r>
              <a:rPr lang="en-GB" sz="2400" dirty="0">
                <a:solidFill>
                  <a:schemeClr val="dk1"/>
                </a:solidFill>
                <a:ea typeface="Arial"/>
                <a:sym typeface="Arial"/>
              </a:rPr>
              <a:t>, Data Literacy Lead</a:t>
            </a:r>
            <a:endParaRPr lang="en-GB" dirty="0"/>
          </a:p>
          <a:p>
            <a:pPr defTabSz="521437" eaLnBrk="1" fontAlgn="t" hangingPunct="1">
              <a:spcBef>
                <a:spcPts val="0"/>
              </a:spcBef>
              <a:spcAft>
                <a:spcPts val="0"/>
              </a:spcAft>
              <a:buFont typeface="Arial"/>
              <a:buNone/>
              <a:defRPr/>
            </a:pPr>
            <a:endParaRPr lang="en-US" dirty="0"/>
          </a:p>
          <a:p>
            <a:pPr defTabSz="521437" eaLnBrk="1" fontAlgn="t" hangingPunct="1">
              <a:spcBef>
                <a:spcPts val="0"/>
              </a:spcBef>
              <a:spcAft>
                <a:spcPts val="0"/>
              </a:spcAft>
              <a:buFont typeface="Arial"/>
              <a:buNone/>
              <a:defRPr/>
            </a:pPr>
            <a:endParaRPr lang="en-US" dirty="0"/>
          </a:p>
          <a:p>
            <a:pPr defTabSz="521437" eaLnBrk="1" fontAlgn="t" hangingPunct="1">
              <a:spcBef>
                <a:spcPts val="0"/>
              </a:spcBef>
              <a:spcAft>
                <a:spcPts val="0"/>
              </a:spcAft>
              <a:buFont typeface="Arial"/>
              <a:buNone/>
              <a:defRPr/>
            </a:pP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 name="Shape 187">
            <a:extLst>
              <a:ext uri="{FF2B5EF4-FFF2-40B4-BE49-F238E27FC236}">
                <a16:creationId xmlns:a16="http://schemas.microsoft.com/office/drawing/2014/main" id="{F87496C9-E076-C84D-968A-E4E27A0B1EC4}"/>
              </a:ext>
            </a:extLst>
          </p:cNvPr>
          <p:cNvSpPr txBox="1">
            <a:spLocks noGrp="1"/>
          </p:cNvSpPr>
          <p:nvPr>
            <p:ph type="title" idx="4294967295"/>
          </p:nvPr>
        </p:nvSpPr>
        <p:spPr>
          <a:xfrm>
            <a:off x="382588" y="703263"/>
            <a:ext cx="9678987" cy="1001712"/>
          </a:xfrm>
        </p:spPr>
        <p:txBody>
          <a:bodyPr spcFirstLastPara="1" lIns="106869" tIns="106869" rIns="106869" bIns="106869" rtlCol="0" anchor="t">
            <a:noAutofit/>
          </a:bodyPr>
          <a:lstStyle/>
          <a:p>
            <a:pPr defTabSz="521437" eaLnBrk="1" fontAlgn="auto" hangingPunct="1">
              <a:spcBef>
                <a:spcPts val="0"/>
              </a:spcBef>
              <a:spcAft>
                <a:spcPts val="0"/>
              </a:spcAft>
              <a:buClr>
                <a:schemeClr val="dk1"/>
              </a:buClr>
              <a:defRPr/>
            </a:pPr>
            <a:r>
              <a:rPr lang="en" sz="2805" dirty="0">
                <a:latin typeface="Arial" panose="020B0604020202020204" pitchFamily="34" charset="0"/>
                <a:ea typeface="Arial"/>
                <a:cs typeface="Arial" panose="020B0604020202020204" pitchFamily="34" charset="0"/>
                <a:sym typeface="Arial"/>
              </a:rPr>
              <a:t>What does data literacy mean for me?</a:t>
            </a:r>
            <a:endParaRPr dirty="0">
              <a:latin typeface="Arial" panose="020B0604020202020204" pitchFamily="34" charset="0"/>
              <a:cs typeface="Arial" panose="020B0604020202020204" pitchFamily="34" charset="0"/>
            </a:endParaRPr>
          </a:p>
        </p:txBody>
      </p:sp>
      <p:graphicFrame>
        <p:nvGraphicFramePr>
          <p:cNvPr id="188" name="Shape 188">
            <a:extLst>
              <a:ext uri="{FF2B5EF4-FFF2-40B4-BE49-F238E27FC236}">
                <a16:creationId xmlns:a16="http://schemas.microsoft.com/office/drawing/2014/main" id="{48B59E70-F787-8B42-800E-AC476F0AF459}"/>
              </a:ext>
            </a:extLst>
          </p:cNvPr>
          <p:cNvGraphicFramePr/>
          <p:nvPr/>
        </p:nvGraphicFramePr>
        <p:xfrm>
          <a:off x="825500" y="1566863"/>
          <a:ext cx="9063038" cy="3811587"/>
        </p:xfrm>
        <a:graphic>
          <a:graphicData uri="http://schemas.openxmlformats.org/drawingml/2006/table">
            <a:tbl>
              <a:tblPr>
                <a:noFill/>
              </a:tblPr>
              <a:tblGrid>
                <a:gridCol w="2970632">
                  <a:extLst>
                    <a:ext uri="{9D8B030D-6E8A-4147-A177-3AD203B41FA5}">
                      <a16:colId xmlns:a16="http://schemas.microsoft.com/office/drawing/2014/main" val="20000"/>
                    </a:ext>
                  </a:extLst>
                </a:gridCol>
                <a:gridCol w="6092406">
                  <a:extLst>
                    <a:ext uri="{9D8B030D-6E8A-4147-A177-3AD203B41FA5}">
                      <a16:colId xmlns:a16="http://schemas.microsoft.com/office/drawing/2014/main" val="20001"/>
                    </a:ext>
                  </a:extLst>
                </a:gridCol>
              </a:tblGrid>
              <a:tr h="534334">
                <a:tc>
                  <a:txBody>
                    <a:bodyPr/>
                    <a:lstStyle/>
                    <a:p>
                      <a:pPr marL="0" marR="0" lvl="0" indent="0" algn="l" rtl="0">
                        <a:lnSpc>
                          <a:spcPct val="100000"/>
                        </a:lnSpc>
                        <a:spcBef>
                          <a:spcPts val="0"/>
                        </a:spcBef>
                        <a:spcAft>
                          <a:spcPts val="0"/>
                        </a:spcAft>
                        <a:buClr>
                          <a:srgbClr val="000000"/>
                        </a:buClr>
                        <a:buFont typeface="Arial"/>
                        <a:buNone/>
                      </a:pPr>
                      <a:r>
                        <a:rPr lang="en" sz="2100" b="1" u="none" strike="noStrike" cap="none"/>
                        <a:t>Role</a:t>
                      </a:r>
                      <a:endParaRPr sz="2500"/>
                    </a:p>
                  </a:txBody>
                  <a:tcPr marL="106870" marR="106870" marT="106856" marB="106856"/>
                </a:tc>
                <a:tc>
                  <a:txBody>
                    <a:bodyPr/>
                    <a:lstStyle/>
                    <a:p>
                      <a:pPr marL="0" marR="0" lvl="0" indent="0" algn="l" rtl="0">
                        <a:lnSpc>
                          <a:spcPct val="100000"/>
                        </a:lnSpc>
                        <a:spcBef>
                          <a:spcPts val="0"/>
                        </a:spcBef>
                        <a:spcAft>
                          <a:spcPts val="0"/>
                        </a:spcAft>
                        <a:buClr>
                          <a:srgbClr val="000000"/>
                        </a:buClr>
                        <a:buFont typeface="Arial"/>
                        <a:buNone/>
                      </a:pPr>
                      <a:r>
                        <a:rPr lang="en" sz="2100" b="1" u="none" strike="noStrike" cap="none"/>
                        <a:t>Task</a:t>
                      </a:r>
                      <a:endParaRPr sz="2500"/>
                    </a:p>
                  </a:txBody>
                  <a:tcPr marL="106870" marR="106870" marT="106856" marB="106856"/>
                </a:tc>
                <a:extLst>
                  <a:ext uri="{0D108BD9-81ED-4DB2-BD59-A6C34878D82A}">
                    <a16:rowId xmlns:a16="http://schemas.microsoft.com/office/drawing/2014/main" val="10000"/>
                  </a:ext>
                </a:extLst>
              </a:tr>
              <a:tr h="712457">
                <a:tc>
                  <a:txBody>
                    <a:bodyPr/>
                    <a:lstStyle/>
                    <a:p>
                      <a:pPr marL="0" marR="0" lvl="0" indent="0" algn="l" rtl="0">
                        <a:lnSpc>
                          <a:spcPct val="100000"/>
                        </a:lnSpc>
                        <a:spcBef>
                          <a:spcPts val="0"/>
                        </a:spcBef>
                        <a:spcAft>
                          <a:spcPts val="0"/>
                        </a:spcAft>
                        <a:buClr>
                          <a:srgbClr val="000000"/>
                        </a:buClr>
                        <a:buFont typeface="Arial"/>
                        <a:buNone/>
                      </a:pPr>
                      <a:r>
                        <a:rPr lang="en" sz="1600" u="none" strike="noStrike" cap="none" dirty="0"/>
                        <a:t>IM / Operations/</a:t>
                      </a:r>
                      <a:r>
                        <a:rPr lang="en" sz="1600" u="none" strike="noStrike" cap="none" dirty="0">
                          <a:solidFill>
                            <a:schemeClr val="dk1"/>
                          </a:solidFill>
                        </a:rPr>
                        <a:t>PMER/Health</a:t>
                      </a:r>
                      <a:endParaRPr sz="2500" dirty="0"/>
                    </a:p>
                  </a:txBody>
                  <a:tcPr marL="106870" marR="106870" marT="106856" marB="106856"/>
                </a:tc>
                <a:tc>
                  <a:txBody>
                    <a:bodyPr/>
                    <a:lstStyle/>
                    <a:p>
                      <a:pPr marL="0" marR="0" lvl="0" indent="0" algn="l" rtl="0">
                        <a:lnSpc>
                          <a:spcPct val="100000"/>
                        </a:lnSpc>
                        <a:spcBef>
                          <a:spcPts val="0"/>
                        </a:spcBef>
                        <a:spcAft>
                          <a:spcPts val="0"/>
                        </a:spcAft>
                        <a:buClr>
                          <a:srgbClr val="000000"/>
                        </a:buClr>
                        <a:buFont typeface="Arial"/>
                        <a:buNone/>
                      </a:pPr>
                      <a:r>
                        <a:rPr lang="en" sz="1600" u="none" strike="noStrike" cap="none"/>
                        <a:t>Deliver projects with information products/</a:t>
                      </a:r>
                      <a:r>
                        <a:rPr lang="en" sz="1600" u="none" strike="noStrike" cap="none">
                          <a:solidFill>
                            <a:schemeClr val="dk1"/>
                          </a:solidFill>
                        </a:rPr>
                        <a:t>Assess project and programme delivery</a:t>
                      </a:r>
                      <a:endParaRPr sz="2500"/>
                    </a:p>
                  </a:txBody>
                  <a:tcPr marL="106870" marR="106870" marT="106856" marB="106856"/>
                </a:tc>
                <a:extLst>
                  <a:ext uri="{0D108BD9-81ED-4DB2-BD59-A6C34878D82A}">
                    <a16:rowId xmlns:a16="http://schemas.microsoft.com/office/drawing/2014/main" val="10001"/>
                  </a:ext>
                </a:extLst>
              </a:tr>
              <a:tr h="712457">
                <a:tc>
                  <a:txBody>
                    <a:bodyPr/>
                    <a:lstStyle/>
                    <a:p>
                      <a:pPr marL="0" marR="0" lvl="0" indent="0" algn="l" rtl="0">
                        <a:lnSpc>
                          <a:spcPct val="100000"/>
                        </a:lnSpc>
                        <a:spcBef>
                          <a:spcPts val="0"/>
                        </a:spcBef>
                        <a:spcAft>
                          <a:spcPts val="0"/>
                        </a:spcAft>
                        <a:buClr>
                          <a:srgbClr val="000000"/>
                        </a:buClr>
                        <a:buFont typeface="Arial"/>
                        <a:buNone/>
                      </a:pPr>
                      <a:r>
                        <a:rPr lang="en" sz="1600" u="none" strike="noStrike" cap="none"/>
                        <a:t>Marketing</a:t>
                      </a:r>
                      <a:endParaRPr sz="2500"/>
                    </a:p>
                    <a:p>
                      <a:pPr marL="0" marR="0" lvl="0" indent="0" algn="l" rtl="0">
                        <a:lnSpc>
                          <a:spcPct val="100000"/>
                        </a:lnSpc>
                        <a:spcBef>
                          <a:spcPts val="0"/>
                        </a:spcBef>
                        <a:spcAft>
                          <a:spcPts val="0"/>
                        </a:spcAft>
                        <a:buClr>
                          <a:srgbClr val="000000"/>
                        </a:buClr>
                        <a:buFont typeface="Arial"/>
                        <a:buNone/>
                      </a:pPr>
                      <a:r>
                        <a:rPr lang="en" sz="1600" u="none" strike="noStrike" cap="none"/>
                        <a:t>Communications</a:t>
                      </a:r>
                      <a:endParaRPr sz="2500"/>
                    </a:p>
                  </a:txBody>
                  <a:tcPr marL="106870" marR="106870" marT="106856" marB="106856"/>
                </a:tc>
                <a:tc>
                  <a:txBody>
                    <a:bodyPr/>
                    <a:lstStyle/>
                    <a:p>
                      <a:pPr marL="0" marR="0" lvl="0" indent="0" algn="l" rtl="0">
                        <a:lnSpc>
                          <a:spcPct val="100000"/>
                        </a:lnSpc>
                        <a:spcBef>
                          <a:spcPts val="0"/>
                        </a:spcBef>
                        <a:spcAft>
                          <a:spcPts val="0"/>
                        </a:spcAft>
                        <a:buClr>
                          <a:srgbClr val="000000"/>
                        </a:buClr>
                        <a:buFont typeface="Arial"/>
                        <a:buNone/>
                      </a:pPr>
                      <a:r>
                        <a:rPr lang="en" sz="1600" u="none" strike="noStrike" cap="none"/>
                        <a:t>Excellent data/analysis, narrative for storytelling, brand and fundraising</a:t>
                      </a:r>
                      <a:endParaRPr sz="2500"/>
                    </a:p>
                  </a:txBody>
                  <a:tcPr marL="106870" marR="106870" marT="106856" marB="106856"/>
                </a:tc>
                <a:extLst>
                  <a:ext uri="{0D108BD9-81ED-4DB2-BD59-A6C34878D82A}">
                    <a16:rowId xmlns:a16="http://schemas.microsoft.com/office/drawing/2014/main" val="10002"/>
                  </a:ext>
                </a:extLst>
              </a:tr>
              <a:tr h="463085">
                <a:tc>
                  <a:txBody>
                    <a:bodyPr/>
                    <a:lstStyle/>
                    <a:p>
                      <a:pPr marL="0" marR="0" lvl="0" indent="0" algn="l" rtl="0">
                        <a:lnSpc>
                          <a:spcPct val="100000"/>
                        </a:lnSpc>
                        <a:spcBef>
                          <a:spcPts val="0"/>
                        </a:spcBef>
                        <a:spcAft>
                          <a:spcPts val="0"/>
                        </a:spcAft>
                        <a:buClr>
                          <a:srgbClr val="000000"/>
                        </a:buClr>
                        <a:buFont typeface="Arial"/>
                        <a:buNone/>
                      </a:pPr>
                      <a:r>
                        <a:rPr lang="en" sz="1600" u="none" strike="noStrike" cap="none"/>
                        <a:t>IT</a:t>
                      </a:r>
                      <a:endParaRPr sz="2500"/>
                    </a:p>
                  </a:txBody>
                  <a:tcPr marL="106870" marR="106870" marT="106856" marB="106856"/>
                </a:tc>
                <a:tc>
                  <a:txBody>
                    <a:bodyPr/>
                    <a:lstStyle/>
                    <a:p>
                      <a:pPr marL="0" marR="0" lvl="0" indent="0" algn="l" rtl="0">
                        <a:lnSpc>
                          <a:spcPct val="100000"/>
                        </a:lnSpc>
                        <a:spcBef>
                          <a:spcPts val="0"/>
                        </a:spcBef>
                        <a:spcAft>
                          <a:spcPts val="0"/>
                        </a:spcAft>
                        <a:buClr>
                          <a:srgbClr val="000000"/>
                        </a:buClr>
                        <a:buFont typeface="Arial"/>
                        <a:buNone/>
                      </a:pPr>
                      <a:r>
                        <a:rPr lang="en" sz="1600" u="none" strike="noStrike" cap="none"/>
                        <a:t>Assess and support data products/tools, provide infrastructure</a:t>
                      </a:r>
                      <a:endParaRPr sz="2500"/>
                    </a:p>
                  </a:txBody>
                  <a:tcPr marL="106870" marR="106870" marT="106856" marB="106856"/>
                </a:tc>
                <a:extLst>
                  <a:ext uri="{0D108BD9-81ED-4DB2-BD59-A6C34878D82A}">
                    <a16:rowId xmlns:a16="http://schemas.microsoft.com/office/drawing/2014/main" val="10003"/>
                  </a:ext>
                </a:extLst>
              </a:tr>
              <a:tr h="463085">
                <a:tc>
                  <a:txBody>
                    <a:bodyPr/>
                    <a:lstStyle/>
                    <a:p>
                      <a:pPr marL="0" marR="0" lvl="0" indent="0" algn="l" rtl="0">
                        <a:lnSpc>
                          <a:spcPct val="100000"/>
                        </a:lnSpc>
                        <a:spcBef>
                          <a:spcPts val="0"/>
                        </a:spcBef>
                        <a:spcAft>
                          <a:spcPts val="0"/>
                        </a:spcAft>
                        <a:buClr>
                          <a:srgbClr val="000000"/>
                        </a:buClr>
                        <a:buFont typeface="Arial"/>
                        <a:buNone/>
                      </a:pPr>
                      <a:r>
                        <a:rPr lang="en" sz="1600" u="none" strike="noStrike" cap="none"/>
                        <a:t>Training</a:t>
                      </a:r>
                      <a:endParaRPr sz="2500"/>
                    </a:p>
                  </a:txBody>
                  <a:tcPr marL="106870" marR="106870" marT="106856" marB="106856"/>
                </a:tc>
                <a:tc>
                  <a:txBody>
                    <a:bodyPr/>
                    <a:lstStyle/>
                    <a:p>
                      <a:pPr marL="0" marR="0" lvl="0" indent="0" algn="l" rtl="0">
                        <a:lnSpc>
                          <a:spcPct val="100000"/>
                        </a:lnSpc>
                        <a:spcBef>
                          <a:spcPts val="0"/>
                        </a:spcBef>
                        <a:spcAft>
                          <a:spcPts val="0"/>
                        </a:spcAft>
                        <a:buClr>
                          <a:srgbClr val="000000"/>
                        </a:buClr>
                        <a:buFont typeface="Arial"/>
                        <a:buNone/>
                      </a:pPr>
                      <a:r>
                        <a:rPr lang="en" sz="1600" u="none" strike="noStrike" cap="none"/>
                        <a:t>Provide e-learning, workshops and technical training</a:t>
                      </a:r>
                      <a:endParaRPr sz="2500"/>
                    </a:p>
                  </a:txBody>
                  <a:tcPr marL="106870" marR="106870" marT="106856" marB="106856"/>
                </a:tc>
                <a:extLst>
                  <a:ext uri="{0D108BD9-81ED-4DB2-BD59-A6C34878D82A}">
                    <a16:rowId xmlns:a16="http://schemas.microsoft.com/office/drawing/2014/main" val="10004"/>
                  </a:ext>
                </a:extLst>
              </a:tr>
              <a:tr h="463085">
                <a:tc>
                  <a:txBody>
                    <a:bodyPr/>
                    <a:lstStyle/>
                    <a:p>
                      <a:pPr marL="0" marR="0" lvl="0" indent="0" algn="l" rtl="0">
                        <a:lnSpc>
                          <a:spcPct val="100000"/>
                        </a:lnSpc>
                        <a:spcBef>
                          <a:spcPts val="0"/>
                        </a:spcBef>
                        <a:spcAft>
                          <a:spcPts val="0"/>
                        </a:spcAft>
                        <a:buClr>
                          <a:srgbClr val="000000"/>
                        </a:buClr>
                        <a:buFont typeface="Arial"/>
                        <a:buNone/>
                      </a:pPr>
                      <a:r>
                        <a:rPr lang="en" sz="1600" u="none" strike="noStrike" cap="none"/>
                        <a:t>Manager</a:t>
                      </a:r>
                      <a:endParaRPr sz="2500"/>
                    </a:p>
                  </a:txBody>
                  <a:tcPr marL="106870" marR="106870" marT="106856" marB="106856"/>
                </a:tc>
                <a:tc>
                  <a:txBody>
                    <a:bodyPr/>
                    <a:lstStyle/>
                    <a:p>
                      <a:pPr marL="0" marR="0" lvl="0" indent="0" algn="l" rtl="0">
                        <a:lnSpc>
                          <a:spcPct val="100000"/>
                        </a:lnSpc>
                        <a:spcBef>
                          <a:spcPts val="0"/>
                        </a:spcBef>
                        <a:spcAft>
                          <a:spcPts val="0"/>
                        </a:spcAft>
                        <a:buClr>
                          <a:srgbClr val="000000"/>
                        </a:buClr>
                        <a:buFont typeface="Arial"/>
                        <a:buNone/>
                      </a:pPr>
                      <a:r>
                        <a:rPr lang="en" sz="1600" u="none" strike="noStrike" cap="none"/>
                        <a:t>Strategic planning, staff development, organization development</a:t>
                      </a:r>
                      <a:endParaRPr sz="2500"/>
                    </a:p>
                  </a:txBody>
                  <a:tcPr marL="106870" marR="106870" marT="106856" marB="106856"/>
                </a:tc>
                <a:extLst>
                  <a:ext uri="{0D108BD9-81ED-4DB2-BD59-A6C34878D82A}">
                    <a16:rowId xmlns:a16="http://schemas.microsoft.com/office/drawing/2014/main" val="10005"/>
                  </a:ext>
                </a:extLst>
              </a:tr>
              <a:tr h="463085">
                <a:tc>
                  <a:txBody>
                    <a:bodyPr/>
                    <a:lstStyle/>
                    <a:p>
                      <a:pPr marL="0" marR="0" lvl="0" indent="0" algn="l" rtl="0">
                        <a:lnSpc>
                          <a:spcPct val="100000"/>
                        </a:lnSpc>
                        <a:spcBef>
                          <a:spcPts val="0"/>
                        </a:spcBef>
                        <a:spcAft>
                          <a:spcPts val="0"/>
                        </a:spcAft>
                        <a:buClr>
                          <a:srgbClr val="000000"/>
                        </a:buClr>
                        <a:buFont typeface="Arial"/>
                        <a:buNone/>
                      </a:pPr>
                      <a:r>
                        <a:rPr lang="en" sz="1600" u="none" strike="noStrike" cap="none"/>
                        <a:t>Community served</a:t>
                      </a:r>
                      <a:endParaRPr sz="2500"/>
                    </a:p>
                  </a:txBody>
                  <a:tcPr marL="106870" marR="106870" marT="106856" marB="106856"/>
                </a:tc>
                <a:tc>
                  <a:txBody>
                    <a:bodyPr/>
                    <a:lstStyle/>
                    <a:p>
                      <a:pPr marL="0" marR="0" lvl="0" indent="0" algn="l" rtl="0">
                        <a:lnSpc>
                          <a:spcPct val="100000"/>
                        </a:lnSpc>
                        <a:spcBef>
                          <a:spcPts val="0"/>
                        </a:spcBef>
                        <a:spcAft>
                          <a:spcPts val="0"/>
                        </a:spcAft>
                        <a:buClr>
                          <a:srgbClr val="000000"/>
                        </a:buClr>
                        <a:buFont typeface="Arial"/>
                        <a:buNone/>
                      </a:pPr>
                      <a:r>
                        <a:rPr lang="en" sz="1600" u="none" strike="noStrike" cap="none" dirty="0"/>
                        <a:t>Provide data, obtain help/services, get feedback</a:t>
                      </a:r>
                      <a:endParaRPr sz="2500" dirty="0"/>
                    </a:p>
                  </a:txBody>
                  <a:tcPr marL="106870" marR="106870" marT="106856" marB="106856"/>
                </a:tc>
                <a:extLst>
                  <a:ext uri="{0D108BD9-81ED-4DB2-BD59-A6C34878D82A}">
                    <a16:rowId xmlns:a16="http://schemas.microsoft.com/office/drawing/2014/main" val="10006"/>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 name="Shape 193">
            <a:extLst>
              <a:ext uri="{FF2B5EF4-FFF2-40B4-BE49-F238E27FC236}">
                <a16:creationId xmlns:a16="http://schemas.microsoft.com/office/drawing/2014/main" id="{AEAF9C7B-D885-3048-B100-795D09D80F5B}"/>
              </a:ext>
            </a:extLst>
          </p:cNvPr>
          <p:cNvSpPr txBox="1">
            <a:spLocks noGrp="1"/>
          </p:cNvSpPr>
          <p:nvPr>
            <p:ph type="title"/>
          </p:nvPr>
        </p:nvSpPr>
        <p:spPr>
          <a:xfrm>
            <a:off x="365125" y="3289300"/>
            <a:ext cx="9958388" cy="984250"/>
          </a:xfrm>
        </p:spPr>
        <p:txBody>
          <a:bodyPr lIns="106869" tIns="106869" rIns="106869" bIns="106869" rtlCol="0">
            <a:noAutofit/>
          </a:bodyPr>
          <a:lstStyle/>
          <a:p>
            <a:pPr defTabSz="521437" eaLnBrk="1" fontAlgn="auto" hangingPunct="1">
              <a:defRPr/>
            </a:pPr>
            <a:r>
              <a:rPr lang="en" dirty="0"/>
              <a:t>Building Data Literacy</a:t>
            </a:r>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 name="Shape 198">
            <a:extLst>
              <a:ext uri="{FF2B5EF4-FFF2-40B4-BE49-F238E27FC236}">
                <a16:creationId xmlns:a16="http://schemas.microsoft.com/office/drawing/2014/main" id="{463846E3-0E91-684E-B426-675E55F33958}"/>
              </a:ext>
            </a:extLst>
          </p:cNvPr>
          <p:cNvSpPr txBox="1">
            <a:spLocks noGrp="1"/>
          </p:cNvSpPr>
          <p:nvPr>
            <p:ph type="ctrTitle"/>
          </p:nvPr>
        </p:nvSpPr>
        <p:spPr/>
        <p:txBody>
          <a:bodyPr lIns="106869" tIns="106869" rIns="106869" bIns="106869" rtlCol="0">
            <a:noAutofit/>
          </a:bodyPr>
          <a:lstStyle/>
          <a:p>
            <a:pPr defTabSz="521437" eaLnBrk="1" fontAlgn="auto" hangingPunct="1">
              <a:lnSpc>
                <a:spcPct val="115000"/>
              </a:lnSpc>
              <a:defRPr/>
            </a:pPr>
            <a:r>
              <a:rPr lang="en" i="0" baseline="0" dirty="0">
                <a:solidFill>
                  <a:srgbClr val="FF0000"/>
                </a:solidFill>
              </a:rPr>
              <a:t>Data-literate is not the same as data-skilled</a:t>
            </a:r>
            <a:endParaRPr baseline="0" dirty="0">
              <a:solidFill>
                <a:srgbClr val="FF0000"/>
              </a:solidFill>
            </a:endParaRPr>
          </a:p>
        </p:txBody>
      </p:sp>
      <p:sp>
        <p:nvSpPr>
          <p:cNvPr id="199" name="Shape 199">
            <a:extLst>
              <a:ext uri="{FF2B5EF4-FFF2-40B4-BE49-F238E27FC236}">
                <a16:creationId xmlns:a16="http://schemas.microsoft.com/office/drawing/2014/main" id="{FF3D89CB-4A08-EE42-9BB5-E2427EC24877}"/>
              </a:ext>
            </a:extLst>
          </p:cNvPr>
          <p:cNvSpPr txBox="1">
            <a:spLocks noGrp="1"/>
          </p:cNvSpPr>
          <p:nvPr>
            <p:ph type="body" idx="4294967295"/>
          </p:nvPr>
        </p:nvSpPr>
        <p:spPr>
          <a:xfrm>
            <a:off x="5167313" y="2354263"/>
            <a:ext cx="5521325" cy="3635375"/>
          </a:xfrm>
        </p:spPr>
        <p:txBody>
          <a:bodyPr lIns="106869" tIns="106869" rIns="106869" bIns="106869" rtlCol="0">
            <a:noAutofit/>
          </a:bodyPr>
          <a:lstStyle/>
          <a:p>
            <a:pPr marL="0" indent="0" defTabSz="521437" eaLnBrk="1" fontAlgn="auto" hangingPunct="1">
              <a:spcBef>
                <a:spcPts val="0"/>
              </a:spcBef>
              <a:buClr>
                <a:schemeClr val="dk1"/>
              </a:buClr>
              <a:buFont typeface="Noto Sans Symbols"/>
              <a:buNone/>
              <a:defRPr/>
            </a:pPr>
            <a:r>
              <a:rPr lang="en" sz="1520" b="1" dirty="0"/>
              <a:t> </a:t>
            </a:r>
            <a:endParaRPr dirty="0"/>
          </a:p>
          <a:p>
            <a:pPr marL="0" indent="0" defTabSz="521437" eaLnBrk="1" fontAlgn="auto" hangingPunct="1">
              <a:spcBef>
                <a:spcPts val="2104"/>
              </a:spcBef>
              <a:buClr>
                <a:schemeClr val="dk1"/>
              </a:buClr>
              <a:buFont typeface="Noto Sans Symbols"/>
              <a:buNone/>
              <a:defRPr/>
            </a:pPr>
            <a:r>
              <a:rPr lang="en" sz="2104" b="1" dirty="0"/>
              <a:t>“</a:t>
            </a:r>
            <a:r>
              <a:rPr lang="en" sz="2104" i="1" dirty="0"/>
              <a:t>A data-literate </a:t>
            </a:r>
            <a:r>
              <a:rPr lang="en" sz="2104" i="1" dirty="0" err="1"/>
              <a:t>organisation</a:t>
            </a:r>
            <a:r>
              <a:rPr lang="en" sz="2104" i="1" dirty="0"/>
              <a:t> is one that shares a culture of data and a strong vision of the future. Most people invested in this vision will have no analytic interaction with data and may never need to.</a:t>
            </a:r>
            <a:r>
              <a:rPr lang="en" sz="2104" dirty="0"/>
              <a:t>”*</a:t>
            </a:r>
            <a:endParaRPr dirty="0"/>
          </a:p>
          <a:p>
            <a:pPr marL="0" indent="0" defTabSz="521437" eaLnBrk="1" fontAlgn="auto" hangingPunct="1">
              <a:spcBef>
                <a:spcPts val="468"/>
              </a:spcBef>
              <a:buClr>
                <a:schemeClr val="dk1"/>
              </a:buClr>
              <a:buFont typeface="Noto Sans Symbols"/>
              <a:buNone/>
              <a:defRPr/>
            </a:pPr>
            <a:endParaRPr sz="2104" dirty="0"/>
          </a:p>
          <a:p>
            <a:pPr marL="0" indent="0" defTabSz="521437" eaLnBrk="1" fontAlgn="auto" hangingPunct="1">
              <a:spcBef>
                <a:spcPts val="0"/>
              </a:spcBef>
              <a:buFont typeface="Noto Sans Symbols"/>
              <a:buNone/>
              <a:defRPr/>
            </a:pPr>
            <a:endParaRPr dirty="0"/>
          </a:p>
          <a:p>
            <a:pPr marL="0" indent="0" defTabSz="521437" eaLnBrk="1" fontAlgn="auto" hangingPunct="1">
              <a:spcBef>
                <a:spcPts val="0"/>
              </a:spcBef>
              <a:buFont typeface="Noto Sans Symbols"/>
              <a:buNone/>
              <a:defRPr/>
            </a:pPr>
            <a:r>
              <a:rPr lang="en" sz="1052" dirty="0"/>
              <a:t>*Source: Open Data Institute</a:t>
            </a:r>
            <a:endParaRPr dirty="0"/>
          </a:p>
        </p:txBody>
      </p:sp>
      <p:pic>
        <p:nvPicPr>
          <p:cNvPr id="40963" name="Shape 200" descr="Education by Tuktuk Design (Noun Project).png">
            <a:extLst>
              <a:ext uri="{FF2B5EF4-FFF2-40B4-BE49-F238E27FC236}">
                <a16:creationId xmlns:a16="http://schemas.microsoft.com/office/drawing/2014/main" id="{ACF04470-1FBF-2049-AC1D-2AF79186CD60}"/>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4375" y="2801938"/>
            <a:ext cx="3290888" cy="3351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Shape 205" descr="TNS from Noun Project noun_152491_cc.png">
            <a:extLst>
              <a:ext uri="{FF2B5EF4-FFF2-40B4-BE49-F238E27FC236}">
                <a16:creationId xmlns:a16="http://schemas.microsoft.com/office/drawing/2014/main" id="{C317E374-4031-714C-AFD1-DE582ED92A70}"/>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7425" y="2801938"/>
            <a:ext cx="1571625" cy="202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6" name="Shape 206">
            <a:extLst>
              <a:ext uri="{FF2B5EF4-FFF2-40B4-BE49-F238E27FC236}">
                <a16:creationId xmlns:a16="http://schemas.microsoft.com/office/drawing/2014/main" id="{72599B5F-6034-D94D-8393-952A3113C8D5}"/>
              </a:ext>
            </a:extLst>
          </p:cNvPr>
          <p:cNvSpPr txBox="1"/>
          <p:nvPr/>
        </p:nvSpPr>
        <p:spPr>
          <a:xfrm>
            <a:off x="1944688" y="4129088"/>
            <a:ext cx="1071562" cy="246062"/>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rgbClr val="000000"/>
              </a:buClr>
              <a:defRPr/>
            </a:pPr>
            <a:endParaRPr sz="1636">
              <a:solidFill>
                <a:srgbClr val="000000"/>
              </a:solidFill>
              <a:latin typeface="Arial" panose="020B0604020202020204" pitchFamily="34" charset="0"/>
              <a:ea typeface="Arial"/>
              <a:cs typeface="Arial" panose="020B0604020202020204" pitchFamily="34" charset="0"/>
              <a:sym typeface="Arial"/>
            </a:endParaRPr>
          </a:p>
        </p:txBody>
      </p:sp>
      <p:sp>
        <p:nvSpPr>
          <p:cNvPr id="207" name="Shape 207">
            <a:extLst>
              <a:ext uri="{FF2B5EF4-FFF2-40B4-BE49-F238E27FC236}">
                <a16:creationId xmlns:a16="http://schemas.microsoft.com/office/drawing/2014/main" id="{A90AE3F9-2BE3-FA4E-ACB6-569E66209B90}"/>
              </a:ext>
            </a:extLst>
          </p:cNvPr>
          <p:cNvSpPr txBox="1"/>
          <p:nvPr/>
        </p:nvSpPr>
        <p:spPr>
          <a:xfrm>
            <a:off x="8335963" y="4162425"/>
            <a:ext cx="1071562" cy="246063"/>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rgbClr val="000000"/>
              </a:buClr>
              <a:defRPr/>
            </a:pPr>
            <a:endParaRPr sz="1636">
              <a:solidFill>
                <a:srgbClr val="000000"/>
              </a:solidFill>
              <a:latin typeface="Arial" panose="020B0604020202020204" pitchFamily="34" charset="0"/>
              <a:ea typeface="Arial"/>
              <a:cs typeface="Arial" panose="020B0604020202020204" pitchFamily="34" charset="0"/>
              <a:sym typeface="Arial"/>
            </a:endParaRPr>
          </a:p>
        </p:txBody>
      </p:sp>
      <p:sp>
        <p:nvSpPr>
          <p:cNvPr id="208" name="Shape 208">
            <a:extLst>
              <a:ext uri="{FF2B5EF4-FFF2-40B4-BE49-F238E27FC236}">
                <a16:creationId xmlns:a16="http://schemas.microsoft.com/office/drawing/2014/main" id="{DADD10D6-6201-8744-961F-019E053A29A1}"/>
              </a:ext>
            </a:extLst>
          </p:cNvPr>
          <p:cNvSpPr txBox="1"/>
          <p:nvPr/>
        </p:nvSpPr>
        <p:spPr>
          <a:xfrm>
            <a:off x="2963863" y="2019300"/>
            <a:ext cx="7097712" cy="2713038"/>
          </a:xfrm>
          <a:prstGeom prst="rect">
            <a:avLst/>
          </a:prstGeom>
          <a:noFill/>
          <a:ln>
            <a:noFill/>
          </a:ln>
        </p:spPr>
        <p:txBody>
          <a:bodyPr spcFirstLastPara="1" lIns="106869" tIns="106869" rIns="106869" bIns="106869"/>
          <a:lstStyle/>
          <a:p>
            <a:pPr marL="534421" indent="-534421" defTabSz="521437" eaLnBrk="1" fontAlgn="auto" hangingPunct="1">
              <a:spcBef>
                <a:spcPts val="0"/>
              </a:spcBef>
              <a:spcAft>
                <a:spcPts val="0"/>
              </a:spcAft>
              <a:buClr>
                <a:srgbClr val="000000"/>
              </a:buClr>
              <a:buSzPts val="3600"/>
              <a:buFont typeface="Arial"/>
              <a:buAutoNum type="arabicPeriod"/>
              <a:defRPr/>
            </a:pPr>
            <a:r>
              <a:rPr lang="en" sz="4208" b="1" dirty="0">
                <a:solidFill>
                  <a:srgbClr val="000000"/>
                </a:solidFill>
                <a:latin typeface="Arial" panose="020B0604020202020204" pitchFamily="34" charset="0"/>
                <a:ea typeface="Arial"/>
                <a:cs typeface="Arial" panose="020B0604020202020204" pitchFamily="34" charset="0"/>
                <a:sym typeface="Arial"/>
              </a:rPr>
              <a:t>Connect</a:t>
            </a:r>
            <a:endParaRPr sz="2455" dirty="0">
              <a:latin typeface="Arial" panose="020B0604020202020204" pitchFamily="34" charset="0"/>
              <a:cs typeface="Arial" panose="020B0604020202020204" pitchFamily="34" charset="0"/>
            </a:endParaRPr>
          </a:p>
          <a:p>
            <a:pPr defTabSz="521437" eaLnBrk="1" fontAlgn="auto" hangingPunct="1">
              <a:spcBef>
                <a:spcPts val="0"/>
              </a:spcBef>
              <a:spcAft>
                <a:spcPts val="0"/>
              </a:spcAft>
              <a:buClr>
                <a:srgbClr val="000000"/>
              </a:buClr>
              <a:defRPr/>
            </a:pPr>
            <a:endParaRPr sz="2805" dirty="0">
              <a:solidFill>
                <a:srgbClr val="000000"/>
              </a:solidFill>
              <a:latin typeface="Arial" panose="020B0604020202020204" pitchFamily="34" charset="0"/>
              <a:ea typeface="Arial"/>
              <a:cs typeface="Arial" panose="020B0604020202020204" pitchFamily="34" charset="0"/>
              <a:sym typeface="Arial"/>
            </a:endParaRPr>
          </a:p>
          <a:p>
            <a:pPr defTabSz="521437" eaLnBrk="1" fontAlgn="auto" hangingPunct="1">
              <a:spcBef>
                <a:spcPts val="0"/>
              </a:spcBef>
              <a:spcAft>
                <a:spcPts val="0"/>
              </a:spcAft>
              <a:buClr>
                <a:srgbClr val="000000"/>
              </a:buClr>
              <a:defRPr/>
            </a:pPr>
            <a:r>
              <a:rPr lang="en" sz="2805" dirty="0">
                <a:solidFill>
                  <a:srgbClr val="000000"/>
                </a:solidFill>
                <a:latin typeface="Arial" panose="020B0604020202020204" pitchFamily="34" charset="0"/>
                <a:ea typeface="Arial"/>
                <a:cs typeface="Arial" panose="020B0604020202020204" pitchFamily="34" charset="0"/>
                <a:sym typeface="Arial"/>
              </a:rPr>
              <a:t>We are connecting the data curious and the data ready across the Secretariat and National Societies.</a:t>
            </a:r>
            <a:endParaRPr sz="2455" dirty="0">
              <a:latin typeface="Arial" panose="020B0604020202020204" pitchFamily="34" charset="0"/>
              <a:cs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7" name="Shape 213" descr="TNS from Noun Project noun_152491_cc.png">
            <a:extLst>
              <a:ext uri="{FF2B5EF4-FFF2-40B4-BE49-F238E27FC236}">
                <a16:creationId xmlns:a16="http://schemas.microsoft.com/office/drawing/2014/main" id="{169CA352-2BA5-AE4D-8086-E6F600A9366E}"/>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6625" y="2770188"/>
            <a:ext cx="1570038" cy="202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4" name="Shape 214">
            <a:extLst>
              <a:ext uri="{FF2B5EF4-FFF2-40B4-BE49-F238E27FC236}">
                <a16:creationId xmlns:a16="http://schemas.microsoft.com/office/drawing/2014/main" id="{55233920-DA32-F447-8FC0-C8837D86B02C}"/>
              </a:ext>
            </a:extLst>
          </p:cNvPr>
          <p:cNvSpPr txBox="1"/>
          <p:nvPr/>
        </p:nvSpPr>
        <p:spPr>
          <a:xfrm>
            <a:off x="2070100" y="4654550"/>
            <a:ext cx="1071563" cy="247650"/>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rgbClr val="000000"/>
              </a:buClr>
              <a:defRPr/>
            </a:pPr>
            <a:endParaRPr sz="1636">
              <a:solidFill>
                <a:srgbClr val="000000"/>
              </a:solidFill>
              <a:latin typeface="Arial"/>
              <a:ea typeface="Arial"/>
              <a:cs typeface="Arial"/>
              <a:sym typeface="Arial"/>
            </a:endParaRPr>
          </a:p>
        </p:txBody>
      </p:sp>
      <p:sp>
        <p:nvSpPr>
          <p:cNvPr id="215" name="Shape 215">
            <a:extLst>
              <a:ext uri="{FF2B5EF4-FFF2-40B4-BE49-F238E27FC236}">
                <a16:creationId xmlns:a16="http://schemas.microsoft.com/office/drawing/2014/main" id="{1406F524-F9F6-E348-B549-31A38629B22D}"/>
              </a:ext>
            </a:extLst>
          </p:cNvPr>
          <p:cNvSpPr txBox="1"/>
          <p:nvPr/>
        </p:nvSpPr>
        <p:spPr>
          <a:xfrm>
            <a:off x="8461375" y="4687888"/>
            <a:ext cx="1071563" cy="247650"/>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rgbClr val="000000"/>
              </a:buClr>
              <a:defRPr/>
            </a:pPr>
            <a:endParaRPr sz="1636">
              <a:solidFill>
                <a:srgbClr val="000000"/>
              </a:solidFill>
              <a:latin typeface="Arial"/>
              <a:ea typeface="Arial"/>
              <a:cs typeface="Arial"/>
              <a:sym typeface="Arial"/>
            </a:endParaRPr>
          </a:p>
        </p:txBody>
      </p:sp>
      <p:sp>
        <p:nvSpPr>
          <p:cNvPr id="216" name="Shape 216">
            <a:extLst>
              <a:ext uri="{FF2B5EF4-FFF2-40B4-BE49-F238E27FC236}">
                <a16:creationId xmlns:a16="http://schemas.microsoft.com/office/drawing/2014/main" id="{3F7101E3-7A42-B34F-BFE8-A8CDA082C7EB}"/>
              </a:ext>
            </a:extLst>
          </p:cNvPr>
          <p:cNvSpPr txBox="1"/>
          <p:nvPr/>
        </p:nvSpPr>
        <p:spPr>
          <a:xfrm>
            <a:off x="3078163" y="1890713"/>
            <a:ext cx="7096125" cy="2713037"/>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rgbClr val="000000"/>
              </a:buClr>
              <a:defRPr/>
            </a:pPr>
            <a:r>
              <a:rPr lang="en" sz="2805" b="1" dirty="0">
                <a:solidFill>
                  <a:srgbClr val="000000"/>
                </a:solidFill>
                <a:latin typeface="Arial"/>
                <a:ea typeface="Arial"/>
                <a:cs typeface="Arial"/>
                <a:sym typeface="Arial"/>
              </a:rPr>
              <a:t>Activity: Informal Data Working Group</a:t>
            </a:r>
            <a:endParaRPr sz="2455" dirty="0">
              <a:latin typeface="+mn-lt"/>
            </a:endParaRPr>
          </a:p>
          <a:p>
            <a:pPr defTabSz="521437" eaLnBrk="1" fontAlgn="auto" hangingPunct="1">
              <a:spcBef>
                <a:spcPts val="0"/>
              </a:spcBef>
              <a:spcAft>
                <a:spcPts val="0"/>
              </a:spcAft>
              <a:buClr>
                <a:srgbClr val="000000"/>
              </a:buClr>
              <a:defRPr/>
            </a:pPr>
            <a:endParaRPr sz="2805" dirty="0">
              <a:solidFill>
                <a:srgbClr val="000000"/>
              </a:solidFill>
              <a:latin typeface="Arial"/>
              <a:ea typeface="Arial"/>
              <a:cs typeface="Arial"/>
              <a:sym typeface="Arial"/>
            </a:endParaRPr>
          </a:p>
          <a:p>
            <a:pPr defTabSz="521437" eaLnBrk="1" fontAlgn="auto" hangingPunct="1">
              <a:spcBef>
                <a:spcPts val="0"/>
              </a:spcBef>
              <a:spcAft>
                <a:spcPts val="0"/>
              </a:spcAft>
              <a:buClr>
                <a:srgbClr val="000000"/>
              </a:buClr>
              <a:defRPr/>
            </a:pPr>
            <a:r>
              <a:rPr lang="en" sz="2104" dirty="0">
                <a:solidFill>
                  <a:srgbClr val="000000"/>
                </a:solidFill>
                <a:latin typeface="Arial"/>
                <a:ea typeface="Arial"/>
                <a:cs typeface="Arial"/>
                <a:sym typeface="Arial"/>
              </a:rPr>
              <a:t>Find allies from diverse departments, schedule an ‘open’ session. Get input from all the participants on data needs/opportunities/barriers, skills to learn/skills to share = your local curriculum, your community. </a:t>
            </a:r>
            <a:endParaRPr sz="2455" dirty="0">
              <a:latin typeface="+mn-lt"/>
            </a:endParaRPr>
          </a:p>
          <a:p>
            <a:pPr defTabSz="521437" eaLnBrk="1" fontAlgn="auto" hangingPunct="1">
              <a:spcBef>
                <a:spcPts val="0"/>
              </a:spcBef>
              <a:spcAft>
                <a:spcPts val="0"/>
              </a:spcAft>
              <a:buClr>
                <a:srgbClr val="000000"/>
              </a:buClr>
              <a:defRPr/>
            </a:pPr>
            <a:endParaRPr sz="2104" dirty="0">
              <a:solidFill>
                <a:srgbClr val="000000"/>
              </a:solidFill>
              <a:latin typeface="Arial"/>
              <a:ea typeface="Arial"/>
              <a:cs typeface="Arial"/>
              <a:sym typeface="Arial"/>
            </a:endParaRPr>
          </a:p>
          <a:p>
            <a:pPr defTabSz="521437" eaLnBrk="1" fontAlgn="auto" hangingPunct="1">
              <a:spcBef>
                <a:spcPts val="0"/>
              </a:spcBef>
              <a:spcAft>
                <a:spcPts val="0"/>
              </a:spcAft>
              <a:buClr>
                <a:srgbClr val="000000"/>
              </a:buClr>
              <a:defRPr/>
            </a:pPr>
            <a:r>
              <a:rPr lang="en" sz="1636" dirty="0">
                <a:solidFill>
                  <a:srgbClr val="000000"/>
                </a:solidFill>
                <a:latin typeface="Arial"/>
                <a:ea typeface="Arial"/>
                <a:cs typeface="Arial"/>
                <a:sym typeface="Arial"/>
              </a:rPr>
              <a:t>Ask all departments and staff to participate. Not just the usual suspects. There are brilliant people with knowledge/skills to share.</a:t>
            </a:r>
            <a:endParaRPr sz="2455" dirty="0">
              <a:latin typeface="+mn-l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5" name="Shape 221" descr="TNS from Noun Project noun_152491_cc.png">
            <a:extLst>
              <a:ext uri="{FF2B5EF4-FFF2-40B4-BE49-F238E27FC236}">
                <a16:creationId xmlns:a16="http://schemas.microsoft.com/office/drawing/2014/main" id="{34B3B1CC-1D7D-BD41-9B63-2283899CD5AD}"/>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6625" y="2770188"/>
            <a:ext cx="1570038" cy="202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2" name="Shape 222">
            <a:extLst>
              <a:ext uri="{FF2B5EF4-FFF2-40B4-BE49-F238E27FC236}">
                <a16:creationId xmlns:a16="http://schemas.microsoft.com/office/drawing/2014/main" id="{EA3A2D70-E9E9-8B42-92AD-2C9AB3399499}"/>
              </a:ext>
            </a:extLst>
          </p:cNvPr>
          <p:cNvSpPr txBox="1"/>
          <p:nvPr/>
        </p:nvSpPr>
        <p:spPr>
          <a:xfrm>
            <a:off x="2070100" y="4654550"/>
            <a:ext cx="1071563" cy="247650"/>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rgbClr val="000000"/>
              </a:buClr>
              <a:defRPr/>
            </a:pPr>
            <a:endParaRPr sz="1636">
              <a:solidFill>
                <a:srgbClr val="000000"/>
              </a:solidFill>
              <a:latin typeface="Arial"/>
              <a:ea typeface="Arial"/>
              <a:cs typeface="Arial"/>
              <a:sym typeface="Arial"/>
            </a:endParaRPr>
          </a:p>
        </p:txBody>
      </p:sp>
      <p:sp>
        <p:nvSpPr>
          <p:cNvPr id="223" name="Shape 223">
            <a:extLst>
              <a:ext uri="{FF2B5EF4-FFF2-40B4-BE49-F238E27FC236}">
                <a16:creationId xmlns:a16="http://schemas.microsoft.com/office/drawing/2014/main" id="{39A8B944-7D09-7E4D-8C67-6479816113BC}"/>
              </a:ext>
            </a:extLst>
          </p:cNvPr>
          <p:cNvSpPr txBox="1"/>
          <p:nvPr/>
        </p:nvSpPr>
        <p:spPr>
          <a:xfrm>
            <a:off x="8461375" y="4687888"/>
            <a:ext cx="1071563" cy="247650"/>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rgbClr val="000000"/>
              </a:buClr>
              <a:defRPr/>
            </a:pPr>
            <a:endParaRPr sz="1636">
              <a:solidFill>
                <a:srgbClr val="000000"/>
              </a:solidFill>
              <a:latin typeface="Arial"/>
              <a:ea typeface="Arial"/>
              <a:cs typeface="Arial"/>
              <a:sym typeface="Arial"/>
            </a:endParaRPr>
          </a:p>
        </p:txBody>
      </p:sp>
      <p:sp>
        <p:nvSpPr>
          <p:cNvPr id="224" name="Shape 224">
            <a:extLst>
              <a:ext uri="{FF2B5EF4-FFF2-40B4-BE49-F238E27FC236}">
                <a16:creationId xmlns:a16="http://schemas.microsoft.com/office/drawing/2014/main" id="{02E18C20-05F8-0241-A4C5-6478EC1C4833}"/>
              </a:ext>
            </a:extLst>
          </p:cNvPr>
          <p:cNvSpPr txBox="1"/>
          <p:nvPr/>
        </p:nvSpPr>
        <p:spPr>
          <a:xfrm>
            <a:off x="3089275" y="1976438"/>
            <a:ext cx="7097713" cy="2711450"/>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rgbClr val="000000"/>
              </a:buClr>
              <a:defRPr/>
            </a:pPr>
            <a:r>
              <a:rPr lang="en" sz="2805" b="1">
                <a:solidFill>
                  <a:srgbClr val="000000"/>
                </a:solidFill>
                <a:latin typeface="Arial"/>
                <a:ea typeface="Arial"/>
                <a:cs typeface="Arial"/>
                <a:sym typeface="Arial"/>
              </a:rPr>
              <a:t>Activity: Data Stories</a:t>
            </a:r>
            <a:endParaRPr sz="2455">
              <a:latin typeface="+mn-lt"/>
            </a:endParaRPr>
          </a:p>
          <a:p>
            <a:pPr defTabSz="521437" eaLnBrk="1" fontAlgn="auto" hangingPunct="1">
              <a:spcBef>
                <a:spcPts val="0"/>
              </a:spcBef>
              <a:spcAft>
                <a:spcPts val="0"/>
              </a:spcAft>
              <a:buClr>
                <a:srgbClr val="000000"/>
              </a:buClr>
              <a:defRPr/>
            </a:pPr>
            <a:endParaRPr sz="2805">
              <a:solidFill>
                <a:srgbClr val="000000"/>
              </a:solidFill>
              <a:latin typeface="Arial"/>
              <a:ea typeface="Arial"/>
              <a:cs typeface="Arial"/>
              <a:sym typeface="Arial"/>
            </a:endParaRPr>
          </a:p>
          <a:p>
            <a:pPr defTabSz="521437" eaLnBrk="1" fontAlgn="auto" hangingPunct="1">
              <a:spcBef>
                <a:spcPts val="0"/>
              </a:spcBef>
              <a:spcAft>
                <a:spcPts val="0"/>
              </a:spcAft>
              <a:buClr>
                <a:srgbClr val="000000"/>
              </a:buClr>
              <a:defRPr/>
            </a:pPr>
            <a:r>
              <a:rPr lang="en" sz="2805">
                <a:solidFill>
                  <a:srgbClr val="000000"/>
                </a:solidFill>
                <a:latin typeface="Arial"/>
                <a:ea typeface="Arial"/>
                <a:cs typeface="Arial"/>
                <a:sym typeface="Arial"/>
              </a:rPr>
              <a:t>Locate, share stories, and examples of how data is used across IFRC. Be humanitarian Data Journalists.</a:t>
            </a:r>
            <a:endParaRPr sz="2455">
              <a:latin typeface="+mn-lt"/>
            </a:endParaRPr>
          </a:p>
          <a:p>
            <a:pPr defTabSz="521437" eaLnBrk="1" fontAlgn="auto" hangingPunct="1">
              <a:spcBef>
                <a:spcPts val="0"/>
              </a:spcBef>
              <a:spcAft>
                <a:spcPts val="0"/>
              </a:spcAft>
              <a:buClr>
                <a:srgbClr val="000000"/>
              </a:buClr>
              <a:defRPr/>
            </a:pPr>
            <a:endParaRPr sz="2805">
              <a:solidFill>
                <a:srgbClr val="000000"/>
              </a:solidFill>
              <a:latin typeface="Arial"/>
              <a:ea typeface="Arial"/>
              <a:cs typeface="Arial"/>
              <a:sym typeface="Arial"/>
            </a:endParaRPr>
          </a:p>
          <a:p>
            <a:pPr defTabSz="521437" eaLnBrk="1" fontAlgn="auto" hangingPunct="1">
              <a:spcBef>
                <a:spcPts val="0"/>
              </a:spcBef>
              <a:spcAft>
                <a:spcPts val="0"/>
              </a:spcAft>
              <a:buClr>
                <a:srgbClr val="000000"/>
              </a:buClr>
              <a:defRPr/>
            </a:pPr>
            <a:r>
              <a:rPr lang="en" sz="2104">
                <a:solidFill>
                  <a:srgbClr val="000000"/>
                </a:solidFill>
                <a:latin typeface="Arial"/>
                <a:ea typeface="Arial"/>
                <a:cs typeface="Arial"/>
                <a:sym typeface="Arial"/>
              </a:rPr>
              <a:t>Bonus track: Working with BRC to prototype an aggregation of this.</a:t>
            </a:r>
            <a:endParaRPr sz="2455">
              <a:latin typeface="+mn-lt"/>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 name="Shape 229">
            <a:extLst>
              <a:ext uri="{FF2B5EF4-FFF2-40B4-BE49-F238E27FC236}">
                <a16:creationId xmlns:a16="http://schemas.microsoft.com/office/drawing/2014/main" id="{4BA496BE-C9AF-7642-A247-4A9300BD0F3E}"/>
              </a:ext>
            </a:extLst>
          </p:cNvPr>
          <p:cNvSpPr txBox="1"/>
          <p:nvPr/>
        </p:nvSpPr>
        <p:spPr>
          <a:xfrm>
            <a:off x="2070100" y="4654550"/>
            <a:ext cx="1071563" cy="247650"/>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rgbClr val="000000"/>
              </a:buClr>
              <a:defRPr/>
            </a:pPr>
            <a:endParaRPr sz="1636">
              <a:solidFill>
                <a:srgbClr val="000000"/>
              </a:solidFill>
              <a:latin typeface="Arial"/>
              <a:ea typeface="Arial"/>
              <a:cs typeface="Arial"/>
              <a:sym typeface="Arial"/>
            </a:endParaRPr>
          </a:p>
        </p:txBody>
      </p:sp>
      <p:sp>
        <p:nvSpPr>
          <p:cNvPr id="230" name="Shape 230">
            <a:extLst>
              <a:ext uri="{FF2B5EF4-FFF2-40B4-BE49-F238E27FC236}">
                <a16:creationId xmlns:a16="http://schemas.microsoft.com/office/drawing/2014/main" id="{D3D66347-79F4-7C4D-8F33-4BB746D701AB}"/>
              </a:ext>
            </a:extLst>
          </p:cNvPr>
          <p:cNvSpPr txBox="1"/>
          <p:nvPr/>
        </p:nvSpPr>
        <p:spPr>
          <a:xfrm>
            <a:off x="8461375" y="4687888"/>
            <a:ext cx="1071563" cy="247650"/>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rgbClr val="000000"/>
              </a:buClr>
              <a:defRPr/>
            </a:pPr>
            <a:endParaRPr sz="1636">
              <a:solidFill>
                <a:srgbClr val="000000"/>
              </a:solidFill>
              <a:latin typeface="Arial"/>
              <a:ea typeface="Arial"/>
              <a:cs typeface="Arial"/>
              <a:sym typeface="Arial"/>
            </a:endParaRPr>
          </a:p>
        </p:txBody>
      </p:sp>
      <p:pic>
        <p:nvPicPr>
          <p:cNvPr id="49155" name="Shape 231" descr="Data-Storytelling-Lifecycle-via-Infogr.am-Sept.-2014.png">
            <a:extLst>
              <a:ext uri="{FF2B5EF4-FFF2-40B4-BE49-F238E27FC236}">
                <a16:creationId xmlns:a16="http://schemas.microsoft.com/office/drawing/2014/main" id="{246F3696-9030-0F47-9ED3-152B1ED04C2F}"/>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5500" y="774700"/>
            <a:ext cx="9037638" cy="601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1" name="Shape 236" descr="TNS from Noun Project noun_152491_cc.png">
            <a:extLst>
              <a:ext uri="{FF2B5EF4-FFF2-40B4-BE49-F238E27FC236}">
                <a16:creationId xmlns:a16="http://schemas.microsoft.com/office/drawing/2014/main" id="{F34774E9-EEF3-EE40-BAD0-0C5B0F1D9A7D}"/>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6625" y="2770188"/>
            <a:ext cx="1570038" cy="202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7" name="Shape 237">
            <a:extLst>
              <a:ext uri="{FF2B5EF4-FFF2-40B4-BE49-F238E27FC236}">
                <a16:creationId xmlns:a16="http://schemas.microsoft.com/office/drawing/2014/main" id="{A3BF6019-4593-FA4D-BD06-E5B92719BC58}"/>
              </a:ext>
            </a:extLst>
          </p:cNvPr>
          <p:cNvSpPr txBox="1"/>
          <p:nvPr/>
        </p:nvSpPr>
        <p:spPr>
          <a:xfrm>
            <a:off x="2070100" y="4654550"/>
            <a:ext cx="1071563" cy="247650"/>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rgbClr val="000000"/>
              </a:buClr>
              <a:defRPr/>
            </a:pPr>
            <a:endParaRPr sz="1636">
              <a:solidFill>
                <a:srgbClr val="000000"/>
              </a:solidFill>
              <a:latin typeface="Arial"/>
              <a:ea typeface="Arial"/>
              <a:cs typeface="Arial"/>
              <a:sym typeface="Arial"/>
            </a:endParaRPr>
          </a:p>
        </p:txBody>
      </p:sp>
      <p:sp>
        <p:nvSpPr>
          <p:cNvPr id="238" name="Shape 238">
            <a:extLst>
              <a:ext uri="{FF2B5EF4-FFF2-40B4-BE49-F238E27FC236}">
                <a16:creationId xmlns:a16="http://schemas.microsoft.com/office/drawing/2014/main" id="{44790BAF-CDD4-234C-8924-8AB66A9EB222}"/>
              </a:ext>
            </a:extLst>
          </p:cNvPr>
          <p:cNvSpPr txBox="1"/>
          <p:nvPr/>
        </p:nvSpPr>
        <p:spPr>
          <a:xfrm>
            <a:off x="8461375" y="4687888"/>
            <a:ext cx="1071563" cy="247650"/>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rgbClr val="000000"/>
              </a:buClr>
              <a:defRPr/>
            </a:pPr>
            <a:endParaRPr sz="1636">
              <a:solidFill>
                <a:srgbClr val="000000"/>
              </a:solidFill>
              <a:latin typeface="Arial"/>
              <a:ea typeface="Arial"/>
              <a:cs typeface="Arial"/>
              <a:sym typeface="Arial"/>
            </a:endParaRPr>
          </a:p>
        </p:txBody>
      </p:sp>
      <p:sp>
        <p:nvSpPr>
          <p:cNvPr id="239" name="Shape 239">
            <a:extLst>
              <a:ext uri="{FF2B5EF4-FFF2-40B4-BE49-F238E27FC236}">
                <a16:creationId xmlns:a16="http://schemas.microsoft.com/office/drawing/2014/main" id="{16C1E142-A556-BF49-A8B1-88C7F87B9F80}"/>
              </a:ext>
            </a:extLst>
          </p:cNvPr>
          <p:cNvSpPr txBox="1"/>
          <p:nvPr/>
        </p:nvSpPr>
        <p:spPr>
          <a:xfrm>
            <a:off x="3141663" y="2024063"/>
            <a:ext cx="7097712" cy="2713037"/>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rgbClr val="000000"/>
              </a:buClr>
              <a:defRPr/>
            </a:pPr>
            <a:r>
              <a:rPr lang="en" sz="2805" b="1">
                <a:solidFill>
                  <a:srgbClr val="000000"/>
                </a:solidFill>
                <a:latin typeface="Arial"/>
                <a:ea typeface="Arial"/>
                <a:cs typeface="Arial"/>
                <a:sym typeface="Arial"/>
              </a:rPr>
              <a:t>Activity: Ecosystem Map</a:t>
            </a:r>
            <a:endParaRPr sz="2455">
              <a:latin typeface="+mn-lt"/>
            </a:endParaRPr>
          </a:p>
          <a:p>
            <a:pPr defTabSz="521437" eaLnBrk="1" fontAlgn="auto" hangingPunct="1">
              <a:spcBef>
                <a:spcPts val="0"/>
              </a:spcBef>
              <a:spcAft>
                <a:spcPts val="0"/>
              </a:spcAft>
              <a:buClr>
                <a:srgbClr val="000000"/>
              </a:buClr>
              <a:defRPr/>
            </a:pPr>
            <a:endParaRPr sz="2805">
              <a:solidFill>
                <a:srgbClr val="000000"/>
              </a:solidFill>
              <a:latin typeface="Arial"/>
              <a:ea typeface="Arial"/>
              <a:cs typeface="Arial"/>
              <a:sym typeface="Arial"/>
            </a:endParaRPr>
          </a:p>
          <a:p>
            <a:pPr defTabSz="521437" eaLnBrk="1" fontAlgn="auto" hangingPunct="1">
              <a:spcBef>
                <a:spcPts val="0"/>
              </a:spcBef>
              <a:spcAft>
                <a:spcPts val="0"/>
              </a:spcAft>
              <a:buClr>
                <a:srgbClr val="000000"/>
              </a:buClr>
              <a:defRPr/>
            </a:pPr>
            <a:r>
              <a:rPr lang="en" sz="2805">
                <a:solidFill>
                  <a:srgbClr val="000000"/>
                </a:solidFill>
                <a:latin typeface="Arial"/>
                <a:ea typeface="Arial"/>
                <a:cs typeface="Arial"/>
                <a:sym typeface="Arial"/>
              </a:rPr>
              <a:t>Can we get a 3W on who is doing what with data training, data stories etc?</a:t>
            </a:r>
            <a:endParaRPr sz="2455">
              <a:latin typeface="+mn-lt"/>
            </a:endParaRPr>
          </a:p>
          <a:p>
            <a:pPr defTabSz="521437" eaLnBrk="1" fontAlgn="auto" hangingPunct="1">
              <a:spcBef>
                <a:spcPts val="0"/>
              </a:spcBef>
              <a:spcAft>
                <a:spcPts val="0"/>
              </a:spcAft>
              <a:buClr>
                <a:srgbClr val="000000"/>
              </a:buClr>
              <a:defRPr/>
            </a:pPr>
            <a:endParaRPr sz="2805">
              <a:solidFill>
                <a:srgbClr val="000000"/>
              </a:solidFill>
              <a:latin typeface="Arial"/>
              <a:ea typeface="Arial"/>
              <a:cs typeface="Arial"/>
              <a:sym typeface="Arial"/>
            </a:endParaRPr>
          </a:p>
          <a:p>
            <a:pPr defTabSz="521437" eaLnBrk="1" fontAlgn="auto" hangingPunct="1">
              <a:spcBef>
                <a:spcPts val="0"/>
              </a:spcBef>
              <a:spcAft>
                <a:spcPts val="0"/>
              </a:spcAft>
              <a:buClr>
                <a:srgbClr val="000000"/>
              </a:buClr>
              <a:defRPr/>
            </a:pPr>
            <a:r>
              <a:rPr lang="en" sz="2805">
                <a:solidFill>
                  <a:srgbClr val="000000"/>
                </a:solidFill>
                <a:latin typeface="Arial"/>
                <a:ea typeface="Arial"/>
                <a:cs typeface="Arial"/>
                <a:sym typeface="Arial"/>
              </a:rPr>
              <a:t>How do we connect all these people across departments and organizations? </a:t>
            </a:r>
            <a:endParaRPr sz="2455">
              <a:latin typeface="+mn-lt"/>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49" name="Shape 244" descr="TNS from Noun Project noun_152491_cc.png">
            <a:extLst>
              <a:ext uri="{FF2B5EF4-FFF2-40B4-BE49-F238E27FC236}">
                <a16:creationId xmlns:a16="http://schemas.microsoft.com/office/drawing/2014/main" id="{4ED422C0-3C4F-A245-AD30-C6A1422A5A7E}"/>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6625" y="2770188"/>
            <a:ext cx="1570038" cy="202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 name="Shape 245">
            <a:extLst>
              <a:ext uri="{FF2B5EF4-FFF2-40B4-BE49-F238E27FC236}">
                <a16:creationId xmlns:a16="http://schemas.microsoft.com/office/drawing/2014/main" id="{2BF53221-F059-F546-B7FF-80BFBFE4B25B}"/>
              </a:ext>
            </a:extLst>
          </p:cNvPr>
          <p:cNvSpPr txBox="1"/>
          <p:nvPr/>
        </p:nvSpPr>
        <p:spPr>
          <a:xfrm>
            <a:off x="2070100" y="4654550"/>
            <a:ext cx="1071563" cy="247650"/>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rgbClr val="000000"/>
              </a:buClr>
              <a:defRPr/>
            </a:pPr>
            <a:endParaRPr sz="1636">
              <a:solidFill>
                <a:srgbClr val="000000"/>
              </a:solidFill>
              <a:latin typeface="Arial"/>
              <a:ea typeface="Arial"/>
              <a:cs typeface="Arial"/>
              <a:sym typeface="Arial"/>
            </a:endParaRPr>
          </a:p>
        </p:txBody>
      </p:sp>
      <p:sp>
        <p:nvSpPr>
          <p:cNvPr id="246" name="Shape 246">
            <a:extLst>
              <a:ext uri="{FF2B5EF4-FFF2-40B4-BE49-F238E27FC236}">
                <a16:creationId xmlns:a16="http://schemas.microsoft.com/office/drawing/2014/main" id="{95EE0A77-8316-7D40-8BB8-3F006921AE31}"/>
              </a:ext>
            </a:extLst>
          </p:cNvPr>
          <p:cNvSpPr txBox="1"/>
          <p:nvPr/>
        </p:nvSpPr>
        <p:spPr>
          <a:xfrm>
            <a:off x="8461375" y="4687888"/>
            <a:ext cx="1071563" cy="247650"/>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rgbClr val="000000"/>
              </a:buClr>
              <a:defRPr/>
            </a:pPr>
            <a:endParaRPr sz="1636">
              <a:solidFill>
                <a:srgbClr val="000000"/>
              </a:solidFill>
              <a:latin typeface="Arial"/>
              <a:ea typeface="Arial"/>
              <a:cs typeface="Arial"/>
              <a:sym typeface="Arial"/>
            </a:endParaRPr>
          </a:p>
        </p:txBody>
      </p:sp>
      <p:sp>
        <p:nvSpPr>
          <p:cNvPr id="247" name="Shape 247">
            <a:extLst>
              <a:ext uri="{FF2B5EF4-FFF2-40B4-BE49-F238E27FC236}">
                <a16:creationId xmlns:a16="http://schemas.microsoft.com/office/drawing/2014/main" id="{A44F19AB-796E-4644-8BA0-EA1D2F16A24B}"/>
              </a:ext>
            </a:extLst>
          </p:cNvPr>
          <p:cNvSpPr txBox="1"/>
          <p:nvPr/>
        </p:nvSpPr>
        <p:spPr>
          <a:xfrm>
            <a:off x="3090863" y="1943100"/>
            <a:ext cx="7097712" cy="2711450"/>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rgbClr val="000000"/>
              </a:buClr>
              <a:defRPr/>
            </a:pPr>
            <a:r>
              <a:rPr lang="en" sz="2805" b="1">
                <a:solidFill>
                  <a:srgbClr val="000000"/>
                </a:solidFill>
                <a:latin typeface="Arial"/>
                <a:ea typeface="Arial"/>
                <a:cs typeface="Arial"/>
                <a:sym typeface="Arial"/>
              </a:rPr>
              <a:t>Activity: Data Simulations </a:t>
            </a:r>
            <a:endParaRPr sz="2455">
              <a:latin typeface="+mn-lt"/>
            </a:endParaRPr>
          </a:p>
          <a:p>
            <a:pPr defTabSz="521437" eaLnBrk="1" fontAlgn="auto" hangingPunct="1">
              <a:spcBef>
                <a:spcPts val="0"/>
              </a:spcBef>
              <a:spcAft>
                <a:spcPts val="0"/>
              </a:spcAft>
              <a:buClr>
                <a:srgbClr val="000000"/>
              </a:buClr>
              <a:defRPr/>
            </a:pPr>
            <a:r>
              <a:rPr lang="en" sz="2805">
                <a:solidFill>
                  <a:srgbClr val="000000"/>
                </a:solidFill>
                <a:latin typeface="Arial"/>
                <a:ea typeface="Arial"/>
                <a:cs typeface="Arial"/>
                <a:sym typeface="Arial"/>
              </a:rPr>
              <a:t>Connect with each other, co-create, share data (or talk about the process).</a:t>
            </a:r>
            <a:endParaRPr sz="2455">
              <a:latin typeface="+mn-lt"/>
            </a:endParaRPr>
          </a:p>
          <a:p>
            <a:pPr defTabSz="521437" eaLnBrk="1" fontAlgn="auto" hangingPunct="1">
              <a:spcBef>
                <a:spcPts val="0"/>
              </a:spcBef>
              <a:spcAft>
                <a:spcPts val="0"/>
              </a:spcAft>
              <a:buClr>
                <a:srgbClr val="000000"/>
              </a:buClr>
              <a:defRPr/>
            </a:pPr>
            <a:endParaRPr sz="2805">
              <a:solidFill>
                <a:srgbClr val="000000"/>
              </a:solidFill>
              <a:latin typeface="Arial"/>
              <a:ea typeface="Arial"/>
              <a:cs typeface="Arial"/>
              <a:sym typeface="Arial"/>
            </a:endParaRPr>
          </a:p>
          <a:p>
            <a:pPr defTabSz="521437" eaLnBrk="1" fontAlgn="auto" hangingPunct="1">
              <a:spcBef>
                <a:spcPts val="0"/>
              </a:spcBef>
              <a:spcAft>
                <a:spcPts val="0"/>
              </a:spcAft>
              <a:buClr>
                <a:srgbClr val="000000"/>
              </a:buClr>
              <a:defRPr/>
            </a:pPr>
            <a:r>
              <a:rPr lang="en" sz="2805">
                <a:solidFill>
                  <a:srgbClr val="000000"/>
                </a:solidFill>
                <a:latin typeface="Arial"/>
                <a:ea typeface="Arial"/>
                <a:cs typeface="Arial"/>
                <a:sym typeface="Arial"/>
              </a:rPr>
              <a:t>How and what do we share with other Humanitarian Partners?</a:t>
            </a:r>
            <a:endParaRPr sz="2455">
              <a:latin typeface="+mn-lt"/>
            </a:endParaRPr>
          </a:p>
          <a:p>
            <a:pPr defTabSz="521437" eaLnBrk="1" fontAlgn="auto" hangingPunct="1">
              <a:spcBef>
                <a:spcPts val="0"/>
              </a:spcBef>
              <a:spcAft>
                <a:spcPts val="0"/>
              </a:spcAft>
              <a:buClr>
                <a:srgbClr val="000000"/>
              </a:buClr>
              <a:defRPr/>
            </a:pPr>
            <a:endParaRPr sz="2805">
              <a:solidFill>
                <a:srgbClr val="000000"/>
              </a:solidFill>
              <a:latin typeface="Arial"/>
              <a:ea typeface="Arial"/>
              <a:cs typeface="Arial"/>
              <a:sym typeface="Arial"/>
            </a:endParaRPr>
          </a:p>
          <a:p>
            <a:pPr defTabSz="521437" eaLnBrk="1" fontAlgn="auto" hangingPunct="1">
              <a:spcBef>
                <a:spcPts val="0"/>
              </a:spcBef>
              <a:spcAft>
                <a:spcPts val="0"/>
              </a:spcAft>
              <a:buClr>
                <a:srgbClr val="000000"/>
              </a:buClr>
              <a:defRPr/>
            </a:pPr>
            <a:r>
              <a:rPr lang="en" sz="2104">
                <a:solidFill>
                  <a:srgbClr val="000000"/>
                </a:solidFill>
                <a:latin typeface="Arial"/>
                <a:ea typeface="Arial"/>
                <a:cs typeface="Arial"/>
                <a:sym typeface="Arial"/>
              </a:rPr>
              <a:t>NEED: Can we have Data Simulations in our groups to determine the workflow, risks and needs?</a:t>
            </a:r>
            <a:endParaRPr sz="2455">
              <a:latin typeface="+mn-lt"/>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7" name="Shape 252" descr="Education by Tuktuk Design (Noun Project).png">
            <a:extLst>
              <a:ext uri="{FF2B5EF4-FFF2-40B4-BE49-F238E27FC236}">
                <a16:creationId xmlns:a16="http://schemas.microsoft.com/office/drawing/2014/main" id="{2B7B363A-E633-174C-812E-B842567321CF}"/>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338" y="2787650"/>
            <a:ext cx="2071687" cy="214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3" name="Shape 253">
            <a:extLst>
              <a:ext uri="{FF2B5EF4-FFF2-40B4-BE49-F238E27FC236}">
                <a16:creationId xmlns:a16="http://schemas.microsoft.com/office/drawing/2014/main" id="{1182B724-7D36-3147-B7C5-614D3FF1AA9F}"/>
              </a:ext>
            </a:extLst>
          </p:cNvPr>
          <p:cNvSpPr txBox="1"/>
          <p:nvPr/>
        </p:nvSpPr>
        <p:spPr>
          <a:xfrm>
            <a:off x="2070100" y="4654550"/>
            <a:ext cx="1071563" cy="247650"/>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rgbClr val="000000"/>
              </a:buClr>
              <a:defRPr/>
            </a:pPr>
            <a:endParaRPr sz="1636">
              <a:solidFill>
                <a:srgbClr val="000000"/>
              </a:solidFill>
              <a:latin typeface="Arial"/>
              <a:ea typeface="Arial"/>
              <a:cs typeface="Arial"/>
              <a:sym typeface="Arial"/>
            </a:endParaRPr>
          </a:p>
        </p:txBody>
      </p:sp>
      <p:sp>
        <p:nvSpPr>
          <p:cNvPr id="254" name="Shape 254">
            <a:extLst>
              <a:ext uri="{FF2B5EF4-FFF2-40B4-BE49-F238E27FC236}">
                <a16:creationId xmlns:a16="http://schemas.microsoft.com/office/drawing/2014/main" id="{23D627FC-7032-3B4F-B875-F87327183B16}"/>
              </a:ext>
            </a:extLst>
          </p:cNvPr>
          <p:cNvSpPr txBox="1"/>
          <p:nvPr/>
        </p:nvSpPr>
        <p:spPr>
          <a:xfrm>
            <a:off x="8461375" y="4687888"/>
            <a:ext cx="1071563" cy="247650"/>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rgbClr val="000000"/>
              </a:buClr>
              <a:defRPr/>
            </a:pPr>
            <a:endParaRPr sz="1636">
              <a:solidFill>
                <a:srgbClr val="000000"/>
              </a:solidFill>
              <a:latin typeface="Arial"/>
              <a:ea typeface="Arial"/>
              <a:cs typeface="Arial"/>
              <a:sym typeface="Arial"/>
            </a:endParaRPr>
          </a:p>
        </p:txBody>
      </p:sp>
      <p:sp>
        <p:nvSpPr>
          <p:cNvPr id="255" name="Shape 255">
            <a:extLst>
              <a:ext uri="{FF2B5EF4-FFF2-40B4-BE49-F238E27FC236}">
                <a16:creationId xmlns:a16="http://schemas.microsoft.com/office/drawing/2014/main" id="{A108B1DC-A2CD-224F-B427-CF640FF6B571}"/>
              </a:ext>
            </a:extLst>
          </p:cNvPr>
          <p:cNvSpPr txBox="1"/>
          <p:nvPr/>
        </p:nvSpPr>
        <p:spPr>
          <a:xfrm>
            <a:off x="3343275" y="2028825"/>
            <a:ext cx="7053263" cy="3505200"/>
          </a:xfrm>
          <a:prstGeom prst="rect">
            <a:avLst/>
          </a:prstGeom>
          <a:noFill/>
          <a:ln>
            <a:noFill/>
          </a:ln>
        </p:spPr>
        <p:txBody>
          <a:bodyPr spcFirstLastPara="1" lIns="106869" tIns="106869" rIns="106869" bIns="106869" anchor="ctr"/>
          <a:lstStyle/>
          <a:p>
            <a:pPr defTabSz="521437" eaLnBrk="1" fontAlgn="auto" hangingPunct="1">
              <a:spcBef>
                <a:spcPts val="0"/>
              </a:spcBef>
              <a:spcAft>
                <a:spcPts val="0"/>
              </a:spcAft>
              <a:buClr>
                <a:schemeClr val="dk1"/>
              </a:buClr>
              <a:defRPr/>
            </a:pPr>
            <a:r>
              <a:rPr lang="en" sz="4208" b="1">
                <a:solidFill>
                  <a:schemeClr val="dk1"/>
                </a:solidFill>
                <a:latin typeface="Arial"/>
                <a:ea typeface="Arial"/>
                <a:cs typeface="Arial"/>
                <a:sym typeface="Arial"/>
              </a:rPr>
              <a:t>2. Learn</a:t>
            </a:r>
            <a:endParaRPr sz="2455">
              <a:latin typeface="+mn-lt"/>
            </a:endParaRPr>
          </a:p>
          <a:p>
            <a:pPr defTabSz="521437" eaLnBrk="1" fontAlgn="auto" hangingPunct="1">
              <a:spcBef>
                <a:spcPts val="0"/>
              </a:spcBef>
              <a:spcAft>
                <a:spcPts val="0"/>
              </a:spcAft>
              <a:buClr>
                <a:srgbClr val="000000"/>
              </a:buClr>
              <a:defRPr/>
            </a:pPr>
            <a:endParaRPr sz="2805">
              <a:solidFill>
                <a:schemeClr val="dk1"/>
              </a:solidFill>
              <a:latin typeface="Arial"/>
              <a:ea typeface="Arial"/>
              <a:cs typeface="Arial"/>
              <a:sym typeface="Arial"/>
            </a:endParaRPr>
          </a:p>
          <a:p>
            <a:pPr defTabSz="521437" eaLnBrk="1" fontAlgn="auto" hangingPunct="1">
              <a:spcBef>
                <a:spcPts val="0"/>
              </a:spcBef>
              <a:spcAft>
                <a:spcPts val="0"/>
              </a:spcAft>
              <a:buClr>
                <a:schemeClr val="dk1"/>
              </a:buClr>
              <a:defRPr/>
            </a:pPr>
            <a:r>
              <a:rPr lang="en" sz="2805">
                <a:solidFill>
                  <a:schemeClr val="dk1"/>
                </a:solidFill>
                <a:latin typeface="Arial"/>
                <a:ea typeface="Arial"/>
                <a:cs typeface="Arial"/>
                <a:sym typeface="Arial"/>
              </a:rPr>
              <a:t>The Data Literacy program is creating learning spaces via skillshares, workshops and webinars.</a:t>
            </a:r>
            <a:endParaRPr sz="2455">
              <a:latin typeface="+mn-l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Shape 129">
            <a:extLst>
              <a:ext uri="{FF2B5EF4-FFF2-40B4-BE49-F238E27FC236}">
                <a16:creationId xmlns:a16="http://schemas.microsoft.com/office/drawing/2014/main" id="{9927D186-FC70-0244-B401-196ED8B81AE6}"/>
              </a:ext>
            </a:extLst>
          </p:cNvPr>
          <p:cNvSpPr txBox="1"/>
          <p:nvPr/>
        </p:nvSpPr>
        <p:spPr>
          <a:xfrm>
            <a:off x="2025650" y="3981450"/>
            <a:ext cx="1071563" cy="246063"/>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rgbClr val="000000"/>
              </a:buClr>
              <a:defRPr/>
            </a:pPr>
            <a:endParaRPr sz="1636">
              <a:solidFill>
                <a:srgbClr val="000000"/>
              </a:solidFill>
              <a:latin typeface="Arial"/>
              <a:ea typeface="Arial"/>
              <a:cs typeface="Arial"/>
              <a:sym typeface="Arial"/>
            </a:endParaRPr>
          </a:p>
        </p:txBody>
      </p:sp>
      <p:sp>
        <p:nvSpPr>
          <p:cNvPr id="130" name="Shape 130">
            <a:extLst>
              <a:ext uri="{FF2B5EF4-FFF2-40B4-BE49-F238E27FC236}">
                <a16:creationId xmlns:a16="http://schemas.microsoft.com/office/drawing/2014/main" id="{AB1B5B53-B41E-D54D-B503-7D1CB5CE7DC7}"/>
              </a:ext>
            </a:extLst>
          </p:cNvPr>
          <p:cNvSpPr txBox="1"/>
          <p:nvPr/>
        </p:nvSpPr>
        <p:spPr>
          <a:xfrm>
            <a:off x="8415338" y="4014788"/>
            <a:ext cx="1071562" cy="246062"/>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rgbClr val="000000"/>
              </a:buClr>
              <a:defRPr/>
            </a:pPr>
            <a:endParaRPr sz="1636">
              <a:solidFill>
                <a:srgbClr val="000000"/>
              </a:solidFill>
              <a:latin typeface="Arial"/>
              <a:ea typeface="Arial"/>
              <a:cs typeface="Arial"/>
              <a:sym typeface="Arial"/>
            </a:endParaRPr>
          </a:p>
        </p:txBody>
      </p:sp>
      <p:pic>
        <p:nvPicPr>
          <p:cNvPr id="20483" name="Shape 131" descr="maxpixel.freegreatpicture.com-Paperwork-Paper-Office-Files-Work-Stack-Data-1614223.jpg">
            <a:extLst>
              <a:ext uri="{FF2B5EF4-FFF2-40B4-BE49-F238E27FC236}">
                <a16:creationId xmlns:a16="http://schemas.microsoft.com/office/drawing/2014/main" id="{4CE947D1-B95F-E74F-8D86-EC4AB43027F0}"/>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400" y="1987550"/>
            <a:ext cx="4960938" cy="387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4" name="Shape 132" descr="analysis-626881_640.jpg">
            <a:extLst>
              <a:ext uri="{FF2B5EF4-FFF2-40B4-BE49-F238E27FC236}">
                <a16:creationId xmlns:a16="http://schemas.microsoft.com/office/drawing/2014/main" id="{583BD9FE-9288-524D-82F4-00FBD6CC4455}"/>
              </a:ext>
            </a:extLst>
          </p:cNvPr>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91175" y="1987550"/>
            <a:ext cx="4589463" cy="324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 name="Shape 133">
            <a:extLst>
              <a:ext uri="{FF2B5EF4-FFF2-40B4-BE49-F238E27FC236}">
                <a16:creationId xmlns:a16="http://schemas.microsoft.com/office/drawing/2014/main" id="{70B7634F-F2FD-064D-8C9C-613FD38060E7}"/>
              </a:ext>
            </a:extLst>
          </p:cNvPr>
          <p:cNvSpPr txBox="1"/>
          <p:nvPr/>
        </p:nvSpPr>
        <p:spPr>
          <a:xfrm>
            <a:off x="406400" y="260350"/>
            <a:ext cx="9907588" cy="1485900"/>
          </a:xfrm>
          <a:prstGeom prst="rect">
            <a:avLst/>
          </a:prstGeom>
          <a:noFill/>
          <a:ln>
            <a:noFill/>
          </a:ln>
        </p:spPr>
        <p:txBody>
          <a:bodyPr spcFirstLastPara="1" lIns="106869" tIns="106869" rIns="106869" bIns="106869" anchor="ctr"/>
          <a:lstStyle/>
          <a:p>
            <a:pPr defTabSz="521437" eaLnBrk="1" fontAlgn="auto" hangingPunct="1">
              <a:spcBef>
                <a:spcPts val="0"/>
              </a:spcBef>
              <a:spcAft>
                <a:spcPts val="0"/>
              </a:spcAft>
              <a:buClr>
                <a:schemeClr val="dk1"/>
              </a:buClr>
              <a:defRPr/>
            </a:pPr>
            <a:r>
              <a:rPr lang="en" sz="2805" b="1" dirty="0">
                <a:solidFill>
                  <a:srgbClr val="FF0000"/>
                </a:solidFill>
                <a:latin typeface="Arial"/>
                <a:ea typeface="Arial"/>
                <a:cs typeface="Arial"/>
                <a:sym typeface="Arial"/>
              </a:rPr>
              <a:t>The data revolution is here. Are we data ready?</a:t>
            </a:r>
            <a:endParaRPr sz="2455" dirty="0">
              <a:solidFill>
                <a:srgbClr val="FF0000"/>
              </a:solidFill>
              <a:latin typeface="+mn-l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5" name="Shape 260" descr="Education by Tuktuk Design (Noun Project).png">
            <a:extLst>
              <a:ext uri="{FF2B5EF4-FFF2-40B4-BE49-F238E27FC236}">
                <a16:creationId xmlns:a16="http://schemas.microsoft.com/office/drawing/2014/main" id="{ACDF735B-DC32-0A40-BE84-48897EDF4AFF}"/>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338" y="2787650"/>
            <a:ext cx="2071687" cy="214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1" name="Shape 261">
            <a:extLst>
              <a:ext uri="{FF2B5EF4-FFF2-40B4-BE49-F238E27FC236}">
                <a16:creationId xmlns:a16="http://schemas.microsoft.com/office/drawing/2014/main" id="{4F81D5D8-D54B-C945-A0D4-E87FAC84DAA4}"/>
              </a:ext>
            </a:extLst>
          </p:cNvPr>
          <p:cNvSpPr txBox="1"/>
          <p:nvPr/>
        </p:nvSpPr>
        <p:spPr>
          <a:xfrm>
            <a:off x="2070100" y="4654550"/>
            <a:ext cx="1071563" cy="247650"/>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rgbClr val="000000"/>
              </a:buClr>
              <a:defRPr/>
            </a:pPr>
            <a:endParaRPr sz="1636">
              <a:solidFill>
                <a:srgbClr val="000000"/>
              </a:solidFill>
              <a:latin typeface="Arial"/>
              <a:ea typeface="Arial"/>
              <a:cs typeface="Arial"/>
              <a:sym typeface="Arial"/>
            </a:endParaRPr>
          </a:p>
        </p:txBody>
      </p:sp>
      <p:sp>
        <p:nvSpPr>
          <p:cNvPr id="262" name="Shape 262">
            <a:extLst>
              <a:ext uri="{FF2B5EF4-FFF2-40B4-BE49-F238E27FC236}">
                <a16:creationId xmlns:a16="http://schemas.microsoft.com/office/drawing/2014/main" id="{1D2038D6-C9EE-3B4D-A31F-2C5EC84D72A2}"/>
              </a:ext>
            </a:extLst>
          </p:cNvPr>
          <p:cNvSpPr txBox="1"/>
          <p:nvPr/>
        </p:nvSpPr>
        <p:spPr>
          <a:xfrm>
            <a:off x="8461375" y="4687888"/>
            <a:ext cx="1071563" cy="247650"/>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rgbClr val="000000"/>
              </a:buClr>
              <a:defRPr/>
            </a:pPr>
            <a:endParaRPr sz="1636">
              <a:solidFill>
                <a:srgbClr val="000000"/>
              </a:solidFill>
              <a:latin typeface="Arial"/>
              <a:ea typeface="Arial"/>
              <a:cs typeface="Arial"/>
              <a:sym typeface="Arial"/>
            </a:endParaRPr>
          </a:p>
        </p:txBody>
      </p:sp>
      <p:sp>
        <p:nvSpPr>
          <p:cNvPr id="263" name="Shape 263">
            <a:extLst>
              <a:ext uri="{FF2B5EF4-FFF2-40B4-BE49-F238E27FC236}">
                <a16:creationId xmlns:a16="http://schemas.microsoft.com/office/drawing/2014/main" id="{85A33225-836E-0341-A7AA-ED481B6EDC28}"/>
              </a:ext>
            </a:extLst>
          </p:cNvPr>
          <p:cNvSpPr txBox="1"/>
          <p:nvPr/>
        </p:nvSpPr>
        <p:spPr>
          <a:xfrm>
            <a:off x="3343275" y="2028825"/>
            <a:ext cx="7053263" cy="3505200"/>
          </a:xfrm>
          <a:prstGeom prst="rect">
            <a:avLst/>
          </a:prstGeom>
          <a:noFill/>
          <a:ln>
            <a:noFill/>
          </a:ln>
        </p:spPr>
        <p:txBody>
          <a:bodyPr spcFirstLastPara="1" lIns="106869" tIns="106869" rIns="106869" bIns="106869" anchor="ctr"/>
          <a:lstStyle/>
          <a:p>
            <a:pPr defTabSz="521437" eaLnBrk="1" fontAlgn="auto" hangingPunct="1">
              <a:spcBef>
                <a:spcPts val="0"/>
              </a:spcBef>
              <a:spcAft>
                <a:spcPts val="0"/>
              </a:spcAft>
              <a:buClr>
                <a:schemeClr val="dk1"/>
              </a:buClr>
              <a:defRPr/>
            </a:pPr>
            <a:r>
              <a:rPr lang="en" sz="2805" b="1">
                <a:solidFill>
                  <a:schemeClr val="dk1"/>
                </a:solidFill>
                <a:latin typeface="Arial"/>
                <a:ea typeface="Arial"/>
                <a:cs typeface="Arial"/>
                <a:sym typeface="Arial"/>
              </a:rPr>
              <a:t>Activity: Sessions</a:t>
            </a:r>
            <a:endParaRPr sz="2455">
              <a:latin typeface="+mn-lt"/>
            </a:endParaRPr>
          </a:p>
          <a:p>
            <a:pPr defTabSz="521437" eaLnBrk="1" fontAlgn="auto" hangingPunct="1">
              <a:spcBef>
                <a:spcPts val="0"/>
              </a:spcBef>
              <a:spcAft>
                <a:spcPts val="0"/>
              </a:spcAft>
              <a:buClr>
                <a:srgbClr val="000000"/>
              </a:buClr>
              <a:defRPr/>
            </a:pPr>
            <a:endParaRPr sz="2805">
              <a:solidFill>
                <a:schemeClr val="dk1"/>
              </a:solidFill>
              <a:latin typeface="Arial"/>
              <a:ea typeface="Arial"/>
              <a:cs typeface="Arial"/>
              <a:sym typeface="Arial"/>
            </a:endParaRPr>
          </a:p>
          <a:p>
            <a:pPr defTabSz="521437" eaLnBrk="1" fontAlgn="auto" hangingPunct="1">
              <a:spcBef>
                <a:spcPts val="0"/>
              </a:spcBef>
              <a:spcAft>
                <a:spcPts val="0"/>
              </a:spcAft>
              <a:buClr>
                <a:schemeClr val="dk1"/>
              </a:buClr>
              <a:defRPr/>
            </a:pPr>
            <a:r>
              <a:rPr lang="en" sz="2805">
                <a:solidFill>
                  <a:schemeClr val="dk1"/>
                </a:solidFill>
                <a:latin typeface="Arial"/>
                <a:ea typeface="Arial"/>
                <a:cs typeface="Arial"/>
                <a:sym typeface="Arial"/>
              </a:rPr>
              <a:t>Build with: Skillshares, Data Clinics, Workshops, Webinars taught by staff for staff.</a:t>
            </a:r>
            <a:endParaRPr sz="2455">
              <a:latin typeface="+mn-lt"/>
            </a:endParaRPr>
          </a:p>
          <a:p>
            <a:pPr defTabSz="521437" eaLnBrk="1" fontAlgn="auto" hangingPunct="1">
              <a:spcBef>
                <a:spcPts val="0"/>
              </a:spcBef>
              <a:spcAft>
                <a:spcPts val="0"/>
              </a:spcAft>
              <a:buClr>
                <a:srgbClr val="000000"/>
              </a:buClr>
              <a:defRPr/>
            </a:pPr>
            <a:endParaRPr sz="2805">
              <a:solidFill>
                <a:schemeClr val="dk1"/>
              </a:solidFill>
              <a:latin typeface="Arial"/>
              <a:ea typeface="Arial"/>
              <a:cs typeface="Arial"/>
              <a:sym typeface="Arial"/>
            </a:endParaRPr>
          </a:p>
          <a:p>
            <a:pPr defTabSz="521437" eaLnBrk="1" fontAlgn="auto" hangingPunct="1">
              <a:spcBef>
                <a:spcPts val="0"/>
              </a:spcBef>
              <a:spcAft>
                <a:spcPts val="0"/>
              </a:spcAft>
              <a:buClr>
                <a:schemeClr val="dk1"/>
              </a:buClr>
              <a:defRPr/>
            </a:pPr>
            <a:r>
              <a:rPr lang="en" sz="2104">
                <a:solidFill>
                  <a:schemeClr val="dk1"/>
                </a:solidFill>
                <a:latin typeface="Arial"/>
                <a:ea typeface="Arial"/>
                <a:cs typeface="Arial"/>
                <a:sym typeface="Arial"/>
              </a:rPr>
              <a:t>The Introduction to Data Viz session designed by Guido Pizzini has been done in 4 countries: Switzerland, Philippines, Honduras and Madagascar. </a:t>
            </a:r>
            <a:endParaRPr sz="2455">
              <a:latin typeface="+mn-lt"/>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3" name="Shape 268" descr="Education by Tuktuk Design (Noun Project).png">
            <a:extLst>
              <a:ext uri="{FF2B5EF4-FFF2-40B4-BE49-F238E27FC236}">
                <a16:creationId xmlns:a16="http://schemas.microsoft.com/office/drawing/2014/main" id="{E9D4EFAD-DE9F-DF40-9A95-F07A0990B4E8}"/>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338" y="2787650"/>
            <a:ext cx="2071687" cy="214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9" name="Shape 269">
            <a:extLst>
              <a:ext uri="{FF2B5EF4-FFF2-40B4-BE49-F238E27FC236}">
                <a16:creationId xmlns:a16="http://schemas.microsoft.com/office/drawing/2014/main" id="{9B43A210-68BE-BE48-9A3C-2DD543009633}"/>
              </a:ext>
            </a:extLst>
          </p:cNvPr>
          <p:cNvSpPr txBox="1"/>
          <p:nvPr/>
        </p:nvSpPr>
        <p:spPr>
          <a:xfrm>
            <a:off x="2070100" y="4654550"/>
            <a:ext cx="1071563" cy="247650"/>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rgbClr val="000000"/>
              </a:buClr>
              <a:defRPr/>
            </a:pPr>
            <a:endParaRPr sz="1636">
              <a:solidFill>
                <a:srgbClr val="000000"/>
              </a:solidFill>
              <a:latin typeface="Arial"/>
              <a:ea typeface="Arial"/>
              <a:cs typeface="Arial"/>
              <a:sym typeface="Arial"/>
            </a:endParaRPr>
          </a:p>
        </p:txBody>
      </p:sp>
      <p:sp>
        <p:nvSpPr>
          <p:cNvPr id="270" name="Shape 270">
            <a:extLst>
              <a:ext uri="{FF2B5EF4-FFF2-40B4-BE49-F238E27FC236}">
                <a16:creationId xmlns:a16="http://schemas.microsoft.com/office/drawing/2014/main" id="{8B3AEB76-933E-5643-A2F8-7D0F5C4DD426}"/>
              </a:ext>
            </a:extLst>
          </p:cNvPr>
          <p:cNvSpPr txBox="1"/>
          <p:nvPr/>
        </p:nvSpPr>
        <p:spPr>
          <a:xfrm>
            <a:off x="8461375" y="4687888"/>
            <a:ext cx="1071563" cy="247650"/>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rgbClr val="000000"/>
              </a:buClr>
              <a:defRPr/>
            </a:pPr>
            <a:endParaRPr sz="1636">
              <a:solidFill>
                <a:srgbClr val="000000"/>
              </a:solidFill>
              <a:latin typeface="Arial"/>
              <a:ea typeface="Arial"/>
              <a:cs typeface="Arial"/>
              <a:sym typeface="Arial"/>
            </a:endParaRPr>
          </a:p>
        </p:txBody>
      </p:sp>
      <p:sp>
        <p:nvSpPr>
          <p:cNvPr id="271" name="Shape 271">
            <a:extLst>
              <a:ext uri="{FF2B5EF4-FFF2-40B4-BE49-F238E27FC236}">
                <a16:creationId xmlns:a16="http://schemas.microsoft.com/office/drawing/2014/main" id="{FE50323F-1A93-434E-A54F-D78794848617}"/>
              </a:ext>
            </a:extLst>
          </p:cNvPr>
          <p:cNvSpPr txBox="1"/>
          <p:nvPr/>
        </p:nvSpPr>
        <p:spPr>
          <a:xfrm>
            <a:off x="3559175" y="1887538"/>
            <a:ext cx="5973763" cy="4103687"/>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chemeClr val="dk1"/>
              </a:buClr>
              <a:defRPr/>
            </a:pPr>
            <a:r>
              <a:rPr lang="en" sz="2805" b="1">
                <a:solidFill>
                  <a:schemeClr val="dk1"/>
                </a:solidFill>
                <a:latin typeface="Arial"/>
                <a:ea typeface="Arial"/>
                <a:cs typeface="Arial"/>
                <a:sym typeface="Arial"/>
              </a:rPr>
              <a:t>Activity: Excel around the World</a:t>
            </a:r>
            <a:endParaRPr sz="2455">
              <a:latin typeface="+mn-lt"/>
            </a:endParaRPr>
          </a:p>
          <a:p>
            <a:pPr defTabSz="521437" eaLnBrk="1" fontAlgn="auto" hangingPunct="1">
              <a:spcBef>
                <a:spcPts val="0"/>
              </a:spcBef>
              <a:spcAft>
                <a:spcPts val="0"/>
              </a:spcAft>
              <a:buClr>
                <a:srgbClr val="000000"/>
              </a:buClr>
              <a:defRPr/>
            </a:pPr>
            <a:endParaRPr sz="2805" b="1">
              <a:solidFill>
                <a:schemeClr val="dk1"/>
              </a:solidFill>
              <a:latin typeface="Arial"/>
              <a:ea typeface="Arial"/>
              <a:cs typeface="Arial"/>
              <a:sym typeface="Arial"/>
            </a:endParaRPr>
          </a:p>
          <a:p>
            <a:pPr defTabSz="521437" eaLnBrk="1" fontAlgn="auto" hangingPunct="1">
              <a:spcBef>
                <a:spcPts val="0"/>
              </a:spcBef>
              <a:spcAft>
                <a:spcPts val="0"/>
              </a:spcAft>
              <a:buClr>
                <a:schemeClr val="dk1"/>
              </a:buClr>
              <a:defRPr/>
            </a:pPr>
            <a:r>
              <a:rPr lang="en" sz="2104">
                <a:solidFill>
                  <a:schemeClr val="dk1"/>
                </a:solidFill>
                <a:latin typeface="Arial"/>
                <a:ea typeface="Arial"/>
                <a:cs typeface="Arial"/>
                <a:sym typeface="Arial"/>
              </a:rPr>
              <a:t>Microsoft Excel is in all IFRC offices. There are people who have skills with this tool. </a:t>
            </a:r>
            <a:endParaRPr sz="2455">
              <a:latin typeface="+mn-lt"/>
            </a:endParaRPr>
          </a:p>
          <a:p>
            <a:pPr defTabSz="521437" eaLnBrk="1" fontAlgn="auto" hangingPunct="1">
              <a:spcBef>
                <a:spcPts val="0"/>
              </a:spcBef>
              <a:spcAft>
                <a:spcPts val="0"/>
              </a:spcAft>
              <a:buClr>
                <a:schemeClr val="dk1"/>
              </a:buClr>
              <a:defRPr/>
            </a:pPr>
            <a:br>
              <a:rPr lang="en" sz="2104">
                <a:solidFill>
                  <a:schemeClr val="dk1"/>
                </a:solidFill>
                <a:latin typeface="Arial"/>
                <a:ea typeface="Arial"/>
                <a:cs typeface="Arial"/>
                <a:sym typeface="Arial"/>
              </a:rPr>
            </a:br>
            <a:r>
              <a:rPr lang="en" sz="2104">
                <a:solidFill>
                  <a:schemeClr val="dk1"/>
                </a:solidFill>
                <a:latin typeface="Arial"/>
                <a:ea typeface="Arial"/>
                <a:cs typeface="Arial"/>
                <a:sym typeface="Arial"/>
              </a:rPr>
              <a:t>There are hundreds of free videos and tutorials online. Could we build a program using these to reach offices? Would it be feasible to something more formal with business partners? </a:t>
            </a:r>
            <a:endParaRPr sz="2104">
              <a:solidFill>
                <a:schemeClr val="dk1"/>
              </a:solidFill>
              <a:latin typeface="Arial"/>
              <a:ea typeface="Arial"/>
              <a:cs typeface="Arial"/>
              <a:sym typeface="Arial"/>
            </a:endParaRPr>
          </a:p>
          <a:p>
            <a:pPr defTabSz="521437" eaLnBrk="1" fontAlgn="auto" hangingPunct="1">
              <a:spcBef>
                <a:spcPts val="0"/>
              </a:spcBef>
              <a:spcAft>
                <a:spcPts val="0"/>
              </a:spcAft>
              <a:buClr>
                <a:srgbClr val="000000"/>
              </a:buClr>
              <a:defRPr/>
            </a:pPr>
            <a:endParaRPr sz="2104">
              <a:solidFill>
                <a:schemeClr val="dk1"/>
              </a:solidFill>
              <a:latin typeface="Arial"/>
              <a:ea typeface="Arial"/>
              <a:cs typeface="Arial"/>
              <a:sym typeface="Arial"/>
            </a:endParaRPr>
          </a:p>
          <a:p>
            <a:pPr defTabSz="521437" eaLnBrk="1" fontAlgn="auto" hangingPunct="1">
              <a:spcBef>
                <a:spcPts val="0"/>
              </a:spcBef>
              <a:spcAft>
                <a:spcPts val="0"/>
              </a:spcAft>
              <a:buClr>
                <a:schemeClr val="dk1"/>
              </a:buClr>
              <a:defRPr/>
            </a:pPr>
            <a:r>
              <a:rPr lang="en" sz="1636">
                <a:solidFill>
                  <a:schemeClr val="dk1"/>
                </a:solidFill>
                <a:latin typeface="Arial"/>
                <a:ea typeface="Arial"/>
                <a:cs typeface="Arial"/>
                <a:sym typeface="Arial"/>
              </a:rPr>
              <a:t>E.g. Host an ‘excel’ skillshare. Then, follow-up 2 weeks later to have a ‘reverse share’. Or, partner with a local university.</a:t>
            </a:r>
            <a:endParaRPr sz="2455">
              <a:latin typeface="+mn-lt"/>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1" name="Shape 276" descr="Look and Feel via noun_149777_cc copy.png">
            <a:extLst>
              <a:ext uri="{FF2B5EF4-FFF2-40B4-BE49-F238E27FC236}">
                <a16:creationId xmlns:a16="http://schemas.microsoft.com/office/drawing/2014/main" id="{C3C89A86-A629-AE48-963A-DDA9E427E121}"/>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8825" y="2733675"/>
            <a:ext cx="2382838" cy="222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7" name="Shape 277">
            <a:extLst>
              <a:ext uri="{FF2B5EF4-FFF2-40B4-BE49-F238E27FC236}">
                <a16:creationId xmlns:a16="http://schemas.microsoft.com/office/drawing/2014/main" id="{230817CA-0488-6340-B42B-0B2A17DF075E}"/>
              </a:ext>
            </a:extLst>
          </p:cNvPr>
          <p:cNvSpPr txBox="1"/>
          <p:nvPr/>
        </p:nvSpPr>
        <p:spPr>
          <a:xfrm>
            <a:off x="2070100" y="4654550"/>
            <a:ext cx="1071563" cy="247650"/>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rgbClr val="000000"/>
              </a:buClr>
              <a:defRPr/>
            </a:pPr>
            <a:endParaRPr sz="1636">
              <a:solidFill>
                <a:srgbClr val="000000"/>
              </a:solidFill>
              <a:latin typeface="Arial"/>
              <a:ea typeface="Arial"/>
              <a:cs typeface="Arial"/>
              <a:sym typeface="Arial"/>
            </a:endParaRPr>
          </a:p>
        </p:txBody>
      </p:sp>
      <p:sp>
        <p:nvSpPr>
          <p:cNvPr id="278" name="Shape 278">
            <a:extLst>
              <a:ext uri="{FF2B5EF4-FFF2-40B4-BE49-F238E27FC236}">
                <a16:creationId xmlns:a16="http://schemas.microsoft.com/office/drawing/2014/main" id="{DE914F99-1D35-1C4C-B405-43D856684EB7}"/>
              </a:ext>
            </a:extLst>
          </p:cNvPr>
          <p:cNvSpPr txBox="1"/>
          <p:nvPr/>
        </p:nvSpPr>
        <p:spPr>
          <a:xfrm>
            <a:off x="8461375" y="4687888"/>
            <a:ext cx="1071563" cy="247650"/>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rgbClr val="000000"/>
              </a:buClr>
              <a:defRPr/>
            </a:pPr>
            <a:endParaRPr sz="1636">
              <a:solidFill>
                <a:srgbClr val="000000"/>
              </a:solidFill>
              <a:latin typeface="Arial"/>
              <a:ea typeface="Arial"/>
              <a:cs typeface="Arial"/>
              <a:sym typeface="Arial"/>
            </a:endParaRPr>
          </a:p>
        </p:txBody>
      </p:sp>
      <p:sp>
        <p:nvSpPr>
          <p:cNvPr id="279" name="Shape 279">
            <a:extLst>
              <a:ext uri="{FF2B5EF4-FFF2-40B4-BE49-F238E27FC236}">
                <a16:creationId xmlns:a16="http://schemas.microsoft.com/office/drawing/2014/main" id="{0CD49AE3-CF0D-FE43-80C0-44CFDCB68B82}"/>
              </a:ext>
            </a:extLst>
          </p:cNvPr>
          <p:cNvSpPr txBox="1"/>
          <p:nvPr/>
        </p:nvSpPr>
        <p:spPr>
          <a:xfrm>
            <a:off x="3486150" y="2093913"/>
            <a:ext cx="6972300" cy="3506787"/>
          </a:xfrm>
          <a:prstGeom prst="rect">
            <a:avLst/>
          </a:prstGeom>
          <a:noFill/>
          <a:ln>
            <a:noFill/>
          </a:ln>
        </p:spPr>
        <p:txBody>
          <a:bodyPr spcFirstLastPara="1" lIns="106869" tIns="106869" rIns="106869" bIns="106869" anchor="ctr"/>
          <a:lstStyle/>
          <a:p>
            <a:pPr defTabSz="521437" eaLnBrk="1" fontAlgn="auto" hangingPunct="1">
              <a:spcBef>
                <a:spcPts val="0"/>
              </a:spcBef>
              <a:spcAft>
                <a:spcPts val="0"/>
              </a:spcAft>
              <a:buClr>
                <a:schemeClr val="dk1"/>
              </a:buClr>
              <a:defRPr/>
            </a:pPr>
            <a:r>
              <a:rPr lang="en" sz="4208" b="1">
                <a:solidFill>
                  <a:schemeClr val="dk1"/>
                </a:solidFill>
                <a:latin typeface="Arial"/>
                <a:ea typeface="Arial"/>
                <a:cs typeface="Arial"/>
                <a:sym typeface="Arial"/>
              </a:rPr>
              <a:t>3. Create</a:t>
            </a:r>
            <a:endParaRPr sz="2455">
              <a:latin typeface="+mn-lt"/>
            </a:endParaRPr>
          </a:p>
          <a:p>
            <a:pPr defTabSz="521437" eaLnBrk="1" fontAlgn="auto" hangingPunct="1">
              <a:spcBef>
                <a:spcPts val="0"/>
              </a:spcBef>
              <a:spcAft>
                <a:spcPts val="0"/>
              </a:spcAft>
              <a:buClr>
                <a:srgbClr val="000000"/>
              </a:buClr>
              <a:defRPr/>
            </a:pPr>
            <a:endParaRPr sz="2805">
              <a:solidFill>
                <a:schemeClr val="dk1"/>
              </a:solidFill>
              <a:latin typeface="Arial"/>
              <a:ea typeface="Arial"/>
              <a:cs typeface="Arial"/>
              <a:sym typeface="Arial"/>
            </a:endParaRPr>
          </a:p>
          <a:p>
            <a:pPr defTabSz="521437" eaLnBrk="1" fontAlgn="auto" hangingPunct="1">
              <a:spcBef>
                <a:spcPts val="0"/>
              </a:spcBef>
              <a:spcAft>
                <a:spcPts val="0"/>
              </a:spcAft>
              <a:buClr>
                <a:schemeClr val="dk1"/>
              </a:buClr>
              <a:defRPr/>
            </a:pPr>
            <a:r>
              <a:rPr lang="en" sz="2805">
                <a:solidFill>
                  <a:schemeClr val="dk1"/>
                </a:solidFill>
                <a:latin typeface="Arial"/>
                <a:ea typeface="Arial"/>
                <a:cs typeface="Arial"/>
                <a:sym typeface="Arial"/>
              </a:rPr>
              <a:t>Together we are creating sessions, guides, policies, checklists and modules to work with existing programs and projects. </a:t>
            </a:r>
            <a:endParaRPr sz="2455">
              <a:latin typeface="+mn-lt"/>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89" name="Shape 284" descr="Look and Feel via noun_149777_cc copy.png">
            <a:extLst>
              <a:ext uri="{FF2B5EF4-FFF2-40B4-BE49-F238E27FC236}">
                <a16:creationId xmlns:a16="http://schemas.microsoft.com/office/drawing/2014/main" id="{69E03816-1784-1444-8E78-5AD5DFC63BA8}"/>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8825" y="2733675"/>
            <a:ext cx="2382838" cy="222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5" name="Shape 285">
            <a:extLst>
              <a:ext uri="{FF2B5EF4-FFF2-40B4-BE49-F238E27FC236}">
                <a16:creationId xmlns:a16="http://schemas.microsoft.com/office/drawing/2014/main" id="{6558053D-CFF8-8E49-B0CD-611EBF73DBCC}"/>
              </a:ext>
            </a:extLst>
          </p:cNvPr>
          <p:cNvSpPr txBox="1"/>
          <p:nvPr/>
        </p:nvSpPr>
        <p:spPr>
          <a:xfrm>
            <a:off x="2070100" y="4654550"/>
            <a:ext cx="1071563" cy="247650"/>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rgbClr val="000000"/>
              </a:buClr>
              <a:defRPr/>
            </a:pPr>
            <a:endParaRPr sz="1636">
              <a:solidFill>
                <a:srgbClr val="000000"/>
              </a:solidFill>
              <a:latin typeface="Arial"/>
              <a:ea typeface="Arial"/>
              <a:cs typeface="Arial"/>
              <a:sym typeface="Arial"/>
            </a:endParaRPr>
          </a:p>
        </p:txBody>
      </p:sp>
      <p:sp>
        <p:nvSpPr>
          <p:cNvPr id="286" name="Shape 286">
            <a:extLst>
              <a:ext uri="{FF2B5EF4-FFF2-40B4-BE49-F238E27FC236}">
                <a16:creationId xmlns:a16="http://schemas.microsoft.com/office/drawing/2014/main" id="{C92736D6-72CD-0644-8769-A9F8169DB653}"/>
              </a:ext>
            </a:extLst>
          </p:cNvPr>
          <p:cNvSpPr txBox="1"/>
          <p:nvPr/>
        </p:nvSpPr>
        <p:spPr>
          <a:xfrm>
            <a:off x="8461375" y="4687888"/>
            <a:ext cx="1071563" cy="247650"/>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rgbClr val="000000"/>
              </a:buClr>
              <a:defRPr/>
            </a:pPr>
            <a:endParaRPr sz="1636">
              <a:solidFill>
                <a:srgbClr val="000000"/>
              </a:solidFill>
              <a:latin typeface="Arial"/>
              <a:ea typeface="Arial"/>
              <a:cs typeface="Arial"/>
              <a:sym typeface="Arial"/>
            </a:endParaRPr>
          </a:p>
        </p:txBody>
      </p:sp>
      <p:sp>
        <p:nvSpPr>
          <p:cNvPr id="287" name="Shape 287">
            <a:extLst>
              <a:ext uri="{FF2B5EF4-FFF2-40B4-BE49-F238E27FC236}">
                <a16:creationId xmlns:a16="http://schemas.microsoft.com/office/drawing/2014/main" id="{B6D7D590-7369-5F44-A9AE-5BBEFA0B863C}"/>
              </a:ext>
            </a:extLst>
          </p:cNvPr>
          <p:cNvSpPr txBox="1"/>
          <p:nvPr/>
        </p:nvSpPr>
        <p:spPr>
          <a:xfrm>
            <a:off x="3486150" y="2093913"/>
            <a:ext cx="6972300" cy="3506787"/>
          </a:xfrm>
          <a:prstGeom prst="rect">
            <a:avLst/>
          </a:prstGeom>
          <a:noFill/>
          <a:ln>
            <a:noFill/>
          </a:ln>
        </p:spPr>
        <p:txBody>
          <a:bodyPr spcFirstLastPara="1" lIns="106869" tIns="106869" rIns="106869" bIns="106869" anchor="ctr"/>
          <a:lstStyle/>
          <a:p>
            <a:pPr defTabSz="521437" eaLnBrk="1" fontAlgn="auto" hangingPunct="1">
              <a:spcBef>
                <a:spcPts val="0"/>
              </a:spcBef>
              <a:spcAft>
                <a:spcPts val="0"/>
              </a:spcAft>
              <a:buClr>
                <a:schemeClr val="dk1"/>
              </a:buClr>
              <a:defRPr/>
            </a:pPr>
            <a:r>
              <a:rPr lang="en" sz="2805" b="1">
                <a:solidFill>
                  <a:schemeClr val="dk1"/>
                </a:solidFill>
                <a:latin typeface="Arial"/>
                <a:ea typeface="Arial"/>
                <a:cs typeface="Arial"/>
                <a:sym typeface="Arial"/>
              </a:rPr>
              <a:t>Activity: Data Playbook</a:t>
            </a:r>
            <a:endParaRPr sz="2455">
              <a:latin typeface="+mn-lt"/>
            </a:endParaRPr>
          </a:p>
          <a:p>
            <a:pPr defTabSz="521437" eaLnBrk="1" fontAlgn="auto" hangingPunct="1">
              <a:spcBef>
                <a:spcPts val="0"/>
              </a:spcBef>
              <a:spcAft>
                <a:spcPts val="0"/>
              </a:spcAft>
              <a:buClr>
                <a:srgbClr val="000000"/>
              </a:buClr>
              <a:defRPr/>
            </a:pPr>
            <a:endParaRPr sz="2805">
              <a:solidFill>
                <a:schemeClr val="dk1"/>
              </a:solidFill>
              <a:latin typeface="Arial"/>
              <a:ea typeface="Arial"/>
              <a:cs typeface="Arial"/>
              <a:sym typeface="Arial"/>
            </a:endParaRPr>
          </a:p>
          <a:p>
            <a:pPr defTabSz="521437" eaLnBrk="1" fontAlgn="auto" hangingPunct="1">
              <a:spcBef>
                <a:spcPts val="0"/>
              </a:spcBef>
              <a:spcAft>
                <a:spcPts val="0"/>
              </a:spcAft>
              <a:buClr>
                <a:schemeClr val="dk1"/>
              </a:buClr>
              <a:defRPr/>
            </a:pPr>
            <a:r>
              <a:rPr lang="en" sz="2805">
                <a:solidFill>
                  <a:schemeClr val="dk1"/>
                </a:solidFill>
                <a:latin typeface="Arial"/>
                <a:ea typeface="Arial"/>
                <a:cs typeface="Arial"/>
                <a:sym typeface="Arial"/>
              </a:rPr>
              <a:t>Collated sessions, templates, checklists, tips, and practices from across IFRC.</a:t>
            </a:r>
            <a:endParaRPr sz="2455">
              <a:latin typeface="+mn-lt"/>
            </a:endParaRPr>
          </a:p>
          <a:p>
            <a:pPr defTabSz="521437" eaLnBrk="1" fontAlgn="auto" hangingPunct="1">
              <a:spcBef>
                <a:spcPts val="0"/>
              </a:spcBef>
              <a:spcAft>
                <a:spcPts val="0"/>
              </a:spcAft>
              <a:buClr>
                <a:srgbClr val="000000"/>
              </a:buClr>
              <a:defRPr/>
            </a:pPr>
            <a:endParaRPr sz="2805">
              <a:solidFill>
                <a:schemeClr val="dk1"/>
              </a:solidFill>
              <a:latin typeface="Arial"/>
              <a:ea typeface="Arial"/>
              <a:cs typeface="Arial"/>
              <a:sym typeface="Arial"/>
            </a:endParaRPr>
          </a:p>
          <a:p>
            <a:pPr defTabSz="521437" eaLnBrk="1" fontAlgn="auto" hangingPunct="1">
              <a:spcBef>
                <a:spcPts val="0"/>
              </a:spcBef>
              <a:spcAft>
                <a:spcPts val="0"/>
              </a:spcAft>
              <a:buClr>
                <a:schemeClr val="dk1"/>
              </a:buClr>
              <a:defRPr/>
            </a:pPr>
            <a:r>
              <a:rPr lang="en" sz="2104">
                <a:solidFill>
                  <a:schemeClr val="dk1"/>
                </a:solidFill>
                <a:latin typeface="Arial"/>
                <a:ea typeface="Arial"/>
                <a:cs typeface="Arial"/>
                <a:sym typeface="Arial"/>
              </a:rPr>
              <a:t>E.g. Building Responsible Data use /Data Protection modules with Health groups.</a:t>
            </a:r>
            <a:r>
              <a:rPr lang="en" sz="2805">
                <a:solidFill>
                  <a:schemeClr val="dk1"/>
                </a:solidFill>
                <a:latin typeface="Arial"/>
                <a:ea typeface="Arial"/>
                <a:cs typeface="Arial"/>
                <a:sym typeface="Arial"/>
              </a:rPr>
              <a:t> </a:t>
            </a:r>
            <a:endParaRPr sz="2455">
              <a:latin typeface="+mn-lt"/>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 name="Shape 292">
            <a:extLst>
              <a:ext uri="{FF2B5EF4-FFF2-40B4-BE49-F238E27FC236}">
                <a16:creationId xmlns:a16="http://schemas.microsoft.com/office/drawing/2014/main" id="{057C3D84-CEFE-C84E-A4FA-71912C3FC41D}"/>
              </a:ext>
            </a:extLst>
          </p:cNvPr>
          <p:cNvSpPr txBox="1"/>
          <p:nvPr/>
        </p:nvSpPr>
        <p:spPr>
          <a:xfrm>
            <a:off x="2546350" y="828675"/>
            <a:ext cx="7050088" cy="657225"/>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chemeClr val="dk1"/>
              </a:buClr>
              <a:defRPr/>
            </a:pPr>
            <a:r>
              <a:rPr lang="en" sz="2805" b="1">
                <a:solidFill>
                  <a:schemeClr val="dk1"/>
                </a:solidFill>
                <a:latin typeface="Arial"/>
                <a:ea typeface="Arial"/>
                <a:cs typeface="Arial"/>
                <a:sym typeface="Arial"/>
              </a:rPr>
              <a:t>Activity: How to … Data Playbook</a:t>
            </a:r>
            <a:endParaRPr sz="2455">
              <a:latin typeface="+mn-lt"/>
            </a:endParaRPr>
          </a:p>
          <a:p>
            <a:pPr defTabSz="521437" eaLnBrk="1" fontAlgn="auto" hangingPunct="1">
              <a:spcBef>
                <a:spcPts val="0"/>
              </a:spcBef>
              <a:spcAft>
                <a:spcPts val="0"/>
              </a:spcAft>
              <a:buClr>
                <a:srgbClr val="000000"/>
              </a:buClr>
              <a:defRPr/>
            </a:pPr>
            <a:endParaRPr sz="1636">
              <a:solidFill>
                <a:srgbClr val="000000"/>
              </a:solidFill>
              <a:latin typeface="Arial"/>
              <a:ea typeface="Arial"/>
              <a:cs typeface="Arial"/>
              <a:sym typeface="Arial"/>
            </a:endParaRPr>
          </a:p>
        </p:txBody>
      </p:sp>
      <p:pic>
        <p:nvPicPr>
          <p:cNvPr id="65538" name="Shape 293" descr="Screenshot 2017-06-11 19.39.23.png">
            <a:extLst>
              <a:ext uri="{FF2B5EF4-FFF2-40B4-BE49-F238E27FC236}">
                <a16:creationId xmlns:a16="http://schemas.microsoft.com/office/drawing/2014/main" id="{0A0CEB0C-68AE-DA4D-98D5-5C9A703BD748}"/>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4100" y="1776413"/>
            <a:ext cx="3432175" cy="243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4" name="Shape 294">
            <a:extLst>
              <a:ext uri="{FF2B5EF4-FFF2-40B4-BE49-F238E27FC236}">
                <a16:creationId xmlns:a16="http://schemas.microsoft.com/office/drawing/2014/main" id="{7D0295E1-FC8A-AD4D-950C-9549F2BA7ADA}"/>
              </a:ext>
            </a:extLst>
          </p:cNvPr>
          <p:cNvSpPr txBox="1"/>
          <p:nvPr/>
        </p:nvSpPr>
        <p:spPr>
          <a:xfrm>
            <a:off x="873125" y="4303713"/>
            <a:ext cx="3709988" cy="2197100"/>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chemeClr val="dk1"/>
              </a:buClr>
              <a:defRPr/>
            </a:pPr>
            <a:r>
              <a:rPr lang="en" sz="2104">
                <a:solidFill>
                  <a:schemeClr val="dk1"/>
                </a:solidFill>
                <a:latin typeface="Arial"/>
                <a:ea typeface="Arial"/>
                <a:cs typeface="Arial"/>
                <a:sym typeface="Arial"/>
              </a:rPr>
              <a:t>Create a ‘menu’ of sessions, peer-to-peer learning that can be done in 1 hour. </a:t>
            </a:r>
            <a:endParaRPr sz="2455">
              <a:latin typeface="+mn-lt"/>
            </a:endParaRPr>
          </a:p>
          <a:p>
            <a:pPr defTabSz="521437" eaLnBrk="1" fontAlgn="auto" hangingPunct="1">
              <a:spcBef>
                <a:spcPts val="0"/>
              </a:spcBef>
              <a:spcAft>
                <a:spcPts val="0"/>
              </a:spcAft>
              <a:buClr>
                <a:srgbClr val="000000"/>
              </a:buClr>
              <a:defRPr/>
            </a:pPr>
            <a:endParaRPr sz="2104">
              <a:solidFill>
                <a:schemeClr val="dk1"/>
              </a:solidFill>
              <a:latin typeface="Arial"/>
              <a:ea typeface="Arial"/>
              <a:cs typeface="Arial"/>
              <a:sym typeface="Arial"/>
            </a:endParaRPr>
          </a:p>
          <a:p>
            <a:pPr defTabSz="521437" eaLnBrk="1" fontAlgn="auto" hangingPunct="1">
              <a:spcBef>
                <a:spcPts val="0"/>
              </a:spcBef>
              <a:spcAft>
                <a:spcPts val="0"/>
              </a:spcAft>
              <a:buClr>
                <a:schemeClr val="dk1"/>
              </a:buClr>
              <a:defRPr/>
            </a:pPr>
            <a:r>
              <a:rPr lang="en" sz="2104">
                <a:solidFill>
                  <a:schemeClr val="dk1"/>
                </a:solidFill>
                <a:latin typeface="Arial"/>
                <a:ea typeface="Arial"/>
                <a:cs typeface="Arial"/>
                <a:sym typeface="Arial"/>
              </a:rPr>
              <a:t>E.g. Atlassian Team Playbook</a:t>
            </a:r>
            <a:r>
              <a:rPr lang="en" sz="1636">
                <a:solidFill>
                  <a:schemeClr val="dk1"/>
                </a:solidFill>
                <a:latin typeface="Arial"/>
                <a:ea typeface="Arial"/>
                <a:cs typeface="Arial"/>
                <a:sym typeface="Arial"/>
              </a:rPr>
              <a:t> </a:t>
            </a:r>
            <a:endParaRPr sz="2455">
              <a:latin typeface="+mn-lt"/>
            </a:endParaRPr>
          </a:p>
        </p:txBody>
      </p:sp>
      <p:pic>
        <p:nvPicPr>
          <p:cNvPr id="65540" name="Shape 295" descr="Screenshot 2017-06-11 19.42.38.png">
            <a:extLst>
              <a:ext uri="{FF2B5EF4-FFF2-40B4-BE49-F238E27FC236}">
                <a16:creationId xmlns:a16="http://schemas.microsoft.com/office/drawing/2014/main" id="{0A15AC65-165E-C04F-9F69-884CD18D3BCE}"/>
              </a:ext>
            </a:extLst>
          </p:cNvPr>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07063" y="1689100"/>
            <a:ext cx="3709987" cy="261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 name="Shape 296">
            <a:extLst>
              <a:ext uri="{FF2B5EF4-FFF2-40B4-BE49-F238E27FC236}">
                <a16:creationId xmlns:a16="http://schemas.microsoft.com/office/drawing/2014/main" id="{1A41BC05-9731-3040-A6FF-913AAE4340EF}"/>
              </a:ext>
            </a:extLst>
          </p:cNvPr>
          <p:cNvSpPr txBox="1"/>
          <p:nvPr/>
        </p:nvSpPr>
        <p:spPr>
          <a:xfrm>
            <a:off x="5707063" y="4752975"/>
            <a:ext cx="3709987" cy="2197100"/>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chemeClr val="dk1"/>
              </a:buClr>
              <a:defRPr/>
            </a:pPr>
            <a:r>
              <a:rPr lang="en" sz="2104">
                <a:solidFill>
                  <a:schemeClr val="dk1"/>
                </a:solidFill>
                <a:latin typeface="Arial"/>
                <a:ea typeface="Arial"/>
                <a:cs typeface="Arial"/>
                <a:sym typeface="Arial"/>
              </a:rPr>
              <a:t>Checklist, Matrices, Charts for building plans. </a:t>
            </a:r>
            <a:endParaRPr sz="2455">
              <a:latin typeface="+mn-lt"/>
            </a:endParaRPr>
          </a:p>
          <a:p>
            <a:pPr defTabSz="521437" eaLnBrk="1" fontAlgn="auto" hangingPunct="1">
              <a:spcBef>
                <a:spcPts val="0"/>
              </a:spcBef>
              <a:spcAft>
                <a:spcPts val="0"/>
              </a:spcAft>
              <a:buClr>
                <a:srgbClr val="000000"/>
              </a:buClr>
              <a:defRPr/>
            </a:pPr>
            <a:endParaRPr sz="2104">
              <a:solidFill>
                <a:schemeClr val="dk1"/>
              </a:solidFill>
              <a:latin typeface="Arial"/>
              <a:ea typeface="Arial"/>
              <a:cs typeface="Arial"/>
              <a:sym typeface="Arial"/>
            </a:endParaRPr>
          </a:p>
          <a:p>
            <a:pPr defTabSz="521437" eaLnBrk="1" fontAlgn="auto" hangingPunct="1">
              <a:spcBef>
                <a:spcPts val="0"/>
              </a:spcBef>
              <a:spcAft>
                <a:spcPts val="0"/>
              </a:spcAft>
              <a:buClr>
                <a:schemeClr val="dk1"/>
              </a:buClr>
              <a:defRPr/>
            </a:pPr>
            <a:r>
              <a:rPr lang="en" sz="2104">
                <a:solidFill>
                  <a:schemeClr val="dk1"/>
                </a:solidFill>
                <a:latin typeface="Arial"/>
                <a:ea typeface="Arial"/>
                <a:cs typeface="Arial"/>
                <a:sym typeface="Arial"/>
              </a:rPr>
              <a:t>E.g. DIY toolkit (Nesta UK)</a:t>
            </a:r>
            <a:endParaRPr sz="2455">
              <a:latin typeface="+mn-lt"/>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5" name="Shape 301" descr="Data Scientist (Thibault Geoffroy Noun Project).png">
            <a:extLst>
              <a:ext uri="{FF2B5EF4-FFF2-40B4-BE49-F238E27FC236}">
                <a16:creationId xmlns:a16="http://schemas.microsoft.com/office/drawing/2014/main" id="{77836979-43E9-D446-B91B-B0063057B7C1}"/>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6638" y="2382838"/>
            <a:ext cx="1993900" cy="2519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2" name="Shape 302">
            <a:extLst>
              <a:ext uri="{FF2B5EF4-FFF2-40B4-BE49-F238E27FC236}">
                <a16:creationId xmlns:a16="http://schemas.microsoft.com/office/drawing/2014/main" id="{4E4E9375-9988-6646-A395-B215AB6B3601}"/>
              </a:ext>
            </a:extLst>
          </p:cNvPr>
          <p:cNvSpPr txBox="1"/>
          <p:nvPr/>
        </p:nvSpPr>
        <p:spPr>
          <a:xfrm>
            <a:off x="2070100" y="4654550"/>
            <a:ext cx="1071563" cy="247650"/>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rgbClr val="000000"/>
              </a:buClr>
              <a:defRPr/>
            </a:pPr>
            <a:endParaRPr sz="1636">
              <a:solidFill>
                <a:srgbClr val="000000"/>
              </a:solidFill>
              <a:latin typeface="Arial"/>
              <a:ea typeface="Arial"/>
              <a:cs typeface="Arial"/>
              <a:sym typeface="Arial"/>
            </a:endParaRPr>
          </a:p>
        </p:txBody>
      </p:sp>
      <p:sp>
        <p:nvSpPr>
          <p:cNvPr id="303" name="Shape 303">
            <a:extLst>
              <a:ext uri="{FF2B5EF4-FFF2-40B4-BE49-F238E27FC236}">
                <a16:creationId xmlns:a16="http://schemas.microsoft.com/office/drawing/2014/main" id="{BC959B5C-9208-BB42-8DE5-BA95C3687B5F}"/>
              </a:ext>
            </a:extLst>
          </p:cNvPr>
          <p:cNvSpPr txBox="1"/>
          <p:nvPr/>
        </p:nvSpPr>
        <p:spPr>
          <a:xfrm>
            <a:off x="8461375" y="4687888"/>
            <a:ext cx="1071563" cy="247650"/>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rgbClr val="000000"/>
              </a:buClr>
              <a:defRPr/>
            </a:pPr>
            <a:endParaRPr sz="1636">
              <a:solidFill>
                <a:srgbClr val="000000"/>
              </a:solidFill>
              <a:latin typeface="Arial"/>
              <a:ea typeface="Arial"/>
              <a:cs typeface="Arial"/>
              <a:sym typeface="Arial"/>
            </a:endParaRPr>
          </a:p>
        </p:txBody>
      </p:sp>
      <p:sp>
        <p:nvSpPr>
          <p:cNvPr id="304" name="Shape 304">
            <a:extLst>
              <a:ext uri="{FF2B5EF4-FFF2-40B4-BE49-F238E27FC236}">
                <a16:creationId xmlns:a16="http://schemas.microsoft.com/office/drawing/2014/main" id="{49E87D91-B484-9D42-A4E4-65A73907A5AD}"/>
              </a:ext>
            </a:extLst>
          </p:cNvPr>
          <p:cNvSpPr txBox="1"/>
          <p:nvPr/>
        </p:nvSpPr>
        <p:spPr>
          <a:xfrm>
            <a:off x="3536950" y="2028825"/>
            <a:ext cx="7002463" cy="3505200"/>
          </a:xfrm>
          <a:prstGeom prst="rect">
            <a:avLst/>
          </a:prstGeom>
          <a:noFill/>
          <a:ln>
            <a:noFill/>
          </a:ln>
        </p:spPr>
        <p:txBody>
          <a:bodyPr spcFirstLastPara="1" lIns="106869" tIns="106869" rIns="106869" bIns="106869" anchor="ctr"/>
          <a:lstStyle/>
          <a:p>
            <a:pPr defTabSz="521437" eaLnBrk="1" fontAlgn="auto" hangingPunct="1">
              <a:spcBef>
                <a:spcPts val="0"/>
              </a:spcBef>
              <a:spcAft>
                <a:spcPts val="0"/>
              </a:spcAft>
              <a:buClr>
                <a:schemeClr val="dk1"/>
              </a:buClr>
              <a:defRPr/>
            </a:pPr>
            <a:r>
              <a:rPr lang="en" sz="4208" b="1">
                <a:solidFill>
                  <a:schemeClr val="dk1"/>
                </a:solidFill>
                <a:latin typeface="Arial"/>
                <a:ea typeface="Arial"/>
                <a:cs typeface="Arial"/>
                <a:sym typeface="Arial"/>
              </a:rPr>
              <a:t>4. Measure &amp; Impact</a:t>
            </a:r>
            <a:endParaRPr sz="2455">
              <a:latin typeface="+mn-lt"/>
            </a:endParaRPr>
          </a:p>
          <a:p>
            <a:pPr defTabSz="521437" eaLnBrk="1" fontAlgn="auto" hangingPunct="1">
              <a:spcBef>
                <a:spcPts val="0"/>
              </a:spcBef>
              <a:spcAft>
                <a:spcPts val="0"/>
              </a:spcAft>
              <a:buClr>
                <a:srgbClr val="000000"/>
              </a:buClr>
              <a:defRPr/>
            </a:pPr>
            <a:endParaRPr sz="2805">
              <a:solidFill>
                <a:schemeClr val="dk1"/>
              </a:solidFill>
              <a:latin typeface="Arial"/>
              <a:ea typeface="Arial"/>
              <a:cs typeface="Arial"/>
              <a:sym typeface="Arial"/>
            </a:endParaRPr>
          </a:p>
          <a:p>
            <a:pPr defTabSz="521437" eaLnBrk="1" fontAlgn="auto" hangingPunct="1">
              <a:spcBef>
                <a:spcPts val="0"/>
              </a:spcBef>
              <a:spcAft>
                <a:spcPts val="0"/>
              </a:spcAft>
              <a:buClr>
                <a:schemeClr val="dk1"/>
              </a:buClr>
              <a:defRPr/>
            </a:pPr>
            <a:r>
              <a:rPr lang="en" sz="2805">
                <a:solidFill>
                  <a:schemeClr val="dk1"/>
                </a:solidFill>
                <a:latin typeface="Arial"/>
                <a:ea typeface="Arial"/>
                <a:cs typeface="Arial"/>
                <a:sym typeface="Arial"/>
              </a:rPr>
              <a:t>We are assessing metrics for data readiness and collecting impacting examples. </a:t>
            </a:r>
            <a:endParaRPr sz="2455">
              <a:latin typeface="+mn-lt"/>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 name="Shape 309">
            <a:extLst>
              <a:ext uri="{FF2B5EF4-FFF2-40B4-BE49-F238E27FC236}">
                <a16:creationId xmlns:a16="http://schemas.microsoft.com/office/drawing/2014/main" id="{5C956AF1-135E-D34F-97DF-6C571F79BEA7}"/>
              </a:ext>
            </a:extLst>
          </p:cNvPr>
          <p:cNvSpPr txBox="1"/>
          <p:nvPr/>
        </p:nvSpPr>
        <p:spPr>
          <a:xfrm>
            <a:off x="2070100" y="3832225"/>
            <a:ext cx="1071563" cy="246063"/>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rgbClr val="000000"/>
              </a:buClr>
              <a:defRPr/>
            </a:pPr>
            <a:endParaRPr sz="1636">
              <a:solidFill>
                <a:srgbClr val="000000"/>
              </a:solidFill>
              <a:latin typeface="Arial"/>
              <a:ea typeface="Arial"/>
              <a:cs typeface="Arial"/>
              <a:sym typeface="Arial"/>
            </a:endParaRPr>
          </a:p>
        </p:txBody>
      </p:sp>
      <p:sp>
        <p:nvSpPr>
          <p:cNvPr id="310" name="Shape 310">
            <a:extLst>
              <a:ext uri="{FF2B5EF4-FFF2-40B4-BE49-F238E27FC236}">
                <a16:creationId xmlns:a16="http://schemas.microsoft.com/office/drawing/2014/main" id="{E05966E6-1C8A-6646-84CC-2EB244186785}"/>
              </a:ext>
            </a:extLst>
          </p:cNvPr>
          <p:cNvSpPr txBox="1"/>
          <p:nvPr/>
        </p:nvSpPr>
        <p:spPr>
          <a:xfrm>
            <a:off x="8461375" y="3865563"/>
            <a:ext cx="1071563" cy="246062"/>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rgbClr val="000000"/>
              </a:buClr>
              <a:defRPr/>
            </a:pPr>
            <a:endParaRPr sz="1636">
              <a:solidFill>
                <a:srgbClr val="000000"/>
              </a:solidFill>
              <a:latin typeface="Arial"/>
              <a:ea typeface="Arial"/>
              <a:cs typeface="Arial"/>
              <a:sym typeface="Arial"/>
            </a:endParaRPr>
          </a:p>
        </p:txBody>
      </p:sp>
      <p:sp>
        <p:nvSpPr>
          <p:cNvPr id="311" name="Shape 311">
            <a:extLst>
              <a:ext uri="{FF2B5EF4-FFF2-40B4-BE49-F238E27FC236}">
                <a16:creationId xmlns:a16="http://schemas.microsoft.com/office/drawing/2014/main" id="{37A7D728-B79C-224C-9A01-6B5701A12557}"/>
              </a:ext>
            </a:extLst>
          </p:cNvPr>
          <p:cNvSpPr txBox="1"/>
          <p:nvPr/>
        </p:nvSpPr>
        <p:spPr>
          <a:xfrm>
            <a:off x="3536950" y="1501775"/>
            <a:ext cx="7002463" cy="3506788"/>
          </a:xfrm>
          <a:prstGeom prst="rect">
            <a:avLst/>
          </a:prstGeom>
          <a:noFill/>
          <a:ln>
            <a:noFill/>
          </a:ln>
        </p:spPr>
        <p:txBody>
          <a:bodyPr spcFirstLastPara="1" lIns="106869" tIns="106869" rIns="106869" bIns="106869" anchor="ctr"/>
          <a:lstStyle/>
          <a:p>
            <a:pPr defTabSz="521437" eaLnBrk="1" fontAlgn="auto" hangingPunct="1">
              <a:spcBef>
                <a:spcPts val="0"/>
              </a:spcBef>
              <a:spcAft>
                <a:spcPts val="0"/>
              </a:spcAft>
              <a:buClr>
                <a:schemeClr val="dk1"/>
              </a:buClr>
              <a:defRPr/>
            </a:pPr>
            <a:r>
              <a:rPr lang="en" sz="2805" b="1">
                <a:solidFill>
                  <a:schemeClr val="dk1"/>
                </a:solidFill>
                <a:latin typeface="Arial"/>
                <a:ea typeface="Arial"/>
                <a:cs typeface="Arial"/>
                <a:sym typeface="Arial"/>
              </a:rPr>
              <a:t>Responsible Data is:</a:t>
            </a:r>
            <a:endParaRPr sz="2455">
              <a:latin typeface="+mn-lt"/>
            </a:endParaRPr>
          </a:p>
          <a:p>
            <a:pPr defTabSz="521437" eaLnBrk="1" fontAlgn="auto" hangingPunct="1">
              <a:spcBef>
                <a:spcPts val="0"/>
              </a:spcBef>
              <a:spcAft>
                <a:spcPts val="0"/>
              </a:spcAft>
              <a:buClr>
                <a:schemeClr val="dk1"/>
              </a:buClr>
              <a:defRPr/>
            </a:pPr>
            <a:endParaRPr sz="2104" b="1">
              <a:solidFill>
                <a:schemeClr val="dk1"/>
              </a:solidFill>
              <a:latin typeface="Arial"/>
              <a:ea typeface="Arial"/>
              <a:cs typeface="Arial"/>
              <a:sym typeface="Arial"/>
            </a:endParaRPr>
          </a:p>
          <a:p>
            <a:pPr defTabSz="521437" eaLnBrk="1" fontAlgn="auto" hangingPunct="1">
              <a:spcBef>
                <a:spcPts val="0"/>
              </a:spcBef>
              <a:spcAft>
                <a:spcPts val="0"/>
              </a:spcAft>
              <a:buClr>
                <a:schemeClr val="dk1"/>
              </a:buClr>
              <a:defRPr/>
            </a:pPr>
            <a:r>
              <a:rPr lang="en" sz="2104">
                <a:solidFill>
                  <a:schemeClr val="dk1"/>
                </a:solidFill>
                <a:latin typeface="Arial"/>
                <a:ea typeface="Arial"/>
                <a:cs typeface="Arial"/>
                <a:sym typeface="Arial"/>
              </a:rPr>
              <a:t>The duty to ensure people’s rights to consent, privacy, security and ownership around the information processes of collection, analysis, storage, presentation and reuse of data, while respecting the values of transparency and openness. </a:t>
            </a:r>
            <a:r>
              <a:rPr lang="en" sz="2104" i="1">
                <a:solidFill>
                  <a:schemeClr val="dk1"/>
                </a:solidFill>
                <a:latin typeface="Arial"/>
                <a:ea typeface="Arial"/>
                <a:cs typeface="Arial"/>
                <a:sym typeface="Arial"/>
              </a:rPr>
              <a:t> </a:t>
            </a:r>
            <a:endParaRPr sz="2455">
              <a:latin typeface="+mn-lt"/>
            </a:endParaRPr>
          </a:p>
          <a:p>
            <a:pPr defTabSz="521437" eaLnBrk="1" fontAlgn="auto" hangingPunct="1">
              <a:spcBef>
                <a:spcPts val="0"/>
              </a:spcBef>
              <a:spcAft>
                <a:spcPts val="0"/>
              </a:spcAft>
              <a:buClr>
                <a:schemeClr val="dk1"/>
              </a:buClr>
              <a:defRPr/>
            </a:pPr>
            <a:endParaRPr sz="2104" i="1">
              <a:solidFill>
                <a:schemeClr val="dk1"/>
              </a:solidFill>
              <a:latin typeface="Arial"/>
              <a:ea typeface="Arial"/>
              <a:cs typeface="Arial"/>
              <a:sym typeface="Arial"/>
            </a:endParaRPr>
          </a:p>
          <a:p>
            <a:pPr defTabSz="521437" eaLnBrk="1" fontAlgn="auto" hangingPunct="1">
              <a:spcBef>
                <a:spcPts val="0"/>
              </a:spcBef>
              <a:spcAft>
                <a:spcPts val="0"/>
              </a:spcAft>
              <a:buClr>
                <a:schemeClr val="dk1"/>
              </a:buClr>
              <a:defRPr/>
            </a:pPr>
            <a:r>
              <a:rPr lang="en" sz="1636" i="1">
                <a:solidFill>
                  <a:schemeClr val="dk1"/>
                </a:solidFill>
                <a:latin typeface="Arial"/>
                <a:ea typeface="Arial"/>
                <a:cs typeface="Arial"/>
                <a:sym typeface="Arial"/>
              </a:rPr>
              <a:t>(Responsible Data Forum, working definition, September 2014)</a:t>
            </a:r>
            <a:endParaRPr sz="2455">
              <a:latin typeface="+mn-lt"/>
            </a:endParaRPr>
          </a:p>
          <a:p>
            <a:pPr defTabSz="521437" eaLnBrk="1" fontAlgn="auto" hangingPunct="1">
              <a:spcBef>
                <a:spcPts val="0"/>
              </a:spcBef>
              <a:spcAft>
                <a:spcPts val="0"/>
              </a:spcAft>
              <a:buClr>
                <a:schemeClr val="dk1"/>
              </a:buClr>
              <a:defRPr/>
            </a:pPr>
            <a:r>
              <a:rPr lang="en" sz="2104">
                <a:solidFill>
                  <a:schemeClr val="dk1"/>
                </a:solidFill>
                <a:latin typeface="Arial"/>
                <a:ea typeface="Arial"/>
                <a:cs typeface="Arial"/>
                <a:sym typeface="Arial"/>
              </a:rPr>
              <a:t> </a:t>
            </a:r>
            <a:endParaRPr sz="2455">
              <a:latin typeface="+mn-lt"/>
            </a:endParaRPr>
          </a:p>
        </p:txBody>
      </p:sp>
      <p:pic>
        <p:nvPicPr>
          <p:cNvPr id="69636" name="Shape 312" descr="Data map by Viktor Vorobyev noun_301196_cc.png">
            <a:extLst>
              <a:ext uri="{FF2B5EF4-FFF2-40B4-BE49-F238E27FC236}">
                <a16:creationId xmlns:a16="http://schemas.microsoft.com/office/drawing/2014/main" id="{274C9BEF-8407-AE47-89CB-A149C7479335}"/>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5600" y="1684338"/>
            <a:ext cx="3181350" cy="314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 name="Shape 317">
            <a:extLst>
              <a:ext uri="{FF2B5EF4-FFF2-40B4-BE49-F238E27FC236}">
                <a16:creationId xmlns:a16="http://schemas.microsoft.com/office/drawing/2014/main" id="{E279A916-07BD-E04A-92E3-F457648902BD}"/>
              </a:ext>
            </a:extLst>
          </p:cNvPr>
          <p:cNvSpPr txBox="1"/>
          <p:nvPr/>
        </p:nvSpPr>
        <p:spPr>
          <a:xfrm>
            <a:off x="2070100" y="3911600"/>
            <a:ext cx="1071563" cy="247650"/>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rgbClr val="000000"/>
              </a:buClr>
              <a:defRPr/>
            </a:pPr>
            <a:endParaRPr sz="1636">
              <a:solidFill>
                <a:srgbClr val="000000"/>
              </a:solidFill>
              <a:latin typeface="Arial"/>
              <a:ea typeface="Arial"/>
              <a:cs typeface="Arial"/>
              <a:sym typeface="Arial"/>
            </a:endParaRPr>
          </a:p>
        </p:txBody>
      </p:sp>
      <p:sp>
        <p:nvSpPr>
          <p:cNvPr id="318" name="Shape 318">
            <a:extLst>
              <a:ext uri="{FF2B5EF4-FFF2-40B4-BE49-F238E27FC236}">
                <a16:creationId xmlns:a16="http://schemas.microsoft.com/office/drawing/2014/main" id="{E23DD8A0-DED5-5841-B209-1F3A97C28CB8}"/>
              </a:ext>
            </a:extLst>
          </p:cNvPr>
          <p:cNvSpPr txBox="1"/>
          <p:nvPr/>
        </p:nvSpPr>
        <p:spPr>
          <a:xfrm>
            <a:off x="8461375" y="3944938"/>
            <a:ext cx="1071563" cy="247650"/>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rgbClr val="000000"/>
              </a:buClr>
              <a:defRPr/>
            </a:pPr>
            <a:endParaRPr sz="1636">
              <a:solidFill>
                <a:srgbClr val="000000"/>
              </a:solidFill>
              <a:latin typeface="Arial"/>
              <a:ea typeface="Arial"/>
              <a:cs typeface="Arial"/>
              <a:sym typeface="Arial"/>
            </a:endParaRPr>
          </a:p>
        </p:txBody>
      </p:sp>
      <p:sp>
        <p:nvSpPr>
          <p:cNvPr id="319" name="Shape 319">
            <a:extLst>
              <a:ext uri="{FF2B5EF4-FFF2-40B4-BE49-F238E27FC236}">
                <a16:creationId xmlns:a16="http://schemas.microsoft.com/office/drawing/2014/main" id="{D2612C55-AAEA-7446-BBA5-F3FA001CA98B}"/>
              </a:ext>
            </a:extLst>
          </p:cNvPr>
          <p:cNvSpPr txBox="1"/>
          <p:nvPr/>
        </p:nvSpPr>
        <p:spPr>
          <a:xfrm>
            <a:off x="3536950" y="1582738"/>
            <a:ext cx="7002463" cy="3506787"/>
          </a:xfrm>
          <a:prstGeom prst="rect">
            <a:avLst/>
          </a:prstGeom>
          <a:noFill/>
          <a:ln>
            <a:noFill/>
          </a:ln>
        </p:spPr>
        <p:txBody>
          <a:bodyPr spcFirstLastPara="1" lIns="106869" tIns="106869" rIns="106869" bIns="106869" anchor="ctr"/>
          <a:lstStyle/>
          <a:p>
            <a:pPr defTabSz="521437" eaLnBrk="1" fontAlgn="auto" hangingPunct="1">
              <a:lnSpc>
                <a:spcPct val="115000"/>
              </a:lnSpc>
              <a:spcBef>
                <a:spcPts val="0"/>
              </a:spcBef>
              <a:spcAft>
                <a:spcPts val="0"/>
              </a:spcAft>
              <a:buClr>
                <a:schemeClr val="dk1"/>
              </a:buClr>
              <a:defRPr/>
            </a:pPr>
            <a:r>
              <a:rPr lang="en" sz="2805" b="1" dirty="0">
                <a:solidFill>
                  <a:schemeClr val="dk1"/>
                </a:solidFill>
                <a:latin typeface="Arial"/>
                <a:ea typeface="Arial"/>
                <a:cs typeface="Arial"/>
                <a:sym typeface="Arial"/>
              </a:rPr>
              <a:t>On Data Protection:</a:t>
            </a:r>
            <a:endParaRPr sz="2455" dirty="0">
              <a:latin typeface="+mn-lt"/>
            </a:endParaRPr>
          </a:p>
          <a:p>
            <a:pPr defTabSz="521437" eaLnBrk="1" fontAlgn="auto" hangingPunct="1">
              <a:lnSpc>
                <a:spcPct val="115000"/>
              </a:lnSpc>
              <a:spcBef>
                <a:spcPts val="0"/>
              </a:spcBef>
              <a:spcAft>
                <a:spcPts val="0"/>
              </a:spcAft>
              <a:buClr>
                <a:schemeClr val="dk1"/>
              </a:buClr>
              <a:defRPr/>
            </a:pPr>
            <a:endParaRPr sz="2104" b="1" dirty="0">
              <a:solidFill>
                <a:schemeClr val="dk1"/>
              </a:solidFill>
              <a:latin typeface="Arial"/>
              <a:ea typeface="Arial"/>
              <a:cs typeface="Arial"/>
              <a:sym typeface="Arial"/>
            </a:endParaRPr>
          </a:p>
          <a:p>
            <a:pPr algn="just" defTabSz="521437" eaLnBrk="1" fontAlgn="auto" hangingPunct="1">
              <a:lnSpc>
                <a:spcPct val="115000"/>
              </a:lnSpc>
              <a:spcBef>
                <a:spcPts val="0"/>
              </a:spcBef>
              <a:spcAft>
                <a:spcPts val="0"/>
              </a:spcAft>
              <a:buClr>
                <a:schemeClr val="dk1"/>
              </a:buClr>
              <a:defRPr/>
            </a:pPr>
            <a:r>
              <a:rPr lang="en" sz="2104" dirty="0">
                <a:solidFill>
                  <a:schemeClr val="dk1"/>
                </a:solidFill>
                <a:latin typeface="Arial"/>
                <a:ea typeface="Arial"/>
                <a:cs typeface="Arial"/>
                <a:sym typeface="Arial"/>
              </a:rPr>
              <a:t>Protecting the Personal Data of individuals is an integral part of protecting their life, integrity, and dignity. This is why Personal Data protection is of fundamental importance for Humanitarian </a:t>
            </a:r>
            <a:r>
              <a:rPr lang="en" sz="2104" dirty="0" err="1">
                <a:solidFill>
                  <a:schemeClr val="dk1"/>
                </a:solidFill>
                <a:latin typeface="Arial"/>
                <a:ea typeface="Arial"/>
                <a:cs typeface="Arial"/>
                <a:sym typeface="Arial"/>
              </a:rPr>
              <a:t>Organisations</a:t>
            </a:r>
            <a:r>
              <a:rPr lang="en" sz="2104" dirty="0">
                <a:solidFill>
                  <a:schemeClr val="dk1"/>
                </a:solidFill>
                <a:latin typeface="Arial"/>
                <a:ea typeface="Arial"/>
                <a:cs typeface="Arial"/>
                <a:sym typeface="Arial"/>
              </a:rPr>
              <a:t>. </a:t>
            </a:r>
            <a:endParaRPr sz="2455" dirty="0">
              <a:latin typeface="+mn-lt"/>
            </a:endParaRPr>
          </a:p>
          <a:p>
            <a:pPr algn="just" defTabSz="521437" eaLnBrk="1" fontAlgn="auto" hangingPunct="1">
              <a:lnSpc>
                <a:spcPct val="115000"/>
              </a:lnSpc>
              <a:spcBef>
                <a:spcPts val="0"/>
              </a:spcBef>
              <a:spcAft>
                <a:spcPts val="0"/>
              </a:spcAft>
              <a:buClr>
                <a:schemeClr val="dk1"/>
              </a:buClr>
              <a:defRPr/>
            </a:pPr>
            <a:endParaRPr sz="2104" dirty="0">
              <a:solidFill>
                <a:schemeClr val="dk1"/>
              </a:solidFill>
              <a:latin typeface="Arial"/>
              <a:ea typeface="Arial"/>
              <a:cs typeface="Arial"/>
              <a:sym typeface="Arial"/>
            </a:endParaRPr>
          </a:p>
          <a:p>
            <a:pPr algn="just" defTabSz="521437" eaLnBrk="1" fontAlgn="auto" hangingPunct="1">
              <a:lnSpc>
                <a:spcPct val="115000"/>
              </a:lnSpc>
              <a:spcBef>
                <a:spcPts val="0"/>
              </a:spcBef>
              <a:spcAft>
                <a:spcPts val="0"/>
              </a:spcAft>
              <a:buClr>
                <a:schemeClr val="dk1"/>
              </a:buClr>
              <a:defRPr/>
            </a:pPr>
            <a:r>
              <a:rPr lang="en" sz="1636" i="1" dirty="0">
                <a:solidFill>
                  <a:schemeClr val="dk1"/>
                </a:solidFill>
                <a:latin typeface="Arial"/>
                <a:ea typeface="Arial"/>
                <a:cs typeface="Arial"/>
                <a:sym typeface="Arial"/>
              </a:rPr>
              <a:t>(Brussels Privacy Hub/ICRC Handbook on Data Protection, ICRC)</a:t>
            </a:r>
            <a:endParaRPr sz="2455" dirty="0">
              <a:latin typeface="+mn-lt"/>
            </a:endParaRPr>
          </a:p>
          <a:p>
            <a:pPr defTabSz="521437" eaLnBrk="1" fontAlgn="auto" hangingPunct="1">
              <a:spcBef>
                <a:spcPts val="0"/>
              </a:spcBef>
              <a:spcAft>
                <a:spcPts val="0"/>
              </a:spcAft>
              <a:buClr>
                <a:schemeClr val="dk1"/>
              </a:buClr>
              <a:defRPr/>
            </a:pPr>
            <a:r>
              <a:rPr lang="en" sz="2104" dirty="0">
                <a:solidFill>
                  <a:schemeClr val="dk1"/>
                </a:solidFill>
                <a:latin typeface="Arial"/>
                <a:ea typeface="Arial"/>
                <a:cs typeface="Arial"/>
                <a:sym typeface="Arial"/>
              </a:rPr>
              <a:t> </a:t>
            </a:r>
            <a:endParaRPr sz="2455" dirty="0">
              <a:latin typeface="+mn-lt"/>
            </a:endParaRPr>
          </a:p>
        </p:txBody>
      </p:sp>
      <p:pic>
        <p:nvPicPr>
          <p:cNvPr id="71684" name="Shape 320" descr="Data map by Viktor Vorobyev noun_301196_cc.png">
            <a:extLst>
              <a:ext uri="{FF2B5EF4-FFF2-40B4-BE49-F238E27FC236}">
                <a16:creationId xmlns:a16="http://schemas.microsoft.com/office/drawing/2014/main" id="{19325DDD-C889-CF43-B5F4-E181F352BBF6}"/>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5600" y="1765300"/>
            <a:ext cx="3181350" cy="314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29" name="Shape 325" descr="Data Scientist (Thibault Geoffroy Noun Project).png">
            <a:extLst>
              <a:ext uri="{FF2B5EF4-FFF2-40B4-BE49-F238E27FC236}">
                <a16:creationId xmlns:a16="http://schemas.microsoft.com/office/drawing/2014/main" id="{9D4B919F-802D-E441-990C-9364194A0417}"/>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6638" y="2085975"/>
            <a:ext cx="1993900" cy="251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6" name="Shape 326">
            <a:extLst>
              <a:ext uri="{FF2B5EF4-FFF2-40B4-BE49-F238E27FC236}">
                <a16:creationId xmlns:a16="http://schemas.microsoft.com/office/drawing/2014/main" id="{758EB342-9657-3C46-B8C7-1377BC32F56C}"/>
              </a:ext>
            </a:extLst>
          </p:cNvPr>
          <p:cNvSpPr txBox="1"/>
          <p:nvPr/>
        </p:nvSpPr>
        <p:spPr>
          <a:xfrm>
            <a:off x="2070100" y="4357688"/>
            <a:ext cx="1071563" cy="246062"/>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rgbClr val="000000"/>
              </a:buClr>
              <a:defRPr/>
            </a:pPr>
            <a:endParaRPr sz="1636">
              <a:solidFill>
                <a:srgbClr val="000000"/>
              </a:solidFill>
              <a:latin typeface="Arial"/>
              <a:ea typeface="Arial"/>
              <a:cs typeface="Arial"/>
              <a:sym typeface="Arial"/>
            </a:endParaRPr>
          </a:p>
        </p:txBody>
      </p:sp>
      <p:sp>
        <p:nvSpPr>
          <p:cNvPr id="327" name="Shape 327">
            <a:extLst>
              <a:ext uri="{FF2B5EF4-FFF2-40B4-BE49-F238E27FC236}">
                <a16:creationId xmlns:a16="http://schemas.microsoft.com/office/drawing/2014/main" id="{DD312905-4E74-9F4C-B9A0-3061C10477F8}"/>
              </a:ext>
            </a:extLst>
          </p:cNvPr>
          <p:cNvSpPr txBox="1"/>
          <p:nvPr/>
        </p:nvSpPr>
        <p:spPr>
          <a:xfrm>
            <a:off x="8461375" y="4391025"/>
            <a:ext cx="1071563" cy="246063"/>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rgbClr val="000000"/>
              </a:buClr>
              <a:defRPr/>
            </a:pPr>
            <a:endParaRPr sz="1636">
              <a:solidFill>
                <a:srgbClr val="000000"/>
              </a:solidFill>
              <a:latin typeface="Arial"/>
              <a:ea typeface="Arial"/>
              <a:cs typeface="Arial"/>
              <a:sym typeface="Arial"/>
            </a:endParaRPr>
          </a:p>
        </p:txBody>
      </p:sp>
      <p:sp>
        <p:nvSpPr>
          <p:cNvPr id="328" name="Shape 328">
            <a:extLst>
              <a:ext uri="{FF2B5EF4-FFF2-40B4-BE49-F238E27FC236}">
                <a16:creationId xmlns:a16="http://schemas.microsoft.com/office/drawing/2014/main" id="{C91069B8-FDF7-0942-98B8-12D2C1157441}"/>
              </a:ext>
            </a:extLst>
          </p:cNvPr>
          <p:cNvSpPr txBox="1"/>
          <p:nvPr/>
        </p:nvSpPr>
        <p:spPr>
          <a:xfrm>
            <a:off x="3352800" y="1470025"/>
            <a:ext cx="6731000" cy="4308475"/>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chemeClr val="dk1"/>
              </a:buClr>
              <a:defRPr/>
            </a:pPr>
            <a:r>
              <a:rPr lang="en" sz="2805" b="1" dirty="0">
                <a:solidFill>
                  <a:schemeClr val="dk1"/>
                </a:solidFill>
                <a:latin typeface="Arial"/>
                <a:ea typeface="Arial"/>
                <a:cs typeface="Arial"/>
                <a:sym typeface="Arial"/>
              </a:rPr>
              <a:t>Activity: Responsible Data Education</a:t>
            </a:r>
          </a:p>
          <a:p>
            <a:pPr defTabSz="521437" eaLnBrk="1" fontAlgn="auto" hangingPunct="1">
              <a:spcBef>
                <a:spcPts val="0"/>
              </a:spcBef>
              <a:spcAft>
                <a:spcPts val="0"/>
              </a:spcAft>
              <a:buClr>
                <a:schemeClr val="dk1"/>
              </a:buClr>
              <a:defRPr/>
            </a:pPr>
            <a:endParaRPr sz="2805" b="1" dirty="0">
              <a:solidFill>
                <a:schemeClr val="dk1"/>
              </a:solidFill>
              <a:latin typeface="Arial"/>
              <a:ea typeface="Arial"/>
              <a:cs typeface="Arial"/>
              <a:sym typeface="Arial"/>
            </a:endParaRPr>
          </a:p>
          <a:p>
            <a:pPr defTabSz="521437" eaLnBrk="1" fontAlgn="auto" hangingPunct="1">
              <a:spcBef>
                <a:spcPts val="0"/>
              </a:spcBef>
              <a:spcAft>
                <a:spcPts val="0"/>
              </a:spcAft>
              <a:buClr>
                <a:schemeClr val="dk1"/>
              </a:buClr>
              <a:defRPr/>
            </a:pPr>
            <a:r>
              <a:rPr lang="en" sz="2104" dirty="0">
                <a:solidFill>
                  <a:schemeClr val="dk1"/>
                </a:solidFill>
                <a:latin typeface="Arial"/>
                <a:ea typeface="Arial"/>
                <a:cs typeface="Arial"/>
                <a:sym typeface="Arial"/>
              </a:rPr>
              <a:t>With one of the sessions, we build out a core team of people drafting a Responsible Data Policy for the Secretariat. As well, we are creating key questions to build learning materials with health, legal and PMER. </a:t>
            </a:r>
            <a:endParaRPr sz="2455" dirty="0">
              <a:latin typeface="+mn-lt"/>
            </a:endParaRPr>
          </a:p>
          <a:p>
            <a:pPr defTabSz="521437" eaLnBrk="1" fontAlgn="auto" hangingPunct="1">
              <a:spcBef>
                <a:spcPts val="0"/>
              </a:spcBef>
              <a:spcAft>
                <a:spcPts val="0"/>
              </a:spcAft>
              <a:buClr>
                <a:srgbClr val="000000"/>
              </a:buClr>
              <a:defRPr/>
            </a:pPr>
            <a:endParaRPr sz="2104" dirty="0">
              <a:solidFill>
                <a:schemeClr val="dk1"/>
              </a:solidFill>
              <a:latin typeface="Arial"/>
              <a:ea typeface="Arial"/>
              <a:cs typeface="Arial"/>
              <a:sym typeface="Arial"/>
            </a:endParaRPr>
          </a:p>
          <a:p>
            <a:pPr defTabSz="521437" eaLnBrk="1" fontAlgn="auto" hangingPunct="1">
              <a:spcBef>
                <a:spcPts val="0"/>
              </a:spcBef>
              <a:spcAft>
                <a:spcPts val="0"/>
              </a:spcAft>
              <a:buClr>
                <a:schemeClr val="dk1"/>
              </a:buClr>
              <a:defRPr/>
            </a:pPr>
            <a:r>
              <a:rPr lang="en" sz="2104" dirty="0">
                <a:solidFill>
                  <a:schemeClr val="dk1"/>
                </a:solidFill>
                <a:latin typeface="Arial"/>
                <a:ea typeface="Arial"/>
                <a:cs typeface="Arial"/>
                <a:sym typeface="Arial"/>
              </a:rPr>
              <a:t>The supporting materials will go into the Data Playbook. </a:t>
            </a:r>
            <a:endParaRPr sz="2455" dirty="0">
              <a:latin typeface="+mn-lt"/>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 name="Shape 333">
            <a:extLst>
              <a:ext uri="{FF2B5EF4-FFF2-40B4-BE49-F238E27FC236}">
                <a16:creationId xmlns:a16="http://schemas.microsoft.com/office/drawing/2014/main" id="{F9111B7D-730B-9744-A2B1-BD92FDF209D9}"/>
              </a:ext>
            </a:extLst>
          </p:cNvPr>
          <p:cNvSpPr txBox="1">
            <a:spLocks noGrp="1"/>
          </p:cNvSpPr>
          <p:nvPr>
            <p:ph type="ctrTitle"/>
          </p:nvPr>
        </p:nvSpPr>
        <p:spPr/>
        <p:txBody>
          <a:bodyPr lIns="106869" tIns="106869" rIns="106869" bIns="106869" rtlCol="0">
            <a:noAutofit/>
          </a:bodyPr>
          <a:lstStyle/>
          <a:p>
            <a:pPr defTabSz="521437" eaLnBrk="1" fontAlgn="auto" hangingPunct="1">
              <a:defRPr/>
            </a:pPr>
            <a:r>
              <a:rPr lang="en" sz="4800" i="0" dirty="0"/>
              <a:t>Data Literacy Resources/Humanitarian actors</a:t>
            </a:r>
            <a:endParaRPr sz="4800" dirty="0"/>
          </a:p>
        </p:txBody>
      </p:sp>
      <p:sp>
        <p:nvSpPr>
          <p:cNvPr id="334" name="Shape 334">
            <a:extLst>
              <a:ext uri="{FF2B5EF4-FFF2-40B4-BE49-F238E27FC236}">
                <a16:creationId xmlns:a16="http://schemas.microsoft.com/office/drawing/2014/main" id="{18D1EBB7-2AF1-8447-A166-96AD7017BDA3}"/>
              </a:ext>
            </a:extLst>
          </p:cNvPr>
          <p:cNvSpPr txBox="1">
            <a:spLocks noGrp="1"/>
          </p:cNvSpPr>
          <p:nvPr>
            <p:ph type="body" idx="4294967295"/>
          </p:nvPr>
        </p:nvSpPr>
        <p:spPr>
          <a:xfrm>
            <a:off x="5167313" y="2297113"/>
            <a:ext cx="5521325" cy="3471862"/>
          </a:xfrm>
        </p:spPr>
        <p:txBody>
          <a:bodyPr lIns="106869" tIns="106869" rIns="106869" bIns="106869" rtlCol="0">
            <a:noAutofit/>
          </a:bodyPr>
          <a:lstStyle/>
          <a:p>
            <a:pPr marL="75689" indent="-342900" defTabSz="521437" eaLnBrk="1" fontAlgn="auto" hangingPunct="1">
              <a:spcBef>
                <a:spcPts val="0"/>
              </a:spcBef>
              <a:buFont typeface="Arial" panose="020B0604020202020204" pitchFamily="34" charset="0"/>
              <a:buChar char="•"/>
              <a:defRPr/>
            </a:pPr>
            <a:r>
              <a:rPr lang="en" sz="2000" b="1" dirty="0"/>
              <a:t>Humanitarian Data Center</a:t>
            </a:r>
            <a:endParaRPr sz="2000" b="1" dirty="0"/>
          </a:p>
          <a:p>
            <a:pPr lvl="1" indent="-267211" defTabSz="521437" eaLnBrk="1" fontAlgn="auto" hangingPunct="1">
              <a:spcBef>
                <a:spcPts val="0"/>
              </a:spcBef>
              <a:defRPr/>
            </a:pPr>
            <a:r>
              <a:rPr lang="en" sz="2000" b="1" dirty="0"/>
              <a:t>OCHA</a:t>
            </a:r>
            <a:endParaRPr sz="2000" b="1" dirty="0"/>
          </a:p>
          <a:p>
            <a:pPr marL="75689" indent="-342900" defTabSz="521437" eaLnBrk="1" fontAlgn="auto" hangingPunct="1">
              <a:spcBef>
                <a:spcPts val="0"/>
              </a:spcBef>
              <a:buFont typeface="Arial" panose="020B0604020202020204" pitchFamily="34" charset="0"/>
              <a:buChar char="•"/>
              <a:defRPr/>
            </a:pPr>
            <a:r>
              <a:rPr lang="en" sz="2000" b="1" dirty="0"/>
              <a:t>School of Data</a:t>
            </a:r>
            <a:endParaRPr sz="2000" b="1" dirty="0"/>
          </a:p>
          <a:p>
            <a:pPr marL="75689" indent="-342900" defTabSz="521437" eaLnBrk="1" fontAlgn="auto" hangingPunct="1">
              <a:spcBef>
                <a:spcPts val="0"/>
              </a:spcBef>
              <a:buFont typeface="Arial" panose="020B0604020202020204" pitchFamily="34" charset="0"/>
              <a:buChar char="•"/>
              <a:defRPr/>
            </a:pPr>
            <a:r>
              <a:rPr lang="en" sz="2000" b="1" dirty="0"/>
              <a:t>Data Pop Alliance</a:t>
            </a:r>
            <a:endParaRPr sz="2000" b="1" dirty="0"/>
          </a:p>
          <a:p>
            <a:pPr marL="75689" indent="-342900" defTabSz="521437" eaLnBrk="1" fontAlgn="auto" hangingPunct="1">
              <a:spcBef>
                <a:spcPts val="0"/>
              </a:spcBef>
              <a:buFont typeface="Arial" panose="020B0604020202020204" pitchFamily="34" charset="0"/>
              <a:buChar char="•"/>
              <a:defRPr/>
            </a:pPr>
            <a:r>
              <a:rPr lang="en" sz="2000" b="1" dirty="0"/>
              <a:t>Responsible Data Forum</a:t>
            </a:r>
            <a:endParaRPr sz="2000" b="1" dirty="0"/>
          </a:p>
          <a:p>
            <a:pPr lvl="1" indent="-267211" defTabSz="521437" eaLnBrk="1" fontAlgn="auto" hangingPunct="1">
              <a:spcBef>
                <a:spcPts val="0"/>
              </a:spcBef>
              <a:defRPr/>
            </a:pPr>
            <a:r>
              <a:rPr lang="en" sz="2000" b="1" dirty="0"/>
              <a:t>Oxfam</a:t>
            </a:r>
            <a:endParaRPr sz="2000" b="1" dirty="0"/>
          </a:p>
          <a:p>
            <a:pPr marL="75689" indent="-342900" defTabSz="521437" eaLnBrk="1" fontAlgn="auto" hangingPunct="1">
              <a:spcBef>
                <a:spcPts val="0"/>
              </a:spcBef>
              <a:buFont typeface="Arial" panose="020B0604020202020204" pitchFamily="34" charset="0"/>
              <a:buChar char="•"/>
              <a:defRPr/>
            </a:pPr>
            <a:r>
              <a:rPr lang="en" sz="2000" b="1" dirty="0"/>
              <a:t>Stanford PACs</a:t>
            </a:r>
            <a:endParaRPr sz="2000" b="1" dirty="0"/>
          </a:p>
          <a:p>
            <a:pPr marL="75689" indent="-342900" defTabSz="521437" eaLnBrk="1" fontAlgn="auto" hangingPunct="1">
              <a:spcBef>
                <a:spcPts val="0"/>
              </a:spcBef>
              <a:buFont typeface="Arial" panose="020B0604020202020204" pitchFamily="34" charset="0"/>
              <a:buChar char="•"/>
              <a:defRPr/>
            </a:pPr>
            <a:r>
              <a:rPr lang="en" sz="2000" b="1" dirty="0"/>
              <a:t>Facebook Disaster Maps</a:t>
            </a:r>
          </a:p>
          <a:p>
            <a:pPr marL="75689" indent="-342900" defTabSz="521437" eaLnBrk="1" fontAlgn="auto" hangingPunct="1">
              <a:spcBef>
                <a:spcPts val="0"/>
              </a:spcBef>
              <a:buFont typeface="Arial" panose="020B0604020202020204" pitchFamily="34" charset="0"/>
              <a:buChar char="•"/>
              <a:defRPr/>
            </a:pPr>
            <a:r>
              <a:rPr lang="en-GB" sz="2000" b="1" dirty="0"/>
              <a:t>MIT Media lab/Emerson College</a:t>
            </a:r>
          </a:p>
          <a:p>
            <a:pPr marL="75689" indent="-342900" defTabSz="521437" eaLnBrk="1" fontAlgn="auto" hangingPunct="1">
              <a:spcBef>
                <a:spcPts val="0"/>
              </a:spcBef>
              <a:buFont typeface="Arial" panose="020B0604020202020204" pitchFamily="34" charset="0"/>
              <a:buChar char="•"/>
              <a:defRPr/>
            </a:pPr>
            <a:r>
              <a:rPr lang="en-GB" sz="2000" b="1" dirty="0" err="1"/>
              <a:t>Databasics.io</a:t>
            </a:r>
            <a:endParaRPr sz="2000" b="1" dirty="0"/>
          </a:p>
        </p:txBody>
      </p:sp>
      <p:pic>
        <p:nvPicPr>
          <p:cNvPr id="75779" name="Shape 335" descr="Community Bruno Castro noun_22441_cc.png">
            <a:extLst>
              <a:ext uri="{FF2B5EF4-FFF2-40B4-BE49-F238E27FC236}">
                <a16:creationId xmlns:a16="http://schemas.microsoft.com/office/drawing/2014/main" id="{FA2AB0D7-4283-944C-B45D-83BD690DCF68}"/>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3575" y="2459038"/>
            <a:ext cx="3667125" cy="362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 name="Shape 138">
            <a:extLst>
              <a:ext uri="{FF2B5EF4-FFF2-40B4-BE49-F238E27FC236}">
                <a16:creationId xmlns:a16="http://schemas.microsoft.com/office/drawing/2014/main" id="{E5E2AE03-B466-2242-A202-4CEF23B54B1F}"/>
              </a:ext>
            </a:extLst>
          </p:cNvPr>
          <p:cNvSpPr txBox="1">
            <a:spLocks noGrp="1"/>
          </p:cNvSpPr>
          <p:nvPr>
            <p:ph type="ctrTitle"/>
          </p:nvPr>
        </p:nvSpPr>
        <p:spPr/>
        <p:txBody>
          <a:bodyPr lIns="106869" tIns="106869" rIns="106869" bIns="106869" rtlCol="0">
            <a:noAutofit/>
          </a:bodyPr>
          <a:lstStyle/>
          <a:p>
            <a:pPr defTabSz="521437" eaLnBrk="1" fontAlgn="auto" hangingPunct="1">
              <a:defRPr/>
            </a:pPr>
            <a:r>
              <a:rPr lang="en" i="0" baseline="0" dirty="0">
                <a:solidFill>
                  <a:srgbClr val="FF0000"/>
                </a:solidFill>
              </a:rPr>
              <a:t>What is Data Literacy?</a:t>
            </a:r>
            <a:endParaRPr baseline="0" dirty="0">
              <a:solidFill>
                <a:srgbClr val="FF0000"/>
              </a:solidFill>
            </a:endParaRPr>
          </a:p>
        </p:txBody>
      </p:sp>
      <p:sp>
        <p:nvSpPr>
          <p:cNvPr id="139" name="Shape 139">
            <a:extLst>
              <a:ext uri="{FF2B5EF4-FFF2-40B4-BE49-F238E27FC236}">
                <a16:creationId xmlns:a16="http://schemas.microsoft.com/office/drawing/2014/main" id="{C195871F-AB13-5B4B-893A-4ADE492D2C61}"/>
              </a:ext>
            </a:extLst>
          </p:cNvPr>
          <p:cNvSpPr txBox="1">
            <a:spLocks noGrp="1"/>
          </p:cNvSpPr>
          <p:nvPr>
            <p:ph type="body" idx="4294967295"/>
          </p:nvPr>
        </p:nvSpPr>
        <p:spPr>
          <a:xfrm>
            <a:off x="5165725" y="2376488"/>
            <a:ext cx="5522913" cy="3635375"/>
          </a:xfrm>
        </p:spPr>
        <p:txBody>
          <a:bodyPr lIns="106869" tIns="106869" rIns="106869" bIns="106869" rtlCol="0">
            <a:noAutofit/>
          </a:bodyPr>
          <a:lstStyle/>
          <a:p>
            <a:pPr marL="0" indent="0" defTabSz="521437" eaLnBrk="1" fontAlgn="auto" hangingPunct="1">
              <a:spcBef>
                <a:spcPts val="0"/>
              </a:spcBef>
              <a:buClr>
                <a:schemeClr val="dk1"/>
              </a:buClr>
              <a:buFont typeface="Noto Sans Symbols"/>
              <a:buNone/>
              <a:defRPr/>
            </a:pPr>
            <a:endParaRPr sz="2104"/>
          </a:p>
          <a:p>
            <a:pPr marL="0" indent="0" defTabSz="521437" eaLnBrk="1" fontAlgn="auto" hangingPunct="1">
              <a:spcBef>
                <a:spcPts val="0"/>
              </a:spcBef>
              <a:buClr>
                <a:schemeClr val="dk1"/>
              </a:buClr>
              <a:buFont typeface="Noto Sans Symbols"/>
              <a:buNone/>
              <a:defRPr/>
            </a:pPr>
            <a:r>
              <a:rPr lang="en" sz="2104"/>
              <a:t>“</a:t>
            </a:r>
            <a:r>
              <a:rPr lang="en" sz="2104" i="1"/>
              <a:t>Data Literacy includes the skills, knowledge, attitudes, and social structures required for different populations to use data.</a:t>
            </a:r>
            <a:r>
              <a:rPr lang="en" sz="2104"/>
              <a:t>”*</a:t>
            </a:r>
            <a:endParaRPr/>
          </a:p>
          <a:p>
            <a:pPr marL="0" indent="0" defTabSz="521437" eaLnBrk="1" fontAlgn="auto" hangingPunct="1">
              <a:spcBef>
                <a:spcPts val="0"/>
              </a:spcBef>
              <a:buClr>
                <a:schemeClr val="dk1"/>
              </a:buClr>
              <a:buFont typeface="Noto Sans Symbols"/>
              <a:buNone/>
              <a:defRPr/>
            </a:pPr>
            <a:endParaRPr sz="2104"/>
          </a:p>
          <a:p>
            <a:pPr marL="0" indent="0" defTabSz="521437" eaLnBrk="1" fontAlgn="auto" hangingPunct="1">
              <a:spcBef>
                <a:spcPts val="0"/>
              </a:spcBef>
              <a:buClr>
                <a:schemeClr val="dk1"/>
              </a:buClr>
              <a:buFont typeface="Noto Sans Symbols"/>
              <a:buNone/>
              <a:defRPr/>
            </a:pPr>
            <a:r>
              <a:rPr lang="en" sz="1636"/>
              <a:t> </a:t>
            </a:r>
            <a:endParaRPr/>
          </a:p>
          <a:p>
            <a:pPr marL="0" indent="0" defTabSz="521437" eaLnBrk="1" fontAlgn="auto" hangingPunct="1">
              <a:spcBef>
                <a:spcPts val="0"/>
              </a:spcBef>
              <a:buFont typeface="Noto Sans Symbols"/>
              <a:buNone/>
              <a:defRPr/>
            </a:pPr>
            <a:endParaRPr/>
          </a:p>
          <a:p>
            <a:pPr marL="0" indent="0" defTabSz="521437" eaLnBrk="1" fontAlgn="auto" hangingPunct="1">
              <a:spcBef>
                <a:spcPts val="0"/>
              </a:spcBef>
              <a:buClr>
                <a:schemeClr val="dk1"/>
              </a:buClr>
              <a:buFont typeface="Noto Sans Symbols"/>
              <a:buNone/>
              <a:defRPr/>
            </a:pPr>
            <a:r>
              <a:rPr lang="en" sz="1052"/>
              <a:t>*Source: School of Data</a:t>
            </a:r>
            <a:endParaRPr/>
          </a:p>
        </p:txBody>
      </p:sp>
      <p:pic>
        <p:nvPicPr>
          <p:cNvPr id="22531" name="Shape 140" descr="Yarn by Eugen Belyakoff noun_86863_cc.png">
            <a:extLst>
              <a:ext uri="{FF2B5EF4-FFF2-40B4-BE49-F238E27FC236}">
                <a16:creationId xmlns:a16="http://schemas.microsoft.com/office/drawing/2014/main" id="{EED5D336-102F-EF4A-94F5-0AECE641475C}"/>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9413" y="2744788"/>
            <a:ext cx="4271962" cy="290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Content Placeholder 1">
            <a:extLst>
              <a:ext uri="{FF2B5EF4-FFF2-40B4-BE49-F238E27FC236}">
                <a16:creationId xmlns:a16="http://schemas.microsoft.com/office/drawing/2014/main" id="{DEF54C89-2D03-A849-91DC-758C423E2D99}"/>
              </a:ext>
            </a:extLst>
          </p:cNvPr>
          <p:cNvSpPr>
            <a:spLocks noGrp="1" noChangeArrowheads="1"/>
          </p:cNvSpPr>
          <p:nvPr>
            <p:ph idx="1"/>
          </p:nvPr>
        </p:nvSpPr>
        <p:spPr>
          <a:xfrm>
            <a:off x="6294438" y="4787900"/>
            <a:ext cx="3371850" cy="1663700"/>
          </a:xfrm>
        </p:spPr>
        <p:txBody>
          <a:bodyPr/>
          <a:lstStyle/>
          <a:p>
            <a:pPr eaLnBrk="1" hangingPunct="1"/>
            <a:r>
              <a:rPr lang="en-US" altLang="en-US" sz="1700">
                <a:latin typeface="Arial" panose="020B0604020202020204" pitchFamily="34" charset="0"/>
                <a:cs typeface="Arial" panose="020B0604020202020204" pitchFamily="34" charset="0"/>
              </a:rPr>
              <a:t>Heather Leson</a:t>
            </a:r>
          </a:p>
          <a:p>
            <a:pPr eaLnBrk="1" hangingPunct="1">
              <a:spcBef>
                <a:spcPct val="0"/>
              </a:spcBef>
              <a:buClr>
                <a:srgbClr val="F72431"/>
              </a:buClr>
            </a:pPr>
            <a:r>
              <a:rPr altLang="en-US" sz="1700" u="sng">
                <a:solidFill>
                  <a:schemeClr val="hlink"/>
                </a:solidFill>
                <a:latin typeface="Arial" panose="020B0604020202020204" pitchFamily="34" charset="0"/>
                <a:cs typeface="Arial" panose="020B0604020202020204" pitchFamily="34" charset="0"/>
                <a:sym typeface="Arial" panose="020B0604020202020204" pitchFamily="34" charset="0"/>
                <a:hlinkClick r:id="rId2"/>
              </a:rPr>
              <a:t>heather.leson@ifrc.org</a:t>
            </a:r>
            <a:endParaRPr altLang="en-US" sz="1700">
              <a:latin typeface="Arial" panose="020B0604020202020204" pitchFamily="34" charset="0"/>
              <a:cs typeface="Arial" panose="020B0604020202020204" pitchFamily="34" charset="0"/>
            </a:endParaRPr>
          </a:p>
          <a:p>
            <a:pPr eaLnBrk="1" hangingPunct="1">
              <a:spcBef>
                <a:spcPct val="0"/>
              </a:spcBef>
              <a:buClr>
                <a:srgbClr val="F72431"/>
              </a:buClr>
            </a:pPr>
            <a:r>
              <a:rPr altLang="en-US" sz="1700">
                <a:solidFill>
                  <a:srgbClr val="000000"/>
                </a:solidFill>
                <a:latin typeface="Arial" panose="020B0604020202020204" pitchFamily="34" charset="0"/>
                <a:cs typeface="Arial" panose="020B0604020202020204" pitchFamily="34" charset="0"/>
                <a:sym typeface="Arial" panose="020B0604020202020204" pitchFamily="34" charset="0"/>
              </a:rPr>
              <a:t>@heatherleson/</a:t>
            </a:r>
          </a:p>
          <a:p>
            <a:pPr eaLnBrk="1" hangingPunct="1">
              <a:spcBef>
                <a:spcPct val="0"/>
              </a:spcBef>
              <a:buClr>
                <a:srgbClr val="F72431"/>
              </a:buClr>
            </a:pPr>
            <a:r>
              <a:rPr altLang="en-US" sz="1700">
                <a:solidFill>
                  <a:srgbClr val="000000"/>
                </a:solidFill>
                <a:latin typeface="Arial" panose="020B0604020202020204" pitchFamily="34" charset="0"/>
                <a:cs typeface="Arial" panose="020B0604020202020204" pitchFamily="34" charset="0"/>
                <a:sym typeface="Arial" panose="020B0604020202020204" pitchFamily="34" charset="0"/>
              </a:rPr>
              <a:t>skype: heatherleson</a:t>
            </a:r>
            <a:endParaRPr altLang="en-US" sz="1700">
              <a:latin typeface="Arial" panose="020B0604020202020204" pitchFamily="34" charset="0"/>
              <a:cs typeface="Arial" panose="020B0604020202020204" pitchFamily="34" charset="0"/>
            </a:endParaRPr>
          </a:p>
          <a:p>
            <a:pPr eaLnBrk="1" hangingPunct="1"/>
            <a:endParaRPr lang="en-US" altLang="en-US">
              <a:latin typeface="Arial" panose="020B0604020202020204" pitchFamily="34" charset="0"/>
              <a:cs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a:extLst>
              <a:ext uri="{FF2B5EF4-FFF2-40B4-BE49-F238E27FC236}">
                <a16:creationId xmlns:a16="http://schemas.microsoft.com/office/drawing/2014/main" id="{2B3737EE-5B8C-EB4F-BB51-9C3AB3D20E7C}"/>
              </a:ext>
            </a:extLst>
          </p:cNvPr>
          <p:cNvSpPr txBox="1"/>
          <p:nvPr/>
        </p:nvSpPr>
        <p:spPr>
          <a:xfrm>
            <a:off x="1230313" y="1706563"/>
            <a:ext cx="3694112" cy="2640012"/>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rgbClr val="000000"/>
              </a:buClr>
              <a:defRPr/>
            </a:pPr>
            <a:endParaRPr sz="1636">
              <a:solidFill>
                <a:srgbClr val="000000"/>
              </a:solidFill>
              <a:latin typeface="Arial" panose="020B0604020202020204" pitchFamily="34" charset="0"/>
              <a:ea typeface="Arial"/>
              <a:cs typeface="Arial" panose="020B0604020202020204" pitchFamily="34" charset="0"/>
              <a:sym typeface="Arial"/>
            </a:endParaRPr>
          </a:p>
        </p:txBody>
      </p:sp>
      <p:sp>
        <p:nvSpPr>
          <p:cNvPr id="146" name="Shape 146">
            <a:extLst>
              <a:ext uri="{FF2B5EF4-FFF2-40B4-BE49-F238E27FC236}">
                <a16:creationId xmlns:a16="http://schemas.microsoft.com/office/drawing/2014/main" id="{B0FD92AC-A7A9-B84F-B766-2BD2F529062C}"/>
              </a:ext>
            </a:extLst>
          </p:cNvPr>
          <p:cNvSpPr txBox="1"/>
          <p:nvPr/>
        </p:nvSpPr>
        <p:spPr>
          <a:xfrm>
            <a:off x="765175" y="873125"/>
            <a:ext cx="1295400" cy="749300"/>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chemeClr val="dk1"/>
              </a:buClr>
              <a:defRPr/>
            </a:pPr>
            <a:r>
              <a:rPr lang="en" sz="2805" b="1" dirty="0">
                <a:solidFill>
                  <a:srgbClr val="FF0000"/>
                </a:solidFill>
                <a:latin typeface="Arial" panose="020B0604020202020204" pitchFamily="34" charset="0"/>
                <a:ea typeface="Arial"/>
                <a:cs typeface="Arial" panose="020B0604020202020204" pitchFamily="34" charset="0"/>
                <a:sym typeface="Arial"/>
              </a:rPr>
              <a:t>Data Types </a:t>
            </a:r>
            <a:endParaRPr sz="2455" dirty="0">
              <a:solidFill>
                <a:srgbClr val="FF0000"/>
              </a:solidFill>
              <a:latin typeface="Arial" panose="020B0604020202020204" pitchFamily="34" charset="0"/>
              <a:cs typeface="Arial" panose="020B0604020202020204" pitchFamily="34" charset="0"/>
            </a:endParaRPr>
          </a:p>
          <a:p>
            <a:pPr defTabSz="521437" eaLnBrk="1" fontAlgn="auto" hangingPunct="1">
              <a:spcBef>
                <a:spcPts val="0"/>
              </a:spcBef>
              <a:spcAft>
                <a:spcPts val="0"/>
              </a:spcAft>
              <a:buClr>
                <a:srgbClr val="000000"/>
              </a:buClr>
              <a:defRPr/>
            </a:pPr>
            <a:endParaRPr sz="2805" dirty="0">
              <a:solidFill>
                <a:srgbClr val="000000"/>
              </a:solidFill>
              <a:latin typeface="Arial" panose="020B0604020202020204" pitchFamily="34" charset="0"/>
              <a:ea typeface="Arial"/>
              <a:cs typeface="Arial" panose="020B0604020202020204" pitchFamily="34" charset="0"/>
              <a:sym typeface="Arial"/>
            </a:endParaRPr>
          </a:p>
        </p:txBody>
      </p:sp>
      <p:pic>
        <p:nvPicPr>
          <p:cNvPr id="24579" name="Shape 147" descr="Data Types.png">
            <a:extLst>
              <a:ext uri="{FF2B5EF4-FFF2-40B4-BE49-F238E27FC236}">
                <a16:creationId xmlns:a16="http://schemas.microsoft.com/office/drawing/2014/main" id="{130BC15A-E29F-2C47-9316-10AD81B47224}"/>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95475" y="558800"/>
            <a:ext cx="8016875" cy="601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Shape 152">
            <a:extLst>
              <a:ext uri="{FF2B5EF4-FFF2-40B4-BE49-F238E27FC236}">
                <a16:creationId xmlns:a16="http://schemas.microsoft.com/office/drawing/2014/main" id="{FC1F0453-4905-3E48-8022-BF9237BA6787}"/>
              </a:ext>
            </a:extLst>
          </p:cNvPr>
          <p:cNvSpPr txBox="1">
            <a:spLocks noGrp="1"/>
          </p:cNvSpPr>
          <p:nvPr>
            <p:ph type="title"/>
          </p:nvPr>
        </p:nvSpPr>
        <p:spPr>
          <a:xfrm>
            <a:off x="398463" y="2443163"/>
            <a:ext cx="9959975" cy="984250"/>
          </a:xfrm>
        </p:spPr>
        <p:txBody>
          <a:bodyPr lIns="106869" tIns="106869" rIns="106869" bIns="106869" rtlCol="0">
            <a:noAutofit/>
          </a:bodyPr>
          <a:lstStyle/>
          <a:p>
            <a:pPr defTabSz="521437" eaLnBrk="1" fontAlgn="auto" hangingPunct="1">
              <a:defRPr/>
            </a:pPr>
            <a:r>
              <a:rPr lang="en" dirty="0"/>
              <a:t>Why is this a priority for IFRC?</a:t>
            </a:r>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Shape 157">
            <a:extLst>
              <a:ext uri="{FF2B5EF4-FFF2-40B4-BE49-F238E27FC236}">
                <a16:creationId xmlns:a16="http://schemas.microsoft.com/office/drawing/2014/main" id="{9857DC6B-5914-CE45-8C8B-2DAD1D0865AB}"/>
              </a:ext>
            </a:extLst>
          </p:cNvPr>
          <p:cNvSpPr txBox="1"/>
          <p:nvPr/>
        </p:nvSpPr>
        <p:spPr>
          <a:xfrm>
            <a:off x="2127250" y="4221163"/>
            <a:ext cx="1071563" cy="246062"/>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rgbClr val="000000"/>
              </a:buClr>
              <a:defRPr/>
            </a:pPr>
            <a:endParaRPr sz="1636">
              <a:solidFill>
                <a:srgbClr val="000000"/>
              </a:solidFill>
              <a:latin typeface="Arial"/>
              <a:ea typeface="Arial"/>
              <a:cs typeface="Arial"/>
              <a:sym typeface="Arial"/>
            </a:endParaRPr>
          </a:p>
        </p:txBody>
      </p:sp>
      <p:sp>
        <p:nvSpPr>
          <p:cNvPr id="158" name="Shape 158">
            <a:extLst>
              <a:ext uri="{FF2B5EF4-FFF2-40B4-BE49-F238E27FC236}">
                <a16:creationId xmlns:a16="http://schemas.microsoft.com/office/drawing/2014/main" id="{A2557BD9-6032-BE4D-8BEE-90FD4ED36EF0}"/>
              </a:ext>
            </a:extLst>
          </p:cNvPr>
          <p:cNvSpPr txBox="1"/>
          <p:nvPr/>
        </p:nvSpPr>
        <p:spPr>
          <a:xfrm>
            <a:off x="8518525" y="4254500"/>
            <a:ext cx="1071563" cy="246063"/>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rgbClr val="000000"/>
              </a:buClr>
              <a:defRPr/>
            </a:pPr>
            <a:endParaRPr sz="1636">
              <a:solidFill>
                <a:srgbClr val="000000"/>
              </a:solidFill>
              <a:latin typeface="Arial"/>
              <a:ea typeface="Arial"/>
              <a:cs typeface="Arial"/>
              <a:sym typeface="Arial"/>
            </a:endParaRPr>
          </a:p>
        </p:txBody>
      </p:sp>
      <p:sp>
        <p:nvSpPr>
          <p:cNvPr id="159" name="Shape 159">
            <a:extLst>
              <a:ext uri="{FF2B5EF4-FFF2-40B4-BE49-F238E27FC236}">
                <a16:creationId xmlns:a16="http://schemas.microsoft.com/office/drawing/2014/main" id="{D0F70D35-4169-1C4E-9362-7100689E94BD}"/>
              </a:ext>
            </a:extLst>
          </p:cNvPr>
          <p:cNvSpPr txBox="1"/>
          <p:nvPr/>
        </p:nvSpPr>
        <p:spPr>
          <a:xfrm>
            <a:off x="447675" y="490538"/>
            <a:ext cx="9907588" cy="1485900"/>
          </a:xfrm>
          <a:prstGeom prst="rect">
            <a:avLst/>
          </a:prstGeom>
          <a:noFill/>
          <a:ln>
            <a:noFill/>
          </a:ln>
        </p:spPr>
        <p:txBody>
          <a:bodyPr spcFirstLastPara="1" lIns="106869" tIns="106869" rIns="106869" bIns="106869" anchor="ctr"/>
          <a:lstStyle/>
          <a:p>
            <a:pPr defTabSz="521437" eaLnBrk="1" fontAlgn="auto" hangingPunct="1">
              <a:spcBef>
                <a:spcPts val="0"/>
              </a:spcBef>
              <a:spcAft>
                <a:spcPts val="0"/>
              </a:spcAft>
              <a:buClr>
                <a:schemeClr val="dk1"/>
              </a:buClr>
              <a:defRPr/>
            </a:pPr>
            <a:r>
              <a:rPr lang="en" sz="2805" b="1" dirty="0">
                <a:solidFill>
                  <a:srgbClr val="FF0000"/>
                </a:solidFill>
                <a:latin typeface="Arial"/>
                <a:ea typeface="Arial"/>
                <a:cs typeface="Arial"/>
                <a:sym typeface="Arial"/>
              </a:rPr>
              <a:t>Potential benefits of focusing on Data literacy:</a:t>
            </a:r>
            <a:endParaRPr sz="2455" dirty="0">
              <a:solidFill>
                <a:srgbClr val="FF0000"/>
              </a:solidFill>
              <a:latin typeface="+mn-lt"/>
            </a:endParaRPr>
          </a:p>
        </p:txBody>
      </p:sp>
      <p:pic>
        <p:nvPicPr>
          <p:cNvPr id="28676" name="Shape 160" descr="Thinking by Yamini Ahluwalia, noun_60299_cc.png">
            <a:extLst>
              <a:ext uri="{FF2B5EF4-FFF2-40B4-BE49-F238E27FC236}">
                <a16:creationId xmlns:a16="http://schemas.microsoft.com/office/drawing/2014/main" id="{2B443DB7-F827-144D-819E-998F54EAE03F}"/>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4888" y="2297113"/>
            <a:ext cx="4289425" cy="337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1" name="Shape 161">
            <a:extLst>
              <a:ext uri="{FF2B5EF4-FFF2-40B4-BE49-F238E27FC236}">
                <a16:creationId xmlns:a16="http://schemas.microsoft.com/office/drawing/2014/main" id="{BD7C70D1-9EA4-C94E-B400-30A2C2EE5EA9}"/>
              </a:ext>
            </a:extLst>
          </p:cNvPr>
          <p:cNvSpPr txBox="1"/>
          <p:nvPr/>
        </p:nvSpPr>
        <p:spPr>
          <a:xfrm>
            <a:off x="5694363" y="2260600"/>
            <a:ext cx="4289425" cy="3451225"/>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rgbClr val="000000"/>
              </a:buClr>
              <a:defRPr/>
            </a:pPr>
            <a:endParaRPr sz="2104">
              <a:solidFill>
                <a:srgbClr val="000000"/>
              </a:solidFill>
              <a:latin typeface="Arial"/>
              <a:ea typeface="Arial"/>
              <a:cs typeface="Arial"/>
              <a:sym typeface="Arial"/>
            </a:endParaRPr>
          </a:p>
          <a:p>
            <a:pPr marL="534421" indent="-400816" defTabSz="521437" eaLnBrk="1" fontAlgn="auto" hangingPunct="1">
              <a:spcBef>
                <a:spcPts val="0"/>
              </a:spcBef>
              <a:spcAft>
                <a:spcPts val="0"/>
              </a:spcAft>
              <a:buClr>
                <a:schemeClr val="dk1"/>
              </a:buClr>
              <a:buSzPts val="1800"/>
              <a:buFont typeface="Arial"/>
              <a:buChar char="●"/>
              <a:defRPr/>
            </a:pPr>
            <a:r>
              <a:rPr lang="en" sz="2104">
                <a:solidFill>
                  <a:schemeClr val="dk1"/>
                </a:solidFill>
                <a:latin typeface="Arial"/>
                <a:ea typeface="Arial"/>
                <a:cs typeface="Arial"/>
                <a:sym typeface="Arial"/>
              </a:rPr>
              <a:t>Team work / Collaboration</a:t>
            </a:r>
            <a:endParaRPr sz="2104">
              <a:solidFill>
                <a:schemeClr val="dk1"/>
              </a:solidFill>
              <a:latin typeface="Arial"/>
              <a:ea typeface="Arial"/>
              <a:cs typeface="Arial"/>
              <a:sym typeface="Arial"/>
            </a:endParaRPr>
          </a:p>
          <a:p>
            <a:pPr marL="534421" indent="-400816" defTabSz="521437" eaLnBrk="1" fontAlgn="auto" hangingPunct="1">
              <a:spcBef>
                <a:spcPts val="0"/>
              </a:spcBef>
              <a:spcAft>
                <a:spcPts val="0"/>
              </a:spcAft>
              <a:buClr>
                <a:srgbClr val="000000"/>
              </a:buClr>
              <a:buSzPts val="1800"/>
              <a:buFont typeface="Arial"/>
              <a:buChar char="●"/>
              <a:defRPr/>
            </a:pPr>
            <a:r>
              <a:rPr lang="en" sz="2104">
                <a:solidFill>
                  <a:srgbClr val="000000"/>
                </a:solidFill>
                <a:latin typeface="Arial"/>
                <a:ea typeface="Arial"/>
                <a:cs typeface="Arial"/>
                <a:sym typeface="Arial"/>
              </a:rPr>
              <a:t>Increased Accountability/Transparency</a:t>
            </a:r>
            <a:endParaRPr sz="2455">
              <a:latin typeface="+mn-lt"/>
            </a:endParaRPr>
          </a:p>
          <a:p>
            <a:pPr marL="534421" indent="-400816" defTabSz="521437" eaLnBrk="1" fontAlgn="auto" hangingPunct="1">
              <a:spcBef>
                <a:spcPts val="0"/>
              </a:spcBef>
              <a:spcAft>
                <a:spcPts val="0"/>
              </a:spcAft>
              <a:buClr>
                <a:srgbClr val="000000"/>
              </a:buClr>
              <a:buSzPts val="1800"/>
              <a:buFont typeface="Arial"/>
              <a:buChar char="●"/>
              <a:defRPr/>
            </a:pPr>
            <a:r>
              <a:rPr lang="en" sz="2104">
                <a:solidFill>
                  <a:srgbClr val="000000"/>
                </a:solidFill>
                <a:latin typeface="Arial"/>
                <a:ea typeface="Arial"/>
                <a:cs typeface="Arial"/>
                <a:sym typeface="Arial"/>
              </a:rPr>
              <a:t>Organizational Effectiveness (reuse, decrease of duplication)</a:t>
            </a:r>
            <a:endParaRPr sz="2455">
              <a:latin typeface="+mn-lt"/>
            </a:endParaRPr>
          </a:p>
          <a:p>
            <a:pPr marL="534421" indent="-400816" defTabSz="521437" eaLnBrk="1" fontAlgn="auto" hangingPunct="1">
              <a:spcBef>
                <a:spcPts val="0"/>
              </a:spcBef>
              <a:spcAft>
                <a:spcPts val="0"/>
              </a:spcAft>
              <a:buClr>
                <a:srgbClr val="000000"/>
              </a:buClr>
              <a:buSzPts val="1800"/>
              <a:buFont typeface="Arial"/>
              <a:buChar char="●"/>
              <a:defRPr/>
            </a:pPr>
            <a:r>
              <a:rPr lang="en" sz="2104">
                <a:solidFill>
                  <a:srgbClr val="000000"/>
                </a:solidFill>
                <a:latin typeface="Arial"/>
                <a:ea typeface="Arial"/>
                <a:cs typeface="Arial"/>
                <a:sym typeface="Arial"/>
              </a:rPr>
              <a:t>Financial improvements</a:t>
            </a:r>
            <a:endParaRPr sz="2455">
              <a:latin typeface="+mn-lt"/>
            </a:endParaRPr>
          </a:p>
          <a:p>
            <a:pPr marL="534421" indent="-400816" defTabSz="521437" eaLnBrk="1" fontAlgn="auto" hangingPunct="1">
              <a:spcBef>
                <a:spcPts val="0"/>
              </a:spcBef>
              <a:spcAft>
                <a:spcPts val="0"/>
              </a:spcAft>
              <a:buClr>
                <a:srgbClr val="000000"/>
              </a:buClr>
              <a:buSzPts val="1800"/>
              <a:buFont typeface="Arial"/>
              <a:buChar char="●"/>
              <a:defRPr/>
            </a:pPr>
            <a:r>
              <a:rPr lang="en" sz="2104">
                <a:solidFill>
                  <a:srgbClr val="000000"/>
                </a:solidFill>
                <a:latin typeface="Arial"/>
                <a:ea typeface="Arial"/>
                <a:cs typeface="Arial"/>
                <a:sym typeface="Arial"/>
              </a:rPr>
              <a:t>Competencies / Skills</a:t>
            </a:r>
            <a:endParaRPr sz="2455">
              <a:latin typeface="+mn-lt"/>
            </a:endParaRPr>
          </a:p>
          <a:p>
            <a:pPr defTabSz="521437" eaLnBrk="1" fontAlgn="auto" hangingPunct="1">
              <a:spcBef>
                <a:spcPts val="0"/>
              </a:spcBef>
              <a:spcAft>
                <a:spcPts val="0"/>
              </a:spcAft>
              <a:buClr>
                <a:srgbClr val="000000"/>
              </a:buClr>
              <a:defRPr/>
            </a:pPr>
            <a:endParaRPr sz="2104">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Shape 166">
            <a:extLst>
              <a:ext uri="{FF2B5EF4-FFF2-40B4-BE49-F238E27FC236}">
                <a16:creationId xmlns:a16="http://schemas.microsoft.com/office/drawing/2014/main" id="{C4C86A3B-0E9D-6147-9896-D9F2D8EDAE78}"/>
              </a:ext>
            </a:extLst>
          </p:cNvPr>
          <p:cNvSpPr txBox="1"/>
          <p:nvPr/>
        </p:nvSpPr>
        <p:spPr>
          <a:xfrm>
            <a:off x="2070100" y="4210050"/>
            <a:ext cx="1071563" cy="246063"/>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rgbClr val="000000"/>
              </a:buClr>
              <a:defRPr/>
            </a:pPr>
            <a:endParaRPr sz="1636">
              <a:solidFill>
                <a:srgbClr val="000000"/>
              </a:solidFill>
              <a:latin typeface="Arial"/>
              <a:ea typeface="Arial"/>
              <a:cs typeface="Arial"/>
              <a:sym typeface="Arial"/>
            </a:endParaRPr>
          </a:p>
        </p:txBody>
      </p:sp>
      <p:sp>
        <p:nvSpPr>
          <p:cNvPr id="167" name="Shape 167">
            <a:extLst>
              <a:ext uri="{FF2B5EF4-FFF2-40B4-BE49-F238E27FC236}">
                <a16:creationId xmlns:a16="http://schemas.microsoft.com/office/drawing/2014/main" id="{1A8A6B49-60DC-5D44-A149-F01738E38192}"/>
              </a:ext>
            </a:extLst>
          </p:cNvPr>
          <p:cNvSpPr txBox="1"/>
          <p:nvPr/>
        </p:nvSpPr>
        <p:spPr>
          <a:xfrm>
            <a:off x="8461375" y="4243388"/>
            <a:ext cx="1071563" cy="246062"/>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rgbClr val="000000"/>
              </a:buClr>
              <a:defRPr/>
            </a:pPr>
            <a:endParaRPr sz="1636">
              <a:solidFill>
                <a:srgbClr val="000000"/>
              </a:solidFill>
              <a:latin typeface="Arial"/>
              <a:ea typeface="Arial"/>
              <a:cs typeface="Arial"/>
              <a:sym typeface="Arial"/>
            </a:endParaRPr>
          </a:p>
        </p:txBody>
      </p:sp>
      <p:sp>
        <p:nvSpPr>
          <p:cNvPr id="168" name="Shape 168">
            <a:extLst>
              <a:ext uri="{FF2B5EF4-FFF2-40B4-BE49-F238E27FC236}">
                <a16:creationId xmlns:a16="http://schemas.microsoft.com/office/drawing/2014/main" id="{67BBE29D-7A87-BB44-848C-56ED1103058F}"/>
              </a:ext>
            </a:extLst>
          </p:cNvPr>
          <p:cNvSpPr txBox="1"/>
          <p:nvPr/>
        </p:nvSpPr>
        <p:spPr>
          <a:xfrm>
            <a:off x="201613" y="447675"/>
            <a:ext cx="9907587" cy="1485900"/>
          </a:xfrm>
          <a:prstGeom prst="rect">
            <a:avLst/>
          </a:prstGeom>
          <a:noFill/>
          <a:ln>
            <a:noFill/>
          </a:ln>
        </p:spPr>
        <p:txBody>
          <a:bodyPr spcFirstLastPara="1" lIns="106869" tIns="106869" rIns="106869" bIns="106869" anchor="ctr"/>
          <a:lstStyle/>
          <a:p>
            <a:pPr defTabSz="521437" eaLnBrk="1" fontAlgn="auto" hangingPunct="1">
              <a:spcBef>
                <a:spcPts val="0"/>
              </a:spcBef>
              <a:spcAft>
                <a:spcPts val="0"/>
              </a:spcAft>
              <a:buClr>
                <a:schemeClr val="dk1"/>
              </a:buClr>
              <a:defRPr/>
            </a:pPr>
            <a:r>
              <a:rPr lang="en" sz="2805" b="1" dirty="0">
                <a:solidFill>
                  <a:srgbClr val="FF0000"/>
                </a:solidFill>
                <a:latin typeface="Arial"/>
                <a:ea typeface="Arial"/>
                <a:cs typeface="Arial"/>
                <a:sym typeface="Arial"/>
              </a:rPr>
              <a:t>Any plan or model needs to consider:</a:t>
            </a:r>
            <a:endParaRPr sz="2455" dirty="0">
              <a:solidFill>
                <a:srgbClr val="FF0000"/>
              </a:solidFill>
              <a:latin typeface="+mn-lt"/>
            </a:endParaRPr>
          </a:p>
        </p:txBody>
      </p:sp>
      <p:pic>
        <p:nvPicPr>
          <p:cNvPr id="30724" name="Shape 169" descr="wall of ideas copy.jpg">
            <a:extLst>
              <a:ext uri="{FF2B5EF4-FFF2-40B4-BE49-F238E27FC236}">
                <a16:creationId xmlns:a16="http://schemas.microsoft.com/office/drawing/2014/main" id="{F96E8695-2BE1-1A42-8BDF-713073292487}"/>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030413"/>
            <a:ext cx="10688638" cy="260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0" name="Shape 170">
            <a:extLst>
              <a:ext uri="{FF2B5EF4-FFF2-40B4-BE49-F238E27FC236}">
                <a16:creationId xmlns:a16="http://schemas.microsoft.com/office/drawing/2014/main" id="{5CE6D5BA-0B0A-E043-8E0F-BB16EC4422C3}"/>
              </a:ext>
            </a:extLst>
          </p:cNvPr>
          <p:cNvSpPr txBox="1"/>
          <p:nvPr/>
        </p:nvSpPr>
        <p:spPr>
          <a:xfrm>
            <a:off x="449263" y="4856163"/>
            <a:ext cx="9790112" cy="1485900"/>
          </a:xfrm>
          <a:prstGeom prst="rect">
            <a:avLst/>
          </a:prstGeom>
          <a:noFill/>
          <a:ln>
            <a:noFill/>
          </a:ln>
        </p:spPr>
        <p:txBody>
          <a:bodyPr spcFirstLastPara="1" lIns="106869" tIns="106869" rIns="106869" bIns="106869"/>
          <a:lstStyle/>
          <a:p>
            <a:pPr marL="534421" indent="-267211" defTabSz="521437" eaLnBrk="1" fontAlgn="auto" hangingPunct="1">
              <a:spcBef>
                <a:spcPts val="0"/>
              </a:spcBef>
              <a:spcAft>
                <a:spcPts val="0"/>
              </a:spcAft>
              <a:buClr>
                <a:srgbClr val="000000"/>
              </a:buClr>
              <a:buSzPts val="1400"/>
              <a:buFont typeface="Arial"/>
              <a:buChar char="●"/>
              <a:defRPr/>
            </a:pPr>
            <a:r>
              <a:rPr lang="en" sz="1636">
                <a:solidFill>
                  <a:srgbClr val="000000"/>
                </a:solidFill>
                <a:latin typeface="Arial"/>
                <a:ea typeface="Arial"/>
                <a:cs typeface="Arial"/>
                <a:sym typeface="Arial"/>
              </a:rPr>
              <a:t>Our priorities (areas of focus/strategic areas of focus, Strategy 2020), Our Work as Humanitarians</a:t>
            </a:r>
            <a:endParaRPr sz="2455">
              <a:latin typeface="+mn-lt"/>
            </a:endParaRPr>
          </a:p>
          <a:p>
            <a:pPr marL="534421" indent="-267211" defTabSz="521437" eaLnBrk="1" fontAlgn="auto" hangingPunct="1">
              <a:spcBef>
                <a:spcPts val="0"/>
              </a:spcBef>
              <a:spcAft>
                <a:spcPts val="0"/>
              </a:spcAft>
              <a:buClr>
                <a:schemeClr val="dk1"/>
              </a:buClr>
              <a:buSzPts val="1400"/>
              <a:buFont typeface="Arial"/>
              <a:buChar char="●"/>
              <a:defRPr/>
            </a:pPr>
            <a:r>
              <a:rPr lang="en" sz="1636">
                <a:solidFill>
                  <a:schemeClr val="dk1"/>
                </a:solidFill>
                <a:latin typeface="Arial"/>
                <a:ea typeface="Arial"/>
                <a:cs typeface="Arial"/>
                <a:sym typeface="Arial"/>
              </a:rPr>
              <a:t>Our practices, policies, standards and principles</a:t>
            </a:r>
            <a:endParaRPr sz="2455">
              <a:latin typeface="+mn-lt"/>
            </a:endParaRPr>
          </a:p>
          <a:p>
            <a:pPr marL="534421" indent="-267211" defTabSz="521437" eaLnBrk="1" fontAlgn="auto" hangingPunct="1">
              <a:spcBef>
                <a:spcPts val="0"/>
              </a:spcBef>
              <a:spcAft>
                <a:spcPts val="0"/>
              </a:spcAft>
              <a:buClr>
                <a:srgbClr val="000000"/>
              </a:buClr>
              <a:buSzPts val="1400"/>
              <a:buFont typeface="Arial"/>
              <a:buChar char="●"/>
              <a:defRPr/>
            </a:pPr>
            <a:r>
              <a:rPr lang="en" sz="1636">
                <a:solidFill>
                  <a:srgbClr val="000000"/>
                </a:solidFill>
                <a:latin typeface="Arial"/>
                <a:ea typeface="Arial"/>
                <a:cs typeface="Arial"/>
                <a:sym typeface="Arial"/>
              </a:rPr>
              <a:t>Socialization, Engagement, Negotiation, </a:t>
            </a:r>
            <a:r>
              <a:rPr lang="en" sz="1636">
                <a:solidFill>
                  <a:schemeClr val="dk1"/>
                </a:solidFill>
                <a:latin typeface="Arial"/>
                <a:ea typeface="Arial"/>
                <a:cs typeface="Arial"/>
                <a:sym typeface="Arial"/>
              </a:rPr>
              <a:t>Empathy, Change Management</a:t>
            </a:r>
            <a:endParaRPr sz="2455">
              <a:latin typeface="+mn-lt"/>
            </a:endParaRPr>
          </a:p>
          <a:p>
            <a:pPr marL="534421" indent="-267211" defTabSz="521437" eaLnBrk="1" fontAlgn="auto" hangingPunct="1">
              <a:spcBef>
                <a:spcPts val="0"/>
              </a:spcBef>
              <a:spcAft>
                <a:spcPts val="0"/>
              </a:spcAft>
              <a:buClr>
                <a:srgbClr val="000000"/>
              </a:buClr>
              <a:buSzPts val="1400"/>
              <a:buFont typeface="Arial"/>
              <a:buChar char="●"/>
              <a:defRPr/>
            </a:pPr>
            <a:r>
              <a:rPr lang="en" sz="1636">
                <a:solidFill>
                  <a:srgbClr val="000000"/>
                </a:solidFill>
                <a:latin typeface="Arial"/>
                <a:ea typeface="Arial"/>
                <a:cs typeface="Arial"/>
                <a:sym typeface="Arial"/>
              </a:rPr>
              <a:t>Digital divide/Access/Diverse Skills</a:t>
            </a:r>
            <a:endParaRPr sz="2455">
              <a:latin typeface="+mn-lt"/>
            </a:endParaRPr>
          </a:p>
          <a:p>
            <a:pPr marL="534421" indent="-267211" defTabSz="521437" eaLnBrk="1" fontAlgn="auto" hangingPunct="1">
              <a:spcBef>
                <a:spcPts val="0"/>
              </a:spcBef>
              <a:spcAft>
                <a:spcPts val="0"/>
              </a:spcAft>
              <a:buClr>
                <a:srgbClr val="000000"/>
              </a:buClr>
              <a:buSzPts val="1400"/>
              <a:buFont typeface="Arial"/>
              <a:buChar char="●"/>
              <a:defRPr/>
            </a:pPr>
            <a:r>
              <a:rPr lang="en" sz="1636">
                <a:solidFill>
                  <a:srgbClr val="000000"/>
                </a:solidFill>
                <a:latin typeface="Arial"/>
                <a:ea typeface="Arial"/>
                <a:cs typeface="Arial"/>
                <a:sym typeface="Arial"/>
              </a:rPr>
              <a:t>Diverse Learning Journeys/Needs</a:t>
            </a:r>
            <a:endParaRPr sz="2455">
              <a:latin typeface="+mn-lt"/>
            </a:endParaRPr>
          </a:p>
          <a:p>
            <a:pPr defTabSz="521437" eaLnBrk="1" fontAlgn="auto" hangingPunct="1">
              <a:spcBef>
                <a:spcPts val="0"/>
              </a:spcBef>
              <a:spcAft>
                <a:spcPts val="0"/>
              </a:spcAft>
              <a:buClr>
                <a:srgbClr val="000000"/>
              </a:buClr>
              <a:defRPr/>
            </a:pPr>
            <a:endParaRPr sz="1636">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Shape 175" descr="SCODA Data-Pipeline.png">
            <a:extLst>
              <a:ext uri="{FF2B5EF4-FFF2-40B4-BE49-F238E27FC236}">
                <a16:creationId xmlns:a16="http://schemas.microsoft.com/office/drawing/2014/main" id="{9A25BAF6-257D-2444-9ABD-A4EFC592F0D8}"/>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6213" y="962025"/>
            <a:ext cx="2660650" cy="481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6" name="Shape 176">
            <a:extLst>
              <a:ext uri="{FF2B5EF4-FFF2-40B4-BE49-F238E27FC236}">
                <a16:creationId xmlns:a16="http://schemas.microsoft.com/office/drawing/2014/main" id="{D1A396D4-0099-2047-BC75-AF5D3004990B}"/>
              </a:ext>
            </a:extLst>
          </p:cNvPr>
          <p:cNvSpPr txBox="1"/>
          <p:nvPr/>
        </p:nvSpPr>
        <p:spPr>
          <a:xfrm>
            <a:off x="5083175" y="1243013"/>
            <a:ext cx="5187950" cy="4133850"/>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rgbClr val="000000"/>
              </a:buClr>
              <a:defRPr/>
            </a:pPr>
            <a:r>
              <a:rPr lang="en" sz="2805" b="1" dirty="0">
                <a:solidFill>
                  <a:srgbClr val="000000"/>
                </a:solidFill>
                <a:latin typeface="Arial" panose="020B0604020202020204" pitchFamily="34" charset="0"/>
                <a:ea typeface="Arial"/>
                <a:cs typeface="Arial" panose="020B0604020202020204" pitchFamily="34" charset="0"/>
                <a:sym typeface="Arial"/>
              </a:rPr>
              <a:t>Data Pipeline</a:t>
            </a:r>
            <a:endParaRPr sz="2455" dirty="0">
              <a:latin typeface="Arial" panose="020B0604020202020204" pitchFamily="34" charset="0"/>
              <a:cs typeface="Arial" panose="020B0604020202020204" pitchFamily="34" charset="0"/>
            </a:endParaRPr>
          </a:p>
          <a:p>
            <a:pPr defTabSz="521437" eaLnBrk="1" fontAlgn="auto" hangingPunct="1">
              <a:spcBef>
                <a:spcPts val="0"/>
              </a:spcBef>
              <a:spcAft>
                <a:spcPts val="0"/>
              </a:spcAft>
              <a:buClr>
                <a:srgbClr val="000000"/>
              </a:buClr>
              <a:defRPr/>
            </a:pPr>
            <a:endParaRPr sz="2104" dirty="0">
              <a:solidFill>
                <a:srgbClr val="000000"/>
              </a:solidFill>
              <a:latin typeface="Arial" panose="020B0604020202020204" pitchFamily="34" charset="0"/>
              <a:ea typeface="Arial"/>
              <a:cs typeface="Arial" panose="020B0604020202020204" pitchFamily="34" charset="0"/>
              <a:sym typeface="Arial"/>
            </a:endParaRPr>
          </a:p>
          <a:p>
            <a:pPr defTabSz="521437" eaLnBrk="1" fontAlgn="auto" hangingPunct="1">
              <a:spcBef>
                <a:spcPts val="0"/>
              </a:spcBef>
              <a:spcAft>
                <a:spcPts val="0"/>
              </a:spcAft>
              <a:buClr>
                <a:srgbClr val="000000"/>
              </a:buClr>
              <a:defRPr/>
            </a:pPr>
            <a:r>
              <a:rPr lang="en" sz="2104" dirty="0">
                <a:solidFill>
                  <a:srgbClr val="000000"/>
                </a:solidFill>
                <a:latin typeface="Arial" panose="020B0604020202020204" pitchFamily="34" charset="0"/>
                <a:ea typeface="Arial"/>
                <a:cs typeface="Arial" panose="020B0604020202020204" pitchFamily="34" charset="0"/>
                <a:sym typeface="Arial"/>
              </a:rPr>
              <a:t>When we talk about “data”, people often focus on the </a:t>
            </a:r>
            <a:r>
              <a:rPr lang="en" sz="2104" b="1" dirty="0">
                <a:solidFill>
                  <a:srgbClr val="000000"/>
                </a:solidFill>
                <a:latin typeface="Arial" panose="020B0604020202020204" pitchFamily="34" charset="0"/>
                <a:ea typeface="Arial"/>
                <a:cs typeface="Arial" panose="020B0604020202020204" pitchFamily="34" charset="0"/>
                <a:sym typeface="Arial"/>
              </a:rPr>
              <a:t>skills</a:t>
            </a:r>
            <a:r>
              <a:rPr lang="en" sz="2104" dirty="0">
                <a:solidFill>
                  <a:srgbClr val="000000"/>
                </a:solidFill>
                <a:latin typeface="Arial" panose="020B0604020202020204" pitchFamily="34" charset="0"/>
                <a:ea typeface="Arial"/>
                <a:cs typeface="Arial" panose="020B0604020202020204" pitchFamily="34" charset="0"/>
                <a:sym typeface="Arial"/>
              </a:rPr>
              <a:t>, </a:t>
            </a:r>
            <a:r>
              <a:rPr lang="en" sz="2104" b="1" dirty="0">
                <a:solidFill>
                  <a:srgbClr val="000000"/>
                </a:solidFill>
                <a:latin typeface="Arial" panose="020B0604020202020204" pitchFamily="34" charset="0"/>
                <a:ea typeface="Arial"/>
                <a:cs typeface="Arial" panose="020B0604020202020204" pitchFamily="34" charset="0"/>
                <a:sym typeface="Arial"/>
              </a:rPr>
              <a:t>tools</a:t>
            </a:r>
            <a:r>
              <a:rPr lang="en" sz="2104" dirty="0">
                <a:solidFill>
                  <a:srgbClr val="000000"/>
                </a:solidFill>
                <a:latin typeface="Arial" panose="020B0604020202020204" pitchFamily="34" charset="0"/>
                <a:ea typeface="Arial"/>
                <a:cs typeface="Arial" panose="020B0604020202020204" pitchFamily="34" charset="0"/>
                <a:sym typeface="Arial"/>
              </a:rPr>
              <a:t> and the </a:t>
            </a:r>
            <a:r>
              <a:rPr lang="en" sz="2104" b="1" dirty="0">
                <a:solidFill>
                  <a:srgbClr val="000000"/>
                </a:solidFill>
                <a:latin typeface="Arial" panose="020B0604020202020204" pitchFamily="34" charset="0"/>
                <a:ea typeface="Arial"/>
                <a:cs typeface="Arial" panose="020B0604020202020204" pitchFamily="34" charset="0"/>
                <a:sym typeface="Arial"/>
              </a:rPr>
              <a:t>process</a:t>
            </a:r>
            <a:r>
              <a:rPr lang="en" sz="2104" dirty="0">
                <a:solidFill>
                  <a:srgbClr val="000000"/>
                </a:solidFill>
                <a:latin typeface="Arial" panose="020B0604020202020204" pitchFamily="34" charset="0"/>
                <a:ea typeface="Arial"/>
                <a:cs typeface="Arial" panose="020B0604020202020204" pitchFamily="34" charset="0"/>
                <a:sym typeface="Arial"/>
              </a:rPr>
              <a:t> steps for delivery of data products like a “dataset.”</a:t>
            </a:r>
            <a:endParaRPr sz="2455" dirty="0">
              <a:latin typeface="Arial" panose="020B0604020202020204" pitchFamily="34" charset="0"/>
              <a:cs typeface="Arial" panose="020B0604020202020204" pitchFamily="34" charset="0"/>
            </a:endParaRPr>
          </a:p>
          <a:p>
            <a:pPr defTabSz="521437" eaLnBrk="1" fontAlgn="auto" hangingPunct="1">
              <a:spcBef>
                <a:spcPts val="0"/>
              </a:spcBef>
              <a:spcAft>
                <a:spcPts val="0"/>
              </a:spcAft>
              <a:buClr>
                <a:srgbClr val="000000"/>
              </a:buClr>
              <a:defRPr/>
            </a:pPr>
            <a:endParaRPr sz="2104" dirty="0">
              <a:solidFill>
                <a:srgbClr val="000000"/>
              </a:solidFill>
              <a:latin typeface="Arial" panose="020B0604020202020204" pitchFamily="34" charset="0"/>
              <a:ea typeface="Arial"/>
              <a:cs typeface="Arial" panose="020B0604020202020204" pitchFamily="34" charset="0"/>
              <a:sym typeface="Arial"/>
            </a:endParaRPr>
          </a:p>
          <a:p>
            <a:pPr defTabSz="521437" eaLnBrk="1" fontAlgn="auto" hangingPunct="1">
              <a:spcBef>
                <a:spcPts val="0"/>
              </a:spcBef>
              <a:spcAft>
                <a:spcPts val="0"/>
              </a:spcAft>
              <a:buClr>
                <a:srgbClr val="000000"/>
              </a:buClr>
              <a:defRPr/>
            </a:pPr>
            <a:endParaRPr sz="2104" dirty="0">
              <a:solidFill>
                <a:srgbClr val="000000"/>
              </a:solidFill>
              <a:latin typeface="Arial" panose="020B0604020202020204" pitchFamily="34" charset="0"/>
              <a:ea typeface="Arial"/>
              <a:cs typeface="Arial" panose="020B0604020202020204" pitchFamily="34" charset="0"/>
              <a:sym typeface="Arial"/>
            </a:endParaRPr>
          </a:p>
          <a:p>
            <a:pPr defTabSz="521437" eaLnBrk="1" fontAlgn="auto" hangingPunct="1">
              <a:spcBef>
                <a:spcPts val="0"/>
              </a:spcBef>
              <a:spcAft>
                <a:spcPts val="0"/>
              </a:spcAft>
              <a:buClr>
                <a:srgbClr val="000000"/>
              </a:buClr>
              <a:defRPr/>
            </a:pPr>
            <a:r>
              <a:rPr lang="en" sz="2104" dirty="0">
                <a:solidFill>
                  <a:srgbClr val="000000"/>
                </a:solidFill>
                <a:latin typeface="Arial" panose="020B0604020202020204" pitchFamily="34" charset="0"/>
                <a:ea typeface="Arial"/>
                <a:cs typeface="Arial" panose="020B0604020202020204" pitchFamily="34" charset="0"/>
                <a:sym typeface="Arial"/>
              </a:rPr>
              <a:t>The ‘Data Pipeline’* is an example of data ready skills. We all have varying levels of know-how.</a:t>
            </a:r>
            <a:endParaRPr sz="2455" dirty="0">
              <a:latin typeface="Arial" panose="020B0604020202020204" pitchFamily="34" charset="0"/>
              <a:cs typeface="Arial" panose="020B0604020202020204" pitchFamily="34" charset="0"/>
            </a:endParaRPr>
          </a:p>
          <a:p>
            <a:pPr defTabSz="521437" eaLnBrk="1" fontAlgn="auto" hangingPunct="1">
              <a:spcBef>
                <a:spcPts val="0"/>
              </a:spcBef>
              <a:spcAft>
                <a:spcPts val="0"/>
              </a:spcAft>
              <a:buClr>
                <a:srgbClr val="000000"/>
              </a:buClr>
              <a:defRPr/>
            </a:pPr>
            <a:endParaRPr sz="1636" dirty="0">
              <a:solidFill>
                <a:srgbClr val="000000"/>
              </a:solidFill>
              <a:latin typeface="Arial" panose="020B0604020202020204" pitchFamily="34" charset="0"/>
              <a:ea typeface="Arial"/>
              <a:cs typeface="Arial" panose="020B0604020202020204" pitchFamily="34" charset="0"/>
              <a:sym typeface="Arial"/>
            </a:endParaRPr>
          </a:p>
          <a:p>
            <a:pPr defTabSz="521437" eaLnBrk="1" fontAlgn="auto" hangingPunct="1">
              <a:spcBef>
                <a:spcPts val="0"/>
              </a:spcBef>
              <a:spcAft>
                <a:spcPts val="0"/>
              </a:spcAft>
              <a:buClr>
                <a:srgbClr val="000000"/>
              </a:buClr>
              <a:defRPr/>
            </a:pPr>
            <a:endParaRPr sz="1636" dirty="0">
              <a:solidFill>
                <a:srgbClr val="000000"/>
              </a:solidFill>
              <a:latin typeface="Arial" panose="020B0604020202020204" pitchFamily="34" charset="0"/>
              <a:ea typeface="Arial"/>
              <a:cs typeface="Arial" panose="020B0604020202020204" pitchFamily="34" charset="0"/>
              <a:sym typeface="Arial"/>
            </a:endParaRPr>
          </a:p>
          <a:p>
            <a:pPr defTabSz="521437" eaLnBrk="1" fontAlgn="auto" hangingPunct="1">
              <a:spcBef>
                <a:spcPts val="0"/>
              </a:spcBef>
              <a:spcAft>
                <a:spcPts val="0"/>
              </a:spcAft>
              <a:buClr>
                <a:schemeClr val="dk1"/>
              </a:buClr>
              <a:defRPr/>
            </a:pPr>
            <a:r>
              <a:rPr lang="en" sz="1052" dirty="0">
                <a:solidFill>
                  <a:schemeClr val="dk1"/>
                </a:solidFill>
                <a:latin typeface="Arial" panose="020B0604020202020204" pitchFamily="34" charset="0"/>
                <a:ea typeface="Arial"/>
                <a:cs typeface="Arial" panose="020B0604020202020204" pitchFamily="34" charset="0"/>
                <a:sym typeface="Arial"/>
              </a:rPr>
              <a:t>*Source: School of Data</a:t>
            </a:r>
            <a:endParaRPr sz="1052" dirty="0">
              <a:solidFill>
                <a:srgbClr val="000000"/>
              </a:solidFill>
              <a:latin typeface="Arial" panose="020B0604020202020204" pitchFamily="34" charset="0"/>
              <a:ea typeface="Arial"/>
              <a:cs typeface="Arial" panose="020B0604020202020204" pitchFamily="34" charset="0"/>
              <a:sym typeface="Arial"/>
            </a:endParaRPr>
          </a:p>
          <a:p>
            <a:pPr defTabSz="521437" eaLnBrk="1" fontAlgn="auto" hangingPunct="1">
              <a:spcBef>
                <a:spcPts val="0"/>
              </a:spcBef>
              <a:spcAft>
                <a:spcPts val="0"/>
              </a:spcAft>
              <a:buClr>
                <a:srgbClr val="000000"/>
              </a:buClr>
              <a:defRPr/>
            </a:pPr>
            <a:r>
              <a:rPr lang="en" sz="1052" dirty="0">
                <a:solidFill>
                  <a:srgbClr val="000000"/>
                </a:solidFill>
                <a:latin typeface="Arial" panose="020B0604020202020204" pitchFamily="34" charset="0"/>
                <a:ea typeface="Arial"/>
                <a:cs typeface="Arial" panose="020B0604020202020204" pitchFamily="34" charset="0"/>
                <a:sym typeface="Arial"/>
              </a:rPr>
              <a:t>Graphic Source: School of Data</a:t>
            </a:r>
            <a:endParaRPr sz="2455" dirty="0">
              <a:latin typeface="Arial" panose="020B0604020202020204" pitchFamily="34" charset="0"/>
              <a:cs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 name="Shape 181">
            <a:extLst>
              <a:ext uri="{FF2B5EF4-FFF2-40B4-BE49-F238E27FC236}">
                <a16:creationId xmlns:a16="http://schemas.microsoft.com/office/drawing/2014/main" id="{A03C66F6-FFF5-0046-9393-815C15D4A2EB}"/>
              </a:ext>
            </a:extLst>
          </p:cNvPr>
          <p:cNvSpPr txBox="1">
            <a:spLocks noGrp="1"/>
          </p:cNvSpPr>
          <p:nvPr>
            <p:ph type="title"/>
          </p:nvPr>
        </p:nvSpPr>
        <p:spPr>
          <a:xfrm>
            <a:off x="376238" y="712788"/>
            <a:ext cx="9959975" cy="669925"/>
          </a:xfrm>
        </p:spPr>
        <p:txBody>
          <a:bodyPr lIns="106869" tIns="106869" rIns="106869" bIns="106869" rtlCol="0">
            <a:noAutofit/>
          </a:bodyPr>
          <a:lstStyle/>
          <a:p>
            <a:pPr defTabSz="521437" eaLnBrk="1" fontAlgn="auto" hangingPunct="1">
              <a:defRPr/>
            </a:pPr>
            <a:r>
              <a:rPr lang="en" sz="2805" b="1" dirty="0">
                <a:solidFill>
                  <a:srgbClr val="FF0000"/>
                </a:solidFill>
              </a:rPr>
              <a:t>Responsible Data Lifecycle</a:t>
            </a:r>
            <a:endParaRPr dirty="0">
              <a:solidFill>
                <a:srgbClr val="FF0000"/>
              </a:solidFill>
            </a:endParaRPr>
          </a:p>
        </p:txBody>
      </p:sp>
      <p:pic>
        <p:nvPicPr>
          <p:cNvPr id="34818" name="Shape 182" descr="Resonsible lifecycle 1920px-The_Data_Lifecycle.jpg">
            <a:extLst>
              <a:ext uri="{FF2B5EF4-FFF2-40B4-BE49-F238E27FC236}">
                <a16:creationId xmlns:a16="http://schemas.microsoft.com/office/drawing/2014/main" id="{54846A0F-35B8-1D4C-A86D-FD5F8258FA2B}"/>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200" y="2359025"/>
            <a:ext cx="9752013" cy="278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laybookMasterSlideDeck" id="{4E73F5D0-C85B-E04C-BC11-815C3858F6FD}" vid="{C0B214EA-5D87-3D41-AD35-4DF88D39A4B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259</TotalTime>
  <Words>2841</Words>
  <Application>Microsoft Macintosh PowerPoint</Application>
  <PresentationFormat>Custom</PresentationFormat>
  <Paragraphs>268</Paragraphs>
  <Slides>30</Slides>
  <Notes>28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30</vt:i4>
      </vt:variant>
    </vt:vector>
  </HeadingPairs>
  <TitlesOfParts>
    <vt:vector size="34" baseType="lpstr">
      <vt:lpstr>Arial</vt:lpstr>
      <vt:lpstr>Calibri</vt:lpstr>
      <vt:lpstr>Noto Sans Symbols</vt:lpstr>
      <vt:lpstr>Office Theme</vt:lpstr>
      <vt:lpstr>Growing Data Literacy At IFRC</vt:lpstr>
      <vt:lpstr>PowerPoint Presentation</vt:lpstr>
      <vt:lpstr>What is Data Literacy?</vt:lpstr>
      <vt:lpstr>PowerPoint Presentation</vt:lpstr>
      <vt:lpstr>Why is this a priority for IFRC?</vt:lpstr>
      <vt:lpstr>PowerPoint Presentation</vt:lpstr>
      <vt:lpstr>PowerPoint Presentation</vt:lpstr>
      <vt:lpstr>PowerPoint Presentation</vt:lpstr>
      <vt:lpstr>Responsible Data Lifecycle</vt:lpstr>
      <vt:lpstr>What does data literacy mean for me?</vt:lpstr>
      <vt:lpstr>Building Data Literacy</vt:lpstr>
      <vt:lpstr>Data-literate is not the same as data-skilled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Data Literacy Resources/Humanitarian actors</vt:lpstr>
      <vt:lpstr>PowerPoint Presentation</vt:lpstr>
    </vt:vector>
  </TitlesOfParts>
  <Company/>
  <LinksUpToDate>false</LinksUpToDate>
  <SharedDoc>false</SharedDoc>
  <HyperlinksChanged>false</HyperlinksChanged>
  <AppVersion>16.0014</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Data?</dc:title>
  <dc:creator>Dirk Slater</dc:creator>
  <cp:lastModifiedBy>Dirk Slater</cp:lastModifiedBy>
  <cp:revision>33</cp:revision>
  <dcterms:created xsi:type="dcterms:W3CDTF">2018-05-03T16:30:31Z</dcterms:created>
  <dcterms:modified xsi:type="dcterms:W3CDTF">2018-06-14T10:31:29Z</dcterms:modified>
</cp:coreProperties>
</file>