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compatMode="1" saveSubsetFonts="1" autoCompressPictures="0">
  <p:sldMasterIdLst>
    <p:sldMasterId id="2147483648" r:id="rId1"/>
  </p:sldMasterIdLst>
  <p:notesMasterIdLst>
    <p:notesMasterId r:id="rId22"/>
  </p:notesMasterIdLst>
  <p:sldIdLst>
    <p:sldId id="286" r:id="rId2"/>
    <p:sldId id="257" r:id="rId3"/>
    <p:sldId id="258" r:id="rId4"/>
    <p:sldId id="281" r:id="rId5"/>
    <p:sldId id="282"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87" r:id="rId21"/>
  </p:sldIdLst>
  <p:sldSz cx="10688638" cy="7562850"/>
  <p:notesSz cx="9144000" cy="6858000"/>
  <p:defaultTextStyle>
    <a:defPPr>
      <a:defRPr lang="en-US"/>
    </a:defPPr>
    <a:lvl1pPr algn="l" defTabSz="520700"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1pPr>
    <a:lvl2pPr marL="520700" indent="-63500" algn="l" defTabSz="520700"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2pPr>
    <a:lvl3pPr marL="1041400" indent="-127000" algn="l" defTabSz="520700"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3pPr>
    <a:lvl4pPr marL="1563688" indent="-192088" algn="l" defTabSz="520700"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4pPr>
    <a:lvl5pPr marL="2084388" indent="-255588" algn="l" defTabSz="520700" rtl="0" eaLnBrk="0" fontAlgn="base" hangingPunct="0">
      <a:spcBef>
        <a:spcPct val="0"/>
      </a:spcBef>
      <a:spcAft>
        <a:spcPct val="0"/>
      </a:spcAft>
      <a:defRPr sz="2100" kern="1200">
        <a:solidFill>
          <a:schemeClr val="tx1"/>
        </a:solidFill>
        <a:latin typeface="Calibri" panose="020F0502020204030204" pitchFamily="34" charset="0"/>
        <a:ea typeface="+mn-ea"/>
        <a:cs typeface="+mn-cs"/>
      </a:defRPr>
    </a:lvl5pPr>
    <a:lvl6pPr marL="2286000" algn="l" defTabSz="914400" rtl="0" eaLnBrk="1" latinLnBrk="0" hangingPunct="1">
      <a:defRPr sz="2100" kern="1200">
        <a:solidFill>
          <a:schemeClr val="tx1"/>
        </a:solidFill>
        <a:latin typeface="Calibri" panose="020F0502020204030204" pitchFamily="34" charset="0"/>
        <a:ea typeface="+mn-ea"/>
        <a:cs typeface="+mn-cs"/>
      </a:defRPr>
    </a:lvl6pPr>
    <a:lvl7pPr marL="2743200" algn="l" defTabSz="914400" rtl="0" eaLnBrk="1" latinLnBrk="0" hangingPunct="1">
      <a:defRPr sz="2100" kern="1200">
        <a:solidFill>
          <a:schemeClr val="tx1"/>
        </a:solidFill>
        <a:latin typeface="Calibri" panose="020F0502020204030204" pitchFamily="34" charset="0"/>
        <a:ea typeface="+mn-ea"/>
        <a:cs typeface="+mn-cs"/>
      </a:defRPr>
    </a:lvl7pPr>
    <a:lvl8pPr marL="3200400" algn="l" defTabSz="914400" rtl="0" eaLnBrk="1" latinLnBrk="0" hangingPunct="1">
      <a:defRPr sz="2100" kern="1200">
        <a:solidFill>
          <a:schemeClr val="tx1"/>
        </a:solidFill>
        <a:latin typeface="Calibri" panose="020F0502020204030204" pitchFamily="34" charset="0"/>
        <a:ea typeface="+mn-ea"/>
        <a:cs typeface="+mn-cs"/>
      </a:defRPr>
    </a:lvl8pPr>
    <a:lvl9pPr marL="3657600" algn="l" defTabSz="914400" rtl="0" eaLnBrk="1" latinLnBrk="0" hangingPunct="1">
      <a:defRPr sz="2100"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94674" autoAdjust="0"/>
  </p:normalViewPr>
  <p:slideViewPr>
    <p:cSldViewPr snapToGrid="0" snapToObjects="1">
      <p:cViewPr varScale="1">
        <p:scale>
          <a:sx n="112" d="100"/>
          <a:sy n="112" d="100"/>
        </p:scale>
        <p:origin x="1648" y="192"/>
      </p:cViewPr>
      <p:guideLst>
        <p:guide orient="horz" pos="2382"/>
        <p:guide pos="3367"/>
      </p:guideLst>
    </p:cSldViewPr>
  </p:slideViewPr>
  <p:outlineViewPr>
    <p:cViewPr>
      <p:scale>
        <a:sx n="33" d="100"/>
        <a:sy n="33" d="100"/>
      </p:scale>
      <p:origin x="0" y="632"/>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10E98AB-3675-724E-8D5C-2143BC63EC00}"/>
              </a:ext>
            </a:extLst>
          </p:cNvPr>
          <p:cNvSpPr>
            <a:spLocks noGrp="1"/>
          </p:cNvSpPr>
          <p:nvPr>
            <p:ph type="hdr" sz="quarter"/>
          </p:nvPr>
        </p:nvSpPr>
        <p:spPr>
          <a:xfrm>
            <a:off x="0" y="0"/>
            <a:ext cx="3962400" cy="342900"/>
          </a:xfrm>
          <a:prstGeom prst="rect">
            <a:avLst/>
          </a:prstGeom>
        </p:spPr>
        <p:txBody>
          <a:bodyPr vert="horz" lIns="91440" tIns="45720" rIns="91440" bIns="45720" rtlCol="0"/>
          <a:lstStyle>
            <a:lvl1pPr algn="l" defTabSz="521437"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660FB3E0-F143-D540-9822-647DB7E74BC6}"/>
              </a:ext>
            </a:extLst>
          </p:cNvPr>
          <p:cNvSpPr>
            <a:spLocks noGrp="1"/>
          </p:cNvSpPr>
          <p:nvPr>
            <p:ph type="dt" idx="1"/>
          </p:nvPr>
        </p:nvSpPr>
        <p:spPr>
          <a:xfrm>
            <a:off x="5180013" y="0"/>
            <a:ext cx="3962400" cy="342900"/>
          </a:xfrm>
          <a:prstGeom prst="rect">
            <a:avLst/>
          </a:prstGeom>
        </p:spPr>
        <p:txBody>
          <a:bodyPr vert="horz" lIns="91440" tIns="45720" rIns="91440" bIns="45720" rtlCol="0"/>
          <a:lstStyle>
            <a:lvl1pPr algn="r" defTabSz="521437" eaLnBrk="1" fontAlgn="auto" hangingPunct="1">
              <a:spcBef>
                <a:spcPts val="0"/>
              </a:spcBef>
              <a:spcAft>
                <a:spcPts val="0"/>
              </a:spcAft>
              <a:defRPr sz="1200">
                <a:latin typeface="+mn-lt"/>
              </a:defRPr>
            </a:lvl1pPr>
          </a:lstStyle>
          <a:p>
            <a:pPr>
              <a:defRPr/>
            </a:pPr>
            <a:fld id="{ACBC0EEC-D9F8-5C4C-8413-13F116F1B8C2}" type="datetimeFigureOut">
              <a:rPr lang="en-US"/>
              <a:pPr>
                <a:defRPr/>
              </a:pPr>
              <a:t>6/7/18</a:t>
            </a:fld>
            <a:endParaRPr lang="en-US"/>
          </a:p>
        </p:txBody>
      </p:sp>
      <p:sp>
        <p:nvSpPr>
          <p:cNvPr id="4" name="Slide Image Placeholder 3">
            <a:extLst>
              <a:ext uri="{FF2B5EF4-FFF2-40B4-BE49-F238E27FC236}">
                <a16:creationId xmlns:a16="http://schemas.microsoft.com/office/drawing/2014/main" id="{1E47CB85-9C10-4649-B884-C69DFA5B2CB7}"/>
              </a:ext>
            </a:extLst>
          </p:cNvPr>
          <p:cNvSpPr>
            <a:spLocks noGrp="1" noRot="1" noChangeAspect="1"/>
          </p:cNvSpPr>
          <p:nvPr>
            <p:ph type="sldImg" idx="2"/>
          </p:nvPr>
        </p:nvSpPr>
        <p:spPr>
          <a:xfrm>
            <a:off x="2754313" y="514350"/>
            <a:ext cx="3635375" cy="25717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AEFAD6C1-B616-CD4B-A1D9-D6B5FAF02A80}"/>
              </a:ext>
            </a:extLst>
          </p:cNvPr>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a:extLst>
              <a:ext uri="{FF2B5EF4-FFF2-40B4-BE49-F238E27FC236}">
                <a16:creationId xmlns:a16="http://schemas.microsoft.com/office/drawing/2014/main" id="{38A31210-3784-324A-B3B2-33AD326C4478}"/>
              </a:ext>
            </a:extLst>
          </p:cNvPr>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defTabSz="521437"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B16F1F21-6AF3-D04A-A643-46E357D51730}"/>
              </a:ext>
            </a:extLst>
          </p:cNvPr>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defTabSz="521437" eaLnBrk="1" fontAlgn="auto" hangingPunct="1">
              <a:spcBef>
                <a:spcPts val="0"/>
              </a:spcBef>
              <a:spcAft>
                <a:spcPts val="0"/>
              </a:spcAft>
              <a:defRPr sz="1200">
                <a:latin typeface="+mn-lt"/>
              </a:defRPr>
            </a:lvl1pPr>
          </a:lstStyle>
          <a:p>
            <a:pPr>
              <a:defRPr/>
            </a:pPr>
            <a:fld id="{2A08D8D3-856E-C240-8464-B8324EF814E7}"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520700" rtl="0" eaLnBrk="0" fontAlgn="base" hangingPunct="0">
      <a:spcBef>
        <a:spcPct val="30000"/>
      </a:spcBef>
      <a:spcAft>
        <a:spcPct val="0"/>
      </a:spcAft>
      <a:defRPr sz="1400" kern="1200">
        <a:solidFill>
          <a:schemeClr val="tx1"/>
        </a:solidFill>
        <a:latin typeface="+mn-lt"/>
        <a:ea typeface="+mn-ea"/>
        <a:cs typeface="+mn-cs"/>
      </a:defRPr>
    </a:lvl1pPr>
    <a:lvl2pPr marL="520700" algn="l" defTabSz="520700" rtl="0" eaLnBrk="0" fontAlgn="base" hangingPunct="0">
      <a:spcBef>
        <a:spcPct val="30000"/>
      </a:spcBef>
      <a:spcAft>
        <a:spcPct val="0"/>
      </a:spcAft>
      <a:defRPr sz="1400" kern="1200">
        <a:solidFill>
          <a:schemeClr val="tx1"/>
        </a:solidFill>
        <a:latin typeface="+mn-lt"/>
        <a:ea typeface="+mn-ea"/>
        <a:cs typeface="+mn-cs"/>
      </a:defRPr>
    </a:lvl2pPr>
    <a:lvl3pPr marL="1041400" algn="l" defTabSz="520700" rtl="0" eaLnBrk="0" fontAlgn="base" hangingPunct="0">
      <a:spcBef>
        <a:spcPct val="30000"/>
      </a:spcBef>
      <a:spcAft>
        <a:spcPct val="0"/>
      </a:spcAft>
      <a:defRPr sz="1400" kern="1200">
        <a:solidFill>
          <a:schemeClr val="tx1"/>
        </a:solidFill>
        <a:latin typeface="+mn-lt"/>
        <a:ea typeface="+mn-ea"/>
        <a:cs typeface="+mn-cs"/>
      </a:defRPr>
    </a:lvl3pPr>
    <a:lvl4pPr marL="1563688" algn="l" defTabSz="520700" rtl="0" eaLnBrk="0" fontAlgn="base" hangingPunct="0">
      <a:spcBef>
        <a:spcPct val="30000"/>
      </a:spcBef>
      <a:spcAft>
        <a:spcPct val="0"/>
      </a:spcAft>
      <a:defRPr sz="1400" kern="1200">
        <a:solidFill>
          <a:schemeClr val="tx1"/>
        </a:solidFill>
        <a:latin typeface="+mn-lt"/>
        <a:ea typeface="+mn-ea"/>
        <a:cs typeface="+mn-cs"/>
      </a:defRPr>
    </a:lvl4pPr>
    <a:lvl5pPr marL="2084388" algn="l" defTabSz="520700" rtl="0" eaLnBrk="0" fontAlgn="base" hangingPunct="0">
      <a:spcBef>
        <a:spcPct val="30000"/>
      </a:spcBef>
      <a:spcAft>
        <a:spcPct val="0"/>
      </a:spcAft>
      <a:defRPr sz="1400" kern="1200">
        <a:solidFill>
          <a:schemeClr val="tx1"/>
        </a:solidFill>
        <a:latin typeface="+mn-lt"/>
        <a:ea typeface="+mn-ea"/>
        <a:cs typeface="+mn-cs"/>
      </a:defRPr>
    </a:lvl5pPr>
    <a:lvl6pPr marL="2607183" algn="l" defTabSz="521437" rtl="0" eaLnBrk="1" latinLnBrk="0" hangingPunct="1">
      <a:defRPr sz="1400" kern="1200">
        <a:solidFill>
          <a:schemeClr val="tx1"/>
        </a:solidFill>
        <a:latin typeface="+mn-lt"/>
        <a:ea typeface="+mn-ea"/>
        <a:cs typeface="+mn-cs"/>
      </a:defRPr>
    </a:lvl6pPr>
    <a:lvl7pPr marL="3128620" algn="l" defTabSz="521437" rtl="0" eaLnBrk="1" latinLnBrk="0" hangingPunct="1">
      <a:defRPr sz="1400" kern="1200">
        <a:solidFill>
          <a:schemeClr val="tx1"/>
        </a:solidFill>
        <a:latin typeface="+mn-lt"/>
        <a:ea typeface="+mn-ea"/>
        <a:cs typeface="+mn-cs"/>
      </a:defRPr>
    </a:lvl7pPr>
    <a:lvl8pPr marL="3650056" algn="l" defTabSz="521437" rtl="0" eaLnBrk="1" latinLnBrk="0" hangingPunct="1">
      <a:defRPr sz="1400" kern="1200">
        <a:solidFill>
          <a:schemeClr val="tx1"/>
        </a:solidFill>
        <a:latin typeface="+mn-lt"/>
        <a:ea typeface="+mn-ea"/>
        <a:cs typeface="+mn-cs"/>
      </a:defRPr>
    </a:lvl8pPr>
    <a:lvl9pPr marL="4171493" algn="l" defTabSz="521437"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maxpixel.freegreatpictur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hoolofdata.org/2016/01/08/our-data-literacy-research-findings/"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www.fabriders.net/databasics/" TargetMode="External"/><Relationship Id="rId4" Type="http://schemas.openxmlformats.org/officeDocument/2006/relationships/hyperlink" Target="http://schoolofdata.org/2016/01/08/research-results-part-1-defining-data-literacy/"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9457" name="Shape 126">
            <a:extLst>
              <a:ext uri="{FF2B5EF4-FFF2-40B4-BE49-F238E27FC236}">
                <a16:creationId xmlns:a16="http://schemas.microsoft.com/office/drawing/2014/main" id="{97A5B39C-1818-BD42-86E4-37276FBB1D4C}"/>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195620913 w 120000"/>
              <a:gd name="T3" fmla="*/ 0 h 120000"/>
              <a:gd name="T4" fmla="*/ 195620913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19458" name="Shape 127">
            <a:extLst>
              <a:ext uri="{FF2B5EF4-FFF2-40B4-BE49-F238E27FC236}">
                <a16:creationId xmlns:a16="http://schemas.microsoft.com/office/drawing/2014/main" id="{7BE77E3E-5ABC-B442-8A07-EB215746CB69}"/>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Tell the story of the data workshops at Qatar Red Crescent Society and Qatar Computing Research Institute.</a:t>
            </a: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Data is one component. This may lead to more  information, knowledge, evidence and, ideally, decisions.</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The IFRC wants to be a data-driven organization that makes evidence based decisions. How can we integrate our systems, practices and unify as the Secretariat and National Societies to build data readiness? What is the pathway to this?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Source: paper stacks </a:t>
            </a:r>
            <a:r>
              <a:rPr lang="en-US" altLang="en-US" sz="1100" u="sng">
                <a:solidFill>
                  <a:schemeClr val="hlink"/>
                </a:solidFill>
                <a:latin typeface="Arial" panose="020B0604020202020204" pitchFamily="34" charset="0"/>
                <a:cs typeface="Arial" panose="020B0604020202020204" pitchFamily="34" charset="0"/>
                <a:sym typeface="Arial" panose="020B0604020202020204" pitchFamily="34" charset="0"/>
                <a:hlinkClick r:id="rId3"/>
              </a:rPr>
              <a:t>http://maxpixel.freegreatpicture.com/</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Source: Analysis  https://pixabay.com/en/analysis-pay-businessmen-meeting-626881/</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5057" name="Shape 254">
            <a:extLst>
              <a:ext uri="{FF2B5EF4-FFF2-40B4-BE49-F238E27FC236}">
                <a16:creationId xmlns:a16="http://schemas.microsoft.com/office/drawing/2014/main" id="{0E581F62-6474-4A47-9D79-54B18F2452D4}"/>
              </a:ext>
            </a:extLst>
          </p:cNvPr>
          <p:cNvSpPr txBox="1">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
        <p:nvSpPr>
          <p:cNvPr id="45058" name="Shape 255">
            <a:extLst>
              <a:ext uri="{FF2B5EF4-FFF2-40B4-BE49-F238E27FC236}">
                <a16:creationId xmlns:a16="http://schemas.microsoft.com/office/drawing/2014/main" id="{3E8323A7-D8DD-9C49-965F-FC31AFB97E86}"/>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7105" name="Shape 260">
            <a:extLst>
              <a:ext uri="{FF2B5EF4-FFF2-40B4-BE49-F238E27FC236}">
                <a16:creationId xmlns:a16="http://schemas.microsoft.com/office/drawing/2014/main" id="{8EB9C4BB-86FE-7E4E-A63E-FF6F5F799D16}"/>
              </a:ext>
            </a:extLst>
          </p:cNvPr>
          <p:cNvSpPr txBox="1">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
        <p:nvSpPr>
          <p:cNvPr id="47106" name="Shape 261">
            <a:extLst>
              <a:ext uri="{FF2B5EF4-FFF2-40B4-BE49-F238E27FC236}">
                <a16:creationId xmlns:a16="http://schemas.microsoft.com/office/drawing/2014/main" id="{29787E9D-CFB8-A14E-B50E-693F8A8BD96E}"/>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9153" name="Shape 306">
            <a:extLst>
              <a:ext uri="{FF2B5EF4-FFF2-40B4-BE49-F238E27FC236}">
                <a16:creationId xmlns:a16="http://schemas.microsoft.com/office/drawing/2014/main" id="{453A41D8-DA61-1D46-8E4F-6134C00FE25C}"/>
              </a:ext>
            </a:extLst>
          </p:cNvPr>
          <p:cNvSpPr>
            <a:spLocks noGrp="1" noRot="1" noChangeAspect="1" noTextEdit="1"/>
          </p:cNvSpPr>
          <p:nvPr>
            <p:ph type="sldImg" idx="2"/>
          </p:nvPr>
        </p:nvSpPr>
        <p:spPr bwMode="auto">
          <a:xfrm>
            <a:off x="1247775" y="1143000"/>
            <a:ext cx="4362450" cy="30861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49154" name="Shape 307">
            <a:extLst>
              <a:ext uri="{FF2B5EF4-FFF2-40B4-BE49-F238E27FC236}">
                <a16:creationId xmlns:a16="http://schemas.microsoft.com/office/drawing/2014/main" id="{62D75AF1-FFFE-B94F-8CFD-17633CD7E283}"/>
              </a:ext>
            </a:extLst>
          </p:cNvPr>
          <p:cNvSpPr txBox="1">
            <a:spLocks noGrp="1" noChangeArrowheads="1"/>
          </p:cNvSpPr>
          <p:nvPr>
            <p:ph type="body" idx="1"/>
          </p:nvPr>
        </p:nvSpPr>
        <p:spPr bwMode="auto">
          <a:xfrm>
            <a:off x="685800" y="4400550"/>
            <a:ext cx="5486400" cy="36004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45700" rIns="91425" bIns="45700" numCol="1" anchor="t" anchorCtr="0" compatLnSpc="1">
            <a:prstTxWarp prst="textNoShape">
              <a:avLst/>
            </a:prstTxWarp>
          </a:bodyPr>
          <a:lstStyle/>
          <a:p>
            <a:pPr>
              <a:spcBef>
                <a:spcPct val="0"/>
              </a:spcBef>
              <a:buClr>
                <a:srgbClr val="000000"/>
              </a:buClr>
              <a:buFont typeface="Calibri" panose="020F0502020204030204" pitchFamily="34" charset="0"/>
              <a:buNone/>
            </a:pPr>
            <a:r>
              <a:rPr lang="en-US" altLang="en-US" sz="1200">
                <a:solidFill>
                  <a:srgbClr val="000000"/>
                </a:solidFill>
                <a:cs typeface="Calibri" panose="020F0502020204030204" pitchFamily="34" charset="0"/>
                <a:sym typeface="Calibri" panose="020F0502020204030204" pitchFamily="34" charset="0"/>
              </a:rPr>
              <a:t>.</a:t>
            </a:r>
            <a:endParaRPr lang="en-US" altLang="en-US"/>
          </a:p>
          <a:p>
            <a:pPr>
              <a:spcBef>
                <a:spcPct val="0"/>
              </a:spcBef>
              <a:buClr>
                <a:srgbClr val="000000"/>
              </a:buClr>
            </a:pPr>
            <a:endParaRPr lang="en-US" altLang="en-US" sz="1200">
              <a:solidFill>
                <a:srgbClr val="000000"/>
              </a:solidFill>
              <a:cs typeface="Calibri" panose="020F0502020204030204" pitchFamily="34" charset="0"/>
              <a:sym typeface="Calibri" panose="020F0502020204030204" pitchFamily="34" charset="0"/>
            </a:endParaRPr>
          </a:p>
        </p:txBody>
      </p:sp>
      <p:sp>
        <p:nvSpPr>
          <p:cNvPr id="49155" name="Shape 308">
            <a:extLst>
              <a:ext uri="{FF2B5EF4-FFF2-40B4-BE49-F238E27FC236}">
                <a16:creationId xmlns:a16="http://schemas.microsoft.com/office/drawing/2014/main" id="{FA507419-B60F-CB42-99D1-EAA99BECFDE8}"/>
              </a:ext>
            </a:extLst>
          </p:cNvPr>
          <p:cNvSpPr>
            <a:spLocks noGrp="1" noChangeArrowheads="1"/>
          </p:cNvSpPr>
          <p:nvPr>
            <p:ph type="sldNum" sz="quarter" idx="5"/>
          </p:nvPr>
        </p:nvSpPr>
        <p:spPr bwMode="auto">
          <a:xfrm>
            <a:off x="3884613" y="8685213"/>
            <a:ext cx="2971800" cy="4587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45700" rIns="91425" bIns="45700" numCol="1" anchorCtr="0" compatLnSpc="1">
            <a:prstTxWarp prst="textNoShape">
              <a:avLst/>
            </a:prstTxWarp>
          </a:bodyPr>
          <a:lstStyle/>
          <a:p>
            <a:pPr defTabSz="520700" fontAlgn="base">
              <a:spcBef>
                <a:spcPct val="0"/>
              </a:spcBef>
              <a:spcAft>
                <a:spcPct val="0"/>
              </a:spcAft>
              <a:buClr>
                <a:srgbClr val="000000"/>
              </a:buClr>
              <a:buFont typeface="Arial" panose="020B0604020202020204" pitchFamily="34" charset="0"/>
              <a:buNone/>
            </a:pPr>
            <a:fld id="{345EDDF9-2C05-0C4E-B05D-71691574C5AA}" type="slidenum">
              <a:rPr lang="en-US" altLang="en-US" smtClean="0">
                <a:solidFill>
                  <a:srgbClr val="000000"/>
                </a:solidFill>
                <a:latin typeface="Arial" panose="020B0604020202020204" pitchFamily="34" charset="0"/>
                <a:cs typeface="Arial" panose="020B0604020202020204" pitchFamily="34" charset="0"/>
                <a:sym typeface="Arial" panose="020B0604020202020204" pitchFamily="34" charset="0"/>
              </a:rPr>
              <a:pPr defTabSz="520700" fontAlgn="base">
                <a:spcBef>
                  <a:spcPct val="0"/>
                </a:spcBef>
                <a:spcAft>
                  <a:spcPct val="0"/>
                </a:spcAft>
                <a:buClr>
                  <a:srgbClr val="000000"/>
                </a:buClr>
                <a:buFont typeface="Arial" panose="020B0604020202020204" pitchFamily="34" charset="0"/>
                <a:buNone/>
              </a:pPr>
              <a:t>13</a:t>
            </a:fld>
            <a:endParaRPr lang="en-US" altLang="en-US">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1201" name="Shape 314">
            <a:extLst>
              <a:ext uri="{FF2B5EF4-FFF2-40B4-BE49-F238E27FC236}">
                <a16:creationId xmlns:a16="http://schemas.microsoft.com/office/drawing/2014/main" id="{B0CD43F2-CBF9-E348-A437-A17D34EB6153}"/>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51202" name="Shape 315">
            <a:extLst>
              <a:ext uri="{FF2B5EF4-FFF2-40B4-BE49-F238E27FC236}">
                <a16:creationId xmlns:a16="http://schemas.microsoft.com/office/drawing/2014/main" id="{0C6E5BC9-F334-4E49-9AAB-BA2F6936DFB9}"/>
              </a:ext>
            </a:extLst>
          </p:cNvPr>
          <p:cNvSpPr txBox="1">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3249" name="Shape 320">
            <a:extLst>
              <a:ext uri="{FF2B5EF4-FFF2-40B4-BE49-F238E27FC236}">
                <a16:creationId xmlns:a16="http://schemas.microsoft.com/office/drawing/2014/main" id="{B56101D8-576B-EC4A-9276-F6EA6EBF802E}"/>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53250" name="Shape 321">
            <a:extLst>
              <a:ext uri="{FF2B5EF4-FFF2-40B4-BE49-F238E27FC236}">
                <a16:creationId xmlns:a16="http://schemas.microsoft.com/office/drawing/2014/main" id="{27A577E1-CC96-DB43-B580-69F3CA8E56CA}"/>
              </a:ext>
            </a:extLst>
          </p:cNvPr>
          <p:cNvSpPr txBox="1">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5297" name="Shape 326">
            <a:extLst>
              <a:ext uri="{FF2B5EF4-FFF2-40B4-BE49-F238E27FC236}">
                <a16:creationId xmlns:a16="http://schemas.microsoft.com/office/drawing/2014/main" id="{6583000E-28BA-B946-B585-96FD3B032C3B}"/>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55298" name="Shape 327">
            <a:extLst>
              <a:ext uri="{FF2B5EF4-FFF2-40B4-BE49-F238E27FC236}">
                <a16:creationId xmlns:a16="http://schemas.microsoft.com/office/drawing/2014/main" id="{F575B93D-9E47-7C44-AB3F-E4948F3D6A1D}"/>
              </a:ext>
            </a:extLst>
          </p:cNvPr>
          <p:cNvSpPr txBox="1">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7345" name="Shape 332">
            <a:extLst>
              <a:ext uri="{FF2B5EF4-FFF2-40B4-BE49-F238E27FC236}">
                <a16:creationId xmlns:a16="http://schemas.microsoft.com/office/drawing/2014/main" id="{0E70543A-1795-6E46-8603-8A324EEFC535}"/>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57346" name="Shape 333">
            <a:extLst>
              <a:ext uri="{FF2B5EF4-FFF2-40B4-BE49-F238E27FC236}">
                <a16:creationId xmlns:a16="http://schemas.microsoft.com/office/drawing/2014/main" id="{5587CCF5-44D9-2243-838F-65186C6968D8}"/>
              </a:ext>
            </a:extLst>
          </p:cNvPr>
          <p:cNvSpPr txBox="1">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59393" name="Shape 338">
            <a:extLst>
              <a:ext uri="{FF2B5EF4-FFF2-40B4-BE49-F238E27FC236}">
                <a16:creationId xmlns:a16="http://schemas.microsoft.com/office/drawing/2014/main" id="{E9B83D01-54CC-B340-A98A-7D219A4F3FA0}"/>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59394" name="Shape 339">
            <a:extLst>
              <a:ext uri="{FF2B5EF4-FFF2-40B4-BE49-F238E27FC236}">
                <a16:creationId xmlns:a16="http://schemas.microsoft.com/office/drawing/2014/main" id="{9EC243EB-AC36-8147-B863-C2F862E05252}"/>
              </a:ext>
            </a:extLst>
          </p:cNvPr>
          <p:cNvSpPr txBox="1">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1441" name="Shape 344">
            <a:extLst>
              <a:ext uri="{FF2B5EF4-FFF2-40B4-BE49-F238E27FC236}">
                <a16:creationId xmlns:a16="http://schemas.microsoft.com/office/drawing/2014/main" id="{70776594-45D7-5849-83E0-C54D7F7BC1FB}"/>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61442" name="Shape 345">
            <a:extLst>
              <a:ext uri="{FF2B5EF4-FFF2-40B4-BE49-F238E27FC236}">
                <a16:creationId xmlns:a16="http://schemas.microsoft.com/office/drawing/2014/main" id="{0FE51F4E-499A-AD4A-8486-A67FFD0A6B60}"/>
              </a:ext>
            </a:extLst>
          </p:cNvPr>
          <p:cNvSpPr txBox="1">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1505" name="Shape 135">
            <a:extLst>
              <a:ext uri="{FF2B5EF4-FFF2-40B4-BE49-F238E27FC236}">
                <a16:creationId xmlns:a16="http://schemas.microsoft.com/office/drawing/2014/main" id="{751D3359-FFD6-D049-B1F7-D7FFADE3EF6D}"/>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195620913 w 120000"/>
              <a:gd name="T3" fmla="*/ 0 h 120000"/>
              <a:gd name="T4" fmla="*/ 195620913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21506" name="Shape 136">
            <a:extLst>
              <a:ext uri="{FF2B5EF4-FFF2-40B4-BE49-F238E27FC236}">
                <a16:creationId xmlns:a16="http://schemas.microsoft.com/office/drawing/2014/main" id="{8B0F4109-D937-6644-B36A-5085FA08684E}"/>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Data is all around us. Do we use it? Do we understand it?  How does your organization use data? How can we build an ecosystem of learning and use?</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Humanitarian work involves many data types and data collection methods. Discovering existing datasets (within our organization or via humanitarian partners) as well as collecting data with communities are key activities in our work.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Yarn by Eugen Belyakoff via Noun Project</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Our friends at School of Data recently did some research around data literacy. This was co-lead by Dirk Slater of Fabriders. In the upcoming slides, the definitions of data literacy draw from this research. Read more here: </a:t>
            </a:r>
            <a:endParaRPr lang="en-US" altLang="en-US"/>
          </a:p>
          <a:p>
            <a:pPr eaLnBrk="1" hangingPunct="1">
              <a:spcBef>
                <a:spcPct val="0"/>
              </a:spcBef>
              <a:buClr>
                <a:srgbClr val="000000"/>
              </a:buClr>
            </a:pPr>
            <a:r>
              <a:rPr lang="en-US" altLang="en-US" sz="1100" u="sng">
                <a:solidFill>
                  <a:schemeClr val="hlink"/>
                </a:solidFill>
                <a:latin typeface="Arial" panose="020B0604020202020204" pitchFamily="34" charset="0"/>
                <a:cs typeface="Arial" panose="020B0604020202020204" pitchFamily="34" charset="0"/>
                <a:sym typeface="Arial" panose="020B0604020202020204" pitchFamily="34" charset="0"/>
                <a:hlinkClick r:id="rId3"/>
              </a:rPr>
              <a:t>http://schoolofdata.org/2016/01/08/our-data-literacy-research-findings/</a:t>
            </a:r>
            <a:endParaRPr lang="en-US" altLang="en-US"/>
          </a:p>
          <a:p>
            <a:pPr eaLnBrk="1" hangingPunct="1">
              <a:spcBef>
                <a:spcPct val="0"/>
              </a:spcBef>
              <a:buClr>
                <a:srgbClr val="000000"/>
              </a:buClr>
            </a:pPr>
            <a:r>
              <a:rPr lang="en-US" altLang="en-US" sz="1100" u="sng">
                <a:solidFill>
                  <a:schemeClr val="hlink"/>
                </a:solidFill>
                <a:latin typeface="Arial" panose="020B0604020202020204" pitchFamily="34" charset="0"/>
                <a:cs typeface="Arial" panose="020B0604020202020204" pitchFamily="34" charset="0"/>
                <a:sym typeface="Arial" panose="020B0604020202020204" pitchFamily="34" charset="0"/>
                <a:hlinkClick r:id="rId4"/>
              </a:rPr>
              <a:t>http://schoolofdata.org/2016/01/08/research-results-part-1-defining-data-literacy/</a:t>
            </a:r>
            <a:endParaRPr lang="en-US" altLang="en-US"/>
          </a:p>
          <a:p>
            <a:pPr eaLnBrk="1" hangingPunct="1">
              <a:spcBef>
                <a:spcPct val="0"/>
              </a:spcBef>
              <a:buClr>
                <a:srgbClr val="000000"/>
              </a:buClr>
            </a:pPr>
            <a:r>
              <a:rPr lang="en-US" altLang="en-US" sz="1100" u="sng">
                <a:solidFill>
                  <a:schemeClr val="hlink"/>
                </a:solidFill>
                <a:latin typeface="Arial" panose="020B0604020202020204" pitchFamily="34" charset="0"/>
                <a:cs typeface="Arial" panose="020B0604020202020204" pitchFamily="34" charset="0"/>
                <a:sym typeface="Arial" panose="020B0604020202020204" pitchFamily="34" charset="0"/>
                <a:hlinkClick r:id="rId5"/>
              </a:rPr>
              <a:t>http://www.fabriders.net/databasics/</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3553" name="Shape 306">
            <a:extLst>
              <a:ext uri="{FF2B5EF4-FFF2-40B4-BE49-F238E27FC236}">
                <a16:creationId xmlns:a16="http://schemas.microsoft.com/office/drawing/2014/main" id="{16BADA0B-6C28-8A4C-ABEE-436558A145AF}"/>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195620913 w 120000"/>
              <a:gd name="T3" fmla="*/ 0 h 120000"/>
              <a:gd name="T4" fmla="*/ 195620913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23554" name="Shape 307">
            <a:extLst>
              <a:ext uri="{FF2B5EF4-FFF2-40B4-BE49-F238E27FC236}">
                <a16:creationId xmlns:a16="http://schemas.microsoft.com/office/drawing/2014/main" id="{B38E0C5D-CBC7-3542-9CD9-12C07DF25992}"/>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Credits: Data Map via the Noun Project by Viktor Vorobyev</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5601" name="Shape 314">
            <a:extLst>
              <a:ext uri="{FF2B5EF4-FFF2-40B4-BE49-F238E27FC236}">
                <a16:creationId xmlns:a16="http://schemas.microsoft.com/office/drawing/2014/main" id="{BA94781C-FE73-9D4F-9528-E727A4126FB9}"/>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195620913 w 120000"/>
              <a:gd name="T3" fmla="*/ 0 h 120000"/>
              <a:gd name="T4" fmla="*/ 195620913 w 120000"/>
              <a:gd name="T5" fmla="*/ 97983675 h 120000"/>
              <a:gd name="T6" fmla="*/ 0 w 120000"/>
              <a:gd name="T7" fmla="*/ 97983675 h 120000"/>
              <a:gd name="T8" fmla="*/ 0 w 120000"/>
              <a:gd name="T9" fmla="*/ 0 h 120000"/>
              <a:gd name="T10" fmla="*/ 0 60000 65536"/>
              <a:gd name="T11" fmla="*/ 0 60000 65536"/>
              <a:gd name="T12" fmla="*/ 0 60000 65536"/>
              <a:gd name="T13" fmla="*/ 0 60000 65536"/>
              <a:gd name="T14" fmla="*/ 0 60000 65536"/>
              <a:gd name="T15" fmla="*/ 0 w 120000"/>
              <a:gd name="T16" fmla="*/ 0 h 120000"/>
              <a:gd name="T17" fmla="*/ 120000 w 120000"/>
              <a:gd name="T18" fmla="*/ 120000 h 120000"/>
            </a:gdLst>
            <a:ahLst/>
            <a:cxnLst>
              <a:cxn ang="T10">
                <a:pos x="T0" y="T1"/>
              </a:cxn>
              <a:cxn ang="T11">
                <a:pos x="T2" y="T3"/>
              </a:cxn>
              <a:cxn ang="T12">
                <a:pos x="T4" y="T5"/>
              </a:cxn>
              <a:cxn ang="T13">
                <a:pos x="T6" y="T7"/>
              </a:cxn>
              <a:cxn ang="T14">
                <a:pos x="T8" y="T9"/>
              </a:cxn>
            </a:cxnLst>
            <a:rect l="T15" t="T16" r="T17" b="T18"/>
            <a:pathLst>
              <a:path w="120000" h="120000" extrusionOk="0">
                <a:moveTo>
                  <a:pt x="0" y="0"/>
                </a:moveTo>
                <a:lnTo>
                  <a:pt x="120000" y="0"/>
                </a:lnTo>
                <a:lnTo>
                  <a:pt x="120000" y="120000"/>
                </a:lnTo>
                <a:lnTo>
                  <a:pt x="0" y="120000"/>
                </a:lnTo>
                <a:lnTo>
                  <a:pt x="0" y="0"/>
                </a:lnTo>
                <a:close/>
              </a:path>
            </a:pathLst>
          </a:custGeom>
          <a:noFill/>
          <a:ln w="9525" cap="flat">
            <a:solidFill>
              <a:srgbClr val="000000"/>
            </a:solidFill>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25602" name="Shape 315">
            <a:extLst>
              <a:ext uri="{FF2B5EF4-FFF2-40B4-BE49-F238E27FC236}">
                <a16:creationId xmlns:a16="http://schemas.microsoft.com/office/drawing/2014/main" id="{CC137E20-DD2D-BD4B-BBAB-6EB45245C1B7}"/>
              </a:ext>
            </a:extLst>
          </p:cNvPr>
          <p:cNvSpPr>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Icon Credits: Data Map via the Noun Project by Viktor Vorobyev</a:t>
            </a:r>
            <a:endParaRPr lang="en-US" altLang="en-US"/>
          </a:p>
          <a:p>
            <a:pPr eaLnBrk="1" hangingPunct="1">
              <a:spcBef>
                <a:spcPct val="0"/>
              </a:spcBef>
              <a:buClr>
                <a:srgbClr val="000000"/>
              </a:buClr>
            </a:pPr>
            <a:r>
              <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rPr>
              <a:t> </a:t>
            </a:r>
            <a:endParaRPr lang="en-US" altLang="en-US"/>
          </a:p>
          <a:p>
            <a:pPr eaLnBrk="1" hangingPunct="1">
              <a:spcBef>
                <a:spcPct val="0"/>
              </a:spcBef>
              <a:buClr>
                <a:srgbClr val="000000"/>
              </a:buClr>
            </a:pPr>
            <a:endParaRPr lang="en-US" altLang="en-US" sz="1100">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4817" name="Shape 225">
            <a:extLst>
              <a:ext uri="{FF2B5EF4-FFF2-40B4-BE49-F238E27FC236}">
                <a16:creationId xmlns:a16="http://schemas.microsoft.com/office/drawing/2014/main" id="{4F5F9276-9CF7-134B-8E60-A3DB30158AC4}"/>
              </a:ext>
            </a:extLst>
          </p:cNvPr>
          <p:cNvSpPr txBox="1">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
        <p:nvSpPr>
          <p:cNvPr id="34818" name="Shape 226">
            <a:extLst>
              <a:ext uri="{FF2B5EF4-FFF2-40B4-BE49-F238E27FC236}">
                <a16:creationId xmlns:a16="http://schemas.microsoft.com/office/drawing/2014/main" id="{3C0995AA-20DD-1540-9A3D-27ED2253997D}"/>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6865" name="Shape 231">
            <a:extLst>
              <a:ext uri="{FF2B5EF4-FFF2-40B4-BE49-F238E27FC236}">
                <a16:creationId xmlns:a16="http://schemas.microsoft.com/office/drawing/2014/main" id="{7856584E-36EA-5046-BF27-7E92EF13B20F}"/>
              </a:ext>
            </a:extLst>
          </p:cNvPr>
          <p:cNvSpPr txBox="1">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
        <p:nvSpPr>
          <p:cNvPr id="36866" name="Shape 232">
            <a:extLst>
              <a:ext uri="{FF2B5EF4-FFF2-40B4-BE49-F238E27FC236}">
                <a16:creationId xmlns:a16="http://schemas.microsoft.com/office/drawing/2014/main" id="{5458BBC7-1564-1846-B6DE-FFB06D45EFEF}"/>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8913" name="Shape 236">
            <a:extLst>
              <a:ext uri="{FF2B5EF4-FFF2-40B4-BE49-F238E27FC236}">
                <a16:creationId xmlns:a16="http://schemas.microsoft.com/office/drawing/2014/main" id="{0620854B-4D06-7C46-A10E-B31D9B24C4E7}"/>
              </a:ext>
            </a:extLst>
          </p:cNvPr>
          <p:cNvSpPr txBox="1">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
        <p:nvSpPr>
          <p:cNvPr id="38914" name="Shape 237">
            <a:extLst>
              <a:ext uri="{FF2B5EF4-FFF2-40B4-BE49-F238E27FC236}">
                <a16:creationId xmlns:a16="http://schemas.microsoft.com/office/drawing/2014/main" id="{531888A5-2D59-034F-953E-57E3D406FA22}"/>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0961" name="Shape 242">
            <a:extLst>
              <a:ext uri="{FF2B5EF4-FFF2-40B4-BE49-F238E27FC236}">
                <a16:creationId xmlns:a16="http://schemas.microsoft.com/office/drawing/2014/main" id="{4C8FA6F4-9BC5-4549-8191-D772FD718797}"/>
              </a:ext>
            </a:extLst>
          </p:cNvPr>
          <p:cNvSpPr txBox="1">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
        <p:nvSpPr>
          <p:cNvPr id="40962" name="Shape 243">
            <a:extLst>
              <a:ext uri="{FF2B5EF4-FFF2-40B4-BE49-F238E27FC236}">
                <a16:creationId xmlns:a16="http://schemas.microsoft.com/office/drawing/2014/main" id="{5AB0D4A2-66C4-654F-A58B-736613684CD7}"/>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43009" name="Shape 248">
            <a:extLst>
              <a:ext uri="{FF2B5EF4-FFF2-40B4-BE49-F238E27FC236}">
                <a16:creationId xmlns:a16="http://schemas.microsoft.com/office/drawing/2014/main" id="{65961B80-0C92-384C-AA23-5A0F1C73BB9F}"/>
              </a:ext>
            </a:extLst>
          </p:cNvPr>
          <p:cNvSpPr txBox="1">
            <a:spLocks noGrp="1" noChangeArrowheads="1"/>
          </p:cNvSpPr>
          <p:nvPr>
            <p:ph type="body" idx="1"/>
          </p:nvPr>
        </p:nvSpPr>
        <p:spPr bwMode="auto">
          <a:xfrm>
            <a:off x="685800" y="4343400"/>
            <a:ext cx="54864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5" tIns="91425" rIns="91425" bIns="91425" numCol="1" anchor="t" anchorCtr="0" compatLnSpc="1">
            <a:prstTxWarp prst="textNoShape">
              <a:avLst/>
            </a:prstTxWarp>
          </a:bodyPr>
          <a:lstStyle/>
          <a:p>
            <a:pPr>
              <a:spcBef>
                <a:spcPct val="0"/>
              </a:spcBef>
            </a:pPr>
            <a:endParaRPr lang="en-US" altLang="en-US"/>
          </a:p>
        </p:txBody>
      </p:sp>
      <p:sp>
        <p:nvSpPr>
          <p:cNvPr id="43010" name="Shape 249">
            <a:extLst>
              <a:ext uri="{FF2B5EF4-FFF2-40B4-BE49-F238E27FC236}">
                <a16:creationId xmlns:a16="http://schemas.microsoft.com/office/drawing/2014/main" id="{3D3FA75F-30BB-7D4A-B2B0-71C67B9FADFB}"/>
              </a:ext>
            </a:extLst>
          </p:cNvPr>
          <p:cNvSpPr>
            <a:spLocks noGrp="1" noRot="1" noChangeAspect="1" noTextEdit="1"/>
          </p:cNvSpPr>
          <p:nvPr>
            <p:ph type="sldImg" idx="2"/>
          </p:nvPr>
        </p:nvSpPr>
        <p:spPr bwMode="auto">
          <a:xfrm>
            <a:off x="1006475" y="685800"/>
            <a:ext cx="4845050" cy="34290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a:solidFill>
              <a:srgbClr val="000000"/>
            </a:solidFill>
            <a:round/>
            <a:headEnd/>
            <a:tailEnd/>
          </a:ln>
          <a:extLst>
            <a:ext uri="{909E8E84-426E-40DD-AFC4-6F175D3DCCD1}">
              <a14:hiddenFill xmlns:a14="http://schemas.microsoft.com/office/drawing/2010/main">
                <a:solidFill>
                  <a:srgbClr val="FFFFFF"/>
                </a:solidFill>
              </a14:hiddenFill>
            </a:ext>
          </a:extLst>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329" y="1574372"/>
            <a:ext cx="9085342" cy="1502066"/>
          </a:xfrm>
        </p:spPr>
        <p:txBody>
          <a:bodyPr anchor="t"/>
          <a:lstStyle>
            <a:lvl1pPr algn="l">
              <a:defRPr sz="4600" b="1" cap="all"/>
            </a:lvl1pPr>
          </a:lstStyle>
          <a:p>
            <a:r>
              <a:rPr lang="en-US" dirty="0"/>
              <a:t>Click to edit Master title style</a:t>
            </a:r>
          </a:p>
        </p:txBody>
      </p:sp>
      <p:sp>
        <p:nvSpPr>
          <p:cNvPr id="3" name="Text Placeholder 2"/>
          <p:cNvSpPr>
            <a:spLocks noGrp="1"/>
          </p:cNvSpPr>
          <p:nvPr>
            <p:ph type="body" idx="1"/>
          </p:nvPr>
        </p:nvSpPr>
        <p:spPr>
          <a:xfrm>
            <a:off x="844329" y="3205459"/>
            <a:ext cx="9085342" cy="1654373"/>
          </a:xfrm>
        </p:spPr>
        <p:txBody>
          <a:bodyPr anchor="b"/>
          <a:lstStyle>
            <a:lvl1pPr marL="0" indent="0">
              <a:buNone/>
              <a:defRPr sz="2300">
                <a:solidFill>
                  <a:schemeClr val="tx1">
                    <a:tint val="75000"/>
                  </a:schemeClr>
                </a:solidFill>
              </a:defRPr>
            </a:lvl1pPr>
            <a:lvl2pPr marL="521437" indent="0">
              <a:buNone/>
              <a:defRPr sz="2100">
                <a:solidFill>
                  <a:schemeClr val="tx1">
                    <a:tint val="75000"/>
                  </a:schemeClr>
                </a:solidFill>
              </a:defRPr>
            </a:lvl2pPr>
            <a:lvl3pPr marL="1042873" indent="0">
              <a:buNone/>
              <a:defRPr sz="1800">
                <a:solidFill>
                  <a:schemeClr val="tx1">
                    <a:tint val="75000"/>
                  </a:schemeClr>
                </a:solidFill>
              </a:defRPr>
            </a:lvl3pPr>
            <a:lvl4pPr marL="1564310" indent="0">
              <a:buNone/>
              <a:defRPr sz="1600">
                <a:solidFill>
                  <a:schemeClr val="tx1">
                    <a:tint val="75000"/>
                  </a:schemeClr>
                </a:solidFill>
              </a:defRPr>
            </a:lvl4pPr>
            <a:lvl5pPr marL="2085746" indent="0">
              <a:buNone/>
              <a:defRPr sz="1600">
                <a:solidFill>
                  <a:schemeClr val="tx1">
                    <a:tint val="75000"/>
                  </a:schemeClr>
                </a:solidFill>
              </a:defRPr>
            </a:lvl5pPr>
            <a:lvl6pPr marL="2607183" indent="0">
              <a:buNone/>
              <a:defRPr sz="1600">
                <a:solidFill>
                  <a:schemeClr val="tx1">
                    <a:tint val="75000"/>
                  </a:schemeClr>
                </a:solidFill>
              </a:defRPr>
            </a:lvl6pPr>
            <a:lvl7pPr marL="3128620" indent="0">
              <a:buNone/>
              <a:defRPr sz="1600">
                <a:solidFill>
                  <a:schemeClr val="tx1">
                    <a:tint val="75000"/>
                  </a:schemeClr>
                </a:solidFill>
              </a:defRPr>
            </a:lvl7pPr>
            <a:lvl8pPr marL="3650056" indent="0">
              <a:buNone/>
              <a:defRPr sz="1600">
                <a:solidFill>
                  <a:schemeClr val="tx1">
                    <a:tint val="75000"/>
                  </a:schemeClr>
                </a:solidFill>
              </a:defRPr>
            </a:lvl8pPr>
            <a:lvl9pPr marL="4171493" indent="0">
              <a:buNone/>
              <a:defRPr sz="1600">
                <a:solidFill>
                  <a:schemeClr val="tx1">
                    <a:tint val="75000"/>
                  </a:schemeClr>
                </a:solidFill>
              </a:defRPr>
            </a:lvl9pPr>
          </a:lstStyle>
          <a:p>
            <a:pPr lvl="0"/>
            <a:r>
              <a:rPr lang="en-US" dirty="0"/>
              <a:t>Edit Master text styles</a:t>
            </a:r>
          </a:p>
        </p:txBody>
      </p:sp>
      <p:sp>
        <p:nvSpPr>
          <p:cNvPr id="4" name="Date Placeholder 3">
            <a:extLst>
              <a:ext uri="{FF2B5EF4-FFF2-40B4-BE49-F238E27FC236}">
                <a16:creationId xmlns:a16="http://schemas.microsoft.com/office/drawing/2014/main" id="{2E09BFD1-F4F6-F64F-93E5-9DA2495B4BF6}"/>
              </a:ext>
            </a:extLst>
          </p:cNvPr>
          <p:cNvSpPr>
            <a:spLocks noGrp="1"/>
          </p:cNvSpPr>
          <p:nvPr>
            <p:ph type="dt" sz="half" idx="10"/>
          </p:nvPr>
        </p:nvSpPr>
        <p:spPr/>
        <p:txBody>
          <a:bodyPr/>
          <a:lstStyle>
            <a:lvl1pPr>
              <a:defRPr/>
            </a:lvl1pPr>
          </a:lstStyle>
          <a:p>
            <a:pPr>
              <a:defRPr/>
            </a:pPr>
            <a:fld id="{7B5E90C9-1D8B-BA48-97ED-59EA3C38B02B}" type="datetimeFigureOut">
              <a:rPr lang="en-US"/>
              <a:pPr>
                <a:defRPr/>
              </a:pPr>
              <a:t>6/7/18</a:t>
            </a:fld>
            <a:endParaRPr lang="en-US" dirty="0"/>
          </a:p>
        </p:txBody>
      </p:sp>
      <p:sp>
        <p:nvSpPr>
          <p:cNvPr id="5" name="Footer Placeholder 4">
            <a:extLst>
              <a:ext uri="{FF2B5EF4-FFF2-40B4-BE49-F238E27FC236}">
                <a16:creationId xmlns:a16="http://schemas.microsoft.com/office/drawing/2014/main" id="{25B0641F-279D-2E4B-A82E-2F13617BA4B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8FFCFE7-D3F9-C547-8757-4F295D6AC546}"/>
              </a:ext>
            </a:extLst>
          </p:cNvPr>
          <p:cNvSpPr>
            <a:spLocks noGrp="1"/>
          </p:cNvSpPr>
          <p:nvPr>
            <p:ph type="sldNum" sz="quarter" idx="12"/>
          </p:nvPr>
        </p:nvSpPr>
        <p:spPr/>
        <p:txBody>
          <a:bodyPr/>
          <a:lstStyle>
            <a:lvl1pPr>
              <a:defRPr/>
            </a:lvl1pPr>
          </a:lstStyle>
          <a:p>
            <a:pPr>
              <a:defRPr/>
            </a:pPr>
            <a:fld id="{DAA90C77-65EC-8B4C-9A89-164CFFBBA202}" type="slidenum">
              <a:rPr lang="en-US"/>
              <a:pPr>
                <a:defRPr/>
              </a:pPr>
              <a:t>‹#›</a:t>
            </a:fld>
            <a:endParaRPr lang="en-US"/>
          </a:p>
        </p:txBody>
      </p:sp>
    </p:spTree>
    <p:extLst>
      <p:ext uri="{BB962C8B-B14F-4D97-AF65-F5344CB8AC3E}">
        <p14:creationId xmlns:p14="http://schemas.microsoft.com/office/powerpoint/2010/main" val="2340520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9A3794F7-099B-244B-BB90-1D147C55B8B9}"/>
              </a:ext>
            </a:extLst>
          </p:cNvPr>
          <p:cNvSpPr>
            <a:spLocks noGrp="1"/>
          </p:cNvSpPr>
          <p:nvPr>
            <p:ph type="dt" sz="half" idx="10"/>
          </p:nvPr>
        </p:nvSpPr>
        <p:spPr/>
        <p:txBody>
          <a:bodyPr/>
          <a:lstStyle>
            <a:lvl1pPr>
              <a:defRPr/>
            </a:lvl1pPr>
          </a:lstStyle>
          <a:p>
            <a:pPr>
              <a:defRPr/>
            </a:pPr>
            <a:fld id="{11E5E6E6-3B91-CD44-B300-21B893F74504}" type="datetimeFigureOut">
              <a:rPr lang="en-US"/>
              <a:pPr>
                <a:defRPr/>
              </a:pPr>
              <a:t>6/7/18</a:t>
            </a:fld>
            <a:endParaRPr lang="en-US" dirty="0"/>
          </a:p>
        </p:txBody>
      </p:sp>
      <p:sp>
        <p:nvSpPr>
          <p:cNvPr id="3" name="Footer Placeholder 4">
            <a:extLst>
              <a:ext uri="{FF2B5EF4-FFF2-40B4-BE49-F238E27FC236}">
                <a16:creationId xmlns:a16="http://schemas.microsoft.com/office/drawing/2014/main" id="{0F2470DA-406A-1D4E-97C6-641BE66E3E90}"/>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13737ABA-155F-604E-A871-E8B8BE10398D}"/>
              </a:ext>
            </a:extLst>
          </p:cNvPr>
          <p:cNvSpPr>
            <a:spLocks noGrp="1"/>
          </p:cNvSpPr>
          <p:nvPr>
            <p:ph type="sldNum" sz="quarter" idx="12"/>
          </p:nvPr>
        </p:nvSpPr>
        <p:spPr/>
        <p:txBody>
          <a:bodyPr/>
          <a:lstStyle>
            <a:lvl1pPr>
              <a:defRPr/>
            </a:lvl1pPr>
          </a:lstStyle>
          <a:p>
            <a:pPr>
              <a:defRPr/>
            </a:pPr>
            <a:fld id="{09715080-C52B-A644-B152-94E83B42A451}" type="slidenum">
              <a:rPr lang="en-US"/>
              <a:pPr>
                <a:defRPr/>
              </a:pPr>
              <a:t>‹#›</a:t>
            </a:fld>
            <a:endParaRPr lang="en-US"/>
          </a:p>
        </p:txBody>
      </p:sp>
    </p:spTree>
    <p:extLst>
      <p:ext uri="{BB962C8B-B14F-4D97-AF65-F5344CB8AC3E}">
        <p14:creationId xmlns:p14="http://schemas.microsoft.com/office/powerpoint/2010/main" val="8875433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048" y="5293995"/>
            <a:ext cx="6413183" cy="624986"/>
          </a:xfrm>
        </p:spPr>
        <p:txBody>
          <a:bodyPr anchor="b"/>
          <a:lstStyle>
            <a:lvl1pPr algn="l">
              <a:defRPr sz="2300" b="1"/>
            </a:lvl1pPr>
          </a:lstStyle>
          <a:p>
            <a:r>
              <a:rPr lang="en-US"/>
              <a:t>Click to edit Master title style</a:t>
            </a:r>
          </a:p>
        </p:txBody>
      </p:sp>
      <p:sp>
        <p:nvSpPr>
          <p:cNvPr id="3" name="Picture Placeholder 2"/>
          <p:cNvSpPr>
            <a:spLocks noGrp="1"/>
          </p:cNvSpPr>
          <p:nvPr>
            <p:ph type="pic" idx="1"/>
          </p:nvPr>
        </p:nvSpPr>
        <p:spPr>
          <a:xfrm>
            <a:off x="2095048" y="675755"/>
            <a:ext cx="6413183" cy="4537710"/>
          </a:xfrm>
        </p:spPr>
        <p:txBody>
          <a:bodyPr rtlCol="0">
            <a:normAutofit/>
          </a:bodyPr>
          <a:lstStyle>
            <a:lvl1pPr marL="0" indent="0">
              <a:buNone/>
              <a:defRPr sz="3600"/>
            </a:lvl1pPr>
            <a:lvl2pPr marL="521437" indent="0">
              <a:buNone/>
              <a:defRPr sz="3200"/>
            </a:lvl2pPr>
            <a:lvl3pPr marL="1042873" indent="0">
              <a:buNone/>
              <a:defRPr sz="2700"/>
            </a:lvl3pPr>
            <a:lvl4pPr marL="1564310" indent="0">
              <a:buNone/>
              <a:defRPr sz="2300"/>
            </a:lvl4pPr>
            <a:lvl5pPr marL="2085746" indent="0">
              <a:buNone/>
              <a:defRPr sz="2300"/>
            </a:lvl5pPr>
            <a:lvl6pPr marL="2607183" indent="0">
              <a:buNone/>
              <a:defRPr sz="2300"/>
            </a:lvl6pPr>
            <a:lvl7pPr marL="3128620" indent="0">
              <a:buNone/>
              <a:defRPr sz="2300"/>
            </a:lvl7pPr>
            <a:lvl8pPr marL="3650056" indent="0">
              <a:buNone/>
              <a:defRPr sz="2300"/>
            </a:lvl8pPr>
            <a:lvl9pPr marL="4171493" indent="0">
              <a:buNone/>
              <a:defRPr sz="2300"/>
            </a:lvl9pPr>
          </a:lstStyle>
          <a:p>
            <a:pPr lvl="0"/>
            <a:r>
              <a:rPr lang="en-US" noProof="0"/>
              <a:t>Click icon to add picture</a:t>
            </a:r>
          </a:p>
        </p:txBody>
      </p:sp>
      <p:sp>
        <p:nvSpPr>
          <p:cNvPr id="4" name="Text Placeholder 3"/>
          <p:cNvSpPr>
            <a:spLocks noGrp="1"/>
          </p:cNvSpPr>
          <p:nvPr>
            <p:ph type="body" sz="half" idx="2"/>
          </p:nvPr>
        </p:nvSpPr>
        <p:spPr>
          <a:xfrm>
            <a:off x="2095048" y="5918981"/>
            <a:ext cx="6413183" cy="887584"/>
          </a:xfrm>
        </p:spPr>
        <p:txBody>
          <a:bodyPr/>
          <a:lstStyle>
            <a:lvl1pPr marL="0" indent="0">
              <a:buNone/>
              <a:defRPr sz="1600"/>
            </a:lvl1pPr>
            <a:lvl2pPr marL="521437" indent="0">
              <a:buNone/>
              <a:defRPr sz="1400"/>
            </a:lvl2pPr>
            <a:lvl3pPr marL="1042873" indent="0">
              <a:buNone/>
              <a:defRPr sz="1100"/>
            </a:lvl3pPr>
            <a:lvl4pPr marL="1564310" indent="0">
              <a:buNone/>
              <a:defRPr sz="1000"/>
            </a:lvl4pPr>
            <a:lvl5pPr marL="2085746" indent="0">
              <a:buNone/>
              <a:defRPr sz="1000"/>
            </a:lvl5pPr>
            <a:lvl6pPr marL="2607183" indent="0">
              <a:buNone/>
              <a:defRPr sz="1000"/>
            </a:lvl6pPr>
            <a:lvl7pPr marL="3128620" indent="0">
              <a:buNone/>
              <a:defRPr sz="1000"/>
            </a:lvl7pPr>
            <a:lvl8pPr marL="3650056" indent="0">
              <a:buNone/>
              <a:defRPr sz="1000"/>
            </a:lvl8pPr>
            <a:lvl9pPr marL="4171493" indent="0">
              <a:buNone/>
              <a:defRPr sz="1000"/>
            </a:lvl9pPr>
          </a:lstStyle>
          <a:p>
            <a:pPr lvl="0"/>
            <a:r>
              <a:rPr lang="en-US"/>
              <a:t>Edit Master text styles</a:t>
            </a:r>
          </a:p>
        </p:txBody>
      </p:sp>
      <p:sp>
        <p:nvSpPr>
          <p:cNvPr id="5" name="Date Placeholder 3">
            <a:extLst>
              <a:ext uri="{FF2B5EF4-FFF2-40B4-BE49-F238E27FC236}">
                <a16:creationId xmlns:a16="http://schemas.microsoft.com/office/drawing/2014/main" id="{BAC7B9F1-4FBE-6B49-9C9A-AFC067EFF91B}"/>
              </a:ext>
            </a:extLst>
          </p:cNvPr>
          <p:cNvSpPr>
            <a:spLocks noGrp="1"/>
          </p:cNvSpPr>
          <p:nvPr>
            <p:ph type="dt" sz="half" idx="10"/>
          </p:nvPr>
        </p:nvSpPr>
        <p:spPr/>
        <p:txBody>
          <a:bodyPr/>
          <a:lstStyle>
            <a:lvl1pPr>
              <a:defRPr/>
            </a:lvl1pPr>
          </a:lstStyle>
          <a:p>
            <a:pPr>
              <a:defRPr/>
            </a:pPr>
            <a:fld id="{1C1D1242-B3F7-154B-B9D1-CDC7C61C44A8}" type="datetimeFigureOut">
              <a:rPr lang="en-US"/>
              <a:pPr>
                <a:defRPr/>
              </a:pPr>
              <a:t>6/7/18</a:t>
            </a:fld>
            <a:endParaRPr lang="en-US" dirty="0"/>
          </a:p>
        </p:txBody>
      </p:sp>
      <p:sp>
        <p:nvSpPr>
          <p:cNvPr id="6" name="Footer Placeholder 4">
            <a:extLst>
              <a:ext uri="{FF2B5EF4-FFF2-40B4-BE49-F238E27FC236}">
                <a16:creationId xmlns:a16="http://schemas.microsoft.com/office/drawing/2014/main" id="{AB0E2114-7CB8-8B48-8562-1D62A5E49CC6}"/>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2EA0039-4600-1E46-99BF-286689B11C6C}"/>
              </a:ext>
            </a:extLst>
          </p:cNvPr>
          <p:cNvSpPr>
            <a:spLocks noGrp="1"/>
          </p:cNvSpPr>
          <p:nvPr>
            <p:ph type="sldNum" sz="quarter" idx="12"/>
          </p:nvPr>
        </p:nvSpPr>
        <p:spPr/>
        <p:txBody>
          <a:bodyPr/>
          <a:lstStyle>
            <a:lvl1pPr>
              <a:defRPr/>
            </a:lvl1pPr>
          </a:lstStyle>
          <a:p>
            <a:pPr>
              <a:defRPr/>
            </a:pPr>
            <a:fld id="{C4259AAB-B752-654B-AF33-94217C10C351}" type="slidenum">
              <a:rPr lang="en-US"/>
              <a:pPr>
                <a:defRPr/>
              </a:pPr>
              <a:t>‹#›</a:t>
            </a:fld>
            <a:endParaRPr lang="en-US"/>
          </a:p>
        </p:txBody>
      </p:sp>
    </p:spTree>
    <p:extLst>
      <p:ext uri="{BB962C8B-B14F-4D97-AF65-F5344CB8AC3E}">
        <p14:creationId xmlns:p14="http://schemas.microsoft.com/office/powerpoint/2010/main" val="36054425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8CA615-1FD9-B144-8033-B01AAD4D3110}"/>
              </a:ext>
            </a:extLst>
          </p:cNvPr>
          <p:cNvSpPr>
            <a:spLocks noGrp="1"/>
          </p:cNvSpPr>
          <p:nvPr>
            <p:ph type="dt" sz="half" idx="10"/>
          </p:nvPr>
        </p:nvSpPr>
        <p:spPr/>
        <p:txBody>
          <a:bodyPr/>
          <a:lstStyle>
            <a:lvl1pPr>
              <a:defRPr/>
            </a:lvl1pPr>
          </a:lstStyle>
          <a:p>
            <a:pPr>
              <a:defRPr/>
            </a:pPr>
            <a:fld id="{72D759CD-8F36-3644-9520-1852277770EC}" type="datetimeFigureOut">
              <a:rPr lang="en-US"/>
              <a:pPr>
                <a:defRPr/>
              </a:pPr>
              <a:t>6/7/18</a:t>
            </a:fld>
            <a:endParaRPr lang="en-US" dirty="0"/>
          </a:p>
        </p:txBody>
      </p:sp>
      <p:sp>
        <p:nvSpPr>
          <p:cNvPr id="5" name="Footer Placeholder 4">
            <a:extLst>
              <a:ext uri="{FF2B5EF4-FFF2-40B4-BE49-F238E27FC236}">
                <a16:creationId xmlns:a16="http://schemas.microsoft.com/office/drawing/2014/main" id="{0B3793CB-781B-3841-B36D-4700553B426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25ED682-D94D-3342-B491-497E86DEA1A8}"/>
              </a:ext>
            </a:extLst>
          </p:cNvPr>
          <p:cNvSpPr>
            <a:spLocks noGrp="1"/>
          </p:cNvSpPr>
          <p:nvPr>
            <p:ph type="sldNum" sz="quarter" idx="12"/>
          </p:nvPr>
        </p:nvSpPr>
        <p:spPr/>
        <p:txBody>
          <a:bodyPr/>
          <a:lstStyle>
            <a:lvl1pPr>
              <a:defRPr/>
            </a:lvl1pPr>
          </a:lstStyle>
          <a:p>
            <a:pPr>
              <a:defRPr/>
            </a:pPr>
            <a:fld id="{1F2654C5-96D9-BA4C-853E-40CD4237C5EE}" type="slidenum">
              <a:rPr lang="en-US"/>
              <a:pPr>
                <a:defRPr/>
              </a:pPr>
              <a:t>‹#›</a:t>
            </a:fld>
            <a:endParaRPr lang="en-US"/>
          </a:p>
        </p:txBody>
      </p:sp>
    </p:spTree>
    <p:extLst>
      <p:ext uri="{BB962C8B-B14F-4D97-AF65-F5344CB8AC3E}">
        <p14:creationId xmlns:p14="http://schemas.microsoft.com/office/powerpoint/2010/main" val="25318108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59363" y="334377"/>
            <a:ext cx="2809479" cy="711643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5361" y="334377"/>
            <a:ext cx="8255859" cy="711643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B889E7-0CD0-A045-A473-F260E9613DA9}"/>
              </a:ext>
            </a:extLst>
          </p:cNvPr>
          <p:cNvSpPr>
            <a:spLocks noGrp="1"/>
          </p:cNvSpPr>
          <p:nvPr>
            <p:ph type="dt" sz="half" idx="10"/>
          </p:nvPr>
        </p:nvSpPr>
        <p:spPr/>
        <p:txBody>
          <a:bodyPr/>
          <a:lstStyle>
            <a:lvl1pPr>
              <a:defRPr/>
            </a:lvl1pPr>
          </a:lstStyle>
          <a:p>
            <a:pPr>
              <a:defRPr/>
            </a:pPr>
            <a:fld id="{EDE6CA1D-8EB2-474B-815C-3C9803845493}" type="datetimeFigureOut">
              <a:rPr lang="en-US"/>
              <a:pPr>
                <a:defRPr/>
              </a:pPr>
              <a:t>6/7/18</a:t>
            </a:fld>
            <a:endParaRPr lang="en-US" dirty="0"/>
          </a:p>
        </p:txBody>
      </p:sp>
      <p:sp>
        <p:nvSpPr>
          <p:cNvPr id="5" name="Footer Placeholder 4">
            <a:extLst>
              <a:ext uri="{FF2B5EF4-FFF2-40B4-BE49-F238E27FC236}">
                <a16:creationId xmlns:a16="http://schemas.microsoft.com/office/drawing/2014/main" id="{6DEBFA1F-BDCC-7641-A07F-919BB4E27A8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C798064-5451-984C-BD18-10C074A1EAA0}"/>
              </a:ext>
            </a:extLst>
          </p:cNvPr>
          <p:cNvSpPr>
            <a:spLocks noGrp="1"/>
          </p:cNvSpPr>
          <p:nvPr>
            <p:ph type="sldNum" sz="quarter" idx="12"/>
          </p:nvPr>
        </p:nvSpPr>
        <p:spPr/>
        <p:txBody>
          <a:bodyPr/>
          <a:lstStyle>
            <a:lvl1pPr>
              <a:defRPr/>
            </a:lvl1pPr>
          </a:lstStyle>
          <a:p>
            <a:pPr>
              <a:defRPr/>
            </a:pPr>
            <a:fld id="{5357593D-C186-9043-B85A-DD88FAA4FC14}" type="slidenum">
              <a:rPr lang="en-US"/>
              <a:pPr>
                <a:defRPr/>
              </a:pPr>
              <a:t>‹#›</a:t>
            </a:fld>
            <a:endParaRPr lang="en-US"/>
          </a:p>
        </p:txBody>
      </p:sp>
    </p:spTree>
    <p:extLst>
      <p:ext uri="{BB962C8B-B14F-4D97-AF65-F5344CB8AC3E}">
        <p14:creationId xmlns:p14="http://schemas.microsoft.com/office/powerpoint/2010/main" val="34609354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hart Layout">
  <p:cSld name="Chart Layout">
    <p:spTree>
      <p:nvGrpSpPr>
        <p:cNvPr id="1" name="Shape 60"/>
        <p:cNvGrpSpPr/>
        <p:nvPr/>
      </p:nvGrpSpPr>
      <p:grpSpPr>
        <a:xfrm>
          <a:off x="0" y="0"/>
          <a:ext cx="0" cy="0"/>
          <a:chOff x="0" y="0"/>
          <a:chExt cx="0" cy="0"/>
        </a:xfrm>
      </p:grpSpPr>
      <p:cxnSp>
        <p:nvCxnSpPr>
          <p:cNvPr id="5" name="Shape 63">
            <a:extLst>
              <a:ext uri="{FF2B5EF4-FFF2-40B4-BE49-F238E27FC236}">
                <a16:creationId xmlns:a16="http://schemas.microsoft.com/office/drawing/2014/main" id="{D0414B41-8E1F-7149-A496-F0FF85BDD2BB}"/>
              </a:ext>
            </a:extLst>
          </p:cNvPr>
          <p:cNvCxnSpPr>
            <a:cxnSpLocks noChangeShapeType="1"/>
          </p:cNvCxnSpPr>
          <p:nvPr/>
        </p:nvCxnSpPr>
        <p:spPr bwMode="auto">
          <a:xfrm>
            <a:off x="461963" y="2273300"/>
            <a:ext cx="9680575" cy="0"/>
          </a:xfrm>
          <a:prstGeom prst="straightConnector1">
            <a:avLst/>
          </a:prstGeom>
          <a:noFill/>
          <a:ln w="9525">
            <a:solidFill>
              <a:srgbClr val="7F7F7F"/>
            </a:solidFill>
            <a:prstDash val="dash"/>
            <a:round/>
            <a:headEnd type="none" w="sm" len="sm"/>
            <a:tailEnd type="none" w="sm" len="sm"/>
          </a:ln>
          <a:extLst>
            <a:ext uri="{909E8E84-426E-40DD-AFC4-6F175D3DCCD1}">
              <a14:hiddenFill xmlns:a14="http://schemas.microsoft.com/office/drawing/2010/main">
                <a:noFill/>
              </a14:hiddenFill>
            </a:ext>
          </a:extLst>
        </p:spPr>
      </p:cxnSp>
      <p:cxnSp>
        <p:nvCxnSpPr>
          <p:cNvPr id="6" name="Shape 64">
            <a:extLst>
              <a:ext uri="{FF2B5EF4-FFF2-40B4-BE49-F238E27FC236}">
                <a16:creationId xmlns:a16="http://schemas.microsoft.com/office/drawing/2014/main" id="{44C9A939-F955-3745-BA5A-3CC502393991}"/>
              </a:ext>
            </a:extLst>
          </p:cNvPr>
          <p:cNvCxnSpPr>
            <a:cxnSpLocks noChangeShapeType="1"/>
          </p:cNvCxnSpPr>
          <p:nvPr/>
        </p:nvCxnSpPr>
        <p:spPr bwMode="auto">
          <a:xfrm>
            <a:off x="461963" y="1001713"/>
            <a:ext cx="9680575" cy="0"/>
          </a:xfrm>
          <a:prstGeom prst="straightConnector1">
            <a:avLst/>
          </a:prstGeom>
          <a:noFill/>
          <a:ln w="9525">
            <a:solidFill>
              <a:srgbClr val="7F7F7F"/>
            </a:solidFill>
            <a:prstDash val="dash"/>
            <a:round/>
            <a:headEnd type="none" w="sm" len="sm"/>
            <a:tailEnd type="none" w="sm" len="sm"/>
          </a:ln>
          <a:extLst>
            <a:ext uri="{909E8E84-426E-40DD-AFC4-6F175D3DCCD1}">
              <a14:hiddenFill xmlns:a14="http://schemas.microsoft.com/office/drawing/2010/main">
                <a:noFill/>
              </a14:hiddenFill>
            </a:ext>
          </a:extLst>
        </p:spPr>
      </p:cxnSp>
      <p:sp>
        <p:nvSpPr>
          <p:cNvPr id="61" name="Shape 61"/>
          <p:cNvSpPr>
            <a:spLocks noGrp="1"/>
          </p:cNvSpPr>
          <p:nvPr>
            <p:ph type="chart" idx="2"/>
          </p:nvPr>
        </p:nvSpPr>
        <p:spPr>
          <a:xfrm>
            <a:off x="462351" y="2431475"/>
            <a:ext cx="3991407" cy="4367441"/>
          </a:xfrm>
          <a:prstGeom prst="rect">
            <a:avLst/>
          </a:prstGeom>
          <a:noFill/>
          <a:ln>
            <a:noFill/>
          </a:ln>
        </p:spPr>
        <p:txBody>
          <a:bodyPr spcFirstLastPara="1" lIns="91425" tIns="91425" rIns="91425" bIns="91425" rtlCol="0">
            <a:normAutofit/>
          </a:bodyPr>
          <a:lstStyle>
            <a:lvl1pPr marL="319168" marR="0" lvl="0" indent="-200408" algn="l" rtl="0">
              <a:lnSpc>
                <a:spcPct val="115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526999" marR="0" lvl="1" indent="-96493"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732973" marR="0" lvl="2" indent="-94636"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732973" marR="0" lvl="3" indent="-94636"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732973" marR="0" lvl="4" indent="-94636"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2939316" marR="0" lvl="5" indent="-118760" algn="l" rtl="0">
              <a:lnSpc>
                <a:spcPct val="115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473737" marR="0" lvl="6" indent="-118760" algn="l" rtl="0">
              <a:lnSpc>
                <a:spcPct val="115000"/>
              </a:lnSpc>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008158" marR="0" lvl="7" indent="-118760" algn="l" rtl="0">
              <a:lnSpc>
                <a:spcPct val="115000"/>
              </a:lnSpc>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542579" marR="0" lvl="8" indent="-118760" algn="l" rtl="0">
              <a:lnSpc>
                <a:spcPct val="115000"/>
              </a:lnSpc>
              <a:spcBef>
                <a:spcPts val="1870"/>
              </a:spcBef>
              <a:spcAft>
                <a:spcPts val="187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pPr lvl="0"/>
            <a:endParaRPr noProof="0">
              <a:sym typeface="Arial"/>
            </a:endParaRPr>
          </a:p>
        </p:txBody>
      </p:sp>
      <p:sp>
        <p:nvSpPr>
          <p:cNvPr id="62" name="Shape 62"/>
          <p:cNvSpPr txBox="1">
            <a:spLocks noGrp="1"/>
          </p:cNvSpPr>
          <p:nvPr>
            <p:ph type="body" idx="1"/>
          </p:nvPr>
        </p:nvSpPr>
        <p:spPr>
          <a:xfrm>
            <a:off x="4628668" y="2431475"/>
            <a:ext cx="5522462" cy="4367441"/>
          </a:xfrm>
          <a:prstGeom prst="rect">
            <a:avLst/>
          </a:prstGeom>
          <a:noFill/>
          <a:ln>
            <a:noFill/>
          </a:ln>
        </p:spPr>
        <p:txBody>
          <a:bodyPr spcFirstLastPara="1" lIns="91425" tIns="91425" rIns="91425" bIns="91425"/>
          <a:lstStyle>
            <a:lvl1pPr marL="534421" marR="0" lvl="0" indent="-397847" algn="l" rtl="0">
              <a:lnSpc>
                <a:spcPct val="115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lnSpc>
                <a:spcPct val="115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lnSpc>
                <a:spcPct val="115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lnSpc>
                <a:spcPct val="115000"/>
              </a:lnSpc>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lnSpc>
                <a:spcPct val="115000"/>
              </a:lnSpc>
              <a:spcBef>
                <a:spcPts val="1870"/>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lnSpc>
                <a:spcPct val="115000"/>
              </a:lnSpc>
              <a:spcBef>
                <a:spcPts val="1870"/>
              </a:spcBef>
              <a:spcAft>
                <a:spcPts val="187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title"/>
          </p:nvPr>
        </p:nvSpPr>
        <p:spPr>
          <a:xfrm>
            <a:off x="462351" y="1002116"/>
            <a:ext cx="9679740" cy="1260696"/>
          </a:xfrm>
          <a:prstGeom prst="rect">
            <a:avLst/>
          </a:prstGeom>
          <a:noFill/>
          <a:ln>
            <a:noFill/>
          </a:ln>
        </p:spPr>
        <p:txBody>
          <a:bodyPr spcFirstLastPara="1" lIns="91425" tIns="91425" rIns="91425" bIns="91425"/>
          <a:lstStyle>
            <a:lvl1pPr marL="0" marR="0" lvl="0" indent="0" algn="l" rtl="0">
              <a:lnSpc>
                <a:spcPct val="100000"/>
              </a:lnSpc>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5pPr>
            <a:lvl6pPr marL="534421" marR="0" lvl="5"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6pPr>
            <a:lvl7pPr marL="1068842" marR="0" lvl="6"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7pPr>
            <a:lvl8pPr marL="1603263" marR="0" lvl="7"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8pPr>
            <a:lvl9pPr marL="2137684" marR="0" lvl="8"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9pPr>
          </a:lstStyle>
          <a:p>
            <a:endParaRPr/>
          </a:p>
        </p:txBody>
      </p:sp>
    </p:spTree>
    <p:extLst>
      <p:ext uri="{BB962C8B-B14F-4D97-AF65-F5344CB8AC3E}">
        <p14:creationId xmlns:p14="http://schemas.microsoft.com/office/powerpoint/2010/main" val="5658220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p:cSld name="1_Title and Content">
    <p:spTree>
      <p:nvGrpSpPr>
        <p:cNvPr id="1" name="Shape 28"/>
        <p:cNvGrpSpPr/>
        <p:nvPr/>
      </p:nvGrpSpPr>
      <p:grpSpPr>
        <a:xfrm>
          <a:off x="0" y="0"/>
          <a:ext cx="0" cy="0"/>
          <a:chOff x="0" y="0"/>
          <a:chExt cx="0" cy="0"/>
        </a:xfrm>
      </p:grpSpPr>
      <p:cxnSp>
        <p:nvCxnSpPr>
          <p:cNvPr id="4" name="Shape 29">
            <a:extLst>
              <a:ext uri="{FF2B5EF4-FFF2-40B4-BE49-F238E27FC236}">
                <a16:creationId xmlns:a16="http://schemas.microsoft.com/office/drawing/2014/main" id="{121E88BC-C718-CE4F-80AB-55B382844A7C}"/>
              </a:ext>
            </a:extLst>
          </p:cNvPr>
          <p:cNvCxnSpPr>
            <a:cxnSpLocks noChangeShapeType="1"/>
          </p:cNvCxnSpPr>
          <p:nvPr/>
        </p:nvCxnSpPr>
        <p:spPr bwMode="auto">
          <a:xfrm>
            <a:off x="461963" y="2273300"/>
            <a:ext cx="9680575" cy="0"/>
          </a:xfrm>
          <a:prstGeom prst="straightConnector1">
            <a:avLst/>
          </a:prstGeom>
          <a:noFill/>
          <a:ln w="9525">
            <a:solidFill>
              <a:srgbClr val="7F7F7F"/>
            </a:solidFill>
            <a:prstDash val="dash"/>
            <a:round/>
            <a:headEnd type="none" w="sm" len="sm"/>
            <a:tailEnd type="none" w="sm" len="sm"/>
          </a:ln>
          <a:extLst>
            <a:ext uri="{909E8E84-426E-40DD-AFC4-6F175D3DCCD1}">
              <a14:hiddenFill xmlns:a14="http://schemas.microsoft.com/office/drawing/2010/main">
                <a:noFill/>
              </a14:hiddenFill>
            </a:ext>
          </a:extLst>
        </p:spPr>
      </p:cxnSp>
      <p:cxnSp>
        <p:nvCxnSpPr>
          <p:cNvPr id="5" name="Shape 30">
            <a:extLst>
              <a:ext uri="{FF2B5EF4-FFF2-40B4-BE49-F238E27FC236}">
                <a16:creationId xmlns:a16="http://schemas.microsoft.com/office/drawing/2014/main" id="{05D54264-1C34-FB4D-B447-7436076B8997}"/>
              </a:ext>
            </a:extLst>
          </p:cNvPr>
          <p:cNvCxnSpPr>
            <a:cxnSpLocks noChangeShapeType="1"/>
          </p:cNvCxnSpPr>
          <p:nvPr/>
        </p:nvCxnSpPr>
        <p:spPr bwMode="auto">
          <a:xfrm>
            <a:off x="461963" y="1001713"/>
            <a:ext cx="9680575" cy="0"/>
          </a:xfrm>
          <a:prstGeom prst="straightConnector1">
            <a:avLst/>
          </a:prstGeom>
          <a:noFill/>
          <a:ln w="9525">
            <a:solidFill>
              <a:srgbClr val="7F7F7F"/>
            </a:solidFill>
            <a:prstDash val="dash"/>
            <a:round/>
            <a:headEnd type="none" w="sm" len="sm"/>
            <a:tailEnd type="none" w="sm" len="sm"/>
          </a:ln>
          <a:extLst>
            <a:ext uri="{909E8E84-426E-40DD-AFC4-6F175D3DCCD1}">
              <a14:hiddenFill xmlns:a14="http://schemas.microsoft.com/office/drawing/2010/main">
                <a:noFill/>
              </a14:hiddenFill>
            </a:ext>
          </a:extLst>
        </p:spPr>
      </p:cxnSp>
      <p:sp>
        <p:nvSpPr>
          <p:cNvPr id="31" name="Shape 31"/>
          <p:cNvSpPr txBox="1">
            <a:spLocks noGrp="1"/>
          </p:cNvSpPr>
          <p:nvPr>
            <p:ph type="title"/>
          </p:nvPr>
        </p:nvSpPr>
        <p:spPr>
          <a:xfrm>
            <a:off x="462352" y="1002116"/>
            <a:ext cx="9679762" cy="1260475"/>
          </a:xfrm>
          <a:prstGeom prst="rect">
            <a:avLst/>
          </a:prstGeom>
          <a:noFill/>
          <a:ln>
            <a:noFill/>
          </a:ln>
        </p:spPr>
        <p:txBody>
          <a:bodyPr spcFirstLastPara="1" lIns="91425" tIns="91425" rIns="91425" bIns="91425"/>
          <a:lstStyle>
            <a:lvl1pPr marL="0" marR="0" lvl="0" indent="0" algn="l" rtl="0">
              <a:lnSpc>
                <a:spcPct val="100000"/>
              </a:lnSpc>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1pPr>
            <a:lvl2pPr marL="0" marR="0" lvl="1"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2pPr>
            <a:lvl3pPr marL="0" marR="0" lvl="2"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3pPr>
            <a:lvl4pPr marL="0" marR="0" lvl="3"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4pPr>
            <a:lvl5pPr marL="0" marR="0" lvl="4"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5pPr>
            <a:lvl6pPr marL="534421" marR="0" lvl="5"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6pPr>
            <a:lvl7pPr marL="1068842" marR="0" lvl="6"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7pPr>
            <a:lvl8pPr marL="1603263" marR="0" lvl="7"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8pPr>
            <a:lvl9pPr marL="2137684" marR="0" lvl="8" indent="0" algn="l" rtl="0">
              <a:spcBef>
                <a:spcPts val="0"/>
              </a:spcBef>
              <a:spcAft>
                <a:spcPts val="0"/>
              </a:spcAft>
              <a:buClr>
                <a:schemeClr val="dk1"/>
              </a:buClr>
              <a:buSzPts val="1400"/>
              <a:buFont typeface="Arial"/>
              <a:buNone/>
              <a:defRPr sz="3039" b="1" i="1" u="none" strike="noStrike" cap="none">
                <a:solidFill>
                  <a:schemeClr val="dk1"/>
                </a:solidFill>
                <a:latin typeface="Arial"/>
                <a:ea typeface="Arial"/>
                <a:cs typeface="Arial"/>
                <a:sym typeface="Arial"/>
              </a:defRPr>
            </a:lvl9pPr>
          </a:lstStyle>
          <a:p>
            <a:endParaRPr/>
          </a:p>
        </p:txBody>
      </p:sp>
      <p:sp>
        <p:nvSpPr>
          <p:cNvPr id="32" name="Shape 32"/>
          <p:cNvSpPr txBox="1">
            <a:spLocks noGrp="1"/>
          </p:cNvSpPr>
          <p:nvPr>
            <p:ph type="body" idx="1"/>
          </p:nvPr>
        </p:nvSpPr>
        <p:spPr>
          <a:xfrm>
            <a:off x="2137727" y="2463917"/>
            <a:ext cx="8016479" cy="4621740"/>
          </a:xfrm>
          <a:prstGeom prst="rect">
            <a:avLst/>
          </a:prstGeom>
          <a:noFill/>
          <a:ln>
            <a:noFill/>
          </a:ln>
        </p:spPr>
        <p:txBody>
          <a:bodyPr spcFirstLastPara="1" lIns="91425" tIns="91425" rIns="91425" bIns="91425"/>
          <a:lstStyle>
            <a:lvl1pPr marL="534421" marR="0" lvl="0" indent="-397847" algn="l" rtl="0">
              <a:lnSpc>
                <a:spcPct val="100000"/>
              </a:lnSpc>
              <a:spcBef>
                <a:spcPts val="514"/>
              </a:spcBef>
              <a:spcAft>
                <a:spcPts val="0"/>
              </a:spcAft>
              <a:buClr>
                <a:srgbClr val="CF1C21"/>
              </a:buClr>
              <a:buSzPts val="1760"/>
              <a:buFont typeface="Noto Sans Symbols"/>
              <a:buChar char="▪"/>
              <a:defRPr sz="2572" b="0" i="0" u="none" strike="noStrike" cap="none">
                <a:solidFill>
                  <a:schemeClr val="dk1"/>
                </a:solidFill>
                <a:latin typeface="Arial"/>
                <a:ea typeface="Arial"/>
                <a:cs typeface="Arial"/>
                <a:sym typeface="Arial"/>
              </a:defRPr>
            </a:lvl1pPr>
            <a:lvl2pPr marL="1068842" marR="0" lvl="1"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2pPr>
            <a:lvl3pPr marL="1603263" marR="0" lvl="2"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3pPr>
            <a:lvl4pPr marL="2137684" marR="0" lvl="3"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4pPr>
            <a:lvl5pPr marL="2672105" marR="0" lvl="4" indent="-385971" algn="l" rtl="0">
              <a:lnSpc>
                <a:spcPct val="100000"/>
              </a:lnSpc>
              <a:spcBef>
                <a:spcPts val="468"/>
              </a:spcBef>
              <a:spcAft>
                <a:spcPts val="0"/>
              </a:spcAft>
              <a:buClr>
                <a:srgbClr val="CF1C21"/>
              </a:buClr>
              <a:buSzPts val="1600"/>
              <a:buFont typeface="Noto Sans Symbols"/>
              <a:buChar char="▪"/>
              <a:defRPr sz="2338" b="0" i="0" u="none" strike="noStrike" cap="none">
                <a:solidFill>
                  <a:schemeClr val="dk1"/>
                </a:solidFill>
                <a:latin typeface="Arial"/>
                <a:ea typeface="Arial"/>
                <a:cs typeface="Arial"/>
                <a:sym typeface="Arial"/>
              </a:defRPr>
            </a:lvl5pPr>
            <a:lvl6pPr marL="3206526" marR="0" lvl="5"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6pPr>
            <a:lvl7pPr marL="3740948" marR="0" lvl="6"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7pPr>
            <a:lvl8pPr marL="4275369" marR="0" lvl="7"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8pPr>
            <a:lvl9pPr marL="4809790" marR="0" lvl="8" indent="-415661" algn="l" rtl="0">
              <a:lnSpc>
                <a:spcPct val="100000"/>
              </a:lnSpc>
              <a:spcBef>
                <a:spcPts val="468"/>
              </a:spcBef>
              <a:spcAft>
                <a:spcPts val="0"/>
              </a:spcAft>
              <a:buClr>
                <a:schemeClr val="dk1"/>
              </a:buClr>
              <a:buSzPts val="2000"/>
              <a:buFont typeface="Arial"/>
              <a:buChar char="•"/>
              <a:defRPr sz="2338"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525731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Content with Caption">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8A4959C6-9EE6-A04C-ADC2-E72E755AEDF0}"/>
              </a:ext>
            </a:extLst>
          </p:cNvPr>
          <p:cNvSpPr txBox="1">
            <a:spLocks/>
          </p:cNvSpPr>
          <p:nvPr userDrawn="1"/>
        </p:nvSpPr>
        <p:spPr>
          <a:xfrm>
            <a:off x="5953125" y="3035300"/>
            <a:ext cx="2606675" cy="1309688"/>
          </a:xfrm>
          <a:prstGeom prst="rect">
            <a:avLst/>
          </a:prstGeom>
        </p:spPr>
        <p:txBody>
          <a:bodyPr lIns="104287" tIns="52144" rIns="104287" bIns="52144">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pPr fontAlgn="auto">
              <a:spcAft>
                <a:spcPts val="0"/>
              </a:spcAft>
              <a:defRPr/>
            </a:pPr>
            <a:r>
              <a:rPr lang="en-GB" dirty="0"/>
              <a:t>Information</a:t>
            </a:r>
            <a:endParaRPr lang="en-US" dirty="0"/>
          </a:p>
        </p:txBody>
      </p:sp>
      <p:sp>
        <p:nvSpPr>
          <p:cNvPr id="3" name="Content Placeholder 2"/>
          <p:cNvSpPr>
            <a:spLocks noGrp="1"/>
          </p:cNvSpPr>
          <p:nvPr>
            <p:ph idx="1"/>
          </p:nvPr>
        </p:nvSpPr>
        <p:spPr>
          <a:xfrm>
            <a:off x="1067740" y="2056848"/>
            <a:ext cx="8598115" cy="4124934"/>
          </a:xfrm>
        </p:spPr>
        <p:txBody>
          <a:bodyPr/>
          <a:lstStyle>
            <a:lvl1pPr algn="l">
              <a:defRPr sz="2000" b="0" i="0" baseline="0">
                <a:latin typeface="Arial"/>
                <a:cs typeface="Arial"/>
              </a:defRPr>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pPr lvl="0"/>
            <a:endParaRPr lang="en-GB" dirty="0"/>
          </a:p>
        </p:txBody>
      </p:sp>
      <p:sp>
        <p:nvSpPr>
          <p:cNvPr id="12" name="Text Placeholder 11">
            <a:extLst>
              <a:ext uri="{FF2B5EF4-FFF2-40B4-BE49-F238E27FC236}">
                <a16:creationId xmlns:a16="http://schemas.microsoft.com/office/drawing/2014/main" id="{A776FEEB-17D1-D040-A7BE-4C8B68252F08}"/>
              </a:ext>
            </a:extLst>
          </p:cNvPr>
          <p:cNvSpPr>
            <a:spLocks noGrp="1"/>
          </p:cNvSpPr>
          <p:nvPr>
            <p:ph type="body" sz="quarter" idx="13"/>
          </p:nvPr>
        </p:nvSpPr>
        <p:spPr>
          <a:xfrm>
            <a:off x="1888331" y="1062665"/>
            <a:ext cx="6911975" cy="744538"/>
          </a:xfrm>
        </p:spPr>
        <p:txBody>
          <a:bodyPr/>
          <a:lstStyle>
            <a:lvl1pPr algn="ctr">
              <a:defRPr b="1">
                <a:solidFill>
                  <a:srgbClr val="FF0000"/>
                </a:solidFill>
              </a:defRPr>
            </a:lvl1pPr>
          </a:lstStyle>
          <a:p>
            <a:pPr lvl="0"/>
            <a:r>
              <a:rPr lang="en-US" dirty="0"/>
              <a:t>Edit Master text styles</a:t>
            </a:r>
          </a:p>
        </p:txBody>
      </p:sp>
      <p:sp>
        <p:nvSpPr>
          <p:cNvPr id="5" name="Date Placeholder 4">
            <a:extLst>
              <a:ext uri="{FF2B5EF4-FFF2-40B4-BE49-F238E27FC236}">
                <a16:creationId xmlns:a16="http://schemas.microsoft.com/office/drawing/2014/main" id="{25B5F3FD-D9ED-8B4E-82F9-D69981ACD5B3}"/>
              </a:ext>
            </a:extLst>
          </p:cNvPr>
          <p:cNvSpPr>
            <a:spLocks noGrp="1"/>
          </p:cNvSpPr>
          <p:nvPr>
            <p:ph type="dt" sz="half" idx="14"/>
          </p:nvPr>
        </p:nvSpPr>
        <p:spPr/>
        <p:txBody>
          <a:bodyPr/>
          <a:lstStyle>
            <a:lvl1pPr>
              <a:defRPr/>
            </a:lvl1pPr>
          </a:lstStyle>
          <a:p>
            <a:pPr>
              <a:defRPr/>
            </a:pPr>
            <a:fld id="{AEFE7BFD-176E-E149-97CA-1E4A15A664D1}" type="datetimeFigureOut">
              <a:rPr lang="en-US"/>
              <a:pPr>
                <a:defRPr/>
              </a:pPr>
              <a:t>6/7/18</a:t>
            </a:fld>
            <a:endParaRPr lang="en-US"/>
          </a:p>
        </p:txBody>
      </p:sp>
      <p:sp>
        <p:nvSpPr>
          <p:cNvPr id="6" name="Footer Placeholder 5">
            <a:extLst>
              <a:ext uri="{FF2B5EF4-FFF2-40B4-BE49-F238E27FC236}">
                <a16:creationId xmlns:a16="http://schemas.microsoft.com/office/drawing/2014/main" id="{6C9B6EDE-0CC8-C24B-9BCA-86818C89C307}"/>
              </a:ext>
            </a:extLst>
          </p:cNvPr>
          <p:cNvSpPr>
            <a:spLocks noGrp="1"/>
          </p:cNvSpPr>
          <p:nvPr>
            <p:ph type="ftr" sz="quarter" idx="15"/>
          </p:nvPr>
        </p:nvSpPr>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06C94248-1FE6-CE4F-83D3-A767228F0AFC}"/>
              </a:ext>
            </a:extLst>
          </p:cNvPr>
          <p:cNvSpPr>
            <a:spLocks noGrp="1"/>
          </p:cNvSpPr>
          <p:nvPr>
            <p:ph type="sldNum" sz="quarter" idx="16"/>
          </p:nvPr>
        </p:nvSpPr>
        <p:spPr/>
        <p:txBody>
          <a:bodyPr/>
          <a:lstStyle>
            <a:lvl1pPr>
              <a:defRPr/>
            </a:lvl1pPr>
          </a:lstStyle>
          <a:p>
            <a:pPr>
              <a:defRPr/>
            </a:pPr>
            <a:fld id="{A9FB3209-0E51-A44B-A41F-DE18EE37BF09}" type="slidenum">
              <a:rPr lang="en-US"/>
              <a:pPr>
                <a:defRPr/>
              </a:pPr>
              <a:t>‹#›</a:t>
            </a:fld>
            <a:endParaRPr lang="en-US"/>
          </a:p>
        </p:txBody>
      </p:sp>
    </p:spTree>
    <p:extLst>
      <p:ext uri="{BB962C8B-B14F-4D97-AF65-F5344CB8AC3E}">
        <p14:creationId xmlns:p14="http://schemas.microsoft.com/office/powerpoint/2010/main" val="13597243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Content with Caption">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894DA6EB-A278-F140-AAAD-83C1AF9793F9}"/>
              </a:ext>
            </a:extLst>
          </p:cNvPr>
          <p:cNvSpPr txBox="1">
            <a:spLocks/>
          </p:cNvSpPr>
          <p:nvPr userDrawn="1"/>
        </p:nvSpPr>
        <p:spPr>
          <a:xfrm>
            <a:off x="5953125" y="3035300"/>
            <a:ext cx="2606675" cy="1309688"/>
          </a:xfrm>
          <a:prstGeom prst="rect">
            <a:avLst/>
          </a:prstGeom>
        </p:spPr>
        <p:txBody>
          <a:bodyPr lIns="104287" tIns="52144" rIns="104287" bIns="52144">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pPr fontAlgn="auto">
              <a:spcAft>
                <a:spcPts val="0"/>
              </a:spcAft>
              <a:defRPr/>
            </a:pPr>
            <a:r>
              <a:rPr lang="en-GB" dirty="0"/>
              <a:t>Information</a:t>
            </a:r>
            <a:endParaRPr lang="en-US" dirty="0"/>
          </a:p>
        </p:txBody>
      </p:sp>
      <p:sp>
        <p:nvSpPr>
          <p:cNvPr id="5" name="TextBox 4">
            <a:extLst>
              <a:ext uri="{FF2B5EF4-FFF2-40B4-BE49-F238E27FC236}">
                <a16:creationId xmlns:a16="http://schemas.microsoft.com/office/drawing/2014/main" id="{42FBF2FF-C034-9C4C-BDFD-03BEDC2D21C0}"/>
              </a:ext>
            </a:extLst>
          </p:cNvPr>
          <p:cNvSpPr txBox="1">
            <a:spLocks noChangeArrowheads="1"/>
          </p:cNvSpPr>
          <p:nvPr userDrawn="1"/>
        </p:nvSpPr>
        <p:spPr bwMode="auto">
          <a:xfrm>
            <a:off x="1179513" y="2192338"/>
            <a:ext cx="4922837"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defTabSz="520700" fontAlgn="base">
              <a:spcBef>
                <a:spcPct val="0"/>
              </a:spcBef>
              <a:spcAft>
                <a:spcPct val="0"/>
              </a:spcAft>
              <a:defRPr sz="2100">
                <a:solidFill>
                  <a:schemeClr val="tx1"/>
                </a:solidFill>
                <a:latin typeface="Calibri" panose="020F0502020204030204" pitchFamily="34" charset="0"/>
              </a:defRPr>
            </a:lvl6pPr>
            <a:lvl7pPr marL="2971800" indent="-228600" defTabSz="520700" fontAlgn="base">
              <a:spcBef>
                <a:spcPct val="0"/>
              </a:spcBef>
              <a:spcAft>
                <a:spcPct val="0"/>
              </a:spcAft>
              <a:defRPr sz="2100">
                <a:solidFill>
                  <a:schemeClr val="tx1"/>
                </a:solidFill>
                <a:latin typeface="Calibri" panose="020F0502020204030204" pitchFamily="34" charset="0"/>
              </a:defRPr>
            </a:lvl7pPr>
            <a:lvl8pPr marL="3429000" indent="-228600" defTabSz="520700" fontAlgn="base">
              <a:spcBef>
                <a:spcPct val="0"/>
              </a:spcBef>
              <a:spcAft>
                <a:spcPct val="0"/>
              </a:spcAft>
              <a:defRPr sz="2100">
                <a:solidFill>
                  <a:schemeClr val="tx1"/>
                </a:solidFill>
                <a:latin typeface="Calibri" panose="020F0502020204030204" pitchFamily="34" charset="0"/>
              </a:defRPr>
            </a:lvl8pPr>
            <a:lvl9pPr marL="3886200" indent="-228600" defTabSz="520700" fontAlgn="base">
              <a:spcBef>
                <a:spcPct val="0"/>
              </a:spcBef>
              <a:spcAft>
                <a:spcPct val="0"/>
              </a:spcAft>
              <a:defRPr sz="2100">
                <a:solidFill>
                  <a:schemeClr val="tx1"/>
                </a:solidFill>
                <a:latin typeface="Calibri" panose="020F0502020204030204" pitchFamily="34" charset="0"/>
              </a:defRPr>
            </a:lvl9pPr>
          </a:lstStyle>
          <a:p>
            <a:pPr eaLnBrk="1" hangingPunct="1">
              <a:defRPr/>
            </a:pPr>
            <a:r>
              <a:rPr lang="en-US" altLang="en-US" sz="4400" b="1">
                <a:solidFill>
                  <a:srgbClr val="FF0000"/>
                </a:solidFill>
                <a:latin typeface="Arial" panose="020B0604020202020204" pitchFamily="34" charset="0"/>
                <a:cs typeface="Arial" panose="020B0604020202020204" pitchFamily="34" charset="0"/>
              </a:rPr>
              <a:t>THANK YOU</a:t>
            </a:r>
          </a:p>
        </p:txBody>
      </p:sp>
      <p:sp>
        <p:nvSpPr>
          <p:cNvPr id="3" name="Content Placeholder 2"/>
          <p:cNvSpPr>
            <a:spLocks noGrp="1"/>
          </p:cNvSpPr>
          <p:nvPr>
            <p:ph idx="1"/>
          </p:nvPr>
        </p:nvSpPr>
        <p:spPr>
          <a:xfrm>
            <a:off x="6294045" y="4788077"/>
            <a:ext cx="3371810" cy="1663462"/>
          </a:xfrm>
        </p:spPr>
        <p:txBody>
          <a:bodyPr>
            <a:normAutofit/>
          </a:bodyPr>
          <a:lstStyle>
            <a:lvl1pPr algn="l">
              <a:defRPr lang="en-GB" sz="2400" b="0" i="0" u="none" strike="noStrike" baseline="0" smtClean="0"/>
            </a:lvl1pPr>
            <a:lvl2pPr marL="521436" indent="0">
              <a:buNone/>
              <a:defRPr sz="3200"/>
            </a:lvl2pPr>
            <a:lvl3pPr marL="1042874" indent="0">
              <a:buNone/>
              <a:defRPr sz="2700"/>
            </a:lvl3pPr>
            <a:lvl4pPr marL="1564310" indent="0">
              <a:buNone/>
              <a:defRPr sz="2300"/>
            </a:lvl4pPr>
            <a:lvl5pPr marL="2085747" indent="0">
              <a:buNone/>
              <a:defRPr sz="2300"/>
            </a:lvl5pPr>
            <a:lvl6pPr>
              <a:defRPr sz="2300"/>
            </a:lvl6pPr>
            <a:lvl7pPr>
              <a:defRPr sz="2300"/>
            </a:lvl7pPr>
            <a:lvl8pPr>
              <a:defRPr sz="2300"/>
            </a:lvl8pPr>
            <a:lvl9pPr>
              <a:defRPr sz="2300"/>
            </a:lvl9pPr>
          </a:lstStyle>
          <a:p>
            <a:endParaRPr lang="en-GB" dirty="0"/>
          </a:p>
        </p:txBody>
      </p:sp>
      <p:sp>
        <p:nvSpPr>
          <p:cNvPr id="6" name="Date Placeholder 4">
            <a:extLst>
              <a:ext uri="{FF2B5EF4-FFF2-40B4-BE49-F238E27FC236}">
                <a16:creationId xmlns:a16="http://schemas.microsoft.com/office/drawing/2014/main" id="{DC751E12-2138-9B4A-9376-FAE08D51F699}"/>
              </a:ext>
            </a:extLst>
          </p:cNvPr>
          <p:cNvSpPr>
            <a:spLocks noGrp="1"/>
          </p:cNvSpPr>
          <p:nvPr>
            <p:ph type="dt" sz="half" idx="10"/>
          </p:nvPr>
        </p:nvSpPr>
        <p:spPr/>
        <p:txBody>
          <a:bodyPr/>
          <a:lstStyle>
            <a:lvl1pPr>
              <a:defRPr/>
            </a:lvl1pPr>
          </a:lstStyle>
          <a:p>
            <a:pPr>
              <a:defRPr/>
            </a:pPr>
            <a:fld id="{1AC5AC45-55CD-9C4E-8DBE-BDEF2B7B93EF}" type="datetimeFigureOut">
              <a:rPr lang="en-US"/>
              <a:pPr>
                <a:defRPr/>
              </a:pPr>
              <a:t>6/7/18</a:t>
            </a:fld>
            <a:endParaRPr lang="en-US"/>
          </a:p>
        </p:txBody>
      </p:sp>
      <p:sp>
        <p:nvSpPr>
          <p:cNvPr id="7" name="Footer Placeholder 5">
            <a:extLst>
              <a:ext uri="{FF2B5EF4-FFF2-40B4-BE49-F238E27FC236}">
                <a16:creationId xmlns:a16="http://schemas.microsoft.com/office/drawing/2014/main" id="{8ADAA26D-0D72-1343-A029-A3B4ABDD6E55}"/>
              </a:ext>
            </a:extLst>
          </p:cNvPr>
          <p:cNvSpPr>
            <a:spLocks noGrp="1"/>
          </p:cNvSpPr>
          <p:nvPr>
            <p:ph type="ftr" sz="quarter" idx="11"/>
          </p:nvPr>
        </p:nvSpPr>
        <p:spPr/>
        <p:txBody>
          <a:bodyPr/>
          <a:lstStyle>
            <a:lvl1pPr>
              <a:defRPr/>
            </a:lvl1pPr>
          </a:lstStyle>
          <a:p>
            <a:pPr>
              <a:defRPr/>
            </a:pPr>
            <a:endParaRPr lang="en-US"/>
          </a:p>
        </p:txBody>
      </p:sp>
      <p:sp>
        <p:nvSpPr>
          <p:cNvPr id="8" name="Slide Number Placeholder 6">
            <a:extLst>
              <a:ext uri="{FF2B5EF4-FFF2-40B4-BE49-F238E27FC236}">
                <a16:creationId xmlns:a16="http://schemas.microsoft.com/office/drawing/2014/main" id="{3B5D46FC-A4E7-C042-BD5D-977A36600EDB}"/>
              </a:ext>
            </a:extLst>
          </p:cNvPr>
          <p:cNvSpPr>
            <a:spLocks noGrp="1"/>
          </p:cNvSpPr>
          <p:nvPr>
            <p:ph type="sldNum" sz="quarter" idx="12"/>
          </p:nvPr>
        </p:nvSpPr>
        <p:spPr/>
        <p:txBody>
          <a:bodyPr/>
          <a:lstStyle>
            <a:lvl1pPr>
              <a:defRPr/>
            </a:lvl1pPr>
          </a:lstStyle>
          <a:p>
            <a:pPr>
              <a:defRPr/>
            </a:pPr>
            <a:fld id="{E76C1870-8253-504B-B995-70BBAFCF714D}" type="slidenum">
              <a:rPr lang="en-US"/>
              <a:pPr>
                <a:defRPr/>
              </a:pPr>
              <a:t>‹#›</a:t>
            </a:fld>
            <a:endParaRPr lang="en-US"/>
          </a:p>
        </p:txBody>
      </p:sp>
    </p:spTree>
    <p:extLst>
      <p:ext uri="{BB962C8B-B14F-4D97-AF65-F5344CB8AC3E}">
        <p14:creationId xmlns:p14="http://schemas.microsoft.com/office/powerpoint/2010/main" val="283935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31B2A34C-E053-7049-8717-D3BF87A73231}"/>
              </a:ext>
            </a:extLst>
          </p:cNvPr>
          <p:cNvSpPr>
            <a:spLocks noGrp="1"/>
          </p:cNvSpPr>
          <p:nvPr>
            <p:ph type="dt" sz="half" idx="10"/>
          </p:nvPr>
        </p:nvSpPr>
        <p:spPr/>
        <p:txBody>
          <a:bodyPr/>
          <a:lstStyle>
            <a:lvl1pPr>
              <a:defRPr/>
            </a:lvl1pPr>
          </a:lstStyle>
          <a:p>
            <a:pPr>
              <a:defRPr/>
            </a:pPr>
            <a:fld id="{128256D4-3152-DF44-8D52-C6628CF369E3}" type="datetimeFigureOut">
              <a:rPr lang="en-US"/>
              <a:pPr>
                <a:defRPr/>
              </a:pPr>
              <a:t>6/7/18</a:t>
            </a:fld>
            <a:endParaRPr lang="en-US" dirty="0"/>
          </a:p>
        </p:txBody>
      </p:sp>
      <p:sp>
        <p:nvSpPr>
          <p:cNvPr id="3" name="Footer Placeholder 4">
            <a:extLst>
              <a:ext uri="{FF2B5EF4-FFF2-40B4-BE49-F238E27FC236}">
                <a16:creationId xmlns:a16="http://schemas.microsoft.com/office/drawing/2014/main" id="{752B298A-7EA0-C140-82A2-7DFD528EFA36}"/>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54C0B728-1B9A-4346-874B-62A28B1540BF}"/>
              </a:ext>
            </a:extLst>
          </p:cNvPr>
          <p:cNvSpPr>
            <a:spLocks noGrp="1"/>
          </p:cNvSpPr>
          <p:nvPr>
            <p:ph type="sldNum" sz="quarter" idx="12"/>
          </p:nvPr>
        </p:nvSpPr>
        <p:spPr/>
        <p:txBody>
          <a:bodyPr/>
          <a:lstStyle>
            <a:lvl1pPr>
              <a:defRPr/>
            </a:lvl1pPr>
          </a:lstStyle>
          <a:p>
            <a:pPr>
              <a:defRPr/>
            </a:pPr>
            <a:fld id="{F87B8F8B-AF25-E944-992A-3B8B29AC31B8}" type="slidenum">
              <a:rPr lang="en-US"/>
              <a:pPr>
                <a:defRPr/>
              </a:pPr>
              <a:t>‹#›</a:t>
            </a:fld>
            <a:endParaRPr lang="en-US"/>
          </a:p>
        </p:txBody>
      </p:sp>
    </p:spTree>
    <p:extLst>
      <p:ext uri="{BB962C8B-B14F-4D97-AF65-F5344CB8AC3E}">
        <p14:creationId xmlns:p14="http://schemas.microsoft.com/office/powerpoint/2010/main" val="1308130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83CBE151-FA73-7948-9689-E6F144D49159}"/>
              </a:ext>
            </a:extLst>
          </p:cNvPr>
          <p:cNvSpPr txBox="1">
            <a:spLocks/>
          </p:cNvSpPr>
          <p:nvPr userDrawn="1"/>
        </p:nvSpPr>
        <p:spPr>
          <a:xfrm>
            <a:off x="5953125" y="3035300"/>
            <a:ext cx="2606675" cy="1309688"/>
          </a:xfrm>
          <a:prstGeom prst="rect">
            <a:avLst/>
          </a:prstGeom>
        </p:spPr>
        <p:txBody>
          <a:bodyPr lIns="104287" tIns="52144" rIns="104287" bIns="52144">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pPr fontAlgn="auto">
              <a:spcAft>
                <a:spcPts val="0"/>
              </a:spcAft>
              <a:defRPr/>
            </a:pPr>
            <a:r>
              <a:rPr lang="en-GB" dirty="0"/>
              <a:t>Information</a:t>
            </a:r>
            <a:endParaRPr lang="en-US" dirty="0"/>
          </a:p>
        </p:txBody>
      </p:sp>
      <p:sp>
        <p:nvSpPr>
          <p:cNvPr id="2" name="Title 1"/>
          <p:cNvSpPr>
            <a:spLocks noGrp="1"/>
          </p:cNvSpPr>
          <p:nvPr>
            <p:ph type="ctrTitle"/>
          </p:nvPr>
        </p:nvSpPr>
        <p:spPr>
          <a:xfrm>
            <a:off x="1071393" y="1079003"/>
            <a:ext cx="8583223" cy="651896"/>
          </a:xfrm>
        </p:spPr>
        <p:txBody>
          <a:bodyPr/>
          <a:lstStyle>
            <a:lvl1pPr algn="ctr">
              <a:defRPr lang="en-GB" sz="3200" b="1" i="1" u="none" strike="noStrike" baseline="30000" smtClean="0"/>
            </a:lvl1pPr>
          </a:lstStyle>
          <a:p>
            <a:r>
              <a:rPr lang="en-US"/>
              <a:t>Click to edit Master title style</a:t>
            </a:r>
            <a:endParaRPr lang="en-GB" dirty="0"/>
          </a:p>
        </p:txBody>
      </p:sp>
      <p:sp>
        <p:nvSpPr>
          <p:cNvPr id="3" name="Subtitle 2"/>
          <p:cNvSpPr>
            <a:spLocks noGrp="1"/>
          </p:cNvSpPr>
          <p:nvPr>
            <p:ph type="subTitle" idx="1"/>
          </p:nvPr>
        </p:nvSpPr>
        <p:spPr>
          <a:xfrm>
            <a:off x="2373396" y="3034694"/>
            <a:ext cx="2605621" cy="1157679"/>
          </a:xfrm>
        </p:spPr>
        <p:txBody>
          <a:bodyPr/>
          <a:lstStyle>
            <a:lvl1pPr marL="0" indent="0" algn="ctr">
              <a:buNone/>
              <a:defRPr b="0" cap="none" spc="0">
                <a:ln>
                  <a:noFill/>
                </a:ln>
                <a:solidFill>
                  <a:schemeClr val="bg1"/>
                </a:solidFill>
                <a:effectLst/>
              </a:defRPr>
            </a:lvl1pPr>
            <a:lvl2pPr marL="521437" indent="0" algn="ctr">
              <a:buNone/>
              <a:defRPr>
                <a:solidFill>
                  <a:schemeClr val="tx1">
                    <a:tint val="75000"/>
                  </a:schemeClr>
                </a:solidFill>
              </a:defRPr>
            </a:lvl2pPr>
            <a:lvl3pPr marL="1042873" indent="0" algn="ctr">
              <a:buNone/>
              <a:defRPr>
                <a:solidFill>
                  <a:schemeClr val="tx1">
                    <a:tint val="75000"/>
                  </a:schemeClr>
                </a:solidFill>
              </a:defRPr>
            </a:lvl3pPr>
            <a:lvl4pPr marL="1564310" indent="0" algn="ctr">
              <a:buNone/>
              <a:defRPr>
                <a:solidFill>
                  <a:schemeClr val="tx1">
                    <a:tint val="75000"/>
                  </a:schemeClr>
                </a:solidFill>
              </a:defRPr>
            </a:lvl4pPr>
            <a:lvl5pPr marL="2085746" indent="0" algn="ctr">
              <a:buNone/>
              <a:defRPr>
                <a:solidFill>
                  <a:schemeClr val="tx1">
                    <a:tint val="75000"/>
                  </a:schemeClr>
                </a:solidFill>
              </a:defRPr>
            </a:lvl5pPr>
            <a:lvl6pPr marL="2607183" indent="0" algn="ctr">
              <a:buNone/>
              <a:defRPr>
                <a:solidFill>
                  <a:schemeClr val="tx1">
                    <a:tint val="75000"/>
                  </a:schemeClr>
                </a:solidFill>
              </a:defRPr>
            </a:lvl6pPr>
            <a:lvl7pPr marL="3128620" indent="0" algn="ctr">
              <a:buNone/>
              <a:defRPr>
                <a:solidFill>
                  <a:schemeClr val="tx1">
                    <a:tint val="75000"/>
                  </a:schemeClr>
                </a:solidFill>
              </a:defRPr>
            </a:lvl7pPr>
            <a:lvl8pPr marL="3650056" indent="0" algn="ctr">
              <a:buNone/>
              <a:defRPr>
                <a:solidFill>
                  <a:schemeClr val="tx1">
                    <a:tint val="75000"/>
                  </a:schemeClr>
                </a:solidFill>
              </a:defRPr>
            </a:lvl8pPr>
            <a:lvl9pPr marL="4171493" indent="0" algn="ctr">
              <a:buNone/>
              <a:defRPr>
                <a:solidFill>
                  <a:schemeClr val="tx1">
                    <a:tint val="75000"/>
                  </a:schemeClr>
                </a:solidFill>
              </a:defRPr>
            </a:lvl9pPr>
          </a:lstStyle>
          <a:p>
            <a:r>
              <a:rPr lang="en-US"/>
              <a:t>Click to edit Master subtitle style</a:t>
            </a:r>
            <a:endParaRPr lang="en-US" dirty="0"/>
          </a:p>
        </p:txBody>
      </p:sp>
      <p:sp>
        <p:nvSpPr>
          <p:cNvPr id="5" name="Date Placeholder 3">
            <a:extLst>
              <a:ext uri="{FF2B5EF4-FFF2-40B4-BE49-F238E27FC236}">
                <a16:creationId xmlns:a16="http://schemas.microsoft.com/office/drawing/2014/main" id="{D157B967-EF45-B549-B923-2E730B6CDA39}"/>
              </a:ext>
            </a:extLst>
          </p:cNvPr>
          <p:cNvSpPr>
            <a:spLocks noGrp="1"/>
          </p:cNvSpPr>
          <p:nvPr>
            <p:ph type="dt" sz="half" idx="10"/>
          </p:nvPr>
        </p:nvSpPr>
        <p:spPr/>
        <p:txBody>
          <a:bodyPr/>
          <a:lstStyle>
            <a:lvl1pPr>
              <a:defRPr/>
            </a:lvl1pPr>
          </a:lstStyle>
          <a:p>
            <a:pPr>
              <a:defRPr/>
            </a:pPr>
            <a:fld id="{0B04F4B1-C1E8-604A-84C8-3F385B88D2AE}" type="datetimeFigureOut">
              <a:rPr lang="en-US"/>
              <a:pPr>
                <a:defRPr/>
              </a:pPr>
              <a:t>6/7/18</a:t>
            </a:fld>
            <a:endParaRPr lang="en-US"/>
          </a:p>
        </p:txBody>
      </p:sp>
      <p:sp>
        <p:nvSpPr>
          <p:cNvPr id="6" name="Footer Placeholder 4">
            <a:extLst>
              <a:ext uri="{FF2B5EF4-FFF2-40B4-BE49-F238E27FC236}">
                <a16:creationId xmlns:a16="http://schemas.microsoft.com/office/drawing/2014/main" id="{182986F9-7B62-8348-96EF-B84AB5853D02}"/>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EEC39B1-47A9-BB4A-B326-B5643083FEB6}"/>
              </a:ext>
            </a:extLst>
          </p:cNvPr>
          <p:cNvSpPr>
            <a:spLocks noGrp="1"/>
          </p:cNvSpPr>
          <p:nvPr>
            <p:ph type="sldNum" sz="quarter" idx="12"/>
          </p:nvPr>
        </p:nvSpPr>
        <p:spPr/>
        <p:txBody>
          <a:bodyPr/>
          <a:lstStyle>
            <a:lvl1pPr>
              <a:defRPr/>
            </a:lvl1pPr>
          </a:lstStyle>
          <a:p>
            <a:pPr>
              <a:defRPr/>
            </a:pPr>
            <a:fld id="{242A8CF0-A673-DB49-BBFA-EB9A8792FF87}" type="slidenum">
              <a:rPr lang="en-US"/>
              <a:pPr>
                <a:defRPr/>
              </a:pPr>
              <a:t>‹#›</a:t>
            </a:fld>
            <a:endParaRPr lang="en-US"/>
          </a:p>
        </p:txBody>
      </p:sp>
    </p:spTree>
    <p:extLst>
      <p:ext uri="{BB962C8B-B14F-4D97-AF65-F5344CB8AC3E}">
        <p14:creationId xmlns:p14="http://schemas.microsoft.com/office/powerpoint/2010/main" val="962464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18C09AC6-33CF-5748-9321-970A78C1E94B}"/>
              </a:ext>
            </a:extLst>
          </p:cNvPr>
          <p:cNvSpPr txBox="1">
            <a:spLocks/>
          </p:cNvSpPr>
          <p:nvPr userDrawn="1"/>
        </p:nvSpPr>
        <p:spPr>
          <a:xfrm>
            <a:off x="5953125" y="3035300"/>
            <a:ext cx="2606675" cy="1309688"/>
          </a:xfrm>
          <a:prstGeom prst="rect">
            <a:avLst/>
          </a:prstGeom>
        </p:spPr>
        <p:txBody>
          <a:bodyPr lIns="104287" tIns="52144" rIns="104287" bIns="52144">
            <a:normAutofit/>
          </a:bodyPr>
          <a:lstStyle>
            <a:lvl1pPr marL="0" indent="0" algn="ctr" defTabSz="521437" rtl="0" eaLnBrk="1" latinLnBrk="0" hangingPunct="1">
              <a:spcBef>
                <a:spcPct val="20000"/>
              </a:spcBef>
              <a:buFont typeface="Arial"/>
              <a:buNone/>
              <a:defRPr sz="2400" b="0" kern="1200" cap="none" spc="0">
                <a:ln>
                  <a:noFill/>
                </a:ln>
                <a:solidFill>
                  <a:schemeClr val="bg1"/>
                </a:solidFill>
                <a:effectLst/>
                <a:latin typeface="Arial"/>
                <a:ea typeface="+mn-ea"/>
                <a:cs typeface="Arial"/>
              </a:defRPr>
            </a:lvl1pPr>
            <a:lvl2pPr marL="521437" indent="0" algn="ctr" defTabSz="521437" rtl="0" eaLnBrk="1" latinLnBrk="0" hangingPunct="1">
              <a:spcBef>
                <a:spcPct val="20000"/>
              </a:spcBef>
              <a:buFont typeface="Arial"/>
              <a:buNone/>
              <a:defRPr sz="3200" kern="1200">
                <a:solidFill>
                  <a:schemeClr val="tx1">
                    <a:tint val="75000"/>
                  </a:schemeClr>
                </a:solidFill>
                <a:latin typeface="+mn-lt"/>
                <a:ea typeface="+mn-ea"/>
                <a:cs typeface="+mn-cs"/>
              </a:defRPr>
            </a:lvl2pPr>
            <a:lvl3pPr marL="1042873" indent="0" algn="ctr" defTabSz="521437" rtl="0" eaLnBrk="1" latinLnBrk="0" hangingPunct="1">
              <a:spcBef>
                <a:spcPct val="20000"/>
              </a:spcBef>
              <a:buFont typeface="Arial"/>
              <a:buNone/>
              <a:defRPr sz="2700" kern="1200">
                <a:solidFill>
                  <a:schemeClr val="tx1">
                    <a:tint val="75000"/>
                  </a:schemeClr>
                </a:solidFill>
                <a:latin typeface="+mn-lt"/>
                <a:ea typeface="+mn-ea"/>
                <a:cs typeface="+mn-cs"/>
              </a:defRPr>
            </a:lvl3pPr>
            <a:lvl4pPr marL="156431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4pPr>
            <a:lvl5pPr marL="208574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5pPr>
            <a:lvl6pPr marL="260718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6pPr>
            <a:lvl7pPr marL="3128620"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7pPr>
            <a:lvl8pPr marL="3650056"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8pPr>
            <a:lvl9pPr marL="4171493" indent="0" algn="ctr" defTabSz="521437" rtl="0" eaLnBrk="1" latinLnBrk="0" hangingPunct="1">
              <a:spcBef>
                <a:spcPct val="20000"/>
              </a:spcBef>
              <a:buFont typeface="Arial"/>
              <a:buNone/>
              <a:defRPr sz="2300" kern="1200">
                <a:solidFill>
                  <a:schemeClr val="tx1">
                    <a:tint val="75000"/>
                  </a:schemeClr>
                </a:solidFill>
                <a:latin typeface="+mn-lt"/>
                <a:ea typeface="+mn-ea"/>
                <a:cs typeface="+mn-cs"/>
              </a:defRPr>
            </a:lvl9pPr>
          </a:lstStyle>
          <a:p>
            <a:pPr fontAlgn="auto">
              <a:spcAft>
                <a:spcPts val="0"/>
              </a:spcAft>
              <a:defRPr/>
            </a:pPr>
            <a:r>
              <a:rPr lang="en-GB" dirty="0"/>
              <a:t>Information</a:t>
            </a:r>
            <a:endParaRPr lang="en-US" dirty="0"/>
          </a:p>
        </p:txBody>
      </p:sp>
      <p:sp>
        <p:nvSpPr>
          <p:cNvPr id="2" name="Title 1"/>
          <p:cNvSpPr>
            <a:spLocks noGrp="1"/>
          </p:cNvSpPr>
          <p:nvPr>
            <p:ph type="ctrTitle"/>
          </p:nvPr>
        </p:nvSpPr>
        <p:spPr>
          <a:xfrm>
            <a:off x="1071393" y="1079003"/>
            <a:ext cx="8583223" cy="651896"/>
          </a:xfrm>
        </p:spPr>
        <p:txBody>
          <a:bodyPr/>
          <a:lstStyle>
            <a:lvl1pPr algn="ctr">
              <a:defRPr lang="en-GB" sz="3200" b="1" i="1" u="none" strike="noStrike" baseline="30000" smtClean="0"/>
            </a:lvl1pPr>
          </a:lstStyle>
          <a:p>
            <a:r>
              <a:rPr lang="en-US"/>
              <a:t>Click to edit Master title style</a:t>
            </a:r>
            <a:endParaRPr lang="en-GB" dirty="0"/>
          </a:p>
        </p:txBody>
      </p:sp>
      <p:sp>
        <p:nvSpPr>
          <p:cNvPr id="4" name="Date Placeholder 3">
            <a:extLst>
              <a:ext uri="{FF2B5EF4-FFF2-40B4-BE49-F238E27FC236}">
                <a16:creationId xmlns:a16="http://schemas.microsoft.com/office/drawing/2014/main" id="{5C915F34-BF20-7C48-814A-8AA85DF54784}"/>
              </a:ext>
            </a:extLst>
          </p:cNvPr>
          <p:cNvSpPr>
            <a:spLocks noGrp="1"/>
          </p:cNvSpPr>
          <p:nvPr>
            <p:ph type="dt" sz="half" idx="10"/>
          </p:nvPr>
        </p:nvSpPr>
        <p:spPr/>
        <p:txBody>
          <a:bodyPr/>
          <a:lstStyle>
            <a:lvl1pPr>
              <a:defRPr/>
            </a:lvl1pPr>
          </a:lstStyle>
          <a:p>
            <a:pPr>
              <a:defRPr/>
            </a:pPr>
            <a:fld id="{DA8870E4-1D0D-D14E-A070-04BDCB45BD66}" type="datetimeFigureOut">
              <a:rPr lang="en-US"/>
              <a:pPr>
                <a:defRPr/>
              </a:pPr>
              <a:t>6/7/18</a:t>
            </a:fld>
            <a:endParaRPr lang="en-US"/>
          </a:p>
        </p:txBody>
      </p:sp>
      <p:sp>
        <p:nvSpPr>
          <p:cNvPr id="5" name="Footer Placeholder 4">
            <a:extLst>
              <a:ext uri="{FF2B5EF4-FFF2-40B4-BE49-F238E27FC236}">
                <a16:creationId xmlns:a16="http://schemas.microsoft.com/office/drawing/2014/main" id="{9257D740-4254-BF47-9CC4-C4AB698E5EC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725CD9A-3B9A-8C4C-BBD0-B86748C92E9D}"/>
              </a:ext>
            </a:extLst>
          </p:cNvPr>
          <p:cNvSpPr>
            <a:spLocks noGrp="1"/>
          </p:cNvSpPr>
          <p:nvPr>
            <p:ph type="sldNum" sz="quarter" idx="12"/>
          </p:nvPr>
        </p:nvSpPr>
        <p:spPr/>
        <p:txBody>
          <a:bodyPr/>
          <a:lstStyle>
            <a:lvl1pPr>
              <a:defRPr/>
            </a:lvl1pPr>
          </a:lstStyle>
          <a:p>
            <a:pPr>
              <a:defRPr/>
            </a:pPr>
            <a:fld id="{FCBBC49F-E5A4-7C47-B626-009F4AB9786F}" type="slidenum">
              <a:rPr lang="en-US"/>
              <a:pPr>
                <a:defRPr/>
              </a:pPr>
              <a:t>‹#›</a:t>
            </a:fld>
            <a:endParaRPr lang="en-US"/>
          </a:p>
        </p:txBody>
      </p:sp>
    </p:spTree>
    <p:extLst>
      <p:ext uri="{BB962C8B-B14F-4D97-AF65-F5344CB8AC3E}">
        <p14:creationId xmlns:p14="http://schemas.microsoft.com/office/powerpoint/2010/main" val="38565349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5361" y="1946734"/>
            <a:ext cx="5531741"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35245" y="1946734"/>
            <a:ext cx="5533597" cy="550407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69D085AC-D9FF-374B-97F6-059B6581D82A}"/>
              </a:ext>
            </a:extLst>
          </p:cNvPr>
          <p:cNvSpPr>
            <a:spLocks noGrp="1"/>
          </p:cNvSpPr>
          <p:nvPr>
            <p:ph type="dt" sz="half" idx="10"/>
          </p:nvPr>
        </p:nvSpPr>
        <p:spPr/>
        <p:txBody>
          <a:bodyPr/>
          <a:lstStyle>
            <a:lvl1pPr>
              <a:defRPr/>
            </a:lvl1pPr>
          </a:lstStyle>
          <a:p>
            <a:pPr>
              <a:defRPr/>
            </a:pPr>
            <a:fld id="{6890FC33-6D73-2F40-AD81-C0DF2052F9F5}" type="datetimeFigureOut">
              <a:rPr lang="en-US"/>
              <a:pPr>
                <a:defRPr/>
              </a:pPr>
              <a:t>6/7/18</a:t>
            </a:fld>
            <a:endParaRPr lang="en-US" dirty="0"/>
          </a:p>
        </p:txBody>
      </p:sp>
      <p:sp>
        <p:nvSpPr>
          <p:cNvPr id="6" name="Footer Placeholder 4">
            <a:extLst>
              <a:ext uri="{FF2B5EF4-FFF2-40B4-BE49-F238E27FC236}">
                <a16:creationId xmlns:a16="http://schemas.microsoft.com/office/drawing/2014/main" id="{78C8942E-26A7-CA48-975D-CC6B5284847C}"/>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0F2CE68-A928-894B-86D1-5FB925C7061A}"/>
              </a:ext>
            </a:extLst>
          </p:cNvPr>
          <p:cNvSpPr>
            <a:spLocks noGrp="1"/>
          </p:cNvSpPr>
          <p:nvPr>
            <p:ph type="sldNum" sz="quarter" idx="12"/>
          </p:nvPr>
        </p:nvSpPr>
        <p:spPr/>
        <p:txBody>
          <a:bodyPr/>
          <a:lstStyle>
            <a:lvl1pPr>
              <a:defRPr/>
            </a:lvl1pPr>
          </a:lstStyle>
          <a:p>
            <a:pPr>
              <a:defRPr/>
            </a:pPr>
            <a:fld id="{39C8B7CE-15CC-6841-8B20-3E73DD524BB6}" type="slidenum">
              <a:rPr lang="en-US"/>
              <a:pPr>
                <a:defRPr/>
              </a:pPr>
              <a:t>‹#›</a:t>
            </a:fld>
            <a:endParaRPr lang="en-US"/>
          </a:p>
        </p:txBody>
      </p:sp>
    </p:spTree>
    <p:extLst>
      <p:ext uri="{BB962C8B-B14F-4D97-AF65-F5344CB8AC3E}">
        <p14:creationId xmlns:p14="http://schemas.microsoft.com/office/powerpoint/2010/main" val="35507276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4432" y="302865"/>
            <a:ext cx="9619774" cy="1260475"/>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34432" y="1692889"/>
            <a:ext cx="4722671"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4" name="Content Placeholder 3"/>
          <p:cNvSpPr>
            <a:spLocks noGrp="1"/>
          </p:cNvSpPr>
          <p:nvPr>
            <p:ph sz="half" idx="2"/>
          </p:nvPr>
        </p:nvSpPr>
        <p:spPr>
          <a:xfrm>
            <a:off x="534432" y="2398404"/>
            <a:ext cx="4722671"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429680" y="1692889"/>
            <a:ext cx="4724526" cy="705515"/>
          </a:xfrm>
        </p:spPr>
        <p:txBody>
          <a:bodyPr anchor="b"/>
          <a:lstStyle>
            <a:lvl1pPr marL="0" indent="0">
              <a:buNone/>
              <a:defRPr sz="2700" b="1"/>
            </a:lvl1pPr>
            <a:lvl2pPr marL="521437" indent="0">
              <a:buNone/>
              <a:defRPr sz="2300" b="1"/>
            </a:lvl2pPr>
            <a:lvl3pPr marL="1042873" indent="0">
              <a:buNone/>
              <a:defRPr sz="2100" b="1"/>
            </a:lvl3pPr>
            <a:lvl4pPr marL="1564310" indent="0">
              <a:buNone/>
              <a:defRPr sz="1800" b="1"/>
            </a:lvl4pPr>
            <a:lvl5pPr marL="2085746" indent="0">
              <a:buNone/>
              <a:defRPr sz="1800" b="1"/>
            </a:lvl5pPr>
            <a:lvl6pPr marL="2607183" indent="0">
              <a:buNone/>
              <a:defRPr sz="1800" b="1"/>
            </a:lvl6pPr>
            <a:lvl7pPr marL="3128620" indent="0">
              <a:buNone/>
              <a:defRPr sz="1800" b="1"/>
            </a:lvl7pPr>
            <a:lvl8pPr marL="3650056" indent="0">
              <a:buNone/>
              <a:defRPr sz="1800" b="1"/>
            </a:lvl8pPr>
            <a:lvl9pPr marL="4171493" indent="0">
              <a:buNone/>
              <a:defRPr sz="1800" b="1"/>
            </a:lvl9pPr>
          </a:lstStyle>
          <a:p>
            <a:pPr lvl="0"/>
            <a:r>
              <a:rPr lang="en-US"/>
              <a:t>Edit Master text styles</a:t>
            </a:r>
          </a:p>
        </p:txBody>
      </p:sp>
      <p:sp>
        <p:nvSpPr>
          <p:cNvPr id="6" name="Content Placeholder 5"/>
          <p:cNvSpPr>
            <a:spLocks noGrp="1"/>
          </p:cNvSpPr>
          <p:nvPr>
            <p:ph sz="quarter" idx="4"/>
          </p:nvPr>
        </p:nvSpPr>
        <p:spPr>
          <a:xfrm>
            <a:off x="5429680" y="2398404"/>
            <a:ext cx="4724526"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C30B841D-E256-E543-808B-DD34674A3B5C}"/>
              </a:ext>
            </a:extLst>
          </p:cNvPr>
          <p:cNvSpPr>
            <a:spLocks noGrp="1"/>
          </p:cNvSpPr>
          <p:nvPr>
            <p:ph type="dt" sz="half" idx="10"/>
          </p:nvPr>
        </p:nvSpPr>
        <p:spPr/>
        <p:txBody>
          <a:bodyPr/>
          <a:lstStyle>
            <a:lvl1pPr>
              <a:defRPr/>
            </a:lvl1pPr>
          </a:lstStyle>
          <a:p>
            <a:pPr>
              <a:defRPr/>
            </a:pPr>
            <a:fld id="{A2C4C496-7AC9-EA4D-B3F8-6D47E6361E7C}" type="datetimeFigureOut">
              <a:rPr lang="en-US"/>
              <a:pPr>
                <a:defRPr/>
              </a:pPr>
              <a:t>6/7/18</a:t>
            </a:fld>
            <a:endParaRPr lang="en-US" dirty="0"/>
          </a:p>
        </p:txBody>
      </p:sp>
      <p:sp>
        <p:nvSpPr>
          <p:cNvPr id="8" name="Footer Placeholder 4">
            <a:extLst>
              <a:ext uri="{FF2B5EF4-FFF2-40B4-BE49-F238E27FC236}">
                <a16:creationId xmlns:a16="http://schemas.microsoft.com/office/drawing/2014/main" id="{4E499754-EC6D-2E48-9094-057D3CE34B37}"/>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C4D32FEE-6410-2943-A65F-C47FF3B2D619}"/>
              </a:ext>
            </a:extLst>
          </p:cNvPr>
          <p:cNvSpPr>
            <a:spLocks noGrp="1"/>
          </p:cNvSpPr>
          <p:nvPr>
            <p:ph type="sldNum" sz="quarter" idx="12"/>
          </p:nvPr>
        </p:nvSpPr>
        <p:spPr/>
        <p:txBody>
          <a:bodyPr/>
          <a:lstStyle>
            <a:lvl1pPr>
              <a:defRPr/>
            </a:lvl1pPr>
          </a:lstStyle>
          <a:p>
            <a:pPr>
              <a:defRPr/>
            </a:pPr>
            <a:fld id="{63D9C6DB-0023-1E4B-92A1-8F67988F228A}" type="slidenum">
              <a:rPr lang="en-US"/>
              <a:pPr>
                <a:defRPr/>
              </a:pPr>
              <a:t>‹#›</a:t>
            </a:fld>
            <a:endParaRPr lang="en-US"/>
          </a:p>
        </p:txBody>
      </p:sp>
    </p:spTree>
    <p:extLst>
      <p:ext uri="{BB962C8B-B14F-4D97-AF65-F5344CB8AC3E}">
        <p14:creationId xmlns:p14="http://schemas.microsoft.com/office/powerpoint/2010/main" val="30109901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869F1F0F-E647-754D-BA81-B8B9CF81E994}"/>
              </a:ext>
            </a:extLst>
          </p:cNvPr>
          <p:cNvSpPr>
            <a:spLocks noGrp="1"/>
          </p:cNvSpPr>
          <p:nvPr>
            <p:ph type="dt" sz="half" idx="10"/>
          </p:nvPr>
        </p:nvSpPr>
        <p:spPr/>
        <p:txBody>
          <a:bodyPr/>
          <a:lstStyle>
            <a:lvl1pPr>
              <a:defRPr/>
            </a:lvl1pPr>
          </a:lstStyle>
          <a:p>
            <a:pPr>
              <a:defRPr/>
            </a:pPr>
            <a:fld id="{080611C5-AD57-364E-8366-1679945BD7EC}" type="datetimeFigureOut">
              <a:rPr lang="en-US"/>
              <a:pPr>
                <a:defRPr/>
              </a:pPr>
              <a:t>6/7/18</a:t>
            </a:fld>
            <a:endParaRPr lang="en-US" dirty="0"/>
          </a:p>
        </p:txBody>
      </p:sp>
      <p:sp>
        <p:nvSpPr>
          <p:cNvPr id="4" name="Footer Placeholder 4">
            <a:extLst>
              <a:ext uri="{FF2B5EF4-FFF2-40B4-BE49-F238E27FC236}">
                <a16:creationId xmlns:a16="http://schemas.microsoft.com/office/drawing/2014/main" id="{2CA45350-C945-7B4F-8FAB-5F6FEE3B6D7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F205A1D6-08CB-214E-9FB4-80EE86F10263}"/>
              </a:ext>
            </a:extLst>
          </p:cNvPr>
          <p:cNvSpPr>
            <a:spLocks noGrp="1"/>
          </p:cNvSpPr>
          <p:nvPr>
            <p:ph type="sldNum" sz="quarter" idx="12"/>
          </p:nvPr>
        </p:nvSpPr>
        <p:spPr/>
        <p:txBody>
          <a:bodyPr/>
          <a:lstStyle>
            <a:lvl1pPr>
              <a:defRPr/>
            </a:lvl1pPr>
          </a:lstStyle>
          <a:p>
            <a:pPr>
              <a:defRPr/>
            </a:pPr>
            <a:fld id="{DBA26B52-9708-F24B-AA5F-EA2A50BCE7EC}" type="slidenum">
              <a:rPr lang="en-US"/>
              <a:pPr>
                <a:defRPr/>
              </a:pPr>
              <a:t>‹#›</a:t>
            </a:fld>
            <a:endParaRPr lang="en-US"/>
          </a:p>
        </p:txBody>
      </p:sp>
    </p:spTree>
    <p:extLst>
      <p:ext uri="{BB962C8B-B14F-4D97-AF65-F5344CB8AC3E}">
        <p14:creationId xmlns:p14="http://schemas.microsoft.com/office/powerpoint/2010/main" val="6878763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75C86913-1796-4245-AE68-ABE7A54DA239}"/>
              </a:ext>
            </a:extLst>
          </p:cNvPr>
          <p:cNvSpPr>
            <a:spLocks noGrp="1" noChangeArrowheads="1"/>
          </p:cNvSpPr>
          <p:nvPr>
            <p:ph type="title"/>
          </p:nvPr>
        </p:nvSpPr>
        <p:spPr bwMode="auto">
          <a:xfrm>
            <a:off x="1068388" y="1843088"/>
            <a:ext cx="8631237" cy="1820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4287" tIns="52144" rIns="104287" bIns="52144"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B5F19CFB-50E1-7248-A8BC-12ECD6D45FAB}"/>
              </a:ext>
            </a:extLst>
          </p:cNvPr>
          <p:cNvSpPr>
            <a:spLocks noGrp="1" noChangeArrowheads="1"/>
          </p:cNvSpPr>
          <p:nvPr>
            <p:ph type="body" idx="1"/>
          </p:nvPr>
        </p:nvSpPr>
        <p:spPr bwMode="auto">
          <a:xfrm>
            <a:off x="1068388" y="3989388"/>
            <a:ext cx="8631237" cy="276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4287" tIns="52144" rIns="104287" bIns="52144" numCol="1" anchor="t" anchorCtr="0" compatLnSpc="1">
            <a:prstTxWarp prst="textNoShape">
              <a:avLst/>
            </a:prstTxWarp>
          </a:bodyPr>
          <a:lstStyle/>
          <a:p>
            <a:pPr lvl="0"/>
            <a:r>
              <a:rPr lang="en-GB" altLang="en-US"/>
              <a:t>Click to edit Master text styles</a:t>
            </a:r>
          </a:p>
        </p:txBody>
      </p:sp>
      <p:sp>
        <p:nvSpPr>
          <p:cNvPr id="4" name="Date Placeholder 3">
            <a:extLst>
              <a:ext uri="{FF2B5EF4-FFF2-40B4-BE49-F238E27FC236}">
                <a16:creationId xmlns:a16="http://schemas.microsoft.com/office/drawing/2014/main" id="{5395A287-06D4-1D43-8795-D090227912C4}"/>
              </a:ext>
            </a:extLst>
          </p:cNvPr>
          <p:cNvSpPr>
            <a:spLocks noGrp="1"/>
          </p:cNvSpPr>
          <p:nvPr>
            <p:ph type="dt" sz="half" idx="2"/>
          </p:nvPr>
        </p:nvSpPr>
        <p:spPr>
          <a:xfrm>
            <a:off x="1068388" y="7010400"/>
            <a:ext cx="2582862" cy="401638"/>
          </a:xfrm>
          <a:prstGeom prst="rect">
            <a:avLst/>
          </a:prstGeom>
        </p:spPr>
        <p:txBody>
          <a:bodyPr vert="horz" lIns="104287" tIns="52144" rIns="104287" bIns="52144" rtlCol="0" anchor="ctr"/>
          <a:lstStyle>
            <a:lvl1pPr algn="l" defTabSz="521437" eaLnBrk="1" fontAlgn="auto" hangingPunct="1">
              <a:spcBef>
                <a:spcPts val="0"/>
              </a:spcBef>
              <a:spcAft>
                <a:spcPts val="0"/>
              </a:spcAft>
              <a:defRPr sz="1400">
                <a:solidFill>
                  <a:schemeClr val="tx1">
                    <a:tint val="75000"/>
                  </a:schemeClr>
                </a:solidFill>
                <a:latin typeface="+mn-lt"/>
              </a:defRPr>
            </a:lvl1pPr>
          </a:lstStyle>
          <a:p>
            <a:pPr>
              <a:defRPr/>
            </a:pPr>
            <a:fld id="{B59F80C8-35AA-9546-A3B0-06179C5BEF97}" type="datetimeFigureOut">
              <a:rPr lang="en-US"/>
              <a:pPr>
                <a:defRPr/>
              </a:pPr>
              <a:t>6/7/18</a:t>
            </a:fld>
            <a:endParaRPr lang="en-US" dirty="0"/>
          </a:p>
        </p:txBody>
      </p:sp>
      <p:sp>
        <p:nvSpPr>
          <p:cNvPr id="5" name="Footer Placeholder 4">
            <a:extLst>
              <a:ext uri="{FF2B5EF4-FFF2-40B4-BE49-F238E27FC236}">
                <a16:creationId xmlns:a16="http://schemas.microsoft.com/office/drawing/2014/main" id="{17BE819D-D0C9-584F-B945-6BBEC7A508A3}"/>
              </a:ext>
            </a:extLst>
          </p:cNvPr>
          <p:cNvSpPr>
            <a:spLocks noGrp="1"/>
          </p:cNvSpPr>
          <p:nvPr>
            <p:ph type="ftr" sz="quarter" idx="3"/>
          </p:nvPr>
        </p:nvSpPr>
        <p:spPr>
          <a:xfrm>
            <a:off x="3651250" y="7010400"/>
            <a:ext cx="3386138" cy="401638"/>
          </a:xfrm>
          <a:prstGeom prst="rect">
            <a:avLst/>
          </a:prstGeom>
        </p:spPr>
        <p:txBody>
          <a:bodyPr vert="horz" lIns="104287" tIns="52144" rIns="104287" bIns="52144" rtlCol="0" anchor="ctr"/>
          <a:lstStyle>
            <a:lvl1pPr algn="ctr" defTabSz="521437" eaLnBrk="1" fontAlgn="auto" hangingPunct="1">
              <a:spcBef>
                <a:spcPts val="0"/>
              </a:spcBef>
              <a:spcAft>
                <a:spcPts val="0"/>
              </a:spcAft>
              <a:defRPr sz="1400">
                <a:solidFill>
                  <a:schemeClr val="tx1">
                    <a:tint val="75000"/>
                  </a:schemeClr>
                </a:solidFill>
                <a:latin typeface="+mn-lt"/>
              </a:defRPr>
            </a:lvl1pPr>
          </a:lstStyle>
          <a:p>
            <a:pPr>
              <a:defRPr/>
            </a:pPr>
            <a:endParaRPr lang="en-US"/>
          </a:p>
        </p:txBody>
      </p:sp>
      <p:sp>
        <p:nvSpPr>
          <p:cNvPr id="6" name="Slide Number Placeholder 5">
            <a:extLst>
              <a:ext uri="{FF2B5EF4-FFF2-40B4-BE49-F238E27FC236}">
                <a16:creationId xmlns:a16="http://schemas.microsoft.com/office/drawing/2014/main" id="{BB9BE23E-E25C-9F4D-BC2C-8DB726C03C4D}"/>
              </a:ext>
            </a:extLst>
          </p:cNvPr>
          <p:cNvSpPr>
            <a:spLocks noGrp="1"/>
          </p:cNvSpPr>
          <p:nvPr>
            <p:ph type="sldNum" sz="quarter" idx="4"/>
          </p:nvPr>
        </p:nvSpPr>
        <p:spPr>
          <a:xfrm>
            <a:off x="7659688" y="7010400"/>
            <a:ext cx="2493962" cy="401638"/>
          </a:xfrm>
          <a:prstGeom prst="rect">
            <a:avLst/>
          </a:prstGeom>
        </p:spPr>
        <p:txBody>
          <a:bodyPr vert="horz" lIns="104287" tIns="52144" rIns="104287" bIns="52144" rtlCol="0" anchor="ctr"/>
          <a:lstStyle>
            <a:lvl1pPr algn="r" defTabSz="521437" eaLnBrk="1" fontAlgn="auto" hangingPunct="1">
              <a:spcBef>
                <a:spcPts val="0"/>
              </a:spcBef>
              <a:spcAft>
                <a:spcPts val="0"/>
              </a:spcAft>
              <a:defRPr sz="1400">
                <a:solidFill>
                  <a:schemeClr val="tx1">
                    <a:tint val="75000"/>
                  </a:schemeClr>
                </a:solidFill>
                <a:latin typeface="+mn-lt"/>
              </a:defRPr>
            </a:lvl1pPr>
          </a:lstStyle>
          <a:p>
            <a:pPr>
              <a:defRPr/>
            </a:pPr>
            <a:fld id="{BC494EB2-692E-1343-A800-EC2656210D42}" type="slidenum">
              <a:rPr lang="en-US"/>
              <a:pPr>
                <a:defRPr/>
              </a:pPr>
              <a:t>‹#›</a:t>
            </a:fld>
            <a:endParaRPr lang="en-US"/>
          </a:p>
        </p:txBody>
      </p:sp>
      <p:pic>
        <p:nvPicPr>
          <p:cNvPr id="1031" name="Picture 6" descr="300dpiifrc_logo_fourlanguages-transparent copy.jpg">
            <a:extLst>
              <a:ext uri="{FF2B5EF4-FFF2-40B4-BE49-F238E27FC236}">
                <a16:creationId xmlns:a16="http://schemas.microsoft.com/office/drawing/2014/main" id="{E958E429-D16C-2B45-95D4-AE350FF59AB9}"/>
              </a:ext>
            </a:extLst>
          </p:cNvPr>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1068388" y="6778625"/>
            <a:ext cx="36528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7">
            <a:extLst>
              <a:ext uri="{FF2B5EF4-FFF2-40B4-BE49-F238E27FC236}">
                <a16:creationId xmlns:a16="http://schemas.microsoft.com/office/drawing/2014/main" id="{2F1429A9-81E0-C74F-B7AA-44AFC97F0750}"/>
              </a:ext>
            </a:extLst>
          </p:cNvPr>
          <p:cNvSpPr>
            <a:spLocks noChangeArrowheads="1"/>
          </p:cNvSpPr>
          <p:nvPr userDrawn="1"/>
        </p:nvSpPr>
        <p:spPr bwMode="auto">
          <a:xfrm>
            <a:off x="7316788" y="6856413"/>
            <a:ext cx="2603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100">
                <a:solidFill>
                  <a:schemeClr val="tx1"/>
                </a:solidFill>
                <a:latin typeface="Calibri" panose="020F0502020204030204" pitchFamily="34" charset="0"/>
              </a:defRPr>
            </a:lvl1pPr>
            <a:lvl2pPr marL="742950" indent="-285750">
              <a:defRPr sz="2100">
                <a:solidFill>
                  <a:schemeClr val="tx1"/>
                </a:solidFill>
                <a:latin typeface="Calibri" panose="020F0502020204030204" pitchFamily="34" charset="0"/>
              </a:defRPr>
            </a:lvl2pPr>
            <a:lvl3pPr marL="1143000" indent="-228600">
              <a:defRPr sz="2100">
                <a:solidFill>
                  <a:schemeClr val="tx1"/>
                </a:solidFill>
                <a:latin typeface="Calibri" panose="020F0502020204030204" pitchFamily="34" charset="0"/>
              </a:defRPr>
            </a:lvl3pPr>
            <a:lvl4pPr marL="1600200" indent="-228600">
              <a:defRPr sz="2100">
                <a:solidFill>
                  <a:schemeClr val="tx1"/>
                </a:solidFill>
                <a:latin typeface="Calibri" panose="020F0502020204030204" pitchFamily="34" charset="0"/>
              </a:defRPr>
            </a:lvl4pPr>
            <a:lvl5pPr marL="2057400" indent="-228600">
              <a:defRPr sz="2100">
                <a:solidFill>
                  <a:schemeClr val="tx1"/>
                </a:solidFill>
                <a:latin typeface="Calibri" panose="020F0502020204030204" pitchFamily="34" charset="0"/>
              </a:defRPr>
            </a:lvl5pPr>
            <a:lvl6pPr marL="2514600" indent="-228600" defTabSz="520700" fontAlgn="base">
              <a:spcBef>
                <a:spcPct val="0"/>
              </a:spcBef>
              <a:spcAft>
                <a:spcPct val="0"/>
              </a:spcAft>
              <a:defRPr sz="2100">
                <a:solidFill>
                  <a:schemeClr val="tx1"/>
                </a:solidFill>
                <a:latin typeface="Calibri" panose="020F0502020204030204" pitchFamily="34" charset="0"/>
              </a:defRPr>
            </a:lvl6pPr>
            <a:lvl7pPr marL="2971800" indent="-228600" defTabSz="520700" fontAlgn="base">
              <a:spcBef>
                <a:spcPct val="0"/>
              </a:spcBef>
              <a:spcAft>
                <a:spcPct val="0"/>
              </a:spcAft>
              <a:defRPr sz="2100">
                <a:solidFill>
                  <a:schemeClr val="tx1"/>
                </a:solidFill>
                <a:latin typeface="Calibri" panose="020F0502020204030204" pitchFamily="34" charset="0"/>
              </a:defRPr>
            </a:lvl7pPr>
            <a:lvl8pPr marL="3429000" indent="-228600" defTabSz="520700" fontAlgn="base">
              <a:spcBef>
                <a:spcPct val="0"/>
              </a:spcBef>
              <a:spcAft>
                <a:spcPct val="0"/>
              </a:spcAft>
              <a:defRPr sz="2100">
                <a:solidFill>
                  <a:schemeClr val="tx1"/>
                </a:solidFill>
                <a:latin typeface="Calibri" panose="020F0502020204030204" pitchFamily="34" charset="0"/>
              </a:defRPr>
            </a:lvl8pPr>
            <a:lvl9pPr marL="3886200" indent="-228600" defTabSz="520700" fontAlgn="base">
              <a:spcBef>
                <a:spcPct val="0"/>
              </a:spcBef>
              <a:spcAft>
                <a:spcPct val="0"/>
              </a:spcAft>
              <a:defRPr sz="2100">
                <a:solidFill>
                  <a:schemeClr val="tx1"/>
                </a:solidFill>
                <a:latin typeface="Calibri" panose="020F0502020204030204" pitchFamily="34" charset="0"/>
              </a:defRPr>
            </a:lvl9pPr>
          </a:lstStyle>
          <a:p>
            <a:pPr eaLnBrk="1" hangingPunct="1">
              <a:defRPr/>
            </a:pPr>
            <a:r>
              <a:rPr lang="en-GB" altLang="en-US" sz="1800" baseline="30000" dirty="0">
                <a:solidFill>
                  <a:srgbClr val="595959"/>
                </a:solidFill>
                <a:latin typeface="Arial" panose="020B0604020202020204" pitchFamily="34" charset="0"/>
                <a:cs typeface="Arial" panose="020B0604020202020204" pitchFamily="34" charset="0"/>
              </a:rPr>
              <a:t>DATA PLAYBOOK: SLIDEDECK 10</a:t>
            </a:r>
          </a:p>
        </p:txBody>
      </p:sp>
    </p:spTree>
  </p:cSld>
  <p:clrMap bg1="lt1" tx1="dk1" bg2="lt2" tx2="dk2" accent1="accent1" accent2="accent2" accent3="accent3" accent4="accent4" accent5="accent5" accent6="accent6" hlink="hlink" folHlink="folHlink"/>
  <p:sldLayoutIdLst>
    <p:sldLayoutId id="2147483720" r:id="rId1"/>
    <p:sldLayoutId id="2147483729" r:id="rId2"/>
    <p:sldLayoutId id="2147483730" r:id="rId3"/>
    <p:sldLayoutId id="2147483721" r:id="rId4"/>
    <p:sldLayoutId id="2147483731" r:id="rId5"/>
    <p:sldLayoutId id="2147483732" r:id="rId6"/>
    <p:sldLayoutId id="2147483722" r:id="rId7"/>
    <p:sldLayoutId id="2147483723" r:id="rId8"/>
    <p:sldLayoutId id="2147483724" r:id="rId9"/>
    <p:sldLayoutId id="2147483725" r:id="rId10"/>
    <p:sldLayoutId id="2147483726" r:id="rId11"/>
    <p:sldLayoutId id="2147483727" r:id="rId12"/>
    <p:sldLayoutId id="2147483728" r:id="rId13"/>
    <p:sldLayoutId id="2147483733" r:id="rId14"/>
    <p:sldLayoutId id="2147483734" r:id="rId15"/>
  </p:sldLayoutIdLst>
  <p:txStyles>
    <p:titleStyle>
      <a:lvl1pPr algn="l" defTabSz="520700" rtl="0" eaLnBrk="0" fontAlgn="base" hangingPunct="0">
        <a:spcBef>
          <a:spcPct val="0"/>
        </a:spcBef>
        <a:spcAft>
          <a:spcPct val="0"/>
        </a:spcAft>
        <a:defRPr sz="6000" b="1" kern="1200">
          <a:solidFill>
            <a:srgbClr val="FF0000"/>
          </a:solidFill>
          <a:latin typeface="Arial"/>
          <a:ea typeface="+mj-ea"/>
          <a:cs typeface="Arial"/>
        </a:defRPr>
      </a:lvl1pPr>
      <a:lvl2pPr algn="l" defTabSz="520700" rtl="0" eaLnBrk="0" fontAlgn="base" hangingPunct="0">
        <a:spcBef>
          <a:spcPct val="0"/>
        </a:spcBef>
        <a:spcAft>
          <a:spcPct val="0"/>
        </a:spcAft>
        <a:defRPr sz="6000" b="1">
          <a:solidFill>
            <a:srgbClr val="FF0000"/>
          </a:solidFill>
          <a:latin typeface="Arial" panose="020B0604020202020204" pitchFamily="34" charset="0"/>
          <a:cs typeface="Arial" panose="020B0604020202020204" pitchFamily="34" charset="0"/>
        </a:defRPr>
      </a:lvl2pPr>
      <a:lvl3pPr algn="l" defTabSz="520700" rtl="0" eaLnBrk="0" fontAlgn="base" hangingPunct="0">
        <a:spcBef>
          <a:spcPct val="0"/>
        </a:spcBef>
        <a:spcAft>
          <a:spcPct val="0"/>
        </a:spcAft>
        <a:defRPr sz="6000" b="1">
          <a:solidFill>
            <a:srgbClr val="FF0000"/>
          </a:solidFill>
          <a:latin typeface="Arial" panose="020B0604020202020204" pitchFamily="34" charset="0"/>
          <a:cs typeface="Arial" panose="020B0604020202020204" pitchFamily="34" charset="0"/>
        </a:defRPr>
      </a:lvl3pPr>
      <a:lvl4pPr algn="l" defTabSz="520700" rtl="0" eaLnBrk="0" fontAlgn="base" hangingPunct="0">
        <a:spcBef>
          <a:spcPct val="0"/>
        </a:spcBef>
        <a:spcAft>
          <a:spcPct val="0"/>
        </a:spcAft>
        <a:defRPr sz="6000" b="1">
          <a:solidFill>
            <a:srgbClr val="FF0000"/>
          </a:solidFill>
          <a:latin typeface="Arial" panose="020B0604020202020204" pitchFamily="34" charset="0"/>
          <a:cs typeface="Arial" panose="020B0604020202020204" pitchFamily="34" charset="0"/>
        </a:defRPr>
      </a:lvl4pPr>
      <a:lvl5pPr algn="l" defTabSz="520700" rtl="0" eaLnBrk="0" fontAlgn="base" hangingPunct="0">
        <a:spcBef>
          <a:spcPct val="0"/>
        </a:spcBef>
        <a:spcAft>
          <a:spcPct val="0"/>
        </a:spcAft>
        <a:defRPr sz="6000" b="1">
          <a:solidFill>
            <a:srgbClr val="FF0000"/>
          </a:solidFill>
          <a:latin typeface="Arial" panose="020B0604020202020204" pitchFamily="34" charset="0"/>
          <a:cs typeface="Arial" panose="020B0604020202020204" pitchFamily="34" charset="0"/>
        </a:defRPr>
      </a:lvl5pPr>
      <a:lvl6pPr marL="457200" algn="l" defTabSz="520700" rtl="0" fontAlgn="base">
        <a:spcBef>
          <a:spcPct val="0"/>
        </a:spcBef>
        <a:spcAft>
          <a:spcPct val="0"/>
        </a:spcAft>
        <a:defRPr sz="6000" b="1">
          <a:solidFill>
            <a:srgbClr val="FF0000"/>
          </a:solidFill>
          <a:latin typeface="Arial" panose="020B0604020202020204" pitchFamily="34" charset="0"/>
          <a:cs typeface="Arial" panose="020B0604020202020204" pitchFamily="34" charset="0"/>
        </a:defRPr>
      </a:lvl6pPr>
      <a:lvl7pPr marL="914400" algn="l" defTabSz="520700" rtl="0" fontAlgn="base">
        <a:spcBef>
          <a:spcPct val="0"/>
        </a:spcBef>
        <a:spcAft>
          <a:spcPct val="0"/>
        </a:spcAft>
        <a:defRPr sz="6000" b="1">
          <a:solidFill>
            <a:srgbClr val="FF0000"/>
          </a:solidFill>
          <a:latin typeface="Arial" panose="020B0604020202020204" pitchFamily="34" charset="0"/>
          <a:cs typeface="Arial" panose="020B0604020202020204" pitchFamily="34" charset="0"/>
        </a:defRPr>
      </a:lvl7pPr>
      <a:lvl8pPr marL="1371600" algn="l" defTabSz="520700" rtl="0" fontAlgn="base">
        <a:spcBef>
          <a:spcPct val="0"/>
        </a:spcBef>
        <a:spcAft>
          <a:spcPct val="0"/>
        </a:spcAft>
        <a:defRPr sz="6000" b="1">
          <a:solidFill>
            <a:srgbClr val="FF0000"/>
          </a:solidFill>
          <a:latin typeface="Arial" panose="020B0604020202020204" pitchFamily="34" charset="0"/>
          <a:cs typeface="Arial" panose="020B0604020202020204" pitchFamily="34" charset="0"/>
        </a:defRPr>
      </a:lvl8pPr>
      <a:lvl9pPr marL="1828800" algn="l" defTabSz="520700" rtl="0" fontAlgn="base">
        <a:spcBef>
          <a:spcPct val="0"/>
        </a:spcBef>
        <a:spcAft>
          <a:spcPct val="0"/>
        </a:spcAft>
        <a:defRPr sz="6000" b="1">
          <a:solidFill>
            <a:srgbClr val="FF0000"/>
          </a:solidFill>
          <a:latin typeface="Arial" panose="020B0604020202020204" pitchFamily="34" charset="0"/>
          <a:cs typeface="Arial" panose="020B0604020202020204" pitchFamily="34" charset="0"/>
        </a:defRPr>
      </a:lvl9pPr>
    </p:titleStyle>
    <p:bodyStyle>
      <a:lvl1pPr algn="l" defTabSz="520700" rtl="0" eaLnBrk="0" fontAlgn="base" hangingPunct="0">
        <a:spcBef>
          <a:spcPct val="20000"/>
        </a:spcBef>
        <a:spcAft>
          <a:spcPct val="0"/>
        </a:spcAft>
        <a:buFont typeface="Arial" panose="020B0604020202020204" pitchFamily="34" charset="0"/>
        <a:defRPr sz="2400" kern="1200">
          <a:solidFill>
            <a:schemeClr val="tx1"/>
          </a:solidFill>
          <a:latin typeface="Arial"/>
          <a:ea typeface="+mn-ea"/>
          <a:cs typeface="Arial"/>
        </a:defRPr>
      </a:lvl1pPr>
      <a:lvl2pPr marL="846138" indent="-325438" algn="l" defTabSz="5207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Arial" panose="020B0604020202020204" pitchFamily="34" charset="0"/>
        </a:defRPr>
      </a:lvl2pPr>
      <a:lvl3pPr marL="1303338" indent="-260350" algn="l" defTabSz="520700"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Arial" panose="020B0604020202020204" pitchFamily="34" charset="0"/>
        </a:defRPr>
      </a:lvl3pPr>
      <a:lvl4pPr marL="1824038" indent="-260350" algn="l" defTabSz="520700"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Arial" panose="020B0604020202020204" pitchFamily="34" charset="0"/>
        </a:defRPr>
      </a:lvl4pPr>
      <a:lvl5pPr marL="2346325" indent="-260350" algn="l" defTabSz="520700"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Arial" panose="020B0604020202020204" pitchFamily="34" charset="0"/>
        </a:defRPr>
      </a:lvl5pPr>
      <a:lvl6pPr marL="2867901" indent="-260718" algn="l" defTabSz="521437" rtl="0" eaLnBrk="1" latinLnBrk="0" hangingPunct="1">
        <a:spcBef>
          <a:spcPct val="20000"/>
        </a:spcBef>
        <a:buFont typeface="Arial"/>
        <a:buChar char="•"/>
        <a:defRPr sz="2300" kern="1200">
          <a:solidFill>
            <a:schemeClr val="tx1"/>
          </a:solidFill>
          <a:latin typeface="+mn-lt"/>
          <a:ea typeface="+mn-ea"/>
          <a:cs typeface="+mn-cs"/>
        </a:defRPr>
      </a:lvl6pPr>
      <a:lvl7pPr marL="3389338" indent="-260718" algn="l" defTabSz="521437" rtl="0" eaLnBrk="1" latinLnBrk="0" hangingPunct="1">
        <a:spcBef>
          <a:spcPct val="20000"/>
        </a:spcBef>
        <a:buFont typeface="Arial"/>
        <a:buChar char="•"/>
        <a:defRPr sz="2300" kern="1200">
          <a:solidFill>
            <a:schemeClr val="tx1"/>
          </a:solidFill>
          <a:latin typeface="+mn-lt"/>
          <a:ea typeface="+mn-ea"/>
          <a:cs typeface="+mn-cs"/>
        </a:defRPr>
      </a:lvl7pPr>
      <a:lvl8pPr marL="3910775" indent="-260718" algn="l" defTabSz="521437" rtl="0" eaLnBrk="1" latinLnBrk="0" hangingPunct="1">
        <a:spcBef>
          <a:spcPct val="20000"/>
        </a:spcBef>
        <a:buFont typeface="Arial"/>
        <a:buChar char="•"/>
        <a:defRPr sz="2300" kern="1200">
          <a:solidFill>
            <a:schemeClr val="tx1"/>
          </a:solidFill>
          <a:latin typeface="+mn-lt"/>
          <a:ea typeface="+mn-ea"/>
          <a:cs typeface="+mn-cs"/>
        </a:defRPr>
      </a:lvl8pPr>
      <a:lvl9pPr marL="4432211" indent="-260718" algn="l" defTabSz="521437" rtl="0" eaLnBrk="1" latinLnBrk="0" hangingPunct="1">
        <a:spcBef>
          <a:spcPct val="20000"/>
        </a:spcBef>
        <a:buFont typeface="Arial"/>
        <a:buChar char="•"/>
        <a:defRPr sz="2300" kern="1200">
          <a:solidFill>
            <a:schemeClr val="tx1"/>
          </a:solidFill>
          <a:latin typeface="+mn-lt"/>
          <a:ea typeface="+mn-ea"/>
          <a:cs typeface="+mn-cs"/>
        </a:defRPr>
      </a:lvl9pPr>
    </p:bodyStyle>
    <p:otherStyle>
      <a:defPPr>
        <a:defRPr lang="en-US"/>
      </a:defPPr>
      <a:lvl1pPr marL="0" algn="l" defTabSz="521437" rtl="0" eaLnBrk="1" latinLnBrk="0" hangingPunct="1">
        <a:defRPr sz="2100" kern="1200">
          <a:solidFill>
            <a:schemeClr val="tx1"/>
          </a:solidFill>
          <a:latin typeface="+mn-lt"/>
          <a:ea typeface="+mn-ea"/>
          <a:cs typeface="+mn-cs"/>
        </a:defRPr>
      </a:lvl1pPr>
      <a:lvl2pPr marL="521437" algn="l" defTabSz="521437" rtl="0" eaLnBrk="1" latinLnBrk="0" hangingPunct="1">
        <a:defRPr sz="2100" kern="1200">
          <a:solidFill>
            <a:schemeClr val="tx1"/>
          </a:solidFill>
          <a:latin typeface="+mn-lt"/>
          <a:ea typeface="+mn-ea"/>
          <a:cs typeface="+mn-cs"/>
        </a:defRPr>
      </a:lvl2pPr>
      <a:lvl3pPr marL="1042873" algn="l" defTabSz="521437" rtl="0" eaLnBrk="1" latinLnBrk="0" hangingPunct="1">
        <a:defRPr sz="2100" kern="1200">
          <a:solidFill>
            <a:schemeClr val="tx1"/>
          </a:solidFill>
          <a:latin typeface="+mn-lt"/>
          <a:ea typeface="+mn-ea"/>
          <a:cs typeface="+mn-cs"/>
        </a:defRPr>
      </a:lvl3pPr>
      <a:lvl4pPr marL="1564310" algn="l" defTabSz="521437" rtl="0" eaLnBrk="1" latinLnBrk="0" hangingPunct="1">
        <a:defRPr sz="2100" kern="1200">
          <a:solidFill>
            <a:schemeClr val="tx1"/>
          </a:solidFill>
          <a:latin typeface="+mn-lt"/>
          <a:ea typeface="+mn-ea"/>
          <a:cs typeface="+mn-cs"/>
        </a:defRPr>
      </a:lvl4pPr>
      <a:lvl5pPr marL="2085746" algn="l" defTabSz="521437" rtl="0" eaLnBrk="1" latinLnBrk="0" hangingPunct="1">
        <a:defRPr sz="2100" kern="1200">
          <a:solidFill>
            <a:schemeClr val="tx1"/>
          </a:solidFill>
          <a:latin typeface="+mn-lt"/>
          <a:ea typeface="+mn-ea"/>
          <a:cs typeface="+mn-cs"/>
        </a:defRPr>
      </a:lvl5pPr>
      <a:lvl6pPr marL="2607183" algn="l" defTabSz="521437" rtl="0" eaLnBrk="1" latinLnBrk="0" hangingPunct="1">
        <a:defRPr sz="2100" kern="1200">
          <a:solidFill>
            <a:schemeClr val="tx1"/>
          </a:solidFill>
          <a:latin typeface="+mn-lt"/>
          <a:ea typeface="+mn-ea"/>
          <a:cs typeface="+mn-cs"/>
        </a:defRPr>
      </a:lvl6pPr>
      <a:lvl7pPr marL="3128620" algn="l" defTabSz="521437" rtl="0" eaLnBrk="1" latinLnBrk="0" hangingPunct="1">
        <a:defRPr sz="2100" kern="1200">
          <a:solidFill>
            <a:schemeClr val="tx1"/>
          </a:solidFill>
          <a:latin typeface="+mn-lt"/>
          <a:ea typeface="+mn-ea"/>
          <a:cs typeface="+mn-cs"/>
        </a:defRPr>
      </a:lvl7pPr>
      <a:lvl8pPr marL="3650056" algn="l" defTabSz="521437" rtl="0" eaLnBrk="1" latinLnBrk="0" hangingPunct="1">
        <a:defRPr sz="2100" kern="1200">
          <a:solidFill>
            <a:schemeClr val="tx1"/>
          </a:solidFill>
          <a:latin typeface="+mn-lt"/>
          <a:ea typeface="+mn-ea"/>
          <a:cs typeface="+mn-cs"/>
        </a:defRPr>
      </a:lvl8pPr>
      <a:lvl9pPr marL="4171493" algn="l" defTabSz="521437"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hyperlink" Target="mailto:heather.leson@ifrc.org"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4DEF0-CEE3-BD4A-81BD-4B7DEFCB36CB}"/>
              </a:ext>
            </a:extLst>
          </p:cNvPr>
          <p:cNvSpPr>
            <a:spLocks noGrp="1"/>
          </p:cNvSpPr>
          <p:nvPr>
            <p:ph type="title"/>
          </p:nvPr>
        </p:nvSpPr>
        <p:spPr>
          <a:xfrm>
            <a:off x="844550" y="1574800"/>
            <a:ext cx="9085263" cy="1501775"/>
          </a:xfrm>
        </p:spPr>
        <p:txBody>
          <a:bodyPr rtlCol="0">
            <a:noAutofit/>
          </a:bodyPr>
          <a:lstStyle/>
          <a:p>
            <a:pPr defTabSz="521437" eaLnBrk="1" fontAlgn="auto" hangingPunct="1">
              <a:spcAft>
                <a:spcPts val="0"/>
              </a:spcAft>
              <a:defRPr/>
            </a:pPr>
            <a:r>
              <a:rPr lang="en-US" dirty="0"/>
              <a:t>Developing a Data Protection Framework</a:t>
            </a:r>
          </a:p>
        </p:txBody>
      </p:sp>
      <p:sp>
        <p:nvSpPr>
          <p:cNvPr id="3" name="Text Placeholder 2">
            <a:extLst>
              <a:ext uri="{FF2B5EF4-FFF2-40B4-BE49-F238E27FC236}">
                <a16:creationId xmlns:a16="http://schemas.microsoft.com/office/drawing/2014/main" id="{FA97DADD-181F-574A-A019-1963CCA2C005}"/>
              </a:ext>
            </a:extLst>
          </p:cNvPr>
          <p:cNvSpPr>
            <a:spLocks noGrp="1"/>
          </p:cNvSpPr>
          <p:nvPr>
            <p:ph type="body" idx="1"/>
          </p:nvPr>
        </p:nvSpPr>
        <p:spPr>
          <a:xfrm>
            <a:off x="844550" y="3205163"/>
            <a:ext cx="9085263" cy="1654175"/>
          </a:xfrm>
        </p:spPr>
        <p:txBody>
          <a:bodyPr rtlCol="0">
            <a:normAutofit fontScale="92500" lnSpcReduction="10000"/>
          </a:bodyPr>
          <a:lstStyle/>
          <a:p>
            <a:pPr defTabSz="521437" eaLnBrk="1" fontAlgn="t" hangingPunct="1">
              <a:spcBef>
                <a:spcPts val="0"/>
              </a:spcBef>
              <a:spcAft>
                <a:spcPts val="0"/>
              </a:spcAft>
              <a:buFont typeface="Arial"/>
              <a:buNone/>
              <a:defRPr/>
            </a:pPr>
            <a:endParaRPr lang="en-GB" sz="2400" dirty="0">
              <a:solidFill>
                <a:schemeClr val="dk1"/>
              </a:solidFill>
              <a:ea typeface="Arial"/>
              <a:sym typeface="Arial"/>
            </a:endParaRPr>
          </a:p>
          <a:p>
            <a:pPr defTabSz="521437" eaLnBrk="1" fontAlgn="t" hangingPunct="1">
              <a:spcBef>
                <a:spcPts val="0"/>
              </a:spcBef>
              <a:spcAft>
                <a:spcPts val="0"/>
              </a:spcAft>
              <a:buFont typeface="Arial"/>
              <a:buNone/>
              <a:defRPr/>
            </a:pPr>
            <a:endParaRPr lang="en-GB" sz="2400" dirty="0">
              <a:solidFill>
                <a:schemeClr val="dk1"/>
              </a:solidFill>
              <a:ea typeface="Arial"/>
              <a:sym typeface="Arial"/>
            </a:endParaRPr>
          </a:p>
          <a:p>
            <a:pPr defTabSz="521437" eaLnBrk="1" fontAlgn="t" hangingPunct="1">
              <a:spcBef>
                <a:spcPts val="0"/>
              </a:spcBef>
              <a:spcAft>
                <a:spcPts val="0"/>
              </a:spcAft>
              <a:buFont typeface="Arial"/>
              <a:buNone/>
              <a:defRPr/>
            </a:pPr>
            <a:endParaRPr lang="en-GB" sz="2400" dirty="0">
              <a:solidFill>
                <a:schemeClr val="dk1"/>
              </a:solidFill>
              <a:ea typeface="Arial"/>
              <a:sym typeface="Arial"/>
            </a:endParaRPr>
          </a:p>
          <a:p>
            <a:pPr defTabSz="521437" eaLnBrk="1" fontAlgn="t" hangingPunct="1">
              <a:spcBef>
                <a:spcPts val="0"/>
              </a:spcBef>
              <a:spcAft>
                <a:spcPts val="0"/>
              </a:spcAft>
              <a:buFont typeface="Arial"/>
              <a:buNone/>
              <a:defRPr/>
            </a:pPr>
            <a:r>
              <a:rPr lang="en-GB" sz="2400" dirty="0">
                <a:solidFill>
                  <a:schemeClr val="dk1"/>
                </a:solidFill>
                <a:ea typeface="Arial"/>
                <a:sym typeface="Arial"/>
              </a:rPr>
              <a:t>Heather </a:t>
            </a:r>
            <a:r>
              <a:rPr lang="en-GB" sz="2400" dirty="0" err="1">
                <a:solidFill>
                  <a:schemeClr val="dk1"/>
                </a:solidFill>
                <a:ea typeface="Arial"/>
                <a:sym typeface="Arial"/>
              </a:rPr>
              <a:t>Leson</a:t>
            </a:r>
            <a:r>
              <a:rPr lang="en-GB" sz="2400" dirty="0">
                <a:solidFill>
                  <a:schemeClr val="dk1"/>
                </a:solidFill>
                <a:ea typeface="Arial"/>
                <a:sym typeface="Arial"/>
              </a:rPr>
              <a:t>, Data Literacy Lead</a:t>
            </a:r>
          </a:p>
          <a:p>
            <a:pPr defTabSz="521437" eaLnBrk="1" fontAlgn="t" hangingPunct="1">
              <a:spcBef>
                <a:spcPts val="0"/>
              </a:spcBef>
              <a:spcAft>
                <a:spcPts val="0"/>
              </a:spcAft>
              <a:defRPr/>
            </a:pPr>
            <a:r>
              <a:rPr lang="en-GB" dirty="0">
                <a:solidFill>
                  <a:schemeClr val="tx1"/>
                </a:solidFill>
              </a:rPr>
              <a:t>Amanda McClelland, Public Health Officer</a:t>
            </a:r>
          </a:p>
          <a:p>
            <a:pPr defTabSz="521437" eaLnBrk="1" fontAlgn="t" hangingPunct="1">
              <a:spcBef>
                <a:spcPts val="0"/>
              </a:spcBef>
              <a:spcAft>
                <a:spcPts val="0"/>
              </a:spcAft>
              <a:buFont typeface="Arial"/>
              <a:buNone/>
              <a:defRPr/>
            </a:pPr>
            <a:endParaRPr lang="en-US" dirty="0"/>
          </a:p>
          <a:p>
            <a:pPr defTabSz="521437" eaLnBrk="1" fontAlgn="t" hangingPunct="1">
              <a:spcBef>
                <a:spcPts val="0"/>
              </a:spcBef>
              <a:spcAft>
                <a:spcPts val="0"/>
              </a:spcAft>
              <a:buFont typeface="Arial"/>
              <a:buNone/>
              <a:defRPr/>
            </a:pPr>
            <a:endParaRPr lang="en-US" dirty="0"/>
          </a:p>
          <a:p>
            <a:pPr defTabSz="521437" eaLnBrk="1" fontAlgn="t" hangingPunct="1">
              <a:spcBef>
                <a:spcPts val="0"/>
              </a:spcBef>
              <a:spcAft>
                <a:spcPts val="0"/>
              </a:spcAft>
              <a:buFont typeface="Arial"/>
              <a:buNone/>
              <a:defRPr/>
            </a:pP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 name="Shape 251">
            <a:extLst>
              <a:ext uri="{FF2B5EF4-FFF2-40B4-BE49-F238E27FC236}">
                <a16:creationId xmlns:a16="http://schemas.microsoft.com/office/drawing/2014/main" id="{579FCB40-229A-644E-A86B-F707AACE3A6A}"/>
              </a:ext>
            </a:extLst>
          </p:cNvPr>
          <p:cNvSpPr txBox="1">
            <a:spLocks noGrp="1"/>
          </p:cNvSpPr>
          <p:nvPr>
            <p:ph type="title" idx="4294967295"/>
          </p:nvPr>
        </p:nvSpPr>
        <p:spPr>
          <a:xfrm>
            <a:off x="468630" y="3577908"/>
            <a:ext cx="2868613" cy="1001712"/>
          </a:xfrm>
        </p:spPr>
        <p:txBody>
          <a:bodyPr lIns="106869" tIns="106869" rIns="106869" bIns="106869">
            <a:noAutofit/>
          </a:bodyPr>
          <a:lstStyle/>
          <a:p>
            <a:pPr>
              <a:defRPr/>
            </a:pPr>
            <a:r>
              <a:rPr lang="en" sz="3273" b="0" dirty="0"/>
              <a:t>Why is so much Data sharing needed in epidemics?</a:t>
            </a:r>
            <a:endParaRPr sz="3273" b="0" dirty="0"/>
          </a:p>
        </p:txBody>
      </p:sp>
      <p:pic>
        <p:nvPicPr>
          <p:cNvPr id="41986" name="Shape 252">
            <a:extLst>
              <a:ext uri="{FF2B5EF4-FFF2-40B4-BE49-F238E27FC236}">
                <a16:creationId xmlns:a16="http://schemas.microsoft.com/office/drawing/2014/main" id="{3EC6AC24-219E-DC44-9E1B-3C7AF312E32C}"/>
              </a:ext>
            </a:extLst>
          </p:cNvPr>
          <p:cNvPicPr>
            <a:picLocks noGrp="1" noChangeArrowheads="1"/>
          </p:cNvPicPr>
          <p:nvPr>
            <p:ph type="body" idx="4294967295"/>
          </p:nvPr>
        </p:nvPicPr>
        <p:blipFill>
          <a:blip r:embed="rId3">
            <a:extLst>
              <a:ext uri="{28A0092B-C50C-407E-A947-70E740481C1C}">
                <a14:useLocalDpi xmlns:a14="http://schemas.microsoft.com/office/drawing/2010/main" val="0"/>
              </a:ext>
            </a:extLst>
          </a:blip>
          <a:srcRect/>
          <a:stretch>
            <a:fillRect/>
          </a:stretch>
        </p:blipFill>
        <p:spPr>
          <a:xfrm>
            <a:off x="3843338" y="444500"/>
            <a:ext cx="6845300" cy="6011863"/>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Shape 257">
            <a:extLst>
              <a:ext uri="{FF2B5EF4-FFF2-40B4-BE49-F238E27FC236}">
                <a16:creationId xmlns:a16="http://schemas.microsoft.com/office/drawing/2014/main" id="{4AD7AE29-AE19-6242-B20D-9722F884DC88}"/>
              </a:ext>
            </a:extLst>
          </p:cNvPr>
          <p:cNvSpPr txBox="1">
            <a:spLocks noGrp="1"/>
          </p:cNvSpPr>
          <p:nvPr>
            <p:ph type="title" idx="4294967295"/>
          </p:nvPr>
        </p:nvSpPr>
        <p:spPr>
          <a:xfrm>
            <a:off x="297180" y="1229360"/>
            <a:ext cx="9678988" cy="1001713"/>
          </a:xfrm>
        </p:spPr>
        <p:txBody>
          <a:bodyPr lIns="106869" tIns="106869" rIns="106869" bIns="106869">
            <a:noAutofit/>
          </a:bodyPr>
          <a:lstStyle/>
          <a:p>
            <a:pPr>
              <a:defRPr/>
            </a:pPr>
            <a:r>
              <a:rPr lang="en" sz="4000" b="0" dirty="0"/>
              <a:t>Data collected by NS SDB teams</a:t>
            </a:r>
            <a:endParaRPr sz="4000" b="0" dirty="0"/>
          </a:p>
        </p:txBody>
      </p:sp>
      <p:sp>
        <p:nvSpPr>
          <p:cNvPr id="258" name="Shape 258">
            <a:extLst>
              <a:ext uri="{FF2B5EF4-FFF2-40B4-BE49-F238E27FC236}">
                <a16:creationId xmlns:a16="http://schemas.microsoft.com/office/drawing/2014/main" id="{B08FA3F5-0787-2141-901B-164F896628BD}"/>
              </a:ext>
            </a:extLst>
          </p:cNvPr>
          <p:cNvSpPr txBox="1">
            <a:spLocks noGrp="1"/>
          </p:cNvSpPr>
          <p:nvPr>
            <p:ph type="body" idx="4294967295"/>
          </p:nvPr>
        </p:nvSpPr>
        <p:spPr>
          <a:xfrm>
            <a:off x="1144588" y="2516188"/>
            <a:ext cx="9544050" cy="3675062"/>
          </a:xfrm>
        </p:spPr>
        <p:txBody>
          <a:bodyPr lIns="106869" tIns="106869" rIns="106869" bIns="106869">
            <a:noAutofit/>
          </a:bodyPr>
          <a:lstStyle/>
          <a:p>
            <a:pPr marL="319168" indent="-200408">
              <a:lnSpc>
                <a:spcPct val="80000"/>
              </a:lnSpc>
              <a:spcBef>
                <a:spcPts val="0"/>
              </a:spcBef>
              <a:buSzPts val="1120"/>
              <a:defRPr/>
            </a:pPr>
            <a:r>
              <a:rPr lang="en" sz="1636" b="1" dirty="0">
                <a:solidFill>
                  <a:srgbClr val="C00000"/>
                </a:solidFill>
              </a:rPr>
              <a:t>Information collected </a:t>
            </a:r>
            <a:endParaRPr dirty="0"/>
          </a:p>
          <a:p>
            <a:pPr marL="2384019" lvl="1" indent="-409630">
              <a:lnSpc>
                <a:spcPct val="80000"/>
              </a:lnSpc>
              <a:buSzPts val="1120"/>
              <a:defRPr/>
            </a:pPr>
            <a:r>
              <a:rPr lang="en" sz="1636" dirty="0"/>
              <a:t>Individual burials</a:t>
            </a:r>
            <a:endParaRPr dirty="0"/>
          </a:p>
          <a:p>
            <a:pPr marL="2384019" lvl="1" indent="-409630">
              <a:lnSpc>
                <a:spcPct val="80000"/>
              </a:lnSpc>
              <a:buSzPts val="1120"/>
              <a:defRPr/>
            </a:pPr>
            <a:r>
              <a:rPr lang="en" sz="1636" dirty="0"/>
              <a:t>Demographic data</a:t>
            </a:r>
            <a:endParaRPr dirty="0"/>
          </a:p>
          <a:p>
            <a:pPr marL="2384019" lvl="1" indent="-409630">
              <a:lnSpc>
                <a:spcPct val="80000"/>
              </a:lnSpc>
              <a:buSzPts val="1120"/>
              <a:defRPr/>
            </a:pPr>
            <a:r>
              <a:rPr lang="en" sz="1636" dirty="0"/>
              <a:t>GPS location</a:t>
            </a:r>
            <a:endParaRPr dirty="0"/>
          </a:p>
          <a:p>
            <a:pPr marL="2384019" lvl="1" indent="-409630">
              <a:lnSpc>
                <a:spcPct val="80000"/>
              </a:lnSpc>
              <a:buSzPts val="1120"/>
              <a:defRPr/>
            </a:pPr>
            <a:r>
              <a:rPr lang="en" sz="1636" dirty="0"/>
              <a:t>Contact details for next of Kin</a:t>
            </a:r>
            <a:endParaRPr dirty="0"/>
          </a:p>
          <a:p>
            <a:pPr marL="2384019" lvl="1" indent="-409630">
              <a:lnSpc>
                <a:spcPct val="80000"/>
              </a:lnSpc>
              <a:buSzPts val="1120"/>
              <a:defRPr/>
            </a:pPr>
            <a:r>
              <a:rPr lang="en" sz="1636" dirty="0"/>
              <a:t>Risk exposure -  had the body been moved before the team arrived</a:t>
            </a:r>
            <a:endParaRPr dirty="0"/>
          </a:p>
          <a:p>
            <a:pPr marL="2384019" lvl="1" indent="-409630">
              <a:lnSpc>
                <a:spcPct val="80000"/>
              </a:lnSpc>
              <a:buSzPts val="1120"/>
              <a:defRPr/>
            </a:pPr>
            <a:r>
              <a:rPr lang="en" sz="1636" dirty="0"/>
              <a:t>Basic information on history of illness and risk exposure of deceased</a:t>
            </a:r>
            <a:endParaRPr sz="1636" dirty="0"/>
          </a:p>
          <a:p>
            <a:pPr marL="319168" indent="-200408">
              <a:lnSpc>
                <a:spcPct val="80000"/>
              </a:lnSpc>
              <a:buSzPts val="1120"/>
              <a:defRPr/>
            </a:pPr>
            <a:r>
              <a:rPr lang="en" sz="1403" dirty="0"/>
              <a:t>For bodies without identification a photograph and GPS was captured assist with identification at a later time</a:t>
            </a:r>
            <a:r>
              <a:rPr lang="en" sz="1636" dirty="0"/>
              <a:t>.</a:t>
            </a:r>
            <a:endParaRPr dirty="0"/>
          </a:p>
          <a:p>
            <a:pPr marL="319168" indent="-117275">
              <a:lnSpc>
                <a:spcPct val="80000"/>
              </a:lnSpc>
              <a:buSzPts val="1120"/>
              <a:buFont typeface="Noto Sans Symbols"/>
              <a:buNone/>
              <a:defRPr/>
            </a:pPr>
            <a:endParaRPr sz="1636" dirty="0"/>
          </a:p>
          <a:p>
            <a:pPr marL="319168" indent="-200408">
              <a:lnSpc>
                <a:spcPct val="80000"/>
              </a:lnSpc>
              <a:buSzPts val="1120"/>
              <a:defRPr/>
            </a:pPr>
            <a:r>
              <a:rPr lang="en" sz="1636" b="1" dirty="0">
                <a:solidFill>
                  <a:srgbClr val="C00000"/>
                </a:solidFill>
              </a:rPr>
              <a:t>Operational Indicators </a:t>
            </a:r>
            <a:endParaRPr dirty="0"/>
          </a:p>
          <a:p>
            <a:pPr marL="2384019" lvl="1" indent="-409630">
              <a:lnSpc>
                <a:spcPct val="80000"/>
              </a:lnSpc>
              <a:buSzPts val="1120"/>
              <a:defRPr/>
            </a:pPr>
            <a:r>
              <a:rPr lang="en" sz="1636" dirty="0"/>
              <a:t>Time from alert received to collection</a:t>
            </a:r>
            <a:endParaRPr dirty="0"/>
          </a:p>
          <a:p>
            <a:pPr marL="2384019" lvl="1" indent="-409630">
              <a:lnSpc>
                <a:spcPct val="80000"/>
              </a:lnSpc>
              <a:buSzPts val="1120"/>
              <a:defRPr/>
            </a:pPr>
            <a:r>
              <a:rPr lang="en" sz="1636" dirty="0"/>
              <a:t>Number of teams and composition</a:t>
            </a:r>
            <a:endParaRPr dirty="0"/>
          </a:p>
          <a:p>
            <a:pPr marL="2384019" lvl="1" indent="-409630">
              <a:lnSpc>
                <a:spcPct val="80000"/>
              </a:lnSpc>
              <a:buSzPts val="1120"/>
              <a:defRPr/>
            </a:pPr>
            <a:r>
              <a:rPr lang="en" sz="1636" dirty="0"/>
              <a:t>Amount of personnel protective equipment used every day</a:t>
            </a:r>
            <a:endParaRPr dirty="0"/>
          </a:p>
          <a:p>
            <a:pPr marL="2384019" lvl="1" indent="-409630">
              <a:lnSpc>
                <a:spcPct val="80000"/>
              </a:lnSpc>
              <a:buSzPts val="1120"/>
              <a:defRPr/>
            </a:pPr>
            <a:r>
              <a:rPr lang="en" sz="1636" dirty="0"/>
              <a:t>If religious leader attended burial ceremony</a:t>
            </a:r>
            <a:endParaRPr dirty="0"/>
          </a:p>
          <a:p>
            <a:pPr marL="2384019" lvl="1" indent="-409630">
              <a:lnSpc>
                <a:spcPct val="80000"/>
              </a:lnSpc>
              <a:buSzPts val="1120"/>
              <a:defRPr/>
            </a:pPr>
            <a:r>
              <a:rPr lang="en" sz="1636" dirty="0"/>
              <a:t>Security incidents/ community resistance </a:t>
            </a:r>
            <a:endParaRPr dirty="0"/>
          </a:p>
          <a:p>
            <a:pPr marL="319168" indent="-167749">
              <a:lnSpc>
                <a:spcPct val="80000"/>
              </a:lnSpc>
              <a:buSzPts val="440"/>
              <a:buFont typeface="Noto Sans Symbols"/>
              <a:buNone/>
              <a:defRPr/>
            </a:pPr>
            <a:endParaRPr sz="643"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 name="Shape 263">
            <a:extLst>
              <a:ext uri="{FF2B5EF4-FFF2-40B4-BE49-F238E27FC236}">
                <a16:creationId xmlns:a16="http://schemas.microsoft.com/office/drawing/2014/main" id="{62D23F14-2C1B-C74C-BD14-78CE36FD3AE7}"/>
              </a:ext>
            </a:extLst>
          </p:cNvPr>
          <p:cNvSpPr/>
          <p:nvPr/>
        </p:nvSpPr>
        <p:spPr>
          <a:xfrm>
            <a:off x="592138" y="3062288"/>
            <a:ext cx="1719262" cy="3292475"/>
          </a:xfrm>
          <a:prstGeom prst="rect">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lt1"/>
              </a:solidFill>
              <a:latin typeface="Arial"/>
              <a:ea typeface="Arial"/>
              <a:cs typeface="Arial"/>
              <a:sym typeface="Arial"/>
            </a:endParaRPr>
          </a:p>
        </p:txBody>
      </p:sp>
      <p:sp>
        <p:nvSpPr>
          <p:cNvPr id="264" name="Shape 264">
            <a:extLst>
              <a:ext uri="{FF2B5EF4-FFF2-40B4-BE49-F238E27FC236}">
                <a16:creationId xmlns:a16="http://schemas.microsoft.com/office/drawing/2014/main" id="{43F50768-6D13-884C-A792-10C071C7C4B5}"/>
              </a:ext>
            </a:extLst>
          </p:cNvPr>
          <p:cNvSpPr txBox="1"/>
          <p:nvPr/>
        </p:nvSpPr>
        <p:spPr>
          <a:xfrm>
            <a:off x="1614488" y="1147763"/>
            <a:ext cx="1522412" cy="835025"/>
          </a:xfrm>
          <a:prstGeom prst="rect">
            <a:avLst/>
          </a:prstGeom>
          <a:noFill/>
          <a:ln w="9525" cap="flat" cmpd="sng">
            <a:solidFill>
              <a:schemeClr val="dk1"/>
            </a:solidFill>
            <a:prstDash val="solid"/>
            <a:round/>
            <a:headEnd type="none" w="sm" len="sm"/>
            <a:tailEnd type="none" w="sm" len="sm"/>
          </a:ln>
        </p:spPr>
        <p:txBody>
          <a:bodyPr spcFirstLastPara="1" lIns="80159" tIns="40065" rIns="80159" bIns="40065"/>
          <a:lstStyle/>
          <a:p>
            <a:pPr>
              <a:spcBef>
                <a:spcPts val="0"/>
              </a:spcBef>
              <a:spcAft>
                <a:spcPts val="0"/>
              </a:spcAft>
              <a:buClr>
                <a:srgbClr val="000000"/>
              </a:buClr>
              <a:defRPr/>
            </a:pPr>
            <a:r>
              <a:rPr lang="en" sz="1636">
                <a:solidFill>
                  <a:srgbClr val="000000"/>
                </a:solidFill>
                <a:latin typeface="Arial"/>
                <a:ea typeface="Arial"/>
                <a:cs typeface="Arial"/>
                <a:sym typeface="Arial"/>
              </a:rPr>
              <a:t>Community death detected</a:t>
            </a:r>
            <a:endParaRPr sz="2455"/>
          </a:p>
        </p:txBody>
      </p:sp>
      <p:sp>
        <p:nvSpPr>
          <p:cNvPr id="265" name="Shape 265">
            <a:extLst>
              <a:ext uri="{FF2B5EF4-FFF2-40B4-BE49-F238E27FC236}">
                <a16:creationId xmlns:a16="http://schemas.microsoft.com/office/drawing/2014/main" id="{47DDE9C3-9BC9-F44E-A796-A85AD517732E}"/>
              </a:ext>
            </a:extLst>
          </p:cNvPr>
          <p:cNvSpPr txBox="1"/>
          <p:nvPr/>
        </p:nvSpPr>
        <p:spPr>
          <a:xfrm>
            <a:off x="7085013" y="5208588"/>
            <a:ext cx="1522412" cy="836612"/>
          </a:xfrm>
          <a:prstGeom prst="rect">
            <a:avLst/>
          </a:prstGeom>
          <a:noFill/>
          <a:ln w="9525" cap="flat" cmpd="sng">
            <a:solidFill>
              <a:schemeClr val="dk1"/>
            </a:solidFill>
            <a:prstDash val="solid"/>
            <a:round/>
            <a:headEnd type="none" w="sm" len="sm"/>
            <a:tailEnd type="none" w="sm" len="sm"/>
          </a:ln>
        </p:spPr>
        <p:txBody>
          <a:bodyPr spcFirstLastPara="1" lIns="80159" tIns="40065" rIns="80159" bIns="40065"/>
          <a:lstStyle/>
          <a:p>
            <a:pPr>
              <a:spcBef>
                <a:spcPts val="0"/>
              </a:spcBef>
              <a:spcAft>
                <a:spcPts val="0"/>
              </a:spcAft>
              <a:buClr>
                <a:srgbClr val="000000"/>
              </a:buClr>
              <a:defRPr/>
            </a:pPr>
            <a:r>
              <a:rPr lang="en" sz="1636">
                <a:solidFill>
                  <a:srgbClr val="000000"/>
                </a:solidFill>
                <a:latin typeface="Arial"/>
                <a:ea typeface="Arial"/>
                <a:cs typeface="Arial"/>
                <a:sym typeface="Arial"/>
              </a:rPr>
              <a:t>Survivor support and follow up</a:t>
            </a:r>
            <a:endParaRPr sz="2455"/>
          </a:p>
        </p:txBody>
      </p:sp>
      <p:sp>
        <p:nvSpPr>
          <p:cNvPr id="266" name="Shape 266">
            <a:extLst>
              <a:ext uri="{FF2B5EF4-FFF2-40B4-BE49-F238E27FC236}">
                <a16:creationId xmlns:a16="http://schemas.microsoft.com/office/drawing/2014/main" id="{AEF59D11-9D16-464B-98AF-EEB95D298FBE}"/>
              </a:ext>
            </a:extLst>
          </p:cNvPr>
          <p:cNvSpPr txBox="1"/>
          <p:nvPr/>
        </p:nvSpPr>
        <p:spPr>
          <a:xfrm>
            <a:off x="3532188" y="4330700"/>
            <a:ext cx="1522412" cy="585788"/>
          </a:xfrm>
          <a:prstGeom prst="rect">
            <a:avLst/>
          </a:prstGeom>
          <a:noFill/>
          <a:ln w="9525" cap="flat" cmpd="sng">
            <a:solidFill>
              <a:schemeClr val="dk1"/>
            </a:solidFill>
            <a:prstDash val="solid"/>
            <a:round/>
            <a:headEnd type="none" w="sm" len="sm"/>
            <a:tailEnd type="none" w="sm" len="sm"/>
          </a:ln>
        </p:spPr>
        <p:txBody>
          <a:bodyPr spcFirstLastPara="1" lIns="80159" tIns="40065" rIns="80159" bIns="40065"/>
          <a:lstStyle/>
          <a:p>
            <a:pPr>
              <a:spcBef>
                <a:spcPts val="0"/>
              </a:spcBef>
              <a:spcAft>
                <a:spcPts val="0"/>
              </a:spcAft>
              <a:buClr>
                <a:srgbClr val="000000"/>
              </a:buClr>
              <a:defRPr/>
            </a:pPr>
            <a:r>
              <a:rPr lang="en" sz="1636" dirty="0">
                <a:solidFill>
                  <a:srgbClr val="000000"/>
                </a:solidFill>
                <a:latin typeface="Arial"/>
                <a:ea typeface="Arial"/>
                <a:cs typeface="Arial"/>
                <a:sym typeface="Arial"/>
              </a:rPr>
              <a:t>Quarantine team </a:t>
            </a:r>
            <a:endParaRPr sz="2455" dirty="0"/>
          </a:p>
        </p:txBody>
      </p:sp>
      <p:sp>
        <p:nvSpPr>
          <p:cNvPr id="267" name="Shape 267">
            <a:extLst>
              <a:ext uri="{FF2B5EF4-FFF2-40B4-BE49-F238E27FC236}">
                <a16:creationId xmlns:a16="http://schemas.microsoft.com/office/drawing/2014/main" id="{C500EF6C-6044-1A4F-9A09-844D40128D58}"/>
              </a:ext>
            </a:extLst>
          </p:cNvPr>
          <p:cNvSpPr txBox="1"/>
          <p:nvPr/>
        </p:nvSpPr>
        <p:spPr>
          <a:xfrm>
            <a:off x="7138988" y="3030538"/>
            <a:ext cx="1522412" cy="836612"/>
          </a:xfrm>
          <a:prstGeom prst="rect">
            <a:avLst/>
          </a:prstGeom>
          <a:noFill/>
          <a:ln w="9525" cap="flat" cmpd="sng">
            <a:solidFill>
              <a:schemeClr val="dk1"/>
            </a:solidFill>
            <a:prstDash val="solid"/>
            <a:round/>
            <a:headEnd type="none" w="sm" len="sm"/>
            <a:tailEnd type="none" w="sm" len="sm"/>
          </a:ln>
        </p:spPr>
        <p:txBody>
          <a:bodyPr spcFirstLastPara="1" lIns="80159" tIns="40065" rIns="80159" bIns="40065"/>
          <a:lstStyle/>
          <a:p>
            <a:pPr>
              <a:spcBef>
                <a:spcPts val="0"/>
              </a:spcBef>
              <a:spcAft>
                <a:spcPts val="0"/>
              </a:spcAft>
              <a:buClr>
                <a:srgbClr val="000000"/>
              </a:buClr>
              <a:defRPr/>
            </a:pPr>
            <a:r>
              <a:rPr lang="en" sz="1636">
                <a:solidFill>
                  <a:srgbClr val="000000"/>
                </a:solidFill>
                <a:latin typeface="Arial"/>
                <a:ea typeface="Arial"/>
                <a:cs typeface="Arial"/>
                <a:sym typeface="Arial"/>
              </a:rPr>
              <a:t>Case management team </a:t>
            </a:r>
            <a:endParaRPr sz="2455"/>
          </a:p>
        </p:txBody>
      </p:sp>
      <p:sp>
        <p:nvSpPr>
          <p:cNvPr id="268" name="Shape 268">
            <a:extLst>
              <a:ext uri="{FF2B5EF4-FFF2-40B4-BE49-F238E27FC236}">
                <a16:creationId xmlns:a16="http://schemas.microsoft.com/office/drawing/2014/main" id="{963A3FA7-C8A3-544D-950D-562361EB8166}"/>
              </a:ext>
            </a:extLst>
          </p:cNvPr>
          <p:cNvSpPr txBox="1"/>
          <p:nvPr/>
        </p:nvSpPr>
        <p:spPr>
          <a:xfrm>
            <a:off x="7138988" y="2020888"/>
            <a:ext cx="1522412" cy="585787"/>
          </a:xfrm>
          <a:prstGeom prst="rect">
            <a:avLst/>
          </a:prstGeom>
          <a:noFill/>
          <a:ln w="9525" cap="flat" cmpd="sng">
            <a:solidFill>
              <a:schemeClr val="dk1"/>
            </a:solidFill>
            <a:prstDash val="solid"/>
            <a:round/>
            <a:headEnd type="none" w="sm" len="sm"/>
            <a:tailEnd type="none" w="sm" len="sm"/>
          </a:ln>
        </p:spPr>
        <p:txBody>
          <a:bodyPr spcFirstLastPara="1" lIns="80159" tIns="40065" rIns="80159" bIns="40065"/>
          <a:lstStyle/>
          <a:p>
            <a:pPr>
              <a:spcBef>
                <a:spcPts val="0"/>
              </a:spcBef>
              <a:spcAft>
                <a:spcPts val="0"/>
              </a:spcAft>
              <a:buClr>
                <a:srgbClr val="000000"/>
              </a:buClr>
              <a:defRPr/>
            </a:pPr>
            <a:r>
              <a:rPr lang="en" sz="1636">
                <a:solidFill>
                  <a:srgbClr val="000000"/>
                </a:solidFill>
                <a:latin typeface="Arial"/>
                <a:ea typeface="Arial"/>
                <a:cs typeface="Arial"/>
                <a:sym typeface="Arial"/>
              </a:rPr>
              <a:t>Case investigation</a:t>
            </a:r>
            <a:endParaRPr sz="2455"/>
          </a:p>
        </p:txBody>
      </p:sp>
      <p:sp>
        <p:nvSpPr>
          <p:cNvPr id="269" name="Shape 269">
            <a:extLst>
              <a:ext uri="{FF2B5EF4-FFF2-40B4-BE49-F238E27FC236}">
                <a16:creationId xmlns:a16="http://schemas.microsoft.com/office/drawing/2014/main" id="{7DD8BE74-BB31-E649-ADDB-C0D348E5BF91}"/>
              </a:ext>
            </a:extLst>
          </p:cNvPr>
          <p:cNvSpPr txBox="1"/>
          <p:nvPr/>
        </p:nvSpPr>
        <p:spPr>
          <a:xfrm>
            <a:off x="7138988" y="4121150"/>
            <a:ext cx="1522412" cy="584200"/>
          </a:xfrm>
          <a:prstGeom prst="rect">
            <a:avLst/>
          </a:prstGeom>
          <a:noFill/>
          <a:ln w="9525" cap="flat" cmpd="sng">
            <a:solidFill>
              <a:schemeClr val="dk1"/>
            </a:solidFill>
            <a:prstDash val="solid"/>
            <a:round/>
            <a:headEnd type="none" w="sm" len="sm"/>
            <a:tailEnd type="none" w="sm" len="sm"/>
          </a:ln>
        </p:spPr>
        <p:txBody>
          <a:bodyPr spcFirstLastPara="1" lIns="80159" tIns="40065" rIns="80159" bIns="40065"/>
          <a:lstStyle/>
          <a:p>
            <a:pPr>
              <a:spcBef>
                <a:spcPts val="0"/>
              </a:spcBef>
              <a:spcAft>
                <a:spcPts val="0"/>
              </a:spcAft>
              <a:buClr>
                <a:srgbClr val="000000"/>
              </a:buClr>
              <a:defRPr/>
            </a:pPr>
            <a:r>
              <a:rPr lang="en" sz="1636">
                <a:solidFill>
                  <a:srgbClr val="000000"/>
                </a:solidFill>
                <a:latin typeface="Arial"/>
                <a:ea typeface="Arial"/>
                <a:cs typeface="Arial"/>
                <a:sym typeface="Arial"/>
              </a:rPr>
              <a:t>Ongoing lab for recovery</a:t>
            </a:r>
            <a:endParaRPr sz="2455"/>
          </a:p>
        </p:txBody>
      </p:sp>
      <p:sp>
        <p:nvSpPr>
          <p:cNvPr id="270" name="Shape 270">
            <a:extLst>
              <a:ext uri="{FF2B5EF4-FFF2-40B4-BE49-F238E27FC236}">
                <a16:creationId xmlns:a16="http://schemas.microsoft.com/office/drawing/2014/main" id="{19A9F824-AD40-4B4A-B5C8-DA8DB0BFA726}"/>
              </a:ext>
            </a:extLst>
          </p:cNvPr>
          <p:cNvSpPr txBox="1"/>
          <p:nvPr/>
        </p:nvSpPr>
        <p:spPr>
          <a:xfrm>
            <a:off x="3554413" y="3190875"/>
            <a:ext cx="1522412" cy="836613"/>
          </a:xfrm>
          <a:prstGeom prst="rect">
            <a:avLst/>
          </a:prstGeom>
          <a:noFill/>
          <a:ln w="9525" cap="flat" cmpd="sng">
            <a:solidFill>
              <a:schemeClr val="dk1"/>
            </a:solidFill>
            <a:prstDash val="solid"/>
            <a:round/>
            <a:headEnd type="none" w="sm" len="sm"/>
            <a:tailEnd type="none" w="sm" len="sm"/>
          </a:ln>
        </p:spPr>
        <p:txBody>
          <a:bodyPr spcFirstLastPara="1" lIns="80159" tIns="40065" rIns="80159" bIns="40065"/>
          <a:lstStyle/>
          <a:p>
            <a:pPr>
              <a:spcBef>
                <a:spcPts val="0"/>
              </a:spcBef>
              <a:spcAft>
                <a:spcPts val="0"/>
              </a:spcAft>
              <a:buClr>
                <a:srgbClr val="000000"/>
              </a:buClr>
              <a:defRPr/>
            </a:pPr>
            <a:r>
              <a:rPr lang="en" sz="1636">
                <a:solidFill>
                  <a:srgbClr val="000000"/>
                </a:solidFill>
                <a:latin typeface="Arial"/>
                <a:ea typeface="Arial"/>
                <a:cs typeface="Arial"/>
                <a:sym typeface="Arial"/>
              </a:rPr>
              <a:t>Social mobilisation team </a:t>
            </a:r>
            <a:endParaRPr sz="2455"/>
          </a:p>
        </p:txBody>
      </p:sp>
      <p:sp>
        <p:nvSpPr>
          <p:cNvPr id="271" name="Shape 271">
            <a:extLst>
              <a:ext uri="{FF2B5EF4-FFF2-40B4-BE49-F238E27FC236}">
                <a16:creationId xmlns:a16="http://schemas.microsoft.com/office/drawing/2014/main" id="{0C32AFFC-7B65-F341-98A5-EF3E0E9FB4CE}"/>
              </a:ext>
            </a:extLst>
          </p:cNvPr>
          <p:cNvSpPr txBox="1"/>
          <p:nvPr/>
        </p:nvSpPr>
        <p:spPr>
          <a:xfrm>
            <a:off x="5280025" y="1028700"/>
            <a:ext cx="1522413" cy="584200"/>
          </a:xfrm>
          <a:prstGeom prst="rect">
            <a:avLst/>
          </a:prstGeom>
          <a:noFill/>
          <a:ln w="9525" cap="flat" cmpd="sng">
            <a:solidFill>
              <a:schemeClr val="dk1"/>
            </a:solidFill>
            <a:prstDash val="solid"/>
            <a:round/>
            <a:headEnd type="none" w="sm" len="sm"/>
            <a:tailEnd type="none" w="sm" len="sm"/>
          </a:ln>
        </p:spPr>
        <p:txBody>
          <a:bodyPr spcFirstLastPara="1" lIns="80159" tIns="40065" rIns="80159" bIns="40065"/>
          <a:lstStyle/>
          <a:p>
            <a:pPr>
              <a:spcBef>
                <a:spcPts val="0"/>
              </a:spcBef>
              <a:spcAft>
                <a:spcPts val="0"/>
              </a:spcAft>
              <a:buClr>
                <a:srgbClr val="000000"/>
              </a:buClr>
              <a:defRPr/>
            </a:pPr>
            <a:r>
              <a:rPr lang="en" sz="1636">
                <a:solidFill>
                  <a:srgbClr val="000000"/>
                </a:solidFill>
                <a:latin typeface="Arial"/>
                <a:ea typeface="Arial"/>
                <a:cs typeface="Arial"/>
                <a:sym typeface="Arial"/>
              </a:rPr>
              <a:t>Community case detected </a:t>
            </a:r>
            <a:endParaRPr sz="2455"/>
          </a:p>
        </p:txBody>
      </p:sp>
      <p:sp>
        <p:nvSpPr>
          <p:cNvPr id="272" name="Shape 272">
            <a:extLst>
              <a:ext uri="{FF2B5EF4-FFF2-40B4-BE49-F238E27FC236}">
                <a16:creationId xmlns:a16="http://schemas.microsoft.com/office/drawing/2014/main" id="{C79EFE25-45D6-294E-B88B-B4C5278ED6B5}"/>
              </a:ext>
            </a:extLst>
          </p:cNvPr>
          <p:cNvSpPr txBox="1"/>
          <p:nvPr/>
        </p:nvSpPr>
        <p:spPr>
          <a:xfrm>
            <a:off x="3554413" y="1981200"/>
            <a:ext cx="1522412" cy="333375"/>
          </a:xfrm>
          <a:prstGeom prst="rect">
            <a:avLst/>
          </a:prstGeom>
          <a:noFill/>
          <a:ln w="9525" cap="flat" cmpd="sng">
            <a:solidFill>
              <a:schemeClr val="dk1"/>
            </a:solidFill>
            <a:prstDash val="solid"/>
            <a:round/>
            <a:headEnd type="none" w="sm" len="sm"/>
            <a:tailEnd type="none" w="sm" len="sm"/>
          </a:ln>
        </p:spPr>
        <p:txBody>
          <a:bodyPr spcFirstLastPara="1" lIns="80159" tIns="40065" rIns="80159" bIns="40065"/>
          <a:lstStyle/>
          <a:p>
            <a:pPr>
              <a:spcBef>
                <a:spcPts val="0"/>
              </a:spcBef>
              <a:spcAft>
                <a:spcPts val="0"/>
              </a:spcAft>
              <a:buClr>
                <a:srgbClr val="000000"/>
              </a:buClr>
              <a:defRPr/>
            </a:pPr>
            <a:r>
              <a:rPr lang="en" sz="1636">
                <a:solidFill>
                  <a:srgbClr val="000000"/>
                </a:solidFill>
                <a:latin typeface="Arial"/>
                <a:ea typeface="Arial"/>
                <a:cs typeface="Arial"/>
                <a:sym typeface="Arial"/>
              </a:rPr>
              <a:t>Lab tests</a:t>
            </a:r>
            <a:endParaRPr sz="2455"/>
          </a:p>
        </p:txBody>
      </p:sp>
      <p:sp>
        <p:nvSpPr>
          <p:cNvPr id="273" name="Shape 273">
            <a:extLst>
              <a:ext uri="{FF2B5EF4-FFF2-40B4-BE49-F238E27FC236}">
                <a16:creationId xmlns:a16="http://schemas.microsoft.com/office/drawing/2014/main" id="{C3BE8219-63EC-564B-A86A-9B9B9F1F4D18}"/>
              </a:ext>
            </a:extLst>
          </p:cNvPr>
          <p:cNvSpPr txBox="1"/>
          <p:nvPr/>
        </p:nvSpPr>
        <p:spPr>
          <a:xfrm>
            <a:off x="3532188" y="2595563"/>
            <a:ext cx="1522412" cy="584200"/>
          </a:xfrm>
          <a:prstGeom prst="rect">
            <a:avLst/>
          </a:prstGeom>
          <a:noFill/>
          <a:ln w="9525" cap="flat" cmpd="sng">
            <a:solidFill>
              <a:schemeClr val="dk1"/>
            </a:solidFill>
            <a:prstDash val="solid"/>
            <a:round/>
            <a:headEnd type="none" w="sm" len="sm"/>
            <a:tailEnd type="none" w="sm" len="sm"/>
          </a:ln>
        </p:spPr>
        <p:txBody>
          <a:bodyPr spcFirstLastPara="1" lIns="80159" tIns="40065" rIns="80159" bIns="40065"/>
          <a:lstStyle/>
          <a:p>
            <a:pPr>
              <a:spcBef>
                <a:spcPts val="0"/>
              </a:spcBef>
              <a:spcAft>
                <a:spcPts val="0"/>
              </a:spcAft>
              <a:buClr>
                <a:srgbClr val="000000"/>
              </a:buClr>
              <a:defRPr/>
            </a:pPr>
            <a:r>
              <a:rPr lang="en" sz="1636">
                <a:solidFill>
                  <a:srgbClr val="000000"/>
                </a:solidFill>
                <a:latin typeface="Arial"/>
                <a:ea typeface="Arial"/>
                <a:cs typeface="Arial"/>
                <a:sym typeface="Arial"/>
              </a:rPr>
              <a:t>Contact tracing</a:t>
            </a:r>
            <a:endParaRPr sz="2455"/>
          </a:p>
        </p:txBody>
      </p:sp>
      <p:sp>
        <p:nvSpPr>
          <p:cNvPr id="274" name="Shape 274">
            <a:extLst>
              <a:ext uri="{FF2B5EF4-FFF2-40B4-BE49-F238E27FC236}">
                <a16:creationId xmlns:a16="http://schemas.microsoft.com/office/drawing/2014/main" id="{8624B71D-DC83-E248-933B-A683FD756884}"/>
              </a:ext>
            </a:extLst>
          </p:cNvPr>
          <p:cNvSpPr/>
          <p:nvPr/>
        </p:nvSpPr>
        <p:spPr>
          <a:xfrm rot="1766229">
            <a:off x="3263900" y="1595438"/>
            <a:ext cx="268288" cy="385762"/>
          </a:xfrm>
          <a:prstGeom prst="rightArrow">
            <a:avLst>
              <a:gd name="adj1" fmla="val 50000"/>
              <a:gd name="adj2" fmla="val 50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lt1"/>
              </a:solidFill>
              <a:latin typeface="Arial"/>
              <a:ea typeface="Arial"/>
              <a:cs typeface="Arial"/>
              <a:sym typeface="Arial"/>
            </a:endParaRPr>
          </a:p>
        </p:txBody>
      </p:sp>
      <p:sp>
        <p:nvSpPr>
          <p:cNvPr id="275" name="Shape 275">
            <a:extLst>
              <a:ext uri="{FF2B5EF4-FFF2-40B4-BE49-F238E27FC236}">
                <a16:creationId xmlns:a16="http://schemas.microsoft.com/office/drawing/2014/main" id="{0C898AE5-29DB-7846-8366-BEA92214E750}"/>
              </a:ext>
            </a:extLst>
          </p:cNvPr>
          <p:cNvSpPr/>
          <p:nvPr/>
        </p:nvSpPr>
        <p:spPr>
          <a:xfrm rot="1930775">
            <a:off x="5054600" y="1708150"/>
            <a:ext cx="428625" cy="209550"/>
          </a:xfrm>
          <a:prstGeom prst="downArrow">
            <a:avLst>
              <a:gd name="adj1" fmla="val 50000"/>
              <a:gd name="adj2" fmla="val 50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lt1"/>
              </a:solidFill>
              <a:latin typeface="Arial"/>
              <a:ea typeface="Arial"/>
              <a:cs typeface="Arial"/>
              <a:sym typeface="Arial"/>
            </a:endParaRPr>
          </a:p>
        </p:txBody>
      </p:sp>
      <p:sp>
        <p:nvSpPr>
          <p:cNvPr id="276" name="Shape 276">
            <a:extLst>
              <a:ext uri="{FF2B5EF4-FFF2-40B4-BE49-F238E27FC236}">
                <a16:creationId xmlns:a16="http://schemas.microsoft.com/office/drawing/2014/main" id="{6F2B4D37-67B1-CB4F-B32B-4DF40E867E9F}"/>
              </a:ext>
            </a:extLst>
          </p:cNvPr>
          <p:cNvSpPr/>
          <p:nvPr/>
        </p:nvSpPr>
        <p:spPr>
          <a:xfrm rot="1766229">
            <a:off x="6794500" y="1655763"/>
            <a:ext cx="266700" cy="387350"/>
          </a:xfrm>
          <a:prstGeom prst="rightArrow">
            <a:avLst>
              <a:gd name="adj1" fmla="val 50000"/>
              <a:gd name="adj2" fmla="val 50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lt1"/>
              </a:solidFill>
              <a:latin typeface="Arial"/>
              <a:ea typeface="Arial"/>
              <a:cs typeface="Arial"/>
              <a:sym typeface="Arial"/>
            </a:endParaRPr>
          </a:p>
        </p:txBody>
      </p:sp>
      <p:sp>
        <p:nvSpPr>
          <p:cNvPr id="277" name="Shape 277">
            <a:extLst>
              <a:ext uri="{FF2B5EF4-FFF2-40B4-BE49-F238E27FC236}">
                <a16:creationId xmlns:a16="http://schemas.microsoft.com/office/drawing/2014/main" id="{AB3D2872-B209-7A47-A71E-9C26E4FD8BFF}"/>
              </a:ext>
            </a:extLst>
          </p:cNvPr>
          <p:cNvSpPr/>
          <p:nvPr/>
        </p:nvSpPr>
        <p:spPr>
          <a:xfrm rot="5400000">
            <a:off x="4159250" y="2247901"/>
            <a:ext cx="268287" cy="385762"/>
          </a:xfrm>
          <a:prstGeom prst="rightArrow">
            <a:avLst>
              <a:gd name="adj1" fmla="val 50000"/>
              <a:gd name="adj2" fmla="val 50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lt1"/>
              </a:solidFill>
              <a:latin typeface="Arial"/>
              <a:ea typeface="Arial"/>
              <a:cs typeface="Arial"/>
              <a:sym typeface="Arial"/>
            </a:endParaRPr>
          </a:p>
        </p:txBody>
      </p:sp>
      <p:sp>
        <p:nvSpPr>
          <p:cNvPr id="278" name="Shape 278">
            <a:extLst>
              <a:ext uri="{FF2B5EF4-FFF2-40B4-BE49-F238E27FC236}">
                <a16:creationId xmlns:a16="http://schemas.microsoft.com/office/drawing/2014/main" id="{F83B3AD8-7938-9845-A7DC-54CA221540B0}"/>
              </a:ext>
            </a:extLst>
          </p:cNvPr>
          <p:cNvSpPr/>
          <p:nvPr/>
        </p:nvSpPr>
        <p:spPr>
          <a:xfrm rot="5400000">
            <a:off x="4150519" y="2859882"/>
            <a:ext cx="266700" cy="385762"/>
          </a:xfrm>
          <a:prstGeom prst="rightArrow">
            <a:avLst>
              <a:gd name="adj1" fmla="val 50000"/>
              <a:gd name="adj2" fmla="val 50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dirty="0">
              <a:solidFill>
                <a:schemeClr val="lt1"/>
              </a:solidFill>
              <a:latin typeface="Arial"/>
              <a:ea typeface="Arial"/>
              <a:cs typeface="Arial"/>
              <a:sym typeface="Arial"/>
            </a:endParaRPr>
          </a:p>
        </p:txBody>
      </p:sp>
      <p:sp>
        <p:nvSpPr>
          <p:cNvPr id="279" name="Shape 279">
            <a:extLst>
              <a:ext uri="{FF2B5EF4-FFF2-40B4-BE49-F238E27FC236}">
                <a16:creationId xmlns:a16="http://schemas.microsoft.com/office/drawing/2014/main" id="{8944DC46-3923-DB45-A202-B5999893CDEA}"/>
              </a:ext>
            </a:extLst>
          </p:cNvPr>
          <p:cNvSpPr/>
          <p:nvPr/>
        </p:nvSpPr>
        <p:spPr>
          <a:xfrm rot="5400000">
            <a:off x="4150519" y="3928269"/>
            <a:ext cx="266700" cy="385762"/>
          </a:xfrm>
          <a:prstGeom prst="rightArrow">
            <a:avLst>
              <a:gd name="adj1" fmla="val 50000"/>
              <a:gd name="adj2" fmla="val 50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lt1"/>
              </a:solidFill>
              <a:latin typeface="Arial"/>
              <a:ea typeface="Arial"/>
              <a:cs typeface="Arial"/>
              <a:sym typeface="Arial"/>
            </a:endParaRPr>
          </a:p>
        </p:txBody>
      </p:sp>
      <p:sp>
        <p:nvSpPr>
          <p:cNvPr id="280" name="Shape 280">
            <a:extLst>
              <a:ext uri="{FF2B5EF4-FFF2-40B4-BE49-F238E27FC236}">
                <a16:creationId xmlns:a16="http://schemas.microsoft.com/office/drawing/2014/main" id="{E2D599A1-E9FD-BD49-893D-E22BE2A39D76}"/>
              </a:ext>
            </a:extLst>
          </p:cNvPr>
          <p:cNvSpPr/>
          <p:nvPr/>
        </p:nvSpPr>
        <p:spPr>
          <a:xfrm rot="5400000">
            <a:off x="7685882" y="2616993"/>
            <a:ext cx="266700" cy="385763"/>
          </a:xfrm>
          <a:prstGeom prst="rightArrow">
            <a:avLst>
              <a:gd name="adj1" fmla="val 50000"/>
              <a:gd name="adj2" fmla="val 50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lt1"/>
              </a:solidFill>
              <a:latin typeface="Arial"/>
              <a:ea typeface="Arial"/>
              <a:cs typeface="Arial"/>
              <a:sym typeface="Arial"/>
            </a:endParaRPr>
          </a:p>
        </p:txBody>
      </p:sp>
      <p:sp>
        <p:nvSpPr>
          <p:cNvPr id="281" name="Shape 281">
            <a:extLst>
              <a:ext uri="{FF2B5EF4-FFF2-40B4-BE49-F238E27FC236}">
                <a16:creationId xmlns:a16="http://schemas.microsoft.com/office/drawing/2014/main" id="{B3622329-74CB-5349-BEBC-5E3514C988B5}"/>
              </a:ext>
            </a:extLst>
          </p:cNvPr>
          <p:cNvSpPr/>
          <p:nvPr/>
        </p:nvSpPr>
        <p:spPr>
          <a:xfrm rot="5400000">
            <a:off x="7706519" y="3807619"/>
            <a:ext cx="279400" cy="385762"/>
          </a:xfrm>
          <a:prstGeom prst="rightArrow">
            <a:avLst>
              <a:gd name="adj1" fmla="val 50000"/>
              <a:gd name="adj2" fmla="val 50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lt1"/>
              </a:solidFill>
              <a:latin typeface="Arial"/>
              <a:ea typeface="Arial"/>
              <a:cs typeface="Arial"/>
              <a:sym typeface="Arial"/>
            </a:endParaRPr>
          </a:p>
        </p:txBody>
      </p:sp>
      <p:sp>
        <p:nvSpPr>
          <p:cNvPr id="282" name="Shape 282">
            <a:extLst>
              <a:ext uri="{FF2B5EF4-FFF2-40B4-BE49-F238E27FC236}">
                <a16:creationId xmlns:a16="http://schemas.microsoft.com/office/drawing/2014/main" id="{085E0C36-3217-2E4D-992F-2E6AA7F50A5E}"/>
              </a:ext>
            </a:extLst>
          </p:cNvPr>
          <p:cNvSpPr/>
          <p:nvPr/>
        </p:nvSpPr>
        <p:spPr>
          <a:xfrm rot="10800000">
            <a:off x="6564313" y="3595688"/>
            <a:ext cx="487362" cy="808037"/>
          </a:xfrm>
          <a:prstGeom prst="curvedLeftArrow">
            <a:avLst>
              <a:gd name="adj1" fmla="val 25000"/>
              <a:gd name="adj2" fmla="val 50000"/>
              <a:gd name="adj3" fmla="val 25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dk1"/>
              </a:solidFill>
              <a:latin typeface="Arial"/>
              <a:ea typeface="Arial"/>
              <a:cs typeface="Arial"/>
              <a:sym typeface="Arial"/>
            </a:endParaRPr>
          </a:p>
        </p:txBody>
      </p:sp>
      <p:sp>
        <p:nvSpPr>
          <p:cNvPr id="283" name="Shape 283">
            <a:extLst>
              <a:ext uri="{FF2B5EF4-FFF2-40B4-BE49-F238E27FC236}">
                <a16:creationId xmlns:a16="http://schemas.microsoft.com/office/drawing/2014/main" id="{B6484D2B-2A57-1F4C-9BE5-7647B1A401F9}"/>
              </a:ext>
            </a:extLst>
          </p:cNvPr>
          <p:cNvSpPr/>
          <p:nvPr/>
        </p:nvSpPr>
        <p:spPr>
          <a:xfrm rot="5400000">
            <a:off x="7680325" y="4705350"/>
            <a:ext cx="277813" cy="385763"/>
          </a:xfrm>
          <a:prstGeom prst="rightArrow">
            <a:avLst>
              <a:gd name="adj1" fmla="val 50000"/>
              <a:gd name="adj2" fmla="val 50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lt1"/>
              </a:solidFill>
              <a:latin typeface="Arial"/>
              <a:ea typeface="Arial"/>
              <a:cs typeface="Arial"/>
              <a:sym typeface="Arial"/>
            </a:endParaRPr>
          </a:p>
        </p:txBody>
      </p:sp>
      <p:sp>
        <p:nvSpPr>
          <p:cNvPr id="284" name="Shape 284">
            <a:extLst>
              <a:ext uri="{FF2B5EF4-FFF2-40B4-BE49-F238E27FC236}">
                <a16:creationId xmlns:a16="http://schemas.microsoft.com/office/drawing/2014/main" id="{991E271D-9F4F-264B-B608-F46F3C1BEA7A}"/>
              </a:ext>
            </a:extLst>
          </p:cNvPr>
          <p:cNvSpPr/>
          <p:nvPr/>
        </p:nvSpPr>
        <p:spPr>
          <a:xfrm rot="1576145">
            <a:off x="5065713" y="2733675"/>
            <a:ext cx="2008187" cy="187325"/>
          </a:xfrm>
          <a:prstGeom prst="rightArrow">
            <a:avLst>
              <a:gd name="adj1" fmla="val 50000"/>
              <a:gd name="adj2" fmla="val 50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lt1"/>
              </a:solidFill>
              <a:latin typeface="Arial"/>
              <a:ea typeface="Arial"/>
              <a:cs typeface="Arial"/>
              <a:sym typeface="Arial"/>
            </a:endParaRPr>
          </a:p>
        </p:txBody>
      </p:sp>
      <p:sp>
        <p:nvSpPr>
          <p:cNvPr id="285" name="Shape 285">
            <a:extLst>
              <a:ext uri="{FF2B5EF4-FFF2-40B4-BE49-F238E27FC236}">
                <a16:creationId xmlns:a16="http://schemas.microsoft.com/office/drawing/2014/main" id="{1006A58E-14BE-4B41-9375-6EBE7524B1A5}"/>
              </a:ext>
            </a:extLst>
          </p:cNvPr>
          <p:cNvSpPr/>
          <p:nvPr/>
        </p:nvSpPr>
        <p:spPr>
          <a:xfrm rot="6865155">
            <a:off x="5865813" y="2081213"/>
            <a:ext cx="165100" cy="1822450"/>
          </a:xfrm>
          <a:prstGeom prst="downArrow">
            <a:avLst>
              <a:gd name="adj1" fmla="val 50000"/>
              <a:gd name="adj2" fmla="val 50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lt1"/>
              </a:solidFill>
              <a:latin typeface="Arial"/>
              <a:ea typeface="Arial"/>
              <a:cs typeface="Arial"/>
              <a:sym typeface="Arial"/>
            </a:endParaRPr>
          </a:p>
        </p:txBody>
      </p:sp>
      <p:sp>
        <p:nvSpPr>
          <p:cNvPr id="286" name="Shape 286">
            <a:extLst>
              <a:ext uri="{FF2B5EF4-FFF2-40B4-BE49-F238E27FC236}">
                <a16:creationId xmlns:a16="http://schemas.microsoft.com/office/drawing/2014/main" id="{4AEEE675-60D2-E746-9D44-07C72DBAF300}"/>
              </a:ext>
            </a:extLst>
          </p:cNvPr>
          <p:cNvSpPr txBox="1"/>
          <p:nvPr/>
        </p:nvSpPr>
        <p:spPr>
          <a:xfrm>
            <a:off x="703263" y="3186113"/>
            <a:ext cx="1520825" cy="584200"/>
          </a:xfrm>
          <a:prstGeom prst="rect">
            <a:avLst/>
          </a:prstGeom>
          <a:noFill/>
          <a:ln w="9525" cap="flat" cmpd="sng">
            <a:solidFill>
              <a:schemeClr val="dk1"/>
            </a:solidFill>
            <a:prstDash val="solid"/>
            <a:round/>
            <a:headEnd type="none" w="sm" len="sm"/>
            <a:tailEnd type="none" w="sm" len="sm"/>
          </a:ln>
        </p:spPr>
        <p:txBody>
          <a:bodyPr spcFirstLastPara="1" lIns="80159" tIns="40065" rIns="80159" bIns="40065"/>
          <a:lstStyle/>
          <a:p>
            <a:pPr>
              <a:spcBef>
                <a:spcPts val="0"/>
              </a:spcBef>
              <a:spcAft>
                <a:spcPts val="0"/>
              </a:spcAft>
              <a:buClr>
                <a:srgbClr val="000000"/>
              </a:buClr>
              <a:defRPr/>
            </a:pPr>
            <a:r>
              <a:rPr lang="en" sz="1636" dirty="0">
                <a:solidFill>
                  <a:srgbClr val="000000"/>
                </a:solidFill>
                <a:latin typeface="Arial"/>
                <a:ea typeface="Arial"/>
                <a:cs typeface="Arial"/>
                <a:sym typeface="Arial"/>
              </a:rPr>
              <a:t>District Coordination</a:t>
            </a:r>
            <a:endParaRPr sz="2455" dirty="0"/>
          </a:p>
        </p:txBody>
      </p:sp>
      <p:sp>
        <p:nvSpPr>
          <p:cNvPr id="287" name="Shape 287">
            <a:extLst>
              <a:ext uri="{FF2B5EF4-FFF2-40B4-BE49-F238E27FC236}">
                <a16:creationId xmlns:a16="http://schemas.microsoft.com/office/drawing/2014/main" id="{73C2C951-E777-964F-8714-60DF8309F46D}"/>
              </a:ext>
            </a:extLst>
          </p:cNvPr>
          <p:cNvSpPr txBox="1"/>
          <p:nvPr/>
        </p:nvSpPr>
        <p:spPr>
          <a:xfrm>
            <a:off x="682625" y="3814763"/>
            <a:ext cx="1522413" cy="836612"/>
          </a:xfrm>
          <a:prstGeom prst="rect">
            <a:avLst/>
          </a:prstGeom>
          <a:noFill/>
          <a:ln w="9525" cap="flat" cmpd="sng">
            <a:solidFill>
              <a:schemeClr val="dk1"/>
            </a:solidFill>
            <a:prstDash val="solid"/>
            <a:round/>
            <a:headEnd type="none" w="sm" len="sm"/>
            <a:tailEnd type="none" w="sm" len="sm"/>
          </a:ln>
        </p:spPr>
        <p:txBody>
          <a:bodyPr spcFirstLastPara="1" lIns="80159" tIns="40065" rIns="80159" bIns="40065"/>
          <a:lstStyle/>
          <a:p>
            <a:pPr>
              <a:spcBef>
                <a:spcPts val="0"/>
              </a:spcBef>
              <a:spcAft>
                <a:spcPts val="0"/>
              </a:spcAft>
              <a:buClr>
                <a:srgbClr val="000000"/>
              </a:buClr>
              <a:defRPr/>
            </a:pPr>
            <a:r>
              <a:rPr lang="en" sz="1636">
                <a:solidFill>
                  <a:srgbClr val="000000"/>
                </a:solidFill>
                <a:latin typeface="Arial"/>
                <a:ea typeface="Arial"/>
                <a:cs typeface="Arial"/>
                <a:sym typeface="Arial"/>
              </a:rPr>
              <a:t>National Coordination + PILLARS</a:t>
            </a:r>
            <a:endParaRPr sz="2455"/>
          </a:p>
        </p:txBody>
      </p:sp>
      <p:sp>
        <p:nvSpPr>
          <p:cNvPr id="288" name="Shape 288">
            <a:extLst>
              <a:ext uri="{FF2B5EF4-FFF2-40B4-BE49-F238E27FC236}">
                <a16:creationId xmlns:a16="http://schemas.microsoft.com/office/drawing/2014/main" id="{08C86C14-4F82-2647-AC56-F9CD232DB9B2}"/>
              </a:ext>
            </a:extLst>
          </p:cNvPr>
          <p:cNvSpPr txBox="1"/>
          <p:nvPr/>
        </p:nvSpPr>
        <p:spPr>
          <a:xfrm>
            <a:off x="682625" y="4687888"/>
            <a:ext cx="1522413" cy="331787"/>
          </a:xfrm>
          <a:prstGeom prst="rect">
            <a:avLst/>
          </a:prstGeom>
          <a:noFill/>
          <a:ln w="9525" cap="flat" cmpd="sng">
            <a:solidFill>
              <a:schemeClr val="dk1"/>
            </a:solidFill>
            <a:prstDash val="solid"/>
            <a:round/>
            <a:headEnd type="none" w="sm" len="sm"/>
            <a:tailEnd type="none" w="sm" len="sm"/>
          </a:ln>
        </p:spPr>
        <p:txBody>
          <a:bodyPr spcFirstLastPara="1" lIns="80159" tIns="40065" rIns="80159" bIns="40065"/>
          <a:lstStyle/>
          <a:p>
            <a:pPr>
              <a:spcBef>
                <a:spcPts val="0"/>
              </a:spcBef>
              <a:spcAft>
                <a:spcPts val="0"/>
              </a:spcAft>
              <a:buClr>
                <a:srgbClr val="000000"/>
              </a:buClr>
              <a:defRPr/>
            </a:pPr>
            <a:r>
              <a:rPr lang="en" sz="1636">
                <a:solidFill>
                  <a:srgbClr val="000000"/>
                </a:solidFill>
                <a:latin typeface="Arial"/>
                <a:ea typeface="Arial"/>
                <a:cs typeface="Arial"/>
                <a:sym typeface="Arial"/>
              </a:rPr>
              <a:t>UNMEER</a:t>
            </a:r>
            <a:endParaRPr sz="2455"/>
          </a:p>
        </p:txBody>
      </p:sp>
      <p:sp>
        <p:nvSpPr>
          <p:cNvPr id="289" name="Shape 289">
            <a:extLst>
              <a:ext uri="{FF2B5EF4-FFF2-40B4-BE49-F238E27FC236}">
                <a16:creationId xmlns:a16="http://schemas.microsoft.com/office/drawing/2014/main" id="{7664666F-856C-4B48-AE4C-13FB676B4C61}"/>
              </a:ext>
            </a:extLst>
          </p:cNvPr>
          <p:cNvSpPr txBox="1"/>
          <p:nvPr/>
        </p:nvSpPr>
        <p:spPr>
          <a:xfrm>
            <a:off x="633413" y="5137150"/>
            <a:ext cx="1620837" cy="836613"/>
          </a:xfrm>
          <a:prstGeom prst="rect">
            <a:avLst/>
          </a:prstGeom>
          <a:solidFill>
            <a:srgbClr val="FFC000"/>
          </a:solidFill>
          <a:ln w="9525" cap="flat" cmpd="sng">
            <a:solidFill>
              <a:schemeClr val="dk1"/>
            </a:solidFill>
            <a:prstDash val="solid"/>
            <a:round/>
            <a:headEnd type="none" w="sm" len="sm"/>
            <a:tailEnd type="none" w="sm" len="sm"/>
          </a:ln>
        </p:spPr>
        <p:txBody>
          <a:bodyPr spcFirstLastPara="1" lIns="80159" tIns="40065" rIns="80159" bIns="40065"/>
          <a:lstStyle/>
          <a:p>
            <a:pPr>
              <a:spcBef>
                <a:spcPts val="0"/>
              </a:spcBef>
              <a:spcAft>
                <a:spcPts val="0"/>
              </a:spcAft>
              <a:buClr>
                <a:srgbClr val="000000"/>
              </a:buClr>
              <a:defRPr/>
            </a:pPr>
            <a:r>
              <a:rPr lang="en" sz="1636" dirty="0">
                <a:solidFill>
                  <a:srgbClr val="000000"/>
                </a:solidFill>
                <a:latin typeface="Arial"/>
                <a:ea typeface="Arial"/>
                <a:cs typeface="Arial"/>
                <a:sym typeface="Arial"/>
              </a:rPr>
              <a:t>Academics/  modelling teams</a:t>
            </a:r>
            <a:endParaRPr sz="2455" dirty="0"/>
          </a:p>
        </p:txBody>
      </p:sp>
      <p:sp>
        <p:nvSpPr>
          <p:cNvPr id="290" name="Shape 290">
            <a:extLst>
              <a:ext uri="{FF2B5EF4-FFF2-40B4-BE49-F238E27FC236}">
                <a16:creationId xmlns:a16="http://schemas.microsoft.com/office/drawing/2014/main" id="{A6695251-21EF-924E-940D-103DFD5B8280}"/>
              </a:ext>
            </a:extLst>
          </p:cNvPr>
          <p:cNvSpPr txBox="1"/>
          <p:nvPr/>
        </p:nvSpPr>
        <p:spPr>
          <a:xfrm>
            <a:off x="719138" y="2149475"/>
            <a:ext cx="1522412" cy="333375"/>
          </a:xfrm>
          <a:prstGeom prst="rect">
            <a:avLst/>
          </a:prstGeom>
          <a:noFill/>
          <a:ln w="9525" cap="flat" cmpd="sng">
            <a:solidFill>
              <a:schemeClr val="dk1"/>
            </a:solidFill>
            <a:prstDash val="solid"/>
            <a:round/>
            <a:headEnd type="none" w="sm" len="sm"/>
            <a:tailEnd type="none" w="sm" len="sm"/>
          </a:ln>
        </p:spPr>
        <p:txBody>
          <a:bodyPr spcFirstLastPara="1" lIns="80159" tIns="40065" rIns="80159" bIns="40065"/>
          <a:lstStyle/>
          <a:p>
            <a:pPr>
              <a:spcBef>
                <a:spcPts val="0"/>
              </a:spcBef>
              <a:spcAft>
                <a:spcPts val="0"/>
              </a:spcAft>
              <a:buClr>
                <a:srgbClr val="000000"/>
              </a:buClr>
              <a:defRPr/>
            </a:pPr>
            <a:r>
              <a:rPr lang="en" sz="1636">
                <a:solidFill>
                  <a:srgbClr val="000000"/>
                </a:solidFill>
                <a:latin typeface="Arial"/>
                <a:ea typeface="Arial"/>
                <a:cs typeface="Arial"/>
                <a:sym typeface="Arial"/>
              </a:rPr>
              <a:t>Burial team</a:t>
            </a:r>
            <a:endParaRPr sz="2455"/>
          </a:p>
        </p:txBody>
      </p:sp>
      <p:sp>
        <p:nvSpPr>
          <p:cNvPr id="291" name="Shape 291">
            <a:extLst>
              <a:ext uri="{FF2B5EF4-FFF2-40B4-BE49-F238E27FC236}">
                <a16:creationId xmlns:a16="http://schemas.microsoft.com/office/drawing/2014/main" id="{F8EF5300-7168-9B48-962A-64DDB4D240A7}"/>
              </a:ext>
            </a:extLst>
          </p:cNvPr>
          <p:cNvSpPr/>
          <p:nvPr/>
        </p:nvSpPr>
        <p:spPr>
          <a:xfrm rot="1930775">
            <a:off x="1485900" y="1827213"/>
            <a:ext cx="430213" cy="209550"/>
          </a:xfrm>
          <a:prstGeom prst="downArrow">
            <a:avLst>
              <a:gd name="adj1" fmla="val 50000"/>
              <a:gd name="adj2" fmla="val 50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lt1"/>
              </a:solidFill>
              <a:latin typeface="Arial"/>
              <a:ea typeface="Arial"/>
              <a:cs typeface="Arial"/>
              <a:sym typeface="Arial"/>
            </a:endParaRPr>
          </a:p>
        </p:txBody>
      </p:sp>
      <p:sp>
        <p:nvSpPr>
          <p:cNvPr id="292" name="Shape 292">
            <a:extLst>
              <a:ext uri="{FF2B5EF4-FFF2-40B4-BE49-F238E27FC236}">
                <a16:creationId xmlns:a16="http://schemas.microsoft.com/office/drawing/2014/main" id="{44EF3FF6-74B3-A64E-A13D-0EFB342D402F}"/>
              </a:ext>
            </a:extLst>
          </p:cNvPr>
          <p:cNvSpPr/>
          <p:nvPr/>
        </p:nvSpPr>
        <p:spPr>
          <a:xfrm>
            <a:off x="2333625" y="2181225"/>
            <a:ext cx="1116013" cy="142875"/>
          </a:xfrm>
          <a:prstGeom prst="rightArrow">
            <a:avLst>
              <a:gd name="adj1" fmla="val 50000"/>
              <a:gd name="adj2" fmla="val 50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lt1"/>
              </a:solidFill>
              <a:latin typeface="Arial"/>
              <a:ea typeface="Arial"/>
              <a:cs typeface="Arial"/>
              <a:sym typeface="Arial"/>
            </a:endParaRPr>
          </a:p>
        </p:txBody>
      </p:sp>
      <p:sp>
        <p:nvSpPr>
          <p:cNvPr id="293" name="Shape 293">
            <a:extLst>
              <a:ext uri="{FF2B5EF4-FFF2-40B4-BE49-F238E27FC236}">
                <a16:creationId xmlns:a16="http://schemas.microsoft.com/office/drawing/2014/main" id="{84CDE81F-C965-8F46-A82D-00FDCEA7BDF4}"/>
              </a:ext>
            </a:extLst>
          </p:cNvPr>
          <p:cNvSpPr/>
          <p:nvPr/>
        </p:nvSpPr>
        <p:spPr>
          <a:xfrm rot="1378379">
            <a:off x="2332038" y="2535238"/>
            <a:ext cx="1177925" cy="147637"/>
          </a:xfrm>
          <a:prstGeom prst="rightArrow">
            <a:avLst>
              <a:gd name="adj1" fmla="val 50000"/>
              <a:gd name="adj2" fmla="val 50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lt1"/>
              </a:solidFill>
              <a:latin typeface="Arial"/>
              <a:ea typeface="Arial"/>
              <a:cs typeface="Arial"/>
              <a:sym typeface="Arial"/>
            </a:endParaRPr>
          </a:p>
        </p:txBody>
      </p:sp>
      <p:sp>
        <p:nvSpPr>
          <p:cNvPr id="294" name="Shape 294">
            <a:extLst>
              <a:ext uri="{FF2B5EF4-FFF2-40B4-BE49-F238E27FC236}">
                <a16:creationId xmlns:a16="http://schemas.microsoft.com/office/drawing/2014/main" id="{CCDF4076-624A-7F47-940F-0538D0835478}"/>
              </a:ext>
            </a:extLst>
          </p:cNvPr>
          <p:cNvSpPr/>
          <p:nvPr/>
        </p:nvSpPr>
        <p:spPr>
          <a:xfrm>
            <a:off x="5280025" y="2066925"/>
            <a:ext cx="1771650" cy="185738"/>
          </a:xfrm>
          <a:prstGeom prst="rightArrow">
            <a:avLst>
              <a:gd name="adj1" fmla="val 50000"/>
              <a:gd name="adj2" fmla="val 50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lt1"/>
              </a:solidFill>
              <a:latin typeface="Arial"/>
              <a:ea typeface="Arial"/>
              <a:cs typeface="Arial"/>
              <a:sym typeface="Arial"/>
            </a:endParaRPr>
          </a:p>
        </p:txBody>
      </p:sp>
      <p:sp>
        <p:nvSpPr>
          <p:cNvPr id="295" name="Shape 295">
            <a:extLst>
              <a:ext uri="{FF2B5EF4-FFF2-40B4-BE49-F238E27FC236}">
                <a16:creationId xmlns:a16="http://schemas.microsoft.com/office/drawing/2014/main" id="{6279C25B-1D65-D04C-BF83-873850DE30D5}"/>
              </a:ext>
            </a:extLst>
          </p:cNvPr>
          <p:cNvSpPr/>
          <p:nvPr/>
        </p:nvSpPr>
        <p:spPr>
          <a:xfrm rot="5400000">
            <a:off x="2796382" y="1473994"/>
            <a:ext cx="150812" cy="1174750"/>
          </a:xfrm>
          <a:prstGeom prst="downArrow">
            <a:avLst>
              <a:gd name="adj1" fmla="val 50000"/>
              <a:gd name="adj2" fmla="val 50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lt1"/>
              </a:solidFill>
              <a:latin typeface="Arial"/>
              <a:ea typeface="Arial"/>
              <a:cs typeface="Arial"/>
              <a:sym typeface="Arial"/>
            </a:endParaRPr>
          </a:p>
        </p:txBody>
      </p:sp>
      <p:sp>
        <p:nvSpPr>
          <p:cNvPr id="296" name="Shape 296">
            <a:extLst>
              <a:ext uri="{FF2B5EF4-FFF2-40B4-BE49-F238E27FC236}">
                <a16:creationId xmlns:a16="http://schemas.microsoft.com/office/drawing/2014/main" id="{73176B2E-8C95-9944-973C-147549DD213A}"/>
              </a:ext>
            </a:extLst>
          </p:cNvPr>
          <p:cNvSpPr txBox="1"/>
          <p:nvPr/>
        </p:nvSpPr>
        <p:spPr>
          <a:xfrm>
            <a:off x="624681" y="6027809"/>
            <a:ext cx="1638300" cy="333375"/>
          </a:xfrm>
          <a:prstGeom prst="rect">
            <a:avLst/>
          </a:prstGeom>
          <a:noFill/>
          <a:ln w="9525" cap="flat" cmpd="sng">
            <a:solidFill>
              <a:schemeClr val="dk1"/>
            </a:solidFill>
            <a:prstDash val="solid"/>
            <a:round/>
            <a:headEnd type="none" w="sm" len="sm"/>
            <a:tailEnd type="none" w="sm" len="sm"/>
          </a:ln>
        </p:spPr>
        <p:txBody>
          <a:bodyPr spcFirstLastPara="1" lIns="80159" tIns="40065" rIns="80159" bIns="40065"/>
          <a:lstStyle/>
          <a:p>
            <a:pPr>
              <a:spcBef>
                <a:spcPts val="0"/>
              </a:spcBef>
              <a:spcAft>
                <a:spcPts val="0"/>
              </a:spcAft>
              <a:buClr>
                <a:srgbClr val="000000"/>
              </a:buClr>
              <a:defRPr/>
            </a:pPr>
            <a:r>
              <a:rPr lang="en" sz="1636" dirty="0">
                <a:solidFill>
                  <a:srgbClr val="000000"/>
                </a:solidFill>
                <a:latin typeface="Arial"/>
                <a:ea typeface="Arial"/>
                <a:cs typeface="Arial"/>
                <a:sym typeface="Arial"/>
              </a:rPr>
              <a:t>WHO CDC</a:t>
            </a:r>
            <a:endParaRPr sz="2455" dirty="0"/>
          </a:p>
        </p:txBody>
      </p:sp>
      <p:sp>
        <p:nvSpPr>
          <p:cNvPr id="297" name="Shape 297">
            <a:extLst>
              <a:ext uri="{FF2B5EF4-FFF2-40B4-BE49-F238E27FC236}">
                <a16:creationId xmlns:a16="http://schemas.microsoft.com/office/drawing/2014/main" id="{77AF64FC-CD7A-E14D-9EE1-C5786298923E}"/>
              </a:ext>
            </a:extLst>
          </p:cNvPr>
          <p:cNvSpPr/>
          <p:nvPr/>
        </p:nvSpPr>
        <p:spPr>
          <a:xfrm rot="5400000">
            <a:off x="2826544" y="2839244"/>
            <a:ext cx="152400" cy="1173162"/>
          </a:xfrm>
          <a:prstGeom prst="downArrow">
            <a:avLst>
              <a:gd name="adj1" fmla="val 50000"/>
              <a:gd name="adj2" fmla="val 50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lt1"/>
              </a:solidFill>
              <a:latin typeface="Arial"/>
              <a:ea typeface="Arial"/>
              <a:cs typeface="Arial"/>
              <a:sym typeface="Arial"/>
            </a:endParaRPr>
          </a:p>
        </p:txBody>
      </p:sp>
      <p:sp>
        <p:nvSpPr>
          <p:cNvPr id="298" name="Shape 298">
            <a:extLst>
              <a:ext uri="{FF2B5EF4-FFF2-40B4-BE49-F238E27FC236}">
                <a16:creationId xmlns:a16="http://schemas.microsoft.com/office/drawing/2014/main" id="{14B9A7A9-6F4A-4943-B88C-24E26E2CD942}"/>
              </a:ext>
            </a:extLst>
          </p:cNvPr>
          <p:cNvSpPr/>
          <p:nvPr/>
        </p:nvSpPr>
        <p:spPr>
          <a:xfrm rot="4314326">
            <a:off x="2864644" y="2343944"/>
            <a:ext cx="152400" cy="1173162"/>
          </a:xfrm>
          <a:prstGeom prst="downArrow">
            <a:avLst>
              <a:gd name="adj1" fmla="val 50000"/>
              <a:gd name="adj2" fmla="val 50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lt1"/>
              </a:solidFill>
              <a:latin typeface="Arial"/>
              <a:ea typeface="Arial"/>
              <a:cs typeface="Arial"/>
              <a:sym typeface="Arial"/>
            </a:endParaRPr>
          </a:p>
        </p:txBody>
      </p:sp>
      <p:sp>
        <p:nvSpPr>
          <p:cNvPr id="299" name="Shape 299">
            <a:extLst>
              <a:ext uri="{FF2B5EF4-FFF2-40B4-BE49-F238E27FC236}">
                <a16:creationId xmlns:a16="http://schemas.microsoft.com/office/drawing/2014/main" id="{580E83D9-62BC-8945-8274-63DECE21931C}"/>
              </a:ext>
            </a:extLst>
          </p:cNvPr>
          <p:cNvSpPr/>
          <p:nvPr/>
        </p:nvSpPr>
        <p:spPr>
          <a:xfrm rot="7377132" flipH="1">
            <a:off x="2835275" y="3373438"/>
            <a:ext cx="192088" cy="1509712"/>
          </a:xfrm>
          <a:prstGeom prst="downArrow">
            <a:avLst>
              <a:gd name="adj1" fmla="val 50000"/>
              <a:gd name="adj2" fmla="val 50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lt1"/>
              </a:solidFill>
              <a:latin typeface="Arial"/>
              <a:ea typeface="Arial"/>
              <a:cs typeface="Arial"/>
              <a:sym typeface="Arial"/>
            </a:endParaRPr>
          </a:p>
        </p:txBody>
      </p:sp>
      <p:sp>
        <p:nvSpPr>
          <p:cNvPr id="300" name="Shape 300">
            <a:extLst>
              <a:ext uri="{FF2B5EF4-FFF2-40B4-BE49-F238E27FC236}">
                <a16:creationId xmlns:a16="http://schemas.microsoft.com/office/drawing/2014/main" id="{85C8F176-91F6-A24D-8A47-AC069F679ADF}"/>
              </a:ext>
            </a:extLst>
          </p:cNvPr>
          <p:cNvSpPr/>
          <p:nvPr/>
        </p:nvSpPr>
        <p:spPr>
          <a:xfrm rot="5400000">
            <a:off x="1136650" y="2752725"/>
            <a:ext cx="588963" cy="144463"/>
          </a:xfrm>
          <a:prstGeom prst="rightArrow">
            <a:avLst>
              <a:gd name="adj1" fmla="val 50000"/>
              <a:gd name="adj2" fmla="val 50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lt1"/>
              </a:solidFill>
              <a:latin typeface="Arial"/>
              <a:ea typeface="Arial"/>
              <a:cs typeface="Arial"/>
              <a:sym typeface="Arial"/>
            </a:endParaRPr>
          </a:p>
        </p:txBody>
      </p:sp>
      <p:sp>
        <p:nvSpPr>
          <p:cNvPr id="301" name="Shape 301">
            <a:extLst>
              <a:ext uri="{FF2B5EF4-FFF2-40B4-BE49-F238E27FC236}">
                <a16:creationId xmlns:a16="http://schemas.microsoft.com/office/drawing/2014/main" id="{996CFAFF-453C-C141-BCE4-67EB316205F9}"/>
              </a:ext>
            </a:extLst>
          </p:cNvPr>
          <p:cNvSpPr/>
          <p:nvPr/>
        </p:nvSpPr>
        <p:spPr>
          <a:xfrm rot="5400000">
            <a:off x="4473575" y="1190625"/>
            <a:ext cx="214313" cy="4652963"/>
          </a:xfrm>
          <a:prstGeom prst="downArrow">
            <a:avLst>
              <a:gd name="adj1" fmla="val 50000"/>
              <a:gd name="adj2" fmla="val 50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lt1"/>
              </a:solidFill>
              <a:latin typeface="Arial"/>
              <a:ea typeface="Arial"/>
              <a:cs typeface="Arial"/>
              <a:sym typeface="Arial"/>
            </a:endParaRPr>
          </a:p>
        </p:txBody>
      </p:sp>
      <p:sp>
        <p:nvSpPr>
          <p:cNvPr id="302" name="Shape 302">
            <a:extLst>
              <a:ext uri="{FF2B5EF4-FFF2-40B4-BE49-F238E27FC236}">
                <a16:creationId xmlns:a16="http://schemas.microsoft.com/office/drawing/2014/main" id="{20AB6F60-06E6-B34F-9D16-03D466DC9AB0}"/>
              </a:ext>
            </a:extLst>
          </p:cNvPr>
          <p:cNvSpPr/>
          <p:nvPr/>
        </p:nvSpPr>
        <p:spPr>
          <a:xfrm rot="6665323" flipH="1">
            <a:off x="4480719" y="1904207"/>
            <a:ext cx="225425" cy="5030787"/>
          </a:xfrm>
          <a:prstGeom prst="downArrow">
            <a:avLst>
              <a:gd name="adj1" fmla="val 50000"/>
              <a:gd name="adj2" fmla="val 50000"/>
            </a:avLst>
          </a:prstGeom>
          <a:solidFill>
            <a:srgbClr val="FFC000"/>
          </a:solidFill>
          <a:ln w="25400" cap="flat" cmpd="sng">
            <a:solidFill>
              <a:srgbClr val="BA7C2E"/>
            </a:solidFill>
            <a:prstDash val="solid"/>
            <a:round/>
            <a:headEnd type="none" w="sm" len="sm"/>
            <a:tailEnd type="none" w="sm" len="sm"/>
          </a:ln>
        </p:spPr>
        <p:txBody>
          <a:bodyPr spcFirstLastPara="1" lIns="80159" tIns="40065" rIns="80159" bIns="40065" anchor="ctr"/>
          <a:lstStyle/>
          <a:p>
            <a:pPr algn="ctr">
              <a:spcBef>
                <a:spcPts val="0"/>
              </a:spcBef>
              <a:spcAft>
                <a:spcPts val="0"/>
              </a:spcAft>
              <a:buClr>
                <a:srgbClr val="000000"/>
              </a:buClr>
              <a:defRPr/>
            </a:pPr>
            <a:endParaRPr sz="1636">
              <a:solidFill>
                <a:schemeClr val="lt1"/>
              </a:solidFill>
              <a:latin typeface="Arial"/>
              <a:ea typeface="Arial"/>
              <a:cs typeface="Arial"/>
              <a:sym typeface="Arial"/>
            </a:endParaRPr>
          </a:p>
        </p:txBody>
      </p:sp>
      <p:sp>
        <p:nvSpPr>
          <p:cNvPr id="303" name="Shape 303">
            <a:extLst>
              <a:ext uri="{FF2B5EF4-FFF2-40B4-BE49-F238E27FC236}">
                <a16:creationId xmlns:a16="http://schemas.microsoft.com/office/drawing/2014/main" id="{3B221195-EAC6-D64D-9907-1DD781489335}"/>
              </a:ext>
            </a:extLst>
          </p:cNvPr>
          <p:cNvSpPr txBox="1"/>
          <p:nvPr/>
        </p:nvSpPr>
        <p:spPr>
          <a:xfrm>
            <a:off x="3328988" y="5962650"/>
            <a:ext cx="1522412" cy="333375"/>
          </a:xfrm>
          <a:prstGeom prst="rect">
            <a:avLst/>
          </a:prstGeom>
          <a:noFill/>
          <a:ln w="9525" cap="flat" cmpd="sng">
            <a:solidFill>
              <a:schemeClr val="dk1"/>
            </a:solidFill>
            <a:prstDash val="solid"/>
            <a:round/>
            <a:headEnd type="none" w="sm" len="sm"/>
            <a:tailEnd type="none" w="sm" len="sm"/>
          </a:ln>
        </p:spPr>
        <p:txBody>
          <a:bodyPr spcFirstLastPara="1" lIns="80159" tIns="40065" rIns="80159" bIns="40065"/>
          <a:lstStyle/>
          <a:p>
            <a:pPr>
              <a:spcBef>
                <a:spcPts val="0"/>
              </a:spcBef>
              <a:spcAft>
                <a:spcPts val="0"/>
              </a:spcAft>
              <a:buClr>
                <a:srgbClr val="000000"/>
              </a:buClr>
              <a:defRPr/>
            </a:pPr>
            <a:r>
              <a:rPr lang="en" sz="1636">
                <a:solidFill>
                  <a:srgbClr val="000000"/>
                </a:solidFill>
                <a:latin typeface="Arial"/>
                <a:ea typeface="Arial"/>
                <a:cs typeface="Arial"/>
                <a:sym typeface="Arial"/>
              </a:rPr>
              <a:t>Data Storage </a:t>
            </a:r>
            <a:endParaRPr sz="2455"/>
          </a:p>
        </p:txBody>
      </p:sp>
      <p:sp>
        <p:nvSpPr>
          <p:cNvPr id="304" name="Shape 304">
            <a:extLst>
              <a:ext uri="{FF2B5EF4-FFF2-40B4-BE49-F238E27FC236}">
                <a16:creationId xmlns:a16="http://schemas.microsoft.com/office/drawing/2014/main" id="{1A9E2524-70E8-EE46-932D-137B63506BFF}"/>
              </a:ext>
            </a:extLst>
          </p:cNvPr>
          <p:cNvSpPr txBox="1"/>
          <p:nvPr/>
        </p:nvSpPr>
        <p:spPr>
          <a:xfrm>
            <a:off x="5053013" y="5813425"/>
            <a:ext cx="1522412" cy="836613"/>
          </a:xfrm>
          <a:prstGeom prst="rect">
            <a:avLst/>
          </a:prstGeom>
          <a:noFill/>
          <a:ln w="9525" cap="flat" cmpd="sng">
            <a:solidFill>
              <a:schemeClr val="dk1"/>
            </a:solidFill>
            <a:prstDash val="solid"/>
            <a:round/>
            <a:headEnd type="none" w="sm" len="sm"/>
            <a:tailEnd type="none" w="sm" len="sm"/>
          </a:ln>
        </p:spPr>
        <p:txBody>
          <a:bodyPr spcFirstLastPara="1" lIns="80159" tIns="40065" rIns="80159" bIns="40065"/>
          <a:lstStyle/>
          <a:p>
            <a:pPr>
              <a:spcBef>
                <a:spcPts val="0"/>
              </a:spcBef>
              <a:spcAft>
                <a:spcPts val="0"/>
              </a:spcAft>
              <a:buClr>
                <a:srgbClr val="000000"/>
              </a:buClr>
              <a:defRPr/>
            </a:pPr>
            <a:r>
              <a:rPr lang="en" sz="1636">
                <a:solidFill>
                  <a:srgbClr val="000000"/>
                </a:solidFill>
                <a:latin typeface="Arial"/>
                <a:ea typeface="Arial"/>
                <a:cs typeface="Arial"/>
                <a:sym typeface="Arial"/>
              </a:rPr>
              <a:t>Post outbreak academic requests</a:t>
            </a:r>
            <a:endParaRPr sz="2455"/>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8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9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8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9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97"/>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00"/>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01"/>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302"/>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presetSubtype="0" fill="hold" nodeType="clickEffect">
                                  <p:stCondLst>
                                    <p:cond delay="0"/>
                                  </p:stCondLst>
                                  <p:childTnLst>
                                    <p:set>
                                      <p:cBhvr>
                                        <p:cTn id="38" dur="1" fill="hold">
                                          <p:stCondLst>
                                            <p:cond delay="0"/>
                                          </p:stCondLst>
                                        </p:cTn>
                                        <p:tgtEl>
                                          <p:spTgt spid="299"/>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nodeType="clickEffect">
                                  <p:stCondLst>
                                    <p:cond delay="0"/>
                                  </p:stCondLst>
                                  <p:childTnLst>
                                    <p:set>
                                      <p:cBhvr>
                                        <p:cTn id="42" dur="1" fill="hold">
                                          <p:stCondLst>
                                            <p:cond delay="0"/>
                                          </p:stCondLst>
                                        </p:cTn>
                                        <p:tgtEl>
                                          <p:spTgt spid="303"/>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presetSubtype="0" fill="hold" nodeType="clickEffect">
                                  <p:stCondLst>
                                    <p:cond delay="0"/>
                                  </p:stCondLst>
                                  <p:childTnLst>
                                    <p:set>
                                      <p:cBhvr>
                                        <p:cTn id="46" dur="1" fill="hold">
                                          <p:stCondLst>
                                            <p:cond delay="0"/>
                                          </p:stCondLst>
                                        </p:cTn>
                                        <p:tgtEl>
                                          <p:spTgt spid="3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Shape 310">
            <a:extLst>
              <a:ext uri="{FF2B5EF4-FFF2-40B4-BE49-F238E27FC236}">
                <a16:creationId xmlns:a16="http://schemas.microsoft.com/office/drawing/2014/main" id="{C132E01D-07EB-B34E-B51D-CFC00FA0B3A2}"/>
              </a:ext>
            </a:extLst>
          </p:cNvPr>
          <p:cNvSpPr txBox="1">
            <a:spLocks noGrp="1"/>
          </p:cNvSpPr>
          <p:nvPr>
            <p:ph type="title"/>
          </p:nvPr>
        </p:nvSpPr>
        <p:spPr>
          <a:xfrm>
            <a:off x="461963" y="1571625"/>
            <a:ext cx="9680575" cy="1001713"/>
          </a:xfrm>
        </p:spPr>
        <p:txBody>
          <a:bodyPr lIns="106869" tIns="53420" rIns="106869" bIns="53420">
            <a:noAutofit/>
          </a:bodyPr>
          <a:lstStyle/>
          <a:p>
            <a:pPr>
              <a:defRPr/>
            </a:pPr>
            <a:endParaRPr/>
          </a:p>
        </p:txBody>
      </p:sp>
      <p:pic>
        <p:nvPicPr>
          <p:cNvPr id="48130" name="Shape 311">
            <a:extLst>
              <a:ext uri="{FF2B5EF4-FFF2-40B4-BE49-F238E27FC236}">
                <a16:creationId xmlns:a16="http://schemas.microsoft.com/office/drawing/2014/main" id="{65453B6C-83B9-E643-A774-0C443BCB6E7A}"/>
              </a:ext>
            </a:extLst>
          </p:cNvPr>
          <p:cNvPicPr>
            <a:picLocks noGrp="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0" y="788988"/>
            <a:ext cx="10688638" cy="5984875"/>
          </a:xfrm>
        </p:spPr>
      </p:pic>
      <p:sp>
        <p:nvSpPr>
          <p:cNvPr id="312" name="Shape 312">
            <a:extLst>
              <a:ext uri="{FF2B5EF4-FFF2-40B4-BE49-F238E27FC236}">
                <a16:creationId xmlns:a16="http://schemas.microsoft.com/office/drawing/2014/main" id="{AD24E18A-B167-594F-80FC-CA90D117D3ED}"/>
              </a:ext>
            </a:extLst>
          </p:cNvPr>
          <p:cNvSpPr txBox="1"/>
          <p:nvPr/>
        </p:nvSpPr>
        <p:spPr>
          <a:xfrm>
            <a:off x="630238" y="4665663"/>
            <a:ext cx="8740775" cy="1457325"/>
          </a:xfrm>
          <a:prstGeom prst="rect">
            <a:avLst/>
          </a:prstGeom>
          <a:noFill/>
          <a:ln>
            <a:noFill/>
          </a:ln>
        </p:spPr>
        <p:txBody>
          <a:bodyPr spcFirstLastPara="1" lIns="0" tIns="0" rIns="0" bIns="0"/>
          <a:lstStyle/>
          <a:p>
            <a:pPr>
              <a:spcBef>
                <a:spcPts val="0"/>
              </a:spcBef>
              <a:spcAft>
                <a:spcPts val="0"/>
              </a:spcAft>
              <a:buClr>
                <a:srgbClr val="000000"/>
              </a:buClr>
              <a:defRPr/>
            </a:pPr>
            <a:endParaRPr sz="2104" b="1">
              <a:solidFill>
                <a:srgbClr val="FFFFFF"/>
              </a:solidFill>
              <a:latin typeface="Arial"/>
              <a:ea typeface="Arial"/>
              <a:cs typeface="Arial"/>
              <a:sym typeface="Arial"/>
            </a:endParaRPr>
          </a:p>
          <a:p>
            <a:pPr>
              <a:spcBef>
                <a:spcPts val="701"/>
              </a:spcBef>
              <a:spcAft>
                <a:spcPts val="0"/>
              </a:spcAft>
              <a:buClr>
                <a:srgbClr val="FFFFFF"/>
              </a:buClr>
              <a:defRPr/>
            </a:pPr>
            <a:r>
              <a:rPr lang="en" sz="3740" b="1">
                <a:solidFill>
                  <a:srgbClr val="FFFFFF"/>
                </a:solidFill>
                <a:latin typeface="Arial"/>
                <a:ea typeface="Arial"/>
                <a:cs typeface="Arial"/>
                <a:sym typeface="Arial"/>
              </a:rPr>
              <a:t>Key Questions Exercise </a:t>
            </a:r>
            <a:endParaRPr sz="3740" b="1">
              <a:solidFill>
                <a:srgbClr val="FFFFFF"/>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 name="Shape 317">
            <a:extLst>
              <a:ext uri="{FF2B5EF4-FFF2-40B4-BE49-F238E27FC236}">
                <a16:creationId xmlns:a16="http://schemas.microsoft.com/office/drawing/2014/main" id="{CD820B64-D713-D646-9722-C7B57F701BE7}"/>
              </a:ext>
            </a:extLst>
          </p:cNvPr>
          <p:cNvSpPr txBox="1">
            <a:spLocks noGrp="1"/>
          </p:cNvSpPr>
          <p:nvPr>
            <p:ph type="title" idx="4294967295"/>
          </p:nvPr>
        </p:nvSpPr>
        <p:spPr>
          <a:xfrm>
            <a:off x="1008063" y="1252538"/>
            <a:ext cx="8672512" cy="1001712"/>
          </a:xfrm>
        </p:spPr>
        <p:txBody>
          <a:bodyPr lIns="106869" tIns="106869" rIns="106869" bIns="106869">
            <a:noAutofit/>
          </a:bodyPr>
          <a:lstStyle/>
          <a:p>
            <a:pPr>
              <a:defRPr/>
            </a:pPr>
            <a:r>
              <a:rPr lang="en" sz="4000" b="0" i="0" dirty="0"/>
              <a:t>Consent</a:t>
            </a:r>
            <a:endParaRPr sz="4000" b="0" dirty="0"/>
          </a:p>
        </p:txBody>
      </p:sp>
      <p:sp>
        <p:nvSpPr>
          <p:cNvPr id="318" name="Shape 318">
            <a:extLst>
              <a:ext uri="{FF2B5EF4-FFF2-40B4-BE49-F238E27FC236}">
                <a16:creationId xmlns:a16="http://schemas.microsoft.com/office/drawing/2014/main" id="{A841A080-12B0-A341-889F-F5D9F4F02308}"/>
              </a:ext>
            </a:extLst>
          </p:cNvPr>
          <p:cNvSpPr txBox="1">
            <a:spLocks noGrp="1"/>
          </p:cNvSpPr>
          <p:nvPr>
            <p:ph type="body" idx="4294967295"/>
          </p:nvPr>
        </p:nvSpPr>
        <p:spPr>
          <a:xfrm>
            <a:off x="1008063" y="2665413"/>
            <a:ext cx="9680575" cy="3635375"/>
          </a:xfrm>
        </p:spPr>
        <p:txBody>
          <a:bodyPr lIns="106869" tIns="106869" rIns="106869" bIns="106869">
            <a:noAutofit/>
          </a:bodyPr>
          <a:lstStyle/>
          <a:p>
            <a:pPr marL="0" indent="0">
              <a:spcBef>
                <a:spcPts val="0"/>
              </a:spcBef>
              <a:buClr>
                <a:schemeClr val="dk1"/>
              </a:buClr>
              <a:buFont typeface="Noto Sans Symbols"/>
              <a:buNone/>
              <a:defRPr/>
            </a:pPr>
            <a:r>
              <a:rPr lang="en" sz="2805"/>
              <a:t>What are the attributes of legal consent for data collection process?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 name="Shape 323">
            <a:extLst>
              <a:ext uri="{FF2B5EF4-FFF2-40B4-BE49-F238E27FC236}">
                <a16:creationId xmlns:a16="http://schemas.microsoft.com/office/drawing/2014/main" id="{4051ADB8-6F1C-E842-8B56-3068ACD3B566}"/>
              </a:ext>
            </a:extLst>
          </p:cNvPr>
          <p:cNvSpPr txBox="1">
            <a:spLocks noGrp="1"/>
          </p:cNvSpPr>
          <p:nvPr>
            <p:ph type="title" idx="4294967295"/>
          </p:nvPr>
        </p:nvSpPr>
        <p:spPr>
          <a:xfrm>
            <a:off x="514350" y="1274763"/>
            <a:ext cx="9680575" cy="1001712"/>
          </a:xfrm>
        </p:spPr>
        <p:txBody>
          <a:bodyPr lIns="106869" tIns="106869" rIns="106869" bIns="106869">
            <a:noAutofit/>
          </a:bodyPr>
          <a:lstStyle/>
          <a:p>
            <a:pPr>
              <a:defRPr/>
            </a:pPr>
            <a:r>
              <a:rPr lang="en" sz="4000" b="0" i="0" dirty="0"/>
              <a:t>Data Collection and Minimization</a:t>
            </a:r>
            <a:endParaRPr sz="4000" b="0" dirty="0"/>
          </a:p>
        </p:txBody>
      </p:sp>
      <p:sp>
        <p:nvSpPr>
          <p:cNvPr id="324" name="Shape 324">
            <a:extLst>
              <a:ext uri="{FF2B5EF4-FFF2-40B4-BE49-F238E27FC236}">
                <a16:creationId xmlns:a16="http://schemas.microsoft.com/office/drawing/2014/main" id="{15FDCA23-FE84-484F-AD83-44A15FFAA379}"/>
              </a:ext>
            </a:extLst>
          </p:cNvPr>
          <p:cNvSpPr txBox="1">
            <a:spLocks noGrp="1"/>
          </p:cNvSpPr>
          <p:nvPr>
            <p:ph type="body" idx="4294967295"/>
          </p:nvPr>
        </p:nvSpPr>
        <p:spPr>
          <a:xfrm>
            <a:off x="514350" y="2392363"/>
            <a:ext cx="9680575" cy="3635375"/>
          </a:xfrm>
        </p:spPr>
        <p:txBody>
          <a:bodyPr lIns="106869" tIns="106869" rIns="106869" bIns="106869">
            <a:noAutofit/>
          </a:bodyPr>
          <a:lstStyle/>
          <a:p>
            <a:pPr marL="457200" indent="-457200">
              <a:spcBef>
                <a:spcPts val="0"/>
              </a:spcBef>
              <a:buClr>
                <a:schemeClr val="dk1"/>
              </a:buClr>
              <a:buFont typeface="Arial" panose="020B0604020202020204" pitchFamily="34" charset="0"/>
              <a:buChar char="•"/>
              <a:defRPr/>
            </a:pPr>
            <a:r>
              <a:rPr lang="en" sz="2805" dirty="0"/>
              <a:t>How do we define minimization and Personally Identifiable Information? </a:t>
            </a:r>
            <a:endParaRPr sz="2805" dirty="0"/>
          </a:p>
          <a:p>
            <a:pPr marL="457200" indent="-457200">
              <a:spcBef>
                <a:spcPts val="0"/>
              </a:spcBef>
              <a:buClr>
                <a:schemeClr val="dk1"/>
              </a:buClr>
              <a:buFont typeface="Arial" panose="020B0604020202020204" pitchFamily="34" charset="0"/>
              <a:buChar char="•"/>
              <a:defRPr/>
            </a:pPr>
            <a:r>
              <a:rPr lang="en" sz="2805" dirty="0"/>
              <a:t>What type of personal identification or authentication can be used? Consider that some Ministry of </a:t>
            </a:r>
            <a:r>
              <a:rPr lang="en" sz="2805" dirty="0" err="1"/>
              <a:t>Healths</a:t>
            </a:r>
            <a:r>
              <a:rPr lang="en" sz="2805" dirty="0"/>
              <a:t> require line reporting including names and other personal data.</a:t>
            </a:r>
            <a:endParaRPr dirty="0"/>
          </a:p>
          <a:p>
            <a:pPr marL="457200" indent="-457200">
              <a:spcBef>
                <a:spcPts val="0"/>
              </a:spcBef>
              <a:buClr>
                <a:schemeClr val="dk1"/>
              </a:buClr>
              <a:buFont typeface="Arial" panose="020B0604020202020204" pitchFamily="34" charset="0"/>
              <a:buChar char="•"/>
              <a:defRPr/>
            </a:pPr>
            <a:r>
              <a:rPr lang="en" sz="2805" dirty="0"/>
              <a:t>How can we obtain legal guidance for the data project managers (controllers)?</a:t>
            </a:r>
            <a:endParaRPr dirty="0"/>
          </a:p>
          <a:p>
            <a:pPr marL="0" indent="0">
              <a:spcBef>
                <a:spcPts val="0"/>
              </a:spcBef>
              <a:buClr>
                <a:schemeClr val="dk1"/>
              </a:buClr>
              <a:buFont typeface="Noto Sans Symbols"/>
              <a:buNone/>
              <a:defRPr/>
            </a:pPr>
            <a:r>
              <a:rPr lang="en" sz="2805" dirty="0"/>
              <a:t> </a:t>
            </a:r>
            <a:endParaRPr dirty="0"/>
          </a:p>
          <a:p>
            <a:pPr marL="0" indent="0">
              <a:spcBef>
                <a:spcPts val="0"/>
              </a:spcBef>
              <a:buClr>
                <a:schemeClr val="dk1"/>
              </a:buClr>
              <a:buFont typeface="Noto Sans Symbols"/>
              <a:buNone/>
              <a:defRPr/>
            </a:pPr>
            <a:endParaRPr sz="2104"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Shape 329">
            <a:extLst>
              <a:ext uri="{FF2B5EF4-FFF2-40B4-BE49-F238E27FC236}">
                <a16:creationId xmlns:a16="http://schemas.microsoft.com/office/drawing/2014/main" id="{47D6619B-20DE-354E-BC7E-0DAB17DBD53E}"/>
              </a:ext>
            </a:extLst>
          </p:cNvPr>
          <p:cNvSpPr txBox="1">
            <a:spLocks noGrp="1"/>
          </p:cNvSpPr>
          <p:nvPr>
            <p:ph type="title" idx="4294967295"/>
          </p:nvPr>
        </p:nvSpPr>
        <p:spPr>
          <a:xfrm>
            <a:off x="1009650" y="1206500"/>
            <a:ext cx="9678988" cy="1001713"/>
          </a:xfrm>
        </p:spPr>
        <p:txBody>
          <a:bodyPr lIns="106869" tIns="106869" rIns="106869" bIns="106869">
            <a:noAutofit/>
          </a:bodyPr>
          <a:lstStyle/>
          <a:p>
            <a:pPr>
              <a:defRPr/>
            </a:pPr>
            <a:r>
              <a:rPr lang="en" sz="4000" b="0" i="0" dirty="0"/>
              <a:t>Data Sharing</a:t>
            </a:r>
            <a:endParaRPr sz="4000" b="0" dirty="0"/>
          </a:p>
        </p:txBody>
      </p:sp>
      <p:sp>
        <p:nvSpPr>
          <p:cNvPr id="330" name="Shape 330">
            <a:extLst>
              <a:ext uri="{FF2B5EF4-FFF2-40B4-BE49-F238E27FC236}">
                <a16:creationId xmlns:a16="http://schemas.microsoft.com/office/drawing/2014/main" id="{E3529374-2A22-5747-A13E-20CC195B0A16}"/>
              </a:ext>
            </a:extLst>
          </p:cNvPr>
          <p:cNvSpPr txBox="1">
            <a:spLocks noGrp="1"/>
          </p:cNvSpPr>
          <p:nvPr>
            <p:ph type="body" idx="4294967295"/>
          </p:nvPr>
        </p:nvSpPr>
        <p:spPr>
          <a:xfrm>
            <a:off x="1009650" y="2433638"/>
            <a:ext cx="9678988" cy="3635375"/>
          </a:xfrm>
        </p:spPr>
        <p:txBody>
          <a:bodyPr lIns="106869" tIns="106869" rIns="106869" bIns="106869">
            <a:noAutofit/>
          </a:bodyPr>
          <a:lstStyle/>
          <a:p>
            <a:pPr marL="457200" indent="-457200">
              <a:spcBef>
                <a:spcPts val="0"/>
              </a:spcBef>
              <a:buClr>
                <a:schemeClr val="dk1"/>
              </a:buClr>
              <a:buFont typeface="Arial" panose="020B0604020202020204" pitchFamily="34" charset="0"/>
              <a:buChar char="•"/>
              <a:defRPr/>
            </a:pPr>
            <a:r>
              <a:rPr lang="en" sz="2805" dirty="0"/>
              <a:t>How can we share data within the Red Cross Red Crescent?</a:t>
            </a:r>
            <a:endParaRPr dirty="0"/>
          </a:p>
          <a:p>
            <a:pPr marL="457200" indent="-457200">
              <a:spcBef>
                <a:spcPts val="0"/>
              </a:spcBef>
              <a:buClr>
                <a:schemeClr val="dk1"/>
              </a:buClr>
              <a:buFont typeface="Arial" panose="020B0604020202020204" pitchFamily="34" charset="0"/>
              <a:buChar char="•"/>
              <a:defRPr/>
            </a:pPr>
            <a:r>
              <a:rPr lang="en" sz="2805" dirty="0"/>
              <a:t>What type of data can and cannot be transferred across borders? What type of data is stored on local server and what type of data can be stored abroad?</a:t>
            </a:r>
            <a:endParaRPr sz="2805" dirty="0"/>
          </a:p>
          <a:p>
            <a:pPr marL="457200" indent="-457200">
              <a:spcBef>
                <a:spcPts val="0"/>
              </a:spcBef>
              <a:buClr>
                <a:schemeClr val="dk1"/>
              </a:buClr>
              <a:buFont typeface="Arial" panose="020B0604020202020204" pitchFamily="34" charset="0"/>
              <a:buChar char="•"/>
              <a:defRPr/>
            </a:pPr>
            <a:r>
              <a:rPr lang="en" sz="2805" dirty="0"/>
              <a:t>How to Data Share with other Humanitarian actors? Researchers? governments?</a:t>
            </a:r>
            <a:endParaRPr dirty="0"/>
          </a:p>
          <a:p>
            <a:pPr marL="0" indent="0">
              <a:spcBef>
                <a:spcPts val="0"/>
              </a:spcBef>
              <a:buClr>
                <a:schemeClr val="dk1"/>
              </a:buClr>
              <a:buFont typeface="Noto Sans Symbols"/>
              <a:buNone/>
              <a:defRPr/>
            </a:pPr>
            <a:endParaRPr sz="2104"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 name="Shape 335">
            <a:extLst>
              <a:ext uri="{FF2B5EF4-FFF2-40B4-BE49-F238E27FC236}">
                <a16:creationId xmlns:a16="http://schemas.microsoft.com/office/drawing/2014/main" id="{2403A1A8-8687-7446-A982-26199FB106F4}"/>
              </a:ext>
            </a:extLst>
          </p:cNvPr>
          <p:cNvSpPr txBox="1">
            <a:spLocks noGrp="1"/>
          </p:cNvSpPr>
          <p:nvPr>
            <p:ph type="title" idx="4294967295"/>
          </p:nvPr>
        </p:nvSpPr>
        <p:spPr>
          <a:xfrm>
            <a:off x="1008063" y="1286828"/>
            <a:ext cx="9680575" cy="1001712"/>
          </a:xfrm>
        </p:spPr>
        <p:txBody>
          <a:bodyPr lIns="106869" tIns="106869" rIns="106869" bIns="106869">
            <a:noAutofit/>
          </a:bodyPr>
          <a:lstStyle/>
          <a:p>
            <a:pPr>
              <a:defRPr/>
            </a:pPr>
            <a:r>
              <a:rPr lang="en" sz="4000" b="0" i="0" dirty="0"/>
              <a:t>Data Storage</a:t>
            </a:r>
            <a:endParaRPr sz="4000" b="0" dirty="0"/>
          </a:p>
        </p:txBody>
      </p:sp>
      <p:sp>
        <p:nvSpPr>
          <p:cNvPr id="336" name="Shape 336">
            <a:extLst>
              <a:ext uri="{FF2B5EF4-FFF2-40B4-BE49-F238E27FC236}">
                <a16:creationId xmlns:a16="http://schemas.microsoft.com/office/drawing/2014/main" id="{2FE6B100-DA15-A241-93EC-FDA57FB5294C}"/>
              </a:ext>
            </a:extLst>
          </p:cNvPr>
          <p:cNvSpPr txBox="1">
            <a:spLocks noGrp="1"/>
          </p:cNvSpPr>
          <p:nvPr>
            <p:ph type="body" idx="4294967295"/>
          </p:nvPr>
        </p:nvSpPr>
        <p:spPr>
          <a:xfrm>
            <a:off x="1008063" y="2665413"/>
            <a:ext cx="9680575" cy="3635375"/>
          </a:xfrm>
        </p:spPr>
        <p:txBody>
          <a:bodyPr lIns="106869" tIns="106869" rIns="106869" bIns="106869">
            <a:noAutofit/>
          </a:bodyPr>
          <a:lstStyle/>
          <a:p>
            <a:pPr marL="457200" indent="-457200">
              <a:spcBef>
                <a:spcPts val="0"/>
              </a:spcBef>
              <a:buClr>
                <a:schemeClr val="dk1"/>
              </a:buClr>
              <a:buFont typeface="Arial" panose="020B0604020202020204" pitchFamily="34" charset="0"/>
              <a:buChar char="•"/>
              <a:defRPr/>
            </a:pPr>
            <a:r>
              <a:rPr lang="en" sz="2805" dirty="0"/>
              <a:t>What are the legal jurisdictions for the data management - storage, use and sharing of the data? </a:t>
            </a:r>
            <a:endParaRPr dirty="0"/>
          </a:p>
          <a:p>
            <a:pPr marL="457200" indent="-457200">
              <a:spcBef>
                <a:spcPts val="0"/>
              </a:spcBef>
              <a:buClr>
                <a:schemeClr val="dk1"/>
              </a:buClr>
              <a:buFont typeface="Arial" panose="020B0604020202020204" pitchFamily="34" charset="0"/>
              <a:buChar char="•"/>
              <a:defRPr/>
            </a:pPr>
            <a:endParaRPr sz="2805" dirty="0"/>
          </a:p>
          <a:p>
            <a:pPr marL="457200" indent="-457200">
              <a:spcBef>
                <a:spcPts val="0"/>
              </a:spcBef>
              <a:buClr>
                <a:schemeClr val="dk1"/>
              </a:buClr>
              <a:buFont typeface="Arial" panose="020B0604020202020204" pitchFamily="34" charset="0"/>
              <a:buChar char="•"/>
              <a:defRPr/>
            </a:pPr>
            <a:r>
              <a:rPr lang="en" sz="2805" dirty="0"/>
              <a:t>For the Digital Health Information system (DHIS), where will the primary and backup </a:t>
            </a:r>
            <a:r>
              <a:rPr lang="en" sz="2805" dirty="0" err="1"/>
              <a:t>softwares</a:t>
            </a:r>
            <a:r>
              <a:rPr lang="en" sz="2805" dirty="0"/>
              <a:t> be?</a:t>
            </a:r>
            <a:endParaRPr dirty="0"/>
          </a:p>
          <a:p>
            <a:pPr marL="991621" lvl="1" indent="-457200">
              <a:spcBef>
                <a:spcPts val="0"/>
              </a:spcBef>
              <a:buClr>
                <a:schemeClr val="dk1"/>
              </a:buClr>
              <a:defRPr/>
            </a:pPr>
            <a:r>
              <a:rPr lang="en" sz="2571" dirty="0"/>
              <a:t>In Geneva offices? In the cloud?</a:t>
            </a:r>
            <a:endParaRPr dirty="0"/>
          </a:p>
          <a:p>
            <a:pPr marL="991621" lvl="1" indent="-457200">
              <a:spcBef>
                <a:spcPts val="0"/>
              </a:spcBef>
              <a:buClr>
                <a:schemeClr val="dk1"/>
              </a:buClr>
              <a:defRPr/>
            </a:pPr>
            <a:r>
              <a:rPr lang="en" sz="2571" dirty="0"/>
              <a:t>If in the cloud, in which country/countries?</a:t>
            </a: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1" name="Shape 341">
            <a:extLst>
              <a:ext uri="{FF2B5EF4-FFF2-40B4-BE49-F238E27FC236}">
                <a16:creationId xmlns:a16="http://schemas.microsoft.com/office/drawing/2014/main" id="{CEB93859-4ED9-A04D-B47D-1BE32CB3FC0C}"/>
              </a:ext>
            </a:extLst>
          </p:cNvPr>
          <p:cNvSpPr txBox="1">
            <a:spLocks noGrp="1"/>
          </p:cNvSpPr>
          <p:nvPr>
            <p:ph type="title" idx="4294967295"/>
          </p:nvPr>
        </p:nvSpPr>
        <p:spPr>
          <a:xfrm>
            <a:off x="1008063" y="1229360"/>
            <a:ext cx="9680575" cy="1001713"/>
          </a:xfrm>
        </p:spPr>
        <p:txBody>
          <a:bodyPr lIns="106869" tIns="106869" rIns="106869" bIns="106869">
            <a:noAutofit/>
          </a:bodyPr>
          <a:lstStyle/>
          <a:p>
            <a:pPr>
              <a:defRPr/>
            </a:pPr>
            <a:r>
              <a:rPr lang="en" sz="4000" b="0" i="0" dirty="0"/>
              <a:t>Data Backups</a:t>
            </a:r>
            <a:endParaRPr sz="4000" b="0" dirty="0"/>
          </a:p>
        </p:txBody>
      </p:sp>
      <p:sp>
        <p:nvSpPr>
          <p:cNvPr id="342" name="Shape 342">
            <a:extLst>
              <a:ext uri="{FF2B5EF4-FFF2-40B4-BE49-F238E27FC236}">
                <a16:creationId xmlns:a16="http://schemas.microsoft.com/office/drawing/2014/main" id="{225E3CC6-35C3-1145-8DD1-E88A3578F4E3}"/>
              </a:ext>
            </a:extLst>
          </p:cNvPr>
          <p:cNvSpPr txBox="1">
            <a:spLocks noGrp="1"/>
          </p:cNvSpPr>
          <p:nvPr>
            <p:ph type="body" idx="4294967295"/>
          </p:nvPr>
        </p:nvSpPr>
        <p:spPr>
          <a:xfrm>
            <a:off x="1008063" y="2448560"/>
            <a:ext cx="9680575" cy="3635375"/>
          </a:xfrm>
        </p:spPr>
        <p:txBody>
          <a:bodyPr lIns="106869" tIns="106869" rIns="106869" bIns="106869">
            <a:noAutofit/>
          </a:bodyPr>
          <a:lstStyle/>
          <a:p>
            <a:pPr marL="457200" indent="-457200">
              <a:spcBef>
                <a:spcPts val="0"/>
              </a:spcBef>
              <a:buClr>
                <a:schemeClr val="dk1"/>
              </a:buClr>
              <a:buFont typeface="Arial" panose="020B0604020202020204" pitchFamily="34" charset="0"/>
              <a:buChar char="•"/>
              <a:defRPr/>
            </a:pPr>
            <a:r>
              <a:rPr lang="en" sz="2805" dirty="0"/>
              <a:t>If there are data backups, who is accountable to keep these up to date? </a:t>
            </a:r>
            <a:endParaRPr dirty="0"/>
          </a:p>
          <a:p>
            <a:pPr marL="457200" indent="-457200">
              <a:spcBef>
                <a:spcPts val="0"/>
              </a:spcBef>
              <a:buClr>
                <a:schemeClr val="dk1"/>
              </a:buClr>
              <a:buSzPts val="2400"/>
              <a:buFont typeface="Arial" panose="020B0604020202020204" pitchFamily="34" charset="0"/>
              <a:buChar char="•"/>
              <a:defRPr/>
            </a:pPr>
            <a:r>
              <a:rPr lang="en" sz="2805" dirty="0"/>
              <a:t>And are the backups in the same or different legal jurisdiction? </a:t>
            </a:r>
            <a:endParaRPr dirty="0"/>
          </a:p>
          <a:p>
            <a:pPr marL="457200" indent="-457200">
              <a:spcBef>
                <a:spcPts val="0"/>
              </a:spcBef>
              <a:buClr>
                <a:schemeClr val="dk1"/>
              </a:buClr>
              <a:buSzPts val="2400"/>
              <a:buFont typeface="Arial" panose="020B0604020202020204" pitchFamily="34" charset="0"/>
              <a:buChar char="•"/>
              <a:defRPr/>
            </a:pPr>
            <a:r>
              <a:rPr lang="en" sz="2805" dirty="0"/>
              <a:t>How many copies of the data will be kept and where? (cloud server? remote server? local server?) </a:t>
            </a:r>
            <a:endParaRPr dirty="0"/>
          </a:p>
          <a:p>
            <a:pPr marL="457200" indent="-457200">
              <a:spcBef>
                <a:spcPts val="0"/>
              </a:spcBef>
              <a:buClr>
                <a:srgbClr val="000000"/>
              </a:buClr>
              <a:buSzPts val="2400"/>
              <a:buFont typeface="Arial" panose="020B0604020202020204" pitchFamily="34" charset="0"/>
              <a:buChar char="•"/>
              <a:defRPr/>
            </a:pPr>
            <a:r>
              <a:rPr lang="en" sz="2805" dirty="0">
                <a:solidFill>
                  <a:srgbClr val="000000"/>
                </a:solidFill>
              </a:rPr>
              <a:t>Number of years data can be stored and description of the procedure for data destruction</a:t>
            </a: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 name="Shape 347">
            <a:extLst>
              <a:ext uri="{FF2B5EF4-FFF2-40B4-BE49-F238E27FC236}">
                <a16:creationId xmlns:a16="http://schemas.microsoft.com/office/drawing/2014/main" id="{CBD2F133-7DF3-8148-A9E3-73B8927D3700}"/>
              </a:ext>
            </a:extLst>
          </p:cNvPr>
          <p:cNvSpPr txBox="1">
            <a:spLocks noGrp="1"/>
          </p:cNvSpPr>
          <p:nvPr>
            <p:ph type="title" idx="4294967295"/>
          </p:nvPr>
        </p:nvSpPr>
        <p:spPr>
          <a:xfrm>
            <a:off x="1009650" y="1251268"/>
            <a:ext cx="9678988" cy="1003300"/>
          </a:xfrm>
        </p:spPr>
        <p:txBody>
          <a:bodyPr lIns="106869" tIns="106869" rIns="106869" bIns="106869">
            <a:noAutofit/>
          </a:bodyPr>
          <a:lstStyle/>
          <a:p>
            <a:pPr>
              <a:lnSpc>
                <a:spcPct val="115000"/>
              </a:lnSpc>
              <a:defRPr/>
            </a:pPr>
            <a:r>
              <a:rPr lang="en" sz="4000" b="0" i="0" dirty="0"/>
              <a:t>Potential issues for a Governance group work </a:t>
            </a:r>
            <a:endParaRPr sz="4000" b="0" dirty="0"/>
          </a:p>
        </p:txBody>
      </p:sp>
      <p:sp>
        <p:nvSpPr>
          <p:cNvPr id="348" name="Shape 348">
            <a:extLst>
              <a:ext uri="{FF2B5EF4-FFF2-40B4-BE49-F238E27FC236}">
                <a16:creationId xmlns:a16="http://schemas.microsoft.com/office/drawing/2014/main" id="{25C40313-4D6E-1948-9D9A-6CE4CBE2B78B}"/>
              </a:ext>
            </a:extLst>
          </p:cNvPr>
          <p:cNvSpPr txBox="1">
            <a:spLocks noGrp="1"/>
          </p:cNvSpPr>
          <p:nvPr>
            <p:ph type="body" idx="4294967295"/>
          </p:nvPr>
        </p:nvSpPr>
        <p:spPr>
          <a:xfrm>
            <a:off x="1008063" y="2665413"/>
            <a:ext cx="9680575" cy="3635375"/>
          </a:xfrm>
        </p:spPr>
        <p:txBody>
          <a:bodyPr lIns="106869" tIns="106869" rIns="106869" bIns="106869">
            <a:noAutofit/>
          </a:bodyPr>
          <a:lstStyle/>
          <a:p>
            <a:pPr marL="285750" indent="-285750">
              <a:spcBef>
                <a:spcPts val="0"/>
              </a:spcBef>
              <a:spcAft>
                <a:spcPts val="1200"/>
              </a:spcAft>
              <a:buFont typeface="Arial" panose="020B0604020202020204" pitchFamily="34" charset="0"/>
              <a:buChar char="•"/>
              <a:defRPr/>
            </a:pPr>
            <a:r>
              <a:rPr lang="en" sz="1636" dirty="0"/>
              <a:t>SOP for data management, data use (for decision making) and data sharing</a:t>
            </a:r>
            <a:endParaRPr dirty="0"/>
          </a:p>
          <a:p>
            <a:pPr marL="285750" indent="-285750">
              <a:spcBef>
                <a:spcPts val="0"/>
              </a:spcBef>
              <a:spcAft>
                <a:spcPts val="1200"/>
              </a:spcAft>
              <a:buFont typeface="Arial" panose="020B0604020202020204" pitchFamily="34" charset="0"/>
              <a:buChar char="•"/>
              <a:defRPr/>
            </a:pPr>
            <a:r>
              <a:rPr lang="en" sz="1636" dirty="0"/>
              <a:t>Guidelines on data sharing with researchers</a:t>
            </a:r>
            <a:endParaRPr sz="1636" dirty="0"/>
          </a:p>
          <a:p>
            <a:pPr marL="285750" indent="-285750">
              <a:spcBef>
                <a:spcPts val="0"/>
              </a:spcBef>
              <a:spcAft>
                <a:spcPts val="1200"/>
              </a:spcAft>
              <a:buFont typeface="Arial" panose="020B0604020202020204" pitchFamily="34" charset="0"/>
              <a:buChar char="•"/>
              <a:defRPr/>
            </a:pPr>
            <a:r>
              <a:rPr lang="en" sz="1636" dirty="0"/>
              <a:t>Governance structure for different </a:t>
            </a:r>
            <a:r>
              <a:rPr lang="en" sz="1636" dirty="0" err="1"/>
              <a:t>authorisations</a:t>
            </a:r>
            <a:r>
              <a:rPr lang="en" sz="1636" dirty="0"/>
              <a:t>: data sharing with different partners and different level of data to be shared (raw, </a:t>
            </a:r>
            <a:r>
              <a:rPr lang="en" sz="1636" dirty="0" err="1"/>
              <a:t>anonymised</a:t>
            </a:r>
            <a:r>
              <a:rPr lang="en" sz="1636" dirty="0"/>
              <a:t>, aggregated), also for creation of new users at different </a:t>
            </a:r>
            <a:r>
              <a:rPr lang="en" sz="1636" dirty="0" err="1"/>
              <a:t>authorisation</a:t>
            </a:r>
            <a:r>
              <a:rPr lang="en" sz="1636" dirty="0"/>
              <a:t> levels.</a:t>
            </a:r>
            <a:endParaRPr sz="1636" dirty="0"/>
          </a:p>
          <a:p>
            <a:pPr marL="285750" indent="-285750">
              <a:spcBef>
                <a:spcPts val="0"/>
              </a:spcBef>
              <a:spcAft>
                <a:spcPts val="1200"/>
              </a:spcAft>
              <a:buFont typeface="Arial" panose="020B0604020202020204" pitchFamily="34" charset="0"/>
              <a:buChar char="•"/>
              <a:defRPr/>
            </a:pPr>
            <a:r>
              <a:rPr lang="en" sz="1636" dirty="0"/>
              <a:t>Guidelines for identification or authentication of patients/beneficiaries in different contexts</a:t>
            </a:r>
            <a:endParaRPr dirty="0"/>
          </a:p>
          <a:p>
            <a:pPr marL="285750" indent="-285750">
              <a:spcBef>
                <a:spcPts val="0"/>
              </a:spcBef>
              <a:spcAft>
                <a:spcPts val="1200"/>
              </a:spcAft>
              <a:buFont typeface="Arial" panose="020B0604020202020204" pitchFamily="34" charset="0"/>
              <a:buChar char="•"/>
              <a:defRPr/>
            </a:pPr>
            <a:r>
              <a:rPr lang="en" sz="1636" dirty="0"/>
              <a:t>Confidentiality agreement that ERU personnel need to sign on use of data and data protection</a:t>
            </a:r>
            <a:endParaRPr sz="1636" dirty="0"/>
          </a:p>
          <a:p>
            <a:pPr marL="285750" indent="-285750">
              <a:spcBef>
                <a:spcPts val="0"/>
              </a:spcBef>
              <a:spcAft>
                <a:spcPts val="1200"/>
              </a:spcAft>
              <a:buFont typeface="Arial" panose="020B0604020202020204" pitchFamily="34" charset="0"/>
              <a:buChar char="•"/>
              <a:defRPr/>
            </a:pPr>
            <a:r>
              <a:rPr lang="en" sz="1636" dirty="0"/>
              <a:t>SOPs for data breaches</a:t>
            </a:r>
            <a:endParaRPr dirty="0"/>
          </a:p>
          <a:p>
            <a:pPr marL="285750" indent="-285750">
              <a:spcBef>
                <a:spcPts val="0"/>
              </a:spcBef>
              <a:spcAft>
                <a:spcPts val="1200"/>
              </a:spcAft>
              <a:buFont typeface="Arial" panose="020B0604020202020204" pitchFamily="34" charset="0"/>
              <a:buChar char="•"/>
              <a:defRPr/>
            </a:pPr>
            <a:r>
              <a:rPr lang="en" sz="1636" dirty="0"/>
              <a:t>SOPs for changes in data content and adding data collection fields or data collection forms.</a:t>
            </a:r>
            <a:endParaRPr dirty="0"/>
          </a:p>
          <a:p>
            <a:pPr marL="0" indent="0">
              <a:spcBef>
                <a:spcPts val="0"/>
              </a:spcBef>
              <a:buFont typeface="Noto Sans Symbols"/>
              <a:buNone/>
              <a:defRPr/>
            </a:pPr>
            <a:endParaRPr sz="2805"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Shape 129">
            <a:extLst>
              <a:ext uri="{FF2B5EF4-FFF2-40B4-BE49-F238E27FC236}">
                <a16:creationId xmlns:a16="http://schemas.microsoft.com/office/drawing/2014/main" id="{9927D186-FC70-0244-B401-196ED8B81AE6}"/>
              </a:ext>
            </a:extLst>
          </p:cNvPr>
          <p:cNvSpPr txBox="1"/>
          <p:nvPr/>
        </p:nvSpPr>
        <p:spPr>
          <a:xfrm>
            <a:off x="2025650" y="3981450"/>
            <a:ext cx="1071563" cy="246063"/>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130" name="Shape 130">
            <a:extLst>
              <a:ext uri="{FF2B5EF4-FFF2-40B4-BE49-F238E27FC236}">
                <a16:creationId xmlns:a16="http://schemas.microsoft.com/office/drawing/2014/main" id="{AB1B5B53-B41E-D54D-B503-7D1CB5CE7DC7}"/>
              </a:ext>
            </a:extLst>
          </p:cNvPr>
          <p:cNvSpPr txBox="1"/>
          <p:nvPr/>
        </p:nvSpPr>
        <p:spPr>
          <a:xfrm>
            <a:off x="8415338" y="4014788"/>
            <a:ext cx="1071562" cy="246062"/>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pic>
        <p:nvPicPr>
          <p:cNvPr id="18435" name="Shape 131" descr="maxpixel.freegreatpicture.com-Paperwork-Paper-Office-Files-Work-Stack-Data-1614223.jpg">
            <a:extLst>
              <a:ext uri="{FF2B5EF4-FFF2-40B4-BE49-F238E27FC236}">
                <a16:creationId xmlns:a16="http://schemas.microsoft.com/office/drawing/2014/main" id="{0E6D104C-C923-EC41-AB60-4BF01D289CFA}"/>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1987550"/>
            <a:ext cx="4960938" cy="387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Shape 132" descr="analysis-626881_640.jpg">
            <a:extLst>
              <a:ext uri="{FF2B5EF4-FFF2-40B4-BE49-F238E27FC236}">
                <a16:creationId xmlns:a16="http://schemas.microsoft.com/office/drawing/2014/main" id="{D08CA3C7-4EB0-F542-B309-1F306884DB65}"/>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91175" y="1987550"/>
            <a:ext cx="4589463" cy="324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 name="Shape 133">
            <a:extLst>
              <a:ext uri="{FF2B5EF4-FFF2-40B4-BE49-F238E27FC236}">
                <a16:creationId xmlns:a16="http://schemas.microsoft.com/office/drawing/2014/main" id="{70B7634F-F2FD-064D-8C9C-613FD38060E7}"/>
              </a:ext>
            </a:extLst>
          </p:cNvPr>
          <p:cNvSpPr txBox="1"/>
          <p:nvPr/>
        </p:nvSpPr>
        <p:spPr>
          <a:xfrm>
            <a:off x="406400" y="260350"/>
            <a:ext cx="9907588" cy="1485900"/>
          </a:xfrm>
          <a:prstGeom prst="rect">
            <a:avLst/>
          </a:prstGeom>
          <a:noFill/>
          <a:ln>
            <a:noFill/>
          </a:ln>
        </p:spPr>
        <p:txBody>
          <a:bodyPr spcFirstLastPara="1" lIns="106869" tIns="106869" rIns="106869" bIns="106869" anchor="ctr"/>
          <a:lstStyle/>
          <a:p>
            <a:pPr defTabSz="521437" eaLnBrk="1" fontAlgn="auto" hangingPunct="1">
              <a:spcBef>
                <a:spcPts val="0"/>
              </a:spcBef>
              <a:spcAft>
                <a:spcPts val="0"/>
              </a:spcAft>
              <a:buClr>
                <a:schemeClr val="dk1"/>
              </a:buClr>
              <a:defRPr/>
            </a:pPr>
            <a:r>
              <a:rPr lang="en" sz="2805" b="1" dirty="0">
                <a:solidFill>
                  <a:srgbClr val="FF0000"/>
                </a:solidFill>
                <a:latin typeface="Arial"/>
                <a:ea typeface="Arial"/>
                <a:cs typeface="Arial"/>
                <a:sym typeface="Arial"/>
              </a:rPr>
              <a:t>The data revolution is here. Are we data ready?</a:t>
            </a:r>
            <a:endParaRPr sz="2455" dirty="0">
              <a:solidFill>
                <a:srgbClr val="FF0000"/>
              </a:solidFill>
              <a:latin typeface="+mn-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Content Placeholder 1">
            <a:extLst>
              <a:ext uri="{FF2B5EF4-FFF2-40B4-BE49-F238E27FC236}">
                <a16:creationId xmlns:a16="http://schemas.microsoft.com/office/drawing/2014/main" id="{D30F711C-F274-554A-91DB-20164293FF47}"/>
              </a:ext>
            </a:extLst>
          </p:cNvPr>
          <p:cNvSpPr>
            <a:spLocks noGrp="1" noChangeArrowheads="1"/>
          </p:cNvSpPr>
          <p:nvPr>
            <p:ph idx="1"/>
          </p:nvPr>
        </p:nvSpPr>
        <p:spPr>
          <a:xfrm>
            <a:off x="6294438" y="4787900"/>
            <a:ext cx="3371850" cy="1663700"/>
          </a:xfrm>
        </p:spPr>
        <p:txBody>
          <a:bodyPr/>
          <a:lstStyle/>
          <a:p>
            <a:pPr eaLnBrk="1" hangingPunct="1"/>
            <a:r>
              <a:rPr lang="en-US" altLang="en-US" sz="1700">
                <a:latin typeface="Arial" panose="020B0604020202020204" pitchFamily="34" charset="0"/>
                <a:cs typeface="Arial" panose="020B0604020202020204" pitchFamily="34" charset="0"/>
              </a:rPr>
              <a:t>Heather Leson</a:t>
            </a:r>
          </a:p>
          <a:p>
            <a:pPr eaLnBrk="1" hangingPunct="1">
              <a:spcBef>
                <a:spcPct val="0"/>
              </a:spcBef>
              <a:buClr>
                <a:srgbClr val="F72431"/>
              </a:buClr>
            </a:pPr>
            <a:r>
              <a:rPr altLang="en-US" sz="1700" u="sng">
                <a:solidFill>
                  <a:schemeClr val="hlink"/>
                </a:solidFill>
                <a:latin typeface="Arial" panose="020B0604020202020204" pitchFamily="34" charset="0"/>
                <a:cs typeface="Arial" panose="020B0604020202020204" pitchFamily="34" charset="0"/>
                <a:sym typeface="Arial" panose="020B0604020202020204" pitchFamily="34" charset="0"/>
                <a:hlinkClick r:id="rId2"/>
              </a:rPr>
              <a:t>heather.leson@ifrc.org</a:t>
            </a:r>
            <a:endParaRPr altLang="en-US" sz="1700">
              <a:latin typeface="Arial" panose="020B0604020202020204" pitchFamily="34" charset="0"/>
              <a:cs typeface="Arial" panose="020B0604020202020204" pitchFamily="34" charset="0"/>
            </a:endParaRPr>
          </a:p>
          <a:p>
            <a:pPr eaLnBrk="1" hangingPunct="1">
              <a:spcBef>
                <a:spcPct val="0"/>
              </a:spcBef>
              <a:buClr>
                <a:srgbClr val="F72431"/>
              </a:buClr>
            </a:pPr>
            <a:r>
              <a:rPr altLang="en-US" sz="1700">
                <a:solidFill>
                  <a:srgbClr val="000000"/>
                </a:solidFill>
                <a:latin typeface="Arial" panose="020B0604020202020204" pitchFamily="34" charset="0"/>
                <a:cs typeface="Arial" panose="020B0604020202020204" pitchFamily="34" charset="0"/>
                <a:sym typeface="Arial" panose="020B0604020202020204" pitchFamily="34" charset="0"/>
              </a:rPr>
              <a:t>@heatherleson/</a:t>
            </a:r>
          </a:p>
          <a:p>
            <a:pPr eaLnBrk="1" hangingPunct="1">
              <a:spcBef>
                <a:spcPct val="0"/>
              </a:spcBef>
              <a:buClr>
                <a:srgbClr val="F72431"/>
              </a:buClr>
            </a:pPr>
            <a:r>
              <a:rPr altLang="en-US" sz="1700">
                <a:solidFill>
                  <a:srgbClr val="000000"/>
                </a:solidFill>
                <a:latin typeface="Arial" panose="020B0604020202020204" pitchFamily="34" charset="0"/>
                <a:cs typeface="Arial" panose="020B0604020202020204" pitchFamily="34" charset="0"/>
                <a:sym typeface="Arial" panose="020B0604020202020204" pitchFamily="34" charset="0"/>
              </a:rPr>
              <a:t>skype: heatherleson</a:t>
            </a:r>
            <a:endParaRPr altLang="en-US" sz="1700">
              <a:latin typeface="Arial" panose="020B0604020202020204" pitchFamily="34" charset="0"/>
              <a:cs typeface="Arial" panose="020B0604020202020204" pitchFamily="34" charset="0"/>
            </a:endParaRPr>
          </a:p>
          <a:p>
            <a:pPr eaLnBrk="1" hangingPunct="1"/>
            <a:endParaRPr lang="en-US" altLang="en-US">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 name="Shape 139">
            <a:extLst>
              <a:ext uri="{FF2B5EF4-FFF2-40B4-BE49-F238E27FC236}">
                <a16:creationId xmlns:a16="http://schemas.microsoft.com/office/drawing/2014/main" id="{C195871F-AB13-5B4B-893A-4ADE492D2C61}"/>
              </a:ext>
            </a:extLst>
          </p:cNvPr>
          <p:cNvSpPr txBox="1">
            <a:spLocks noGrp="1"/>
          </p:cNvSpPr>
          <p:nvPr>
            <p:ph type="body" idx="4294967295"/>
          </p:nvPr>
        </p:nvSpPr>
        <p:spPr>
          <a:xfrm>
            <a:off x="5165725" y="2376488"/>
            <a:ext cx="5522913" cy="3635375"/>
          </a:xfrm>
        </p:spPr>
        <p:txBody>
          <a:bodyPr lIns="106869" tIns="106869" rIns="106869" bIns="106869" rtlCol="0">
            <a:noAutofit/>
          </a:bodyPr>
          <a:lstStyle/>
          <a:p>
            <a:pPr marL="0" indent="0" defTabSz="521437" eaLnBrk="1" fontAlgn="auto" hangingPunct="1">
              <a:spcBef>
                <a:spcPts val="0"/>
              </a:spcBef>
              <a:buClr>
                <a:schemeClr val="dk1"/>
              </a:buClr>
              <a:buFont typeface="Noto Sans Symbols"/>
              <a:buNone/>
              <a:defRPr/>
            </a:pPr>
            <a:endParaRPr sz="2104"/>
          </a:p>
          <a:p>
            <a:pPr marL="0" indent="0" defTabSz="521437" eaLnBrk="1" fontAlgn="auto" hangingPunct="1">
              <a:spcBef>
                <a:spcPts val="0"/>
              </a:spcBef>
              <a:buClr>
                <a:schemeClr val="dk1"/>
              </a:buClr>
              <a:buFont typeface="Noto Sans Symbols"/>
              <a:buNone/>
              <a:defRPr/>
            </a:pPr>
            <a:r>
              <a:rPr lang="en" sz="2104"/>
              <a:t>“</a:t>
            </a:r>
            <a:r>
              <a:rPr lang="en" sz="2104" i="1"/>
              <a:t>Data Literacy includes the skills, knowledge, attitudes, and social structures required for different populations to use data.</a:t>
            </a:r>
            <a:r>
              <a:rPr lang="en" sz="2104"/>
              <a:t>”*</a:t>
            </a:r>
            <a:endParaRPr/>
          </a:p>
          <a:p>
            <a:pPr marL="0" indent="0" defTabSz="521437" eaLnBrk="1" fontAlgn="auto" hangingPunct="1">
              <a:spcBef>
                <a:spcPts val="0"/>
              </a:spcBef>
              <a:buClr>
                <a:schemeClr val="dk1"/>
              </a:buClr>
              <a:buFont typeface="Noto Sans Symbols"/>
              <a:buNone/>
              <a:defRPr/>
            </a:pPr>
            <a:endParaRPr sz="2104"/>
          </a:p>
          <a:p>
            <a:pPr marL="0" indent="0" defTabSz="521437" eaLnBrk="1" fontAlgn="auto" hangingPunct="1">
              <a:spcBef>
                <a:spcPts val="0"/>
              </a:spcBef>
              <a:buClr>
                <a:schemeClr val="dk1"/>
              </a:buClr>
              <a:buFont typeface="Noto Sans Symbols"/>
              <a:buNone/>
              <a:defRPr/>
            </a:pPr>
            <a:r>
              <a:rPr lang="en" sz="1636"/>
              <a:t> </a:t>
            </a:r>
            <a:endParaRPr/>
          </a:p>
          <a:p>
            <a:pPr marL="0" indent="0" defTabSz="521437" eaLnBrk="1" fontAlgn="auto" hangingPunct="1">
              <a:spcBef>
                <a:spcPts val="0"/>
              </a:spcBef>
              <a:buFont typeface="Noto Sans Symbols"/>
              <a:buNone/>
              <a:defRPr/>
            </a:pPr>
            <a:endParaRPr/>
          </a:p>
          <a:p>
            <a:pPr marL="0" indent="0" defTabSz="521437" eaLnBrk="1" fontAlgn="auto" hangingPunct="1">
              <a:spcBef>
                <a:spcPts val="0"/>
              </a:spcBef>
              <a:buClr>
                <a:schemeClr val="dk1"/>
              </a:buClr>
              <a:buFont typeface="Noto Sans Symbols"/>
              <a:buNone/>
              <a:defRPr/>
            </a:pPr>
            <a:r>
              <a:rPr lang="en" sz="1052"/>
              <a:t>*Source: School of Data</a:t>
            </a:r>
            <a:endParaRPr/>
          </a:p>
        </p:txBody>
      </p:sp>
      <p:sp>
        <p:nvSpPr>
          <p:cNvPr id="138" name="Shape 138">
            <a:extLst>
              <a:ext uri="{FF2B5EF4-FFF2-40B4-BE49-F238E27FC236}">
                <a16:creationId xmlns:a16="http://schemas.microsoft.com/office/drawing/2014/main" id="{E5E2AE03-B466-2242-A202-4CEF23B54B1F}"/>
              </a:ext>
            </a:extLst>
          </p:cNvPr>
          <p:cNvSpPr txBox="1">
            <a:spLocks noGrp="1"/>
          </p:cNvSpPr>
          <p:nvPr>
            <p:ph type="title" idx="4294967295"/>
          </p:nvPr>
        </p:nvSpPr>
        <p:spPr>
          <a:xfrm>
            <a:off x="685800" y="1239838"/>
            <a:ext cx="8993188" cy="1003300"/>
          </a:xfrm>
        </p:spPr>
        <p:txBody>
          <a:bodyPr lIns="106869" tIns="106869" rIns="106869" bIns="106869" rtlCol="0">
            <a:noAutofit/>
          </a:bodyPr>
          <a:lstStyle/>
          <a:p>
            <a:pPr defTabSz="521437" eaLnBrk="1" fontAlgn="auto" hangingPunct="1">
              <a:defRPr/>
            </a:pPr>
            <a:r>
              <a:rPr lang="en" sz="2805" i="0" dirty="0">
                <a:solidFill>
                  <a:srgbClr val="FF0000"/>
                </a:solidFill>
              </a:rPr>
              <a:t>What is Data Literacy?</a:t>
            </a:r>
            <a:endParaRPr dirty="0">
              <a:solidFill>
                <a:srgbClr val="FF0000"/>
              </a:solidFill>
            </a:endParaRPr>
          </a:p>
        </p:txBody>
      </p:sp>
      <p:pic>
        <p:nvPicPr>
          <p:cNvPr id="20483" name="Shape 140" descr="Yarn by Eugen Belyakoff noun_86863_cc.png">
            <a:extLst>
              <a:ext uri="{FF2B5EF4-FFF2-40B4-BE49-F238E27FC236}">
                <a16:creationId xmlns:a16="http://schemas.microsoft.com/office/drawing/2014/main" id="{93A318B9-58DE-AA4E-9515-E089A6E2B800}"/>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413" y="2744788"/>
            <a:ext cx="4271962" cy="290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Shape 309">
            <a:extLst>
              <a:ext uri="{FF2B5EF4-FFF2-40B4-BE49-F238E27FC236}">
                <a16:creationId xmlns:a16="http://schemas.microsoft.com/office/drawing/2014/main" id="{5C956AF1-135E-D34F-97DF-6C571F79BEA7}"/>
              </a:ext>
            </a:extLst>
          </p:cNvPr>
          <p:cNvSpPr txBox="1"/>
          <p:nvPr/>
        </p:nvSpPr>
        <p:spPr>
          <a:xfrm>
            <a:off x="2070100" y="3832225"/>
            <a:ext cx="1071563" cy="246063"/>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310" name="Shape 310">
            <a:extLst>
              <a:ext uri="{FF2B5EF4-FFF2-40B4-BE49-F238E27FC236}">
                <a16:creationId xmlns:a16="http://schemas.microsoft.com/office/drawing/2014/main" id="{E05966E6-1C8A-6646-84CC-2EB244186785}"/>
              </a:ext>
            </a:extLst>
          </p:cNvPr>
          <p:cNvSpPr txBox="1"/>
          <p:nvPr/>
        </p:nvSpPr>
        <p:spPr>
          <a:xfrm>
            <a:off x="8461375" y="3865563"/>
            <a:ext cx="1071563" cy="246062"/>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311" name="Shape 311">
            <a:extLst>
              <a:ext uri="{FF2B5EF4-FFF2-40B4-BE49-F238E27FC236}">
                <a16:creationId xmlns:a16="http://schemas.microsoft.com/office/drawing/2014/main" id="{37A7D728-B79C-224C-9A01-6B5701A12557}"/>
              </a:ext>
            </a:extLst>
          </p:cNvPr>
          <p:cNvSpPr txBox="1"/>
          <p:nvPr/>
        </p:nvSpPr>
        <p:spPr>
          <a:xfrm>
            <a:off x="3536950" y="1501775"/>
            <a:ext cx="7002463" cy="3506788"/>
          </a:xfrm>
          <a:prstGeom prst="rect">
            <a:avLst/>
          </a:prstGeom>
          <a:noFill/>
          <a:ln>
            <a:noFill/>
          </a:ln>
        </p:spPr>
        <p:txBody>
          <a:bodyPr spcFirstLastPara="1" lIns="106869" tIns="106869" rIns="106869" bIns="106869" anchor="ctr"/>
          <a:lstStyle/>
          <a:p>
            <a:pPr defTabSz="521437" eaLnBrk="1" fontAlgn="auto" hangingPunct="1">
              <a:spcBef>
                <a:spcPts val="0"/>
              </a:spcBef>
              <a:spcAft>
                <a:spcPts val="0"/>
              </a:spcAft>
              <a:buClr>
                <a:schemeClr val="dk1"/>
              </a:buClr>
              <a:defRPr/>
            </a:pPr>
            <a:r>
              <a:rPr lang="en" sz="2805" b="1" dirty="0">
                <a:solidFill>
                  <a:schemeClr val="dk1"/>
                </a:solidFill>
                <a:latin typeface="Arial"/>
                <a:ea typeface="Arial"/>
                <a:cs typeface="Arial"/>
                <a:sym typeface="Arial"/>
              </a:rPr>
              <a:t>Responsible Data is:</a:t>
            </a:r>
            <a:endParaRPr sz="2455" dirty="0">
              <a:latin typeface="+mn-lt"/>
            </a:endParaRPr>
          </a:p>
          <a:p>
            <a:pPr defTabSz="521437" eaLnBrk="1" fontAlgn="auto" hangingPunct="1">
              <a:spcBef>
                <a:spcPts val="0"/>
              </a:spcBef>
              <a:spcAft>
                <a:spcPts val="0"/>
              </a:spcAft>
              <a:buClr>
                <a:schemeClr val="dk1"/>
              </a:buClr>
              <a:defRPr/>
            </a:pPr>
            <a:endParaRPr sz="2104" b="1" dirty="0">
              <a:solidFill>
                <a:schemeClr val="dk1"/>
              </a:solidFill>
              <a:latin typeface="Arial"/>
              <a:ea typeface="Arial"/>
              <a:cs typeface="Arial"/>
              <a:sym typeface="Arial"/>
            </a:endParaRPr>
          </a:p>
          <a:p>
            <a:pPr defTabSz="521437" eaLnBrk="1" fontAlgn="auto" hangingPunct="1">
              <a:spcBef>
                <a:spcPts val="0"/>
              </a:spcBef>
              <a:spcAft>
                <a:spcPts val="0"/>
              </a:spcAft>
              <a:buClr>
                <a:schemeClr val="dk1"/>
              </a:buClr>
              <a:defRPr/>
            </a:pPr>
            <a:r>
              <a:rPr lang="en" sz="2104" dirty="0">
                <a:solidFill>
                  <a:schemeClr val="dk1"/>
                </a:solidFill>
                <a:latin typeface="Arial"/>
                <a:ea typeface="Arial"/>
                <a:cs typeface="Arial"/>
                <a:sym typeface="Arial"/>
              </a:rPr>
              <a:t>The duty to ensure people’s rights to consent, privacy, security and ownership around the information processes of collection, analysis, storage, presentation and reuse of data, while respecting the values of transparency and openness. </a:t>
            </a:r>
            <a:r>
              <a:rPr lang="en" sz="2104" i="1" dirty="0">
                <a:solidFill>
                  <a:schemeClr val="dk1"/>
                </a:solidFill>
                <a:latin typeface="Arial"/>
                <a:ea typeface="Arial"/>
                <a:cs typeface="Arial"/>
                <a:sym typeface="Arial"/>
              </a:rPr>
              <a:t> </a:t>
            </a:r>
            <a:endParaRPr sz="2455" dirty="0">
              <a:latin typeface="+mn-lt"/>
            </a:endParaRPr>
          </a:p>
          <a:p>
            <a:pPr defTabSz="521437" eaLnBrk="1" fontAlgn="auto" hangingPunct="1">
              <a:spcBef>
                <a:spcPts val="0"/>
              </a:spcBef>
              <a:spcAft>
                <a:spcPts val="0"/>
              </a:spcAft>
              <a:buClr>
                <a:schemeClr val="dk1"/>
              </a:buClr>
              <a:defRPr/>
            </a:pPr>
            <a:endParaRPr sz="2104" i="1" dirty="0">
              <a:solidFill>
                <a:schemeClr val="dk1"/>
              </a:solidFill>
              <a:latin typeface="Arial"/>
              <a:ea typeface="Arial"/>
              <a:cs typeface="Arial"/>
              <a:sym typeface="Arial"/>
            </a:endParaRPr>
          </a:p>
          <a:p>
            <a:pPr defTabSz="521437" eaLnBrk="1" fontAlgn="auto" hangingPunct="1">
              <a:spcBef>
                <a:spcPts val="0"/>
              </a:spcBef>
              <a:spcAft>
                <a:spcPts val="0"/>
              </a:spcAft>
              <a:buClr>
                <a:schemeClr val="dk1"/>
              </a:buClr>
              <a:defRPr/>
            </a:pPr>
            <a:r>
              <a:rPr lang="en" sz="1636" i="1" dirty="0">
                <a:solidFill>
                  <a:schemeClr val="dk1"/>
                </a:solidFill>
                <a:latin typeface="Arial"/>
                <a:ea typeface="Arial"/>
                <a:cs typeface="Arial"/>
                <a:sym typeface="Arial"/>
              </a:rPr>
              <a:t>(Responsible Data Forum, working definition, September 2014)</a:t>
            </a:r>
            <a:endParaRPr sz="2455" dirty="0">
              <a:latin typeface="+mn-lt"/>
            </a:endParaRPr>
          </a:p>
          <a:p>
            <a:pPr defTabSz="521437" eaLnBrk="1" fontAlgn="auto" hangingPunct="1">
              <a:spcBef>
                <a:spcPts val="0"/>
              </a:spcBef>
              <a:spcAft>
                <a:spcPts val="0"/>
              </a:spcAft>
              <a:buClr>
                <a:schemeClr val="dk1"/>
              </a:buClr>
              <a:defRPr/>
            </a:pPr>
            <a:r>
              <a:rPr lang="en" sz="2104" dirty="0">
                <a:solidFill>
                  <a:schemeClr val="dk1"/>
                </a:solidFill>
                <a:latin typeface="Arial"/>
                <a:ea typeface="Arial"/>
                <a:cs typeface="Arial"/>
                <a:sym typeface="Arial"/>
              </a:rPr>
              <a:t> </a:t>
            </a:r>
            <a:endParaRPr sz="2455" dirty="0">
              <a:latin typeface="+mn-lt"/>
            </a:endParaRPr>
          </a:p>
        </p:txBody>
      </p:sp>
      <p:pic>
        <p:nvPicPr>
          <p:cNvPr id="22532" name="Shape 312" descr="Data map by Viktor Vorobyev noun_301196_cc.png">
            <a:extLst>
              <a:ext uri="{FF2B5EF4-FFF2-40B4-BE49-F238E27FC236}">
                <a16:creationId xmlns:a16="http://schemas.microsoft.com/office/drawing/2014/main" id="{CF8D70BF-D97F-7643-AEFB-FC271CFA96A9}"/>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600" y="1684338"/>
            <a:ext cx="3181350" cy="31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 name="Shape 317">
            <a:extLst>
              <a:ext uri="{FF2B5EF4-FFF2-40B4-BE49-F238E27FC236}">
                <a16:creationId xmlns:a16="http://schemas.microsoft.com/office/drawing/2014/main" id="{E279A916-07BD-E04A-92E3-F457648902BD}"/>
              </a:ext>
            </a:extLst>
          </p:cNvPr>
          <p:cNvSpPr txBox="1"/>
          <p:nvPr/>
        </p:nvSpPr>
        <p:spPr>
          <a:xfrm>
            <a:off x="2070100" y="3911600"/>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318" name="Shape 318">
            <a:extLst>
              <a:ext uri="{FF2B5EF4-FFF2-40B4-BE49-F238E27FC236}">
                <a16:creationId xmlns:a16="http://schemas.microsoft.com/office/drawing/2014/main" id="{E23DD8A0-DED5-5841-B209-1F3A97C28CB8}"/>
              </a:ext>
            </a:extLst>
          </p:cNvPr>
          <p:cNvSpPr txBox="1"/>
          <p:nvPr/>
        </p:nvSpPr>
        <p:spPr>
          <a:xfrm>
            <a:off x="8461375" y="3944938"/>
            <a:ext cx="1071563" cy="247650"/>
          </a:xfrm>
          <a:prstGeom prst="rect">
            <a:avLst/>
          </a:prstGeom>
          <a:noFill/>
          <a:ln>
            <a:noFill/>
          </a:ln>
        </p:spPr>
        <p:txBody>
          <a:bodyPr spcFirstLastPara="1" lIns="106869" tIns="106869" rIns="106869" bIns="106869"/>
          <a:lstStyle/>
          <a:p>
            <a:pPr defTabSz="521437" eaLnBrk="1" fontAlgn="auto" hangingPunct="1">
              <a:spcBef>
                <a:spcPts val="0"/>
              </a:spcBef>
              <a:spcAft>
                <a:spcPts val="0"/>
              </a:spcAft>
              <a:buClr>
                <a:srgbClr val="000000"/>
              </a:buClr>
              <a:defRPr/>
            </a:pPr>
            <a:endParaRPr sz="1636">
              <a:solidFill>
                <a:srgbClr val="000000"/>
              </a:solidFill>
              <a:latin typeface="Arial"/>
              <a:ea typeface="Arial"/>
              <a:cs typeface="Arial"/>
              <a:sym typeface="Arial"/>
            </a:endParaRPr>
          </a:p>
        </p:txBody>
      </p:sp>
      <p:sp>
        <p:nvSpPr>
          <p:cNvPr id="319" name="Shape 319">
            <a:extLst>
              <a:ext uri="{FF2B5EF4-FFF2-40B4-BE49-F238E27FC236}">
                <a16:creationId xmlns:a16="http://schemas.microsoft.com/office/drawing/2014/main" id="{D2612C55-AAEA-7446-BBA5-F3FA001CA98B}"/>
              </a:ext>
            </a:extLst>
          </p:cNvPr>
          <p:cNvSpPr txBox="1"/>
          <p:nvPr/>
        </p:nvSpPr>
        <p:spPr>
          <a:xfrm>
            <a:off x="3536950" y="1582738"/>
            <a:ext cx="7002463" cy="3506787"/>
          </a:xfrm>
          <a:prstGeom prst="rect">
            <a:avLst/>
          </a:prstGeom>
          <a:noFill/>
          <a:ln>
            <a:noFill/>
          </a:ln>
        </p:spPr>
        <p:txBody>
          <a:bodyPr spcFirstLastPara="1" lIns="106869" tIns="106869" rIns="106869" bIns="106869" anchor="ctr"/>
          <a:lstStyle/>
          <a:p>
            <a:pPr defTabSz="521437" eaLnBrk="1" fontAlgn="auto" hangingPunct="1">
              <a:lnSpc>
                <a:spcPct val="115000"/>
              </a:lnSpc>
              <a:spcBef>
                <a:spcPts val="0"/>
              </a:spcBef>
              <a:spcAft>
                <a:spcPts val="0"/>
              </a:spcAft>
              <a:buClr>
                <a:schemeClr val="dk1"/>
              </a:buClr>
              <a:defRPr/>
            </a:pPr>
            <a:r>
              <a:rPr lang="en" sz="2805" b="1">
                <a:solidFill>
                  <a:schemeClr val="dk1"/>
                </a:solidFill>
                <a:latin typeface="Arial"/>
                <a:ea typeface="Arial"/>
                <a:cs typeface="Arial"/>
                <a:sym typeface="Arial"/>
              </a:rPr>
              <a:t>On Data Protection:</a:t>
            </a:r>
            <a:endParaRPr sz="2455">
              <a:latin typeface="+mn-lt"/>
            </a:endParaRPr>
          </a:p>
          <a:p>
            <a:pPr defTabSz="521437" eaLnBrk="1" fontAlgn="auto" hangingPunct="1">
              <a:lnSpc>
                <a:spcPct val="115000"/>
              </a:lnSpc>
              <a:spcBef>
                <a:spcPts val="0"/>
              </a:spcBef>
              <a:spcAft>
                <a:spcPts val="0"/>
              </a:spcAft>
              <a:buClr>
                <a:schemeClr val="dk1"/>
              </a:buClr>
              <a:defRPr/>
            </a:pPr>
            <a:endParaRPr sz="2104" b="1">
              <a:solidFill>
                <a:schemeClr val="dk1"/>
              </a:solidFill>
              <a:latin typeface="Arial"/>
              <a:ea typeface="Arial"/>
              <a:cs typeface="Arial"/>
              <a:sym typeface="Arial"/>
            </a:endParaRPr>
          </a:p>
          <a:p>
            <a:pPr algn="just" defTabSz="521437" eaLnBrk="1" fontAlgn="auto" hangingPunct="1">
              <a:lnSpc>
                <a:spcPct val="115000"/>
              </a:lnSpc>
              <a:spcBef>
                <a:spcPts val="0"/>
              </a:spcBef>
              <a:spcAft>
                <a:spcPts val="0"/>
              </a:spcAft>
              <a:buClr>
                <a:schemeClr val="dk1"/>
              </a:buClr>
              <a:defRPr/>
            </a:pPr>
            <a:r>
              <a:rPr lang="en" sz="2104">
                <a:solidFill>
                  <a:schemeClr val="dk1"/>
                </a:solidFill>
                <a:latin typeface="Arial"/>
                <a:ea typeface="Arial"/>
                <a:cs typeface="Arial"/>
                <a:sym typeface="Arial"/>
              </a:rPr>
              <a:t>Protecting the Personal Data of individuals is an integral part of protecting their life, integrity, and dignity. This is why Personal Data protection is of fundamental importance for Humanitarian Organisations. </a:t>
            </a:r>
            <a:endParaRPr sz="2455">
              <a:latin typeface="+mn-lt"/>
            </a:endParaRPr>
          </a:p>
          <a:p>
            <a:pPr algn="just" defTabSz="521437" eaLnBrk="1" fontAlgn="auto" hangingPunct="1">
              <a:lnSpc>
                <a:spcPct val="115000"/>
              </a:lnSpc>
              <a:spcBef>
                <a:spcPts val="0"/>
              </a:spcBef>
              <a:spcAft>
                <a:spcPts val="0"/>
              </a:spcAft>
              <a:buClr>
                <a:schemeClr val="dk1"/>
              </a:buClr>
              <a:defRPr/>
            </a:pPr>
            <a:endParaRPr sz="2104">
              <a:solidFill>
                <a:schemeClr val="dk1"/>
              </a:solidFill>
              <a:latin typeface="Arial"/>
              <a:ea typeface="Arial"/>
              <a:cs typeface="Arial"/>
              <a:sym typeface="Arial"/>
            </a:endParaRPr>
          </a:p>
          <a:p>
            <a:pPr algn="just" defTabSz="521437" eaLnBrk="1" fontAlgn="auto" hangingPunct="1">
              <a:lnSpc>
                <a:spcPct val="115000"/>
              </a:lnSpc>
              <a:spcBef>
                <a:spcPts val="0"/>
              </a:spcBef>
              <a:spcAft>
                <a:spcPts val="0"/>
              </a:spcAft>
              <a:buClr>
                <a:schemeClr val="dk1"/>
              </a:buClr>
              <a:defRPr/>
            </a:pPr>
            <a:r>
              <a:rPr lang="en" sz="1636" i="1">
                <a:solidFill>
                  <a:schemeClr val="dk1"/>
                </a:solidFill>
                <a:latin typeface="Arial"/>
                <a:ea typeface="Arial"/>
                <a:cs typeface="Arial"/>
                <a:sym typeface="Arial"/>
              </a:rPr>
              <a:t>(Brussels Privacy Hub/ICRC Handbook on Data Protection, ICRC, forthcoming 2017)</a:t>
            </a:r>
            <a:endParaRPr sz="2455">
              <a:latin typeface="+mn-lt"/>
            </a:endParaRPr>
          </a:p>
          <a:p>
            <a:pPr defTabSz="521437" eaLnBrk="1" fontAlgn="auto" hangingPunct="1">
              <a:spcBef>
                <a:spcPts val="0"/>
              </a:spcBef>
              <a:spcAft>
                <a:spcPts val="0"/>
              </a:spcAft>
              <a:buClr>
                <a:schemeClr val="dk1"/>
              </a:buClr>
              <a:defRPr/>
            </a:pPr>
            <a:r>
              <a:rPr lang="en" sz="2104">
                <a:solidFill>
                  <a:schemeClr val="dk1"/>
                </a:solidFill>
                <a:latin typeface="Arial"/>
                <a:ea typeface="Arial"/>
                <a:cs typeface="Arial"/>
                <a:sym typeface="Arial"/>
              </a:rPr>
              <a:t> </a:t>
            </a:r>
            <a:endParaRPr sz="2455">
              <a:latin typeface="+mn-lt"/>
            </a:endParaRPr>
          </a:p>
        </p:txBody>
      </p:sp>
      <p:pic>
        <p:nvPicPr>
          <p:cNvPr id="24580" name="Shape 320" descr="Data map by Viktor Vorobyev noun_301196_cc.png">
            <a:extLst>
              <a:ext uri="{FF2B5EF4-FFF2-40B4-BE49-F238E27FC236}">
                <a16:creationId xmlns:a16="http://schemas.microsoft.com/office/drawing/2014/main" id="{55F129E6-105F-C94C-9707-F2BE0FE0F7BA}"/>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600" y="1765300"/>
            <a:ext cx="3181350" cy="314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Shape 228">
            <a:extLst>
              <a:ext uri="{FF2B5EF4-FFF2-40B4-BE49-F238E27FC236}">
                <a16:creationId xmlns:a16="http://schemas.microsoft.com/office/drawing/2014/main" id="{6C722E22-3BB1-064A-8CE7-F8B4C6F06F87}"/>
              </a:ext>
            </a:extLst>
          </p:cNvPr>
          <p:cNvSpPr txBox="1">
            <a:spLocks noGrp="1"/>
          </p:cNvSpPr>
          <p:nvPr>
            <p:ph type="ctrTitle"/>
          </p:nvPr>
        </p:nvSpPr>
        <p:spPr>
          <a:xfrm>
            <a:off x="1336675" y="1758950"/>
            <a:ext cx="8015288" cy="2093913"/>
          </a:xfrm>
        </p:spPr>
        <p:txBody>
          <a:bodyPr spcFirstLastPara="1" lIns="106869" tIns="106869" rIns="106869" bIns="106869" anchor="b">
            <a:noAutofit/>
          </a:bodyPr>
          <a:lstStyle/>
          <a:p>
            <a:pPr>
              <a:spcBef>
                <a:spcPts val="0"/>
              </a:spcBef>
              <a:spcAft>
                <a:spcPts val="0"/>
              </a:spcAft>
              <a:buClr>
                <a:schemeClr val="dk1"/>
              </a:buClr>
              <a:defRPr/>
            </a:pPr>
            <a:r>
              <a:rPr lang="en" sz="5260" b="0" i="0" baseline="0" dirty="0">
                <a:ea typeface="Arial"/>
                <a:sym typeface="Arial"/>
              </a:rPr>
              <a:t>Data Management in Outbreaks</a:t>
            </a:r>
            <a:endParaRPr b="0" i="0" baseline="0" dirty="0"/>
          </a:p>
        </p:txBody>
      </p:sp>
      <p:sp>
        <p:nvSpPr>
          <p:cNvPr id="229" name="Shape 229">
            <a:extLst>
              <a:ext uri="{FF2B5EF4-FFF2-40B4-BE49-F238E27FC236}">
                <a16:creationId xmlns:a16="http://schemas.microsoft.com/office/drawing/2014/main" id="{4D2A1857-7C12-7943-ACBA-C9817C034182}"/>
              </a:ext>
            </a:extLst>
          </p:cNvPr>
          <p:cNvSpPr txBox="1">
            <a:spLocks noGrp="1"/>
          </p:cNvSpPr>
          <p:nvPr>
            <p:ph type="subTitle" idx="1"/>
          </p:nvPr>
        </p:nvSpPr>
        <p:spPr>
          <a:xfrm>
            <a:off x="1336675" y="3933825"/>
            <a:ext cx="8015288" cy="1450975"/>
          </a:xfrm>
        </p:spPr>
        <p:txBody>
          <a:bodyPr spcFirstLastPara="1" lIns="106869" tIns="106869" rIns="106869" bIns="106869">
            <a:noAutofit/>
          </a:bodyPr>
          <a:lstStyle/>
          <a:p>
            <a:pPr>
              <a:spcBef>
                <a:spcPts val="0"/>
              </a:spcBef>
              <a:spcAft>
                <a:spcPts val="0"/>
              </a:spcAft>
              <a:buClr>
                <a:srgbClr val="CF1C21"/>
              </a:buClr>
              <a:defRPr/>
            </a:pPr>
            <a:r>
              <a:rPr lang="en" sz="2805" dirty="0">
                <a:solidFill>
                  <a:srgbClr val="FF0000"/>
                </a:solidFill>
                <a:ea typeface="Arial"/>
                <a:sym typeface="Arial"/>
              </a:rPr>
              <a:t>Ebola case Study</a:t>
            </a:r>
            <a:endParaRPr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Shape 234">
            <a:extLst>
              <a:ext uri="{FF2B5EF4-FFF2-40B4-BE49-F238E27FC236}">
                <a16:creationId xmlns:a16="http://schemas.microsoft.com/office/drawing/2014/main" id="{CB35416D-3909-1B48-A216-D807D3A9C1A1}"/>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763" y="1073150"/>
            <a:ext cx="10171112" cy="534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Shape 239">
            <a:extLst>
              <a:ext uri="{FF2B5EF4-FFF2-40B4-BE49-F238E27FC236}">
                <a16:creationId xmlns:a16="http://schemas.microsoft.com/office/drawing/2014/main" id="{DCFD135D-7FFF-B045-A962-CAB9063D8DA4}"/>
              </a:ext>
            </a:extLst>
          </p:cNvPr>
          <p:cNvSpPr txBox="1">
            <a:spLocks noGrp="1"/>
          </p:cNvSpPr>
          <p:nvPr>
            <p:ph type="title" idx="4294967295"/>
          </p:nvPr>
        </p:nvSpPr>
        <p:spPr>
          <a:xfrm>
            <a:off x="400050" y="1263650"/>
            <a:ext cx="9678988" cy="1001713"/>
          </a:xfrm>
        </p:spPr>
        <p:txBody>
          <a:bodyPr lIns="106869" tIns="106869" rIns="106869" bIns="106869">
            <a:noAutofit/>
          </a:bodyPr>
          <a:lstStyle/>
          <a:p>
            <a:pPr>
              <a:defRPr/>
            </a:pPr>
            <a:r>
              <a:rPr lang="en" sz="4400" b="0" dirty="0"/>
              <a:t>EVD Response</a:t>
            </a:r>
            <a:endParaRPr sz="4400" b="0" dirty="0"/>
          </a:p>
        </p:txBody>
      </p:sp>
      <p:sp>
        <p:nvSpPr>
          <p:cNvPr id="240" name="Shape 240">
            <a:extLst>
              <a:ext uri="{FF2B5EF4-FFF2-40B4-BE49-F238E27FC236}">
                <a16:creationId xmlns:a16="http://schemas.microsoft.com/office/drawing/2014/main" id="{5FD18354-CED7-E543-A4A0-029440C757AA}"/>
              </a:ext>
            </a:extLst>
          </p:cNvPr>
          <p:cNvSpPr txBox="1">
            <a:spLocks noGrp="1"/>
          </p:cNvSpPr>
          <p:nvPr>
            <p:ph type="body" idx="4294967295"/>
          </p:nvPr>
        </p:nvSpPr>
        <p:spPr>
          <a:xfrm>
            <a:off x="400050" y="2733675"/>
            <a:ext cx="9691688" cy="3675063"/>
          </a:xfrm>
        </p:spPr>
        <p:txBody>
          <a:bodyPr lIns="106869" tIns="106869" rIns="106869" bIns="106869">
            <a:noAutofit/>
          </a:bodyPr>
          <a:lstStyle/>
          <a:p>
            <a:pPr marL="130636" indent="-11876">
              <a:spcBef>
                <a:spcPts val="0"/>
              </a:spcBef>
              <a:buFont typeface="Noto Sans Symbols"/>
              <a:buNone/>
              <a:defRPr/>
            </a:pPr>
            <a:r>
              <a:rPr lang="en" sz="2104" dirty="0"/>
              <a:t>The Ebola Virus Disease (EVD) outbreak in West Africa continues almost one year after it was officially declared on March 21, 2014. The International Federation of the Red Cross and Red Crescent Societies (IFRC) and the affected National Societies in Guinea, Sierra Leone and Liberia have been actively engaged since March in key components of the response, including </a:t>
            </a:r>
            <a:r>
              <a:rPr lang="en" sz="2104" b="1" dirty="0"/>
              <a:t>case management, contact tracing, psychosocial support, social </a:t>
            </a:r>
            <a:r>
              <a:rPr lang="en" sz="2104" b="1" dirty="0" err="1"/>
              <a:t>mobilisation</a:t>
            </a:r>
            <a:r>
              <a:rPr lang="en" sz="2104" b="1" dirty="0"/>
              <a:t>, and safe and dignified burials</a:t>
            </a:r>
            <a:r>
              <a:rPr lang="en" sz="2104" dirty="0"/>
              <a:t>, with over </a:t>
            </a:r>
            <a:r>
              <a:rPr lang="en" sz="2104" dirty="0">
                <a:solidFill>
                  <a:srgbClr val="FF0000"/>
                </a:solidFill>
              </a:rPr>
              <a:t>6,000</a:t>
            </a:r>
            <a:r>
              <a:rPr lang="en" sz="2104" dirty="0"/>
              <a:t> volunteers </a:t>
            </a:r>
            <a:r>
              <a:rPr lang="en" sz="2104" dirty="0" err="1"/>
              <a:t>mobilised</a:t>
            </a:r>
            <a:r>
              <a:rPr lang="en" sz="2104" dirty="0"/>
              <a:t> on the ground at the height of the epidemic.  All of these activities are significantly contributing to ending the epidemic, but the Red Cross work in safe and dignified burials is at a scale never seen before</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Shape 245">
            <a:extLst>
              <a:ext uri="{FF2B5EF4-FFF2-40B4-BE49-F238E27FC236}">
                <a16:creationId xmlns:a16="http://schemas.microsoft.com/office/drawing/2014/main" id="{8426C95B-667A-8A40-A19B-BDDE9B5B7A5A}"/>
              </a:ext>
            </a:extLst>
          </p:cNvPr>
          <p:cNvSpPr txBox="1">
            <a:spLocks noGrp="1"/>
          </p:cNvSpPr>
          <p:nvPr>
            <p:ph type="title" idx="4294967295"/>
          </p:nvPr>
        </p:nvSpPr>
        <p:spPr>
          <a:xfrm>
            <a:off x="788670" y="1263650"/>
            <a:ext cx="9680575" cy="1001713"/>
          </a:xfrm>
        </p:spPr>
        <p:txBody>
          <a:bodyPr lIns="106869" tIns="106869" rIns="106869" bIns="106869">
            <a:noAutofit/>
          </a:bodyPr>
          <a:lstStyle/>
          <a:p>
            <a:pPr>
              <a:defRPr/>
            </a:pPr>
            <a:r>
              <a:rPr lang="en" sz="4000" b="0" dirty="0"/>
              <a:t>EVD Pillars of Response</a:t>
            </a:r>
            <a:endParaRPr sz="4000" b="0" dirty="0"/>
          </a:p>
        </p:txBody>
      </p:sp>
      <p:pic>
        <p:nvPicPr>
          <p:cNvPr id="39938" name="Shape 246">
            <a:extLst>
              <a:ext uri="{FF2B5EF4-FFF2-40B4-BE49-F238E27FC236}">
                <a16:creationId xmlns:a16="http://schemas.microsoft.com/office/drawing/2014/main" id="{3F16B826-363C-F348-95A4-C864DB6F74F3}"/>
              </a:ext>
            </a:extLst>
          </p:cNvPr>
          <p:cNvPicPr>
            <a:picLocks noGrp="1" noChangeArrowheads="1"/>
          </p:cNvPicPr>
          <p:nvPr>
            <p:ph type="body" idx="4294967295"/>
          </p:nvPr>
        </p:nvPicPr>
        <p:blipFill>
          <a:blip r:embed="rId3">
            <a:extLst>
              <a:ext uri="{28A0092B-C50C-407E-A947-70E740481C1C}">
                <a14:useLocalDpi xmlns:a14="http://schemas.microsoft.com/office/drawing/2010/main" val="0"/>
              </a:ext>
            </a:extLst>
          </a:blip>
          <a:srcRect/>
          <a:stretch>
            <a:fillRect/>
          </a:stretch>
        </p:blipFill>
        <p:spPr>
          <a:xfrm>
            <a:off x="788670" y="2879725"/>
            <a:ext cx="9085263" cy="2806700"/>
          </a:xfr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laybookMasterSlideDeck" id="{4E73F5D0-C85B-E04C-BC11-815C3858F6FD}" vid="{C0B214EA-5D87-3D41-AD35-4DF88D39A4B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197</TotalTime>
  <Words>1144</Words>
  <Application>Microsoft Macintosh PowerPoint</Application>
  <PresentationFormat>Custom</PresentationFormat>
  <Paragraphs>138</Paragraphs>
  <Slides>20</Slides>
  <Notes>18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Noto Sans Symbols</vt:lpstr>
      <vt:lpstr>Office Theme</vt:lpstr>
      <vt:lpstr>Developing a Data Protection Framework</vt:lpstr>
      <vt:lpstr>PowerPoint Presentation</vt:lpstr>
      <vt:lpstr>What is Data Literacy?</vt:lpstr>
      <vt:lpstr>PowerPoint Presentation</vt:lpstr>
      <vt:lpstr>PowerPoint Presentation</vt:lpstr>
      <vt:lpstr>Data Management in Outbreaks</vt:lpstr>
      <vt:lpstr>PowerPoint Presentation</vt:lpstr>
      <vt:lpstr>EVD Response</vt:lpstr>
      <vt:lpstr>EVD Pillars of Response</vt:lpstr>
      <vt:lpstr>Why is so much Data sharing needed in epidemics?</vt:lpstr>
      <vt:lpstr>Data collected by NS SDB teams</vt:lpstr>
      <vt:lpstr>PowerPoint Presentation</vt:lpstr>
      <vt:lpstr>PowerPoint Presentation</vt:lpstr>
      <vt:lpstr>Consent</vt:lpstr>
      <vt:lpstr>Data Collection and Minimization</vt:lpstr>
      <vt:lpstr>Data Sharing</vt:lpstr>
      <vt:lpstr>Data Storage</vt:lpstr>
      <vt:lpstr>Data Backups</vt:lpstr>
      <vt:lpstr>Potential issues for a Governance group work </vt:lpstr>
      <vt:lpstr>PowerPoint Presentation</vt:lpstr>
    </vt:vector>
  </TitlesOfParts>
  <Company/>
  <LinksUpToDate>false</LinksUpToDate>
  <SharedDoc>false</SharedDoc>
  <HyperlinksChanged>false</HyperlinksChanged>
  <AppVersion>16.0013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Data?</dc:title>
  <dc:creator>Dirk Slater</dc:creator>
  <cp:lastModifiedBy>Dirk Slater</cp:lastModifiedBy>
  <cp:revision>33</cp:revision>
  <dcterms:created xsi:type="dcterms:W3CDTF">2018-05-03T16:30:31Z</dcterms:created>
  <dcterms:modified xsi:type="dcterms:W3CDTF">2018-06-07T12:28:20Z</dcterms:modified>
</cp:coreProperties>
</file>