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3"/>
  </p:notesMasterIdLst>
  <p:sldIdLst>
    <p:sldId id="256" r:id="rId2"/>
    <p:sldId id="283" r:id="rId3"/>
    <p:sldId id="284" r:id="rId4"/>
    <p:sldId id="278" r:id="rId5"/>
    <p:sldId id="275" r:id="rId6"/>
    <p:sldId id="274" r:id="rId7"/>
    <p:sldId id="276" r:id="rId8"/>
    <p:sldId id="277" r:id="rId9"/>
    <p:sldId id="279" r:id="rId10"/>
    <p:sldId id="280" r:id="rId11"/>
    <p:sldId id="287" r:id="rId12"/>
  </p:sldIdLst>
  <p:sldSz cx="10688638" cy="7562850"/>
  <p:notesSz cx="9144000" cy="6858000"/>
  <p:defaultTextStyle>
    <a:defPPr>
      <a:defRPr lang="en-US"/>
    </a:defPPr>
    <a:lvl1pPr marL="0" algn="l" defTabSz="521437" rtl="0" eaLnBrk="1" latinLnBrk="0" hangingPunct="1">
      <a:defRPr sz="2100" kern="1200">
        <a:solidFill>
          <a:schemeClr val="tx1"/>
        </a:solidFill>
        <a:latin typeface="+mn-lt"/>
        <a:ea typeface="+mn-ea"/>
        <a:cs typeface="+mn-cs"/>
      </a:defRPr>
    </a:lvl1pPr>
    <a:lvl2pPr marL="521437" algn="l" defTabSz="521437" rtl="0" eaLnBrk="1" latinLnBrk="0" hangingPunct="1">
      <a:defRPr sz="2100" kern="1200">
        <a:solidFill>
          <a:schemeClr val="tx1"/>
        </a:solidFill>
        <a:latin typeface="+mn-lt"/>
        <a:ea typeface="+mn-ea"/>
        <a:cs typeface="+mn-cs"/>
      </a:defRPr>
    </a:lvl2pPr>
    <a:lvl3pPr marL="1042873" algn="l" defTabSz="521437" rtl="0" eaLnBrk="1" latinLnBrk="0" hangingPunct="1">
      <a:defRPr sz="2100" kern="1200">
        <a:solidFill>
          <a:schemeClr val="tx1"/>
        </a:solidFill>
        <a:latin typeface="+mn-lt"/>
        <a:ea typeface="+mn-ea"/>
        <a:cs typeface="+mn-cs"/>
      </a:defRPr>
    </a:lvl3pPr>
    <a:lvl4pPr marL="1564310" algn="l" defTabSz="521437" rtl="0" eaLnBrk="1" latinLnBrk="0" hangingPunct="1">
      <a:defRPr sz="2100" kern="1200">
        <a:solidFill>
          <a:schemeClr val="tx1"/>
        </a:solidFill>
        <a:latin typeface="+mn-lt"/>
        <a:ea typeface="+mn-ea"/>
        <a:cs typeface="+mn-cs"/>
      </a:defRPr>
    </a:lvl4pPr>
    <a:lvl5pPr marL="2085746" algn="l" defTabSz="521437" rtl="0" eaLnBrk="1" latinLnBrk="0" hangingPunct="1">
      <a:defRPr sz="2100" kern="1200">
        <a:solidFill>
          <a:schemeClr val="tx1"/>
        </a:solidFill>
        <a:latin typeface="+mn-lt"/>
        <a:ea typeface="+mn-ea"/>
        <a:cs typeface="+mn-cs"/>
      </a:defRPr>
    </a:lvl5pPr>
    <a:lvl6pPr marL="2607183" algn="l" defTabSz="521437" rtl="0" eaLnBrk="1" latinLnBrk="0" hangingPunct="1">
      <a:defRPr sz="2100" kern="1200">
        <a:solidFill>
          <a:schemeClr val="tx1"/>
        </a:solidFill>
        <a:latin typeface="+mn-lt"/>
        <a:ea typeface="+mn-ea"/>
        <a:cs typeface="+mn-cs"/>
      </a:defRPr>
    </a:lvl6pPr>
    <a:lvl7pPr marL="3128620" algn="l" defTabSz="521437" rtl="0" eaLnBrk="1" latinLnBrk="0" hangingPunct="1">
      <a:defRPr sz="2100" kern="1200">
        <a:solidFill>
          <a:schemeClr val="tx1"/>
        </a:solidFill>
        <a:latin typeface="+mn-lt"/>
        <a:ea typeface="+mn-ea"/>
        <a:cs typeface="+mn-cs"/>
      </a:defRPr>
    </a:lvl7pPr>
    <a:lvl8pPr marL="3650056" algn="l" defTabSz="521437" rtl="0" eaLnBrk="1" latinLnBrk="0" hangingPunct="1">
      <a:defRPr sz="2100" kern="1200">
        <a:solidFill>
          <a:schemeClr val="tx1"/>
        </a:solidFill>
        <a:latin typeface="+mn-lt"/>
        <a:ea typeface="+mn-ea"/>
        <a:cs typeface="+mn-cs"/>
      </a:defRPr>
    </a:lvl8pPr>
    <a:lvl9pPr marL="4171493" algn="l" defTabSz="521437"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82">
          <p15:clr>
            <a:srgbClr val="A4A3A4"/>
          </p15:clr>
        </p15:guide>
        <p15:guide id="2" pos="336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1" autoAdjust="0"/>
    <p:restoredTop sz="94674" autoAdjust="0"/>
  </p:normalViewPr>
  <p:slideViewPr>
    <p:cSldViewPr snapToGrid="0" snapToObjects="1">
      <p:cViewPr varScale="1">
        <p:scale>
          <a:sx n="119" d="100"/>
          <a:sy n="119" d="100"/>
        </p:scale>
        <p:origin x="1408" y="192"/>
      </p:cViewPr>
      <p:guideLst>
        <p:guide orient="horz" pos="2382"/>
        <p:guide pos="3367"/>
      </p:guideLst>
    </p:cSldViewPr>
  </p:slideViewPr>
  <p:outlineViewPr>
    <p:cViewPr>
      <p:scale>
        <a:sx n="33" d="100"/>
        <a:sy n="33" d="100"/>
      </p:scale>
      <p:origin x="0" y="632"/>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79484" y="0"/>
            <a:ext cx="3962400" cy="342900"/>
          </a:xfrm>
          <a:prstGeom prst="rect">
            <a:avLst/>
          </a:prstGeom>
        </p:spPr>
        <p:txBody>
          <a:bodyPr vert="horz" lIns="91440" tIns="45720" rIns="91440" bIns="45720" rtlCol="0"/>
          <a:lstStyle>
            <a:lvl1pPr algn="r">
              <a:defRPr sz="1200"/>
            </a:lvl1pPr>
          </a:lstStyle>
          <a:p>
            <a:fld id="{723E1853-E1E6-D14B-B3CF-EADAAA424D18}" type="datetimeFigureOut">
              <a:rPr lang="en-US" smtClean="0"/>
              <a:t>6/6/18</a:t>
            </a:fld>
            <a:endParaRPr lang="en-US"/>
          </a:p>
        </p:txBody>
      </p:sp>
      <p:sp>
        <p:nvSpPr>
          <p:cNvPr id="4" name="Slide Image Placeholder 3"/>
          <p:cNvSpPr>
            <a:spLocks noGrp="1" noRot="1" noChangeAspect="1"/>
          </p:cNvSpPr>
          <p:nvPr>
            <p:ph type="sldImg" idx="2"/>
          </p:nvPr>
        </p:nvSpPr>
        <p:spPr>
          <a:xfrm>
            <a:off x="2754313" y="514350"/>
            <a:ext cx="3635375" cy="25717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6513910"/>
            <a:ext cx="3962400" cy="3429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79484" y="6513910"/>
            <a:ext cx="3962400" cy="342900"/>
          </a:xfrm>
          <a:prstGeom prst="rect">
            <a:avLst/>
          </a:prstGeom>
        </p:spPr>
        <p:txBody>
          <a:bodyPr vert="horz" lIns="91440" tIns="45720" rIns="91440" bIns="45720" rtlCol="0" anchor="b"/>
          <a:lstStyle>
            <a:lvl1pPr algn="r">
              <a:defRPr sz="1200"/>
            </a:lvl1pPr>
          </a:lstStyle>
          <a:p>
            <a:fld id="{224057E2-EFC4-1C41-AD53-B8B961B36DC2}" type="slidenum">
              <a:rPr lang="en-US" smtClean="0"/>
              <a:t>‹#›</a:t>
            </a:fld>
            <a:endParaRPr lang="en-US"/>
          </a:p>
        </p:txBody>
      </p:sp>
    </p:spTree>
    <p:extLst>
      <p:ext uri="{BB962C8B-B14F-4D97-AF65-F5344CB8AC3E}">
        <p14:creationId xmlns:p14="http://schemas.microsoft.com/office/powerpoint/2010/main" val="4057757551"/>
      </p:ext>
    </p:extLst>
  </p:cSld>
  <p:clrMap bg1="lt1" tx1="dk1" bg2="lt2" tx2="dk2" accent1="accent1" accent2="accent2" accent3="accent3" accent4="accent4" accent5="accent5" accent6="accent6" hlink="hlink" folHlink="folHlink"/>
  <p:notesStyle>
    <a:lvl1pPr marL="0" algn="l" defTabSz="521437" rtl="0" eaLnBrk="1" latinLnBrk="0" hangingPunct="1">
      <a:defRPr sz="1400" kern="1200">
        <a:solidFill>
          <a:schemeClr val="tx1"/>
        </a:solidFill>
        <a:latin typeface="+mn-lt"/>
        <a:ea typeface="+mn-ea"/>
        <a:cs typeface="+mn-cs"/>
      </a:defRPr>
    </a:lvl1pPr>
    <a:lvl2pPr marL="521437" algn="l" defTabSz="521437" rtl="0" eaLnBrk="1" latinLnBrk="0" hangingPunct="1">
      <a:defRPr sz="1400" kern="1200">
        <a:solidFill>
          <a:schemeClr val="tx1"/>
        </a:solidFill>
        <a:latin typeface="+mn-lt"/>
        <a:ea typeface="+mn-ea"/>
        <a:cs typeface="+mn-cs"/>
      </a:defRPr>
    </a:lvl2pPr>
    <a:lvl3pPr marL="1042873" algn="l" defTabSz="521437" rtl="0" eaLnBrk="1" latinLnBrk="0" hangingPunct="1">
      <a:defRPr sz="1400" kern="1200">
        <a:solidFill>
          <a:schemeClr val="tx1"/>
        </a:solidFill>
        <a:latin typeface="+mn-lt"/>
        <a:ea typeface="+mn-ea"/>
        <a:cs typeface="+mn-cs"/>
      </a:defRPr>
    </a:lvl3pPr>
    <a:lvl4pPr marL="1564310" algn="l" defTabSz="521437" rtl="0" eaLnBrk="1" latinLnBrk="0" hangingPunct="1">
      <a:defRPr sz="1400" kern="1200">
        <a:solidFill>
          <a:schemeClr val="tx1"/>
        </a:solidFill>
        <a:latin typeface="+mn-lt"/>
        <a:ea typeface="+mn-ea"/>
        <a:cs typeface="+mn-cs"/>
      </a:defRPr>
    </a:lvl4pPr>
    <a:lvl5pPr marL="2085746" algn="l" defTabSz="521437" rtl="0" eaLnBrk="1" latinLnBrk="0" hangingPunct="1">
      <a:defRPr sz="1400" kern="1200">
        <a:solidFill>
          <a:schemeClr val="tx1"/>
        </a:solidFill>
        <a:latin typeface="+mn-lt"/>
        <a:ea typeface="+mn-ea"/>
        <a:cs typeface="+mn-cs"/>
      </a:defRPr>
    </a:lvl5pPr>
    <a:lvl6pPr marL="2607183" algn="l" defTabSz="521437" rtl="0" eaLnBrk="1" latinLnBrk="0" hangingPunct="1">
      <a:defRPr sz="1400" kern="1200">
        <a:solidFill>
          <a:schemeClr val="tx1"/>
        </a:solidFill>
        <a:latin typeface="+mn-lt"/>
        <a:ea typeface="+mn-ea"/>
        <a:cs typeface="+mn-cs"/>
      </a:defRPr>
    </a:lvl6pPr>
    <a:lvl7pPr marL="3128620" algn="l" defTabSz="521437" rtl="0" eaLnBrk="1" latinLnBrk="0" hangingPunct="1">
      <a:defRPr sz="1400" kern="1200">
        <a:solidFill>
          <a:schemeClr val="tx1"/>
        </a:solidFill>
        <a:latin typeface="+mn-lt"/>
        <a:ea typeface="+mn-ea"/>
        <a:cs typeface="+mn-cs"/>
      </a:defRPr>
    </a:lvl7pPr>
    <a:lvl8pPr marL="3650056" algn="l" defTabSz="521437" rtl="0" eaLnBrk="1" latinLnBrk="0" hangingPunct="1">
      <a:defRPr sz="1400" kern="1200">
        <a:solidFill>
          <a:schemeClr val="tx1"/>
        </a:solidFill>
        <a:latin typeface="+mn-lt"/>
        <a:ea typeface="+mn-ea"/>
        <a:cs typeface="+mn-cs"/>
      </a:defRPr>
    </a:lvl8pPr>
    <a:lvl9pPr marL="4171493" algn="l" defTabSz="521437"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7"/>
        <p:cNvGrpSpPr/>
        <p:nvPr/>
      </p:nvGrpSpPr>
      <p:grpSpPr>
        <a:xfrm>
          <a:off x="0" y="0"/>
          <a:ext cx="0" cy="0"/>
          <a:chOff x="0" y="0"/>
          <a:chExt cx="0" cy="0"/>
        </a:xfrm>
      </p:grpSpPr>
      <p:sp>
        <p:nvSpPr>
          <p:cNvPr id="348" name="Shape 348"/>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349" name="Shape 349"/>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t" anchorCtr="0">
            <a:noAutofit/>
          </a:bodyPr>
          <a:lstStyle/>
          <a:p>
            <a:pPr marL="0" marR="0" lvl="0" indent="-69850" algn="l" rtl="0">
              <a:spcBef>
                <a:spcPts val="0"/>
              </a:spcBef>
              <a:spcAft>
                <a:spcPts val="0"/>
              </a:spcAft>
              <a:buClr>
                <a:schemeClr val="dk1"/>
              </a:buClr>
              <a:buSzPct val="100000"/>
              <a:buFont typeface="Arial"/>
              <a:buNone/>
            </a:pPr>
            <a:r>
              <a:rPr lang="en" sz="1100" b="0" i="0" u="none" strike="noStrike" cap="none" dirty="0">
                <a:solidFill>
                  <a:schemeClr val="dk1"/>
                </a:solidFill>
                <a:latin typeface="Arial"/>
                <a:ea typeface="Arial"/>
                <a:cs typeface="Arial"/>
                <a:sym typeface="Arial"/>
              </a:rPr>
              <a:t>Our IFRC Data Literacy plan is 4 fold - connect emerging and new leaders, build learning zones, create content/products and measure impact</a:t>
            </a:r>
            <a:r>
              <a:rPr lang="en-CA" sz="1100" b="0" i="0" u="none" strike="noStrike" cap="none" dirty="0">
                <a:solidFill>
                  <a:schemeClr val="dk1"/>
                </a:solidFill>
                <a:latin typeface="Arial"/>
                <a:ea typeface="Arial"/>
                <a:cs typeface="Arial"/>
                <a:sym typeface="Arial"/>
              </a:rPr>
              <a:t>. This Data Protection</a:t>
            </a:r>
            <a:r>
              <a:rPr lang="en-CA" sz="1100" b="0" i="0" u="none" strike="noStrike" cap="none" baseline="0" dirty="0">
                <a:solidFill>
                  <a:schemeClr val="dk1"/>
                </a:solidFill>
                <a:latin typeface="Arial"/>
                <a:ea typeface="Arial"/>
                <a:cs typeface="Arial"/>
                <a:sym typeface="Arial"/>
              </a:rPr>
              <a:t> is part of the ongoing Data Literacy program to support data skills and build a data culture across the IFRC. One essential part of Data Literacy conversations is Data protection and responsible data use. The program uses human-centered design and privacy by design for all education. </a:t>
            </a:r>
          </a:p>
          <a:p>
            <a:pPr marL="0" marR="0" lvl="0" indent="-69850" algn="l" rtl="0">
              <a:spcBef>
                <a:spcPts val="0"/>
              </a:spcBef>
              <a:spcAft>
                <a:spcPts val="0"/>
              </a:spcAft>
              <a:buClr>
                <a:schemeClr val="dk1"/>
              </a:buClr>
              <a:buSzPct val="100000"/>
              <a:buFont typeface="Arial"/>
              <a:buNone/>
            </a:pPr>
            <a:endParaRPr lang="en" sz="1100" b="0" i="0" u="none" strike="noStrike" cap="none" dirty="0">
              <a:solidFill>
                <a:schemeClr val="dk1"/>
              </a:solidFill>
              <a:latin typeface="Arial"/>
              <a:ea typeface="Arial"/>
              <a:cs typeface="Arial"/>
              <a:sym typeface="Arial"/>
            </a:endParaRPr>
          </a:p>
          <a:p>
            <a:pPr marL="0" marR="0" lvl="0" indent="-69850" algn="l" rtl="0">
              <a:spcBef>
                <a:spcPts val="0"/>
              </a:spcBef>
              <a:spcAft>
                <a:spcPts val="0"/>
              </a:spcAft>
              <a:buClr>
                <a:schemeClr val="dk1"/>
              </a:buClr>
              <a:buSzPct val="100000"/>
              <a:buFont typeface="Arial"/>
              <a:buNone/>
            </a:pPr>
            <a:r>
              <a:rPr lang="en" sz="1100" b="0" i="0" u="none" strike="noStrike" cap="none" dirty="0">
                <a:solidFill>
                  <a:schemeClr val="dk1"/>
                </a:solidFill>
                <a:latin typeface="Arial"/>
                <a:ea typeface="Arial"/>
                <a:cs typeface="Arial"/>
                <a:sym typeface="Arial"/>
              </a:rPr>
              <a:t>Icon Credits via the Noun Project: TNS, TukTuk, Look and Feel and Thibault Geoffrey</a:t>
            </a:r>
          </a:p>
          <a:p>
            <a:pPr marL="0" marR="0" lvl="0" indent="-69850" algn="l" rtl="0">
              <a:spcBef>
                <a:spcPts val="0"/>
              </a:spcBef>
              <a:spcAft>
                <a:spcPts val="0"/>
              </a:spcAft>
              <a:buClr>
                <a:schemeClr val="dk1"/>
              </a:buClr>
              <a:buSzPct val="100000"/>
              <a:buFont typeface="Arial"/>
              <a:buNone/>
            </a:pPr>
            <a:r>
              <a:rPr lang="en" sz="1100" b="0" i="0" u="none" strike="noStrike" cap="none" dirty="0">
                <a:solidFill>
                  <a:schemeClr val="dk1"/>
                </a:solidFill>
                <a:latin typeface="Arial"/>
                <a:ea typeface="Arial"/>
                <a:cs typeface="Arial"/>
                <a:sym typeface="Arial"/>
              </a:rPr>
              <a:t> </a:t>
            </a:r>
          </a:p>
          <a:p>
            <a:pPr marL="0" marR="0" lvl="0" indent="-69850" algn="l" rtl="0">
              <a:spcBef>
                <a:spcPts val="0"/>
              </a:spcBef>
              <a:buClr>
                <a:schemeClr val="dk1"/>
              </a:buClr>
              <a:buSzPct val="100000"/>
              <a:buFont typeface="Arial"/>
              <a:buNone/>
            </a:pPr>
            <a:endParaRPr sz="11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5204197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Shape 190"/>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1" name="Shape 191"/>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Font typeface="Arial"/>
              <a:buNone/>
            </a:pPr>
            <a:r>
              <a:rPr lang="en" sz="1100" b="0" i="0" u="none" strike="noStrike" cap="none" dirty="0">
                <a:solidFill>
                  <a:schemeClr val="dk1"/>
                </a:solidFill>
                <a:latin typeface="Arial"/>
                <a:ea typeface="Arial"/>
                <a:cs typeface="Arial"/>
                <a:sym typeface="Arial"/>
              </a:rPr>
              <a:t> </a:t>
            </a:r>
            <a:endParaRPr dirty="0"/>
          </a:p>
          <a:p>
            <a:pPr marL="0" marR="0" lvl="0" indent="0" algn="l" rtl="0">
              <a:spcBef>
                <a:spcPts val="0"/>
              </a:spcBef>
              <a:spcAft>
                <a:spcPts val="0"/>
              </a:spcAft>
              <a:buClr>
                <a:schemeClr val="dk1"/>
              </a:buClr>
              <a:buFont typeface="Arial"/>
              <a:buNone/>
            </a:pPr>
            <a:r>
              <a:rPr lang="en" sz="1100" b="0" i="0" u="none" strike="noStrike" cap="none" dirty="0">
                <a:solidFill>
                  <a:schemeClr val="dk1"/>
                </a:solidFill>
                <a:latin typeface="Arial"/>
                <a:ea typeface="Arial"/>
                <a:cs typeface="Arial"/>
                <a:sym typeface="Arial"/>
              </a:rPr>
              <a:t>Icon Credits: Data Map via the Noun Project by Viktor Vorobyev</a:t>
            </a:r>
            <a:endParaRPr dirty="0"/>
          </a:p>
          <a:p>
            <a:pPr marL="0" marR="0" lvl="0" indent="0" algn="l" rtl="0">
              <a:spcBef>
                <a:spcPts val="0"/>
              </a:spcBef>
              <a:spcAft>
                <a:spcPts val="0"/>
              </a:spcAft>
              <a:buClr>
                <a:schemeClr val="dk1"/>
              </a:buClr>
              <a:buFont typeface="Arial"/>
              <a:buNone/>
            </a:pPr>
            <a:r>
              <a:rPr lang="en" sz="1100" b="0" i="0" u="none" strike="noStrike" cap="none" dirty="0">
                <a:solidFill>
                  <a:schemeClr val="dk1"/>
                </a:solidFill>
                <a:latin typeface="Arial"/>
                <a:ea typeface="Arial"/>
                <a:cs typeface="Arial"/>
                <a:sym typeface="Arial"/>
              </a:rPr>
              <a:t> </a:t>
            </a:r>
            <a:endParaRPr dirty="0"/>
          </a:p>
          <a:p>
            <a:pPr marL="0" marR="0" lvl="0" indent="0" algn="l" rtl="0">
              <a:spcBef>
                <a:spcPts val="0"/>
              </a:spcBef>
              <a:spcAft>
                <a:spcPts val="0"/>
              </a:spcAft>
              <a:buClr>
                <a:schemeClr val="dk1"/>
              </a:buClr>
              <a:buFont typeface="Arial"/>
              <a:buNone/>
            </a:pPr>
            <a:endParaRPr sz="11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2391223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Shape 198"/>
          <p:cNvSpPr>
            <a:spLocks noGrp="1" noRot="1" noChangeAspect="1"/>
          </p:cNvSpPr>
          <p:nvPr>
            <p:ph type="sldImg" idx="2"/>
          </p:nvPr>
        </p:nvSpPr>
        <p:spPr>
          <a:xfrm>
            <a:off x="1006475" y="685800"/>
            <a:ext cx="48450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9" name="Shape 199"/>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spcBef>
                <a:spcPts val="0"/>
              </a:spcBef>
              <a:spcAft>
                <a:spcPts val="0"/>
              </a:spcAft>
              <a:buClr>
                <a:schemeClr val="dk1"/>
              </a:buClr>
              <a:buFont typeface="Arial"/>
              <a:buNone/>
            </a:pPr>
            <a:r>
              <a:rPr lang="en" sz="1100" b="0" i="0" u="none" strike="noStrike" cap="none" dirty="0">
                <a:solidFill>
                  <a:schemeClr val="dk1"/>
                </a:solidFill>
                <a:latin typeface="Arial"/>
                <a:ea typeface="Arial"/>
                <a:cs typeface="Arial"/>
                <a:sym typeface="Arial"/>
              </a:rPr>
              <a:t> </a:t>
            </a:r>
            <a:endParaRPr dirty="0"/>
          </a:p>
          <a:p>
            <a:pPr marL="0" marR="0" lvl="0" indent="0" algn="l" rtl="0">
              <a:spcBef>
                <a:spcPts val="0"/>
              </a:spcBef>
              <a:spcAft>
                <a:spcPts val="0"/>
              </a:spcAft>
              <a:buClr>
                <a:schemeClr val="dk1"/>
              </a:buClr>
              <a:buFont typeface="Arial"/>
              <a:buNone/>
            </a:pPr>
            <a:r>
              <a:rPr lang="en" sz="1100" b="0" i="0" u="none" strike="noStrike" cap="none" dirty="0">
                <a:solidFill>
                  <a:schemeClr val="dk1"/>
                </a:solidFill>
                <a:latin typeface="Arial"/>
                <a:ea typeface="Arial"/>
                <a:cs typeface="Arial"/>
                <a:sym typeface="Arial"/>
              </a:rPr>
              <a:t>Icon Credits: Data Map via the Noun Project by Viktor Vorobyev</a:t>
            </a:r>
            <a:endParaRPr dirty="0"/>
          </a:p>
          <a:p>
            <a:pPr marL="0" marR="0" lvl="0" indent="0" algn="l" rtl="0">
              <a:spcBef>
                <a:spcPts val="0"/>
              </a:spcBef>
              <a:spcAft>
                <a:spcPts val="0"/>
              </a:spcAft>
              <a:buClr>
                <a:schemeClr val="dk1"/>
              </a:buClr>
              <a:buFont typeface="Arial"/>
              <a:buNone/>
            </a:pPr>
            <a:r>
              <a:rPr lang="en" sz="1100" b="0" i="0" u="none" strike="noStrike" cap="none" dirty="0">
                <a:solidFill>
                  <a:schemeClr val="dk1"/>
                </a:solidFill>
                <a:latin typeface="Arial"/>
                <a:ea typeface="Arial"/>
                <a:cs typeface="Arial"/>
                <a:sym typeface="Arial"/>
              </a:rPr>
              <a:t> </a:t>
            </a:r>
            <a:endParaRPr dirty="0"/>
          </a:p>
          <a:p>
            <a:pPr marL="0" marR="0" lvl="0" indent="0" algn="l" rtl="0">
              <a:spcBef>
                <a:spcPts val="0"/>
              </a:spcBef>
              <a:spcAft>
                <a:spcPts val="0"/>
              </a:spcAft>
              <a:buClr>
                <a:schemeClr val="dk1"/>
              </a:buClr>
              <a:buFont typeface="Arial"/>
              <a:buNone/>
            </a:pPr>
            <a:endParaRPr sz="11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18853101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6475" y="685800"/>
            <a:ext cx="4845050" cy="3429000"/>
          </a:xfrm>
        </p:spPr>
      </p:sp>
      <p:sp>
        <p:nvSpPr>
          <p:cNvPr id="3" name="Notes Placeholder 2"/>
          <p:cNvSpPr>
            <a:spLocks noGrp="1"/>
          </p:cNvSpPr>
          <p:nvPr>
            <p:ph type="body" idx="1"/>
          </p:nvPr>
        </p:nvSpPr>
        <p:spPr/>
        <p:txBody>
          <a:bodyPr/>
          <a:lstStyle/>
          <a:p>
            <a:pPr>
              <a:buNone/>
            </a:pPr>
            <a:r>
              <a:rPr lang="en-US" dirty="0" err="1"/>
              <a:t>Teachprivacy.com</a:t>
            </a:r>
            <a:endParaRPr lang="en-US" dirty="0"/>
          </a:p>
        </p:txBody>
      </p:sp>
    </p:spTree>
    <p:extLst>
      <p:ext uri="{BB962C8B-B14F-4D97-AF65-F5344CB8AC3E}">
        <p14:creationId xmlns:p14="http://schemas.microsoft.com/office/powerpoint/2010/main" val="41027263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6475" y="685800"/>
            <a:ext cx="4845050" cy="3429000"/>
          </a:xfrm>
        </p:spPr>
      </p:sp>
      <p:sp>
        <p:nvSpPr>
          <p:cNvPr id="3" name="Notes Placeholder 2"/>
          <p:cNvSpPr>
            <a:spLocks noGrp="1"/>
          </p:cNvSpPr>
          <p:nvPr>
            <p:ph type="body" idx="1"/>
          </p:nvPr>
        </p:nvSpPr>
        <p:spPr/>
        <p:txBody>
          <a:bodyPr/>
          <a:lstStyle/>
          <a:p>
            <a:pPr>
              <a:buNone/>
            </a:pPr>
            <a:r>
              <a:rPr lang="en-US" dirty="0"/>
              <a:t>https://</a:t>
            </a:r>
            <a:r>
              <a:rPr lang="en-US" dirty="0" err="1"/>
              <a:t>www.dataprotection.ie</a:t>
            </a:r>
            <a:r>
              <a:rPr lang="en-US" dirty="0"/>
              <a:t>/docs/Self-Assessment-Data-Protection-Checklist/y/22.htm</a:t>
            </a:r>
          </a:p>
          <a:p>
            <a:pPr>
              <a:buNone/>
            </a:pPr>
            <a:endParaRPr lang="en-US" dirty="0"/>
          </a:p>
          <a:p>
            <a:pPr>
              <a:buNone/>
            </a:pPr>
            <a:r>
              <a:rPr lang="en-US" dirty="0"/>
              <a:t>This list is from http://</a:t>
            </a:r>
            <a:r>
              <a:rPr lang="en-US" dirty="0" err="1"/>
              <a:t>www.privacy-regulation.eu</a:t>
            </a:r>
            <a:r>
              <a:rPr lang="en-US"/>
              <a:t>/en/article-9-processing-of-special-categories-of-personal-data-GDPR.htm</a:t>
            </a:r>
            <a:endParaRPr lang="en-US" dirty="0"/>
          </a:p>
        </p:txBody>
      </p:sp>
    </p:spTree>
    <p:extLst>
      <p:ext uri="{BB962C8B-B14F-4D97-AF65-F5344CB8AC3E}">
        <p14:creationId xmlns:p14="http://schemas.microsoft.com/office/powerpoint/2010/main" val="41342384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6475" y="685800"/>
            <a:ext cx="4845050" cy="3429000"/>
          </a:xfrm>
        </p:spPr>
      </p:sp>
      <p:sp>
        <p:nvSpPr>
          <p:cNvPr id="3" name="Notes Placeholder 2"/>
          <p:cNvSpPr>
            <a:spLocks noGrp="1"/>
          </p:cNvSpPr>
          <p:nvPr>
            <p:ph type="body" idx="1"/>
          </p:nvPr>
        </p:nvSpPr>
        <p:spPr/>
        <p:txBody>
          <a:bodyPr/>
          <a:lstStyle/>
          <a:p>
            <a:r>
              <a:rPr lang="en-US" dirty="0"/>
              <a:t>https://</a:t>
            </a:r>
            <a:r>
              <a:rPr lang="en-US" dirty="0" err="1"/>
              <a:t>responsibledata.io</a:t>
            </a:r>
            <a:r>
              <a:rPr lang="en-US" dirty="0"/>
              <a:t>/2017/11/28/</a:t>
            </a:r>
            <a:r>
              <a:rPr lang="en-US" dirty="0" err="1"/>
              <a:t>gdpr</a:t>
            </a:r>
            <a:r>
              <a:rPr lang="en-US" dirty="0"/>
              <a:t>-community-call-sharing-resources/</a:t>
            </a:r>
          </a:p>
          <a:p>
            <a:endParaRPr lang="en-US" dirty="0"/>
          </a:p>
          <a:p>
            <a:r>
              <a:rPr lang="en-US" dirty="0"/>
              <a:t>Also see this checklist https://</a:t>
            </a:r>
            <a:r>
              <a:rPr lang="en-US" dirty="0" err="1"/>
              <a:t>blog.appknox.com</a:t>
            </a:r>
            <a:r>
              <a:rPr lang="en-US" dirty="0"/>
              <a:t>/</a:t>
            </a:r>
            <a:r>
              <a:rPr lang="en-US" dirty="0" err="1"/>
              <a:t>gdpr</a:t>
            </a:r>
            <a:r>
              <a:rPr lang="en-US" dirty="0"/>
              <a:t>-compliance-checklist/</a:t>
            </a:r>
          </a:p>
        </p:txBody>
      </p:sp>
    </p:spTree>
    <p:extLst>
      <p:ext uri="{BB962C8B-B14F-4D97-AF65-F5344CB8AC3E}">
        <p14:creationId xmlns:p14="http://schemas.microsoft.com/office/powerpoint/2010/main" val="16360563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6475" y="685800"/>
            <a:ext cx="4845050" cy="3429000"/>
          </a:xfrm>
        </p:spPr>
      </p:sp>
      <p:sp>
        <p:nvSpPr>
          <p:cNvPr id="3" name="Notes Placeholder 2"/>
          <p:cNvSpPr>
            <a:spLocks noGrp="1"/>
          </p:cNvSpPr>
          <p:nvPr>
            <p:ph type="body" idx="1"/>
          </p:nvPr>
        </p:nvSpPr>
        <p:spPr/>
        <p:txBody>
          <a:bodyPr/>
          <a:lstStyle/>
          <a:p>
            <a:pPr>
              <a:buNone/>
            </a:pPr>
            <a:r>
              <a:rPr lang="en-US" dirty="0"/>
              <a:t>https://</a:t>
            </a:r>
            <a:r>
              <a:rPr lang="en-US" dirty="0" err="1"/>
              <a:t>www.futurelearn.com</a:t>
            </a:r>
            <a:r>
              <a:rPr lang="en-US" dirty="0"/>
              <a:t>/courses/general-data-protection-regulation</a:t>
            </a:r>
          </a:p>
          <a:p>
            <a:pPr>
              <a:buNone/>
            </a:pPr>
            <a:r>
              <a:rPr lang="en-US" dirty="0"/>
              <a:t>Thanks for Roxanne</a:t>
            </a:r>
            <a:r>
              <a:rPr lang="en-US" baseline="0" dirty="0"/>
              <a:t> Moore for her great questions on this topic. </a:t>
            </a:r>
            <a:endParaRPr lang="en-US" dirty="0"/>
          </a:p>
        </p:txBody>
      </p:sp>
    </p:spTree>
    <p:extLst>
      <p:ext uri="{BB962C8B-B14F-4D97-AF65-F5344CB8AC3E}">
        <p14:creationId xmlns:p14="http://schemas.microsoft.com/office/powerpoint/2010/main" val="42343575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www.futurelearn.com</a:t>
            </a:r>
            <a:r>
              <a:rPr lang="en-US" dirty="0"/>
              <a:t>/courses/general-data-protection-regulation</a:t>
            </a:r>
          </a:p>
        </p:txBody>
      </p:sp>
    </p:spTree>
    <p:extLst>
      <p:ext uri="{BB962C8B-B14F-4D97-AF65-F5344CB8AC3E}">
        <p14:creationId xmlns:p14="http://schemas.microsoft.com/office/powerpoint/2010/main" val="19611067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www.futurelearn.com</a:t>
            </a:r>
            <a:r>
              <a:rPr lang="en-US" dirty="0"/>
              <a:t>/courses/general-data-protection-regulation</a:t>
            </a:r>
          </a:p>
          <a:p>
            <a:endParaRPr lang="en-US" dirty="0"/>
          </a:p>
          <a:p>
            <a:pPr>
              <a:buNone/>
            </a:pPr>
            <a:endParaRPr lang="en-US" dirty="0"/>
          </a:p>
        </p:txBody>
      </p:sp>
    </p:spTree>
    <p:extLst>
      <p:ext uri="{BB962C8B-B14F-4D97-AF65-F5344CB8AC3E}">
        <p14:creationId xmlns:p14="http://schemas.microsoft.com/office/powerpoint/2010/main" val="16418590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1067740" y="1067763"/>
            <a:ext cx="8598115" cy="741814"/>
          </a:xfrm>
        </p:spPr>
        <p:txBody>
          <a:bodyPr/>
          <a:lstStyle>
            <a:lvl1pPr algn="ctr">
              <a:defRPr sz="2400" baseline="0"/>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pPr lvl="0"/>
            <a:r>
              <a:rPr lang="en-GB" dirty="0"/>
              <a:t>25 litres of water received by XY HH on 1st  March</a:t>
            </a:r>
          </a:p>
        </p:txBody>
      </p:sp>
      <p:sp>
        <p:nvSpPr>
          <p:cNvPr id="5" name="Date Placeholder 4"/>
          <p:cNvSpPr>
            <a:spLocks noGrp="1"/>
          </p:cNvSpPr>
          <p:nvPr>
            <p:ph type="dt" sz="half" idx="10"/>
          </p:nvPr>
        </p:nvSpPr>
        <p:spPr/>
        <p:txBody>
          <a:bodyPr/>
          <a:lstStyle/>
          <a:p>
            <a:fld id="{C1D3492C-64B5-A745-A21C-4402B7E07F82}" type="datetimeFigureOut">
              <a:rPr lang="en-US" smtClean="0"/>
              <a:t>6/6/18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8" name="Oval 7"/>
          <p:cNvSpPr/>
          <p:nvPr userDrawn="1"/>
        </p:nvSpPr>
        <p:spPr>
          <a:xfrm>
            <a:off x="2373396" y="2148163"/>
            <a:ext cx="2605621" cy="2605621"/>
          </a:xfrm>
          <a:prstGeom prst="ellipse">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Oval 9"/>
          <p:cNvSpPr/>
          <p:nvPr userDrawn="1"/>
        </p:nvSpPr>
        <p:spPr>
          <a:xfrm>
            <a:off x="5953826" y="2148163"/>
            <a:ext cx="2605621" cy="2605621"/>
          </a:xfrm>
          <a:prstGeom prst="ellipse">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16" name="TextBox 15"/>
          <p:cNvSpPr txBox="1"/>
          <p:nvPr userDrawn="1"/>
        </p:nvSpPr>
        <p:spPr>
          <a:xfrm flipH="1">
            <a:off x="2373395" y="3034694"/>
            <a:ext cx="2605621"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Data</a:t>
            </a:r>
            <a:endParaRPr lang="en-US" sz="2400" dirty="0">
              <a:solidFill>
                <a:schemeClr val="bg1"/>
              </a:solidFill>
              <a:latin typeface="Arial"/>
              <a:cs typeface="Arial"/>
            </a:endParaRPr>
          </a:p>
        </p:txBody>
      </p:sp>
    </p:spTree>
    <p:extLst>
      <p:ext uri="{BB962C8B-B14F-4D97-AF65-F5344CB8AC3E}">
        <p14:creationId xmlns:p14="http://schemas.microsoft.com/office/powerpoint/2010/main" val="3725921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5361" y="1946734"/>
            <a:ext cx="5531741" cy="550407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335245" y="1946734"/>
            <a:ext cx="5533597" cy="550407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1D3492C-64B5-A745-A21C-4402B7E07F82}" type="datetimeFigureOut">
              <a:rPr lang="en-US" smtClean="0"/>
              <a:t>6/6/18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32830724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4432" y="302865"/>
            <a:ext cx="9619774" cy="1260475"/>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534432" y="1692889"/>
            <a:ext cx="4722671" cy="705515"/>
          </a:xfrm>
        </p:spPr>
        <p:txBody>
          <a:bodyPr anchor="b"/>
          <a:lstStyle>
            <a:lvl1pPr marL="0" indent="0">
              <a:buNone/>
              <a:defRPr sz="2700" b="1"/>
            </a:lvl1pPr>
            <a:lvl2pPr marL="521437" indent="0">
              <a:buNone/>
              <a:defRPr sz="2300" b="1"/>
            </a:lvl2pPr>
            <a:lvl3pPr marL="1042873" indent="0">
              <a:buNone/>
              <a:defRPr sz="2100" b="1"/>
            </a:lvl3pPr>
            <a:lvl4pPr marL="1564310" indent="0">
              <a:buNone/>
              <a:defRPr sz="1800" b="1"/>
            </a:lvl4pPr>
            <a:lvl5pPr marL="2085746" indent="0">
              <a:buNone/>
              <a:defRPr sz="1800" b="1"/>
            </a:lvl5pPr>
            <a:lvl6pPr marL="2607183" indent="0">
              <a:buNone/>
              <a:defRPr sz="1800" b="1"/>
            </a:lvl6pPr>
            <a:lvl7pPr marL="3128620" indent="0">
              <a:buNone/>
              <a:defRPr sz="1800" b="1"/>
            </a:lvl7pPr>
            <a:lvl8pPr marL="3650056" indent="0">
              <a:buNone/>
              <a:defRPr sz="1800" b="1"/>
            </a:lvl8pPr>
            <a:lvl9pPr marL="4171493" indent="0">
              <a:buNone/>
              <a:defRPr sz="1800" b="1"/>
            </a:lvl9pPr>
          </a:lstStyle>
          <a:p>
            <a:pPr lvl="0"/>
            <a:r>
              <a:rPr lang="en-US"/>
              <a:t>Edit Master text styles</a:t>
            </a:r>
          </a:p>
        </p:txBody>
      </p:sp>
      <p:sp>
        <p:nvSpPr>
          <p:cNvPr id="4" name="Content Placeholder 3"/>
          <p:cNvSpPr>
            <a:spLocks noGrp="1"/>
          </p:cNvSpPr>
          <p:nvPr>
            <p:ph sz="half" idx="2"/>
          </p:nvPr>
        </p:nvSpPr>
        <p:spPr>
          <a:xfrm>
            <a:off x="534432" y="2398404"/>
            <a:ext cx="4722671" cy="4357393"/>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429680" y="1692889"/>
            <a:ext cx="4724526" cy="705515"/>
          </a:xfrm>
        </p:spPr>
        <p:txBody>
          <a:bodyPr anchor="b"/>
          <a:lstStyle>
            <a:lvl1pPr marL="0" indent="0">
              <a:buNone/>
              <a:defRPr sz="2700" b="1"/>
            </a:lvl1pPr>
            <a:lvl2pPr marL="521437" indent="0">
              <a:buNone/>
              <a:defRPr sz="2300" b="1"/>
            </a:lvl2pPr>
            <a:lvl3pPr marL="1042873" indent="0">
              <a:buNone/>
              <a:defRPr sz="2100" b="1"/>
            </a:lvl3pPr>
            <a:lvl4pPr marL="1564310" indent="0">
              <a:buNone/>
              <a:defRPr sz="1800" b="1"/>
            </a:lvl4pPr>
            <a:lvl5pPr marL="2085746" indent="0">
              <a:buNone/>
              <a:defRPr sz="1800" b="1"/>
            </a:lvl5pPr>
            <a:lvl6pPr marL="2607183" indent="0">
              <a:buNone/>
              <a:defRPr sz="1800" b="1"/>
            </a:lvl6pPr>
            <a:lvl7pPr marL="3128620" indent="0">
              <a:buNone/>
              <a:defRPr sz="1800" b="1"/>
            </a:lvl7pPr>
            <a:lvl8pPr marL="3650056" indent="0">
              <a:buNone/>
              <a:defRPr sz="1800" b="1"/>
            </a:lvl8pPr>
            <a:lvl9pPr marL="4171493" indent="0">
              <a:buNone/>
              <a:defRPr sz="1800" b="1"/>
            </a:lvl9pPr>
          </a:lstStyle>
          <a:p>
            <a:pPr lvl="0"/>
            <a:r>
              <a:rPr lang="en-US"/>
              <a:t>Edit Master text styles</a:t>
            </a:r>
          </a:p>
        </p:txBody>
      </p:sp>
      <p:sp>
        <p:nvSpPr>
          <p:cNvPr id="6" name="Content Placeholder 5"/>
          <p:cNvSpPr>
            <a:spLocks noGrp="1"/>
          </p:cNvSpPr>
          <p:nvPr>
            <p:ph sz="quarter" idx="4"/>
          </p:nvPr>
        </p:nvSpPr>
        <p:spPr>
          <a:xfrm>
            <a:off x="5429680" y="2398404"/>
            <a:ext cx="4724526" cy="4357393"/>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1D3492C-64B5-A745-A21C-4402B7E07F82}" type="datetimeFigureOut">
              <a:rPr lang="en-US" smtClean="0"/>
              <a:t>6/6/18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27570277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1D3492C-64B5-A745-A21C-4402B7E07F82}" type="datetimeFigureOut">
              <a:rPr lang="en-US" smtClean="0"/>
              <a:t>6/6/18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B76E56B-CF64-6641-ADB9-1347EBDA20F4}" type="slidenum">
              <a:rPr lang="en-US" smtClean="0"/>
              <a:t>‹#›</a:t>
            </a:fld>
            <a:endParaRPr lang="en-US" dirty="0"/>
          </a:p>
        </p:txBody>
      </p:sp>
    </p:spTree>
    <p:extLst>
      <p:ext uri="{BB962C8B-B14F-4D97-AF65-F5344CB8AC3E}">
        <p14:creationId xmlns:p14="http://schemas.microsoft.com/office/powerpoint/2010/main" val="33948243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D3492C-64B5-A745-A21C-4402B7E07F82}" type="datetimeFigureOut">
              <a:rPr lang="en-US" smtClean="0"/>
              <a:t>6/6/18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18718564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95048" y="5293995"/>
            <a:ext cx="6413183" cy="624986"/>
          </a:xfrm>
        </p:spPr>
        <p:txBody>
          <a:bodyPr anchor="b"/>
          <a:lstStyle>
            <a:lvl1pPr algn="l">
              <a:defRPr sz="2300" b="1"/>
            </a:lvl1pPr>
          </a:lstStyle>
          <a:p>
            <a:r>
              <a:rPr lang="en-US"/>
              <a:t>Click to edit Master title style</a:t>
            </a:r>
          </a:p>
        </p:txBody>
      </p:sp>
      <p:sp>
        <p:nvSpPr>
          <p:cNvPr id="3" name="Picture Placeholder 2"/>
          <p:cNvSpPr>
            <a:spLocks noGrp="1"/>
          </p:cNvSpPr>
          <p:nvPr>
            <p:ph type="pic" idx="1"/>
          </p:nvPr>
        </p:nvSpPr>
        <p:spPr>
          <a:xfrm>
            <a:off x="2095048" y="675755"/>
            <a:ext cx="6413183" cy="4537710"/>
          </a:xfrm>
        </p:spPr>
        <p:txBody>
          <a:bodyPr/>
          <a:lstStyle>
            <a:lvl1pPr marL="0" indent="0">
              <a:buNone/>
              <a:defRPr sz="3600"/>
            </a:lvl1pPr>
            <a:lvl2pPr marL="521437" indent="0">
              <a:buNone/>
              <a:defRPr sz="3200"/>
            </a:lvl2pPr>
            <a:lvl3pPr marL="1042873" indent="0">
              <a:buNone/>
              <a:defRPr sz="2700"/>
            </a:lvl3pPr>
            <a:lvl4pPr marL="1564310" indent="0">
              <a:buNone/>
              <a:defRPr sz="2300"/>
            </a:lvl4pPr>
            <a:lvl5pPr marL="2085746" indent="0">
              <a:buNone/>
              <a:defRPr sz="2300"/>
            </a:lvl5pPr>
            <a:lvl6pPr marL="2607183" indent="0">
              <a:buNone/>
              <a:defRPr sz="2300"/>
            </a:lvl6pPr>
            <a:lvl7pPr marL="3128620" indent="0">
              <a:buNone/>
              <a:defRPr sz="2300"/>
            </a:lvl7pPr>
            <a:lvl8pPr marL="3650056" indent="0">
              <a:buNone/>
              <a:defRPr sz="2300"/>
            </a:lvl8pPr>
            <a:lvl9pPr marL="4171493" indent="0">
              <a:buNone/>
              <a:defRPr sz="2300"/>
            </a:lvl9pPr>
          </a:lstStyle>
          <a:p>
            <a:r>
              <a:rPr lang="en-US"/>
              <a:t>Click icon to add picture</a:t>
            </a:r>
          </a:p>
        </p:txBody>
      </p:sp>
      <p:sp>
        <p:nvSpPr>
          <p:cNvPr id="4" name="Text Placeholder 3"/>
          <p:cNvSpPr>
            <a:spLocks noGrp="1"/>
          </p:cNvSpPr>
          <p:nvPr>
            <p:ph type="body" sz="half" idx="2"/>
          </p:nvPr>
        </p:nvSpPr>
        <p:spPr>
          <a:xfrm>
            <a:off x="2095048" y="5918981"/>
            <a:ext cx="6413183" cy="887584"/>
          </a:xfrm>
        </p:spPr>
        <p:txBody>
          <a:bodyPr/>
          <a:lstStyle>
            <a:lvl1pPr marL="0" indent="0">
              <a:buNone/>
              <a:defRPr sz="1600"/>
            </a:lvl1pPr>
            <a:lvl2pPr marL="521437" indent="0">
              <a:buNone/>
              <a:defRPr sz="1400"/>
            </a:lvl2pPr>
            <a:lvl3pPr marL="1042873" indent="0">
              <a:buNone/>
              <a:defRPr sz="1100"/>
            </a:lvl3pPr>
            <a:lvl4pPr marL="1564310" indent="0">
              <a:buNone/>
              <a:defRPr sz="1000"/>
            </a:lvl4pPr>
            <a:lvl5pPr marL="2085746" indent="0">
              <a:buNone/>
              <a:defRPr sz="1000"/>
            </a:lvl5pPr>
            <a:lvl6pPr marL="2607183" indent="0">
              <a:buNone/>
              <a:defRPr sz="1000"/>
            </a:lvl6pPr>
            <a:lvl7pPr marL="3128620" indent="0">
              <a:buNone/>
              <a:defRPr sz="1000"/>
            </a:lvl7pPr>
            <a:lvl8pPr marL="3650056" indent="0">
              <a:buNone/>
              <a:defRPr sz="1000"/>
            </a:lvl8pPr>
            <a:lvl9pPr marL="4171493"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1D3492C-64B5-A745-A21C-4402B7E07F82}" type="datetimeFigureOut">
              <a:rPr lang="en-US" smtClean="0"/>
              <a:t>6/6/18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4021929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D3492C-64B5-A745-A21C-4402B7E07F82}" type="datetimeFigureOut">
              <a:rPr lang="en-US" smtClean="0"/>
              <a:t>6/6/18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34872535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59363" y="334377"/>
            <a:ext cx="2809479" cy="711643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5361" y="334377"/>
            <a:ext cx="8255859" cy="7116431"/>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1D3492C-64B5-A745-A21C-4402B7E07F82}" type="datetimeFigureOut">
              <a:rPr lang="en-US" smtClean="0"/>
              <a:t>6/6/18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22563023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Chart Layout">
    <p:spTree>
      <p:nvGrpSpPr>
        <p:cNvPr id="1" name="Shape 81"/>
        <p:cNvGrpSpPr/>
        <p:nvPr/>
      </p:nvGrpSpPr>
      <p:grpSpPr>
        <a:xfrm>
          <a:off x="0" y="0"/>
          <a:ext cx="0" cy="0"/>
          <a:chOff x="0" y="0"/>
          <a:chExt cx="0" cy="0"/>
        </a:xfrm>
      </p:grpSpPr>
      <p:sp>
        <p:nvSpPr>
          <p:cNvPr id="82" name="Shape 82"/>
          <p:cNvSpPr>
            <a:spLocks noGrp="1"/>
          </p:cNvSpPr>
          <p:nvPr>
            <p:ph type="chart" idx="2"/>
          </p:nvPr>
        </p:nvSpPr>
        <p:spPr>
          <a:xfrm>
            <a:off x="462351" y="2431475"/>
            <a:ext cx="3991407" cy="4367441"/>
          </a:xfrm>
          <a:prstGeom prst="rect">
            <a:avLst/>
          </a:prstGeom>
          <a:noFill/>
          <a:ln>
            <a:noFill/>
          </a:ln>
        </p:spPr>
        <p:txBody>
          <a:bodyPr wrap="square" lIns="91425" tIns="91425" rIns="91425" bIns="91425" anchor="t" anchorCtr="0"/>
          <a:lstStyle>
            <a:lvl1pPr marL="319168" marR="0" lvl="0" indent="-69772" algn="l" rtl="0">
              <a:lnSpc>
                <a:spcPct val="115000"/>
              </a:lnSpc>
              <a:spcBef>
                <a:spcPts val="514"/>
              </a:spcBef>
              <a:spcAft>
                <a:spcPts val="0"/>
              </a:spcAft>
              <a:buClr>
                <a:srgbClr val="CF1C21"/>
              </a:buClr>
              <a:buSzPct val="80000"/>
              <a:buFont typeface="Noto Sans Symbols"/>
              <a:buChar char="▪"/>
              <a:defRPr sz="2572" b="0" i="0" u="none" strike="noStrike" cap="none">
                <a:solidFill>
                  <a:schemeClr val="dk1"/>
                </a:solidFill>
                <a:latin typeface="Arial"/>
                <a:ea typeface="Arial"/>
                <a:cs typeface="Arial"/>
                <a:sym typeface="Arial"/>
              </a:defRPr>
            </a:lvl1pPr>
            <a:lvl2pPr marL="526999" marR="0" lvl="1" indent="22268" algn="l" rtl="0">
              <a:lnSpc>
                <a:spcPct val="115000"/>
              </a:lnSpc>
              <a:spcBef>
                <a:spcPts val="468"/>
              </a:spcBef>
              <a:spcAft>
                <a:spcPts val="0"/>
              </a:spcAft>
              <a:buClr>
                <a:srgbClr val="CF1C21"/>
              </a:buClr>
              <a:buSzPct val="80000"/>
              <a:buFont typeface="Noto Sans Symbols"/>
              <a:buChar char="▪"/>
              <a:defRPr sz="2338" b="0" i="0" u="none" strike="noStrike" cap="none">
                <a:solidFill>
                  <a:schemeClr val="dk1"/>
                </a:solidFill>
                <a:latin typeface="Arial"/>
                <a:ea typeface="Arial"/>
                <a:cs typeface="Arial"/>
                <a:sym typeface="Arial"/>
              </a:defRPr>
            </a:lvl2pPr>
            <a:lvl3pPr marL="732973" marR="0" lvl="2" indent="24123" algn="l" rtl="0">
              <a:lnSpc>
                <a:spcPct val="115000"/>
              </a:lnSpc>
              <a:spcBef>
                <a:spcPts val="468"/>
              </a:spcBef>
              <a:spcAft>
                <a:spcPts val="0"/>
              </a:spcAft>
              <a:buClr>
                <a:srgbClr val="CF1C21"/>
              </a:buClr>
              <a:buSzPct val="80000"/>
              <a:buFont typeface="Noto Sans Symbols"/>
              <a:buChar char="▪"/>
              <a:defRPr sz="2338" b="0" i="0" u="none" strike="noStrike" cap="none">
                <a:solidFill>
                  <a:schemeClr val="dk1"/>
                </a:solidFill>
                <a:latin typeface="Arial"/>
                <a:ea typeface="Arial"/>
                <a:cs typeface="Arial"/>
                <a:sym typeface="Arial"/>
              </a:defRPr>
            </a:lvl3pPr>
            <a:lvl4pPr marL="732973" marR="0" lvl="3" indent="24123" algn="l" rtl="0">
              <a:lnSpc>
                <a:spcPct val="115000"/>
              </a:lnSpc>
              <a:spcBef>
                <a:spcPts val="468"/>
              </a:spcBef>
              <a:spcAft>
                <a:spcPts val="0"/>
              </a:spcAft>
              <a:buClr>
                <a:srgbClr val="CF1C21"/>
              </a:buClr>
              <a:buSzPct val="80000"/>
              <a:buFont typeface="Noto Sans Symbols"/>
              <a:buChar char="▪"/>
              <a:defRPr sz="2338" b="0" i="0" u="none" strike="noStrike" cap="none">
                <a:solidFill>
                  <a:schemeClr val="dk1"/>
                </a:solidFill>
                <a:latin typeface="Arial"/>
                <a:ea typeface="Arial"/>
                <a:cs typeface="Arial"/>
                <a:sym typeface="Arial"/>
              </a:defRPr>
            </a:lvl4pPr>
            <a:lvl5pPr marL="732973" marR="0" lvl="4" indent="24123" algn="l" rtl="0">
              <a:lnSpc>
                <a:spcPct val="115000"/>
              </a:lnSpc>
              <a:spcBef>
                <a:spcPts val="468"/>
              </a:spcBef>
              <a:spcAft>
                <a:spcPts val="0"/>
              </a:spcAft>
              <a:buClr>
                <a:srgbClr val="CF1C21"/>
              </a:buClr>
              <a:buSzPct val="80000"/>
              <a:buFont typeface="Noto Sans Symbols"/>
              <a:buChar char="▪"/>
              <a:defRPr sz="2338" b="0" i="0" u="none" strike="noStrike" cap="none">
                <a:solidFill>
                  <a:schemeClr val="dk1"/>
                </a:solidFill>
                <a:latin typeface="Arial"/>
                <a:ea typeface="Arial"/>
                <a:cs typeface="Arial"/>
                <a:sym typeface="Arial"/>
              </a:defRPr>
            </a:lvl5pPr>
            <a:lvl6pPr marL="2939316" marR="0" lvl="5" indent="29690" algn="l" rtl="0">
              <a:lnSpc>
                <a:spcPct val="115000"/>
              </a:lnSpc>
              <a:spcBef>
                <a:spcPts val="468"/>
              </a:spcBef>
              <a:spcAft>
                <a:spcPts val="1870"/>
              </a:spcAft>
              <a:buClr>
                <a:schemeClr val="dk1"/>
              </a:buClr>
              <a:buSzPct val="100000"/>
              <a:buFont typeface="Arial"/>
              <a:buChar char="•"/>
              <a:defRPr sz="2338" b="0" i="0" u="none" strike="noStrike" cap="none">
                <a:solidFill>
                  <a:schemeClr val="dk1"/>
                </a:solidFill>
                <a:latin typeface="Calibri"/>
                <a:ea typeface="Calibri"/>
                <a:cs typeface="Calibri"/>
                <a:sym typeface="Calibri"/>
              </a:defRPr>
            </a:lvl6pPr>
            <a:lvl7pPr marL="3473737" marR="0" lvl="6" indent="29690" algn="l" rtl="0">
              <a:lnSpc>
                <a:spcPct val="115000"/>
              </a:lnSpc>
              <a:spcBef>
                <a:spcPts val="468"/>
              </a:spcBef>
              <a:spcAft>
                <a:spcPts val="1870"/>
              </a:spcAft>
              <a:buClr>
                <a:schemeClr val="dk1"/>
              </a:buClr>
              <a:buSzPct val="100000"/>
              <a:buFont typeface="Arial"/>
              <a:buChar char="•"/>
              <a:defRPr sz="2338" b="0" i="0" u="none" strike="noStrike" cap="none">
                <a:solidFill>
                  <a:schemeClr val="dk1"/>
                </a:solidFill>
                <a:latin typeface="Calibri"/>
                <a:ea typeface="Calibri"/>
                <a:cs typeface="Calibri"/>
                <a:sym typeface="Calibri"/>
              </a:defRPr>
            </a:lvl7pPr>
            <a:lvl8pPr marL="4008158" marR="0" lvl="7" indent="29690" algn="l" rtl="0">
              <a:lnSpc>
                <a:spcPct val="115000"/>
              </a:lnSpc>
              <a:spcBef>
                <a:spcPts val="468"/>
              </a:spcBef>
              <a:spcAft>
                <a:spcPts val="1870"/>
              </a:spcAft>
              <a:buClr>
                <a:schemeClr val="dk1"/>
              </a:buClr>
              <a:buSzPct val="100000"/>
              <a:buFont typeface="Arial"/>
              <a:buChar char="•"/>
              <a:defRPr sz="2338" b="0" i="0" u="none" strike="noStrike" cap="none">
                <a:solidFill>
                  <a:schemeClr val="dk1"/>
                </a:solidFill>
                <a:latin typeface="Calibri"/>
                <a:ea typeface="Calibri"/>
                <a:cs typeface="Calibri"/>
                <a:sym typeface="Calibri"/>
              </a:defRPr>
            </a:lvl8pPr>
            <a:lvl9pPr marL="4542579" marR="0" lvl="8" indent="29690" algn="l" rtl="0">
              <a:lnSpc>
                <a:spcPct val="115000"/>
              </a:lnSpc>
              <a:spcBef>
                <a:spcPts val="468"/>
              </a:spcBef>
              <a:spcAft>
                <a:spcPts val="1870"/>
              </a:spcAft>
              <a:buClr>
                <a:schemeClr val="dk1"/>
              </a:buClr>
              <a:buSzPct val="100000"/>
              <a:buFont typeface="Arial"/>
              <a:buChar char="•"/>
              <a:defRPr sz="2338" b="0" i="0" u="none" strike="noStrike" cap="none">
                <a:solidFill>
                  <a:schemeClr val="dk1"/>
                </a:solidFill>
                <a:latin typeface="Calibri"/>
                <a:ea typeface="Calibri"/>
                <a:cs typeface="Calibri"/>
                <a:sym typeface="Calibri"/>
              </a:defRPr>
            </a:lvl9pPr>
          </a:lstStyle>
          <a:p>
            <a:endParaRPr/>
          </a:p>
        </p:txBody>
      </p:sp>
      <p:sp>
        <p:nvSpPr>
          <p:cNvPr id="83" name="Shape 83"/>
          <p:cNvSpPr txBox="1">
            <a:spLocks noGrp="1"/>
          </p:cNvSpPr>
          <p:nvPr>
            <p:ph type="body" idx="1"/>
          </p:nvPr>
        </p:nvSpPr>
        <p:spPr>
          <a:xfrm>
            <a:off x="4628668" y="2431475"/>
            <a:ext cx="5522462" cy="4367441"/>
          </a:xfrm>
          <a:prstGeom prst="rect">
            <a:avLst/>
          </a:prstGeom>
          <a:noFill/>
          <a:ln>
            <a:noFill/>
          </a:ln>
        </p:spPr>
        <p:txBody>
          <a:bodyPr wrap="square" lIns="91425" tIns="91425" rIns="91425" bIns="91425" anchor="t" anchorCtr="0"/>
          <a:lstStyle>
            <a:lvl1pPr marL="319168" marR="0" lvl="0" indent="-69772" algn="l" rtl="0">
              <a:lnSpc>
                <a:spcPct val="115000"/>
              </a:lnSpc>
              <a:spcBef>
                <a:spcPts val="514"/>
              </a:spcBef>
              <a:spcAft>
                <a:spcPts val="0"/>
              </a:spcAft>
              <a:buClr>
                <a:srgbClr val="CF1C21"/>
              </a:buClr>
              <a:buSzPct val="80000"/>
              <a:buFont typeface="Noto Sans Symbols"/>
              <a:buChar char="▪"/>
              <a:defRPr sz="2572" b="0" i="0" u="none" strike="noStrike" cap="none">
                <a:solidFill>
                  <a:schemeClr val="dk1"/>
                </a:solidFill>
                <a:latin typeface="Arial"/>
                <a:ea typeface="Arial"/>
                <a:cs typeface="Arial"/>
                <a:sym typeface="Arial"/>
              </a:defRPr>
            </a:lvl1pPr>
            <a:lvl2pPr marL="526999" marR="0" lvl="1" indent="22268" algn="l" rtl="0">
              <a:lnSpc>
                <a:spcPct val="115000"/>
              </a:lnSpc>
              <a:spcBef>
                <a:spcPts val="468"/>
              </a:spcBef>
              <a:spcAft>
                <a:spcPts val="0"/>
              </a:spcAft>
              <a:buClr>
                <a:srgbClr val="CF1C21"/>
              </a:buClr>
              <a:buSzPct val="80000"/>
              <a:buFont typeface="Noto Sans Symbols"/>
              <a:buChar char="▪"/>
              <a:defRPr sz="2338" b="0" i="0" u="none" strike="noStrike" cap="none">
                <a:solidFill>
                  <a:schemeClr val="dk1"/>
                </a:solidFill>
                <a:latin typeface="Arial"/>
                <a:ea typeface="Arial"/>
                <a:cs typeface="Arial"/>
                <a:sym typeface="Arial"/>
              </a:defRPr>
            </a:lvl2pPr>
            <a:lvl3pPr marL="732973" marR="0" lvl="2" indent="24123" algn="l" rtl="0">
              <a:lnSpc>
                <a:spcPct val="115000"/>
              </a:lnSpc>
              <a:spcBef>
                <a:spcPts val="468"/>
              </a:spcBef>
              <a:spcAft>
                <a:spcPts val="0"/>
              </a:spcAft>
              <a:buClr>
                <a:srgbClr val="CF1C21"/>
              </a:buClr>
              <a:buSzPct val="80000"/>
              <a:buFont typeface="Noto Sans Symbols"/>
              <a:buChar char="▪"/>
              <a:defRPr sz="2338" b="0" i="0" u="none" strike="noStrike" cap="none">
                <a:solidFill>
                  <a:schemeClr val="dk1"/>
                </a:solidFill>
                <a:latin typeface="Arial"/>
                <a:ea typeface="Arial"/>
                <a:cs typeface="Arial"/>
                <a:sym typeface="Arial"/>
              </a:defRPr>
            </a:lvl3pPr>
            <a:lvl4pPr marL="732973" marR="0" lvl="3" indent="24123" algn="l" rtl="0">
              <a:lnSpc>
                <a:spcPct val="115000"/>
              </a:lnSpc>
              <a:spcBef>
                <a:spcPts val="468"/>
              </a:spcBef>
              <a:spcAft>
                <a:spcPts val="0"/>
              </a:spcAft>
              <a:buClr>
                <a:srgbClr val="CF1C21"/>
              </a:buClr>
              <a:buSzPct val="80000"/>
              <a:buFont typeface="Noto Sans Symbols"/>
              <a:buChar char="▪"/>
              <a:defRPr sz="2338" b="0" i="0" u="none" strike="noStrike" cap="none">
                <a:solidFill>
                  <a:schemeClr val="dk1"/>
                </a:solidFill>
                <a:latin typeface="Arial"/>
                <a:ea typeface="Arial"/>
                <a:cs typeface="Arial"/>
                <a:sym typeface="Arial"/>
              </a:defRPr>
            </a:lvl4pPr>
            <a:lvl5pPr marL="732973" marR="0" lvl="4" indent="24123" algn="l" rtl="0">
              <a:lnSpc>
                <a:spcPct val="115000"/>
              </a:lnSpc>
              <a:spcBef>
                <a:spcPts val="468"/>
              </a:spcBef>
              <a:spcAft>
                <a:spcPts val="0"/>
              </a:spcAft>
              <a:buClr>
                <a:srgbClr val="CF1C21"/>
              </a:buClr>
              <a:buSzPct val="80000"/>
              <a:buFont typeface="Noto Sans Symbols"/>
              <a:buChar char="▪"/>
              <a:defRPr sz="2338" b="0" i="0" u="none" strike="noStrike" cap="none">
                <a:solidFill>
                  <a:schemeClr val="dk1"/>
                </a:solidFill>
                <a:latin typeface="Arial"/>
                <a:ea typeface="Arial"/>
                <a:cs typeface="Arial"/>
                <a:sym typeface="Arial"/>
              </a:defRPr>
            </a:lvl5pPr>
            <a:lvl6pPr marL="2939316" marR="0" lvl="5" indent="29690" algn="l" rtl="0">
              <a:lnSpc>
                <a:spcPct val="115000"/>
              </a:lnSpc>
              <a:spcBef>
                <a:spcPts val="468"/>
              </a:spcBef>
              <a:spcAft>
                <a:spcPts val="1870"/>
              </a:spcAft>
              <a:buClr>
                <a:schemeClr val="dk1"/>
              </a:buClr>
              <a:buSzPct val="100000"/>
              <a:buFont typeface="Arial"/>
              <a:buChar char="•"/>
              <a:defRPr sz="2338" b="0" i="0" u="none" strike="noStrike" cap="none">
                <a:solidFill>
                  <a:schemeClr val="dk1"/>
                </a:solidFill>
                <a:latin typeface="Calibri"/>
                <a:ea typeface="Calibri"/>
                <a:cs typeface="Calibri"/>
                <a:sym typeface="Calibri"/>
              </a:defRPr>
            </a:lvl6pPr>
            <a:lvl7pPr marL="3473737" marR="0" lvl="6" indent="29690" algn="l" rtl="0">
              <a:lnSpc>
                <a:spcPct val="115000"/>
              </a:lnSpc>
              <a:spcBef>
                <a:spcPts val="468"/>
              </a:spcBef>
              <a:spcAft>
                <a:spcPts val="1870"/>
              </a:spcAft>
              <a:buClr>
                <a:schemeClr val="dk1"/>
              </a:buClr>
              <a:buSzPct val="100000"/>
              <a:buFont typeface="Arial"/>
              <a:buChar char="•"/>
              <a:defRPr sz="2338" b="0" i="0" u="none" strike="noStrike" cap="none">
                <a:solidFill>
                  <a:schemeClr val="dk1"/>
                </a:solidFill>
                <a:latin typeface="Calibri"/>
                <a:ea typeface="Calibri"/>
                <a:cs typeface="Calibri"/>
                <a:sym typeface="Calibri"/>
              </a:defRPr>
            </a:lvl7pPr>
            <a:lvl8pPr marL="4008158" marR="0" lvl="7" indent="29690" algn="l" rtl="0">
              <a:lnSpc>
                <a:spcPct val="115000"/>
              </a:lnSpc>
              <a:spcBef>
                <a:spcPts val="468"/>
              </a:spcBef>
              <a:spcAft>
                <a:spcPts val="1870"/>
              </a:spcAft>
              <a:buClr>
                <a:schemeClr val="dk1"/>
              </a:buClr>
              <a:buSzPct val="100000"/>
              <a:buFont typeface="Arial"/>
              <a:buChar char="•"/>
              <a:defRPr sz="2338" b="0" i="0" u="none" strike="noStrike" cap="none">
                <a:solidFill>
                  <a:schemeClr val="dk1"/>
                </a:solidFill>
                <a:latin typeface="Calibri"/>
                <a:ea typeface="Calibri"/>
                <a:cs typeface="Calibri"/>
                <a:sym typeface="Calibri"/>
              </a:defRPr>
            </a:lvl8pPr>
            <a:lvl9pPr marL="4542579" marR="0" lvl="8" indent="29690" algn="l" rtl="0">
              <a:lnSpc>
                <a:spcPct val="115000"/>
              </a:lnSpc>
              <a:spcBef>
                <a:spcPts val="468"/>
              </a:spcBef>
              <a:spcAft>
                <a:spcPts val="1870"/>
              </a:spcAft>
              <a:buClr>
                <a:schemeClr val="dk1"/>
              </a:buClr>
              <a:buSzPct val="100000"/>
              <a:buFont typeface="Arial"/>
              <a:buChar char="•"/>
              <a:defRPr sz="2338"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36452350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ontent with Caption">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1067740" y="1067763"/>
            <a:ext cx="8598115" cy="741814"/>
          </a:xfrm>
        </p:spPr>
        <p:txBody>
          <a:bodyPr/>
          <a:lstStyle>
            <a:lvl1pPr algn="ctr">
              <a:defRPr sz="2400" baseline="0"/>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pPr lvl="0"/>
            <a:r>
              <a:rPr lang="en-GB" dirty="0"/>
              <a:t>25 litres of water received by XY HH on 1st  March</a:t>
            </a:r>
          </a:p>
        </p:txBody>
      </p:sp>
      <p:sp>
        <p:nvSpPr>
          <p:cNvPr id="5" name="Date Placeholder 4"/>
          <p:cNvSpPr>
            <a:spLocks noGrp="1"/>
          </p:cNvSpPr>
          <p:nvPr>
            <p:ph type="dt" sz="half" idx="10"/>
          </p:nvPr>
        </p:nvSpPr>
        <p:spPr/>
        <p:txBody>
          <a:bodyPr/>
          <a:lstStyle/>
          <a:p>
            <a:fld id="{C1D3492C-64B5-A745-A21C-4402B7E07F82}" type="datetimeFigureOut">
              <a:rPr lang="en-US" smtClean="0"/>
              <a:t>6/6/18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8" name="Oval 7"/>
          <p:cNvSpPr/>
          <p:nvPr userDrawn="1"/>
        </p:nvSpPr>
        <p:spPr>
          <a:xfrm>
            <a:off x="2373396" y="2148163"/>
            <a:ext cx="2605621" cy="2605621"/>
          </a:xfrm>
          <a:prstGeom prst="ellipse">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16" name="TextBox 15"/>
          <p:cNvSpPr txBox="1"/>
          <p:nvPr userDrawn="1"/>
        </p:nvSpPr>
        <p:spPr>
          <a:xfrm flipH="1">
            <a:off x="2373395" y="3034694"/>
            <a:ext cx="2605621"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Data</a:t>
            </a:r>
            <a:endParaRPr lang="en-US" sz="2400" dirty="0">
              <a:solidFill>
                <a:schemeClr val="bg1"/>
              </a:solidFill>
              <a:latin typeface="Arial"/>
              <a:cs typeface="Arial"/>
            </a:endParaRPr>
          </a:p>
        </p:txBody>
      </p:sp>
      <p:sp>
        <p:nvSpPr>
          <p:cNvPr id="13" name="Oval 12"/>
          <p:cNvSpPr/>
          <p:nvPr userDrawn="1"/>
        </p:nvSpPr>
        <p:spPr>
          <a:xfrm>
            <a:off x="5733876" y="2148163"/>
            <a:ext cx="2605621" cy="2605621"/>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0000"/>
              </a:solidFill>
            </a:endParaRPr>
          </a:p>
        </p:txBody>
      </p:sp>
      <p:sp>
        <p:nvSpPr>
          <p:cNvPr id="15" name="TextBox 14"/>
          <p:cNvSpPr txBox="1"/>
          <p:nvPr userDrawn="1"/>
        </p:nvSpPr>
        <p:spPr>
          <a:xfrm flipH="1">
            <a:off x="5733876" y="2991061"/>
            <a:ext cx="2605621"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Information</a:t>
            </a:r>
            <a:endParaRPr lang="en-US" sz="2400" dirty="0">
              <a:solidFill>
                <a:schemeClr val="bg1"/>
              </a:solidFill>
              <a:latin typeface="Arial"/>
              <a:cs typeface="Arial"/>
            </a:endParaRPr>
          </a:p>
        </p:txBody>
      </p:sp>
    </p:spTree>
    <p:extLst>
      <p:ext uri="{BB962C8B-B14F-4D97-AF65-F5344CB8AC3E}">
        <p14:creationId xmlns:p14="http://schemas.microsoft.com/office/powerpoint/2010/main" val="29074008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Content with Caption">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1067740" y="1067763"/>
            <a:ext cx="8598115" cy="741814"/>
          </a:xfrm>
        </p:spPr>
        <p:txBody>
          <a:bodyPr/>
          <a:lstStyle>
            <a:lvl1pPr algn="ctr">
              <a:defRPr sz="2400" baseline="0"/>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pPr lvl="0"/>
            <a:r>
              <a:rPr lang="en-GB" dirty="0"/>
              <a:t>Mobile data collection</a:t>
            </a:r>
          </a:p>
        </p:txBody>
      </p:sp>
      <p:sp>
        <p:nvSpPr>
          <p:cNvPr id="5" name="Date Placeholder 4"/>
          <p:cNvSpPr>
            <a:spLocks noGrp="1"/>
          </p:cNvSpPr>
          <p:nvPr>
            <p:ph type="dt" sz="half" idx="10"/>
          </p:nvPr>
        </p:nvSpPr>
        <p:spPr/>
        <p:txBody>
          <a:bodyPr/>
          <a:lstStyle/>
          <a:p>
            <a:fld id="{C1D3492C-64B5-A745-A21C-4402B7E07F82}" type="datetimeFigureOut">
              <a:rPr lang="en-US" smtClean="0"/>
              <a:t>6/6/18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16" name="TextBox 15"/>
          <p:cNvSpPr txBox="1"/>
          <p:nvPr userDrawn="1"/>
        </p:nvSpPr>
        <p:spPr>
          <a:xfrm flipH="1">
            <a:off x="2373395" y="3034694"/>
            <a:ext cx="2605621"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Data</a:t>
            </a:r>
            <a:endParaRPr lang="en-US" sz="2400" dirty="0">
              <a:solidFill>
                <a:schemeClr val="bg1"/>
              </a:solidFill>
              <a:latin typeface="Arial"/>
              <a:cs typeface="Arial"/>
            </a:endParaRPr>
          </a:p>
        </p:txBody>
      </p:sp>
      <p:sp>
        <p:nvSpPr>
          <p:cNvPr id="12" name="Rounded Rectangle 11"/>
          <p:cNvSpPr/>
          <p:nvPr/>
        </p:nvSpPr>
        <p:spPr>
          <a:xfrm>
            <a:off x="3348204" y="3252634"/>
            <a:ext cx="4311985" cy="822960"/>
          </a:xfrm>
          <a:prstGeom prst="roundRect">
            <a:avLst/>
          </a:prstGeom>
          <a:solidFill>
            <a:schemeClr val="tx1"/>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5" name="TextBox 14"/>
          <p:cNvSpPr txBox="1"/>
          <p:nvPr userDrawn="1"/>
        </p:nvSpPr>
        <p:spPr>
          <a:xfrm flipH="1">
            <a:off x="3348204" y="3338999"/>
            <a:ext cx="4311985"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Information</a:t>
            </a:r>
            <a:endParaRPr lang="en-US" sz="2400" dirty="0">
              <a:solidFill>
                <a:schemeClr val="bg1"/>
              </a:solidFill>
              <a:latin typeface="Arial"/>
              <a:cs typeface="Arial"/>
            </a:endParaRPr>
          </a:p>
        </p:txBody>
      </p:sp>
      <p:sp>
        <p:nvSpPr>
          <p:cNvPr id="14" name="Rounded Rectangle 13"/>
          <p:cNvSpPr/>
          <p:nvPr userDrawn="1"/>
        </p:nvSpPr>
        <p:spPr>
          <a:xfrm>
            <a:off x="3348205" y="4344773"/>
            <a:ext cx="4311985" cy="822960"/>
          </a:xfrm>
          <a:prstGeom prst="roundRect">
            <a:avLst/>
          </a:prstGeom>
          <a:solidFill>
            <a:schemeClr val="tx1"/>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7" name="Rounded Rectangle 16"/>
          <p:cNvSpPr/>
          <p:nvPr userDrawn="1"/>
        </p:nvSpPr>
        <p:spPr>
          <a:xfrm>
            <a:off x="3348205" y="5463779"/>
            <a:ext cx="4311985" cy="822960"/>
          </a:xfrm>
          <a:prstGeom prst="roundRect">
            <a:avLst/>
          </a:prstGeom>
          <a:solidFill>
            <a:schemeClr val="tx1"/>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8" name="Rounded Rectangle 17"/>
          <p:cNvSpPr/>
          <p:nvPr userDrawn="1"/>
        </p:nvSpPr>
        <p:spPr>
          <a:xfrm>
            <a:off x="3348204" y="2139911"/>
            <a:ext cx="4311985" cy="822960"/>
          </a:xfrm>
          <a:prstGeom prst="roundRect">
            <a:avLst/>
          </a:prstGeom>
          <a:solidFill>
            <a:schemeClr val="tx1"/>
          </a:solidFill>
          <a:ln/>
        </p:spPr>
        <p:style>
          <a:lnRef idx="1">
            <a:schemeClr val="accent1"/>
          </a:lnRef>
          <a:fillRef idx="3">
            <a:schemeClr val="accent1"/>
          </a:fillRef>
          <a:effectRef idx="2">
            <a:schemeClr val="accent1"/>
          </a:effectRef>
          <a:fontRef idx="minor">
            <a:schemeClr val="lt1"/>
          </a:fontRef>
        </p:style>
        <p:txBody>
          <a:bodyPr/>
          <a:lstStyle/>
          <a:p>
            <a:endParaRPr lang="en-US"/>
          </a:p>
        </p:txBody>
      </p:sp>
      <p:sp>
        <p:nvSpPr>
          <p:cNvPr id="19" name="TextBox 18"/>
          <p:cNvSpPr txBox="1"/>
          <p:nvPr userDrawn="1"/>
        </p:nvSpPr>
        <p:spPr>
          <a:xfrm flipH="1">
            <a:off x="3348204" y="2322480"/>
            <a:ext cx="4311985"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Data</a:t>
            </a:r>
            <a:endParaRPr lang="en-US" sz="2400" dirty="0">
              <a:solidFill>
                <a:schemeClr val="bg1"/>
              </a:solidFill>
              <a:latin typeface="Arial"/>
              <a:cs typeface="Arial"/>
            </a:endParaRPr>
          </a:p>
        </p:txBody>
      </p:sp>
      <p:sp>
        <p:nvSpPr>
          <p:cNvPr id="20" name="TextBox 19"/>
          <p:cNvSpPr txBox="1"/>
          <p:nvPr userDrawn="1"/>
        </p:nvSpPr>
        <p:spPr>
          <a:xfrm flipH="1">
            <a:off x="3348205" y="4559161"/>
            <a:ext cx="4311985"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Method of Data Collection</a:t>
            </a:r>
            <a:endParaRPr lang="en-US" sz="2400" dirty="0">
              <a:solidFill>
                <a:schemeClr val="bg1"/>
              </a:solidFill>
              <a:latin typeface="Arial"/>
              <a:cs typeface="Arial"/>
            </a:endParaRPr>
          </a:p>
        </p:txBody>
      </p:sp>
      <p:sp>
        <p:nvSpPr>
          <p:cNvPr id="21" name="TextBox 20"/>
          <p:cNvSpPr txBox="1"/>
          <p:nvPr userDrawn="1"/>
        </p:nvSpPr>
        <p:spPr>
          <a:xfrm flipH="1">
            <a:off x="3348205" y="5626924"/>
            <a:ext cx="4311985" cy="461665"/>
          </a:xfrm>
          <a:prstGeom prst="rect">
            <a:avLst/>
          </a:prstGeom>
          <a:noFill/>
        </p:spPr>
        <p:txBody>
          <a:bodyPr wrap="square" rtlCol="0">
            <a:spAutoFit/>
          </a:bodyPr>
          <a:lstStyle/>
          <a:p>
            <a:pPr marL="0" marR="0" indent="0" algn="ctr" defTabSz="521437" rtl="0" eaLnBrk="1" fontAlgn="auto" latinLnBrk="0" hangingPunct="1">
              <a:lnSpc>
                <a:spcPct val="100000"/>
              </a:lnSpc>
              <a:spcBef>
                <a:spcPts val="0"/>
              </a:spcBef>
              <a:spcAft>
                <a:spcPts val="0"/>
              </a:spcAft>
              <a:buClrTx/>
              <a:buSzTx/>
              <a:buFontTx/>
              <a:buNone/>
              <a:tabLst/>
              <a:defRPr/>
            </a:pPr>
            <a:r>
              <a:rPr lang="en-GB" sz="2400" dirty="0">
                <a:solidFill>
                  <a:schemeClr val="bg1"/>
                </a:solidFill>
                <a:latin typeface="Arial"/>
                <a:cs typeface="Arial"/>
              </a:rPr>
              <a:t>Tool of Data Collection</a:t>
            </a:r>
            <a:endParaRPr lang="en-US" sz="2400" dirty="0">
              <a:solidFill>
                <a:schemeClr val="bg1"/>
              </a:solidFill>
              <a:latin typeface="Arial"/>
              <a:cs typeface="Arial"/>
            </a:endParaRPr>
          </a:p>
        </p:txBody>
      </p:sp>
    </p:spTree>
    <p:extLst>
      <p:ext uri="{BB962C8B-B14F-4D97-AF65-F5344CB8AC3E}">
        <p14:creationId xmlns:p14="http://schemas.microsoft.com/office/powerpoint/2010/main" val="7375728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1067740" y="2056848"/>
            <a:ext cx="8598115" cy="4124934"/>
          </a:xfrm>
        </p:spPr>
        <p:txBody>
          <a:bodyPr/>
          <a:lstStyle>
            <a:lvl1pPr algn="l">
              <a:defRPr sz="2000" b="0" i="0" baseline="0">
                <a:latin typeface="Arial"/>
                <a:cs typeface="Arial"/>
              </a:defRPr>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pPr lvl="0"/>
            <a:r>
              <a:rPr lang="en-US"/>
              <a:t>Edit Master text styles</a:t>
            </a:r>
          </a:p>
        </p:txBody>
      </p:sp>
      <p:sp>
        <p:nvSpPr>
          <p:cNvPr id="5" name="Date Placeholder 4"/>
          <p:cNvSpPr>
            <a:spLocks noGrp="1"/>
          </p:cNvSpPr>
          <p:nvPr>
            <p:ph type="dt" sz="half" idx="10"/>
          </p:nvPr>
        </p:nvSpPr>
        <p:spPr/>
        <p:txBody>
          <a:bodyPr/>
          <a:lstStyle/>
          <a:p>
            <a:fld id="{C1D3492C-64B5-A745-A21C-4402B7E07F82}" type="datetimeFigureOut">
              <a:rPr lang="en-US" smtClean="0"/>
              <a:t>6/6/18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2" name="TextBox 1"/>
          <p:cNvSpPr txBox="1"/>
          <p:nvPr userDrawn="1"/>
        </p:nvSpPr>
        <p:spPr>
          <a:xfrm>
            <a:off x="1180133" y="1000325"/>
            <a:ext cx="8317132" cy="584776"/>
          </a:xfrm>
          <a:prstGeom prst="rect">
            <a:avLst/>
          </a:prstGeom>
          <a:noFill/>
        </p:spPr>
        <p:txBody>
          <a:bodyPr wrap="square" rtlCol="0">
            <a:spAutoFit/>
          </a:bodyPr>
          <a:lstStyle/>
          <a:p>
            <a:pPr algn="ctr"/>
            <a:r>
              <a:rPr lang="en-US" sz="3200" b="1" dirty="0">
                <a:solidFill>
                  <a:srgbClr val="FF0000"/>
                </a:solidFill>
              </a:rPr>
              <a:t>Text</a:t>
            </a:r>
          </a:p>
        </p:txBody>
      </p:sp>
    </p:spTree>
    <p:extLst>
      <p:ext uri="{BB962C8B-B14F-4D97-AF65-F5344CB8AC3E}">
        <p14:creationId xmlns:p14="http://schemas.microsoft.com/office/powerpoint/2010/main" val="8113610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6294045" y="4788077"/>
            <a:ext cx="3371810" cy="1663462"/>
          </a:xfrm>
        </p:spPr>
        <p:txBody>
          <a:bodyPr>
            <a:normAutofit/>
          </a:bodyPr>
          <a:lstStyle>
            <a:lvl1pPr algn="l">
              <a:defRPr lang="en-GB" sz="2400" b="0" i="0" u="none" strike="noStrike" baseline="0" smtClean="0"/>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pPr lvl="0"/>
            <a:r>
              <a:rPr lang="en-US"/>
              <a:t>Edit Master text styles</a:t>
            </a:r>
          </a:p>
        </p:txBody>
      </p:sp>
      <p:sp>
        <p:nvSpPr>
          <p:cNvPr id="5" name="Date Placeholder 4"/>
          <p:cNvSpPr>
            <a:spLocks noGrp="1"/>
          </p:cNvSpPr>
          <p:nvPr>
            <p:ph type="dt" sz="half" idx="10"/>
          </p:nvPr>
        </p:nvSpPr>
        <p:spPr/>
        <p:txBody>
          <a:bodyPr/>
          <a:lstStyle/>
          <a:p>
            <a:fld id="{C1D3492C-64B5-A745-A21C-4402B7E07F82}" type="datetimeFigureOut">
              <a:rPr lang="en-US" smtClean="0"/>
              <a:t>6/6/18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
        <p:nvSpPr>
          <p:cNvPr id="2" name="TextBox 1"/>
          <p:cNvSpPr txBox="1"/>
          <p:nvPr userDrawn="1"/>
        </p:nvSpPr>
        <p:spPr>
          <a:xfrm>
            <a:off x="1180133" y="2191765"/>
            <a:ext cx="4922843" cy="769441"/>
          </a:xfrm>
          <a:prstGeom prst="rect">
            <a:avLst/>
          </a:prstGeom>
          <a:noFill/>
        </p:spPr>
        <p:txBody>
          <a:bodyPr wrap="square" rtlCol="0">
            <a:spAutoFit/>
          </a:bodyPr>
          <a:lstStyle/>
          <a:p>
            <a:pPr algn="l"/>
            <a:r>
              <a:rPr lang="en-US" sz="4400" b="1" dirty="0">
                <a:solidFill>
                  <a:srgbClr val="FF0000"/>
                </a:solidFill>
                <a:latin typeface="Arial"/>
                <a:cs typeface="Arial"/>
              </a:rPr>
              <a:t>THANK YOU</a:t>
            </a:r>
          </a:p>
        </p:txBody>
      </p:sp>
    </p:spTree>
    <p:extLst>
      <p:ext uri="{BB962C8B-B14F-4D97-AF65-F5344CB8AC3E}">
        <p14:creationId xmlns:p14="http://schemas.microsoft.com/office/powerpoint/2010/main" val="1644999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C1D3492C-64B5-A745-A21C-4402B7E07F82}" type="datetimeFigureOut">
              <a:rPr lang="en-US" smtClean="0"/>
              <a:t>6/6/18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24415136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071393" y="1079003"/>
            <a:ext cx="8583223" cy="651896"/>
          </a:xfrm>
        </p:spPr>
        <p:txBody>
          <a:bodyPr/>
          <a:lstStyle>
            <a:lvl1pPr algn="ctr">
              <a:defRPr lang="en-GB" sz="3200" b="1" i="1" u="none" strike="noStrike" baseline="30000" smtClean="0"/>
            </a:lvl1pPr>
          </a:lstStyle>
          <a:p>
            <a:r>
              <a:rPr lang="en-GB" sz="3000" b="0" i="0" u="none" strike="noStrike" baseline="30000" dirty="0">
                <a:solidFill>
                  <a:srgbClr val="000000"/>
                </a:solidFill>
                <a:latin typeface="ArialMT"/>
              </a:rPr>
              <a:t>25 litres of water received by XY HH on 1st March</a:t>
            </a:r>
          </a:p>
        </p:txBody>
      </p:sp>
      <p:sp>
        <p:nvSpPr>
          <p:cNvPr id="3" name="Subtitle 2"/>
          <p:cNvSpPr>
            <a:spLocks noGrp="1"/>
          </p:cNvSpPr>
          <p:nvPr>
            <p:ph type="subTitle" idx="1" hasCustomPrompt="1"/>
          </p:nvPr>
        </p:nvSpPr>
        <p:spPr>
          <a:xfrm>
            <a:off x="2373396" y="3034694"/>
            <a:ext cx="2605621" cy="1157679"/>
          </a:xfrm>
        </p:spPr>
        <p:txBody>
          <a:bodyPr/>
          <a:lstStyle>
            <a:lvl1pPr marL="0" indent="0" algn="ctr">
              <a:buNone/>
              <a:defRPr b="0" cap="none" spc="0">
                <a:ln>
                  <a:noFill/>
                </a:ln>
                <a:solidFill>
                  <a:schemeClr val="bg1"/>
                </a:solidFill>
                <a:effectLst/>
              </a:defRPr>
            </a:lvl1pPr>
            <a:lvl2pPr marL="521437" indent="0" algn="ctr">
              <a:buNone/>
              <a:defRPr>
                <a:solidFill>
                  <a:schemeClr val="tx1">
                    <a:tint val="75000"/>
                  </a:schemeClr>
                </a:solidFill>
              </a:defRPr>
            </a:lvl2pPr>
            <a:lvl3pPr marL="1042873" indent="0" algn="ctr">
              <a:buNone/>
              <a:defRPr>
                <a:solidFill>
                  <a:schemeClr val="tx1">
                    <a:tint val="75000"/>
                  </a:schemeClr>
                </a:solidFill>
              </a:defRPr>
            </a:lvl3pPr>
            <a:lvl4pPr marL="1564310" indent="0" algn="ctr">
              <a:buNone/>
              <a:defRPr>
                <a:solidFill>
                  <a:schemeClr val="tx1">
                    <a:tint val="75000"/>
                  </a:schemeClr>
                </a:solidFill>
              </a:defRPr>
            </a:lvl4pPr>
            <a:lvl5pPr marL="2085746" indent="0" algn="ctr">
              <a:buNone/>
              <a:defRPr>
                <a:solidFill>
                  <a:schemeClr val="tx1">
                    <a:tint val="75000"/>
                  </a:schemeClr>
                </a:solidFill>
              </a:defRPr>
            </a:lvl5pPr>
            <a:lvl6pPr marL="2607183" indent="0" algn="ctr">
              <a:buNone/>
              <a:defRPr>
                <a:solidFill>
                  <a:schemeClr val="tx1">
                    <a:tint val="75000"/>
                  </a:schemeClr>
                </a:solidFill>
              </a:defRPr>
            </a:lvl6pPr>
            <a:lvl7pPr marL="3128620" indent="0" algn="ctr">
              <a:buNone/>
              <a:defRPr>
                <a:solidFill>
                  <a:schemeClr val="tx1">
                    <a:tint val="75000"/>
                  </a:schemeClr>
                </a:solidFill>
              </a:defRPr>
            </a:lvl7pPr>
            <a:lvl8pPr marL="3650056" indent="0" algn="ctr">
              <a:buNone/>
              <a:defRPr>
                <a:solidFill>
                  <a:schemeClr val="tx1">
                    <a:tint val="75000"/>
                  </a:schemeClr>
                </a:solidFill>
              </a:defRPr>
            </a:lvl8pPr>
            <a:lvl9pPr marL="4171493" indent="0" algn="ctr">
              <a:buNone/>
              <a:defRPr>
                <a:solidFill>
                  <a:schemeClr val="tx1">
                    <a:tint val="75000"/>
                  </a:schemeClr>
                </a:solidFill>
              </a:defRPr>
            </a:lvl9pPr>
          </a:lstStyle>
          <a:p>
            <a:r>
              <a:rPr lang="en-GB" dirty="0"/>
              <a:t>Data</a:t>
            </a:r>
            <a:endParaRPr lang="en-US" dirty="0"/>
          </a:p>
        </p:txBody>
      </p:sp>
      <p:sp>
        <p:nvSpPr>
          <p:cNvPr id="4" name="Date Placeholder 3"/>
          <p:cNvSpPr>
            <a:spLocks noGrp="1"/>
          </p:cNvSpPr>
          <p:nvPr>
            <p:ph type="dt" sz="half" idx="10"/>
          </p:nvPr>
        </p:nvSpPr>
        <p:spPr/>
        <p:txBody>
          <a:bodyPr/>
          <a:lstStyle/>
          <a:p>
            <a:fld id="{C1D3492C-64B5-A745-A21C-4402B7E07F82}" type="datetimeFigureOut">
              <a:rPr lang="en-US" smtClean="0"/>
              <a:t>6/6/18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Tree>
    <p:extLst>
      <p:ext uri="{BB962C8B-B14F-4D97-AF65-F5344CB8AC3E}">
        <p14:creationId xmlns:p14="http://schemas.microsoft.com/office/powerpoint/2010/main" val="3624728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071393" y="1079003"/>
            <a:ext cx="8583223" cy="651896"/>
          </a:xfrm>
        </p:spPr>
        <p:txBody>
          <a:bodyPr/>
          <a:lstStyle>
            <a:lvl1pPr algn="ctr">
              <a:defRPr lang="en-GB" sz="3200" b="1" i="1" u="none" strike="noStrike" baseline="30000" smtClean="0"/>
            </a:lvl1pPr>
          </a:lstStyle>
          <a:p>
            <a:r>
              <a:rPr lang="en-GB" sz="3000" b="0" i="0" u="none" strike="noStrike" baseline="30000" dirty="0">
                <a:solidFill>
                  <a:srgbClr val="000000"/>
                </a:solidFill>
                <a:latin typeface="ArialMT"/>
              </a:rPr>
              <a:t>25 litres of water received by XY HH on 1st March</a:t>
            </a:r>
          </a:p>
        </p:txBody>
      </p:sp>
      <p:sp>
        <p:nvSpPr>
          <p:cNvPr id="4" name="Date Placeholder 3"/>
          <p:cNvSpPr>
            <a:spLocks noGrp="1"/>
          </p:cNvSpPr>
          <p:nvPr>
            <p:ph type="dt" sz="half" idx="10"/>
          </p:nvPr>
        </p:nvSpPr>
        <p:spPr/>
        <p:txBody>
          <a:bodyPr/>
          <a:lstStyle/>
          <a:p>
            <a:fld id="{C1D3492C-64B5-A745-A21C-4402B7E07F82}" type="datetimeFigureOut">
              <a:rPr lang="en-US" smtClean="0"/>
              <a:t>6/6/18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
        <p:nvSpPr>
          <p:cNvPr id="11" name="Subtitle 2"/>
          <p:cNvSpPr txBox="1">
            <a:spLocks/>
          </p:cNvSpPr>
          <p:nvPr userDrawn="1"/>
        </p:nvSpPr>
        <p:spPr>
          <a:xfrm>
            <a:off x="5953826" y="3034694"/>
            <a:ext cx="2605621" cy="1310079"/>
          </a:xfrm>
          <a:prstGeom prst="rect">
            <a:avLst/>
          </a:prstGeom>
        </p:spPr>
        <p:txBody>
          <a:bodyPr vert="horz" lIns="104287" tIns="52144" rIns="104287" bIns="52144" rtlCol="0">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r>
              <a:rPr lang="en-GB" dirty="0"/>
              <a:t>Information</a:t>
            </a:r>
            <a:endParaRPr lang="en-US" dirty="0"/>
          </a:p>
        </p:txBody>
      </p:sp>
    </p:spTree>
    <p:extLst>
      <p:ext uri="{BB962C8B-B14F-4D97-AF65-F5344CB8AC3E}">
        <p14:creationId xmlns:p14="http://schemas.microsoft.com/office/powerpoint/2010/main" val="26402236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4329" y="4859832"/>
            <a:ext cx="9085342" cy="1502066"/>
          </a:xfrm>
        </p:spPr>
        <p:txBody>
          <a:bodyPr anchor="t"/>
          <a:lstStyle>
            <a:lvl1pPr algn="l">
              <a:defRPr sz="4600" b="1" cap="all"/>
            </a:lvl1pPr>
          </a:lstStyle>
          <a:p>
            <a:r>
              <a:rPr lang="en-US"/>
              <a:t>Click to edit Master title style</a:t>
            </a:r>
          </a:p>
        </p:txBody>
      </p:sp>
      <p:sp>
        <p:nvSpPr>
          <p:cNvPr id="3" name="Text Placeholder 2"/>
          <p:cNvSpPr>
            <a:spLocks noGrp="1"/>
          </p:cNvSpPr>
          <p:nvPr>
            <p:ph type="body" idx="1"/>
          </p:nvPr>
        </p:nvSpPr>
        <p:spPr>
          <a:xfrm>
            <a:off x="844329" y="3205459"/>
            <a:ext cx="9085342" cy="1654373"/>
          </a:xfrm>
        </p:spPr>
        <p:txBody>
          <a:bodyPr anchor="b"/>
          <a:lstStyle>
            <a:lvl1pPr marL="0" indent="0">
              <a:buNone/>
              <a:defRPr sz="2300">
                <a:solidFill>
                  <a:schemeClr val="tx1">
                    <a:tint val="75000"/>
                  </a:schemeClr>
                </a:solidFill>
              </a:defRPr>
            </a:lvl1pPr>
            <a:lvl2pPr marL="521437" indent="0">
              <a:buNone/>
              <a:defRPr sz="2100">
                <a:solidFill>
                  <a:schemeClr val="tx1">
                    <a:tint val="75000"/>
                  </a:schemeClr>
                </a:solidFill>
              </a:defRPr>
            </a:lvl2pPr>
            <a:lvl3pPr marL="1042873" indent="0">
              <a:buNone/>
              <a:defRPr sz="1800">
                <a:solidFill>
                  <a:schemeClr val="tx1">
                    <a:tint val="75000"/>
                  </a:schemeClr>
                </a:solidFill>
              </a:defRPr>
            </a:lvl3pPr>
            <a:lvl4pPr marL="1564310" indent="0">
              <a:buNone/>
              <a:defRPr sz="1600">
                <a:solidFill>
                  <a:schemeClr val="tx1">
                    <a:tint val="75000"/>
                  </a:schemeClr>
                </a:solidFill>
              </a:defRPr>
            </a:lvl4pPr>
            <a:lvl5pPr marL="2085746" indent="0">
              <a:buNone/>
              <a:defRPr sz="1600">
                <a:solidFill>
                  <a:schemeClr val="tx1">
                    <a:tint val="75000"/>
                  </a:schemeClr>
                </a:solidFill>
              </a:defRPr>
            </a:lvl5pPr>
            <a:lvl6pPr marL="2607183" indent="0">
              <a:buNone/>
              <a:defRPr sz="1600">
                <a:solidFill>
                  <a:schemeClr val="tx1">
                    <a:tint val="75000"/>
                  </a:schemeClr>
                </a:solidFill>
              </a:defRPr>
            </a:lvl6pPr>
            <a:lvl7pPr marL="3128620" indent="0">
              <a:buNone/>
              <a:defRPr sz="1600">
                <a:solidFill>
                  <a:schemeClr val="tx1">
                    <a:tint val="75000"/>
                  </a:schemeClr>
                </a:solidFill>
              </a:defRPr>
            </a:lvl7pPr>
            <a:lvl8pPr marL="3650056" indent="0">
              <a:buNone/>
              <a:defRPr sz="1600">
                <a:solidFill>
                  <a:schemeClr val="tx1">
                    <a:tint val="75000"/>
                  </a:schemeClr>
                </a:solidFill>
              </a:defRPr>
            </a:lvl8pPr>
            <a:lvl9pPr marL="4171493"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1D3492C-64B5-A745-A21C-4402B7E07F82}" type="datetimeFigureOut">
              <a:rPr lang="en-US" smtClean="0"/>
              <a:t>6/6/18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B76E56B-CF64-6641-ADB9-1347EBDA20F4}" type="slidenum">
              <a:rPr lang="en-US" smtClean="0"/>
              <a:t>‹#›</a:t>
            </a:fld>
            <a:endParaRPr lang="en-US"/>
          </a:p>
        </p:txBody>
      </p:sp>
    </p:spTree>
    <p:extLst>
      <p:ext uri="{BB962C8B-B14F-4D97-AF65-F5344CB8AC3E}">
        <p14:creationId xmlns:p14="http://schemas.microsoft.com/office/powerpoint/2010/main" val="16861432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7740" y="1843294"/>
            <a:ext cx="8631833" cy="1820818"/>
          </a:xfrm>
          <a:prstGeom prst="rect">
            <a:avLst/>
          </a:prstGeom>
        </p:spPr>
        <p:txBody>
          <a:bodyPr vert="horz" lIns="104287" tIns="52144" rIns="104287" bIns="52144"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067740" y="3990060"/>
            <a:ext cx="8631833" cy="2765737"/>
          </a:xfrm>
          <a:prstGeom prst="rect">
            <a:avLst/>
          </a:prstGeom>
        </p:spPr>
        <p:txBody>
          <a:bodyPr vert="horz" lIns="104287" tIns="52144" rIns="104287" bIns="52144" rtlCol="0">
            <a:normAutofit/>
          </a:bodyPr>
          <a:lstStyle/>
          <a:p>
            <a:pPr lvl="0"/>
            <a:r>
              <a:rPr lang="en-GB" dirty="0"/>
              <a:t>Click to edit Master text styles</a:t>
            </a:r>
          </a:p>
        </p:txBody>
      </p:sp>
      <p:sp>
        <p:nvSpPr>
          <p:cNvPr id="4" name="Date Placeholder 3"/>
          <p:cNvSpPr>
            <a:spLocks noGrp="1"/>
          </p:cNvSpPr>
          <p:nvPr>
            <p:ph type="dt" sz="half" idx="2"/>
          </p:nvPr>
        </p:nvSpPr>
        <p:spPr>
          <a:xfrm>
            <a:off x="1067740" y="7009642"/>
            <a:ext cx="2584212" cy="402652"/>
          </a:xfrm>
          <a:prstGeom prst="rect">
            <a:avLst/>
          </a:prstGeom>
        </p:spPr>
        <p:txBody>
          <a:bodyPr vert="horz" lIns="104287" tIns="52144" rIns="104287" bIns="52144" rtlCol="0" anchor="ctr"/>
          <a:lstStyle>
            <a:lvl1pPr algn="l">
              <a:defRPr sz="1400">
                <a:solidFill>
                  <a:schemeClr val="tx1">
                    <a:tint val="75000"/>
                  </a:schemeClr>
                </a:solidFill>
              </a:defRPr>
            </a:lvl1pPr>
          </a:lstStyle>
          <a:p>
            <a:fld id="{C1D3492C-64B5-A745-A21C-4402B7E07F82}" type="datetimeFigureOut">
              <a:rPr lang="en-US" smtClean="0"/>
              <a:t>6/6/18</a:t>
            </a:fld>
            <a:endParaRPr lang="en-US" dirty="0"/>
          </a:p>
        </p:txBody>
      </p:sp>
      <p:sp>
        <p:nvSpPr>
          <p:cNvPr id="5" name="Footer Placeholder 4"/>
          <p:cNvSpPr>
            <a:spLocks noGrp="1"/>
          </p:cNvSpPr>
          <p:nvPr>
            <p:ph type="ftr" sz="quarter" idx="3"/>
          </p:nvPr>
        </p:nvSpPr>
        <p:spPr>
          <a:xfrm>
            <a:off x="3651952" y="7009642"/>
            <a:ext cx="3384735" cy="402652"/>
          </a:xfrm>
          <a:prstGeom prst="rect">
            <a:avLst/>
          </a:prstGeom>
        </p:spPr>
        <p:txBody>
          <a:bodyPr vert="horz" lIns="104287" tIns="52144" rIns="104287" bIns="52144" rtlCol="0" anchor="ctr"/>
          <a:lstStyle>
            <a:lvl1pPr algn="ctr">
              <a:defRPr sz="14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660190" y="7009642"/>
            <a:ext cx="2494016" cy="402652"/>
          </a:xfrm>
          <a:prstGeom prst="rect">
            <a:avLst/>
          </a:prstGeom>
        </p:spPr>
        <p:txBody>
          <a:bodyPr vert="horz" lIns="104287" tIns="52144" rIns="104287" bIns="52144" rtlCol="0" anchor="ctr"/>
          <a:lstStyle>
            <a:lvl1pPr algn="r">
              <a:defRPr sz="1400">
                <a:solidFill>
                  <a:schemeClr val="tx1">
                    <a:tint val="75000"/>
                  </a:schemeClr>
                </a:solidFill>
              </a:defRPr>
            </a:lvl1pPr>
          </a:lstStyle>
          <a:p>
            <a:fld id="{3B76E56B-CF64-6641-ADB9-1347EBDA20F4}" type="slidenum">
              <a:rPr lang="en-US" smtClean="0"/>
              <a:t>‹#›</a:t>
            </a:fld>
            <a:endParaRPr lang="en-US"/>
          </a:p>
        </p:txBody>
      </p:sp>
      <p:pic>
        <p:nvPicPr>
          <p:cNvPr id="7" name="Picture 6" descr="300dpiifrc_logo_fourlanguages-transparent copy.jpg"/>
          <p:cNvPicPr>
            <a:picLocks noChangeAspect="1"/>
          </p:cNvPicPr>
          <p:nvPr userDrawn="1"/>
        </p:nvPicPr>
        <p:blipFill>
          <a:blip r:embed="rId19">
            <a:extLst>
              <a:ext uri="{28A0092B-C50C-407E-A947-70E740481C1C}">
                <a14:useLocalDpi xmlns:a14="http://schemas.microsoft.com/office/drawing/2010/main" val="0"/>
              </a:ext>
            </a:extLst>
          </a:blip>
          <a:stretch>
            <a:fillRect/>
          </a:stretch>
        </p:blipFill>
        <p:spPr>
          <a:xfrm>
            <a:off x="1067740" y="6778467"/>
            <a:ext cx="3652794" cy="430897"/>
          </a:xfrm>
          <a:prstGeom prst="rect">
            <a:avLst/>
          </a:prstGeom>
        </p:spPr>
      </p:pic>
      <p:sp>
        <p:nvSpPr>
          <p:cNvPr id="8" name="Rectangle 7"/>
          <p:cNvSpPr/>
          <p:nvPr userDrawn="1"/>
        </p:nvSpPr>
        <p:spPr>
          <a:xfrm>
            <a:off x="7316677" y="6855753"/>
            <a:ext cx="2519440" cy="276999"/>
          </a:xfrm>
          <a:prstGeom prst="rect">
            <a:avLst/>
          </a:prstGeom>
        </p:spPr>
        <p:txBody>
          <a:bodyPr wrap="none">
            <a:spAutoFit/>
          </a:bodyPr>
          <a:lstStyle/>
          <a:p>
            <a:r>
              <a:rPr lang="en-GB" sz="1800" b="0" i="0" u="none" strike="noStrike" kern="1200" baseline="30000" dirty="0">
                <a:solidFill>
                  <a:schemeClr val="tx1">
                    <a:lumMod val="65000"/>
                    <a:lumOff val="35000"/>
                  </a:schemeClr>
                </a:solidFill>
                <a:latin typeface="Arial"/>
                <a:ea typeface="+mn-ea"/>
                <a:cs typeface="Arial"/>
              </a:rPr>
              <a:t>DATA PLAYBOOK: SLIDEDECK 3</a:t>
            </a:r>
          </a:p>
        </p:txBody>
      </p:sp>
    </p:spTree>
    <p:extLst>
      <p:ext uri="{BB962C8B-B14F-4D97-AF65-F5344CB8AC3E}">
        <p14:creationId xmlns:p14="http://schemas.microsoft.com/office/powerpoint/2010/main" val="196701279"/>
      </p:ext>
    </p:extLst>
  </p:cSld>
  <p:clrMap bg1="lt1" tx1="dk1" bg2="lt2" tx2="dk2" accent1="accent1" accent2="accent2" accent3="accent3" accent4="accent4" accent5="accent5" accent6="accent6" hlink="hlink" folHlink="folHlink"/>
  <p:sldLayoutIdLst>
    <p:sldLayoutId id="2147483656" r:id="rId1"/>
    <p:sldLayoutId id="2147483661" r:id="rId2"/>
    <p:sldLayoutId id="2147483662" r:id="rId3"/>
    <p:sldLayoutId id="2147483663" r:id="rId4"/>
    <p:sldLayoutId id="2147483664" r:id="rId5"/>
    <p:sldLayoutId id="2147483650" r:id="rId6"/>
    <p:sldLayoutId id="2147483649" r:id="rId7"/>
    <p:sldLayoutId id="2147483660" r:id="rId8"/>
    <p:sldLayoutId id="2147483651" r:id="rId9"/>
    <p:sldLayoutId id="2147483652" r:id="rId10"/>
    <p:sldLayoutId id="2147483653" r:id="rId11"/>
    <p:sldLayoutId id="2147483654" r:id="rId12"/>
    <p:sldLayoutId id="2147483655" r:id="rId13"/>
    <p:sldLayoutId id="2147483657" r:id="rId14"/>
    <p:sldLayoutId id="2147483658" r:id="rId15"/>
    <p:sldLayoutId id="2147483659" r:id="rId16"/>
    <p:sldLayoutId id="2147483665" r:id="rId17"/>
  </p:sldLayoutIdLst>
  <p:txStyles>
    <p:titleStyle>
      <a:lvl1pPr algn="l" defTabSz="521437" rtl="0" eaLnBrk="1" latinLnBrk="0" hangingPunct="1">
        <a:spcBef>
          <a:spcPct val="0"/>
        </a:spcBef>
        <a:buNone/>
        <a:defRPr sz="6000" b="1" kern="1200">
          <a:solidFill>
            <a:srgbClr val="FF0000"/>
          </a:solidFill>
          <a:latin typeface="Arial"/>
          <a:ea typeface="+mj-ea"/>
          <a:cs typeface="Arial"/>
        </a:defRPr>
      </a:lvl1pPr>
    </p:titleStyle>
    <p:bodyStyle>
      <a:lvl1pPr marL="0" indent="0" algn="l" defTabSz="521437" rtl="0" eaLnBrk="1" latinLnBrk="0" hangingPunct="1">
        <a:spcBef>
          <a:spcPct val="20000"/>
        </a:spcBef>
        <a:buFont typeface="Arial"/>
        <a:buNone/>
        <a:defRPr sz="2400" kern="1200">
          <a:solidFill>
            <a:schemeClr val="tx1"/>
          </a:solidFill>
          <a:latin typeface="Arial"/>
          <a:ea typeface="+mn-ea"/>
          <a:cs typeface="Arial"/>
        </a:defRPr>
      </a:lvl1pPr>
      <a:lvl2pPr marL="847334" indent="-325898" algn="l" defTabSz="521437" rtl="0" eaLnBrk="1" latinLnBrk="0" hangingPunct="1">
        <a:spcBef>
          <a:spcPct val="20000"/>
        </a:spcBef>
        <a:buFont typeface="Arial"/>
        <a:buChar char="–"/>
        <a:defRPr sz="3200" kern="1200">
          <a:solidFill>
            <a:schemeClr val="tx1"/>
          </a:solidFill>
          <a:latin typeface="+mn-lt"/>
          <a:ea typeface="+mn-ea"/>
          <a:cs typeface="+mn-cs"/>
        </a:defRPr>
      </a:lvl2pPr>
      <a:lvl3pPr marL="1303592" indent="-260718" algn="l" defTabSz="521437" rtl="0" eaLnBrk="1" latinLnBrk="0" hangingPunct="1">
        <a:spcBef>
          <a:spcPct val="20000"/>
        </a:spcBef>
        <a:buFont typeface="Arial"/>
        <a:buChar char="•"/>
        <a:defRPr sz="2700" kern="1200">
          <a:solidFill>
            <a:schemeClr val="tx1"/>
          </a:solidFill>
          <a:latin typeface="+mn-lt"/>
          <a:ea typeface="+mn-ea"/>
          <a:cs typeface="+mn-cs"/>
        </a:defRPr>
      </a:lvl3pPr>
      <a:lvl4pPr marL="1825028" indent="-260718" algn="l" defTabSz="521437" rtl="0" eaLnBrk="1" latinLnBrk="0" hangingPunct="1">
        <a:spcBef>
          <a:spcPct val="20000"/>
        </a:spcBef>
        <a:buFont typeface="Arial"/>
        <a:buChar char="–"/>
        <a:defRPr sz="2300" kern="1200">
          <a:solidFill>
            <a:schemeClr val="tx1"/>
          </a:solidFill>
          <a:latin typeface="+mn-lt"/>
          <a:ea typeface="+mn-ea"/>
          <a:cs typeface="+mn-cs"/>
        </a:defRPr>
      </a:lvl4pPr>
      <a:lvl5pPr marL="2346465" indent="-260718" algn="l" defTabSz="521437" rtl="0" eaLnBrk="1" latinLnBrk="0" hangingPunct="1">
        <a:spcBef>
          <a:spcPct val="20000"/>
        </a:spcBef>
        <a:buFont typeface="Arial"/>
        <a:buChar char="»"/>
        <a:defRPr sz="2300" kern="1200">
          <a:solidFill>
            <a:schemeClr val="tx1"/>
          </a:solidFill>
          <a:latin typeface="+mn-lt"/>
          <a:ea typeface="+mn-ea"/>
          <a:cs typeface="+mn-cs"/>
        </a:defRPr>
      </a:lvl5pPr>
      <a:lvl6pPr marL="2867901" indent="-260718" algn="l" defTabSz="521437" rtl="0" eaLnBrk="1" latinLnBrk="0" hangingPunct="1">
        <a:spcBef>
          <a:spcPct val="20000"/>
        </a:spcBef>
        <a:buFont typeface="Arial"/>
        <a:buChar char="•"/>
        <a:defRPr sz="2300" kern="1200">
          <a:solidFill>
            <a:schemeClr val="tx1"/>
          </a:solidFill>
          <a:latin typeface="+mn-lt"/>
          <a:ea typeface="+mn-ea"/>
          <a:cs typeface="+mn-cs"/>
        </a:defRPr>
      </a:lvl6pPr>
      <a:lvl7pPr marL="3389338" indent="-260718" algn="l" defTabSz="521437" rtl="0" eaLnBrk="1" latinLnBrk="0" hangingPunct="1">
        <a:spcBef>
          <a:spcPct val="20000"/>
        </a:spcBef>
        <a:buFont typeface="Arial"/>
        <a:buChar char="•"/>
        <a:defRPr sz="2300" kern="1200">
          <a:solidFill>
            <a:schemeClr val="tx1"/>
          </a:solidFill>
          <a:latin typeface="+mn-lt"/>
          <a:ea typeface="+mn-ea"/>
          <a:cs typeface="+mn-cs"/>
        </a:defRPr>
      </a:lvl7pPr>
      <a:lvl8pPr marL="3910775" indent="-260718" algn="l" defTabSz="521437" rtl="0" eaLnBrk="1" latinLnBrk="0" hangingPunct="1">
        <a:spcBef>
          <a:spcPct val="20000"/>
        </a:spcBef>
        <a:buFont typeface="Arial"/>
        <a:buChar char="•"/>
        <a:defRPr sz="2300" kern="1200">
          <a:solidFill>
            <a:schemeClr val="tx1"/>
          </a:solidFill>
          <a:latin typeface="+mn-lt"/>
          <a:ea typeface="+mn-ea"/>
          <a:cs typeface="+mn-cs"/>
        </a:defRPr>
      </a:lvl8pPr>
      <a:lvl9pPr marL="4432211" indent="-260718" algn="l" defTabSz="521437" rtl="0" eaLnBrk="1" latinLnBrk="0" hangingPunct="1">
        <a:spcBef>
          <a:spcPct val="20000"/>
        </a:spcBef>
        <a:buFont typeface="Arial"/>
        <a:buChar char="•"/>
        <a:defRPr sz="2300" kern="1200">
          <a:solidFill>
            <a:schemeClr val="tx1"/>
          </a:solidFill>
          <a:latin typeface="+mn-lt"/>
          <a:ea typeface="+mn-ea"/>
          <a:cs typeface="+mn-cs"/>
        </a:defRPr>
      </a:lvl9pPr>
    </p:bodyStyle>
    <p:otherStyle>
      <a:defPPr>
        <a:defRPr lang="en-US"/>
      </a:defPPr>
      <a:lvl1pPr marL="0" algn="l" defTabSz="521437" rtl="0" eaLnBrk="1" latinLnBrk="0" hangingPunct="1">
        <a:defRPr sz="2100" kern="1200">
          <a:solidFill>
            <a:schemeClr val="tx1"/>
          </a:solidFill>
          <a:latin typeface="+mn-lt"/>
          <a:ea typeface="+mn-ea"/>
          <a:cs typeface="+mn-cs"/>
        </a:defRPr>
      </a:lvl1pPr>
      <a:lvl2pPr marL="521437" algn="l" defTabSz="521437" rtl="0" eaLnBrk="1" latinLnBrk="0" hangingPunct="1">
        <a:defRPr sz="2100" kern="1200">
          <a:solidFill>
            <a:schemeClr val="tx1"/>
          </a:solidFill>
          <a:latin typeface="+mn-lt"/>
          <a:ea typeface="+mn-ea"/>
          <a:cs typeface="+mn-cs"/>
        </a:defRPr>
      </a:lvl2pPr>
      <a:lvl3pPr marL="1042873" algn="l" defTabSz="521437" rtl="0" eaLnBrk="1" latinLnBrk="0" hangingPunct="1">
        <a:defRPr sz="2100" kern="1200">
          <a:solidFill>
            <a:schemeClr val="tx1"/>
          </a:solidFill>
          <a:latin typeface="+mn-lt"/>
          <a:ea typeface="+mn-ea"/>
          <a:cs typeface="+mn-cs"/>
        </a:defRPr>
      </a:lvl3pPr>
      <a:lvl4pPr marL="1564310" algn="l" defTabSz="521437" rtl="0" eaLnBrk="1" latinLnBrk="0" hangingPunct="1">
        <a:defRPr sz="2100" kern="1200">
          <a:solidFill>
            <a:schemeClr val="tx1"/>
          </a:solidFill>
          <a:latin typeface="+mn-lt"/>
          <a:ea typeface="+mn-ea"/>
          <a:cs typeface="+mn-cs"/>
        </a:defRPr>
      </a:lvl4pPr>
      <a:lvl5pPr marL="2085746" algn="l" defTabSz="521437" rtl="0" eaLnBrk="1" latinLnBrk="0" hangingPunct="1">
        <a:defRPr sz="2100" kern="1200">
          <a:solidFill>
            <a:schemeClr val="tx1"/>
          </a:solidFill>
          <a:latin typeface="+mn-lt"/>
          <a:ea typeface="+mn-ea"/>
          <a:cs typeface="+mn-cs"/>
        </a:defRPr>
      </a:lvl5pPr>
      <a:lvl6pPr marL="2607183" algn="l" defTabSz="521437" rtl="0" eaLnBrk="1" latinLnBrk="0" hangingPunct="1">
        <a:defRPr sz="2100" kern="1200">
          <a:solidFill>
            <a:schemeClr val="tx1"/>
          </a:solidFill>
          <a:latin typeface="+mn-lt"/>
          <a:ea typeface="+mn-ea"/>
          <a:cs typeface="+mn-cs"/>
        </a:defRPr>
      </a:lvl6pPr>
      <a:lvl7pPr marL="3128620" algn="l" defTabSz="521437" rtl="0" eaLnBrk="1" latinLnBrk="0" hangingPunct="1">
        <a:defRPr sz="2100" kern="1200">
          <a:solidFill>
            <a:schemeClr val="tx1"/>
          </a:solidFill>
          <a:latin typeface="+mn-lt"/>
          <a:ea typeface="+mn-ea"/>
          <a:cs typeface="+mn-cs"/>
        </a:defRPr>
      </a:lvl7pPr>
      <a:lvl8pPr marL="3650056" algn="l" defTabSz="521437" rtl="0" eaLnBrk="1" latinLnBrk="0" hangingPunct="1">
        <a:defRPr sz="2100" kern="1200">
          <a:solidFill>
            <a:schemeClr val="tx1"/>
          </a:solidFill>
          <a:latin typeface="+mn-lt"/>
          <a:ea typeface="+mn-ea"/>
          <a:cs typeface="+mn-cs"/>
        </a:defRPr>
      </a:lvl8pPr>
      <a:lvl9pPr marL="4171493" algn="l" defTabSz="521437"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hyperlink" Target="http://pacscenter.stanford.edu/" TargetMode="External"/><Relationship Id="rId2" Type="http://schemas.openxmlformats.org/officeDocument/2006/relationships/hyperlink" Target="https://pacscenter.stanford.edu/digital-civil-society/" TargetMode="External"/><Relationship Id="rId1" Type="http://schemas.openxmlformats.org/officeDocument/2006/relationships/slideLayout" Target="../slideLayouts/slideLayout17.xml"/><Relationship Id="rId6" Type="http://schemas.openxmlformats.org/officeDocument/2006/relationships/hyperlink" Target="https://www.accessnow.org/data-protection-matters-protect/" TargetMode="External"/><Relationship Id="rId5" Type="http://schemas.openxmlformats.org/officeDocument/2006/relationships/hyperlink" Target="https://www.eugdpr.org/" TargetMode="External"/><Relationship Id="rId4" Type="http://schemas.openxmlformats.org/officeDocument/2006/relationships/hyperlink" Target="https://digitalimpact.org/gdpr/" TargetMode="External"/></Relationships>
</file>

<file path=ppt/slides/_rels/slide11.xml.rels><?xml version="1.0" encoding="UTF-8" standalone="yes"?>
<Relationships xmlns="http://schemas.openxmlformats.org/package/2006/relationships"><Relationship Id="rId2" Type="http://schemas.openxmlformats.org/officeDocument/2006/relationships/hyperlink" Target="mailto:heather.leson@ifrc.org" TargetMode="Externa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50"/>
        <p:cNvGrpSpPr/>
        <p:nvPr/>
      </p:nvGrpSpPr>
      <p:grpSpPr>
        <a:xfrm>
          <a:off x="0" y="0"/>
          <a:ext cx="0" cy="0"/>
          <a:chOff x="0" y="0"/>
          <a:chExt cx="0" cy="0"/>
        </a:xfrm>
      </p:grpSpPr>
      <p:sp>
        <p:nvSpPr>
          <p:cNvPr id="357" name="Shape 357"/>
          <p:cNvSpPr/>
          <p:nvPr/>
        </p:nvSpPr>
        <p:spPr>
          <a:xfrm>
            <a:off x="-175" y="755959"/>
            <a:ext cx="10688638" cy="789023"/>
          </a:xfrm>
          <a:prstGeom prst="rect">
            <a:avLst/>
          </a:prstGeom>
          <a:solidFill>
            <a:schemeClr val="lt1"/>
          </a:solidFill>
          <a:ln>
            <a:noFill/>
          </a:ln>
        </p:spPr>
        <p:txBody>
          <a:bodyPr wrap="square" lIns="106869" tIns="106869" rIns="106869" bIns="106869" anchor="ctr" anchorCtr="0">
            <a:noAutofit/>
          </a:bodyPr>
          <a:lstStyle/>
          <a:p>
            <a:pPr indent="-103915">
              <a:buClr>
                <a:srgbClr val="000000"/>
              </a:buClr>
              <a:buSzPct val="100000"/>
            </a:pPr>
            <a:endParaRPr sz="1636">
              <a:solidFill>
                <a:srgbClr val="000000"/>
              </a:solidFill>
              <a:latin typeface="Arial"/>
              <a:ea typeface="Arial"/>
              <a:cs typeface="Arial"/>
              <a:sym typeface="Arial"/>
            </a:endParaRPr>
          </a:p>
        </p:txBody>
      </p:sp>
      <p:sp>
        <p:nvSpPr>
          <p:cNvPr id="360" name="Shape 360"/>
          <p:cNvSpPr txBox="1">
            <a:spLocks noGrp="1"/>
          </p:cNvSpPr>
          <p:nvPr>
            <p:ph type="ctrTitle"/>
          </p:nvPr>
        </p:nvSpPr>
        <p:spPr>
          <a:xfrm>
            <a:off x="615270" y="1814876"/>
            <a:ext cx="9391589" cy="1196631"/>
          </a:xfrm>
          <a:prstGeom prst="rect">
            <a:avLst/>
          </a:prstGeom>
          <a:noFill/>
          <a:ln>
            <a:noFill/>
          </a:ln>
        </p:spPr>
        <p:txBody>
          <a:bodyPr vert="horz" wrap="square" lIns="106869" tIns="106869" rIns="106869" bIns="106869" rtlCol="0" anchor="b" anchorCtr="0">
            <a:noAutofit/>
          </a:bodyPr>
          <a:lstStyle/>
          <a:p>
            <a:pPr indent="-81648" algn="l">
              <a:spcBef>
                <a:spcPts val="0"/>
              </a:spcBef>
              <a:buClr>
                <a:schemeClr val="dk1"/>
              </a:buClr>
              <a:buSzPct val="27500"/>
            </a:pPr>
            <a:r>
              <a:rPr lang="en-CA" sz="4800" i="0" dirty="0">
                <a:latin typeface="Arial" panose="020B0604020202020204" pitchFamily="34" charset="0"/>
                <a:ea typeface="Arvo"/>
                <a:cs typeface="Arial" panose="020B0604020202020204" pitchFamily="34" charset="0"/>
                <a:sym typeface="Arvo"/>
              </a:rPr>
              <a:t>DATA PROTECTION CONVERSATION</a:t>
            </a:r>
            <a:endParaRPr lang="en" sz="4800" i="0" dirty="0">
              <a:latin typeface="Arial" panose="020B0604020202020204" pitchFamily="34" charset="0"/>
              <a:ea typeface="Arvo"/>
              <a:cs typeface="Arial" panose="020B0604020202020204" pitchFamily="34" charset="0"/>
              <a:sym typeface="Arvo"/>
            </a:endParaRPr>
          </a:p>
        </p:txBody>
      </p:sp>
      <p:sp>
        <p:nvSpPr>
          <p:cNvPr id="362" name="Shape 362"/>
          <p:cNvSpPr txBox="1"/>
          <p:nvPr/>
        </p:nvSpPr>
        <p:spPr>
          <a:xfrm>
            <a:off x="6889622" y="5759975"/>
            <a:ext cx="3225528" cy="789023"/>
          </a:xfrm>
          <a:prstGeom prst="rect">
            <a:avLst/>
          </a:prstGeom>
          <a:noFill/>
          <a:ln>
            <a:noFill/>
          </a:ln>
        </p:spPr>
        <p:txBody>
          <a:bodyPr wrap="square" lIns="106869" tIns="106869" rIns="106869" bIns="106869" anchor="t" anchorCtr="0">
            <a:noAutofit/>
          </a:bodyPr>
          <a:lstStyle/>
          <a:p>
            <a:pPr indent="-89070">
              <a:buClr>
                <a:schemeClr val="dk1"/>
              </a:buClr>
              <a:buSzPct val="100000"/>
            </a:pPr>
            <a:endParaRPr lang="en" sz="1403" dirty="0">
              <a:solidFill>
                <a:schemeClr val="dk1"/>
              </a:solidFill>
              <a:latin typeface="Trebuchet MS"/>
              <a:ea typeface="Trebuchet MS"/>
              <a:cs typeface="Trebuchet MS"/>
              <a:sym typeface="Trebuchet MS"/>
            </a:endParaRPr>
          </a:p>
        </p:txBody>
      </p:sp>
      <p:sp>
        <p:nvSpPr>
          <p:cNvPr id="2" name="TextBox 1">
            <a:extLst>
              <a:ext uri="{FF2B5EF4-FFF2-40B4-BE49-F238E27FC236}">
                <a16:creationId xmlns:a16="http://schemas.microsoft.com/office/drawing/2014/main" id="{38A7F0D6-D2B7-E440-913C-1B3870C0DEE6}"/>
              </a:ext>
            </a:extLst>
          </p:cNvPr>
          <p:cNvSpPr txBox="1"/>
          <p:nvPr/>
        </p:nvSpPr>
        <p:spPr>
          <a:xfrm>
            <a:off x="785308" y="3011507"/>
            <a:ext cx="6669741" cy="415498"/>
          </a:xfrm>
          <a:prstGeom prst="rect">
            <a:avLst/>
          </a:prstGeom>
          <a:noFill/>
        </p:spPr>
        <p:txBody>
          <a:bodyPr wrap="square" rtlCol="0">
            <a:spAutoFit/>
          </a:bodyPr>
          <a:lstStyle/>
          <a:p>
            <a:r>
              <a:rPr lang="en-US" dirty="0"/>
              <a:t>Heather </a:t>
            </a:r>
            <a:r>
              <a:rPr lang="en-US" dirty="0" err="1"/>
              <a:t>Leson</a:t>
            </a:r>
            <a:r>
              <a:rPr lang="en-US" dirty="0"/>
              <a:t>, Data Literacy</a:t>
            </a:r>
          </a:p>
        </p:txBody>
      </p:sp>
    </p:spTree>
    <p:extLst>
      <p:ext uri="{BB962C8B-B14F-4D97-AF65-F5344CB8AC3E}">
        <p14:creationId xmlns:p14="http://schemas.microsoft.com/office/powerpoint/2010/main" val="28895056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48378" y="1516430"/>
            <a:ext cx="9591994" cy="4190521"/>
          </a:xfrm>
        </p:spPr>
        <p:txBody>
          <a:bodyPr/>
          <a:lstStyle/>
          <a:p>
            <a:pPr marL="249397" indent="0">
              <a:buNone/>
            </a:pPr>
            <a:r>
              <a:rPr lang="en-US" sz="2800" b="1" dirty="0">
                <a:solidFill>
                  <a:srgbClr val="FF0000"/>
                </a:solidFill>
              </a:rPr>
              <a:t>Other resources</a:t>
            </a:r>
          </a:p>
          <a:p>
            <a:pPr marL="249397" indent="0">
              <a:buNone/>
            </a:pPr>
            <a:endParaRPr lang="en-US" dirty="0"/>
          </a:p>
          <a:p>
            <a:pPr fontAlgn="base">
              <a:buFont typeface="Wingdings" pitchFamily="2" charset="2"/>
              <a:buChar char="§"/>
            </a:pPr>
            <a:r>
              <a:rPr lang="en-US" sz="2104" dirty="0"/>
              <a:t>Digital Impact is an initiative of the</a:t>
            </a:r>
            <a:r>
              <a:rPr lang="en-US" sz="2104" u="sng" dirty="0">
                <a:hlinkClick r:id="rId2"/>
              </a:rPr>
              <a:t> Digital Civil Society Lab</a:t>
            </a:r>
            <a:r>
              <a:rPr lang="en-US" sz="2104" dirty="0"/>
              <a:t> at the</a:t>
            </a:r>
            <a:r>
              <a:rPr lang="en-US" sz="2104" u="sng" dirty="0">
                <a:hlinkClick r:id="rId3"/>
              </a:rPr>
              <a:t> Stanford Center on Philanthropy and Civil Society</a:t>
            </a:r>
            <a:r>
              <a:rPr lang="en-US" sz="2104" dirty="0"/>
              <a:t> (Stanford PACS).  Their summary of key articles: </a:t>
            </a:r>
            <a:r>
              <a:rPr lang="en-US" sz="2104" u="sng" dirty="0">
                <a:hlinkClick r:id="rId4"/>
              </a:rPr>
              <a:t>https://digitalimpact.org/gdpr/</a:t>
            </a:r>
            <a:r>
              <a:rPr lang="en-US" sz="2104" dirty="0"/>
              <a:t> </a:t>
            </a:r>
          </a:p>
          <a:p>
            <a:pPr fontAlgn="base">
              <a:buFont typeface="Wingdings" pitchFamily="2" charset="2"/>
              <a:buChar char="§"/>
            </a:pPr>
            <a:r>
              <a:rPr lang="en-US" sz="2104" u="sng" dirty="0">
                <a:hlinkClick r:id="rId5"/>
              </a:rPr>
              <a:t>https://www.eugdpr.org/</a:t>
            </a:r>
            <a:r>
              <a:rPr lang="en-US" sz="2104" dirty="0"/>
              <a:t> </a:t>
            </a:r>
          </a:p>
          <a:p>
            <a:pPr fontAlgn="base">
              <a:buFont typeface="Wingdings" pitchFamily="2" charset="2"/>
              <a:buChar char="§"/>
            </a:pPr>
            <a:r>
              <a:rPr lang="en-US" sz="2104" dirty="0"/>
              <a:t>https://</a:t>
            </a:r>
            <a:r>
              <a:rPr lang="en-US" sz="2104" dirty="0" err="1"/>
              <a:t>www.teachprivacy.com</a:t>
            </a:r>
            <a:r>
              <a:rPr lang="en-US" sz="2104" dirty="0"/>
              <a:t>/</a:t>
            </a:r>
            <a:r>
              <a:rPr lang="en-US" sz="2104" dirty="0" err="1"/>
              <a:t>gdpr</a:t>
            </a:r>
            <a:r>
              <a:rPr lang="en-US" sz="2104" dirty="0"/>
              <a:t>-resources/ </a:t>
            </a:r>
          </a:p>
          <a:p>
            <a:pPr fontAlgn="base">
              <a:buFont typeface="Wingdings" pitchFamily="2" charset="2"/>
              <a:buChar char="§"/>
            </a:pPr>
            <a:r>
              <a:rPr lang="en-US" sz="2104" u="sng" dirty="0">
                <a:hlinkClick r:id="rId6"/>
              </a:rPr>
              <a:t>https://www.accessnow.org/data-protection-matters-protect/</a:t>
            </a:r>
            <a:r>
              <a:rPr lang="en-US" sz="2104" dirty="0"/>
              <a:t> </a:t>
            </a:r>
          </a:p>
          <a:p>
            <a:pPr marL="249397" indent="0">
              <a:buNone/>
            </a:pPr>
            <a:endParaRPr lang="en-US" sz="1636" dirty="0"/>
          </a:p>
        </p:txBody>
      </p:sp>
    </p:spTree>
    <p:extLst>
      <p:ext uri="{BB962C8B-B14F-4D97-AF65-F5344CB8AC3E}">
        <p14:creationId xmlns:p14="http://schemas.microsoft.com/office/powerpoint/2010/main" val="10375160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Content Placeholder 1">
            <a:extLst>
              <a:ext uri="{FF2B5EF4-FFF2-40B4-BE49-F238E27FC236}">
                <a16:creationId xmlns:a16="http://schemas.microsoft.com/office/drawing/2014/main" id="{D30F711C-F274-554A-91DB-20164293FF47}"/>
              </a:ext>
            </a:extLst>
          </p:cNvPr>
          <p:cNvSpPr>
            <a:spLocks noGrp="1" noChangeArrowheads="1"/>
          </p:cNvSpPr>
          <p:nvPr>
            <p:ph idx="1"/>
          </p:nvPr>
        </p:nvSpPr>
        <p:spPr>
          <a:xfrm>
            <a:off x="6294438" y="4787900"/>
            <a:ext cx="3371850" cy="1663700"/>
          </a:xfrm>
        </p:spPr>
        <p:txBody>
          <a:bodyPr/>
          <a:lstStyle/>
          <a:p>
            <a:pPr eaLnBrk="1" hangingPunct="1"/>
            <a:r>
              <a:rPr lang="en-US" altLang="en-US" sz="1700">
                <a:latin typeface="Arial" panose="020B0604020202020204" pitchFamily="34" charset="0"/>
                <a:cs typeface="Arial" panose="020B0604020202020204" pitchFamily="34" charset="0"/>
              </a:rPr>
              <a:t>Heather Leson</a:t>
            </a:r>
          </a:p>
          <a:p>
            <a:pPr eaLnBrk="1" hangingPunct="1">
              <a:spcBef>
                <a:spcPct val="0"/>
              </a:spcBef>
              <a:buClr>
                <a:srgbClr val="F72431"/>
              </a:buClr>
            </a:pPr>
            <a:r>
              <a:rPr altLang="en-US" sz="1700" u="sng">
                <a:solidFill>
                  <a:schemeClr val="hlink"/>
                </a:solidFill>
                <a:latin typeface="Arial" panose="020B0604020202020204" pitchFamily="34" charset="0"/>
                <a:cs typeface="Arial" panose="020B0604020202020204" pitchFamily="34" charset="0"/>
                <a:sym typeface="Arial" panose="020B0604020202020204" pitchFamily="34" charset="0"/>
                <a:hlinkClick r:id="rId2"/>
              </a:rPr>
              <a:t>heather.leson@ifrc.org</a:t>
            </a:r>
            <a:endParaRPr altLang="en-US" sz="1700">
              <a:latin typeface="Arial" panose="020B0604020202020204" pitchFamily="34" charset="0"/>
              <a:cs typeface="Arial" panose="020B0604020202020204" pitchFamily="34" charset="0"/>
            </a:endParaRPr>
          </a:p>
          <a:p>
            <a:pPr eaLnBrk="1" hangingPunct="1">
              <a:spcBef>
                <a:spcPct val="0"/>
              </a:spcBef>
              <a:buClr>
                <a:srgbClr val="F72431"/>
              </a:buClr>
            </a:pPr>
            <a:r>
              <a:rPr altLang="en-US" sz="1700">
                <a:solidFill>
                  <a:srgbClr val="000000"/>
                </a:solidFill>
                <a:latin typeface="Arial" panose="020B0604020202020204" pitchFamily="34" charset="0"/>
                <a:cs typeface="Arial" panose="020B0604020202020204" pitchFamily="34" charset="0"/>
                <a:sym typeface="Arial" panose="020B0604020202020204" pitchFamily="34" charset="0"/>
              </a:rPr>
              <a:t>@heatherleson/</a:t>
            </a:r>
          </a:p>
          <a:p>
            <a:pPr eaLnBrk="1" hangingPunct="1">
              <a:spcBef>
                <a:spcPct val="0"/>
              </a:spcBef>
              <a:buClr>
                <a:srgbClr val="F72431"/>
              </a:buClr>
            </a:pPr>
            <a:r>
              <a:rPr altLang="en-US" sz="1700">
                <a:solidFill>
                  <a:srgbClr val="000000"/>
                </a:solidFill>
                <a:latin typeface="Arial" panose="020B0604020202020204" pitchFamily="34" charset="0"/>
                <a:cs typeface="Arial" panose="020B0604020202020204" pitchFamily="34" charset="0"/>
                <a:sym typeface="Arial" panose="020B0604020202020204" pitchFamily="34" charset="0"/>
              </a:rPr>
              <a:t>skype: heatherleson</a:t>
            </a:r>
            <a:endParaRPr altLang="en-US" sz="1700">
              <a:latin typeface="Arial" panose="020B0604020202020204" pitchFamily="34" charset="0"/>
              <a:cs typeface="Arial" panose="020B0604020202020204" pitchFamily="34" charset="0"/>
            </a:endParaRPr>
          </a:p>
          <a:p>
            <a:pPr eaLnBrk="1" hangingPunct="1"/>
            <a:endParaRPr lang="en-US" alt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718417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Shape 193"/>
          <p:cNvSpPr txBox="1"/>
          <p:nvPr/>
        </p:nvSpPr>
        <p:spPr>
          <a:xfrm>
            <a:off x="2070778" y="3966813"/>
            <a:ext cx="1071669" cy="246175"/>
          </a:xfrm>
          <a:prstGeom prst="rect">
            <a:avLst/>
          </a:prstGeom>
          <a:noFill/>
          <a:ln>
            <a:noFill/>
          </a:ln>
        </p:spPr>
        <p:txBody>
          <a:bodyPr spcFirstLastPara="1" wrap="square" lIns="106869" tIns="106869" rIns="106869" bIns="106869" anchor="t" anchorCtr="0">
            <a:noAutofit/>
          </a:bodyPr>
          <a:lstStyle/>
          <a:p>
            <a:pPr>
              <a:buClr>
                <a:srgbClr val="000000"/>
              </a:buClr>
            </a:pPr>
            <a:endParaRPr sz="1636">
              <a:solidFill>
                <a:srgbClr val="000000"/>
              </a:solidFill>
              <a:latin typeface="Arial"/>
              <a:ea typeface="Arial"/>
              <a:cs typeface="Arial"/>
              <a:sym typeface="Arial"/>
            </a:endParaRPr>
          </a:p>
        </p:txBody>
      </p:sp>
      <p:sp>
        <p:nvSpPr>
          <p:cNvPr id="194" name="Shape 194"/>
          <p:cNvSpPr txBox="1"/>
          <p:nvPr/>
        </p:nvSpPr>
        <p:spPr>
          <a:xfrm>
            <a:off x="8461108" y="4000128"/>
            <a:ext cx="1071669" cy="246175"/>
          </a:xfrm>
          <a:prstGeom prst="rect">
            <a:avLst/>
          </a:prstGeom>
          <a:noFill/>
          <a:ln>
            <a:noFill/>
          </a:ln>
        </p:spPr>
        <p:txBody>
          <a:bodyPr spcFirstLastPara="1" wrap="square" lIns="106869" tIns="106869" rIns="106869" bIns="106869" anchor="t" anchorCtr="0">
            <a:noAutofit/>
          </a:bodyPr>
          <a:lstStyle/>
          <a:p>
            <a:pPr>
              <a:buClr>
                <a:srgbClr val="000000"/>
              </a:buClr>
            </a:pPr>
            <a:endParaRPr sz="1636">
              <a:solidFill>
                <a:srgbClr val="000000"/>
              </a:solidFill>
              <a:latin typeface="Arial"/>
              <a:ea typeface="Arial"/>
              <a:cs typeface="Arial"/>
              <a:sym typeface="Arial"/>
            </a:endParaRPr>
          </a:p>
        </p:txBody>
      </p:sp>
      <p:sp>
        <p:nvSpPr>
          <p:cNvPr id="195" name="Shape 195"/>
          <p:cNvSpPr txBox="1"/>
          <p:nvPr/>
        </p:nvSpPr>
        <p:spPr>
          <a:xfrm>
            <a:off x="3536637" y="1636666"/>
            <a:ext cx="7003372" cy="3506771"/>
          </a:xfrm>
          <a:prstGeom prst="rect">
            <a:avLst/>
          </a:prstGeom>
          <a:noFill/>
          <a:ln>
            <a:noFill/>
          </a:ln>
        </p:spPr>
        <p:txBody>
          <a:bodyPr spcFirstLastPara="1" wrap="square" lIns="106869" tIns="106869" rIns="106869" bIns="106869" anchor="ctr" anchorCtr="0">
            <a:noAutofit/>
          </a:bodyPr>
          <a:lstStyle/>
          <a:p>
            <a:pPr>
              <a:buClr>
                <a:schemeClr val="dk1"/>
              </a:buClr>
            </a:pPr>
            <a:r>
              <a:rPr lang="en" sz="2805" b="1" dirty="0">
                <a:solidFill>
                  <a:srgbClr val="FF0000"/>
                </a:solidFill>
                <a:latin typeface="Arial" panose="020B0604020202020204" pitchFamily="34" charset="0"/>
                <a:ea typeface="Arial"/>
                <a:cs typeface="Arial" panose="020B0604020202020204" pitchFamily="34" charset="0"/>
                <a:sym typeface="Arial"/>
              </a:rPr>
              <a:t>Responsible Data is:</a:t>
            </a:r>
            <a:endParaRPr sz="2805" dirty="0">
              <a:solidFill>
                <a:srgbClr val="FF0000"/>
              </a:solidFill>
              <a:latin typeface="Arial" panose="020B0604020202020204" pitchFamily="34" charset="0"/>
              <a:cs typeface="Arial" panose="020B0604020202020204" pitchFamily="34" charset="0"/>
            </a:endParaRPr>
          </a:p>
          <a:p>
            <a:pPr>
              <a:buClr>
                <a:schemeClr val="dk1"/>
              </a:buClr>
            </a:pPr>
            <a:endParaRPr sz="2104" b="1" dirty="0">
              <a:solidFill>
                <a:schemeClr val="dk1"/>
              </a:solidFill>
              <a:latin typeface="Arial" panose="020B0604020202020204" pitchFamily="34" charset="0"/>
              <a:ea typeface="Arial"/>
              <a:cs typeface="Arial" panose="020B0604020202020204" pitchFamily="34" charset="0"/>
              <a:sym typeface="Arial"/>
            </a:endParaRPr>
          </a:p>
          <a:p>
            <a:pPr>
              <a:buClr>
                <a:schemeClr val="dk1"/>
              </a:buClr>
            </a:pPr>
            <a:r>
              <a:rPr lang="en" sz="2104" dirty="0">
                <a:solidFill>
                  <a:schemeClr val="dk1"/>
                </a:solidFill>
                <a:latin typeface="Arial" panose="020B0604020202020204" pitchFamily="34" charset="0"/>
                <a:ea typeface="Arial"/>
                <a:cs typeface="Arial" panose="020B0604020202020204" pitchFamily="34" charset="0"/>
                <a:sym typeface="Arial"/>
              </a:rPr>
              <a:t>The duty to ensure people’s rights to consent, privacy, security and ownership around the information processes of collection, analysis, storage, presentation and reuse of data, while respecting the values of transparency and openness. </a:t>
            </a:r>
            <a:r>
              <a:rPr lang="en" sz="2104" i="1" dirty="0">
                <a:solidFill>
                  <a:schemeClr val="dk1"/>
                </a:solidFill>
                <a:latin typeface="Arial" panose="020B0604020202020204" pitchFamily="34" charset="0"/>
                <a:ea typeface="Arial"/>
                <a:cs typeface="Arial" panose="020B0604020202020204" pitchFamily="34" charset="0"/>
                <a:sym typeface="Arial"/>
              </a:rPr>
              <a:t> </a:t>
            </a:r>
            <a:endParaRPr sz="2455" dirty="0">
              <a:latin typeface="Arial" panose="020B0604020202020204" pitchFamily="34" charset="0"/>
              <a:cs typeface="Arial" panose="020B0604020202020204" pitchFamily="34" charset="0"/>
            </a:endParaRPr>
          </a:p>
          <a:p>
            <a:pPr>
              <a:buClr>
                <a:schemeClr val="dk1"/>
              </a:buClr>
            </a:pPr>
            <a:r>
              <a:rPr lang="en" sz="2104" i="1" dirty="0">
                <a:solidFill>
                  <a:schemeClr val="dk1"/>
                </a:solidFill>
                <a:latin typeface="Arial" panose="020B0604020202020204" pitchFamily="34" charset="0"/>
                <a:ea typeface="Arial"/>
                <a:cs typeface="Arial" panose="020B0604020202020204" pitchFamily="34" charset="0"/>
                <a:sym typeface="Arial"/>
              </a:rPr>
              <a:t>(Responsible Data Forum, working definition, September 2014)</a:t>
            </a:r>
            <a:endParaRPr sz="2455" dirty="0">
              <a:latin typeface="Arial" panose="020B0604020202020204" pitchFamily="34" charset="0"/>
              <a:cs typeface="Arial" panose="020B0604020202020204" pitchFamily="34" charset="0"/>
            </a:endParaRPr>
          </a:p>
          <a:p>
            <a:pPr>
              <a:buClr>
                <a:schemeClr val="dk1"/>
              </a:buClr>
            </a:pPr>
            <a:r>
              <a:rPr lang="en" sz="2104" dirty="0">
                <a:solidFill>
                  <a:schemeClr val="dk1"/>
                </a:solidFill>
                <a:latin typeface="Arial"/>
                <a:ea typeface="Arial"/>
                <a:cs typeface="Arial"/>
                <a:sym typeface="Arial"/>
              </a:rPr>
              <a:t> </a:t>
            </a:r>
            <a:endParaRPr sz="2455" dirty="0"/>
          </a:p>
        </p:txBody>
      </p:sp>
      <p:pic>
        <p:nvPicPr>
          <p:cNvPr id="196" name="Shape 196" descr="Data map by Viktor Vorobyev noun_301196_cc.png"/>
          <p:cNvPicPr preferRelativeResize="0"/>
          <p:nvPr/>
        </p:nvPicPr>
        <p:blipFill rotWithShape="1">
          <a:blip r:embed="rId3">
            <a:alphaModFix/>
          </a:blip>
          <a:srcRect/>
          <a:stretch/>
        </p:blipFill>
        <p:spPr>
          <a:xfrm>
            <a:off x="356293" y="1819065"/>
            <a:ext cx="3180348" cy="3141964"/>
          </a:xfrm>
          <a:prstGeom prst="rect">
            <a:avLst/>
          </a:prstGeom>
          <a:noFill/>
          <a:ln>
            <a:noFill/>
          </a:ln>
        </p:spPr>
      </p:pic>
    </p:spTree>
    <p:extLst>
      <p:ext uri="{BB962C8B-B14F-4D97-AF65-F5344CB8AC3E}">
        <p14:creationId xmlns:p14="http://schemas.microsoft.com/office/powerpoint/2010/main" val="25312185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Shape 201"/>
          <p:cNvSpPr txBox="1"/>
          <p:nvPr/>
        </p:nvSpPr>
        <p:spPr>
          <a:xfrm>
            <a:off x="2070778" y="4655312"/>
            <a:ext cx="1071669" cy="246175"/>
          </a:xfrm>
          <a:prstGeom prst="rect">
            <a:avLst/>
          </a:prstGeom>
          <a:noFill/>
          <a:ln>
            <a:noFill/>
          </a:ln>
        </p:spPr>
        <p:txBody>
          <a:bodyPr spcFirstLastPara="1" wrap="square" lIns="106869" tIns="106869" rIns="106869" bIns="106869" anchor="t" anchorCtr="0">
            <a:noAutofit/>
          </a:bodyPr>
          <a:lstStyle/>
          <a:p>
            <a:pPr>
              <a:buClr>
                <a:srgbClr val="000000"/>
              </a:buClr>
            </a:pPr>
            <a:endParaRPr sz="1636">
              <a:solidFill>
                <a:srgbClr val="000000"/>
              </a:solidFill>
              <a:latin typeface="Arial"/>
              <a:ea typeface="Arial"/>
              <a:cs typeface="Arial"/>
              <a:sym typeface="Arial"/>
            </a:endParaRPr>
          </a:p>
        </p:txBody>
      </p:sp>
      <p:sp>
        <p:nvSpPr>
          <p:cNvPr id="202" name="Shape 202"/>
          <p:cNvSpPr txBox="1"/>
          <p:nvPr/>
        </p:nvSpPr>
        <p:spPr>
          <a:xfrm>
            <a:off x="8461108" y="4688627"/>
            <a:ext cx="1071669" cy="246175"/>
          </a:xfrm>
          <a:prstGeom prst="rect">
            <a:avLst/>
          </a:prstGeom>
          <a:noFill/>
          <a:ln>
            <a:noFill/>
          </a:ln>
        </p:spPr>
        <p:txBody>
          <a:bodyPr spcFirstLastPara="1" wrap="square" lIns="106869" tIns="106869" rIns="106869" bIns="106869" anchor="t" anchorCtr="0">
            <a:noAutofit/>
          </a:bodyPr>
          <a:lstStyle/>
          <a:p>
            <a:pPr>
              <a:buClr>
                <a:srgbClr val="000000"/>
              </a:buClr>
            </a:pPr>
            <a:endParaRPr sz="1636">
              <a:solidFill>
                <a:srgbClr val="000000"/>
              </a:solidFill>
              <a:latin typeface="Arial"/>
              <a:ea typeface="Arial"/>
              <a:cs typeface="Arial"/>
              <a:sym typeface="Arial"/>
            </a:endParaRPr>
          </a:p>
        </p:txBody>
      </p:sp>
      <p:sp>
        <p:nvSpPr>
          <p:cNvPr id="203" name="Shape 203"/>
          <p:cNvSpPr txBox="1"/>
          <p:nvPr/>
        </p:nvSpPr>
        <p:spPr>
          <a:xfrm>
            <a:off x="3472091" y="1610439"/>
            <a:ext cx="7003372" cy="3506771"/>
          </a:xfrm>
          <a:prstGeom prst="rect">
            <a:avLst/>
          </a:prstGeom>
          <a:noFill/>
          <a:ln>
            <a:noFill/>
          </a:ln>
        </p:spPr>
        <p:txBody>
          <a:bodyPr spcFirstLastPara="1" wrap="square" lIns="106869" tIns="106869" rIns="106869" bIns="106869" anchor="ctr" anchorCtr="0">
            <a:noAutofit/>
          </a:bodyPr>
          <a:lstStyle/>
          <a:p>
            <a:pPr>
              <a:lnSpc>
                <a:spcPct val="115000"/>
              </a:lnSpc>
              <a:buClr>
                <a:schemeClr val="dk1"/>
              </a:buClr>
            </a:pPr>
            <a:r>
              <a:rPr lang="en" sz="2805" b="1" dirty="0">
                <a:solidFill>
                  <a:srgbClr val="FF0000"/>
                </a:solidFill>
                <a:latin typeface="Arial" panose="020B0604020202020204" pitchFamily="34" charset="0"/>
                <a:ea typeface="Arial"/>
                <a:cs typeface="Arial" panose="020B0604020202020204" pitchFamily="34" charset="0"/>
                <a:sym typeface="Arial"/>
              </a:rPr>
              <a:t>On Data Protection:</a:t>
            </a:r>
            <a:endParaRPr sz="2805" dirty="0">
              <a:solidFill>
                <a:srgbClr val="FF0000"/>
              </a:solidFill>
              <a:latin typeface="Arial" panose="020B0604020202020204" pitchFamily="34" charset="0"/>
              <a:cs typeface="Arial" panose="020B0604020202020204" pitchFamily="34" charset="0"/>
            </a:endParaRPr>
          </a:p>
          <a:p>
            <a:pPr>
              <a:lnSpc>
                <a:spcPct val="115000"/>
              </a:lnSpc>
              <a:buClr>
                <a:schemeClr val="dk1"/>
              </a:buClr>
            </a:pPr>
            <a:endParaRPr sz="2104" b="1" dirty="0">
              <a:solidFill>
                <a:schemeClr val="dk1"/>
              </a:solidFill>
              <a:latin typeface="Arial" panose="020B0604020202020204" pitchFamily="34" charset="0"/>
              <a:ea typeface="Arial"/>
              <a:cs typeface="Arial" panose="020B0604020202020204" pitchFamily="34" charset="0"/>
              <a:sym typeface="Arial"/>
            </a:endParaRPr>
          </a:p>
          <a:p>
            <a:pPr algn="just">
              <a:lnSpc>
                <a:spcPct val="115000"/>
              </a:lnSpc>
              <a:buClr>
                <a:schemeClr val="dk1"/>
              </a:buClr>
            </a:pPr>
            <a:r>
              <a:rPr lang="en" sz="2104" dirty="0">
                <a:solidFill>
                  <a:schemeClr val="dk1"/>
                </a:solidFill>
                <a:latin typeface="Arial" panose="020B0604020202020204" pitchFamily="34" charset="0"/>
                <a:ea typeface="Arial"/>
                <a:cs typeface="Arial" panose="020B0604020202020204" pitchFamily="34" charset="0"/>
                <a:sym typeface="Arial"/>
              </a:rPr>
              <a:t>Protecting the Personal Data of individuals is an integral part of protecting their life, integrity, and dignity. This is why Personal Data protection is of fundamental importance for Humanitarian Organisations. </a:t>
            </a:r>
            <a:endParaRPr sz="2455" dirty="0">
              <a:latin typeface="Arial" panose="020B0604020202020204" pitchFamily="34" charset="0"/>
              <a:cs typeface="Arial" panose="020B0604020202020204" pitchFamily="34" charset="0"/>
            </a:endParaRPr>
          </a:p>
          <a:p>
            <a:pPr algn="just">
              <a:lnSpc>
                <a:spcPct val="115000"/>
              </a:lnSpc>
              <a:buClr>
                <a:schemeClr val="dk1"/>
              </a:buClr>
            </a:pPr>
            <a:endParaRPr sz="2104" dirty="0">
              <a:solidFill>
                <a:schemeClr val="dk1"/>
              </a:solidFill>
              <a:latin typeface="Arial" panose="020B0604020202020204" pitchFamily="34" charset="0"/>
              <a:ea typeface="Arial"/>
              <a:cs typeface="Arial" panose="020B0604020202020204" pitchFamily="34" charset="0"/>
              <a:sym typeface="Arial"/>
            </a:endParaRPr>
          </a:p>
          <a:p>
            <a:pPr algn="just">
              <a:lnSpc>
                <a:spcPct val="115000"/>
              </a:lnSpc>
              <a:buClr>
                <a:schemeClr val="dk1"/>
              </a:buClr>
            </a:pPr>
            <a:r>
              <a:rPr lang="en" sz="2104" i="1" dirty="0">
                <a:solidFill>
                  <a:schemeClr val="dk1"/>
                </a:solidFill>
                <a:latin typeface="Arial" panose="020B0604020202020204" pitchFamily="34" charset="0"/>
                <a:ea typeface="Arial"/>
                <a:cs typeface="Arial" panose="020B0604020202020204" pitchFamily="34" charset="0"/>
                <a:sym typeface="Arial"/>
              </a:rPr>
              <a:t>(Brussels Privacy Hub/ICRC Handbook on Data Protection, ICRC)</a:t>
            </a:r>
            <a:endParaRPr sz="2455" dirty="0">
              <a:latin typeface="Arial" panose="020B0604020202020204" pitchFamily="34" charset="0"/>
              <a:cs typeface="Arial" panose="020B0604020202020204" pitchFamily="34" charset="0"/>
            </a:endParaRPr>
          </a:p>
          <a:p>
            <a:pPr>
              <a:buClr>
                <a:schemeClr val="dk1"/>
              </a:buClr>
            </a:pPr>
            <a:r>
              <a:rPr lang="en" sz="2104" dirty="0">
                <a:solidFill>
                  <a:schemeClr val="dk1"/>
                </a:solidFill>
                <a:latin typeface="Arial"/>
                <a:ea typeface="Arial"/>
                <a:cs typeface="Arial"/>
                <a:sym typeface="Arial"/>
              </a:rPr>
              <a:t> </a:t>
            </a:r>
            <a:endParaRPr sz="2455" dirty="0"/>
          </a:p>
        </p:txBody>
      </p:sp>
      <p:pic>
        <p:nvPicPr>
          <p:cNvPr id="204" name="Shape 204" descr="Data map by Viktor Vorobyev noun_301196_cc.png"/>
          <p:cNvPicPr preferRelativeResize="0"/>
          <p:nvPr/>
        </p:nvPicPr>
        <p:blipFill rotWithShape="1">
          <a:blip r:embed="rId3">
            <a:alphaModFix/>
          </a:blip>
          <a:srcRect/>
          <a:stretch/>
        </p:blipFill>
        <p:spPr>
          <a:xfrm>
            <a:off x="291747" y="1792838"/>
            <a:ext cx="3180348" cy="3141964"/>
          </a:xfrm>
          <a:prstGeom prst="rect">
            <a:avLst/>
          </a:prstGeom>
          <a:noFill/>
          <a:ln>
            <a:noFill/>
          </a:ln>
        </p:spPr>
      </p:pic>
    </p:spTree>
    <p:extLst>
      <p:ext uri="{BB962C8B-B14F-4D97-AF65-F5344CB8AC3E}">
        <p14:creationId xmlns:p14="http://schemas.microsoft.com/office/powerpoint/2010/main" val="27194428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GDPR Basic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6150" y="495548"/>
            <a:ext cx="8811197" cy="6012359"/>
          </a:xfrm>
          <a:prstGeom prst="rect">
            <a:avLst/>
          </a:prstGeom>
        </p:spPr>
      </p:pic>
    </p:spTree>
    <p:extLst>
      <p:ext uri="{BB962C8B-B14F-4D97-AF65-F5344CB8AC3E}">
        <p14:creationId xmlns:p14="http://schemas.microsoft.com/office/powerpoint/2010/main" val="42190158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76146" y="1147755"/>
            <a:ext cx="9264225" cy="4158892"/>
          </a:xfrm>
        </p:spPr>
        <p:txBody>
          <a:bodyPr>
            <a:normAutofit lnSpcReduction="10000"/>
          </a:bodyPr>
          <a:lstStyle/>
          <a:p>
            <a:pPr marL="249397" indent="0">
              <a:buNone/>
            </a:pPr>
            <a:endParaRPr lang="en-US" b="1" dirty="0"/>
          </a:p>
          <a:p>
            <a:pPr marL="249397" indent="0">
              <a:buNone/>
            </a:pPr>
            <a:r>
              <a:rPr lang="en-US" sz="2800" b="1" dirty="0">
                <a:solidFill>
                  <a:srgbClr val="FF0000"/>
                </a:solidFill>
              </a:rPr>
              <a:t>Data Hygiene Checklist:</a:t>
            </a:r>
            <a:endParaRPr lang="en-US" sz="2800" dirty="0">
              <a:solidFill>
                <a:srgbClr val="FF0000"/>
              </a:solidFill>
            </a:endParaRPr>
          </a:p>
          <a:p>
            <a:pPr>
              <a:buFont typeface="Wingdings" pitchFamily="2" charset="2"/>
              <a:buChar char="§"/>
            </a:pPr>
            <a:r>
              <a:rPr lang="en-US" sz="2104" dirty="0"/>
              <a:t> Basic identity information such as name, address and ID numbers</a:t>
            </a:r>
          </a:p>
          <a:p>
            <a:pPr>
              <a:buFont typeface="Wingdings" pitchFamily="2" charset="2"/>
              <a:buChar char="§"/>
            </a:pPr>
            <a:r>
              <a:rPr lang="en-US" sz="2104" dirty="0"/>
              <a:t> Web data such as location, IP address, cookie data and RFID tags</a:t>
            </a:r>
          </a:p>
          <a:p>
            <a:pPr>
              <a:buFont typeface="Wingdings" pitchFamily="2" charset="2"/>
              <a:buChar char="§"/>
            </a:pPr>
            <a:r>
              <a:rPr lang="en-US" sz="2104" dirty="0"/>
              <a:t> Health and genetic data</a:t>
            </a:r>
          </a:p>
          <a:p>
            <a:pPr>
              <a:buFont typeface="Wingdings" pitchFamily="2" charset="2"/>
              <a:buChar char="§"/>
            </a:pPr>
            <a:r>
              <a:rPr lang="en-US" sz="2104" dirty="0"/>
              <a:t> Biometric data</a:t>
            </a:r>
          </a:p>
          <a:p>
            <a:pPr>
              <a:buFont typeface="Wingdings" pitchFamily="2" charset="2"/>
              <a:buChar char="§"/>
            </a:pPr>
            <a:r>
              <a:rPr lang="en-US" sz="2104" dirty="0"/>
              <a:t> Racial or ethnic data</a:t>
            </a:r>
          </a:p>
          <a:p>
            <a:pPr>
              <a:buFont typeface="Wingdings" pitchFamily="2" charset="2"/>
              <a:buChar char="§"/>
            </a:pPr>
            <a:r>
              <a:rPr lang="en-US" sz="2104" dirty="0"/>
              <a:t> Political opinions</a:t>
            </a:r>
          </a:p>
          <a:p>
            <a:pPr>
              <a:buFont typeface="Wingdings" pitchFamily="2" charset="2"/>
              <a:buChar char="§"/>
            </a:pPr>
            <a:r>
              <a:rPr lang="en-US" sz="2104" dirty="0"/>
              <a:t> Sexual orientation </a:t>
            </a:r>
          </a:p>
          <a:p>
            <a:pPr marL="249397" indent="0">
              <a:buNone/>
            </a:pPr>
            <a:endParaRPr lang="en-US" dirty="0"/>
          </a:p>
        </p:txBody>
      </p:sp>
    </p:spTree>
    <p:extLst>
      <p:ext uri="{BB962C8B-B14F-4D97-AF65-F5344CB8AC3E}">
        <p14:creationId xmlns:p14="http://schemas.microsoft.com/office/powerpoint/2010/main" val="17716985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54216" y="1658363"/>
            <a:ext cx="8897894" cy="3472054"/>
          </a:xfrm>
        </p:spPr>
        <p:txBody>
          <a:bodyPr>
            <a:normAutofit fontScale="92500" lnSpcReduction="10000"/>
          </a:bodyPr>
          <a:lstStyle/>
          <a:p>
            <a:pPr marL="249397" indent="0" fontAlgn="base">
              <a:buNone/>
            </a:pPr>
            <a:r>
              <a:rPr lang="en-US" sz="2800" b="1" dirty="0">
                <a:solidFill>
                  <a:srgbClr val="FF0000"/>
                </a:solidFill>
                <a:latin typeface="Arial" panose="020B0604020202020204" pitchFamily="34" charset="0"/>
                <a:cs typeface="Arial" panose="020B0604020202020204" pitchFamily="34" charset="0"/>
              </a:rPr>
              <a:t>Responsible Data Forum 5 considerations: </a:t>
            </a:r>
          </a:p>
          <a:p>
            <a:pPr marL="249397" indent="0" fontAlgn="base">
              <a:buNone/>
            </a:pPr>
            <a:endParaRPr lang="en-US" dirty="0">
              <a:latin typeface="Arial" panose="020B0604020202020204" pitchFamily="34" charset="0"/>
              <a:cs typeface="Arial" panose="020B0604020202020204" pitchFamily="34" charset="0"/>
            </a:endParaRPr>
          </a:p>
          <a:p>
            <a:pPr marL="249397" indent="0" fontAlgn="base">
              <a:buNone/>
            </a:pPr>
            <a:r>
              <a:rPr lang="en-US" sz="2104" dirty="0">
                <a:latin typeface="Arial" panose="020B0604020202020204" pitchFamily="34" charset="0"/>
                <a:cs typeface="Arial" panose="020B0604020202020204" pitchFamily="34" charset="0"/>
              </a:rPr>
              <a:t>1) Responsibility and rights are foundational to the GDPR. </a:t>
            </a:r>
          </a:p>
          <a:p>
            <a:pPr marL="249397" indent="0" fontAlgn="base">
              <a:buNone/>
            </a:pPr>
            <a:r>
              <a:rPr lang="en-US" sz="2104" dirty="0">
                <a:latin typeface="Arial" panose="020B0604020202020204" pitchFamily="34" charset="0"/>
                <a:cs typeface="Arial" panose="020B0604020202020204" pitchFamily="34" charset="0"/>
              </a:rPr>
              <a:t>2) The scope of the GDPR is broad, going beyond Europe. </a:t>
            </a:r>
          </a:p>
          <a:p>
            <a:pPr marL="249397" indent="0" fontAlgn="base">
              <a:buNone/>
            </a:pPr>
            <a:r>
              <a:rPr lang="en-US" sz="2104" dirty="0">
                <a:latin typeface="Arial" panose="020B0604020202020204" pitchFamily="34" charset="0"/>
                <a:cs typeface="Arial" panose="020B0604020202020204" pitchFamily="34" charset="0"/>
              </a:rPr>
              <a:t>3) The GDPR broadens the definition of ‘personal data’. </a:t>
            </a:r>
          </a:p>
          <a:p>
            <a:pPr marL="249397" indent="0" fontAlgn="base">
              <a:buNone/>
            </a:pPr>
            <a:r>
              <a:rPr lang="en-US" sz="2104" dirty="0">
                <a:latin typeface="Arial" panose="020B0604020202020204" pitchFamily="34" charset="0"/>
                <a:cs typeface="Arial" panose="020B0604020202020204" pitchFamily="34" charset="0"/>
              </a:rPr>
              <a:t>4) Prepare for data audits now. </a:t>
            </a:r>
          </a:p>
          <a:p>
            <a:pPr marL="249397" indent="0" fontAlgn="base">
              <a:buNone/>
            </a:pPr>
            <a:r>
              <a:rPr lang="en-US" sz="2104" dirty="0">
                <a:latin typeface="Arial" panose="020B0604020202020204" pitchFamily="34" charset="0"/>
                <a:cs typeface="Arial" panose="020B0604020202020204" pitchFamily="34" charset="0"/>
              </a:rPr>
              <a:t>5) The GDPR strengthens the rights of data subjects </a:t>
            </a:r>
          </a:p>
          <a:p>
            <a:pPr marL="249397" indent="0" fontAlgn="base">
              <a:buNone/>
            </a:pPr>
            <a:r>
              <a:rPr lang="en-US" sz="2104" dirty="0">
                <a:latin typeface="Arial" panose="020B0604020202020204" pitchFamily="34" charset="0"/>
                <a:cs typeface="Arial" panose="020B0604020202020204" pitchFamily="34" charset="0"/>
              </a:rPr>
              <a:t>6) For organizations, this is operational. </a:t>
            </a:r>
          </a:p>
          <a:p>
            <a:endParaRPr lang="en-US" dirty="0"/>
          </a:p>
        </p:txBody>
      </p:sp>
    </p:spTree>
    <p:extLst>
      <p:ext uri="{BB962C8B-B14F-4D97-AF65-F5344CB8AC3E}">
        <p14:creationId xmlns:p14="http://schemas.microsoft.com/office/powerpoint/2010/main" val="42442836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78496" y="1259959"/>
            <a:ext cx="9071420" cy="4576083"/>
          </a:xfrm>
        </p:spPr>
        <p:txBody>
          <a:bodyPr>
            <a:normAutofit lnSpcReduction="10000"/>
          </a:bodyPr>
          <a:lstStyle/>
          <a:p>
            <a:pPr marL="249397" indent="0">
              <a:buNone/>
            </a:pPr>
            <a:endParaRPr lang="en-US" sz="2338" b="1" dirty="0"/>
          </a:p>
          <a:p>
            <a:pPr marL="249397" indent="0">
              <a:buNone/>
            </a:pPr>
            <a:r>
              <a:rPr lang="en-US" sz="2338" b="1" dirty="0">
                <a:solidFill>
                  <a:srgbClr val="FF0000"/>
                </a:solidFill>
              </a:rPr>
              <a:t>Future Learn Course on GDPR</a:t>
            </a:r>
          </a:p>
          <a:p>
            <a:pPr marL="249397" indent="0">
              <a:buNone/>
            </a:pPr>
            <a:endParaRPr lang="en-US" sz="2338" dirty="0">
              <a:solidFill>
                <a:srgbClr val="FF0000"/>
              </a:solidFill>
            </a:endParaRPr>
          </a:p>
          <a:p>
            <a:pPr>
              <a:buFont typeface="Wingdings" pitchFamily="2" charset="2"/>
              <a:buChar char="§"/>
            </a:pPr>
            <a:r>
              <a:rPr lang="en-US" sz="2338" dirty="0"/>
              <a:t> Try to think about who deals with personal data in your company or organization.</a:t>
            </a:r>
          </a:p>
          <a:p>
            <a:pPr>
              <a:buFont typeface="Wingdings" pitchFamily="2" charset="2"/>
              <a:buChar char="§"/>
            </a:pPr>
            <a:r>
              <a:rPr lang="en-US" sz="2338" dirty="0"/>
              <a:t> Try to identify the nature of the data and the purposes for which they are collected or processed.</a:t>
            </a:r>
          </a:p>
          <a:p>
            <a:pPr>
              <a:buFont typeface="Wingdings" pitchFamily="2" charset="2"/>
              <a:buChar char="§"/>
            </a:pPr>
            <a:r>
              <a:rPr lang="en-US" sz="2338" dirty="0"/>
              <a:t> Try to think about which processes are mandatorily followed in your company or organization when handling the data.</a:t>
            </a:r>
          </a:p>
          <a:p>
            <a:pPr>
              <a:buFont typeface="Wingdings" pitchFamily="2" charset="2"/>
              <a:buChar char="§"/>
            </a:pPr>
            <a:r>
              <a:rPr lang="en-US" sz="2338" dirty="0"/>
              <a:t> How are data safeguarded?</a:t>
            </a:r>
          </a:p>
          <a:p>
            <a:pPr marL="249397" indent="0">
              <a:buNone/>
            </a:pPr>
            <a:endParaRPr lang="en-US" sz="2338" dirty="0"/>
          </a:p>
        </p:txBody>
      </p:sp>
    </p:spTree>
    <p:extLst>
      <p:ext uri="{BB962C8B-B14F-4D97-AF65-F5344CB8AC3E}">
        <p14:creationId xmlns:p14="http://schemas.microsoft.com/office/powerpoint/2010/main" val="8603857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78496" y="1173898"/>
            <a:ext cx="9071420" cy="4576083"/>
          </a:xfrm>
        </p:spPr>
        <p:txBody>
          <a:bodyPr/>
          <a:lstStyle/>
          <a:p>
            <a:pPr marL="249397" indent="0">
              <a:buNone/>
            </a:pPr>
            <a:r>
              <a:rPr lang="en-US" sz="2338" b="1" dirty="0">
                <a:solidFill>
                  <a:srgbClr val="FF0000"/>
                </a:solidFill>
              </a:rPr>
              <a:t>Future Learn Course on GDPR</a:t>
            </a:r>
            <a:endParaRPr lang="en-US" sz="2338" dirty="0"/>
          </a:p>
          <a:p>
            <a:pPr>
              <a:buFont typeface="Wingdings" pitchFamily="2" charset="2"/>
              <a:buChar char="§"/>
            </a:pPr>
            <a:r>
              <a:rPr lang="en-US" sz="2338" dirty="0"/>
              <a:t> What is the red tape that is likely to arise when changing the ways how people work and how can it be addressed?</a:t>
            </a:r>
          </a:p>
          <a:p>
            <a:pPr>
              <a:buFont typeface="Wingdings" pitchFamily="2" charset="2"/>
              <a:buChar char="§"/>
            </a:pPr>
            <a:r>
              <a:rPr lang="en-US" sz="2338" dirty="0"/>
              <a:t> What is the red tape that is likely to arise when changing the ways how people work and how can it be addressed?</a:t>
            </a:r>
          </a:p>
          <a:p>
            <a:pPr>
              <a:buFont typeface="Wingdings" pitchFamily="2" charset="2"/>
              <a:buChar char="§"/>
            </a:pPr>
            <a:r>
              <a:rPr lang="en-US" sz="2338" dirty="0"/>
              <a:t> Do you need structural changes? Do you need to appoint a Data Protection Officer? Which competences should he or she have in your organization and how could he or she best be placed in the </a:t>
            </a:r>
            <a:r>
              <a:rPr lang="en-US" sz="2338" dirty="0" err="1"/>
              <a:t>organigram</a:t>
            </a:r>
            <a:r>
              <a:rPr lang="en-US" sz="2338" dirty="0"/>
              <a:t>? </a:t>
            </a:r>
          </a:p>
        </p:txBody>
      </p:sp>
    </p:spTree>
    <p:extLst>
      <p:ext uri="{BB962C8B-B14F-4D97-AF65-F5344CB8AC3E}">
        <p14:creationId xmlns:p14="http://schemas.microsoft.com/office/powerpoint/2010/main" val="18643519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79710" y="1604204"/>
            <a:ext cx="9071420" cy="4576083"/>
          </a:xfrm>
        </p:spPr>
        <p:txBody>
          <a:bodyPr/>
          <a:lstStyle/>
          <a:p>
            <a:pPr marL="249397" indent="0">
              <a:buNone/>
            </a:pPr>
            <a:endParaRPr lang="en-US" sz="2338" dirty="0"/>
          </a:p>
          <a:p>
            <a:pPr marL="249397" indent="0">
              <a:buNone/>
            </a:pPr>
            <a:r>
              <a:rPr lang="en-US" sz="2338" b="1" dirty="0">
                <a:solidFill>
                  <a:srgbClr val="FF0000"/>
                </a:solidFill>
              </a:rPr>
              <a:t>Future Learn Course on GDPR</a:t>
            </a:r>
          </a:p>
          <a:p>
            <a:pPr marL="249397" indent="0">
              <a:buNone/>
            </a:pPr>
            <a:endParaRPr lang="en-US" sz="2338" dirty="0"/>
          </a:p>
          <a:p>
            <a:pPr>
              <a:buFont typeface="Wingdings" pitchFamily="2" charset="2"/>
              <a:buChar char="§"/>
            </a:pPr>
            <a:r>
              <a:rPr lang="en-US" sz="2338" dirty="0"/>
              <a:t> Go even further. Identify your weak and strong points. Now, you know the obligations that the GDPR introduces for data controllers and processors. Step into action ensuring that you, your company or organization complies with these obligations and avoid potential liabilities or sanctions.</a:t>
            </a:r>
          </a:p>
        </p:txBody>
      </p:sp>
    </p:spTree>
    <p:extLst>
      <p:ext uri="{BB962C8B-B14F-4D97-AF65-F5344CB8AC3E}">
        <p14:creationId xmlns:p14="http://schemas.microsoft.com/office/powerpoint/2010/main" val="407379299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slidedeck_WhyDataMatters" id="{FB47BCAC-D2D9-794F-A5EF-C4501DD98648}" vid="{8888D4F4-F1AB-8F4B-AC51-4D8BF9180BE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14</TotalTime>
  <Words>661</Words>
  <Application>Microsoft Macintosh PowerPoint</Application>
  <PresentationFormat>Custom</PresentationFormat>
  <Paragraphs>76</Paragraphs>
  <Slides>11</Slides>
  <Notes>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11</vt:i4>
      </vt:variant>
    </vt:vector>
  </HeadingPairs>
  <TitlesOfParts>
    <vt:vector size="19" baseType="lpstr">
      <vt:lpstr>Arial</vt:lpstr>
      <vt:lpstr>ArialMT</vt:lpstr>
      <vt:lpstr>Arvo</vt:lpstr>
      <vt:lpstr>Calibri</vt:lpstr>
      <vt:lpstr>Noto Sans Symbols</vt:lpstr>
      <vt:lpstr>Trebuchet MS</vt:lpstr>
      <vt:lpstr>Wingdings</vt:lpstr>
      <vt:lpstr>Office Theme</vt:lpstr>
      <vt:lpstr>DATA PROTECTION CONVERSATION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16.0013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Data Protection Conversation</dc:title>
  <dc:creator>Dirk Slater</dc:creator>
  <cp:lastModifiedBy>Dirk Slater</cp:lastModifiedBy>
  <cp:revision>3</cp:revision>
  <dcterms:created xsi:type="dcterms:W3CDTF">2018-06-06T11:29:09Z</dcterms:created>
  <dcterms:modified xsi:type="dcterms:W3CDTF">2018-06-06T11:43:22Z</dcterms:modified>
</cp:coreProperties>
</file>