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
  </p:notesMasterIdLst>
  <p:sldIdLst>
    <p:sldId id="272" r:id="rId2"/>
    <p:sldId id="270" r:id="rId3"/>
    <p:sldId id="262" r:id="rId4"/>
    <p:sldId id="263" r:id="rId5"/>
    <p:sldId id="265" r:id="rId6"/>
    <p:sldId id="271" r:id="rId7"/>
    <p:sldId id="264" r:id="rId8"/>
    <p:sldId id="257" r:id="rId9"/>
    <p:sldId id="261" r:id="rId10"/>
    <p:sldId id="266" r:id="rId11"/>
    <p:sldId id="268" r:id="rId12"/>
  </p:sldIdLst>
  <p:sldSz cx="10688638" cy="7562850"/>
  <p:notesSz cx="9144000" cy="6858000"/>
  <p:defaultTextStyle>
    <a:defPPr>
      <a:defRPr lang="en-US"/>
    </a:defPPr>
    <a:lvl1pPr marL="0" algn="l" defTabSz="521437" rtl="0" eaLnBrk="1" latinLnBrk="0" hangingPunct="1">
      <a:defRPr sz="2100" kern="1200">
        <a:solidFill>
          <a:schemeClr val="tx1"/>
        </a:solidFill>
        <a:latin typeface="+mn-lt"/>
        <a:ea typeface="+mn-ea"/>
        <a:cs typeface="+mn-cs"/>
      </a:defRPr>
    </a:lvl1pPr>
    <a:lvl2pPr marL="521437" algn="l" defTabSz="521437" rtl="0" eaLnBrk="1" latinLnBrk="0" hangingPunct="1">
      <a:defRPr sz="2100" kern="1200">
        <a:solidFill>
          <a:schemeClr val="tx1"/>
        </a:solidFill>
        <a:latin typeface="+mn-lt"/>
        <a:ea typeface="+mn-ea"/>
        <a:cs typeface="+mn-cs"/>
      </a:defRPr>
    </a:lvl2pPr>
    <a:lvl3pPr marL="1042873" algn="l" defTabSz="521437" rtl="0" eaLnBrk="1" latinLnBrk="0" hangingPunct="1">
      <a:defRPr sz="2100" kern="1200">
        <a:solidFill>
          <a:schemeClr val="tx1"/>
        </a:solidFill>
        <a:latin typeface="+mn-lt"/>
        <a:ea typeface="+mn-ea"/>
        <a:cs typeface="+mn-cs"/>
      </a:defRPr>
    </a:lvl3pPr>
    <a:lvl4pPr marL="1564310" algn="l" defTabSz="521437" rtl="0" eaLnBrk="1" latinLnBrk="0" hangingPunct="1">
      <a:defRPr sz="2100" kern="1200">
        <a:solidFill>
          <a:schemeClr val="tx1"/>
        </a:solidFill>
        <a:latin typeface="+mn-lt"/>
        <a:ea typeface="+mn-ea"/>
        <a:cs typeface="+mn-cs"/>
      </a:defRPr>
    </a:lvl4pPr>
    <a:lvl5pPr marL="2085746" algn="l" defTabSz="521437" rtl="0" eaLnBrk="1" latinLnBrk="0" hangingPunct="1">
      <a:defRPr sz="2100" kern="1200">
        <a:solidFill>
          <a:schemeClr val="tx1"/>
        </a:solidFill>
        <a:latin typeface="+mn-lt"/>
        <a:ea typeface="+mn-ea"/>
        <a:cs typeface="+mn-cs"/>
      </a:defRPr>
    </a:lvl5pPr>
    <a:lvl6pPr marL="2607183" algn="l" defTabSz="521437" rtl="0" eaLnBrk="1" latinLnBrk="0" hangingPunct="1">
      <a:defRPr sz="2100" kern="1200">
        <a:solidFill>
          <a:schemeClr val="tx1"/>
        </a:solidFill>
        <a:latin typeface="+mn-lt"/>
        <a:ea typeface="+mn-ea"/>
        <a:cs typeface="+mn-cs"/>
      </a:defRPr>
    </a:lvl6pPr>
    <a:lvl7pPr marL="3128620" algn="l" defTabSz="521437" rtl="0" eaLnBrk="1" latinLnBrk="0" hangingPunct="1">
      <a:defRPr sz="2100" kern="1200">
        <a:solidFill>
          <a:schemeClr val="tx1"/>
        </a:solidFill>
        <a:latin typeface="+mn-lt"/>
        <a:ea typeface="+mn-ea"/>
        <a:cs typeface="+mn-cs"/>
      </a:defRPr>
    </a:lvl7pPr>
    <a:lvl8pPr marL="3650056" algn="l" defTabSz="521437" rtl="0" eaLnBrk="1" latinLnBrk="0" hangingPunct="1">
      <a:defRPr sz="2100" kern="1200">
        <a:solidFill>
          <a:schemeClr val="tx1"/>
        </a:solidFill>
        <a:latin typeface="+mn-lt"/>
        <a:ea typeface="+mn-ea"/>
        <a:cs typeface="+mn-cs"/>
      </a:defRPr>
    </a:lvl8pPr>
    <a:lvl9pPr marL="4171493" algn="l" defTabSz="521437"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2">
          <p15:clr>
            <a:srgbClr val="A4A3A4"/>
          </p15:clr>
        </p15:guide>
        <p15:guide id="2" pos="336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08" autoAdjust="0"/>
    <p:restoredTop sz="94705" autoAdjust="0"/>
  </p:normalViewPr>
  <p:slideViewPr>
    <p:cSldViewPr snapToGrid="0" snapToObjects="1">
      <p:cViewPr varScale="1">
        <p:scale>
          <a:sx n="89" d="100"/>
          <a:sy n="89" d="100"/>
        </p:scale>
        <p:origin x="1312" y="192"/>
      </p:cViewPr>
      <p:guideLst>
        <p:guide orient="horz" pos="2382"/>
        <p:guide pos="3367"/>
      </p:guideLst>
    </p:cSldViewPr>
  </p:slideViewPr>
  <p:outlineViewPr>
    <p:cViewPr>
      <p:scale>
        <a:sx n="33" d="100"/>
        <a:sy n="33" d="100"/>
      </p:scale>
      <p:origin x="0" y="632"/>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723E1853-E1E6-D14B-B3CF-EADAAA424D18}" type="datetimeFigureOut">
              <a:rPr lang="en-US" smtClean="0"/>
              <a:t>5/23/18</a:t>
            </a:fld>
            <a:endParaRPr lang="en-US"/>
          </a:p>
        </p:txBody>
      </p:sp>
      <p:sp>
        <p:nvSpPr>
          <p:cNvPr id="4" name="Slide Image Placeholder 3"/>
          <p:cNvSpPr>
            <a:spLocks noGrp="1" noRot="1" noChangeAspect="1"/>
          </p:cNvSpPr>
          <p:nvPr>
            <p:ph type="sldImg" idx="2"/>
          </p:nvPr>
        </p:nvSpPr>
        <p:spPr>
          <a:xfrm>
            <a:off x="2754313" y="514350"/>
            <a:ext cx="3635375" cy="25717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224057E2-EFC4-1C41-AD53-B8B961B36DC2}" type="slidenum">
              <a:rPr lang="en-US" smtClean="0"/>
              <a:t>‹#›</a:t>
            </a:fld>
            <a:endParaRPr lang="en-US"/>
          </a:p>
        </p:txBody>
      </p:sp>
    </p:spTree>
    <p:extLst>
      <p:ext uri="{BB962C8B-B14F-4D97-AF65-F5344CB8AC3E}">
        <p14:creationId xmlns:p14="http://schemas.microsoft.com/office/powerpoint/2010/main" val="4057757551"/>
      </p:ext>
    </p:extLst>
  </p:cSld>
  <p:clrMap bg1="lt1" tx1="dk1" bg2="lt2" tx2="dk2" accent1="accent1" accent2="accent2" accent3="accent3" accent4="accent4" accent5="accent5" accent6="accent6" hlink="hlink" folHlink="folHlink"/>
  <p:notesStyle>
    <a:lvl1pPr marL="0" algn="l" defTabSz="521437" rtl="0" eaLnBrk="1" latinLnBrk="0" hangingPunct="1">
      <a:defRPr sz="1400" kern="1200">
        <a:solidFill>
          <a:schemeClr val="tx1"/>
        </a:solidFill>
        <a:latin typeface="+mn-lt"/>
        <a:ea typeface="+mn-ea"/>
        <a:cs typeface="+mn-cs"/>
      </a:defRPr>
    </a:lvl1pPr>
    <a:lvl2pPr marL="521437" algn="l" defTabSz="521437" rtl="0" eaLnBrk="1" latinLnBrk="0" hangingPunct="1">
      <a:defRPr sz="1400" kern="1200">
        <a:solidFill>
          <a:schemeClr val="tx1"/>
        </a:solidFill>
        <a:latin typeface="+mn-lt"/>
        <a:ea typeface="+mn-ea"/>
        <a:cs typeface="+mn-cs"/>
      </a:defRPr>
    </a:lvl2pPr>
    <a:lvl3pPr marL="1042873" algn="l" defTabSz="521437" rtl="0" eaLnBrk="1" latinLnBrk="0" hangingPunct="1">
      <a:defRPr sz="1400" kern="1200">
        <a:solidFill>
          <a:schemeClr val="tx1"/>
        </a:solidFill>
        <a:latin typeface="+mn-lt"/>
        <a:ea typeface="+mn-ea"/>
        <a:cs typeface="+mn-cs"/>
      </a:defRPr>
    </a:lvl3pPr>
    <a:lvl4pPr marL="1564310" algn="l" defTabSz="521437" rtl="0" eaLnBrk="1" latinLnBrk="0" hangingPunct="1">
      <a:defRPr sz="1400" kern="1200">
        <a:solidFill>
          <a:schemeClr val="tx1"/>
        </a:solidFill>
        <a:latin typeface="+mn-lt"/>
        <a:ea typeface="+mn-ea"/>
        <a:cs typeface="+mn-cs"/>
      </a:defRPr>
    </a:lvl4pPr>
    <a:lvl5pPr marL="2085746" algn="l" defTabSz="521437" rtl="0" eaLnBrk="1" latinLnBrk="0" hangingPunct="1">
      <a:defRPr sz="1400" kern="1200">
        <a:solidFill>
          <a:schemeClr val="tx1"/>
        </a:solidFill>
        <a:latin typeface="+mn-lt"/>
        <a:ea typeface="+mn-ea"/>
        <a:cs typeface="+mn-cs"/>
      </a:defRPr>
    </a:lvl5pPr>
    <a:lvl6pPr marL="2607183" algn="l" defTabSz="521437" rtl="0" eaLnBrk="1" latinLnBrk="0" hangingPunct="1">
      <a:defRPr sz="1400" kern="1200">
        <a:solidFill>
          <a:schemeClr val="tx1"/>
        </a:solidFill>
        <a:latin typeface="+mn-lt"/>
        <a:ea typeface="+mn-ea"/>
        <a:cs typeface="+mn-cs"/>
      </a:defRPr>
    </a:lvl6pPr>
    <a:lvl7pPr marL="3128620" algn="l" defTabSz="521437" rtl="0" eaLnBrk="1" latinLnBrk="0" hangingPunct="1">
      <a:defRPr sz="1400" kern="1200">
        <a:solidFill>
          <a:schemeClr val="tx1"/>
        </a:solidFill>
        <a:latin typeface="+mn-lt"/>
        <a:ea typeface="+mn-ea"/>
        <a:cs typeface="+mn-cs"/>
      </a:defRPr>
    </a:lvl7pPr>
    <a:lvl8pPr marL="3650056" algn="l" defTabSz="521437" rtl="0" eaLnBrk="1" latinLnBrk="0" hangingPunct="1">
      <a:defRPr sz="1400" kern="1200">
        <a:solidFill>
          <a:schemeClr val="tx1"/>
        </a:solidFill>
        <a:latin typeface="+mn-lt"/>
        <a:ea typeface="+mn-ea"/>
        <a:cs typeface="+mn-cs"/>
      </a:defRPr>
    </a:lvl8pPr>
    <a:lvl9pPr marL="4171493" algn="l" defTabSz="521437"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Shape 182"/>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a:headEnd type="none" w="med" len="med"/>
            <a:tailEnd type="none" w="med" len="med"/>
          </a:ln>
        </p:spPr>
      </p:sp>
      <p:sp>
        <p:nvSpPr>
          <p:cNvPr id="183" name="Shape 183"/>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r>
              <a:rPr lang="fr-FR" noProof="0" dirty="0"/>
              <a:t>Le terme gestion de l’information peut parfois</a:t>
            </a:r>
            <a:r>
              <a:rPr lang="fr-FR" baseline="0" noProof="0" dirty="0"/>
              <a:t> sembler </a:t>
            </a:r>
            <a:r>
              <a:rPr lang="fr-FR" noProof="0" dirty="0"/>
              <a:t>assez technique et effrayant,</a:t>
            </a:r>
            <a:r>
              <a:rPr lang="fr-FR" baseline="0" noProof="0" dirty="0"/>
              <a:t> et quelque peu déroutant</a:t>
            </a:r>
            <a:r>
              <a:rPr lang="fr-FR" noProof="0" dirty="0"/>
              <a:t>. La raison pour laquelle il est déroutant réside simplement dans la nature générale des mots information et gestion</a:t>
            </a:r>
            <a:r>
              <a:rPr lang="fr-FR" baseline="0" noProof="0" dirty="0"/>
              <a:t> </a:t>
            </a:r>
            <a:r>
              <a:rPr lang="fr-FR" noProof="0" dirty="0"/>
              <a:t>et dans le fait que pour les gens pour lesquels cela vient</a:t>
            </a:r>
            <a:r>
              <a:rPr lang="fr-FR" baseline="0" noProof="0" dirty="0"/>
              <a:t> naturellement, il est étrange que ce soit une chose</a:t>
            </a:r>
            <a:r>
              <a:rPr lang="fr-FR" noProof="0" dirty="0"/>
              <a:t>.</a:t>
            </a:r>
          </a:p>
          <a:p>
            <a:pPr marL="0" marR="0" lvl="0" indent="0" algn="l" rtl="0">
              <a:spcBef>
                <a:spcPts val="0"/>
              </a:spcBef>
              <a:buClr>
                <a:schemeClr val="dk1"/>
              </a:buClr>
              <a:buSzPct val="25000"/>
              <a:buFont typeface="Arial"/>
              <a:buNone/>
            </a:pPr>
            <a:endParaRPr lang="fr-FR" noProof="0" dirty="0"/>
          </a:p>
          <a:p>
            <a:pPr marL="0" marR="0" lvl="0" indent="0" algn="l" rtl="0">
              <a:spcBef>
                <a:spcPts val="0"/>
              </a:spcBef>
              <a:buClr>
                <a:schemeClr val="dk1"/>
              </a:buClr>
              <a:buSzPct val="25000"/>
              <a:buFont typeface="Arial"/>
              <a:buNone/>
            </a:pPr>
            <a:r>
              <a:rPr lang="fr-FR" noProof="0" dirty="0"/>
              <a:t>Combien</a:t>
            </a:r>
            <a:r>
              <a:rPr lang="fr-FR" baseline="0" noProof="0" dirty="0"/>
              <a:t> d’’entre vous pensent actuellement que vous « faites » de la gestion d’informations? Demandez-leur ce qu’ils font et qu’ils définiraient comme GI. Demandez à ceux qui n’ont pas levé la main pourquoi ils ne le font pas? – probablement soit parce qu’ils ne sont pas sûrs de que cela signifie, soit parce qu’ils pensent que c’est pour le </a:t>
            </a:r>
            <a:r>
              <a:rPr lang="fr-FR" baseline="0" noProof="0" dirty="0" err="1"/>
              <a:t>ppl</a:t>
            </a:r>
            <a:r>
              <a:rPr lang="fr-FR" baseline="0" noProof="0" dirty="0"/>
              <a:t> technique de l’ordinateur</a:t>
            </a:r>
            <a:endParaRPr lang="fr-FR" noProof="0" dirty="0"/>
          </a:p>
          <a:p>
            <a:pPr marL="0" marR="0" lvl="0" indent="0" algn="l" rtl="0">
              <a:spcBef>
                <a:spcPts val="0"/>
              </a:spcBef>
              <a:buClr>
                <a:schemeClr val="dk1"/>
              </a:buClr>
              <a:buSzPct val="25000"/>
              <a:buFont typeface="Arial"/>
              <a:buNone/>
            </a:pPr>
            <a:endParaRPr lang="fr-FR" noProof="0" dirty="0"/>
          </a:p>
          <a:p>
            <a:pPr marL="0" marR="0" lvl="0" indent="0" algn="l" rtl="0">
              <a:spcBef>
                <a:spcPts val="0"/>
              </a:spcBef>
              <a:buClr>
                <a:schemeClr val="dk1"/>
              </a:buClr>
              <a:buSzPct val="25000"/>
              <a:buFont typeface="Arial"/>
              <a:buNone/>
            </a:pPr>
            <a:r>
              <a:rPr lang="fr-FR" noProof="0" dirty="0"/>
              <a:t>Ce matin, je vais vous</a:t>
            </a:r>
            <a:r>
              <a:rPr lang="fr-FR" baseline="0" noProof="0" dirty="0"/>
              <a:t> </a:t>
            </a:r>
            <a:r>
              <a:rPr lang="fr-FR" noProof="0" dirty="0"/>
              <a:t>présenter la Gestion de l’information – d’une manière</a:t>
            </a:r>
            <a:r>
              <a:rPr lang="fr-FR" baseline="0" noProof="0" dirty="0"/>
              <a:t> qui, j’espère, vous montrera que ce n’est pas du tout intimidant – parce que vous la faites déjà!</a:t>
            </a:r>
            <a:endParaRPr lang="fr-FR" noProof="0" dirty="0"/>
          </a:p>
          <a:p>
            <a:pPr marL="0" marR="0" lvl="0" indent="0" algn="l" rtl="0">
              <a:spcBef>
                <a:spcPts val="0"/>
              </a:spcBef>
              <a:buClr>
                <a:schemeClr val="dk1"/>
              </a:buClr>
              <a:buSzPct val="25000"/>
              <a:buFont typeface="Arial"/>
              <a:buNone/>
            </a:pPr>
            <a:endParaRPr lang="fr-FR" noProof="0" dirty="0"/>
          </a:p>
        </p:txBody>
      </p:sp>
      <p:sp>
        <p:nvSpPr>
          <p:cNvPr id="184" name="Shape 184"/>
          <p:cNvSpPr txBox="1">
            <a:spLocks noGrp="1"/>
          </p:cNvSpPr>
          <p:nvPr>
            <p:ph type="sldNum" idx="12"/>
          </p:nvPr>
        </p:nvSpPr>
        <p:spPr>
          <a:xfrm>
            <a:off x="3884612" y="8685210"/>
            <a:ext cx="2971799" cy="457200"/>
          </a:xfrm>
          <a:prstGeom prst="rect">
            <a:avLst/>
          </a:prstGeom>
          <a:noFill/>
          <a:ln>
            <a:noFill/>
          </a:ln>
        </p:spPr>
        <p:txBody>
          <a:bodyPr lIns="91425" tIns="45700" rIns="91425" bIns="45700" anchor="b"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US" sz="1400" b="0" i="0" u="none" strike="noStrike" cap="none">
                <a:solidFill>
                  <a:srgbClr val="000000"/>
                </a:solidFill>
                <a:latin typeface="Arial"/>
                <a:ea typeface="Arial"/>
                <a:cs typeface="Arial"/>
                <a:sym typeface="Arial"/>
              </a:rPr>
              <a:pPr marL="0" marR="0" lvl="0" indent="0" algn="l" rtl="0">
                <a:lnSpc>
                  <a:spcPct val="100000"/>
                </a:lnSpc>
                <a:spcBef>
                  <a:spcPts val="0"/>
                </a:spcBef>
                <a:spcAft>
                  <a:spcPts val="0"/>
                </a:spcAft>
                <a:buClr>
                  <a:srgbClr val="000000"/>
                </a:buClr>
                <a:buSzPct val="25000"/>
                <a:buFont typeface="Arial"/>
                <a:buNone/>
              </a:pPr>
              <a:t>1</a:t>
            </a:fld>
            <a:endParaRPr lang="en-US"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33534822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fr-HT" noProof="0" dirty="0"/>
              <a:t>Les données</a:t>
            </a:r>
            <a:r>
              <a:rPr lang="fr-HT" baseline="0" noProof="0" dirty="0"/>
              <a:t> sont partout</a:t>
            </a:r>
          </a:p>
          <a:p>
            <a:pPr marL="228600" indent="-228600">
              <a:buAutoNum type="arabicPeriod"/>
            </a:pPr>
            <a:r>
              <a:rPr lang="fr-HT" baseline="0" noProof="0" dirty="0"/>
              <a:t>Les données sont naturellement désordonnées et n’ont pas de sens</a:t>
            </a:r>
          </a:p>
          <a:p>
            <a:pPr marL="228600" indent="-228600">
              <a:buAutoNum type="arabicPeriod"/>
            </a:pPr>
            <a:r>
              <a:rPr lang="fr-HT" baseline="0" noProof="0" dirty="0"/>
              <a:t>Les données peuvent souvent être structurées et traitées</a:t>
            </a:r>
          </a:p>
          <a:p>
            <a:pPr marL="228600" indent="-228600">
              <a:buAutoNum type="arabicPeriod"/>
            </a:pPr>
            <a:r>
              <a:rPr lang="fr-HT" baseline="0" noProof="0" dirty="0"/>
              <a:t>Les informations sont des données qui ont du sens</a:t>
            </a:r>
            <a:endParaRPr lang="fr-HT" noProof="0" dirty="0"/>
          </a:p>
          <a:p>
            <a:endParaRPr lang="fr-HT" noProof="0" dirty="0"/>
          </a:p>
          <a:p>
            <a:r>
              <a:rPr lang="fr-HT" noProof="0" dirty="0"/>
              <a:t>Les</a:t>
            </a:r>
            <a:r>
              <a:rPr lang="fr-HT" baseline="0" noProof="0" dirty="0"/>
              <a:t> données sont des </a:t>
            </a:r>
            <a:r>
              <a:rPr lang="fr-HT" noProof="0" dirty="0"/>
              <a:t>bribes d’information, mais pas l’information elle-même</a:t>
            </a:r>
          </a:p>
          <a:p>
            <a:pPr marL="742950" lvl="1" indent="-285750">
              <a:buFont typeface="Arial" panose="020B0604020202020204" pitchFamily="34" charset="0"/>
              <a:buChar char="•"/>
            </a:pPr>
            <a:r>
              <a:rPr lang="fr-HT" noProof="0" dirty="0"/>
              <a:t>Les données doivent être traitées, interprétées, organisées ou présentées afin de devenir significatives ou utiles – alors seulement</a:t>
            </a:r>
            <a:r>
              <a:rPr lang="fr-HT" baseline="0" noProof="0" dirty="0"/>
              <a:t> elles sont appelées information</a:t>
            </a:r>
            <a:endParaRPr lang="fr-HT" noProof="0" dirty="0"/>
          </a:p>
          <a:p>
            <a:pPr marL="457200" lvl="1" indent="0">
              <a:buFont typeface="Arial" panose="020B0604020202020204" pitchFamily="34" charset="0"/>
              <a:buNone/>
            </a:pPr>
            <a:endParaRPr lang="fr-HT" noProof="0" dirty="0"/>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fr-HT" noProof="0" dirty="0"/>
              <a:t>Dans le courriel que j’ai envoyé,</a:t>
            </a:r>
            <a:r>
              <a:rPr lang="fr-HT" baseline="0" noProof="0" dirty="0"/>
              <a:t> je vous ai demandé de réfléchir </a:t>
            </a:r>
            <a:r>
              <a:rPr lang="fr-HT" noProof="0" dirty="0"/>
              <a:t>sur les termes</a:t>
            </a:r>
            <a:r>
              <a:rPr lang="fr-HT" baseline="0" noProof="0" dirty="0"/>
              <a:t> données et </a:t>
            </a:r>
            <a:r>
              <a:rPr lang="fr-HT" noProof="0" dirty="0"/>
              <a:t>informations – il y a des post-</a:t>
            </a:r>
            <a:r>
              <a:rPr lang="fr-HT" noProof="0" dirty="0" err="1"/>
              <a:t>its</a:t>
            </a:r>
            <a:r>
              <a:rPr lang="fr-HT" noProof="0" dirty="0"/>
              <a:t> sur les tables – écrivez une définition ou quelques mots qui vous viennent</a:t>
            </a:r>
            <a:r>
              <a:rPr lang="fr-HT" baseline="0" noProof="0" dirty="0"/>
              <a:t> à l’esprit quand vous pensez à chaque mot</a:t>
            </a:r>
            <a:endParaRPr lang="fr-HT" noProof="0" dirty="0"/>
          </a:p>
          <a:p>
            <a:endParaRPr lang="fr-HT" noProof="0" dirty="0"/>
          </a:p>
        </p:txBody>
      </p:sp>
      <p:sp>
        <p:nvSpPr>
          <p:cNvPr id="4" name="Slide Number Placeholder 3"/>
          <p:cNvSpPr>
            <a:spLocks noGrp="1"/>
          </p:cNvSpPr>
          <p:nvPr>
            <p:ph type="sldNum" sz="quarter" idx="10"/>
          </p:nvPr>
        </p:nvSpPr>
        <p:spPr/>
        <p:txBody>
          <a:bodyPr/>
          <a:lstStyle/>
          <a:p>
            <a:fld id="{6DCB1896-4521-4460-B5BB-BD448E639290}" type="slidenum">
              <a:rPr lang="en-GB" smtClean="0"/>
              <a:pPr/>
              <a:t>3</a:t>
            </a:fld>
            <a:endParaRPr lang="en-GB"/>
          </a:p>
        </p:txBody>
      </p:sp>
    </p:spTree>
    <p:extLst>
      <p:ext uri="{BB962C8B-B14F-4D97-AF65-F5344CB8AC3E}">
        <p14:creationId xmlns:p14="http://schemas.microsoft.com/office/powerpoint/2010/main" val="22746278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kern="1200" dirty="0">
                <a:solidFill>
                  <a:schemeClr val="tx1"/>
                </a:solidFill>
                <a:latin typeface="+mn-lt"/>
                <a:ea typeface="+mn-ea"/>
                <a:cs typeface="+mn-cs"/>
              </a:rPr>
              <a:t>Dans ce jeu de données de feedback, comment déterminons-nous les éléments de feedback qui sont les plus importants ou les plus urgents à traiter ? Chacun dit quelque chose, chacun a besoin de quelque chose, mais nous avons des ressources et du temps limités, par conséquent nous devons identifier les besoins et les lacunes les plus urgents que nous pouvons traiter.</a:t>
            </a:r>
          </a:p>
          <a:p>
            <a:r>
              <a:rPr lang="fr-FR" sz="1200" kern="1200" dirty="0">
                <a:solidFill>
                  <a:schemeClr val="tx1"/>
                </a:solidFill>
                <a:latin typeface="+mn-lt"/>
                <a:ea typeface="+mn-ea"/>
                <a:cs typeface="+mn-cs"/>
              </a:rPr>
              <a:t>Que pensez-vous qu’un bon gestionnaire de l’information va suggérer pour aider dans cette situation ? Que feriez-vous ? </a:t>
            </a:r>
          </a:p>
          <a:p>
            <a:r>
              <a:rPr lang="fr-FR" sz="1200" kern="1200" dirty="0">
                <a:solidFill>
                  <a:schemeClr val="tx1"/>
                </a:solidFill>
                <a:latin typeface="+mn-lt"/>
                <a:ea typeface="+mn-ea"/>
                <a:cs typeface="+mn-cs"/>
              </a:rPr>
              <a:t>Demandez aux personnes dans l’assistance ce qu’elles feraient pour prendre les prochaines mesures si elles se trouvaient dans cette situation</a:t>
            </a:r>
          </a:p>
          <a:p>
            <a:r>
              <a:rPr lang="fr-FR" sz="1200" kern="1200" dirty="0">
                <a:solidFill>
                  <a:schemeClr val="tx1"/>
                </a:solidFill>
                <a:latin typeface="+mn-lt"/>
                <a:ea typeface="+mn-ea"/>
                <a:cs typeface="+mn-cs"/>
              </a:rPr>
              <a:t>	Elles devraient répondre qu’elles ont besoin de prioriser en quelque sorte l’urgence, choisir les questions importantes, introduire des demandes auprès de leur personnel concerné, déterminer si c’est un problème sur lequel la CR peut aider, etc. </a:t>
            </a:r>
          </a:p>
        </p:txBody>
      </p:sp>
      <p:sp>
        <p:nvSpPr>
          <p:cNvPr id="4" name="Slide Number Placeholder 3"/>
          <p:cNvSpPr>
            <a:spLocks noGrp="1"/>
          </p:cNvSpPr>
          <p:nvPr>
            <p:ph type="sldNum" sz="quarter" idx="10"/>
          </p:nvPr>
        </p:nvSpPr>
        <p:spPr/>
        <p:txBody>
          <a:bodyPr/>
          <a:lstStyle/>
          <a:p>
            <a:fld id="{6DCB1896-4521-4460-B5BB-BD448E639290}" type="slidenum">
              <a:rPr lang="en-GB" smtClean="0"/>
              <a:pPr/>
              <a:t>5</a:t>
            </a:fld>
            <a:endParaRPr lang="en-GB"/>
          </a:p>
        </p:txBody>
      </p:sp>
    </p:spTree>
    <p:extLst>
      <p:ext uri="{BB962C8B-B14F-4D97-AF65-F5344CB8AC3E}">
        <p14:creationId xmlns:p14="http://schemas.microsoft.com/office/powerpoint/2010/main" val="2027547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noProof="0" dirty="0"/>
              <a:t>Voici</a:t>
            </a:r>
            <a:r>
              <a:rPr lang="fr-FR" baseline="0" noProof="0" dirty="0"/>
              <a:t> le système avec lequel la CR a commencé à traiter et à gérer ses données et à les transformer en informations </a:t>
            </a:r>
            <a:r>
              <a:rPr lang="fr-FR" noProof="0" dirty="0"/>
              <a:t>:</a:t>
            </a:r>
          </a:p>
          <a:p>
            <a:r>
              <a:rPr lang="fr-FR" noProof="0" dirty="0"/>
              <a:t>	identification de</a:t>
            </a:r>
            <a:r>
              <a:rPr lang="fr-FR" baseline="0" noProof="0" dirty="0"/>
              <a:t> chaque feedback</a:t>
            </a:r>
            <a:endParaRPr lang="fr-FR" noProof="0" dirty="0"/>
          </a:p>
          <a:p>
            <a:r>
              <a:rPr lang="fr-FR" noProof="0" dirty="0"/>
              <a:t>	où</a:t>
            </a:r>
          </a:p>
          <a:p>
            <a:r>
              <a:rPr lang="fr-FR" noProof="0" dirty="0"/>
              <a:t>	quand</a:t>
            </a:r>
          </a:p>
          <a:p>
            <a:r>
              <a:rPr lang="fr-FR" noProof="0" dirty="0"/>
              <a:t>	quelques</a:t>
            </a:r>
            <a:r>
              <a:rPr lang="fr-FR" baseline="0" noProof="0" dirty="0"/>
              <a:t> informations démographiques concernant la personne</a:t>
            </a:r>
            <a:endParaRPr lang="fr-FR" noProof="0" dirty="0"/>
          </a:p>
          <a:p>
            <a:r>
              <a:rPr lang="fr-FR" noProof="0" dirty="0"/>
              <a:t>	type de feedback</a:t>
            </a:r>
          </a:p>
          <a:p>
            <a:r>
              <a:rPr lang="fr-FR" noProof="0" dirty="0"/>
              <a:t>	secteur et champ objets</a:t>
            </a:r>
            <a:r>
              <a:rPr lang="fr-FR" baseline="0" noProof="0" dirty="0"/>
              <a:t> des commentaires du feedback</a:t>
            </a:r>
            <a:endParaRPr lang="fr-FR" noProof="0" dirty="0"/>
          </a:p>
          <a:p>
            <a:r>
              <a:rPr lang="fr-FR" noProof="0" dirty="0"/>
              <a:t>	détails du feedback</a:t>
            </a:r>
          </a:p>
          <a:p>
            <a:r>
              <a:rPr lang="fr-FR" noProof="0" dirty="0"/>
              <a:t>	priorité ou sensibilité</a:t>
            </a:r>
          </a:p>
          <a:p>
            <a:r>
              <a:rPr lang="fr-FR" noProof="0" dirty="0"/>
              <a:t>	s’il est lié aux services de la CR</a:t>
            </a:r>
          </a:p>
        </p:txBody>
      </p:sp>
      <p:sp>
        <p:nvSpPr>
          <p:cNvPr id="4" name="Slide Number Placeholder 3"/>
          <p:cNvSpPr>
            <a:spLocks noGrp="1"/>
          </p:cNvSpPr>
          <p:nvPr>
            <p:ph type="sldNum" sz="quarter" idx="10"/>
          </p:nvPr>
        </p:nvSpPr>
        <p:spPr/>
        <p:txBody>
          <a:bodyPr/>
          <a:lstStyle/>
          <a:p>
            <a:fld id="{6DCB1896-4521-4460-B5BB-BD448E639290}" type="slidenum">
              <a:rPr lang="en-GB" smtClean="0"/>
              <a:pPr/>
              <a:t>6</a:t>
            </a:fld>
            <a:endParaRPr lang="en-GB"/>
          </a:p>
        </p:txBody>
      </p:sp>
    </p:spTree>
    <p:extLst>
      <p:ext uri="{BB962C8B-B14F-4D97-AF65-F5344CB8AC3E}">
        <p14:creationId xmlns:p14="http://schemas.microsoft.com/office/powerpoint/2010/main" val="33283552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noProof="0" dirty="0"/>
              <a:t>Nous sommes maintenant</a:t>
            </a:r>
            <a:r>
              <a:rPr lang="fr-FR" baseline="0" noProof="0" dirty="0"/>
              <a:t> </a:t>
            </a:r>
            <a:r>
              <a:rPr lang="fr-FR" noProof="0" dirty="0"/>
              <a:t>sur la voie qui mène à l’information – nous avons catégorisé les feedback par secteurs et urgences que la CR peut traiter.</a:t>
            </a:r>
            <a:r>
              <a:rPr lang="fr-FR" baseline="0" noProof="0" dirty="0"/>
              <a:t> </a:t>
            </a:r>
            <a:r>
              <a:rPr lang="fr-FR" noProof="0" dirty="0"/>
              <a:t>Nous pouvons à</a:t>
            </a:r>
            <a:r>
              <a:rPr lang="fr-FR" baseline="0" noProof="0" dirty="0"/>
              <a:t> présent passer à l’étape suivante qui consiste à prendre des mesures et des décision</a:t>
            </a:r>
            <a:r>
              <a:rPr lang="fr-FR" noProof="0" dirty="0"/>
              <a:t>s.</a:t>
            </a:r>
          </a:p>
        </p:txBody>
      </p:sp>
      <p:sp>
        <p:nvSpPr>
          <p:cNvPr id="4" name="Slide Number Placeholder 3"/>
          <p:cNvSpPr>
            <a:spLocks noGrp="1"/>
          </p:cNvSpPr>
          <p:nvPr>
            <p:ph type="sldNum" sz="quarter" idx="10"/>
          </p:nvPr>
        </p:nvSpPr>
        <p:spPr/>
        <p:txBody>
          <a:bodyPr/>
          <a:lstStyle/>
          <a:p>
            <a:fld id="{6DCB1896-4521-4460-B5BB-BD448E639290}" type="slidenum">
              <a:rPr lang="en-GB" smtClean="0"/>
              <a:pPr/>
              <a:t>7</a:t>
            </a:fld>
            <a:endParaRPr lang="en-GB"/>
          </a:p>
        </p:txBody>
      </p:sp>
    </p:spTree>
    <p:extLst>
      <p:ext uri="{BB962C8B-B14F-4D97-AF65-F5344CB8AC3E}">
        <p14:creationId xmlns:p14="http://schemas.microsoft.com/office/powerpoint/2010/main" val="8314943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noProof="0" dirty="0"/>
              <a:t>Le cycle</a:t>
            </a:r>
            <a:r>
              <a:rPr lang="fr-FR" baseline="0" noProof="0" dirty="0"/>
              <a:t> de GI suit ce même processus – il suit les données depuis le stade de planification et de collecte en passant pas le stade de traitement et d’analyse jusqu’à la communication et le feedback aux bénéficiaires et aux décideurs.</a:t>
            </a:r>
            <a:endParaRPr lang="fr-FR" noProof="0" dirty="0"/>
          </a:p>
        </p:txBody>
      </p:sp>
      <p:sp>
        <p:nvSpPr>
          <p:cNvPr id="4" name="Slide Number Placeholder 3"/>
          <p:cNvSpPr>
            <a:spLocks noGrp="1"/>
          </p:cNvSpPr>
          <p:nvPr>
            <p:ph type="sldNum" sz="quarter" idx="10"/>
          </p:nvPr>
        </p:nvSpPr>
        <p:spPr/>
        <p:txBody>
          <a:bodyPr/>
          <a:lstStyle/>
          <a:p>
            <a:fld id="{6DCB1896-4521-4460-B5BB-BD448E639290}" type="slidenum">
              <a:rPr lang="en-GB" smtClean="0"/>
              <a:pPr/>
              <a:t>9</a:t>
            </a:fld>
            <a:endParaRPr lang="en-GB"/>
          </a:p>
        </p:txBody>
      </p:sp>
    </p:spTree>
    <p:extLst>
      <p:ext uri="{BB962C8B-B14F-4D97-AF65-F5344CB8AC3E}">
        <p14:creationId xmlns:p14="http://schemas.microsoft.com/office/powerpoint/2010/main" val="38273883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a:t>Cycle d’information sur les catastrophes</a:t>
            </a:r>
          </a:p>
          <a:p>
            <a:r>
              <a:rPr lang="fr-FR" dirty="0"/>
              <a:t>Gestion</a:t>
            </a:r>
            <a:r>
              <a:rPr lang="fr-FR" baseline="0" dirty="0"/>
              <a:t> de l’information 		Prise de décisions et rapports fondés sur des données probantes</a:t>
            </a:r>
            <a:endParaRPr lang="fr-FR" dirty="0"/>
          </a:p>
        </p:txBody>
      </p:sp>
      <p:sp>
        <p:nvSpPr>
          <p:cNvPr id="4" name="Espace réservé du numéro de diapositive 3"/>
          <p:cNvSpPr>
            <a:spLocks noGrp="1"/>
          </p:cNvSpPr>
          <p:nvPr>
            <p:ph type="sldNum" sz="quarter" idx="10"/>
          </p:nvPr>
        </p:nvSpPr>
        <p:spPr/>
        <p:txBody>
          <a:bodyPr/>
          <a:lstStyle/>
          <a:p>
            <a:fld id="{6DCB1896-4521-4460-B5BB-BD448E639290}" type="slidenum">
              <a:rPr lang="en-GB" smtClean="0"/>
              <a:pPr/>
              <a:t>10</a:t>
            </a:fld>
            <a:endParaRPr lang="en-GB"/>
          </a:p>
        </p:txBody>
      </p:sp>
    </p:spTree>
    <p:extLst>
      <p:ext uri="{BB962C8B-B14F-4D97-AF65-F5344CB8AC3E}">
        <p14:creationId xmlns:p14="http://schemas.microsoft.com/office/powerpoint/2010/main" val="18359925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Shape 323"/>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spcAft>
                <a:spcPts val="0"/>
              </a:spcAft>
              <a:buClr>
                <a:schemeClr val="dk1"/>
              </a:buClr>
              <a:buSzPct val="25000"/>
              <a:buFont typeface="Arial"/>
              <a:buNone/>
            </a:pPr>
            <a:r>
              <a:rPr lang="fr-FR" sz="1100" b="0" i="0" u="none" strike="noStrike" cap="none" noProof="0" dirty="0">
                <a:solidFill>
                  <a:schemeClr val="dk1"/>
                </a:solidFill>
                <a:latin typeface="Arial"/>
                <a:ea typeface="Arial"/>
                <a:cs typeface="Arial"/>
                <a:sym typeface="Arial"/>
              </a:rPr>
              <a:t>Ce n’est pas seulement</a:t>
            </a:r>
            <a:r>
              <a:rPr lang="fr-FR" sz="1100" b="0" i="0" u="none" strike="noStrike" cap="none" baseline="0" noProof="0" dirty="0">
                <a:solidFill>
                  <a:schemeClr val="dk1"/>
                </a:solidFill>
                <a:latin typeface="Arial"/>
                <a:ea typeface="Arial"/>
                <a:cs typeface="Arial"/>
                <a:sym typeface="Arial"/>
              </a:rPr>
              <a:t> votre responsabilité </a:t>
            </a:r>
            <a:r>
              <a:rPr lang="fr-FR" sz="1100" b="0" i="0" u="none" strike="noStrike" cap="none" noProof="0" dirty="0">
                <a:solidFill>
                  <a:schemeClr val="dk1"/>
                </a:solidFill>
                <a:latin typeface="Arial"/>
                <a:ea typeface="Arial"/>
                <a:cs typeface="Arial"/>
                <a:sym typeface="Arial"/>
              </a:rPr>
              <a:t>– vous la faites déjà.</a:t>
            </a:r>
          </a:p>
          <a:p>
            <a:pPr marL="0" marR="0" lvl="0" indent="0" algn="l" rtl="0">
              <a:spcBef>
                <a:spcPts val="0"/>
              </a:spcBef>
              <a:spcAft>
                <a:spcPts val="0"/>
              </a:spcAft>
              <a:buClr>
                <a:schemeClr val="dk1"/>
              </a:buClr>
              <a:buSzPct val="25000"/>
              <a:buFont typeface="Arial"/>
              <a:buNone/>
            </a:pPr>
            <a:endParaRPr lang="fr-FR" sz="1100" b="0" i="0" u="none" strike="noStrike" cap="none" noProof="0" dirty="0">
              <a:solidFill>
                <a:schemeClr val="dk1"/>
              </a:solidFill>
              <a:latin typeface="Arial"/>
              <a:ea typeface="Arial"/>
              <a:cs typeface="Arial"/>
              <a:sym typeface="Arial"/>
            </a:endParaRPr>
          </a:p>
          <a:p>
            <a:pPr marL="0" marR="0" lvl="0" indent="0" algn="l" rtl="0">
              <a:spcBef>
                <a:spcPts val="0"/>
              </a:spcBef>
              <a:spcAft>
                <a:spcPts val="0"/>
              </a:spcAft>
              <a:buClr>
                <a:schemeClr val="dk1"/>
              </a:buClr>
              <a:buSzPct val="25000"/>
              <a:buFont typeface="Arial"/>
              <a:buNone/>
            </a:pPr>
            <a:r>
              <a:rPr lang="fr-FR" sz="1100" noProof="0" dirty="0"/>
              <a:t>Combien d’entre vous pensent actuellement que vous « faites » de la gestion de l’information? management? J’espère </a:t>
            </a:r>
            <a:r>
              <a:rPr lang="fr-FR" sz="1100" baseline="0" noProof="0" dirty="0"/>
              <a:t>que maintenant, ils vont tous lever la main</a:t>
            </a:r>
            <a:r>
              <a:rPr lang="fr-FR" sz="1100" noProof="0" dirty="0"/>
              <a:t>!</a:t>
            </a:r>
            <a:endParaRPr lang="fr-FR" sz="1100" b="0" i="0" u="none" strike="noStrike" cap="none" noProof="0" dirty="0">
              <a:solidFill>
                <a:schemeClr val="dk1"/>
              </a:solidFill>
              <a:latin typeface="Arial"/>
              <a:ea typeface="Arial"/>
              <a:cs typeface="Arial"/>
              <a:sym typeface="Arial"/>
            </a:endParaRPr>
          </a:p>
        </p:txBody>
      </p:sp>
      <p:sp>
        <p:nvSpPr>
          <p:cNvPr id="324" name="Shape 324"/>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a:headEnd type="none" w="med" len="med"/>
            <a:tailEnd type="none" w="med" len="med"/>
          </a:ln>
        </p:spPr>
      </p:sp>
    </p:spTree>
    <p:extLst>
      <p:ext uri="{BB962C8B-B14F-4D97-AF65-F5344CB8AC3E}">
        <p14:creationId xmlns:p14="http://schemas.microsoft.com/office/powerpoint/2010/main" val="25550355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1067740" y="1067763"/>
            <a:ext cx="8598115" cy="741814"/>
          </a:xfrm>
        </p:spPr>
        <p:txBody>
          <a:bodyPr/>
          <a:lstStyle>
            <a:lvl1pPr algn="ctr">
              <a:defRPr sz="2400" baseline="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GB" dirty="0"/>
              <a:t>25 litres of water received by XY HH on 1st  March</a:t>
            </a:r>
          </a:p>
        </p:txBody>
      </p:sp>
      <p:sp>
        <p:nvSpPr>
          <p:cNvPr id="5" name="Date Placeholder 4"/>
          <p:cNvSpPr>
            <a:spLocks noGrp="1"/>
          </p:cNvSpPr>
          <p:nvPr>
            <p:ph type="dt" sz="half" idx="10"/>
          </p:nvPr>
        </p:nvSpPr>
        <p:spPr/>
        <p:txBody>
          <a:bodyPr/>
          <a:lstStyle/>
          <a:p>
            <a:fld id="{C1D3492C-64B5-A745-A21C-4402B7E07F82}" type="datetimeFigureOut">
              <a:rPr lang="en-US" smtClean="0"/>
              <a:t>5/23/18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8" name="Oval 7"/>
          <p:cNvSpPr/>
          <p:nvPr userDrawn="1"/>
        </p:nvSpPr>
        <p:spPr>
          <a:xfrm>
            <a:off x="2373396" y="2148163"/>
            <a:ext cx="2605621" cy="2605621"/>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Oval 9"/>
          <p:cNvSpPr/>
          <p:nvPr userDrawn="1"/>
        </p:nvSpPr>
        <p:spPr>
          <a:xfrm>
            <a:off x="5953826" y="2148163"/>
            <a:ext cx="2605621" cy="2605621"/>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16" name="TextBox 15"/>
          <p:cNvSpPr txBox="1"/>
          <p:nvPr userDrawn="1"/>
        </p:nvSpPr>
        <p:spPr>
          <a:xfrm flipH="1">
            <a:off x="2373395" y="3034694"/>
            <a:ext cx="2605621"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Data</a:t>
            </a:r>
            <a:endParaRPr lang="en-US" sz="2400" dirty="0">
              <a:solidFill>
                <a:schemeClr val="bg1"/>
              </a:solidFill>
              <a:latin typeface="Arial"/>
              <a:cs typeface="Arial"/>
            </a:endParaRPr>
          </a:p>
        </p:txBody>
      </p:sp>
    </p:spTree>
    <p:extLst>
      <p:ext uri="{BB962C8B-B14F-4D97-AF65-F5344CB8AC3E}">
        <p14:creationId xmlns:p14="http://schemas.microsoft.com/office/powerpoint/2010/main" val="3725921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5361" y="1946734"/>
            <a:ext cx="5531741" cy="550407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335245" y="1946734"/>
            <a:ext cx="5533597" cy="550407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1D3492C-64B5-A745-A21C-4402B7E07F82}" type="datetimeFigureOut">
              <a:rPr lang="en-US" smtClean="0"/>
              <a:t>5/23/18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32830724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4432" y="302865"/>
            <a:ext cx="9619774" cy="1260475"/>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534432" y="1692889"/>
            <a:ext cx="4722671" cy="705515"/>
          </a:xfrm>
        </p:spPr>
        <p:txBody>
          <a:bodyPr anchor="b"/>
          <a:lstStyle>
            <a:lvl1pPr marL="0" indent="0">
              <a:buNone/>
              <a:defRPr sz="2700" b="1"/>
            </a:lvl1pPr>
            <a:lvl2pPr marL="521437" indent="0">
              <a:buNone/>
              <a:defRPr sz="2300" b="1"/>
            </a:lvl2pPr>
            <a:lvl3pPr marL="1042873" indent="0">
              <a:buNone/>
              <a:defRPr sz="2100" b="1"/>
            </a:lvl3pPr>
            <a:lvl4pPr marL="1564310" indent="0">
              <a:buNone/>
              <a:defRPr sz="1800" b="1"/>
            </a:lvl4pPr>
            <a:lvl5pPr marL="2085746" indent="0">
              <a:buNone/>
              <a:defRPr sz="1800" b="1"/>
            </a:lvl5pPr>
            <a:lvl6pPr marL="2607183" indent="0">
              <a:buNone/>
              <a:defRPr sz="1800" b="1"/>
            </a:lvl6pPr>
            <a:lvl7pPr marL="3128620" indent="0">
              <a:buNone/>
              <a:defRPr sz="1800" b="1"/>
            </a:lvl7pPr>
            <a:lvl8pPr marL="3650056" indent="0">
              <a:buNone/>
              <a:defRPr sz="1800" b="1"/>
            </a:lvl8pPr>
            <a:lvl9pPr marL="4171493" indent="0">
              <a:buNone/>
              <a:defRPr sz="1800" b="1"/>
            </a:lvl9pPr>
          </a:lstStyle>
          <a:p>
            <a:pPr lvl="0"/>
            <a:r>
              <a:rPr lang="en-US"/>
              <a:t>Edit Master text styles</a:t>
            </a:r>
          </a:p>
        </p:txBody>
      </p:sp>
      <p:sp>
        <p:nvSpPr>
          <p:cNvPr id="4" name="Content Placeholder 3"/>
          <p:cNvSpPr>
            <a:spLocks noGrp="1"/>
          </p:cNvSpPr>
          <p:nvPr>
            <p:ph sz="half" idx="2"/>
          </p:nvPr>
        </p:nvSpPr>
        <p:spPr>
          <a:xfrm>
            <a:off x="534432" y="2398404"/>
            <a:ext cx="4722671" cy="4357393"/>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429680" y="1692889"/>
            <a:ext cx="4724526" cy="705515"/>
          </a:xfrm>
        </p:spPr>
        <p:txBody>
          <a:bodyPr anchor="b"/>
          <a:lstStyle>
            <a:lvl1pPr marL="0" indent="0">
              <a:buNone/>
              <a:defRPr sz="2700" b="1"/>
            </a:lvl1pPr>
            <a:lvl2pPr marL="521437" indent="0">
              <a:buNone/>
              <a:defRPr sz="2300" b="1"/>
            </a:lvl2pPr>
            <a:lvl3pPr marL="1042873" indent="0">
              <a:buNone/>
              <a:defRPr sz="2100" b="1"/>
            </a:lvl3pPr>
            <a:lvl4pPr marL="1564310" indent="0">
              <a:buNone/>
              <a:defRPr sz="1800" b="1"/>
            </a:lvl4pPr>
            <a:lvl5pPr marL="2085746" indent="0">
              <a:buNone/>
              <a:defRPr sz="1800" b="1"/>
            </a:lvl5pPr>
            <a:lvl6pPr marL="2607183" indent="0">
              <a:buNone/>
              <a:defRPr sz="1800" b="1"/>
            </a:lvl6pPr>
            <a:lvl7pPr marL="3128620" indent="0">
              <a:buNone/>
              <a:defRPr sz="1800" b="1"/>
            </a:lvl7pPr>
            <a:lvl8pPr marL="3650056" indent="0">
              <a:buNone/>
              <a:defRPr sz="1800" b="1"/>
            </a:lvl8pPr>
            <a:lvl9pPr marL="4171493" indent="0">
              <a:buNone/>
              <a:defRPr sz="1800" b="1"/>
            </a:lvl9pPr>
          </a:lstStyle>
          <a:p>
            <a:pPr lvl="0"/>
            <a:r>
              <a:rPr lang="en-US"/>
              <a:t>Edit Master text styles</a:t>
            </a:r>
          </a:p>
        </p:txBody>
      </p:sp>
      <p:sp>
        <p:nvSpPr>
          <p:cNvPr id="6" name="Content Placeholder 5"/>
          <p:cNvSpPr>
            <a:spLocks noGrp="1"/>
          </p:cNvSpPr>
          <p:nvPr>
            <p:ph sz="quarter" idx="4"/>
          </p:nvPr>
        </p:nvSpPr>
        <p:spPr>
          <a:xfrm>
            <a:off x="5429680" y="2398404"/>
            <a:ext cx="4724526" cy="4357393"/>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1D3492C-64B5-A745-A21C-4402B7E07F82}" type="datetimeFigureOut">
              <a:rPr lang="en-US" smtClean="0"/>
              <a:t>5/23/18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27570277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1D3492C-64B5-A745-A21C-4402B7E07F82}" type="datetimeFigureOut">
              <a:rPr lang="en-US" smtClean="0"/>
              <a:t>5/23/18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B76E56B-CF64-6641-ADB9-1347EBDA20F4}" type="slidenum">
              <a:rPr lang="en-US" smtClean="0"/>
              <a:t>‹#›</a:t>
            </a:fld>
            <a:endParaRPr lang="en-US" dirty="0"/>
          </a:p>
        </p:txBody>
      </p:sp>
    </p:spTree>
    <p:extLst>
      <p:ext uri="{BB962C8B-B14F-4D97-AF65-F5344CB8AC3E}">
        <p14:creationId xmlns:p14="http://schemas.microsoft.com/office/powerpoint/2010/main" val="33948243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D3492C-64B5-A745-A21C-4402B7E07F82}" type="datetimeFigureOut">
              <a:rPr lang="en-US" smtClean="0"/>
              <a:t>5/23/18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18718564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048" y="5293995"/>
            <a:ext cx="6413183" cy="624986"/>
          </a:xfrm>
        </p:spPr>
        <p:txBody>
          <a:bodyPr anchor="b"/>
          <a:lstStyle>
            <a:lvl1pPr algn="l">
              <a:defRPr sz="2300" b="1"/>
            </a:lvl1pPr>
          </a:lstStyle>
          <a:p>
            <a:r>
              <a:rPr lang="en-US"/>
              <a:t>Click to edit Master title style</a:t>
            </a:r>
          </a:p>
        </p:txBody>
      </p:sp>
      <p:sp>
        <p:nvSpPr>
          <p:cNvPr id="3" name="Picture Placeholder 2"/>
          <p:cNvSpPr>
            <a:spLocks noGrp="1"/>
          </p:cNvSpPr>
          <p:nvPr>
            <p:ph type="pic" idx="1"/>
          </p:nvPr>
        </p:nvSpPr>
        <p:spPr>
          <a:xfrm>
            <a:off x="2095048" y="675755"/>
            <a:ext cx="6413183" cy="4537710"/>
          </a:xfrm>
        </p:spPr>
        <p:txBody>
          <a:bodyPr/>
          <a:lstStyle>
            <a:lvl1pPr marL="0" indent="0">
              <a:buNone/>
              <a:defRPr sz="3600"/>
            </a:lvl1pPr>
            <a:lvl2pPr marL="521437" indent="0">
              <a:buNone/>
              <a:defRPr sz="3200"/>
            </a:lvl2pPr>
            <a:lvl3pPr marL="1042873" indent="0">
              <a:buNone/>
              <a:defRPr sz="2700"/>
            </a:lvl3pPr>
            <a:lvl4pPr marL="1564310" indent="0">
              <a:buNone/>
              <a:defRPr sz="2300"/>
            </a:lvl4pPr>
            <a:lvl5pPr marL="2085746" indent="0">
              <a:buNone/>
              <a:defRPr sz="2300"/>
            </a:lvl5pPr>
            <a:lvl6pPr marL="2607183" indent="0">
              <a:buNone/>
              <a:defRPr sz="2300"/>
            </a:lvl6pPr>
            <a:lvl7pPr marL="3128620" indent="0">
              <a:buNone/>
              <a:defRPr sz="2300"/>
            </a:lvl7pPr>
            <a:lvl8pPr marL="3650056" indent="0">
              <a:buNone/>
              <a:defRPr sz="2300"/>
            </a:lvl8pPr>
            <a:lvl9pPr marL="4171493" indent="0">
              <a:buNone/>
              <a:defRPr sz="2300"/>
            </a:lvl9pPr>
          </a:lstStyle>
          <a:p>
            <a:r>
              <a:rPr lang="en-US"/>
              <a:t>Click icon to add picture</a:t>
            </a:r>
          </a:p>
        </p:txBody>
      </p:sp>
      <p:sp>
        <p:nvSpPr>
          <p:cNvPr id="4" name="Text Placeholder 3"/>
          <p:cNvSpPr>
            <a:spLocks noGrp="1"/>
          </p:cNvSpPr>
          <p:nvPr>
            <p:ph type="body" sz="half" idx="2"/>
          </p:nvPr>
        </p:nvSpPr>
        <p:spPr>
          <a:xfrm>
            <a:off x="2095048" y="5918981"/>
            <a:ext cx="6413183" cy="887584"/>
          </a:xfrm>
        </p:spPr>
        <p:txBody>
          <a:bodyPr/>
          <a:lstStyle>
            <a:lvl1pPr marL="0" indent="0">
              <a:buNone/>
              <a:defRPr sz="1600"/>
            </a:lvl1pPr>
            <a:lvl2pPr marL="521437" indent="0">
              <a:buNone/>
              <a:defRPr sz="1400"/>
            </a:lvl2pPr>
            <a:lvl3pPr marL="1042873" indent="0">
              <a:buNone/>
              <a:defRPr sz="1100"/>
            </a:lvl3pPr>
            <a:lvl4pPr marL="1564310" indent="0">
              <a:buNone/>
              <a:defRPr sz="1000"/>
            </a:lvl4pPr>
            <a:lvl5pPr marL="2085746" indent="0">
              <a:buNone/>
              <a:defRPr sz="1000"/>
            </a:lvl5pPr>
            <a:lvl6pPr marL="2607183" indent="0">
              <a:buNone/>
              <a:defRPr sz="1000"/>
            </a:lvl6pPr>
            <a:lvl7pPr marL="3128620" indent="0">
              <a:buNone/>
              <a:defRPr sz="1000"/>
            </a:lvl7pPr>
            <a:lvl8pPr marL="3650056" indent="0">
              <a:buNone/>
              <a:defRPr sz="1000"/>
            </a:lvl8pPr>
            <a:lvl9pPr marL="4171493"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1D3492C-64B5-A745-A21C-4402B7E07F82}" type="datetimeFigureOut">
              <a:rPr lang="en-US" smtClean="0"/>
              <a:t>5/23/18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4021929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D3492C-64B5-A745-A21C-4402B7E07F82}" type="datetimeFigureOut">
              <a:rPr lang="en-US" smtClean="0"/>
              <a:t>5/23/18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34872535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59363" y="334377"/>
            <a:ext cx="2809479" cy="711643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5361" y="334377"/>
            <a:ext cx="8255859" cy="7116431"/>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D3492C-64B5-A745-A21C-4402B7E07F82}" type="datetimeFigureOut">
              <a:rPr lang="en-US" smtClean="0"/>
              <a:t>5/23/18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22563023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cxnSp>
        <p:nvCxnSpPr>
          <p:cNvPr id="5" name="Straight Connector 4"/>
          <p:cNvCxnSpPr/>
          <p:nvPr/>
        </p:nvCxnSpPr>
        <p:spPr>
          <a:xfrm>
            <a:off x="462352" y="2272657"/>
            <a:ext cx="9679763"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Straight Connector 4"/>
          <p:cNvCxnSpPr/>
          <p:nvPr/>
        </p:nvCxnSpPr>
        <p:spPr>
          <a:xfrm>
            <a:off x="462352" y="1002116"/>
            <a:ext cx="9679763"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itle Placeholder 1"/>
          <p:cNvSpPr>
            <a:spLocks noGrp="1"/>
          </p:cNvSpPr>
          <p:nvPr>
            <p:ph type="title"/>
          </p:nvPr>
        </p:nvSpPr>
        <p:spPr bwMode="auto">
          <a:xfrm>
            <a:off x="462352" y="1002116"/>
            <a:ext cx="9679763" cy="12604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GB" dirty="0"/>
          </a:p>
        </p:txBody>
      </p:sp>
      <p:sp>
        <p:nvSpPr>
          <p:cNvPr id="8" name="Text Placeholder 2"/>
          <p:cNvSpPr>
            <a:spLocks noGrp="1"/>
          </p:cNvSpPr>
          <p:nvPr>
            <p:ph idx="1"/>
          </p:nvPr>
        </p:nvSpPr>
        <p:spPr bwMode="auto">
          <a:xfrm>
            <a:off x="2137727" y="2463916"/>
            <a:ext cx="8016479" cy="462174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82444418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cxnSp>
        <p:nvCxnSpPr>
          <p:cNvPr id="5" name="Straight Connector 4"/>
          <p:cNvCxnSpPr/>
          <p:nvPr/>
        </p:nvCxnSpPr>
        <p:spPr>
          <a:xfrm>
            <a:off x="462352" y="2272657"/>
            <a:ext cx="9679763"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Straight Connector 4"/>
          <p:cNvCxnSpPr/>
          <p:nvPr/>
        </p:nvCxnSpPr>
        <p:spPr>
          <a:xfrm>
            <a:off x="462352" y="1002116"/>
            <a:ext cx="9679763"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itle Placeholder 1"/>
          <p:cNvSpPr>
            <a:spLocks noGrp="1"/>
          </p:cNvSpPr>
          <p:nvPr>
            <p:ph type="title"/>
          </p:nvPr>
        </p:nvSpPr>
        <p:spPr bwMode="auto">
          <a:xfrm>
            <a:off x="462352" y="1002116"/>
            <a:ext cx="9679763" cy="12604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GB" dirty="0"/>
          </a:p>
        </p:txBody>
      </p:sp>
      <p:sp>
        <p:nvSpPr>
          <p:cNvPr id="8" name="Text Placeholder 2"/>
          <p:cNvSpPr>
            <a:spLocks noGrp="1"/>
          </p:cNvSpPr>
          <p:nvPr>
            <p:ph idx="1"/>
          </p:nvPr>
        </p:nvSpPr>
        <p:spPr bwMode="auto">
          <a:xfrm>
            <a:off x="2137727" y="2463916"/>
            <a:ext cx="8016479" cy="462174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250706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3_Title and Content">
    <p:spTree>
      <p:nvGrpSpPr>
        <p:cNvPr id="1" name=""/>
        <p:cNvGrpSpPr/>
        <p:nvPr/>
      </p:nvGrpSpPr>
      <p:grpSpPr>
        <a:xfrm>
          <a:off x="0" y="0"/>
          <a:ext cx="0" cy="0"/>
          <a:chOff x="0" y="0"/>
          <a:chExt cx="0" cy="0"/>
        </a:xfrm>
      </p:grpSpPr>
      <p:cxnSp>
        <p:nvCxnSpPr>
          <p:cNvPr id="5" name="Straight Connector 4"/>
          <p:cNvCxnSpPr/>
          <p:nvPr/>
        </p:nvCxnSpPr>
        <p:spPr>
          <a:xfrm>
            <a:off x="462352" y="2272657"/>
            <a:ext cx="9679763"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Straight Connector 4"/>
          <p:cNvCxnSpPr/>
          <p:nvPr/>
        </p:nvCxnSpPr>
        <p:spPr>
          <a:xfrm>
            <a:off x="462352" y="1002116"/>
            <a:ext cx="9679763"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itle Placeholder 1"/>
          <p:cNvSpPr>
            <a:spLocks noGrp="1"/>
          </p:cNvSpPr>
          <p:nvPr>
            <p:ph type="title"/>
          </p:nvPr>
        </p:nvSpPr>
        <p:spPr bwMode="auto">
          <a:xfrm>
            <a:off x="462352" y="1002116"/>
            <a:ext cx="9679763" cy="12604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GB" dirty="0"/>
          </a:p>
        </p:txBody>
      </p:sp>
      <p:sp>
        <p:nvSpPr>
          <p:cNvPr id="8" name="Text Placeholder 2"/>
          <p:cNvSpPr>
            <a:spLocks noGrp="1"/>
          </p:cNvSpPr>
          <p:nvPr>
            <p:ph idx="1"/>
          </p:nvPr>
        </p:nvSpPr>
        <p:spPr bwMode="auto">
          <a:xfrm>
            <a:off x="2137727" y="2463916"/>
            <a:ext cx="8016479" cy="462174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1438430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1067740" y="1067763"/>
            <a:ext cx="8598115" cy="741814"/>
          </a:xfrm>
        </p:spPr>
        <p:txBody>
          <a:bodyPr/>
          <a:lstStyle>
            <a:lvl1pPr algn="ctr">
              <a:defRPr sz="2400" baseline="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GB" dirty="0"/>
              <a:t>25 litres of water received by XY HH on 1st  March</a:t>
            </a:r>
          </a:p>
        </p:txBody>
      </p:sp>
      <p:sp>
        <p:nvSpPr>
          <p:cNvPr id="5" name="Date Placeholder 4"/>
          <p:cNvSpPr>
            <a:spLocks noGrp="1"/>
          </p:cNvSpPr>
          <p:nvPr>
            <p:ph type="dt" sz="half" idx="10"/>
          </p:nvPr>
        </p:nvSpPr>
        <p:spPr/>
        <p:txBody>
          <a:bodyPr/>
          <a:lstStyle/>
          <a:p>
            <a:fld id="{C1D3492C-64B5-A745-A21C-4402B7E07F82}" type="datetimeFigureOut">
              <a:rPr lang="en-US" smtClean="0"/>
              <a:t>5/23/18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8" name="Oval 7"/>
          <p:cNvSpPr/>
          <p:nvPr userDrawn="1"/>
        </p:nvSpPr>
        <p:spPr>
          <a:xfrm>
            <a:off x="2373396" y="2148163"/>
            <a:ext cx="2605621" cy="2605621"/>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16" name="TextBox 15"/>
          <p:cNvSpPr txBox="1"/>
          <p:nvPr userDrawn="1"/>
        </p:nvSpPr>
        <p:spPr>
          <a:xfrm flipH="1">
            <a:off x="2373395" y="3034694"/>
            <a:ext cx="2605621"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Data</a:t>
            </a:r>
            <a:endParaRPr lang="en-US" sz="2400" dirty="0">
              <a:solidFill>
                <a:schemeClr val="bg1"/>
              </a:solidFill>
              <a:latin typeface="Arial"/>
              <a:cs typeface="Arial"/>
            </a:endParaRPr>
          </a:p>
        </p:txBody>
      </p:sp>
      <p:sp>
        <p:nvSpPr>
          <p:cNvPr id="13" name="Oval 12"/>
          <p:cNvSpPr/>
          <p:nvPr userDrawn="1"/>
        </p:nvSpPr>
        <p:spPr>
          <a:xfrm>
            <a:off x="5733876" y="2148163"/>
            <a:ext cx="2605621" cy="2605621"/>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0000"/>
              </a:solidFill>
            </a:endParaRPr>
          </a:p>
        </p:txBody>
      </p:sp>
      <p:sp>
        <p:nvSpPr>
          <p:cNvPr id="15" name="TextBox 14"/>
          <p:cNvSpPr txBox="1"/>
          <p:nvPr userDrawn="1"/>
        </p:nvSpPr>
        <p:spPr>
          <a:xfrm flipH="1">
            <a:off x="5733876" y="2991061"/>
            <a:ext cx="2605621"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Information</a:t>
            </a:r>
            <a:endParaRPr lang="en-US" sz="2400" dirty="0">
              <a:solidFill>
                <a:schemeClr val="bg1"/>
              </a:solidFill>
              <a:latin typeface="Arial"/>
              <a:cs typeface="Arial"/>
            </a:endParaRPr>
          </a:p>
        </p:txBody>
      </p:sp>
    </p:spTree>
    <p:extLst>
      <p:ext uri="{BB962C8B-B14F-4D97-AF65-F5344CB8AC3E}">
        <p14:creationId xmlns:p14="http://schemas.microsoft.com/office/powerpoint/2010/main" val="29074008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4_Title and Content">
    <p:spTree>
      <p:nvGrpSpPr>
        <p:cNvPr id="1" name=""/>
        <p:cNvGrpSpPr/>
        <p:nvPr/>
      </p:nvGrpSpPr>
      <p:grpSpPr>
        <a:xfrm>
          <a:off x="0" y="0"/>
          <a:ext cx="0" cy="0"/>
          <a:chOff x="0" y="0"/>
          <a:chExt cx="0" cy="0"/>
        </a:xfrm>
      </p:grpSpPr>
      <p:cxnSp>
        <p:nvCxnSpPr>
          <p:cNvPr id="5" name="Straight Connector 4"/>
          <p:cNvCxnSpPr/>
          <p:nvPr/>
        </p:nvCxnSpPr>
        <p:spPr>
          <a:xfrm>
            <a:off x="462352" y="2272657"/>
            <a:ext cx="9679763"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Straight Connector 4"/>
          <p:cNvCxnSpPr/>
          <p:nvPr/>
        </p:nvCxnSpPr>
        <p:spPr>
          <a:xfrm>
            <a:off x="462352" y="1002116"/>
            <a:ext cx="9679763"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itle Placeholder 1"/>
          <p:cNvSpPr>
            <a:spLocks noGrp="1"/>
          </p:cNvSpPr>
          <p:nvPr>
            <p:ph type="title"/>
          </p:nvPr>
        </p:nvSpPr>
        <p:spPr bwMode="auto">
          <a:xfrm>
            <a:off x="462352" y="1002116"/>
            <a:ext cx="9679763" cy="12604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GB" dirty="0"/>
          </a:p>
        </p:txBody>
      </p:sp>
      <p:sp>
        <p:nvSpPr>
          <p:cNvPr id="8" name="Text Placeholder 2"/>
          <p:cNvSpPr>
            <a:spLocks noGrp="1"/>
          </p:cNvSpPr>
          <p:nvPr>
            <p:ph idx="1"/>
          </p:nvPr>
        </p:nvSpPr>
        <p:spPr bwMode="auto">
          <a:xfrm>
            <a:off x="2137727" y="2463916"/>
            <a:ext cx="8016479" cy="462174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9618083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5_Title and Content">
    <p:spTree>
      <p:nvGrpSpPr>
        <p:cNvPr id="1" name=""/>
        <p:cNvGrpSpPr/>
        <p:nvPr/>
      </p:nvGrpSpPr>
      <p:grpSpPr>
        <a:xfrm>
          <a:off x="0" y="0"/>
          <a:ext cx="0" cy="0"/>
          <a:chOff x="0" y="0"/>
          <a:chExt cx="0" cy="0"/>
        </a:xfrm>
      </p:grpSpPr>
      <p:cxnSp>
        <p:nvCxnSpPr>
          <p:cNvPr id="5" name="Straight Connector 4"/>
          <p:cNvCxnSpPr/>
          <p:nvPr/>
        </p:nvCxnSpPr>
        <p:spPr>
          <a:xfrm>
            <a:off x="462352" y="2272657"/>
            <a:ext cx="9679763"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Straight Connector 4"/>
          <p:cNvCxnSpPr/>
          <p:nvPr/>
        </p:nvCxnSpPr>
        <p:spPr>
          <a:xfrm>
            <a:off x="462352" y="1002116"/>
            <a:ext cx="9679763"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itle Placeholder 1"/>
          <p:cNvSpPr>
            <a:spLocks noGrp="1"/>
          </p:cNvSpPr>
          <p:nvPr>
            <p:ph type="title"/>
          </p:nvPr>
        </p:nvSpPr>
        <p:spPr bwMode="auto">
          <a:xfrm>
            <a:off x="462352" y="1002116"/>
            <a:ext cx="9679763" cy="12604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GB" dirty="0"/>
          </a:p>
        </p:txBody>
      </p:sp>
      <p:sp>
        <p:nvSpPr>
          <p:cNvPr id="8" name="Text Placeholder 2"/>
          <p:cNvSpPr>
            <a:spLocks noGrp="1"/>
          </p:cNvSpPr>
          <p:nvPr>
            <p:ph idx="1"/>
          </p:nvPr>
        </p:nvSpPr>
        <p:spPr bwMode="auto">
          <a:xfrm>
            <a:off x="2137727" y="2463916"/>
            <a:ext cx="8016479" cy="462174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071937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6_Title and Content">
    <p:spTree>
      <p:nvGrpSpPr>
        <p:cNvPr id="1" name=""/>
        <p:cNvGrpSpPr/>
        <p:nvPr/>
      </p:nvGrpSpPr>
      <p:grpSpPr>
        <a:xfrm>
          <a:off x="0" y="0"/>
          <a:ext cx="0" cy="0"/>
          <a:chOff x="0" y="0"/>
          <a:chExt cx="0" cy="0"/>
        </a:xfrm>
      </p:grpSpPr>
      <p:cxnSp>
        <p:nvCxnSpPr>
          <p:cNvPr id="5" name="Straight Connector 4"/>
          <p:cNvCxnSpPr/>
          <p:nvPr/>
        </p:nvCxnSpPr>
        <p:spPr>
          <a:xfrm>
            <a:off x="462352" y="2272657"/>
            <a:ext cx="9679763"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Straight Connector 4"/>
          <p:cNvCxnSpPr/>
          <p:nvPr/>
        </p:nvCxnSpPr>
        <p:spPr>
          <a:xfrm>
            <a:off x="462352" y="1002116"/>
            <a:ext cx="9679763"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itle Placeholder 1"/>
          <p:cNvSpPr>
            <a:spLocks noGrp="1"/>
          </p:cNvSpPr>
          <p:nvPr>
            <p:ph type="title"/>
          </p:nvPr>
        </p:nvSpPr>
        <p:spPr bwMode="auto">
          <a:xfrm>
            <a:off x="462352" y="1002116"/>
            <a:ext cx="9679763" cy="12604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GB" dirty="0"/>
          </a:p>
        </p:txBody>
      </p:sp>
      <p:sp>
        <p:nvSpPr>
          <p:cNvPr id="8" name="Text Placeholder 2"/>
          <p:cNvSpPr>
            <a:spLocks noGrp="1"/>
          </p:cNvSpPr>
          <p:nvPr>
            <p:ph idx="1"/>
          </p:nvPr>
        </p:nvSpPr>
        <p:spPr bwMode="auto">
          <a:xfrm>
            <a:off x="2137727" y="2463916"/>
            <a:ext cx="8016479" cy="462174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82623299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7_Title and Content">
    <p:spTree>
      <p:nvGrpSpPr>
        <p:cNvPr id="1" name=""/>
        <p:cNvGrpSpPr/>
        <p:nvPr/>
      </p:nvGrpSpPr>
      <p:grpSpPr>
        <a:xfrm>
          <a:off x="0" y="0"/>
          <a:ext cx="0" cy="0"/>
          <a:chOff x="0" y="0"/>
          <a:chExt cx="0" cy="0"/>
        </a:xfrm>
      </p:grpSpPr>
      <p:cxnSp>
        <p:nvCxnSpPr>
          <p:cNvPr id="5" name="Straight Connector 4"/>
          <p:cNvCxnSpPr/>
          <p:nvPr/>
        </p:nvCxnSpPr>
        <p:spPr>
          <a:xfrm>
            <a:off x="462352" y="2272657"/>
            <a:ext cx="9679763"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Straight Connector 4"/>
          <p:cNvCxnSpPr/>
          <p:nvPr/>
        </p:nvCxnSpPr>
        <p:spPr>
          <a:xfrm>
            <a:off x="462352" y="1002116"/>
            <a:ext cx="9679763"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itle Placeholder 1"/>
          <p:cNvSpPr>
            <a:spLocks noGrp="1"/>
          </p:cNvSpPr>
          <p:nvPr>
            <p:ph type="title"/>
          </p:nvPr>
        </p:nvSpPr>
        <p:spPr bwMode="auto">
          <a:xfrm>
            <a:off x="462352" y="1002116"/>
            <a:ext cx="9679763" cy="12604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GB" dirty="0"/>
          </a:p>
        </p:txBody>
      </p:sp>
      <p:sp>
        <p:nvSpPr>
          <p:cNvPr id="8" name="Text Placeholder 2"/>
          <p:cNvSpPr>
            <a:spLocks noGrp="1"/>
          </p:cNvSpPr>
          <p:nvPr>
            <p:ph idx="1"/>
          </p:nvPr>
        </p:nvSpPr>
        <p:spPr bwMode="auto">
          <a:xfrm>
            <a:off x="2137727" y="2463916"/>
            <a:ext cx="8016479" cy="462174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4449719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Chart Layout">
    <p:spTree>
      <p:nvGrpSpPr>
        <p:cNvPr id="1" name=""/>
        <p:cNvGrpSpPr/>
        <p:nvPr/>
      </p:nvGrpSpPr>
      <p:grpSpPr>
        <a:xfrm>
          <a:off x="0" y="0"/>
          <a:ext cx="0" cy="0"/>
          <a:chOff x="0" y="0"/>
          <a:chExt cx="0" cy="0"/>
        </a:xfrm>
      </p:grpSpPr>
      <p:sp>
        <p:nvSpPr>
          <p:cNvPr id="4" name="Chart Placeholder 3"/>
          <p:cNvSpPr>
            <a:spLocks noGrp="1"/>
          </p:cNvSpPr>
          <p:nvPr>
            <p:ph type="chart" sz="quarter" idx="10"/>
          </p:nvPr>
        </p:nvSpPr>
        <p:spPr>
          <a:xfrm>
            <a:off x="462351" y="2431475"/>
            <a:ext cx="3991248" cy="4367485"/>
          </a:xfrm>
          <a:prstGeom prst="rect">
            <a:avLst/>
          </a:prstGeom>
        </p:spPr>
        <p:txBody>
          <a:bodyPr rtlCol="0">
            <a:normAutofit/>
          </a:bodyPr>
          <a:lstStyle/>
          <a:p>
            <a:pPr lvl="0"/>
            <a:r>
              <a:rPr lang="en-US" noProof="0"/>
              <a:t>Click icon to add chart</a:t>
            </a:r>
            <a:endParaRPr lang="en-GB" noProof="0" dirty="0"/>
          </a:p>
        </p:txBody>
      </p:sp>
      <p:sp>
        <p:nvSpPr>
          <p:cNvPr id="7" name="Text Placeholder 6"/>
          <p:cNvSpPr>
            <a:spLocks noGrp="1"/>
          </p:cNvSpPr>
          <p:nvPr>
            <p:ph type="body" sz="quarter" idx="11"/>
          </p:nvPr>
        </p:nvSpPr>
        <p:spPr>
          <a:xfrm>
            <a:off x="4628669" y="2431475"/>
            <a:ext cx="5522463" cy="4367485"/>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cxnSp>
        <p:nvCxnSpPr>
          <p:cNvPr id="8" name="Straight Connector 4"/>
          <p:cNvCxnSpPr/>
          <p:nvPr/>
        </p:nvCxnSpPr>
        <p:spPr>
          <a:xfrm>
            <a:off x="462352" y="2272657"/>
            <a:ext cx="9679763"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4"/>
          <p:cNvCxnSpPr/>
          <p:nvPr/>
        </p:nvCxnSpPr>
        <p:spPr>
          <a:xfrm>
            <a:off x="462352" y="1002116"/>
            <a:ext cx="9679763"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3" name="Title Placeholder 1"/>
          <p:cNvSpPr>
            <a:spLocks noGrp="1"/>
          </p:cNvSpPr>
          <p:nvPr>
            <p:ph type="title"/>
          </p:nvPr>
        </p:nvSpPr>
        <p:spPr bwMode="auto">
          <a:xfrm>
            <a:off x="462352" y="1002116"/>
            <a:ext cx="9679763" cy="12604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GB" dirty="0"/>
          </a:p>
        </p:txBody>
      </p:sp>
    </p:spTree>
    <p:extLst>
      <p:ext uri="{BB962C8B-B14F-4D97-AF65-F5344CB8AC3E}">
        <p14:creationId xmlns:p14="http://schemas.microsoft.com/office/powerpoint/2010/main" val="146436685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8_Title and Content">
    <p:spTree>
      <p:nvGrpSpPr>
        <p:cNvPr id="1" name=""/>
        <p:cNvGrpSpPr/>
        <p:nvPr/>
      </p:nvGrpSpPr>
      <p:grpSpPr>
        <a:xfrm>
          <a:off x="0" y="0"/>
          <a:ext cx="0" cy="0"/>
          <a:chOff x="0" y="0"/>
          <a:chExt cx="0" cy="0"/>
        </a:xfrm>
      </p:grpSpPr>
      <p:cxnSp>
        <p:nvCxnSpPr>
          <p:cNvPr id="5" name="Straight Connector 4"/>
          <p:cNvCxnSpPr/>
          <p:nvPr/>
        </p:nvCxnSpPr>
        <p:spPr>
          <a:xfrm>
            <a:off x="462352" y="2272657"/>
            <a:ext cx="9679763"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Straight Connector 4"/>
          <p:cNvCxnSpPr/>
          <p:nvPr/>
        </p:nvCxnSpPr>
        <p:spPr>
          <a:xfrm>
            <a:off x="462352" y="1002116"/>
            <a:ext cx="9679763"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itle Placeholder 1"/>
          <p:cNvSpPr>
            <a:spLocks noGrp="1"/>
          </p:cNvSpPr>
          <p:nvPr>
            <p:ph type="title"/>
          </p:nvPr>
        </p:nvSpPr>
        <p:spPr bwMode="auto">
          <a:xfrm>
            <a:off x="462352" y="1002116"/>
            <a:ext cx="9679763" cy="12604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GB" dirty="0"/>
          </a:p>
        </p:txBody>
      </p:sp>
      <p:sp>
        <p:nvSpPr>
          <p:cNvPr id="8" name="Text Placeholder 2"/>
          <p:cNvSpPr>
            <a:spLocks noGrp="1"/>
          </p:cNvSpPr>
          <p:nvPr>
            <p:ph idx="1"/>
          </p:nvPr>
        </p:nvSpPr>
        <p:spPr bwMode="auto">
          <a:xfrm>
            <a:off x="2137727" y="2463916"/>
            <a:ext cx="8016479" cy="462174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7932965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9_Title and Content">
    <p:spTree>
      <p:nvGrpSpPr>
        <p:cNvPr id="1" name=""/>
        <p:cNvGrpSpPr/>
        <p:nvPr/>
      </p:nvGrpSpPr>
      <p:grpSpPr>
        <a:xfrm>
          <a:off x="0" y="0"/>
          <a:ext cx="0" cy="0"/>
          <a:chOff x="0" y="0"/>
          <a:chExt cx="0" cy="0"/>
        </a:xfrm>
      </p:grpSpPr>
      <p:cxnSp>
        <p:nvCxnSpPr>
          <p:cNvPr id="5" name="Straight Connector 4"/>
          <p:cNvCxnSpPr/>
          <p:nvPr/>
        </p:nvCxnSpPr>
        <p:spPr>
          <a:xfrm>
            <a:off x="462352" y="2272657"/>
            <a:ext cx="9679763"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Straight Connector 4"/>
          <p:cNvCxnSpPr/>
          <p:nvPr/>
        </p:nvCxnSpPr>
        <p:spPr>
          <a:xfrm>
            <a:off x="462352" y="1002116"/>
            <a:ext cx="9679763"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itle Placeholder 1"/>
          <p:cNvSpPr>
            <a:spLocks noGrp="1"/>
          </p:cNvSpPr>
          <p:nvPr>
            <p:ph type="title"/>
          </p:nvPr>
        </p:nvSpPr>
        <p:spPr bwMode="auto">
          <a:xfrm>
            <a:off x="462352" y="1002116"/>
            <a:ext cx="9679763" cy="12604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GB" dirty="0"/>
          </a:p>
        </p:txBody>
      </p:sp>
      <p:sp>
        <p:nvSpPr>
          <p:cNvPr id="8" name="Text Placeholder 2"/>
          <p:cNvSpPr>
            <a:spLocks noGrp="1"/>
          </p:cNvSpPr>
          <p:nvPr>
            <p:ph idx="1"/>
          </p:nvPr>
        </p:nvSpPr>
        <p:spPr bwMode="auto">
          <a:xfrm>
            <a:off x="2137727" y="2463916"/>
            <a:ext cx="8016479" cy="462174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3328466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Content with Captio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1067740" y="1067763"/>
            <a:ext cx="8598115" cy="741814"/>
          </a:xfrm>
        </p:spPr>
        <p:txBody>
          <a:bodyPr/>
          <a:lstStyle>
            <a:lvl1pPr algn="ctr">
              <a:defRPr sz="2400" baseline="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GB" dirty="0"/>
              <a:t>Mobile data collection</a:t>
            </a:r>
          </a:p>
        </p:txBody>
      </p:sp>
      <p:sp>
        <p:nvSpPr>
          <p:cNvPr id="5" name="Date Placeholder 4"/>
          <p:cNvSpPr>
            <a:spLocks noGrp="1"/>
          </p:cNvSpPr>
          <p:nvPr>
            <p:ph type="dt" sz="half" idx="10"/>
          </p:nvPr>
        </p:nvSpPr>
        <p:spPr/>
        <p:txBody>
          <a:bodyPr/>
          <a:lstStyle/>
          <a:p>
            <a:fld id="{C1D3492C-64B5-A745-A21C-4402B7E07F82}" type="datetimeFigureOut">
              <a:rPr lang="en-US" smtClean="0"/>
              <a:t>5/23/18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16" name="TextBox 15"/>
          <p:cNvSpPr txBox="1"/>
          <p:nvPr userDrawn="1"/>
        </p:nvSpPr>
        <p:spPr>
          <a:xfrm flipH="1">
            <a:off x="2373395" y="3034694"/>
            <a:ext cx="2605621"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Data</a:t>
            </a:r>
            <a:endParaRPr lang="en-US" sz="2400" dirty="0">
              <a:solidFill>
                <a:schemeClr val="bg1"/>
              </a:solidFill>
              <a:latin typeface="Arial"/>
              <a:cs typeface="Arial"/>
            </a:endParaRPr>
          </a:p>
        </p:txBody>
      </p:sp>
      <p:sp>
        <p:nvSpPr>
          <p:cNvPr id="12" name="Rounded Rectangle 11"/>
          <p:cNvSpPr/>
          <p:nvPr/>
        </p:nvSpPr>
        <p:spPr>
          <a:xfrm>
            <a:off x="3348204" y="3252634"/>
            <a:ext cx="4311985" cy="822960"/>
          </a:xfrm>
          <a:prstGeom prst="roundRect">
            <a:avLst/>
          </a:prstGeom>
          <a:solidFill>
            <a:schemeClr val="tx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TextBox 14"/>
          <p:cNvSpPr txBox="1"/>
          <p:nvPr userDrawn="1"/>
        </p:nvSpPr>
        <p:spPr>
          <a:xfrm flipH="1">
            <a:off x="3348204" y="3338999"/>
            <a:ext cx="4311985"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Information</a:t>
            </a:r>
            <a:endParaRPr lang="en-US" sz="2400" dirty="0">
              <a:solidFill>
                <a:schemeClr val="bg1"/>
              </a:solidFill>
              <a:latin typeface="Arial"/>
              <a:cs typeface="Arial"/>
            </a:endParaRPr>
          </a:p>
        </p:txBody>
      </p:sp>
      <p:sp>
        <p:nvSpPr>
          <p:cNvPr id="14" name="Rounded Rectangle 13"/>
          <p:cNvSpPr/>
          <p:nvPr userDrawn="1"/>
        </p:nvSpPr>
        <p:spPr>
          <a:xfrm>
            <a:off x="3348205" y="4344773"/>
            <a:ext cx="4311985" cy="822960"/>
          </a:xfrm>
          <a:prstGeom prst="roundRect">
            <a:avLst/>
          </a:prstGeom>
          <a:solidFill>
            <a:schemeClr val="tx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ounded Rectangle 16"/>
          <p:cNvSpPr/>
          <p:nvPr userDrawn="1"/>
        </p:nvSpPr>
        <p:spPr>
          <a:xfrm>
            <a:off x="3348205" y="5463779"/>
            <a:ext cx="4311985" cy="822960"/>
          </a:xfrm>
          <a:prstGeom prst="roundRect">
            <a:avLst/>
          </a:prstGeom>
          <a:solidFill>
            <a:schemeClr val="tx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ounded Rectangle 17"/>
          <p:cNvSpPr/>
          <p:nvPr userDrawn="1"/>
        </p:nvSpPr>
        <p:spPr>
          <a:xfrm>
            <a:off x="3348204" y="2139911"/>
            <a:ext cx="4311985" cy="822960"/>
          </a:xfrm>
          <a:prstGeom prst="roundRect">
            <a:avLst/>
          </a:prstGeom>
          <a:solidFill>
            <a:schemeClr val="tx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TextBox 18"/>
          <p:cNvSpPr txBox="1"/>
          <p:nvPr userDrawn="1"/>
        </p:nvSpPr>
        <p:spPr>
          <a:xfrm flipH="1">
            <a:off x="3348204" y="2322480"/>
            <a:ext cx="4311985"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Data</a:t>
            </a:r>
            <a:endParaRPr lang="en-US" sz="2400" dirty="0">
              <a:solidFill>
                <a:schemeClr val="bg1"/>
              </a:solidFill>
              <a:latin typeface="Arial"/>
              <a:cs typeface="Arial"/>
            </a:endParaRPr>
          </a:p>
        </p:txBody>
      </p:sp>
      <p:sp>
        <p:nvSpPr>
          <p:cNvPr id="20" name="TextBox 19"/>
          <p:cNvSpPr txBox="1"/>
          <p:nvPr userDrawn="1"/>
        </p:nvSpPr>
        <p:spPr>
          <a:xfrm flipH="1">
            <a:off x="3348205" y="4559161"/>
            <a:ext cx="4311985"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Method of Data Collection</a:t>
            </a:r>
            <a:endParaRPr lang="en-US" sz="2400" dirty="0">
              <a:solidFill>
                <a:schemeClr val="bg1"/>
              </a:solidFill>
              <a:latin typeface="Arial"/>
              <a:cs typeface="Arial"/>
            </a:endParaRPr>
          </a:p>
        </p:txBody>
      </p:sp>
      <p:sp>
        <p:nvSpPr>
          <p:cNvPr id="21" name="TextBox 20"/>
          <p:cNvSpPr txBox="1"/>
          <p:nvPr userDrawn="1"/>
        </p:nvSpPr>
        <p:spPr>
          <a:xfrm flipH="1">
            <a:off x="3348205" y="5626924"/>
            <a:ext cx="4311985"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Tool of Data Collection</a:t>
            </a:r>
            <a:endParaRPr lang="en-US" sz="2400" dirty="0">
              <a:solidFill>
                <a:schemeClr val="bg1"/>
              </a:solidFill>
              <a:latin typeface="Arial"/>
              <a:cs typeface="Arial"/>
            </a:endParaRPr>
          </a:p>
        </p:txBody>
      </p:sp>
    </p:spTree>
    <p:extLst>
      <p:ext uri="{BB962C8B-B14F-4D97-AF65-F5344CB8AC3E}">
        <p14:creationId xmlns:p14="http://schemas.microsoft.com/office/powerpoint/2010/main" val="7375728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7740" y="2056848"/>
            <a:ext cx="8598115" cy="4124934"/>
          </a:xfrm>
        </p:spPr>
        <p:txBody>
          <a:bodyPr/>
          <a:lstStyle>
            <a:lvl1pPr algn="l">
              <a:defRPr sz="2000" b="0" i="0" baseline="0">
                <a:latin typeface="Arial"/>
                <a:cs typeface="Arial"/>
              </a:defRPr>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US"/>
              <a:t>Edit Master text styles</a:t>
            </a:r>
          </a:p>
        </p:txBody>
      </p:sp>
      <p:sp>
        <p:nvSpPr>
          <p:cNvPr id="5" name="Date Placeholder 4"/>
          <p:cNvSpPr>
            <a:spLocks noGrp="1"/>
          </p:cNvSpPr>
          <p:nvPr>
            <p:ph type="dt" sz="half" idx="10"/>
          </p:nvPr>
        </p:nvSpPr>
        <p:spPr/>
        <p:txBody>
          <a:bodyPr/>
          <a:lstStyle/>
          <a:p>
            <a:fld id="{C1D3492C-64B5-A745-A21C-4402B7E07F82}" type="datetimeFigureOut">
              <a:rPr lang="en-US" smtClean="0"/>
              <a:t>5/23/18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2" name="TextBox 1"/>
          <p:cNvSpPr txBox="1"/>
          <p:nvPr userDrawn="1"/>
        </p:nvSpPr>
        <p:spPr>
          <a:xfrm>
            <a:off x="1180133" y="1000325"/>
            <a:ext cx="8317132" cy="584776"/>
          </a:xfrm>
          <a:prstGeom prst="rect">
            <a:avLst/>
          </a:prstGeom>
          <a:noFill/>
        </p:spPr>
        <p:txBody>
          <a:bodyPr wrap="square" rtlCol="0">
            <a:spAutoFit/>
          </a:bodyPr>
          <a:lstStyle/>
          <a:p>
            <a:pPr algn="ctr"/>
            <a:r>
              <a:rPr lang="en-US" sz="3200" b="1" dirty="0">
                <a:solidFill>
                  <a:srgbClr val="FF0000"/>
                </a:solidFill>
              </a:rPr>
              <a:t>Text</a:t>
            </a:r>
          </a:p>
        </p:txBody>
      </p:sp>
    </p:spTree>
    <p:extLst>
      <p:ext uri="{BB962C8B-B14F-4D97-AF65-F5344CB8AC3E}">
        <p14:creationId xmlns:p14="http://schemas.microsoft.com/office/powerpoint/2010/main" val="8113610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6294045" y="4788077"/>
            <a:ext cx="3371810" cy="1663462"/>
          </a:xfrm>
        </p:spPr>
        <p:txBody>
          <a:bodyPr>
            <a:normAutofit/>
          </a:bodyPr>
          <a:lstStyle>
            <a:lvl1pPr algn="l">
              <a:defRPr lang="en-GB" sz="2400" b="0" i="0" u="none" strike="noStrike" baseline="0" smtClean="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US"/>
              <a:t>Edit Master text styles</a:t>
            </a:r>
          </a:p>
        </p:txBody>
      </p:sp>
      <p:sp>
        <p:nvSpPr>
          <p:cNvPr id="5" name="Date Placeholder 4"/>
          <p:cNvSpPr>
            <a:spLocks noGrp="1"/>
          </p:cNvSpPr>
          <p:nvPr>
            <p:ph type="dt" sz="half" idx="10"/>
          </p:nvPr>
        </p:nvSpPr>
        <p:spPr/>
        <p:txBody>
          <a:bodyPr/>
          <a:lstStyle/>
          <a:p>
            <a:fld id="{C1D3492C-64B5-A745-A21C-4402B7E07F82}" type="datetimeFigureOut">
              <a:rPr lang="en-US" smtClean="0"/>
              <a:t>5/23/18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2" name="TextBox 1"/>
          <p:cNvSpPr txBox="1"/>
          <p:nvPr userDrawn="1"/>
        </p:nvSpPr>
        <p:spPr>
          <a:xfrm>
            <a:off x="1180133" y="2191765"/>
            <a:ext cx="4922843" cy="769441"/>
          </a:xfrm>
          <a:prstGeom prst="rect">
            <a:avLst/>
          </a:prstGeom>
          <a:noFill/>
        </p:spPr>
        <p:txBody>
          <a:bodyPr wrap="square" rtlCol="0">
            <a:spAutoFit/>
          </a:bodyPr>
          <a:lstStyle/>
          <a:p>
            <a:pPr algn="l"/>
            <a:r>
              <a:rPr lang="en-US" sz="4400" b="1" dirty="0">
                <a:solidFill>
                  <a:srgbClr val="FF0000"/>
                </a:solidFill>
                <a:latin typeface="Arial"/>
                <a:cs typeface="Arial"/>
              </a:rPr>
              <a:t>THANK YOU</a:t>
            </a:r>
          </a:p>
        </p:txBody>
      </p:sp>
    </p:spTree>
    <p:extLst>
      <p:ext uri="{BB962C8B-B14F-4D97-AF65-F5344CB8AC3E}">
        <p14:creationId xmlns:p14="http://schemas.microsoft.com/office/powerpoint/2010/main" val="1644999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1D3492C-64B5-A745-A21C-4402B7E07F82}" type="datetimeFigureOut">
              <a:rPr lang="en-US" smtClean="0"/>
              <a:t>5/23/18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24415136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071393" y="1079003"/>
            <a:ext cx="8583223" cy="651896"/>
          </a:xfrm>
        </p:spPr>
        <p:txBody>
          <a:bodyPr/>
          <a:lstStyle>
            <a:lvl1pPr algn="ctr">
              <a:defRPr lang="en-GB" sz="3200" b="1" i="1" u="none" strike="noStrike" baseline="30000" smtClean="0"/>
            </a:lvl1pPr>
          </a:lstStyle>
          <a:p>
            <a:r>
              <a:rPr lang="en-GB" sz="3000" b="0" i="0" u="none" strike="noStrike" baseline="30000" dirty="0">
                <a:solidFill>
                  <a:srgbClr val="000000"/>
                </a:solidFill>
                <a:latin typeface="ArialMT"/>
              </a:rPr>
              <a:t>25 litres of water received by XY HH on 1st March</a:t>
            </a:r>
          </a:p>
        </p:txBody>
      </p:sp>
      <p:sp>
        <p:nvSpPr>
          <p:cNvPr id="3" name="Subtitle 2"/>
          <p:cNvSpPr>
            <a:spLocks noGrp="1"/>
          </p:cNvSpPr>
          <p:nvPr>
            <p:ph type="subTitle" idx="1" hasCustomPrompt="1"/>
          </p:nvPr>
        </p:nvSpPr>
        <p:spPr>
          <a:xfrm>
            <a:off x="2373396" y="3034694"/>
            <a:ext cx="2605621" cy="1157679"/>
          </a:xfrm>
        </p:spPr>
        <p:txBody>
          <a:bodyPr/>
          <a:lstStyle>
            <a:lvl1pPr marL="0" indent="0" algn="ctr">
              <a:buNone/>
              <a:defRPr b="0" cap="none" spc="0">
                <a:ln>
                  <a:noFill/>
                </a:ln>
                <a:solidFill>
                  <a:schemeClr val="bg1"/>
                </a:solidFill>
                <a:effectLst/>
              </a:defRPr>
            </a:lvl1pPr>
            <a:lvl2pPr marL="521437" indent="0" algn="ctr">
              <a:buNone/>
              <a:defRPr>
                <a:solidFill>
                  <a:schemeClr val="tx1">
                    <a:tint val="75000"/>
                  </a:schemeClr>
                </a:solidFill>
              </a:defRPr>
            </a:lvl2pPr>
            <a:lvl3pPr marL="1042873" indent="0" algn="ctr">
              <a:buNone/>
              <a:defRPr>
                <a:solidFill>
                  <a:schemeClr val="tx1">
                    <a:tint val="75000"/>
                  </a:schemeClr>
                </a:solidFill>
              </a:defRPr>
            </a:lvl3pPr>
            <a:lvl4pPr marL="1564310" indent="0" algn="ctr">
              <a:buNone/>
              <a:defRPr>
                <a:solidFill>
                  <a:schemeClr val="tx1">
                    <a:tint val="75000"/>
                  </a:schemeClr>
                </a:solidFill>
              </a:defRPr>
            </a:lvl4pPr>
            <a:lvl5pPr marL="2085746" indent="0" algn="ctr">
              <a:buNone/>
              <a:defRPr>
                <a:solidFill>
                  <a:schemeClr val="tx1">
                    <a:tint val="75000"/>
                  </a:schemeClr>
                </a:solidFill>
              </a:defRPr>
            </a:lvl5pPr>
            <a:lvl6pPr marL="2607183" indent="0" algn="ctr">
              <a:buNone/>
              <a:defRPr>
                <a:solidFill>
                  <a:schemeClr val="tx1">
                    <a:tint val="75000"/>
                  </a:schemeClr>
                </a:solidFill>
              </a:defRPr>
            </a:lvl6pPr>
            <a:lvl7pPr marL="3128620" indent="0" algn="ctr">
              <a:buNone/>
              <a:defRPr>
                <a:solidFill>
                  <a:schemeClr val="tx1">
                    <a:tint val="75000"/>
                  </a:schemeClr>
                </a:solidFill>
              </a:defRPr>
            </a:lvl7pPr>
            <a:lvl8pPr marL="3650056" indent="0" algn="ctr">
              <a:buNone/>
              <a:defRPr>
                <a:solidFill>
                  <a:schemeClr val="tx1">
                    <a:tint val="75000"/>
                  </a:schemeClr>
                </a:solidFill>
              </a:defRPr>
            </a:lvl8pPr>
            <a:lvl9pPr marL="4171493" indent="0" algn="ctr">
              <a:buNone/>
              <a:defRPr>
                <a:solidFill>
                  <a:schemeClr val="tx1">
                    <a:tint val="75000"/>
                  </a:schemeClr>
                </a:solidFill>
              </a:defRPr>
            </a:lvl9pPr>
          </a:lstStyle>
          <a:p>
            <a:r>
              <a:rPr lang="en-GB" dirty="0"/>
              <a:t>Data</a:t>
            </a:r>
            <a:endParaRPr lang="en-US" dirty="0"/>
          </a:p>
        </p:txBody>
      </p:sp>
      <p:sp>
        <p:nvSpPr>
          <p:cNvPr id="4" name="Date Placeholder 3"/>
          <p:cNvSpPr>
            <a:spLocks noGrp="1"/>
          </p:cNvSpPr>
          <p:nvPr>
            <p:ph type="dt" sz="half" idx="10"/>
          </p:nvPr>
        </p:nvSpPr>
        <p:spPr/>
        <p:txBody>
          <a:bodyPr/>
          <a:lstStyle/>
          <a:p>
            <a:fld id="{C1D3492C-64B5-A745-A21C-4402B7E07F82}" type="datetimeFigureOut">
              <a:rPr lang="en-US" smtClean="0"/>
              <a:t>5/23/18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Tree>
    <p:extLst>
      <p:ext uri="{BB962C8B-B14F-4D97-AF65-F5344CB8AC3E}">
        <p14:creationId xmlns:p14="http://schemas.microsoft.com/office/powerpoint/2010/main" val="3624728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071393" y="1079003"/>
            <a:ext cx="8583223" cy="651896"/>
          </a:xfrm>
        </p:spPr>
        <p:txBody>
          <a:bodyPr/>
          <a:lstStyle>
            <a:lvl1pPr algn="ctr">
              <a:defRPr lang="en-GB" sz="3200" b="1" i="1" u="none" strike="noStrike" baseline="30000" smtClean="0"/>
            </a:lvl1pPr>
          </a:lstStyle>
          <a:p>
            <a:r>
              <a:rPr lang="en-GB" sz="3000" b="0" i="0" u="none" strike="noStrike" baseline="30000" dirty="0">
                <a:solidFill>
                  <a:srgbClr val="000000"/>
                </a:solidFill>
                <a:latin typeface="ArialMT"/>
              </a:rPr>
              <a:t>25 litres of water received by XY HH on 1st March</a:t>
            </a:r>
          </a:p>
        </p:txBody>
      </p:sp>
      <p:sp>
        <p:nvSpPr>
          <p:cNvPr id="4" name="Date Placeholder 3"/>
          <p:cNvSpPr>
            <a:spLocks noGrp="1"/>
          </p:cNvSpPr>
          <p:nvPr>
            <p:ph type="dt" sz="half" idx="10"/>
          </p:nvPr>
        </p:nvSpPr>
        <p:spPr/>
        <p:txBody>
          <a:bodyPr/>
          <a:lstStyle/>
          <a:p>
            <a:fld id="{C1D3492C-64B5-A745-A21C-4402B7E07F82}" type="datetimeFigureOut">
              <a:rPr lang="en-US" smtClean="0"/>
              <a:t>5/23/18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Tree>
    <p:extLst>
      <p:ext uri="{BB962C8B-B14F-4D97-AF65-F5344CB8AC3E}">
        <p14:creationId xmlns:p14="http://schemas.microsoft.com/office/powerpoint/2010/main" val="26402236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4329" y="4859832"/>
            <a:ext cx="9085342" cy="1502066"/>
          </a:xfrm>
        </p:spPr>
        <p:txBody>
          <a:bodyPr anchor="t"/>
          <a:lstStyle>
            <a:lvl1pPr algn="l">
              <a:defRPr sz="4600" b="1" cap="all"/>
            </a:lvl1pPr>
          </a:lstStyle>
          <a:p>
            <a:r>
              <a:rPr lang="en-US"/>
              <a:t>Click to edit Master title style</a:t>
            </a:r>
          </a:p>
        </p:txBody>
      </p:sp>
      <p:sp>
        <p:nvSpPr>
          <p:cNvPr id="3" name="Text Placeholder 2"/>
          <p:cNvSpPr>
            <a:spLocks noGrp="1"/>
          </p:cNvSpPr>
          <p:nvPr>
            <p:ph type="body" idx="1"/>
          </p:nvPr>
        </p:nvSpPr>
        <p:spPr>
          <a:xfrm>
            <a:off x="844329" y="3205459"/>
            <a:ext cx="9085342" cy="1654373"/>
          </a:xfrm>
        </p:spPr>
        <p:txBody>
          <a:bodyPr anchor="b"/>
          <a:lstStyle>
            <a:lvl1pPr marL="0" indent="0">
              <a:buNone/>
              <a:defRPr sz="2300">
                <a:solidFill>
                  <a:schemeClr val="tx1">
                    <a:tint val="75000"/>
                  </a:schemeClr>
                </a:solidFill>
              </a:defRPr>
            </a:lvl1pPr>
            <a:lvl2pPr marL="521437" indent="0">
              <a:buNone/>
              <a:defRPr sz="2100">
                <a:solidFill>
                  <a:schemeClr val="tx1">
                    <a:tint val="75000"/>
                  </a:schemeClr>
                </a:solidFill>
              </a:defRPr>
            </a:lvl2pPr>
            <a:lvl3pPr marL="1042873" indent="0">
              <a:buNone/>
              <a:defRPr sz="1800">
                <a:solidFill>
                  <a:schemeClr val="tx1">
                    <a:tint val="75000"/>
                  </a:schemeClr>
                </a:solidFill>
              </a:defRPr>
            </a:lvl3pPr>
            <a:lvl4pPr marL="1564310" indent="0">
              <a:buNone/>
              <a:defRPr sz="1600">
                <a:solidFill>
                  <a:schemeClr val="tx1">
                    <a:tint val="75000"/>
                  </a:schemeClr>
                </a:solidFill>
              </a:defRPr>
            </a:lvl4pPr>
            <a:lvl5pPr marL="2085746" indent="0">
              <a:buNone/>
              <a:defRPr sz="1600">
                <a:solidFill>
                  <a:schemeClr val="tx1">
                    <a:tint val="75000"/>
                  </a:schemeClr>
                </a:solidFill>
              </a:defRPr>
            </a:lvl5pPr>
            <a:lvl6pPr marL="2607183" indent="0">
              <a:buNone/>
              <a:defRPr sz="1600">
                <a:solidFill>
                  <a:schemeClr val="tx1">
                    <a:tint val="75000"/>
                  </a:schemeClr>
                </a:solidFill>
              </a:defRPr>
            </a:lvl6pPr>
            <a:lvl7pPr marL="3128620" indent="0">
              <a:buNone/>
              <a:defRPr sz="1600">
                <a:solidFill>
                  <a:schemeClr val="tx1">
                    <a:tint val="75000"/>
                  </a:schemeClr>
                </a:solidFill>
              </a:defRPr>
            </a:lvl7pPr>
            <a:lvl8pPr marL="3650056" indent="0">
              <a:buNone/>
              <a:defRPr sz="1600">
                <a:solidFill>
                  <a:schemeClr val="tx1">
                    <a:tint val="75000"/>
                  </a:schemeClr>
                </a:solidFill>
              </a:defRPr>
            </a:lvl8pPr>
            <a:lvl9pPr marL="4171493"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1D3492C-64B5-A745-A21C-4402B7E07F82}" type="datetimeFigureOut">
              <a:rPr lang="en-US" smtClean="0"/>
              <a:t>5/23/18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16861432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jp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7740" y="1843294"/>
            <a:ext cx="8631833" cy="1820818"/>
          </a:xfrm>
          <a:prstGeom prst="rect">
            <a:avLst/>
          </a:prstGeom>
        </p:spPr>
        <p:txBody>
          <a:bodyPr vert="horz" lIns="104287" tIns="52144" rIns="104287" bIns="52144"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067740" y="3990060"/>
            <a:ext cx="8631833" cy="2765737"/>
          </a:xfrm>
          <a:prstGeom prst="rect">
            <a:avLst/>
          </a:prstGeom>
        </p:spPr>
        <p:txBody>
          <a:bodyPr vert="horz" lIns="104287" tIns="52144" rIns="104287" bIns="52144" rtlCol="0">
            <a:normAutofit/>
          </a:bodyPr>
          <a:lstStyle/>
          <a:p>
            <a:pPr lvl="0"/>
            <a:r>
              <a:rPr lang="en-GB" dirty="0"/>
              <a:t>Click to edit Master text styles</a:t>
            </a:r>
          </a:p>
        </p:txBody>
      </p:sp>
      <p:sp>
        <p:nvSpPr>
          <p:cNvPr id="4" name="Date Placeholder 3"/>
          <p:cNvSpPr>
            <a:spLocks noGrp="1"/>
          </p:cNvSpPr>
          <p:nvPr>
            <p:ph type="dt" sz="half" idx="2"/>
          </p:nvPr>
        </p:nvSpPr>
        <p:spPr>
          <a:xfrm>
            <a:off x="1067740" y="7009642"/>
            <a:ext cx="2584212" cy="402652"/>
          </a:xfrm>
          <a:prstGeom prst="rect">
            <a:avLst/>
          </a:prstGeom>
        </p:spPr>
        <p:txBody>
          <a:bodyPr vert="horz" lIns="104287" tIns="52144" rIns="104287" bIns="52144" rtlCol="0" anchor="ctr"/>
          <a:lstStyle>
            <a:lvl1pPr algn="l">
              <a:defRPr sz="1400">
                <a:solidFill>
                  <a:schemeClr val="tx1">
                    <a:tint val="75000"/>
                  </a:schemeClr>
                </a:solidFill>
              </a:defRPr>
            </a:lvl1pPr>
          </a:lstStyle>
          <a:p>
            <a:fld id="{C1D3492C-64B5-A745-A21C-4402B7E07F82}" type="datetimeFigureOut">
              <a:rPr lang="en-US" smtClean="0"/>
              <a:t>5/23/18</a:t>
            </a:fld>
            <a:endParaRPr lang="en-US" dirty="0"/>
          </a:p>
        </p:txBody>
      </p:sp>
      <p:sp>
        <p:nvSpPr>
          <p:cNvPr id="5" name="Footer Placeholder 4"/>
          <p:cNvSpPr>
            <a:spLocks noGrp="1"/>
          </p:cNvSpPr>
          <p:nvPr>
            <p:ph type="ftr" sz="quarter" idx="3"/>
          </p:nvPr>
        </p:nvSpPr>
        <p:spPr>
          <a:xfrm>
            <a:off x="3651952" y="7009642"/>
            <a:ext cx="3384735" cy="402652"/>
          </a:xfrm>
          <a:prstGeom prst="rect">
            <a:avLst/>
          </a:prstGeom>
        </p:spPr>
        <p:txBody>
          <a:bodyPr vert="horz" lIns="104287" tIns="52144" rIns="104287" bIns="52144" rtlCol="0" anchor="ctr"/>
          <a:lstStyle>
            <a:lvl1pPr algn="ctr">
              <a:defRPr sz="14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660190" y="7009642"/>
            <a:ext cx="2494016" cy="402652"/>
          </a:xfrm>
          <a:prstGeom prst="rect">
            <a:avLst/>
          </a:prstGeom>
        </p:spPr>
        <p:txBody>
          <a:bodyPr vert="horz" lIns="104287" tIns="52144" rIns="104287" bIns="52144" rtlCol="0" anchor="ctr"/>
          <a:lstStyle>
            <a:lvl1pPr algn="r">
              <a:defRPr sz="1400">
                <a:solidFill>
                  <a:schemeClr val="tx1">
                    <a:tint val="75000"/>
                  </a:schemeClr>
                </a:solidFill>
              </a:defRPr>
            </a:lvl1pPr>
          </a:lstStyle>
          <a:p>
            <a:fld id="{3B76E56B-CF64-6641-ADB9-1347EBDA20F4}" type="slidenum">
              <a:rPr lang="en-US" smtClean="0"/>
              <a:t>‹#›</a:t>
            </a:fld>
            <a:endParaRPr lang="en-US"/>
          </a:p>
        </p:txBody>
      </p:sp>
      <p:pic>
        <p:nvPicPr>
          <p:cNvPr id="7" name="Picture 6" descr="300dpiifrc_logo_fourlanguages-transparent copy.jpg"/>
          <p:cNvPicPr>
            <a:picLocks noChangeAspect="1"/>
          </p:cNvPicPr>
          <p:nvPr userDrawn="1"/>
        </p:nvPicPr>
        <p:blipFill>
          <a:blip r:embed="rId28">
            <a:extLst>
              <a:ext uri="{28A0092B-C50C-407E-A947-70E740481C1C}">
                <a14:useLocalDpi xmlns:a14="http://schemas.microsoft.com/office/drawing/2010/main" val="0"/>
              </a:ext>
            </a:extLst>
          </a:blip>
          <a:stretch>
            <a:fillRect/>
          </a:stretch>
        </p:blipFill>
        <p:spPr>
          <a:xfrm>
            <a:off x="1067740" y="6778467"/>
            <a:ext cx="3652794" cy="430897"/>
          </a:xfrm>
          <a:prstGeom prst="rect">
            <a:avLst/>
          </a:prstGeom>
        </p:spPr>
      </p:pic>
      <p:sp>
        <p:nvSpPr>
          <p:cNvPr id="8" name="Rectangle 7"/>
          <p:cNvSpPr/>
          <p:nvPr userDrawn="1"/>
        </p:nvSpPr>
        <p:spPr>
          <a:xfrm>
            <a:off x="7316677" y="6855753"/>
            <a:ext cx="2604174" cy="276999"/>
          </a:xfrm>
          <a:prstGeom prst="rect">
            <a:avLst/>
          </a:prstGeom>
        </p:spPr>
        <p:txBody>
          <a:bodyPr wrap="none">
            <a:spAutoFit/>
          </a:bodyPr>
          <a:lstStyle/>
          <a:p>
            <a:r>
              <a:rPr lang="en-GB" sz="1800" b="0" i="0" u="none" strike="noStrike" kern="1200" baseline="30000" dirty="0">
                <a:solidFill>
                  <a:schemeClr val="tx1">
                    <a:lumMod val="65000"/>
                    <a:lumOff val="35000"/>
                  </a:schemeClr>
                </a:solidFill>
                <a:latin typeface="Arial"/>
                <a:ea typeface="+mn-ea"/>
                <a:cs typeface="Arial"/>
              </a:rPr>
              <a:t>DATA PLAYBOOK: SLIDEDECK 13</a:t>
            </a:r>
          </a:p>
        </p:txBody>
      </p:sp>
    </p:spTree>
    <p:extLst>
      <p:ext uri="{BB962C8B-B14F-4D97-AF65-F5344CB8AC3E}">
        <p14:creationId xmlns:p14="http://schemas.microsoft.com/office/powerpoint/2010/main" val="196701279"/>
      </p:ext>
    </p:extLst>
  </p:cSld>
  <p:clrMap bg1="lt1" tx1="dk1" bg2="lt2" tx2="dk2" accent1="accent1" accent2="accent2" accent3="accent3" accent4="accent4" accent5="accent5" accent6="accent6" hlink="hlink" folHlink="folHlink"/>
  <p:sldLayoutIdLst>
    <p:sldLayoutId id="2147483656" r:id="rId1"/>
    <p:sldLayoutId id="2147483661" r:id="rId2"/>
    <p:sldLayoutId id="2147483662" r:id="rId3"/>
    <p:sldLayoutId id="2147483663" r:id="rId4"/>
    <p:sldLayoutId id="2147483664" r:id="rId5"/>
    <p:sldLayoutId id="2147483650" r:id="rId6"/>
    <p:sldLayoutId id="2147483649" r:id="rId7"/>
    <p:sldLayoutId id="2147483660" r:id="rId8"/>
    <p:sldLayoutId id="2147483651" r:id="rId9"/>
    <p:sldLayoutId id="2147483652" r:id="rId10"/>
    <p:sldLayoutId id="2147483653" r:id="rId11"/>
    <p:sldLayoutId id="2147483654" r:id="rId12"/>
    <p:sldLayoutId id="2147483655" r:id="rId13"/>
    <p:sldLayoutId id="2147483657" r:id="rId14"/>
    <p:sldLayoutId id="2147483658" r:id="rId15"/>
    <p:sldLayoutId id="2147483659"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Lst>
  <p:txStyles>
    <p:titleStyle>
      <a:lvl1pPr algn="l" defTabSz="521437" rtl="0" eaLnBrk="1" latinLnBrk="0" hangingPunct="1">
        <a:spcBef>
          <a:spcPct val="0"/>
        </a:spcBef>
        <a:buNone/>
        <a:defRPr sz="6000" b="1" kern="1200">
          <a:solidFill>
            <a:srgbClr val="FF0000"/>
          </a:solidFill>
          <a:latin typeface="Arial"/>
          <a:ea typeface="+mj-ea"/>
          <a:cs typeface="Arial"/>
        </a:defRPr>
      </a:lvl1pPr>
    </p:titleStyle>
    <p:bodyStyle>
      <a:lvl1pPr marL="0" indent="0" algn="l" defTabSz="521437" rtl="0" eaLnBrk="1" latinLnBrk="0" hangingPunct="1">
        <a:spcBef>
          <a:spcPct val="20000"/>
        </a:spcBef>
        <a:buFont typeface="Arial"/>
        <a:buNone/>
        <a:defRPr sz="2400" kern="1200">
          <a:solidFill>
            <a:schemeClr val="tx1"/>
          </a:solidFill>
          <a:latin typeface="Arial"/>
          <a:ea typeface="+mn-ea"/>
          <a:cs typeface="Arial"/>
        </a:defRPr>
      </a:lvl1pPr>
      <a:lvl2pPr marL="847334" indent="-325898" algn="l" defTabSz="521437" rtl="0" eaLnBrk="1" latinLnBrk="0" hangingPunct="1">
        <a:spcBef>
          <a:spcPct val="20000"/>
        </a:spcBef>
        <a:buFont typeface="Arial"/>
        <a:buChar char="–"/>
        <a:defRPr sz="3200" kern="1200">
          <a:solidFill>
            <a:schemeClr val="tx1"/>
          </a:solidFill>
          <a:latin typeface="+mn-lt"/>
          <a:ea typeface="+mn-ea"/>
          <a:cs typeface="+mn-cs"/>
        </a:defRPr>
      </a:lvl2pPr>
      <a:lvl3pPr marL="1303592" indent="-260718" algn="l" defTabSz="521437" rtl="0" eaLnBrk="1" latinLnBrk="0" hangingPunct="1">
        <a:spcBef>
          <a:spcPct val="20000"/>
        </a:spcBef>
        <a:buFont typeface="Arial"/>
        <a:buChar char="•"/>
        <a:defRPr sz="2700" kern="1200">
          <a:solidFill>
            <a:schemeClr val="tx1"/>
          </a:solidFill>
          <a:latin typeface="+mn-lt"/>
          <a:ea typeface="+mn-ea"/>
          <a:cs typeface="+mn-cs"/>
        </a:defRPr>
      </a:lvl3pPr>
      <a:lvl4pPr marL="1825028" indent="-260718" algn="l" defTabSz="521437" rtl="0" eaLnBrk="1" latinLnBrk="0" hangingPunct="1">
        <a:spcBef>
          <a:spcPct val="20000"/>
        </a:spcBef>
        <a:buFont typeface="Arial"/>
        <a:buChar char="–"/>
        <a:defRPr sz="2300" kern="1200">
          <a:solidFill>
            <a:schemeClr val="tx1"/>
          </a:solidFill>
          <a:latin typeface="+mn-lt"/>
          <a:ea typeface="+mn-ea"/>
          <a:cs typeface="+mn-cs"/>
        </a:defRPr>
      </a:lvl4pPr>
      <a:lvl5pPr marL="2346465" indent="-260718" algn="l" defTabSz="521437" rtl="0" eaLnBrk="1" latinLnBrk="0" hangingPunct="1">
        <a:spcBef>
          <a:spcPct val="20000"/>
        </a:spcBef>
        <a:buFont typeface="Arial"/>
        <a:buChar char="»"/>
        <a:defRPr sz="2300" kern="1200">
          <a:solidFill>
            <a:schemeClr val="tx1"/>
          </a:solidFill>
          <a:latin typeface="+mn-lt"/>
          <a:ea typeface="+mn-ea"/>
          <a:cs typeface="+mn-cs"/>
        </a:defRPr>
      </a:lvl5pPr>
      <a:lvl6pPr marL="2867901" indent="-260718" algn="l" defTabSz="521437" rtl="0" eaLnBrk="1" latinLnBrk="0" hangingPunct="1">
        <a:spcBef>
          <a:spcPct val="20000"/>
        </a:spcBef>
        <a:buFont typeface="Arial"/>
        <a:buChar char="•"/>
        <a:defRPr sz="2300" kern="1200">
          <a:solidFill>
            <a:schemeClr val="tx1"/>
          </a:solidFill>
          <a:latin typeface="+mn-lt"/>
          <a:ea typeface="+mn-ea"/>
          <a:cs typeface="+mn-cs"/>
        </a:defRPr>
      </a:lvl6pPr>
      <a:lvl7pPr marL="3389338" indent="-260718" algn="l" defTabSz="521437" rtl="0" eaLnBrk="1" latinLnBrk="0" hangingPunct="1">
        <a:spcBef>
          <a:spcPct val="20000"/>
        </a:spcBef>
        <a:buFont typeface="Arial"/>
        <a:buChar char="•"/>
        <a:defRPr sz="2300" kern="1200">
          <a:solidFill>
            <a:schemeClr val="tx1"/>
          </a:solidFill>
          <a:latin typeface="+mn-lt"/>
          <a:ea typeface="+mn-ea"/>
          <a:cs typeface="+mn-cs"/>
        </a:defRPr>
      </a:lvl7pPr>
      <a:lvl8pPr marL="3910775" indent="-260718" algn="l" defTabSz="521437" rtl="0" eaLnBrk="1" latinLnBrk="0" hangingPunct="1">
        <a:spcBef>
          <a:spcPct val="20000"/>
        </a:spcBef>
        <a:buFont typeface="Arial"/>
        <a:buChar char="•"/>
        <a:defRPr sz="2300" kern="1200">
          <a:solidFill>
            <a:schemeClr val="tx1"/>
          </a:solidFill>
          <a:latin typeface="+mn-lt"/>
          <a:ea typeface="+mn-ea"/>
          <a:cs typeface="+mn-cs"/>
        </a:defRPr>
      </a:lvl8pPr>
      <a:lvl9pPr marL="4432211" indent="-260718" algn="l" defTabSz="521437" rtl="0" eaLnBrk="1" latinLnBrk="0" hangingPunct="1">
        <a:spcBef>
          <a:spcPct val="20000"/>
        </a:spcBef>
        <a:buFont typeface="Arial"/>
        <a:buChar char="•"/>
        <a:defRPr sz="2300" kern="1200">
          <a:solidFill>
            <a:schemeClr val="tx1"/>
          </a:solidFill>
          <a:latin typeface="+mn-lt"/>
          <a:ea typeface="+mn-ea"/>
          <a:cs typeface="+mn-cs"/>
        </a:defRPr>
      </a:lvl9pPr>
    </p:bodyStyle>
    <p:otherStyle>
      <a:defPPr>
        <a:defRPr lang="en-US"/>
      </a:defPPr>
      <a:lvl1pPr marL="0" algn="l" defTabSz="521437" rtl="0" eaLnBrk="1" latinLnBrk="0" hangingPunct="1">
        <a:defRPr sz="2100" kern="1200">
          <a:solidFill>
            <a:schemeClr val="tx1"/>
          </a:solidFill>
          <a:latin typeface="+mn-lt"/>
          <a:ea typeface="+mn-ea"/>
          <a:cs typeface="+mn-cs"/>
        </a:defRPr>
      </a:lvl1pPr>
      <a:lvl2pPr marL="521437" algn="l" defTabSz="521437" rtl="0" eaLnBrk="1" latinLnBrk="0" hangingPunct="1">
        <a:defRPr sz="2100" kern="1200">
          <a:solidFill>
            <a:schemeClr val="tx1"/>
          </a:solidFill>
          <a:latin typeface="+mn-lt"/>
          <a:ea typeface="+mn-ea"/>
          <a:cs typeface="+mn-cs"/>
        </a:defRPr>
      </a:lvl2pPr>
      <a:lvl3pPr marL="1042873" algn="l" defTabSz="521437" rtl="0" eaLnBrk="1" latinLnBrk="0" hangingPunct="1">
        <a:defRPr sz="2100" kern="1200">
          <a:solidFill>
            <a:schemeClr val="tx1"/>
          </a:solidFill>
          <a:latin typeface="+mn-lt"/>
          <a:ea typeface="+mn-ea"/>
          <a:cs typeface="+mn-cs"/>
        </a:defRPr>
      </a:lvl3pPr>
      <a:lvl4pPr marL="1564310" algn="l" defTabSz="521437" rtl="0" eaLnBrk="1" latinLnBrk="0" hangingPunct="1">
        <a:defRPr sz="2100" kern="1200">
          <a:solidFill>
            <a:schemeClr val="tx1"/>
          </a:solidFill>
          <a:latin typeface="+mn-lt"/>
          <a:ea typeface="+mn-ea"/>
          <a:cs typeface="+mn-cs"/>
        </a:defRPr>
      </a:lvl4pPr>
      <a:lvl5pPr marL="2085746" algn="l" defTabSz="521437" rtl="0" eaLnBrk="1" latinLnBrk="0" hangingPunct="1">
        <a:defRPr sz="2100" kern="1200">
          <a:solidFill>
            <a:schemeClr val="tx1"/>
          </a:solidFill>
          <a:latin typeface="+mn-lt"/>
          <a:ea typeface="+mn-ea"/>
          <a:cs typeface="+mn-cs"/>
        </a:defRPr>
      </a:lvl5pPr>
      <a:lvl6pPr marL="2607183" algn="l" defTabSz="521437" rtl="0" eaLnBrk="1" latinLnBrk="0" hangingPunct="1">
        <a:defRPr sz="2100" kern="1200">
          <a:solidFill>
            <a:schemeClr val="tx1"/>
          </a:solidFill>
          <a:latin typeface="+mn-lt"/>
          <a:ea typeface="+mn-ea"/>
          <a:cs typeface="+mn-cs"/>
        </a:defRPr>
      </a:lvl6pPr>
      <a:lvl7pPr marL="3128620" algn="l" defTabSz="521437" rtl="0" eaLnBrk="1" latinLnBrk="0" hangingPunct="1">
        <a:defRPr sz="2100" kern="1200">
          <a:solidFill>
            <a:schemeClr val="tx1"/>
          </a:solidFill>
          <a:latin typeface="+mn-lt"/>
          <a:ea typeface="+mn-ea"/>
          <a:cs typeface="+mn-cs"/>
        </a:defRPr>
      </a:lvl7pPr>
      <a:lvl8pPr marL="3650056" algn="l" defTabSz="521437" rtl="0" eaLnBrk="1" latinLnBrk="0" hangingPunct="1">
        <a:defRPr sz="2100" kern="1200">
          <a:solidFill>
            <a:schemeClr val="tx1"/>
          </a:solidFill>
          <a:latin typeface="+mn-lt"/>
          <a:ea typeface="+mn-ea"/>
          <a:cs typeface="+mn-cs"/>
        </a:defRPr>
      </a:lvl8pPr>
      <a:lvl9pPr marL="4171493" algn="l" defTabSz="521437"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1.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pic>
        <p:nvPicPr>
          <p:cNvPr id="186" name="Shape 186"/>
          <p:cNvPicPr preferRelativeResize="0"/>
          <p:nvPr/>
        </p:nvPicPr>
        <p:blipFill rotWithShape="1">
          <a:blip r:embed="rId3">
            <a:alphaModFix/>
          </a:blip>
          <a:srcRect/>
          <a:stretch/>
        </p:blipFill>
        <p:spPr>
          <a:xfrm>
            <a:off x="302419" y="167114"/>
            <a:ext cx="10083800" cy="6481325"/>
          </a:xfrm>
          <a:prstGeom prst="rect">
            <a:avLst/>
          </a:prstGeom>
          <a:noFill/>
          <a:ln>
            <a:noFill/>
          </a:ln>
        </p:spPr>
      </p:pic>
      <p:sp>
        <p:nvSpPr>
          <p:cNvPr id="187" name="Shape 187"/>
          <p:cNvSpPr txBox="1"/>
          <p:nvPr/>
        </p:nvSpPr>
        <p:spPr>
          <a:xfrm>
            <a:off x="302419" y="2519197"/>
            <a:ext cx="10083800" cy="1081824"/>
          </a:xfrm>
          <a:prstGeom prst="rect">
            <a:avLst/>
          </a:prstGeom>
          <a:solidFill>
            <a:srgbClr val="FFFFFF"/>
          </a:solidFill>
          <a:ln>
            <a:noFill/>
          </a:ln>
        </p:spPr>
        <p:txBody>
          <a:bodyPr lIns="100821" tIns="50397" rIns="100821" bIns="50397" anchor="ctr" anchorCtr="0">
            <a:noAutofit/>
          </a:bodyPr>
          <a:lstStyle/>
          <a:p>
            <a:pPr algn="ctr">
              <a:buClr>
                <a:srgbClr val="404040"/>
              </a:buClr>
              <a:buSzPct val="25000"/>
            </a:pPr>
            <a:r>
              <a:rPr lang="fr-FR" sz="4852" b="1" dirty="0">
                <a:solidFill>
                  <a:srgbClr val="404040"/>
                </a:solidFill>
                <a:latin typeface="Arial" panose="020B0604020202020204" pitchFamily="34" charset="0"/>
                <a:ea typeface="Helvetica Neue"/>
                <a:cs typeface="Arial" panose="020B0604020202020204" pitchFamily="34" charset="0"/>
                <a:sym typeface="Helvetica Neue"/>
              </a:rPr>
              <a:t>Gestion de l’information</a:t>
            </a:r>
          </a:p>
        </p:txBody>
      </p:sp>
    </p:spTree>
    <p:extLst>
      <p:ext uri="{BB962C8B-B14F-4D97-AF65-F5344CB8AC3E}">
        <p14:creationId xmlns:p14="http://schemas.microsoft.com/office/powerpoint/2010/main" val="17909716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35CC71-D46A-4EA9-8D6C-3F53E8A63F2B}"/>
              </a:ext>
            </a:extLst>
          </p:cNvPr>
          <p:cNvSpPr>
            <a:spLocks noGrp="1"/>
          </p:cNvSpPr>
          <p:nvPr>
            <p:ph type="title"/>
          </p:nvPr>
        </p:nvSpPr>
        <p:spPr/>
        <p:txBody>
          <a:bodyPr/>
          <a:lstStyle/>
          <a:p>
            <a:endParaRPr lang="fr-FR" noProof="0" dirty="0"/>
          </a:p>
        </p:txBody>
      </p:sp>
      <p:pic>
        <p:nvPicPr>
          <p:cNvPr id="4" name="Shape 193" descr="complete.png">
            <a:extLst>
              <a:ext uri="{FF2B5EF4-FFF2-40B4-BE49-F238E27FC236}">
                <a16:creationId xmlns:a16="http://schemas.microsoft.com/office/drawing/2014/main" id="{34BE260D-CD39-425D-8429-C521449C1A9B}"/>
              </a:ext>
            </a:extLst>
          </p:cNvPr>
          <p:cNvPicPr preferRelativeResize="0"/>
          <p:nvPr/>
        </p:nvPicPr>
        <p:blipFill rotWithShape="1">
          <a:blip r:embed="rId3" cstate="print">
            <a:alphaModFix/>
          </a:blip>
          <a:srcRect/>
          <a:stretch/>
        </p:blipFill>
        <p:spPr>
          <a:xfrm>
            <a:off x="318395" y="967678"/>
            <a:ext cx="10083803" cy="5945637"/>
          </a:xfrm>
          <a:prstGeom prst="rect">
            <a:avLst/>
          </a:prstGeom>
          <a:noFill/>
          <a:ln>
            <a:noFill/>
          </a:ln>
        </p:spPr>
      </p:pic>
    </p:spTree>
    <p:extLst>
      <p:ext uri="{BB962C8B-B14F-4D97-AF65-F5344CB8AC3E}">
        <p14:creationId xmlns:p14="http://schemas.microsoft.com/office/powerpoint/2010/main" val="30780080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pic>
        <p:nvPicPr>
          <p:cNvPr id="326" name="Shape 326" descr="3101799025_fca785f352_o.jpg"/>
          <p:cNvPicPr preferRelativeResize="0"/>
          <p:nvPr/>
        </p:nvPicPr>
        <p:blipFill rotWithShape="1">
          <a:blip r:embed="rId3">
            <a:alphaModFix/>
          </a:blip>
          <a:srcRect l="-12410" t="5524" b="5515"/>
          <a:stretch/>
        </p:blipFill>
        <p:spPr>
          <a:xfrm>
            <a:off x="-727932" y="150337"/>
            <a:ext cx="10920227" cy="7229369"/>
          </a:xfrm>
          <a:prstGeom prst="rect">
            <a:avLst/>
          </a:prstGeom>
          <a:noFill/>
          <a:ln>
            <a:noFill/>
          </a:ln>
        </p:spPr>
      </p:pic>
      <p:sp>
        <p:nvSpPr>
          <p:cNvPr id="327" name="Shape 327"/>
          <p:cNvSpPr txBox="1"/>
          <p:nvPr/>
        </p:nvSpPr>
        <p:spPr>
          <a:xfrm>
            <a:off x="302419" y="2519186"/>
            <a:ext cx="10083800" cy="1658797"/>
          </a:xfrm>
          <a:prstGeom prst="rect">
            <a:avLst/>
          </a:prstGeom>
          <a:solidFill>
            <a:srgbClr val="FFFFFF"/>
          </a:solidFill>
          <a:ln>
            <a:noFill/>
          </a:ln>
        </p:spPr>
        <p:txBody>
          <a:bodyPr lIns="100821" tIns="50397" rIns="100821" bIns="50397" anchor="ctr" anchorCtr="0">
            <a:noAutofit/>
          </a:bodyPr>
          <a:lstStyle/>
          <a:p>
            <a:pPr algn="ctr">
              <a:buClr>
                <a:srgbClr val="404040"/>
              </a:buClr>
              <a:buSzPct val="25000"/>
            </a:pPr>
            <a:r>
              <a:rPr lang="fr-FR" sz="4852" b="1" dirty="0">
                <a:solidFill>
                  <a:srgbClr val="404040"/>
                </a:solidFill>
                <a:latin typeface="Arial" panose="020B0604020202020204" pitchFamily="34" charset="0"/>
                <a:ea typeface="Helvetica Neue"/>
                <a:cs typeface="Arial" panose="020B0604020202020204" pitchFamily="34" charset="0"/>
                <a:sym typeface="Helvetica Neue"/>
              </a:rPr>
              <a:t>Leçon à retenir: </a:t>
            </a:r>
          </a:p>
          <a:p>
            <a:pPr algn="ctr">
              <a:buClr>
                <a:srgbClr val="404040"/>
              </a:buClr>
              <a:buSzPct val="25000"/>
            </a:pPr>
            <a:r>
              <a:rPr lang="fr-FR" sz="4852" dirty="0">
                <a:solidFill>
                  <a:srgbClr val="404040"/>
                </a:solidFill>
                <a:latin typeface="Arial" panose="020B0604020202020204" pitchFamily="34" charset="0"/>
                <a:ea typeface="Helvetica Neue"/>
                <a:cs typeface="Arial" panose="020B0604020202020204" pitchFamily="34" charset="0"/>
                <a:sym typeface="Helvetica Neue"/>
              </a:rPr>
              <a:t>La GI est la responsabilité de tous</a:t>
            </a:r>
          </a:p>
        </p:txBody>
      </p:sp>
    </p:spTree>
    <p:extLst>
      <p:ext uri="{BB962C8B-B14F-4D97-AF65-F5344CB8AC3E}">
        <p14:creationId xmlns:p14="http://schemas.microsoft.com/office/powerpoint/2010/main" val="35441484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6D99E2-8B89-4FB8-8EFE-778597474DF3}"/>
              </a:ext>
            </a:extLst>
          </p:cNvPr>
          <p:cNvSpPr>
            <a:spLocks noGrp="1"/>
          </p:cNvSpPr>
          <p:nvPr>
            <p:ph type="title"/>
          </p:nvPr>
        </p:nvSpPr>
        <p:spPr/>
        <p:txBody>
          <a:bodyPr/>
          <a:lstStyle/>
          <a:p>
            <a:r>
              <a:rPr lang="fr-FR" noProof="0" dirty="0"/>
              <a:t>Objectifs de la Session</a:t>
            </a:r>
          </a:p>
        </p:txBody>
      </p:sp>
      <p:sp>
        <p:nvSpPr>
          <p:cNvPr id="3" name="Content Placeholder 2">
            <a:extLst>
              <a:ext uri="{FF2B5EF4-FFF2-40B4-BE49-F238E27FC236}">
                <a16:creationId xmlns:a16="http://schemas.microsoft.com/office/drawing/2014/main" id="{EE73B363-7B66-4008-A8E4-970A7E6C1FD1}"/>
              </a:ext>
            </a:extLst>
          </p:cNvPr>
          <p:cNvSpPr>
            <a:spLocks noGrp="1"/>
          </p:cNvSpPr>
          <p:nvPr>
            <p:ph idx="1"/>
          </p:nvPr>
        </p:nvSpPr>
        <p:spPr>
          <a:xfrm>
            <a:off x="897425" y="2463916"/>
            <a:ext cx="8984604" cy="4621742"/>
          </a:xfrm>
        </p:spPr>
        <p:txBody>
          <a:bodyPr/>
          <a:lstStyle/>
          <a:p>
            <a:r>
              <a:rPr lang="fr-FR" noProof="0" dirty="0"/>
              <a:t>Comprendre la différence entre données et informations</a:t>
            </a:r>
          </a:p>
          <a:p>
            <a:endParaRPr lang="fr-FR" noProof="0" dirty="0"/>
          </a:p>
          <a:p>
            <a:r>
              <a:rPr lang="fr-FR" noProof="0" dirty="0"/>
              <a:t>Définir la Gestion de l’information et connaître votre rôle dans le Cycle d’information humanitaire</a:t>
            </a:r>
          </a:p>
          <a:p>
            <a:endParaRPr lang="fr-FR" noProof="0" dirty="0"/>
          </a:p>
          <a:p>
            <a:r>
              <a:rPr lang="fr-FR" noProof="0" dirty="0"/>
              <a:t>Nous orienter pour commencer à réfléchir au sujet de nos données </a:t>
            </a:r>
            <a:r>
              <a:rPr lang="fr-FR" dirty="0"/>
              <a:t>en ayant l’esprit tourné vers la gestion de l’information</a:t>
            </a:r>
            <a:endParaRPr lang="fr-FR" noProof="0" dirty="0"/>
          </a:p>
        </p:txBody>
      </p:sp>
    </p:spTree>
    <p:extLst>
      <p:ext uri="{BB962C8B-B14F-4D97-AF65-F5344CB8AC3E}">
        <p14:creationId xmlns:p14="http://schemas.microsoft.com/office/powerpoint/2010/main" val="39954645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6B391C-B963-4EA2-88E6-F23E483CB360}"/>
              </a:ext>
            </a:extLst>
          </p:cNvPr>
          <p:cNvSpPr>
            <a:spLocks noGrp="1"/>
          </p:cNvSpPr>
          <p:nvPr>
            <p:ph type="title"/>
          </p:nvPr>
        </p:nvSpPr>
        <p:spPr>
          <a:xfrm>
            <a:off x="462352" y="1002116"/>
            <a:ext cx="10067536" cy="1260475"/>
          </a:xfrm>
        </p:spPr>
        <p:txBody>
          <a:bodyPr/>
          <a:lstStyle/>
          <a:p>
            <a:r>
              <a:rPr lang="fr-FR" sz="4800" noProof="0" dirty="0"/>
              <a:t>Des données aux informations</a:t>
            </a:r>
          </a:p>
        </p:txBody>
      </p:sp>
      <p:pic>
        <p:nvPicPr>
          <p:cNvPr id="4" name="Imagen 3">
            <a:extLst>
              <a:ext uri="{FF2B5EF4-FFF2-40B4-BE49-F238E27FC236}">
                <a16:creationId xmlns:a16="http://schemas.microsoft.com/office/drawing/2014/main" id="{3163A30B-76BB-458E-BCFE-AFF35E0A407D}"/>
              </a:ext>
            </a:extLst>
          </p:cNvPr>
          <p:cNvPicPr>
            <a:picLocks noGrp="1" noChangeAspect="1"/>
          </p:cNvPicPr>
          <p:nvPr>
            <p:ph idx="1"/>
          </p:nvPr>
        </p:nvPicPr>
        <p:blipFill rotWithShape="1">
          <a:blip r:embed="rId3" cstate="screen">
            <a:extLst>
              <a:ext uri="{28A0092B-C50C-407E-A947-70E740481C1C}">
                <a14:useLocalDpi xmlns:a14="http://schemas.microsoft.com/office/drawing/2010/main"/>
              </a:ext>
            </a:extLst>
          </a:blip>
          <a:srcRect l="4589" t="21067" r="15420"/>
          <a:stretch/>
        </p:blipFill>
        <p:spPr>
          <a:xfrm>
            <a:off x="698343" y="2993622"/>
            <a:ext cx="9687876" cy="3335171"/>
          </a:xfrm>
          <a:prstGeom prst="rect">
            <a:avLst/>
          </a:prstGeom>
        </p:spPr>
      </p:pic>
    </p:spTree>
    <p:extLst>
      <p:ext uri="{BB962C8B-B14F-4D97-AF65-F5344CB8AC3E}">
        <p14:creationId xmlns:p14="http://schemas.microsoft.com/office/powerpoint/2010/main" val="1392985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A2C8B4-4A2B-4F2C-9FB3-8AA1D53F42FB}"/>
              </a:ext>
            </a:extLst>
          </p:cNvPr>
          <p:cNvSpPr>
            <a:spLocks noGrp="1"/>
          </p:cNvSpPr>
          <p:nvPr>
            <p:ph type="title"/>
          </p:nvPr>
        </p:nvSpPr>
        <p:spPr/>
        <p:txBody>
          <a:bodyPr/>
          <a:lstStyle/>
          <a:p>
            <a:r>
              <a:rPr lang="fr-FR" sz="4800" noProof="0" dirty="0"/>
              <a:t>Des données aux </a:t>
            </a:r>
            <a:r>
              <a:rPr lang="fr-FR" sz="4800" dirty="0"/>
              <a:t>i</a:t>
            </a:r>
            <a:r>
              <a:rPr lang="fr-FR" sz="4800" noProof="0" dirty="0"/>
              <a:t>nformations</a:t>
            </a:r>
          </a:p>
        </p:txBody>
      </p:sp>
      <p:sp>
        <p:nvSpPr>
          <p:cNvPr id="3" name="Content Placeholder 2">
            <a:extLst>
              <a:ext uri="{FF2B5EF4-FFF2-40B4-BE49-F238E27FC236}">
                <a16:creationId xmlns:a16="http://schemas.microsoft.com/office/drawing/2014/main" id="{222BCA58-45F8-43F5-A1E0-A5DD90AB7B25}"/>
              </a:ext>
            </a:extLst>
          </p:cNvPr>
          <p:cNvSpPr>
            <a:spLocks noGrp="1"/>
          </p:cNvSpPr>
          <p:nvPr>
            <p:ph idx="1"/>
          </p:nvPr>
        </p:nvSpPr>
        <p:spPr>
          <a:xfrm>
            <a:off x="738607" y="2914657"/>
            <a:ext cx="9132015" cy="3328441"/>
          </a:xfrm>
        </p:spPr>
        <p:txBody>
          <a:bodyPr>
            <a:normAutofit lnSpcReduction="10000"/>
          </a:bodyPr>
          <a:lstStyle/>
          <a:p>
            <a:pPr algn="ctr">
              <a:spcAft>
                <a:spcPts val="1985"/>
              </a:spcAft>
            </a:pPr>
            <a:r>
              <a:rPr lang="fr-FR" sz="3529" b="1" dirty="0">
                <a:solidFill>
                  <a:srgbClr val="FF0000"/>
                </a:solidFill>
              </a:rPr>
              <a:t>Les données</a:t>
            </a:r>
            <a:endParaRPr lang="fr-FR" sz="3529" dirty="0"/>
          </a:p>
          <a:p>
            <a:pPr algn="ctr">
              <a:spcAft>
                <a:spcPts val="1985"/>
              </a:spcAft>
            </a:pPr>
            <a:r>
              <a:rPr lang="fr-FR" sz="2647" dirty="0"/>
              <a:t>doivent  être interprétées, traitées, analysées ou présentées</a:t>
            </a:r>
          </a:p>
          <a:p>
            <a:pPr algn="ctr">
              <a:spcAft>
                <a:spcPts val="1985"/>
              </a:spcAft>
            </a:pPr>
            <a:r>
              <a:rPr lang="fr-FR" sz="2647" dirty="0"/>
              <a:t>pour devenir</a:t>
            </a:r>
          </a:p>
          <a:p>
            <a:pPr algn="ctr">
              <a:spcAft>
                <a:spcPts val="1985"/>
              </a:spcAft>
            </a:pPr>
            <a:r>
              <a:rPr lang="fr-FR" sz="3529" b="1" dirty="0">
                <a:solidFill>
                  <a:srgbClr val="FF0000"/>
                </a:solidFill>
              </a:rPr>
              <a:t>informatives</a:t>
            </a:r>
          </a:p>
        </p:txBody>
      </p:sp>
    </p:spTree>
    <p:extLst>
      <p:ext uri="{BB962C8B-B14F-4D97-AF65-F5344CB8AC3E}">
        <p14:creationId xmlns:p14="http://schemas.microsoft.com/office/powerpoint/2010/main" val="35757722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B4D54F-935B-48C3-A590-E08BD3382A77}"/>
              </a:ext>
            </a:extLst>
          </p:cNvPr>
          <p:cNvSpPr>
            <a:spLocks noGrp="1"/>
          </p:cNvSpPr>
          <p:nvPr>
            <p:ph type="title"/>
          </p:nvPr>
        </p:nvSpPr>
        <p:spPr/>
        <p:txBody>
          <a:bodyPr/>
          <a:lstStyle/>
          <a:p>
            <a:r>
              <a:rPr lang="fr-FR" sz="5400" noProof="0" dirty="0"/>
              <a:t>Des données chaotiques…</a:t>
            </a:r>
          </a:p>
        </p:txBody>
      </p:sp>
      <p:pic>
        <p:nvPicPr>
          <p:cNvPr id="6" name="Content Placeholder 5">
            <a:extLst>
              <a:ext uri="{FF2B5EF4-FFF2-40B4-BE49-F238E27FC236}">
                <a16:creationId xmlns:a16="http://schemas.microsoft.com/office/drawing/2014/main" id="{3904E270-5F09-442D-88EB-0C1FCDBF6714}"/>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427941" y="2457450"/>
            <a:ext cx="5217586" cy="3913189"/>
          </a:xfrm>
        </p:spPr>
      </p:pic>
    </p:spTree>
    <p:extLst>
      <p:ext uri="{BB962C8B-B14F-4D97-AF65-F5344CB8AC3E}">
        <p14:creationId xmlns:p14="http://schemas.microsoft.com/office/powerpoint/2010/main" val="4086776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3EF648-914A-4E08-A062-2E2BA7CE0892}"/>
              </a:ext>
            </a:extLst>
          </p:cNvPr>
          <p:cNvSpPr>
            <a:spLocks noGrp="1"/>
          </p:cNvSpPr>
          <p:nvPr>
            <p:ph type="title"/>
          </p:nvPr>
        </p:nvSpPr>
        <p:spPr/>
        <p:txBody>
          <a:bodyPr/>
          <a:lstStyle/>
          <a:p>
            <a:r>
              <a:rPr lang="fr-FR" sz="4800" noProof="0" dirty="0"/>
              <a:t>…au traitement et à l’organisation des données…</a:t>
            </a:r>
          </a:p>
        </p:txBody>
      </p:sp>
      <p:pic>
        <p:nvPicPr>
          <p:cNvPr id="5" name="Picture 4">
            <a:extLst>
              <a:ext uri="{FF2B5EF4-FFF2-40B4-BE49-F238E27FC236}">
                <a16:creationId xmlns:a16="http://schemas.microsoft.com/office/drawing/2014/main" id="{D3512FFC-8A20-4FC1-B4CB-394489D2819C}"/>
              </a:ext>
            </a:extLst>
          </p:cNvPr>
          <p:cNvPicPr>
            <a:picLocks noChangeAspect="1"/>
          </p:cNvPicPr>
          <p:nvPr/>
        </p:nvPicPr>
        <p:blipFill>
          <a:blip r:embed="rId3"/>
          <a:stretch>
            <a:fillRect/>
          </a:stretch>
        </p:blipFill>
        <p:spPr>
          <a:xfrm>
            <a:off x="1134719" y="2391627"/>
            <a:ext cx="7052020" cy="1876018"/>
          </a:xfrm>
          <a:prstGeom prst="rect">
            <a:avLst/>
          </a:prstGeom>
        </p:spPr>
      </p:pic>
      <p:pic>
        <p:nvPicPr>
          <p:cNvPr id="7" name="Picture 6">
            <a:extLst>
              <a:ext uri="{FF2B5EF4-FFF2-40B4-BE49-F238E27FC236}">
                <a16:creationId xmlns:a16="http://schemas.microsoft.com/office/drawing/2014/main" id="{F63C9408-76E3-4345-8645-609F5CF18FFC}"/>
              </a:ext>
            </a:extLst>
          </p:cNvPr>
          <p:cNvPicPr>
            <a:picLocks noChangeAspect="1"/>
          </p:cNvPicPr>
          <p:nvPr/>
        </p:nvPicPr>
        <p:blipFill>
          <a:blip r:embed="rId4"/>
          <a:stretch>
            <a:fillRect/>
          </a:stretch>
        </p:blipFill>
        <p:spPr>
          <a:xfrm>
            <a:off x="1134719" y="4396681"/>
            <a:ext cx="7312900" cy="2074763"/>
          </a:xfrm>
          <a:prstGeom prst="rect">
            <a:avLst/>
          </a:prstGeom>
        </p:spPr>
      </p:pic>
    </p:spTree>
    <p:extLst>
      <p:ext uri="{BB962C8B-B14F-4D97-AF65-F5344CB8AC3E}">
        <p14:creationId xmlns:p14="http://schemas.microsoft.com/office/powerpoint/2010/main" val="25290353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135CAF-D7E4-4929-A64D-AEE434EA20B5}"/>
              </a:ext>
            </a:extLst>
          </p:cNvPr>
          <p:cNvSpPr>
            <a:spLocks noGrp="1"/>
          </p:cNvSpPr>
          <p:nvPr>
            <p:ph type="title"/>
          </p:nvPr>
        </p:nvSpPr>
        <p:spPr/>
        <p:txBody>
          <a:bodyPr/>
          <a:lstStyle/>
          <a:p>
            <a:r>
              <a:rPr lang="fr-FR" sz="4800" noProof="0" dirty="0"/>
              <a:t>…</a:t>
            </a:r>
            <a:r>
              <a:rPr lang="fr-FR" sz="4800" dirty="0"/>
              <a:t>et maintenant sur la voie qui mène à l’information</a:t>
            </a:r>
            <a:endParaRPr lang="fr-FR" sz="4800" noProof="0" dirty="0"/>
          </a:p>
        </p:txBody>
      </p:sp>
      <p:pic>
        <p:nvPicPr>
          <p:cNvPr id="5" name="Picture 4">
            <a:extLst>
              <a:ext uri="{FF2B5EF4-FFF2-40B4-BE49-F238E27FC236}">
                <a16:creationId xmlns:a16="http://schemas.microsoft.com/office/drawing/2014/main" id="{ACE59FFC-9551-478A-8F37-5A5B01D95985}"/>
              </a:ext>
            </a:extLst>
          </p:cNvPr>
          <p:cNvPicPr>
            <a:picLocks noChangeAspect="1"/>
          </p:cNvPicPr>
          <p:nvPr/>
        </p:nvPicPr>
        <p:blipFill>
          <a:blip r:embed="rId3"/>
          <a:stretch>
            <a:fillRect/>
          </a:stretch>
        </p:blipFill>
        <p:spPr>
          <a:xfrm>
            <a:off x="732672" y="2669701"/>
            <a:ext cx="9137950" cy="4120236"/>
          </a:xfrm>
          <a:prstGeom prst="rect">
            <a:avLst/>
          </a:prstGeom>
        </p:spPr>
      </p:pic>
      <p:sp>
        <p:nvSpPr>
          <p:cNvPr id="7" name="TextBox 6">
            <a:extLst>
              <a:ext uri="{FF2B5EF4-FFF2-40B4-BE49-F238E27FC236}">
                <a16:creationId xmlns:a16="http://schemas.microsoft.com/office/drawing/2014/main" id="{859AEA26-8D8E-4E00-B4FC-1702E5C544FA}"/>
              </a:ext>
            </a:extLst>
          </p:cNvPr>
          <p:cNvSpPr txBox="1"/>
          <p:nvPr/>
        </p:nvSpPr>
        <p:spPr>
          <a:xfrm>
            <a:off x="3719175" y="3384381"/>
            <a:ext cx="784189" cy="329962"/>
          </a:xfrm>
          <a:prstGeom prst="rect">
            <a:avLst/>
          </a:prstGeom>
          <a:solidFill>
            <a:schemeClr val="accent1">
              <a:lumMod val="20000"/>
              <a:lumOff val="80000"/>
            </a:schemeClr>
          </a:solidFill>
        </p:spPr>
        <p:txBody>
          <a:bodyPr wrap="none" rtlCol="0">
            <a:spAutoFit/>
          </a:bodyPr>
          <a:lstStyle/>
          <a:p>
            <a:r>
              <a:rPr lang="en-GB" sz="1544" b="1" dirty="0"/>
              <a:t>Place A</a:t>
            </a:r>
          </a:p>
        </p:txBody>
      </p:sp>
      <p:sp>
        <p:nvSpPr>
          <p:cNvPr id="8" name="TextBox 7">
            <a:extLst>
              <a:ext uri="{FF2B5EF4-FFF2-40B4-BE49-F238E27FC236}">
                <a16:creationId xmlns:a16="http://schemas.microsoft.com/office/drawing/2014/main" id="{53523BC9-3917-42B9-8D76-2B53DD6BEFA4}"/>
              </a:ext>
            </a:extLst>
          </p:cNvPr>
          <p:cNvSpPr txBox="1"/>
          <p:nvPr/>
        </p:nvSpPr>
        <p:spPr>
          <a:xfrm>
            <a:off x="7011904" y="3384381"/>
            <a:ext cx="1032315" cy="329962"/>
          </a:xfrm>
          <a:prstGeom prst="rect">
            <a:avLst/>
          </a:prstGeom>
          <a:solidFill>
            <a:schemeClr val="accent1">
              <a:lumMod val="20000"/>
              <a:lumOff val="80000"/>
            </a:schemeClr>
          </a:solidFill>
        </p:spPr>
        <p:txBody>
          <a:bodyPr wrap="square" rtlCol="0">
            <a:spAutoFit/>
          </a:bodyPr>
          <a:lstStyle/>
          <a:p>
            <a:r>
              <a:rPr lang="en-GB" sz="1544" b="1" dirty="0"/>
              <a:t>Place B</a:t>
            </a:r>
          </a:p>
        </p:txBody>
      </p:sp>
    </p:spTree>
    <p:extLst>
      <p:ext uri="{BB962C8B-B14F-4D97-AF65-F5344CB8AC3E}">
        <p14:creationId xmlns:p14="http://schemas.microsoft.com/office/powerpoint/2010/main" val="12737124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0806CC-5911-48DF-81D4-90E90DF71938}"/>
              </a:ext>
            </a:extLst>
          </p:cNvPr>
          <p:cNvSpPr>
            <a:spLocks noGrp="1"/>
          </p:cNvSpPr>
          <p:nvPr>
            <p:ph type="title"/>
          </p:nvPr>
        </p:nvSpPr>
        <p:spPr>
          <a:xfrm>
            <a:off x="738607" y="1002116"/>
            <a:ext cx="9132015" cy="1260475"/>
          </a:xfrm>
        </p:spPr>
        <p:txBody>
          <a:bodyPr/>
          <a:lstStyle/>
          <a:p>
            <a:r>
              <a:rPr lang="fr-FR" sz="4400" dirty="0"/>
              <a:t>Alors </a:t>
            </a:r>
            <a:r>
              <a:rPr lang="fr-FR" sz="4400" noProof="0" dirty="0"/>
              <a:t>la Gestion de l’information – qu’est-ce que c’est ?</a:t>
            </a:r>
          </a:p>
        </p:txBody>
      </p:sp>
      <p:sp>
        <p:nvSpPr>
          <p:cNvPr id="7" name="Content Placeholder 6">
            <a:extLst>
              <a:ext uri="{FF2B5EF4-FFF2-40B4-BE49-F238E27FC236}">
                <a16:creationId xmlns:a16="http://schemas.microsoft.com/office/drawing/2014/main" id="{7E01824D-6EE9-42CF-B228-A13BEDED4970}"/>
              </a:ext>
            </a:extLst>
          </p:cNvPr>
          <p:cNvSpPr>
            <a:spLocks noGrp="1"/>
          </p:cNvSpPr>
          <p:nvPr>
            <p:ph idx="1"/>
          </p:nvPr>
        </p:nvSpPr>
        <p:spPr>
          <a:xfrm>
            <a:off x="965427" y="2405466"/>
            <a:ext cx="8905195" cy="4621742"/>
          </a:xfrm>
        </p:spPr>
        <p:txBody>
          <a:bodyPr>
            <a:normAutofit fontScale="92500" lnSpcReduction="20000"/>
          </a:bodyPr>
          <a:lstStyle/>
          <a:p>
            <a:r>
              <a:rPr lang="fr-FR" noProof="0" dirty="0"/>
              <a:t>Ce n’est pas sorcier, et ce n’est pas non plus pour les génies de l'informatique</a:t>
            </a:r>
          </a:p>
          <a:p>
            <a:endParaRPr lang="fr-FR" noProof="0" dirty="0"/>
          </a:p>
          <a:p>
            <a:r>
              <a:rPr lang="fr-FR" noProof="0" dirty="0"/>
              <a:t>Pas besoin d’être un maître ou un expert en Excel pour créer de belles infographies ou de beaux rapports – c’est plus une question d’état d’esprit</a:t>
            </a:r>
          </a:p>
          <a:p>
            <a:endParaRPr lang="fr-FR" noProof="0" dirty="0"/>
          </a:p>
          <a:p>
            <a:endParaRPr lang="fr-FR" noProof="0" dirty="0"/>
          </a:p>
          <a:p>
            <a:r>
              <a:rPr lang="fr-FR" noProof="0" dirty="0"/>
              <a:t>La GI est l’utilisation de bonnes pratiques et de bons outils quand on travaille avec des données</a:t>
            </a:r>
          </a:p>
          <a:p>
            <a:endParaRPr lang="fr-FR" noProof="0" dirty="0"/>
          </a:p>
          <a:p>
            <a:r>
              <a:rPr lang="fr-FR" noProof="0" dirty="0"/>
              <a:t>La GI transforme les données en informations pour vous permettre à vous-même et aux autres de comprendre les fais et de prendre des décisions éclairées</a:t>
            </a:r>
          </a:p>
        </p:txBody>
      </p:sp>
    </p:spTree>
    <p:extLst>
      <p:ext uri="{BB962C8B-B14F-4D97-AF65-F5344CB8AC3E}">
        <p14:creationId xmlns:p14="http://schemas.microsoft.com/office/powerpoint/2010/main" val="29426554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E604664-EC76-42F9-8A78-9D73B9AB6D39}"/>
              </a:ext>
            </a:extLst>
          </p:cNvPr>
          <p:cNvSpPr>
            <a:spLocks noGrp="1"/>
          </p:cNvSpPr>
          <p:nvPr>
            <p:ph type="body" sz="quarter" idx="11"/>
          </p:nvPr>
        </p:nvSpPr>
        <p:spPr/>
        <p:txBody>
          <a:bodyPr/>
          <a:lstStyle/>
          <a:p>
            <a:endParaRPr lang="en-GB"/>
          </a:p>
        </p:txBody>
      </p:sp>
      <p:sp>
        <p:nvSpPr>
          <p:cNvPr id="4" name="Title 3">
            <a:extLst>
              <a:ext uri="{FF2B5EF4-FFF2-40B4-BE49-F238E27FC236}">
                <a16:creationId xmlns:a16="http://schemas.microsoft.com/office/drawing/2014/main" id="{C4F319BC-5F4A-4EA1-A17A-BAB3B8CC0CF6}"/>
              </a:ext>
            </a:extLst>
          </p:cNvPr>
          <p:cNvSpPr>
            <a:spLocks noGrp="1"/>
          </p:cNvSpPr>
          <p:nvPr>
            <p:ph type="title"/>
          </p:nvPr>
        </p:nvSpPr>
        <p:spPr/>
        <p:txBody>
          <a:bodyPr/>
          <a:lstStyle/>
          <a:p>
            <a:endParaRPr lang="fr-FR" noProof="0" dirty="0"/>
          </a:p>
        </p:txBody>
      </p:sp>
      <p:pic>
        <p:nvPicPr>
          <p:cNvPr id="5122" name="Picture 2" descr="https://www.humanitarianresponse.info/sites/www.humanitarianresponse.info/files/im_cycle.png">
            <a:extLst>
              <a:ext uri="{FF2B5EF4-FFF2-40B4-BE49-F238E27FC236}">
                <a16:creationId xmlns:a16="http://schemas.microsoft.com/office/drawing/2014/main" id="{355D7F9B-AF0F-41F6-AB34-5AA423EA93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419" y="287437"/>
            <a:ext cx="10083800" cy="7125185"/>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a:extLst>
              <a:ext uri="{FF2B5EF4-FFF2-40B4-BE49-F238E27FC236}">
                <a16:creationId xmlns:a16="http://schemas.microsoft.com/office/drawing/2014/main" id="{588CA0D0-305B-4795-9997-8DDE4AE11F28}"/>
              </a:ext>
            </a:extLst>
          </p:cNvPr>
          <p:cNvSpPr txBox="1"/>
          <p:nvPr/>
        </p:nvSpPr>
        <p:spPr>
          <a:xfrm>
            <a:off x="6376634" y="7073212"/>
            <a:ext cx="3508589" cy="329962"/>
          </a:xfrm>
          <a:prstGeom prst="rect">
            <a:avLst/>
          </a:prstGeom>
          <a:noFill/>
        </p:spPr>
        <p:txBody>
          <a:bodyPr wrap="none" rtlCol="0">
            <a:spAutoFit/>
          </a:bodyPr>
          <a:lstStyle/>
          <a:p>
            <a:r>
              <a:rPr lang="en-GB" sz="1544" i="1" dirty="0"/>
              <a:t>Source: www.HumanitarianResponse.info</a:t>
            </a:r>
          </a:p>
        </p:txBody>
      </p:sp>
    </p:spTree>
    <p:extLst>
      <p:ext uri="{BB962C8B-B14F-4D97-AF65-F5344CB8AC3E}">
        <p14:creationId xmlns:p14="http://schemas.microsoft.com/office/powerpoint/2010/main" val="1034539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slidedeck_template" id="{EF15F12C-7B37-8241-B532-51FD3045F729}" vid="{D9F5B53B-7A15-D440-BE68-92BF2625AF2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4</TotalTime>
  <Words>559</Words>
  <Application>Microsoft Macintosh PowerPoint</Application>
  <PresentationFormat>Custom</PresentationFormat>
  <Paragraphs>72</Paragraphs>
  <Slides>11</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ArialMT</vt:lpstr>
      <vt:lpstr>Calibri</vt:lpstr>
      <vt:lpstr>Helvetica Neue</vt:lpstr>
      <vt:lpstr>Office Theme</vt:lpstr>
      <vt:lpstr>PowerPoint Presentation</vt:lpstr>
      <vt:lpstr>Objectifs de la Session</vt:lpstr>
      <vt:lpstr>Des données aux informations</vt:lpstr>
      <vt:lpstr>Des données aux informations</vt:lpstr>
      <vt:lpstr>Des données chaotiques…</vt:lpstr>
      <vt:lpstr>…au traitement et à l’organisation des données…</vt:lpstr>
      <vt:lpstr>…et maintenant sur la voie qui mène à l’information</vt:lpstr>
      <vt:lpstr>Alors la Gestion de l’information – qu’est-ce que c’est ?</vt:lpstr>
      <vt:lpstr>PowerPoint Presentation</vt:lpstr>
      <vt:lpstr>PowerPoint Presentation</vt:lpstr>
      <vt:lpstr>PowerPoint Presentation</vt:lpstr>
    </vt:vector>
  </TitlesOfParts>
  <Company/>
  <LinksUpToDate>false</LinksUpToDate>
  <SharedDoc>false</SharedDoc>
  <HyperlinksChanged>false</HyperlinksChanged>
  <AppVersion>16.0013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3</cp:revision>
  <dcterms:created xsi:type="dcterms:W3CDTF">2018-05-23T14:22:01Z</dcterms:created>
  <dcterms:modified xsi:type="dcterms:W3CDTF">2018-05-23T14:27:19Z</dcterms:modified>
</cp:coreProperties>
</file>