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7" r:id="rId2"/>
    <p:sldId id="302" r:id="rId3"/>
    <p:sldId id="277" r:id="rId4"/>
    <p:sldId id="284" r:id="rId5"/>
    <p:sldId id="278" r:id="rId6"/>
    <p:sldId id="280" r:id="rId7"/>
    <p:sldId id="296" r:id="rId8"/>
    <p:sldId id="297" r:id="rId9"/>
    <p:sldId id="281" r:id="rId10"/>
    <p:sldId id="283" r:id="rId11"/>
    <p:sldId id="287" r:id="rId12"/>
    <p:sldId id="282" r:id="rId13"/>
    <p:sldId id="298" r:id="rId14"/>
    <p:sldId id="299" r:id="rId15"/>
    <p:sldId id="279" r:id="rId16"/>
    <p:sldId id="267" r:id="rId17"/>
    <p:sldId id="314" r:id="rId18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674" autoAdjust="0"/>
  </p:normalViewPr>
  <p:slideViewPr>
    <p:cSldViewPr snapToGrid="0" snapToObjects="1">
      <p:cViewPr varScale="1">
        <p:scale>
          <a:sx n="89" d="100"/>
          <a:sy n="89" d="100"/>
        </p:scale>
        <p:origin x="-1128" y="-104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089B7F-E2D1-49E9-B0A2-48DF3AF3D720}" type="doc">
      <dgm:prSet loTypeId="urn:microsoft.com/office/officeart/2005/8/layout/hProcess6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84E56E26-E42D-4BE9-A623-1A7051AD5FA2}">
      <dgm:prSet phldrT="[Text]" custT="1"/>
      <dgm:spPr/>
      <dgm:t>
        <a:bodyPr/>
        <a:lstStyle/>
        <a:p>
          <a:r>
            <a:rPr lang="en-GB" sz="1600" dirty="0"/>
            <a:t>2</a:t>
          </a:r>
          <a:r>
            <a:rPr lang="en-GB" sz="1600" baseline="30000" dirty="0"/>
            <a:t>nd</a:t>
          </a:r>
          <a:r>
            <a:rPr lang="en-GB" sz="1600" dirty="0"/>
            <a:t> Quarter</a:t>
          </a:r>
        </a:p>
      </dgm:t>
    </dgm:pt>
    <dgm:pt modelId="{BEDCEE74-9658-427A-AF2C-37AD961E617C}" type="parTrans" cxnId="{2AFFA7D2-86DD-4648-9D17-9C935DC70C11}">
      <dgm:prSet/>
      <dgm:spPr/>
      <dgm:t>
        <a:bodyPr/>
        <a:lstStyle/>
        <a:p>
          <a:endParaRPr lang="en-GB"/>
        </a:p>
      </dgm:t>
    </dgm:pt>
    <dgm:pt modelId="{0999FEEE-9C2A-4E88-B47A-AF077FE19E05}" type="sibTrans" cxnId="{2AFFA7D2-86DD-4648-9D17-9C935DC70C11}">
      <dgm:prSet/>
      <dgm:spPr/>
      <dgm:t>
        <a:bodyPr/>
        <a:lstStyle/>
        <a:p>
          <a:endParaRPr lang="en-GB"/>
        </a:p>
      </dgm:t>
    </dgm:pt>
    <dgm:pt modelId="{EB6F323C-60E0-4770-88D3-C5582AC9CB8C}">
      <dgm:prSet phldrT="[Text]" custT="1"/>
      <dgm:spPr/>
      <dgm:t>
        <a:bodyPr/>
        <a:lstStyle/>
        <a:p>
          <a:r>
            <a:rPr lang="en-GB" sz="1200" dirty="0"/>
            <a:t>Start of the data collection </a:t>
          </a:r>
        </a:p>
      </dgm:t>
    </dgm:pt>
    <dgm:pt modelId="{E54BC81E-1642-4A72-AD93-69FB2A278F5E}" type="parTrans" cxnId="{122477B3-647F-4D63-84F1-A75017F26794}">
      <dgm:prSet/>
      <dgm:spPr/>
      <dgm:t>
        <a:bodyPr/>
        <a:lstStyle/>
        <a:p>
          <a:endParaRPr lang="en-GB"/>
        </a:p>
      </dgm:t>
    </dgm:pt>
    <dgm:pt modelId="{41588134-71E7-4823-8B55-71A44C07E78B}" type="sibTrans" cxnId="{122477B3-647F-4D63-84F1-A75017F26794}">
      <dgm:prSet/>
      <dgm:spPr/>
      <dgm:t>
        <a:bodyPr/>
        <a:lstStyle/>
        <a:p>
          <a:endParaRPr lang="en-GB"/>
        </a:p>
      </dgm:t>
    </dgm:pt>
    <dgm:pt modelId="{9FB30C6E-89E5-4194-9089-5A0523710971}">
      <dgm:prSet phldrT="[Text]" custT="1"/>
      <dgm:spPr/>
      <dgm:t>
        <a:bodyPr/>
        <a:lstStyle/>
        <a:p>
          <a:r>
            <a:rPr lang="en-GB" sz="1200" dirty="0"/>
            <a:t>Communication with NS</a:t>
          </a:r>
        </a:p>
      </dgm:t>
    </dgm:pt>
    <dgm:pt modelId="{48C52F78-B93A-45F6-98B2-ED7744F412F2}" type="parTrans" cxnId="{A8840C30-6725-4B07-A4A2-933103E92D0D}">
      <dgm:prSet/>
      <dgm:spPr/>
      <dgm:t>
        <a:bodyPr/>
        <a:lstStyle/>
        <a:p>
          <a:endParaRPr lang="en-GB"/>
        </a:p>
      </dgm:t>
    </dgm:pt>
    <dgm:pt modelId="{5E6A4867-F228-4153-889F-D841BF1B666F}" type="sibTrans" cxnId="{A8840C30-6725-4B07-A4A2-933103E92D0D}">
      <dgm:prSet/>
      <dgm:spPr/>
      <dgm:t>
        <a:bodyPr/>
        <a:lstStyle/>
        <a:p>
          <a:endParaRPr lang="en-GB"/>
        </a:p>
      </dgm:t>
    </dgm:pt>
    <dgm:pt modelId="{C624F9E5-1996-46BA-B66F-60EB05F1498B}">
      <dgm:prSet phldrT="[Text]" custT="1"/>
      <dgm:spPr/>
      <dgm:t>
        <a:bodyPr/>
        <a:lstStyle/>
        <a:p>
          <a:r>
            <a:rPr lang="en-GB" sz="1600" dirty="0"/>
            <a:t>3</a:t>
          </a:r>
          <a:r>
            <a:rPr lang="en-GB" sz="1600" baseline="30000" dirty="0"/>
            <a:t>rd</a:t>
          </a:r>
          <a:r>
            <a:rPr lang="en-GB" sz="1600" dirty="0"/>
            <a:t> Quarter </a:t>
          </a:r>
        </a:p>
      </dgm:t>
    </dgm:pt>
    <dgm:pt modelId="{4718ACD4-613E-4433-8C1C-F729406E5131}" type="parTrans" cxnId="{692933AB-185C-49F8-97DB-436F80842A11}">
      <dgm:prSet/>
      <dgm:spPr/>
      <dgm:t>
        <a:bodyPr/>
        <a:lstStyle/>
        <a:p>
          <a:endParaRPr lang="en-GB"/>
        </a:p>
      </dgm:t>
    </dgm:pt>
    <dgm:pt modelId="{F1F10958-BAE4-43EB-8802-CBF0C8622E02}" type="sibTrans" cxnId="{692933AB-185C-49F8-97DB-436F80842A11}">
      <dgm:prSet/>
      <dgm:spPr/>
      <dgm:t>
        <a:bodyPr/>
        <a:lstStyle/>
        <a:p>
          <a:endParaRPr lang="en-GB"/>
        </a:p>
      </dgm:t>
    </dgm:pt>
    <dgm:pt modelId="{DC299790-C426-409A-8C55-FDBCFC4395E1}">
      <dgm:prSet phldrT="[Text]" custT="1"/>
      <dgm:spPr/>
      <dgm:t>
        <a:bodyPr/>
        <a:lstStyle/>
        <a:p>
          <a:r>
            <a:rPr lang="en-GB" sz="1200" dirty="0"/>
            <a:t>Validation of the data </a:t>
          </a:r>
        </a:p>
      </dgm:t>
    </dgm:pt>
    <dgm:pt modelId="{DEFF3D3B-F31E-4648-8393-B48AC6BDFEC7}" type="parTrans" cxnId="{E286DFF3-201F-48B1-A7C8-B6E7306E49B7}">
      <dgm:prSet/>
      <dgm:spPr/>
      <dgm:t>
        <a:bodyPr/>
        <a:lstStyle/>
        <a:p>
          <a:endParaRPr lang="en-GB"/>
        </a:p>
      </dgm:t>
    </dgm:pt>
    <dgm:pt modelId="{AA805607-483E-4E5C-ACB0-EC29EA8B24D9}" type="sibTrans" cxnId="{E286DFF3-201F-48B1-A7C8-B6E7306E49B7}">
      <dgm:prSet/>
      <dgm:spPr/>
      <dgm:t>
        <a:bodyPr/>
        <a:lstStyle/>
        <a:p>
          <a:endParaRPr lang="en-GB"/>
        </a:p>
      </dgm:t>
    </dgm:pt>
    <dgm:pt modelId="{5A733FD2-F4E7-42DC-AA46-82B4BDDFBEAC}">
      <dgm:prSet phldrT="[Text]" custT="1"/>
      <dgm:spPr/>
      <dgm:t>
        <a:bodyPr/>
        <a:lstStyle/>
        <a:p>
          <a:r>
            <a:rPr lang="en-GB" sz="1200" dirty="0"/>
            <a:t>Follow up with NS </a:t>
          </a:r>
        </a:p>
      </dgm:t>
    </dgm:pt>
    <dgm:pt modelId="{B7B4D21A-A053-464C-B32F-AC75D662EBA6}" type="parTrans" cxnId="{24363276-3AAA-4AEA-957D-27D632241E3E}">
      <dgm:prSet/>
      <dgm:spPr/>
      <dgm:t>
        <a:bodyPr/>
        <a:lstStyle/>
        <a:p>
          <a:endParaRPr lang="en-GB"/>
        </a:p>
      </dgm:t>
    </dgm:pt>
    <dgm:pt modelId="{4E6BCC93-7089-421B-9CB1-25FEBF0489D0}" type="sibTrans" cxnId="{24363276-3AAA-4AEA-957D-27D632241E3E}">
      <dgm:prSet/>
      <dgm:spPr/>
      <dgm:t>
        <a:bodyPr/>
        <a:lstStyle/>
        <a:p>
          <a:endParaRPr lang="en-GB"/>
        </a:p>
      </dgm:t>
    </dgm:pt>
    <dgm:pt modelId="{0302D770-85E2-429D-B764-8C5EF318022B}">
      <dgm:prSet phldrT="[Text]" custT="1"/>
      <dgm:spPr/>
      <dgm:t>
        <a:bodyPr/>
        <a:lstStyle/>
        <a:p>
          <a:r>
            <a:rPr lang="en-GB" sz="1600" dirty="0"/>
            <a:t>4</a:t>
          </a:r>
          <a:r>
            <a:rPr lang="en-GB" sz="1600" baseline="30000" dirty="0"/>
            <a:t>th</a:t>
          </a:r>
          <a:r>
            <a:rPr lang="en-GB" sz="1600" dirty="0"/>
            <a:t> Quarter </a:t>
          </a:r>
        </a:p>
      </dgm:t>
    </dgm:pt>
    <dgm:pt modelId="{8B2D8AC3-F98D-4D66-96D8-12531E4C120E}" type="parTrans" cxnId="{E436C003-6468-4818-A91C-18066041C28A}">
      <dgm:prSet/>
      <dgm:spPr/>
      <dgm:t>
        <a:bodyPr/>
        <a:lstStyle/>
        <a:p>
          <a:endParaRPr lang="en-GB"/>
        </a:p>
      </dgm:t>
    </dgm:pt>
    <dgm:pt modelId="{B7CDAB8C-1CF9-43BC-BA73-FB091CD986BD}" type="sibTrans" cxnId="{E436C003-6468-4818-A91C-18066041C28A}">
      <dgm:prSet/>
      <dgm:spPr/>
      <dgm:t>
        <a:bodyPr/>
        <a:lstStyle/>
        <a:p>
          <a:endParaRPr lang="en-GB"/>
        </a:p>
      </dgm:t>
    </dgm:pt>
    <dgm:pt modelId="{8EDBF65A-2ED9-4B9D-8C95-C7F51B8A1072}">
      <dgm:prSet phldrT="[Text]" custT="1"/>
      <dgm:spPr/>
      <dgm:t>
        <a:bodyPr/>
        <a:lstStyle/>
        <a:p>
          <a:r>
            <a:rPr lang="en-GB" sz="1200" dirty="0"/>
            <a:t>End of the data collection </a:t>
          </a:r>
        </a:p>
      </dgm:t>
    </dgm:pt>
    <dgm:pt modelId="{2BB8B03C-DDC3-4BE6-B358-1712117F2A17}" type="parTrans" cxnId="{967DCAB4-0E70-48ED-B089-B05896B15C1C}">
      <dgm:prSet/>
      <dgm:spPr/>
      <dgm:t>
        <a:bodyPr/>
        <a:lstStyle/>
        <a:p>
          <a:endParaRPr lang="en-GB"/>
        </a:p>
      </dgm:t>
    </dgm:pt>
    <dgm:pt modelId="{5458A288-0728-4307-9D13-D0FBAC0DC9C4}" type="sibTrans" cxnId="{967DCAB4-0E70-48ED-B089-B05896B15C1C}">
      <dgm:prSet/>
      <dgm:spPr/>
      <dgm:t>
        <a:bodyPr/>
        <a:lstStyle/>
        <a:p>
          <a:endParaRPr lang="en-GB"/>
        </a:p>
      </dgm:t>
    </dgm:pt>
    <dgm:pt modelId="{43DB1985-BFA7-406F-9F14-D28218C8AE03}">
      <dgm:prSet phldrT="[Text]" custT="1"/>
      <dgm:spPr/>
      <dgm:t>
        <a:bodyPr/>
        <a:lstStyle/>
        <a:p>
          <a:r>
            <a:rPr lang="en-GB" sz="1200" dirty="0"/>
            <a:t>Reporting </a:t>
          </a:r>
        </a:p>
      </dgm:t>
    </dgm:pt>
    <dgm:pt modelId="{24003EDF-0C1D-4239-9025-914399E40F50}" type="parTrans" cxnId="{BB863B7F-0BD8-4C6F-906E-6B78BA6C4ECB}">
      <dgm:prSet/>
      <dgm:spPr/>
      <dgm:t>
        <a:bodyPr/>
        <a:lstStyle/>
        <a:p>
          <a:endParaRPr lang="en-GB"/>
        </a:p>
      </dgm:t>
    </dgm:pt>
    <dgm:pt modelId="{8BC4AF19-CC4A-45E0-A4E5-0E635BE63A8B}" type="sibTrans" cxnId="{BB863B7F-0BD8-4C6F-906E-6B78BA6C4ECB}">
      <dgm:prSet/>
      <dgm:spPr/>
      <dgm:t>
        <a:bodyPr/>
        <a:lstStyle/>
        <a:p>
          <a:endParaRPr lang="en-GB"/>
        </a:p>
      </dgm:t>
    </dgm:pt>
    <dgm:pt modelId="{B23CD46C-1CC5-4177-8ADA-BDC34B820B04}">
      <dgm:prSet phldrT="[Text]" custT="1"/>
      <dgm:spPr/>
      <dgm:t>
        <a:bodyPr/>
        <a:lstStyle/>
        <a:p>
          <a:r>
            <a:rPr lang="en-GB" sz="1600" dirty="0"/>
            <a:t>1</a:t>
          </a:r>
          <a:r>
            <a:rPr lang="en-GB" sz="1600" baseline="30000" dirty="0"/>
            <a:t>st</a:t>
          </a:r>
          <a:r>
            <a:rPr lang="en-GB" sz="1600" dirty="0"/>
            <a:t> Quarter </a:t>
          </a:r>
        </a:p>
      </dgm:t>
    </dgm:pt>
    <dgm:pt modelId="{DE24ABFF-F70A-4181-A170-63368491FE06}" type="parTrans" cxnId="{D28145D4-A7EB-4A1F-AC79-74916E7C3253}">
      <dgm:prSet/>
      <dgm:spPr/>
      <dgm:t>
        <a:bodyPr/>
        <a:lstStyle/>
        <a:p>
          <a:endParaRPr lang="en-GB"/>
        </a:p>
      </dgm:t>
    </dgm:pt>
    <dgm:pt modelId="{16DF8A7E-CDF9-43DF-B0A2-1FFB841C7800}" type="sibTrans" cxnId="{D28145D4-A7EB-4A1F-AC79-74916E7C3253}">
      <dgm:prSet/>
      <dgm:spPr/>
      <dgm:t>
        <a:bodyPr/>
        <a:lstStyle/>
        <a:p>
          <a:endParaRPr lang="en-GB"/>
        </a:p>
      </dgm:t>
    </dgm:pt>
    <dgm:pt modelId="{5A2AB99B-1E05-4D9E-B6C2-EB7742568B8D}">
      <dgm:prSet phldrT="[Text]" custT="1"/>
      <dgm:spPr/>
      <dgm:t>
        <a:bodyPr/>
        <a:lstStyle/>
        <a:p>
          <a:r>
            <a:rPr lang="en-GB" sz="1200" dirty="0"/>
            <a:t>Preparation of the next data collection </a:t>
          </a:r>
        </a:p>
      </dgm:t>
    </dgm:pt>
    <dgm:pt modelId="{C761C99A-0506-411F-888F-CE029B330C22}" type="parTrans" cxnId="{B3570AF0-FE2E-47DA-B91E-0C65E55360BC}">
      <dgm:prSet/>
      <dgm:spPr/>
      <dgm:t>
        <a:bodyPr/>
        <a:lstStyle/>
        <a:p>
          <a:endParaRPr lang="en-GB"/>
        </a:p>
      </dgm:t>
    </dgm:pt>
    <dgm:pt modelId="{97AA7687-69F0-493A-B8A2-257B626C4663}" type="sibTrans" cxnId="{B3570AF0-FE2E-47DA-B91E-0C65E55360BC}">
      <dgm:prSet/>
      <dgm:spPr/>
      <dgm:t>
        <a:bodyPr/>
        <a:lstStyle/>
        <a:p>
          <a:endParaRPr lang="en-GB"/>
        </a:p>
      </dgm:t>
    </dgm:pt>
    <dgm:pt modelId="{BBA174A3-7B22-4A78-8663-68CE1DD975D1}">
      <dgm:prSet phldrT="[Text]" custT="1"/>
      <dgm:spPr/>
      <dgm:t>
        <a:bodyPr/>
        <a:lstStyle/>
        <a:p>
          <a:r>
            <a:rPr lang="en-GB" sz="1200" dirty="0"/>
            <a:t>Reporting from previous data collection </a:t>
          </a:r>
        </a:p>
      </dgm:t>
    </dgm:pt>
    <dgm:pt modelId="{C91334A9-423B-4B7B-AF6E-93F707894880}" type="parTrans" cxnId="{4EB2AED0-8CB5-4E5A-8096-B74FB07870C1}">
      <dgm:prSet/>
      <dgm:spPr/>
      <dgm:t>
        <a:bodyPr/>
        <a:lstStyle/>
        <a:p>
          <a:endParaRPr lang="en-GB"/>
        </a:p>
      </dgm:t>
    </dgm:pt>
    <dgm:pt modelId="{FC6B3F4D-8ADB-440A-ABF4-AB75FA4E4644}" type="sibTrans" cxnId="{4EB2AED0-8CB5-4E5A-8096-B74FB07870C1}">
      <dgm:prSet/>
      <dgm:spPr/>
      <dgm:t>
        <a:bodyPr/>
        <a:lstStyle/>
        <a:p>
          <a:endParaRPr lang="en-GB"/>
        </a:p>
      </dgm:t>
    </dgm:pt>
    <dgm:pt modelId="{53CD106D-2B05-4536-B9EB-5845F7D378B8}" type="pres">
      <dgm:prSet presAssocID="{92089B7F-E2D1-49E9-B0A2-48DF3AF3D72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B1642FC-487E-43E8-96CA-714E8F306A9F}" type="pres">
      <dgm:prSet presAssocID="{B23CD46C-1CC5-4177-8ADA-BDC34B820B04}" presName="compNode" presStyleCnt="0"/>
      <dgm:spPr/>
    </dgm:pt>
    <dgm:pt modelId="{137CB955-8E18-4E9B-B12C-78D0E3816C69}" type="pres">
      <dgm:prSet presAssocID="{B23CD46C-1CC5-4177-8ADA-BDC34B820B04}" presName="noGeometry" presStyleCnt="0"/>
      <dgm:spPr/>
    </dgm:pt>
    <dgm:pt modelId="{B4E1F092-7B3B-41D5-9861-D86CAFC9306E}" type="pres">
      <dgm:prSet presAssocID="{B23CD46C-1CC5-4177-8ADA-BDC34B820B04}" presName="childTextVisible" presStyleLbl="bgAccFollowNode1" presStyleIdx="0" presStyleCnt="4" custScaleX="122823" custScaleY="996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9AF49C-054A-4716-AA7A-3FCBBE2A6C0F}" type="pres">
      <dgm:prSet presAssocID="{B23CD46C-1CC5-4177-8ADA-BDC34B820B04}" presName="childTextHidden" presStyleLbl="bgAccFollowNode1" presStyleIdx="0" presStyleCnt="4"/>
      <dgm:spPr/>
      <dgm:t>
        <a:bodyPr/>
        <a:lstStyle/>
        <a:p>
          <a:endParaRPr lang="en-US"/>
        </a:p>
      </dgm:t>
    </dgm:pt>
    <dgm:pt modelId="{11EDBC13-D31D-465D-8C7A-72B063930A47}" type="pres">
      <dgm:prSet presAssocID="{B23CD46C-1CC5-4177-8ADA-BDC34B820B04}" presName="parentText" presStyleLbl="node1" presStyleIdx="0" presStyleCnt="4" custScaleX="91705" custScaleY="91705" custLinFactNeighborX="91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F0898B-F619-4009-842C-531CDF843EA7}" type="pres">
      <dgm:prSet presAssocID="{B23CD46C-1CC5-4177-8ADA-BDC34B820B04}" presName="aSpace" presStyleCnt="0"/>
      <dgm:spPr/>
    </dgm:pt>
    <dgm:pt modelId="{372F3C31-B6B8-4871-8291-13B34CBF5116}" type="pres">
      <dgm:prSet presAssocID="{84E56E26-E42D-4BE9-A623-1A7051AD5FA2}" presName="compNode" presStyleCnt="0"/>
      <dgm:spPr/>
    </dgm:pt>
    <dgm:pt modelId="{8E7B0DAE-755B-45D8-A420-FCA0D7391984}" type="pres">
      <dgm:prSet presAssocID="{84E56E26-E42D-4BE9-A623-1A7051AD5FA2}" presName="noGeometry" presStyleCnt="0"/>
      <dgm:spPr/>
    </dgm:pt>
    <dgm:pt modelId="{6794F3D2-FA7D-4216-8263-0AE6E4FEBC4A}" type="pres">
      <dgm:prSet presAssocID="{84E56E26-E42D-4BE9-A623-1A7051AD5FA2}" presName="childTextVisible" presStyleLbl="bgAccFollowNode1" presStyleIdx="1" presStyleCnt="4" custScaleX="1268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9C9C3B-02CB-421A-BD47-6651AE8416A2}" type="pres">
      <dgm:prSet presAssocID="{84E56E26-E42D-4BE9-A623-1A7051AD5FA2}" presName="childTextHidden" presStyleLbl="bgAccFollowNode1" presStyleIdx="1" presStyleCnt="4"/>
      <dgm:spPr/>
      <dgm:t>
        <a:bodyPr/>
        <a:lstStyle/>
        <a:p>
          <a:endParaRPr lang="en-US"/>
        </a:p>
      </dgm:t>
    </dgm:pt>
    <dgm:pt modelId="{23D21D60-5789-4409-9A4E-4D183903DD2F}" type="pres">
      <dgm:prSet presAssocID="{84E56E26-E42D-4BE9-A623-1A7051AD5FA2}" presName="parentText" presStyleLbl="node1" presStyleIdx="1" presStyleCnt="4" custScaleX="91705" custScaleY="91705" custLinFactNeighborX="-97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455BB0-810C-4070-BF62-6F063F5305CB}" type="pres">
      <dgm:prSet presAssocID="{84E56E26-E42D-4BE9-A623-1A7051AD5FA2}" presName="aSpace" presStyleCnt="0"/>
      <dgm:spPr/>
    </dgm:pt>
    <dgm:pt modelId="{A99DCA56-7FC5-4C4A-BA36-D1DD73D9187D}" type="pres">
      <dgm:prSet presAssocID="{C624F9E5-1996-46BA-B66F-60EB05F1498B}" presName="compNode" presStyleCnt="0"/>
      <dgm:spPr/>
    </dgm:pt>
    <dgm:pt modelId="{23E52279-BF3F-46EE-9AB5-087D8FB4EE21}" type="pres">
      <dgm:prSet presAssocID="{C624F9E5-1996-46BA-B66F-60EB05F1498B}" presName="noGeometry" presStyleCnt="0"/>
      <dgm:spPr/>
    </dgm:pt>
    <dgm:pt modelId="{F7BF55C7-4661-4A29-A60A-DE0164BBBEC9}" type="pres">
      <dgm:prSet presAssocID="{C624F9E5-1996-46BA-B66F-60EB05F1498B}" presName="childTextVisible" presStyleLbl="bgAccFollowNode1" presStyleIdx="2" presStyleCnt="4" custScaleX="1231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DF3464-512F-46C9-88C8-62D772D99C74}" type="pres">
      <dgm:prSet presAssocID="{C624F9E5-1996-46BA-B66F-60EB05F1498B}" presName="childTextHidden" presStyleLbl="bgAccFollowNode1" presStyleIdx="2" presStyleCnt="4"/>
      <dgm:spPr/>
      <dgm:t>
        <a:bodyPr/>
        <a:lstStyle/>
        <a:p>
          <a:endParaRPr lang="en-US"/>
        </a:p>
      </dgm:t>
    </dgm:pt>
    <dgm:pt modelId="{E10BC25B-F081-48BA-B5EF-E51BE12F3B36}" type="pres">
      <dgm:prSet presAssocID="{C624F9E5-1996-46BA-B66F-60EB05F1498B}" presName="parentText" presStyleLbl="node1" presStyleIdx="2" presStyleCnt="4" custScaleX="91705" custScaleY="91705" custLinFactNeighborX="-97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935732-94B3-4785-B112-C479DACBD1BD}" type="pres">
      <dgm:prSet presAssocID="{C624F9E5-1996-46BA-B66F-60EB05F1498B}" presName="aSpace" presStyleCnt="0"/>
      <dgm:spPr/>
    </dgm:pt>
    <dgm:pt modelId="{A5A27747-6E77-401C-B138-A5DC627C67AA}" type="pres">
      <dgm:prSet presAssocID="{0302D770-85E2-429D-B764-8C5EF318022B}" presName="compNode" presStyleCnt="0"/>
      <dgm:spPr/>
    </dgm:pt>
    <dgm:pt modelId="{D67DC628-7D99-44F7-9837-80F5F300781B}" type="pres">
      <dgm:prSet presAssocID="{0302D770-85E2-429D-B764-8C5EF318022B}" presName="noGeometry" presStyleCnt="0"/>
      <dgm:spPr/>
    </dgm:pt>
    <dgm:pt modelId="{9EEF8FC5-708E-4252-B572-EAFB95A8CA7C}" type="pres">
      <dgm:prSet presAssocID="{0302D770-85E2-429D-B764-8C5EF318022B}" presName="childTextVisible" presStyleLbl="bgAccFollowNode1" presStyleIdx="3" presStyleCnt="4" custScaleX="1231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C2C73A-F62D-464E-BC0D-7AC1834C8FC5}" type="pres">
      <dgm:prSet presAssocID="{0302D770-85E2-429D-B764-8C5EF318022B}" presName="childTextHidden" presStyleLbl="bgAccFollowNode1" presStyleIdx="3" presStyleCnt="4"/>
      <dgm:spPr/>
      <dgm:t>
        <a:bodyPr/>
        <a:lstStyle/>
        <a:p>
          <a:endParaRPr lang="en-US"/>
        </a:p>
      </dgm:t>
    </dgm:pt>
    <dgm:pt modelId="{224E1E67-6C26-4074-8831-340FE9554EA5}" type="pres">
      <dgm:prSet presAssocID="{0302D770-85E2-429D-B764-8C5EF318022B}" presName="parentText" presStyleLbl="node1" presStyleIdx="3" presStyleCnt="4" custScaleX="91705" custScaleY="91705" custLinFactNeighborX="-976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0FF06E-33D3-4221-B5C6-531FEFDF3EEC}" type="presOf" srcId="{5A733FD2-F4E7-42DC-AA46-82B4BDDFBEAC}" destId="{F7BF55C7-4661-4A29-A60A-DE0164BBBEC9}" srcOrd="0" destOrd="1" presId="urn:microsoft.com/office/officeart/2005/8/layout/hProcess6"/>
    <dgm:cxn modelId="{E446D659-CE5E-406B-951E-3AEDC596E0D6}" type="presOf" srcId="{B23CD46C-1CC5-4177-8ADA-BDC34B820B04}" destId="{11EDBC13-D31D-465D-8C7A-72B063930A47}" srcOrd="0" destOrd="0" presId="urn:microsoft.com/office/officeart/2005/8/layout/hProcess6"/>
    <dgm:cxn modelId="{0DC9FDC9-A644-4820-B452-08380270A7E4}" type="presOf" srcId="{5A2AB99B-1E05-4D9E-B6C2-EB7742568B8D}" destId="{CF9AF49C-054A-4716-AA7A-3FCBBE2A6C0F}" srcOrd="1" destOrd="0" presId="urn:microsoft.com/office/officeart/2005/8/layout/hProcess6"/>
    <dgm:cxn modelId="{3995D325-5AC4-411E-86CB-C1B801614511}" type="presOf" srcId="{8EDBF65A-2ED9-4B9D-8C95-C7F51B8A1072}" destId="{9EEF8FC5-708E-4252-B572-EAFB95A8CA7C}" srcOrd="0" destOrd="0" presId="urn:microsoft.com/office/officeart/2005/8/layout/hProcess6"/>
    <dgm:cxn modelId="{2AFFA7D2-86DD-4648-9D17-9C935DC70C11}" srcId="{92089B7F-E2D1-49E9-B0A2-48DF3AF3D720}" destId="{84E56E26-E42D-4BE9-A623-1A7051AD5FA2}" srcOrd="1" destOrd="0" parTransId="{BEDCEE74-9658-427A-AF2C-37AD961E617C}" sibTransId="{0999FEEE-9C2A-4E88-B47A-AF077FE19E05}"/>
    <dgm:cxn modelId="{B83A1A77-4FAF-4BB9-9951-7766EB34E7A4}" type="presOf" srcId="{C624F9E5-1996-46BA-B66F-60EB05F1498B}" destId="{E10BC25B-F081-48BA-B5EF-E51BE12F3B36}" srcOrd="0" destOrd="0" presId="urn:microsoft.com/office/officeart/2005/8/layout/hProcess6"/>
    <dgm:cxn modelId="{0B2C609D-681E-40D9-ABA4-05F577DF4D7F}" type="presOf" srcId="{DC299790-C426-409A-8C55-FDBCFC4395E1}" destId="{72DF3464-512F-46C9-88C8-62D772D99C74}" srcOrd="1" destOrd="0" presId="urn:microsoft.com/office/officeart/2005/8/layout/hProcess6"/>
    <dgm:cxn modelId="{B94074A0-8D54-44B3-AEAA-F0DBFCF9EE35}" type="presOf" srcId="{8EDBF65A-2ED9-4B9D-8C95-C7F51B8A1072}" destId="{9DC2C73A-F62D-464E-BC0D-7AC1834C8FC5}" srcOrd="1" destOrd="0" presId="urn:microsoft.com/office/officeart/2005/8/layout/hProcess6"/>
    <dgm:cxn modelId="{B3570AF0-FE2E-47DA-B91E-0C65E55360BC}" srcId="{B23CD46C-1CC5-4177-8ADA-BDC34B820B04}" destId="{5A2AB99B-1E05-4D9E-B6C2-EB7742568B8D}" srcOrd="0" destOrd="0" parTransId="{C761C99A-0506-411F-888F-CE029B330C22}" sibTransId="{97AA7687-69F0-493A-B8A2-257B626C4663}"/>
    <dgm:cxn modelId="{4E2BCA22-8DA9-423D-A0C5-CCD9C6D2539C}" type="presOf" srcId="{92089B7F-E2D1-49E9-B0A2-48DF3AF3D720}" destId="{53CD106D-2B05-4536-B9EB-5845F7D378B8}" srcOrd="0" destOrd="0" presId="urn:microsoft.com/office/officeart/2005/8/layout/hProcess6"/>
    <dgm:cxn modelId="{495C532A-BF25-4D58-9E55-76CFE0DEB1AD}" type="presOf" srcId="{43DB1985-BFA7-406F-9F14-D28218C8AE03}" destId="{9DC2C73A-F62D-464E-BC0D-7AC1834C8FC5}" srcOrd="1" destOrd="1" presId="urn:microsoft.com/office/officeart/2005/8/layout/hProcess6"/>
    <dgm:cxn modelId="{C6734F48-E325-42FD-955E-0F2583C1ACF1}" type="presOf" srcId="{9FB30C6E-89E5-4194-9089-5A0523710971}" destId="{1C9C9C3B-02CB-421A-BD47-6651AE8416A2}" srcOrd="1" destOrd="1" presId="urn:microsoft.com/office/officeart/2005/8/layout/hProcess6"/>
    <dgm:cxn modelId="{9B15E5EA-4626-43CE-BEA4-6C89C1EB29AC}" type="presOf" srcId="{BBA174A3-7B22-4A78-8663-68CE1DD975D1}" destId="{B4E1F092-7B3B-41D5-9861-D86CAFC9306E}" srcOrd="0" destOrd="1" presId="urn:microsoft.com/office/officeart/2005/8/layout/hProcess6"/>
    <dgm:cxn modelId="{C68666A6-52D4-4CBB-ACAE-502F68FFD865}" type="presOf" srcId="{DC299790-C426-409A-8C55-FDBCFC4395E1}" destId="{F7BF55C7-4661-4A29-A60A-DE0164BBBEC9}" srcOrd="0" destOrd="0" presId="urn:microsoft.com/office/officeart/2005/8/layout/hProcess6"/>
    <dgm:cxn modelId="{4EB2AED0-8CB5-4E5A-8096-B74FB07870C1}" srcId="{B23CD46C-1CC5-4177-8ADA-BDC34B820B04}" destId="{BBA174A3-7B22-4A78-8663-68CE1DD975D1}" srcOrd="1" destOrd="0" parTransId="{C91334A9-423B-4B7B-AF6E-93F707894880}" sibTransId="{FC6B3F4D-8ADB-440A-ABF4-AB75FA4E4644}"/>
    <dgm:cxn modelId="{24363276-3AAA-4AEA-957D-27D632241E3E}" srcId="{C624F9E5-1996-46BA-B66F-60EB05F1498B}" destId="{5A733FD2-F4E7-42DC-AA46-82B4BDDFBEAC}" srcOrd="1" destOrd="0" parTransId="{B7B4D21A-A053-464C-B32F-AC75D662EBA6}" sibTransId="{4E6BCC93-7089-421B-9CB1-25FEBF0489D0}"/>
    <dgm:cxn modelId="{967DCAB4-0E70-48ED-B089-B05896B15C1C}" srcId="{0302D770-85E2-429D-B764-8C5EF318022B}" destId="{8EDBF65A-2ED9-4B9D-8C95-C7F51B8A1072}" srcOrd="0" destOrd="0" parTransId="{2BB8B03C-DDC3-4BE6-B358-1712117F2A17}" sibTransId="{5458A288-0728-4307-9D13-D0FBAC0DC9C4}"/>
    <dgm:cxn modelId="{EC6245D5-A7B8-4B74-8643-E555A304835D}" type="presOf" srcId="{EB6F323C-60E0-4770-88D3-C5582AC9CB8C}" destId="{6794F3D2-FA7D-4216-8263-0AE6E4FEBC4A}" srcOrd="0" destOrd="0" presId="urn:microsoft.com/office/officeart/2005/8/layout/hProcess6"/>
    <dgm:cxn modelId="{20723FBC-96FF-49B4-803E-7E63BD9FF622}" type="presOf" srcId="{5A2AB99B-1E05-4D9E-B6C2-EB7742568B8D}" destId="{B4E1F092-7B3B-41D5-9861-D86CAFC9306E}" srcOrd="0" destOrd="0" presId="urn:microsoft.com/office/officeart/2005/8/layout/hProcess6"/>
    <dgm:cxn modelId="{7FA13F92-78F2-4B2F-9DCB-FC7BDC86519E}" type="presOf" srcId="{9FB30C6E-89E5-4194-9089-5A0523710971}" destId="{6794F3D2-FA7D-4216-8263-0AE6E4FEBC4A}" srcOrd="0" destOrd="1" presId="urn:microsoft.com/office/officeart/2005/8/layout/hProcess6"/>
    <dgm:cxn modelId="{D52D2E8E-9AC5-40E8-BFC6-57E03DFFF559}" type="presOf" srcId="{BBA174A3-7B22-4A78-8663-68CE1DD975D1}" destId="{CF9AF49C-054A-4716-AA7A-3FCBBE2A6C0F}" srcOrd="1" destOrd="1" presId="urn:microsoft.com/office/officeart/2005/8/layout/hProcess6"/>
    <dgm:cxn modelId="{E286DFF3-201F-48B1-A7C8-B6E7306E49B7}" srcId="{C624F9E5-1996-46BA-B66F-60EB05F1498B}" destId="{DC299790-C426-409A-8C55-FDBCFC4395E1}" srcOrd="0" destOrd="0" parTransId="{DEFF3D3B-F31E-4648-8393-B48AC6BDFEC7}" sibTransId="{AA805607-483E-4E5C-ACB0-EC29EA8B24D9}"/>
    <dgm:cxn modelId="{A8840C30-6725-4B07-A4A2-933103E92D0D}" srcId="{84E56E26-E42D-4BE9-A623-1A7051AD5FA2}" destId="{9FB30C6E-89E5-4194-9089-5A0523710971}" srcOrd="1" destOrd="0" parTransId="{48C52F78-B93A-45F6-98B2-ED7744F412F2}" sibTransId="{5E6A4867-F228-4153-889F-D841BF1B666F}"/>
    <dgm:cxn modelId="{D28145D4-A7EB-4A1F-AC79-74916E7C3253}" srcId="{92089B7F-E2D1-49E9-B0A2-48DF3AF3D720}" destId="{B23CD46C-1CC5-4177-8ADA-BDC34B820B04}" srcOrd="0" destOrd="0" parTransId="{DE24ABFF-F70A-4181-A170-63368491FE06}" sibTransId="{16DF8A7E-CDF9-43DF-B0A2-1FFB841C7800}"/>
    <dgm:cxn modelId="{692933AB-185C-49F8-97DB-436F80842A11}" srcId="{92089B7F-E2D1-49E9-B0A2-48DF3AF3D720}" destId="{C624F9E5-1996-46BA-B66F-60EB05F1498B}" srcOrd="2" destOrd="0" parTransId="{4718ACD4-613E-4433-8C1C-F729406E5131}" sibTransId="{F1F10958-BAE4-43EB-8802-CBF0C8622E02}"/>
    <dgm:cxn modelId="{122477B3-647F-4D63-84F1-A75017F26794}" srcId="{84E56E26-E42D-4BE9-A623-1A7051AD5FA2}" destId="{EB6F323C-60E0-4770-88D3-C5582AC9CB8C}" srcOrd="0" destOrd="0" parTransId="{E54BC81E-1642-4A72-AD93-69FB2A278F5E}" sibTransId="{41588134-71E7-4823-8B55-71A44C07E78B}"/>
    <dgm:cxn modelId="{0489FD27-974D-4E6C-B67C-30B26C6D04D0}" type="presOf" srcId="{EB6F323C-60E0-4770-88D3-C5582AC9CB8C}" destId="{1C9C9C3B-02CB-421A-BD47-6651AE8416A2}" srcOrd="1" destOrd="0" presId="urn:microsoft.com/office/officeart/2005/8/layout/hProcess6"/>
    <dgm:cxn modelId="{79CEB5BE-E6ED-49ED-97D1-F586AC03F634}" type="presOf" srcId="{43DB1985-BFA7-406F-9F14-D28218C8AE03}" destId="{9EEF8FC5-708E-4252-B572-EAFB95A8CA7C}" srcOrd="0" destOrd="1" presId="urn:microsoft.com/office/officeart/2005/8/layout/hProcess6"/>
    <dgm:cxn modelId="{E436C003-6468-4818-A91C-18066041C28A}" srcId="{92089B7F-E2D1-49E9-B0A2-48DF3AF3D720}" destId="{0302D770-85E2-429D-B764-8C5EF318022B}" srcOrd="3" destOrd="0" parTransId="{8B2D8AC3-F98D-4D66-96D8-12531E4C120E}" sibTransId="{B7CDAB8C-1CF9-43BC-BA73-FB091CD986BD}"/>
    <dgm:cxn modelId="{BB863B7F-0BD8-4C6F-906E-6B78BA6C4ECB}" srcId="{0302D770-85E2-429D-B764-8C5EF318022B}" destId="{43DB1985-BFA7-406F-9F14-D28218C8AE03}" srcOrd="1" destOrd="0" parTransId="{24003EDF-0C1D-4239-9025-914399E40F50}" sibTransId="{8BC4AF19-CC4A-45E0-A4E5-0E635BE63A8B}"/>
    <dgm:cxn modelId="{95B49CE1-2AA7-4BB1-87E6-E968E1951B91}" type="presOf" srcId="{5A733FD2-F4E7-42DC-AA46-82B4BDDFBEAC}" destId="{72DF3464-512F-46C9-88C8-62D772D99C74}" srcOrd="1" destOrd="1" presId="urn:microsoft.com/office/officeart/2005/8/layout/hProcess6"/>
    <dgm:cxn modelId="{1A3B977F-D9B0-4F51-AD51-6FF51F0BB349}" type="presOf" srcId="{0302D770-85E2-429D-B764-8C5EF318022B}" destId="{224E1E67-6C26-4074-8831-340FE9554EA5}" srcOrd="0" destOrd="0" presId="urn:microsoft.com/office/officeart/2005/8/layout/hProcess6"/>
    <dgm:cxn modelId="{D6D8A6B2-711A-48DB-98B3-EF569CD18366}" type="presOf" srcId="{84E56E26-E42D-4BE9-A623-1A7051AD5FA2}" destId="{23D21D60-5789-4409-9A4E-4D183903DD2F}" srcOrd="0" destOrd="0" presId="urn:microsoft.com/office/officeart/2005/8/layout/hProcess6"/>
    <dgm:cxn modelId="{E6CB7626-2A49-4563-ABA1-525C222C6BA7}" type="presParOf" srcId="{53CD106D-2B05-4536-B9EB-5845F7D378B8}" destId="{3B1642FC-487E-43E8-96CA-714E8F306A9F}" srcOrd="0" destOrd="0" presId="urn:microsoft.com/office/officeart/2005/8/layout/hProcess6"/>
    <dgm:cxn modelId="{E694EB62-A502-4E51-89B2-6E17B09A80B6}" type="presParOf" srcId="{3B1642FC-487E-43E8-96CA-714E8F306A9F}" destId="{137CB955-8E18-4E9B-B12C-78D0E3816C69}" srcOrd="0" destOrd="0" presId="urn:microsoft.com/office/officeart/2005/8/layout/hProcess6"/>
    <dgm:cxn modelId="{B4F5F756-2FBA-4A46-BE8C-9EADA6D42DE8}" type="presParOf" srcId="{3B1642FC-487E-43E8-96CA-714E8F306A9F}" destId="{B4E1F092-7B3B-41D5-9861-D86CAFC9306E}" srcOrd="1" destOrd="0" presId="urn:microsoft.com/office/officeart/2005/8/layout/hProcess6"/>
    <dgm:cxn modelId="{C4BCA38D-9C6A-414C-9C43-915D350EB2AB}" type="presParOf" srcId="{3B1642FC-487E-43E8-96CA-714E8F306A9F}" destId="{CF9AF49C-054A-4716-AA7A-3FCBBE2A6C0F}" srcOrd="2" destOrd="0" presId="urn:microsoft.com/office/officeart/2005/8/layout/hProcess6"/>
    <dgm:cxn modelId="{B20F5C16-A737-443E-842E-1C26F7C4E376}" type="presParOf" srcId="{3B1642FC-487E-43E8-96CA-714E8F306A9F}" destId="{11EDBC13-D31D-465D-8C7A-72B063930A47}" srcOrd="3" destOrd="0" presId="urn:microsoft.com/office/officeart/2005/8/layout/hProcess6"/>
    <dgm:cxn modelId="{703D953B-7B79-4A33-8ED1-0D7C5D32797A}" type="presParOf" srcId="{53CD106D-2B05-4536-B9EB-5845F7D378B8}" destId="{96F0898B-F619-4009-842C-531CDF843EA7}" srcOrd="1" destOrd="0" presId="urn:microsoft.com/office/officeart/2005/8/layout/hProcess6"/>
    <dgm:cxn modelId="{F84B8E77-408F-41C2-87B0-5151BB197886}" type="presParOf" srcId="{53CD106D-2B05-4536-B9EB-5845F7D378B8}" destId="{372F3C31-B6B8-4871-8291-13B34CBF5116}" srcOrd="2" destOrd="0" presId="urn:microsoft.com/office/officeart/2005/8/layout/hProcess6"/>
    <dgm:cxn modelId="{FACBAE52-7993-42A5-B823-20C52133517A}" type="presParOf" srcId="{372F3C31-B6B8-4871-8291-13B34CBF5116}" destId="{8E7B0DAE-755B-45D8-A420-FCA0D7391984}" srcOrd="0" destOrd="0" presId="urn:microsoft.com/office/officeart/2005/8/layout/hProcess6"/>
    <dgm:cxn modelId="{1010A316-9DA0-4662-B95B-A9366AD4C47F}" type="presParOf" srcId="{372F3C31-B6B8-4871-8291-13B34CBF5116}" destId="{6794F3D2-FA7D-4216-8263-0AE6E4FEBC4A}" srcOrd="1" destOrd="0" presId="urn:microsoft.com/office/officeart/2005/8/layout/hProcess6"/>
    <dgm:cxn modelId="{9B9A1D24-378A-4435-929F-7DF1F50AC371}" type="presParOf" srcId="{372F3C31-B6B8-4871-8291-13B34CBF5116}" destId="{1C9C9C3B-02CB-421A-BD47-6651AE8416A2}" srcOrd="2" destOrd="0" presId="urn:microsoft.com/office/officeart/2005/8/layout/hProcess6"/>
    <dgm:cxn modelId="{3FEBD6AC-7464-46F0-BD2D-6E37CF126F43}" type="presParOf" srcId="{372F3C31-B6B8-4871-8291-13B34CBF5116}" destId="{23D21D60-5789-4409-9A4E-4D183903DD2F}" srcOrd="3" destOrd="0" presId="urn:microsoft.com/office/officeart/2005/8/layout/hProcess6"/>
    <dgm:cxn modelId="{D425FFC3-47DF-4733-9BB3-F26087CE7331}" type="presParOf" srcId="{53CD106D-2B05-4536-B9EB-5845F7D378B8}" destId="{9B455BB0-810C-4070-BF62-6F063F5305CB}" srcOrd="3" destOrd="0" presId="urn:microsoft.com/office/officeart/2005/8/layout/hProcess6"/>
    <dgm:cxn modelId="{28548294-BB33-4D4B-9EA7-CCC0E5C75EDA}" type="presParOf" srcId="{53CD106D-2B05-4536-B9EB-5845F7D378B8}" destId="{A99DCA56-7FC5-4C4A-BA36-D1DD73D9187D}" srcOrd="4" destOrd="0" presId="urn:microsoft.com/office/officeart/2005/8/layout/hProcess6"/>
    <dgm:cxn modelId="{21E3AC4E-B6FA-4AEA-A834-4EC08F7611F5}" type="presParOf" srcId="{A99DCA56-7FC5-4C4A-BA36-D1DD73D9187D}" destId="{23E52279-BF3F-46EE-9AB5-087D8FB4EE21}" srcOrd="0" destOrd="0" presId="urn:microsoft.com/office/officeart/2005/8/layout/hProcess6"/>
    <dgm:cxn modelId="{A58050C1-B15A-40EA-B59A-CF8C05F18C0F}" type="presParOf" srcId="{A99DCA56-7FC5-4C4A-BA36-D1DD73D9187D}" destId="{F7BF55C7-4661-4A29-A60A-DE0164BBBEC9}" srcOrd="1" destOrd="0" presId="urn:microsoft.com/office/officeart/2005/8/layout/hProcess6"/>
    <dgm:cxn modelId="{4B929129-B485-4494-B95F-C8E6DCFDC50B}" type="presParOf" srcId="{A99DCA56-7FC5-4C4A-BA36-D1DD73D9187D}" destId="{72DF3464-512F-46C9-88C8-62D772D99C74}" srcOrd="2" destOrd="0" presId="urn:microsoft.com/office/officeart/2005/8/layout/hProcess6"/>
    <dgm:cxn modelId="{71C064EB-FAFE-45DF-AC81-241EEB4BA7A4}" type="presParOf" srcId="{A99DCA56-7FC5-4C4A-BA36-D1DD73D9187D}" destId="{E10BC25B-F081-48BA-B5EF-E51BE12F3B36}" srcOrd="3" destOrd="0" presId="urn:microsoft.com/office/officeart/2005/8/layout/hProcess6"/>
    <dgm:cxn modelId="{0802E701-93E2-48BD-AF3E-D4766A8FAEE2}" type="presParOf" srcId="{53CD106D-2B05-4536-B9EB-5845F7D378B8}" destId="{F4935732-94B3-4785-B112-C479DACBD1BD}" srcOrd="5" destOrd="0" presId="urn:microsoft.com/office/officeart/2005/8/layout/hProcess6"/>
    <dgm:cxn modelId="{88CB67F5-0116-4B64-8F38-6C5C45F9D6EB}" type="presParOf" srcId="{53CD106D-2B05-4536-B9EB-5845F7D378B8}" destId="{A5A27747-6E77-401C-B138-A5DC627C67AA}" srcOrd="6" destOrd="0" presId="urn:microsoft.com/office/officeart/2005/8/layout/hProcess6"/>
    <dgm:cxn modelId="{2FD7E89D-A22A-4FDA-B06B-C7BC060CAE34}" type="presParOf" srcId="{A5A27747-6E77-401C-B138-A5DC627C67AA}" destId="{D67DC628-7D99-44F7-9837-80F5F300781B}" srcOrd="0" destOrd="0" presId="urn:microsoft.com/office/officeart/2005/8/layout/hProcess6"/>
    <dgm:cxn modelId="{7AC96868-AC76-41D6-995A-39F8C1517D15}" type="presParOf" srcId="{A5A27747-6E77-401C-B138-A5DC627C67AA}" destId="{9EEF8FC5-708E-4252-B572-EAFB95A8CA7C}" srcOrd="1" destOrd="0" presId="urn:microsoft.com/office/officeart/2005/8/layout/hProcess6"/>
    <dgm:cxn modelId="{01A2807B-F674-4E1A-B8C3-310698B284E0}" type="presParOf" srcId="{A5A27747-6E77-401C-B138-A5DC627C67AA}" destId="{9DC2C73A-F62D-464E-BC0D-7AC1834C8FC5}" srcOrd="2" destOrd="0" presId="urn:microsoft.com/office/officeart/2005/8/layout/hProcess6"/>
    <dgm:cxn modelId="{04AE0129-E813-4215-9BD8-D8DC88F96D51}" type="presParOf" srcId="{A5A27747-6E77-401C-B138-A5DC627C67AA}" destId="{224E1E67-6C26-4074-8831-340FE9554EA5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2A8C2B-4446-4CBB-A824-E4775372FFB8}" type="doc">
      <dgm:prSet loTypeId="urn:microsoft.com/office/officeart/2005/8/layout/cycle5" loCatId="cycle" qsTypeId="urn:microsoft.com/office/officeart/2005/8/quickstyle/simple1" qsCatId="simple" csTypeId="urn:microsoft.com/office/officeart/2005/8/colors/accent4_3" csCatId="accent4" phldr="1"/>
      <dgm:spPr/>
      <dgm:t>
        <a:bodyPr/>
        <a:lstStyle/>
        <a:p>
          <a:endParaRPr lang="x-none"/>
        </a:p>
      </dgm:t>
    </dgm:pt>
    <dgm:pt modelId="{BC5DD1AD-519D-46E0-9243-254F6B59C9C4}">
      <dgm:prSet phldrT="[Text]"/>
      <dgm:spPr/>
      <dgm:t>
        <a:bodyPr/>
        <a:lstStyle/>
        <a:p>
          <a:r>
            <a:rPr lang="fr-CH" dirty="0"/>
            <a:t>Communication </a:t>
          </a:r>
          <a:r>
            <a:rPr lang="fr-CH" dirty="0" err="1"/>
            <a:t>with</a:t>
          </a:r>
          <a:r>
            <a:rPr lang="fr-CH" dirty="0"/>
            <a:t> </a:t>
          </a:r>
          <a:r>
            <a:rPr lang="fr-CH" dirty="0" err="1"/>
            <a:t>NSs</a:t>
          </a:r>
          <a:endParaRPr lang="x-none" dirty="0"/>
        </a:p>
      </dgm:t>
    </dgm:pt>
    <dgm:pt modelId="{D4F1EFB1-3DB1-48FE-8121-0790B32BC648}" type="parTrans" cxnId="{918DD5FC-FE18-4D47-A8F7-496510D2ABBC}">
      <dgm:prSet/>
      <dgm:spPr/>
      <dgm:t>
        <a:bodyPr/>
        <a:lstStyle/>
        <a:p>
          <a:endParaRPr lang="x-none"/>
        </a:p>
      </dgm:t>
    </dgm:pt>
    <dgm:pt modelId="{EC7E1FC0-7109-49BD-BFE7-651E74A383E7}" type="sibTrans" cxnId="{918DD5FC-FE18-4D47-A8F7-496510D2ABBC}">
      <dgm:prSet/>
      <dgm:spPr/>
      <dgm:t>
        <a:bodyPr/>
        <a:lstStyle/>
        <a:p>
          <a:endParaRPr lang="x-none"/>
        </a:p>
      </dgm:t>
    </dgm:pt>
    <dgm:pt modelId="{6A0B6B39-985B-4537-B36C-F0040D6AD296}">
      <dgm:prSet phldrT="[Text]"/>
      <dgm:spPr/>
      <dgm:t>
        <a:bodyPr/>
        <a:lstStyle/>
        <a:p>
          <a:r>
            <a:rPr lang="fr-CH"/>
            <a:t>Data entry</a:t>
          </a:r>
          <a:endParaRPr lang="x-none"/>
        </a:p>
      </dgm:t>
    </dgm:pt>
    <dgm:pt modelId="{70464BE1-A677-47E9-BDD6-7A0CEAED8B35}" type="parTrans" cxnId="{5B921FEA-485E-4A04-9B2D-0A62D58322AF}">
      <dgm:prSet/>
      <dgm:spPr/>
      <dgm:t>
        <a:bodyPr/>
        <a:lstStyle/>
        <a:p>
          <a:endParaRPr lang="x-none"/>
        </a:p>
      </dgm:t>
    </dgm:pt>
    <dgm:pt modelId="{0453C1B0-43C6-4B90-B1AC-B20CB64553AB}" type="sibTrans" cxnId="{5B921FEA-485E-4A04-9B2D-0A62D58322AF}">
      <dgm:prSet/>
      <dgm:spPr/>
      <dgm:t>
        <a:bodyPr/>
        <a:lstStyle/>
        <a:p>
          <a:endParaRPr lang="x-none"/>
        </a:p>
      </dgm:t>
    </dgm:pt>
    <dgm:pt modelId="{C0C7FC8F-EFCB-43DF-9345-EABE48AA7B49}">
      <dgm:prSet phldrT="[Text]"/>
      <dgm:spPr/>
      <dgm:t>
        <a:bodyPr/>
        <a:lstStyle/>
        <a:p>
          <a:r>
            <a:rPr lang="fr-CH"/>
            <a:t>Key documents management </a:t>
          </a:r>
          <a:endParaRPr lang="x-none"/>
        </a:p>
      </dgm:t>
    </dgm:pt>
    <dgm:pt modelId="{57A1313D-2956-4A0C-A70A-20B21B510C7F}" type="parTrans" cxnId="{46A1DC6A-D0A9-4A02-81A9-9F5F2E59624A}">
      <dgm:prSet/>
      <dgm:spPr/>
      <dgm:t>
        <a:bodyPr/>
        <a:lstStyle/>
        <a:p>
          <a:endParaRPr lang="x-none"/>
        </a:p>
      </dgm:t>
    </dgm:pt>
    <dgm:pt modelId="{4F1DE7B6-5A47-42FB-9B2F-6114A45C675C}" type="sibTrans" cxnId="{46A1DC6A-D0A9-4A02-81A9-9F5F2E59624A}">
      <dgm:prSet/>
      <dgm:spPr/>
      <dgm:t>
        <a:bodyPr/>
        <a:lstStyle/>
        <a:p>
          <a:endParaRPr lang="x-none"/>
        </a:p>
      </dgm:t>
    </dgm:pt>
    <dgm:pt modelId="{9E0F7AD0-F5F6-497A-99BD-129AA9845C22}">
      <dgm:prSet phldrT="[Text]"/>
      <dgm:spPr/>
      <dgm:t>
        <a:bodyPr/>
        <a:lstStyle/>
        <a:p>
          <a:r>
            <a:rPr lang="fr-CH" dirty="0"/>
            <a:t>Data validation </a:t>
          </a:r>
          <a:endParaRPr lang="x-none" dirty="0"/>
        </a:p>
      </dgm:t>
    </dgm:pt>
    <dgm:pt modelId="{E39E51A3-4D1F-4B7C-A54D-DD1B984A00DF}" type="parTrans" cxnId="{66E229C0-6687-4559-BF0D-5A9CB6AADBCA}">
      <dgm:prSet/>
      <dgm:spPr/>
      <dgm:t>
        <a:bodyPr/>
        <a:lstStyle/>
        <a:p>
          <a:endParaRPr lang="x-none"/>
        </a:p>
      </dgm:t>
    </dgm:pt>
    <dgm:pt modelId="{882819E1-97C9-47A0-8657-1EED1E2D3B77}" type="sibTrans" cxnId="{66E229C0-6687-4559-BF0D-5A9CB6AADBCA}">
      <dgm:prSet/>
      <dgm:spPr/>
      <dgm:t>
        <a:bodyPr/>
        <a:lstStyle/>
        <a:p>
          <a:endParaRPr lang="x-none"/>
        </a:p>
      </dgm:t>
    </dgm:pt>
    <dgm:pt modelId="{FDB7C052-24F8-4C34-AD78-63696A22F117}" type="pres">
      <dgm:prSet presAssocID="{A42A8C2B-4446-4CBB-A824-E4775372FFB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7EA263-5848-41C2-948A-23AA0BEB7D03}" type="pres">
      <dgm:prSet presAssocID="{BC5DD1AD-519D-46E0-9243-254F6B59C9C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E2415-7D70-4394-9CE0-0545FE808EAC}" type="pres">
      <dgm:prSet presAssocID="{BC5DD1AD-519D-46E0-9243-254F6B59C9C4}" presName="spNode" presStyleCnt="0"/>
      <dgm:spPr/>
    </dgm:pt>
    <dgm:pt modelId="{492D028C-7748-4472-9AC0-32066A981609}" type="pres">
      <dgm:prSet presAssocID="{EC7E1FC0-7109-49BD-BFE7-651E74A383E7}" presName="sibTrans" presStyleLbl="sibTrans1D1" presStyleIdx="0" presStyleCnt="4"/>
      <dgm:spPr/>
      <dgm:t>
        <a:bodyPr/>
        <a:lstStyle/>
        <a:p>
          <a:endParaRPr lang="en-US"/>
        </a:p>
      </dgm:t>
    </dgm:pt>
    <dgm:pt modelId="{7D2D30F7-FB3D-497F-979D-4ABCB93A8936}" type="pres">
      <dgm:prSet presAssocID="{6A0B6B39-985B-4537-B36C-F0040D6AD29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83C3B4-1F52-471B-A53A-4D1FA8E3DDEC}" type="pres">
      <dgm:prSet presAssocID="{6A0B6B39-985B-4537-B36C-F0040D6AD296}" presName="spNode" presStyleCnt="0"/>
      <dgm:spPr/>
    </dgm:pt>
    <dgm:pt modelId="{4BDA6712-8EC1-4FA2-B723-E733DCEFE440}" type="pres">
      <dgm:prSet presAssocID="{0453C1B0-43C6-4B90-B1AC-B20CB64553AB}" presName="sibTrans" presStyleLbl="sibTrans1D1" presStyleIdx="1" presStyleCnt="4"/>
      <dgm:spPr/>
      <dgm:t>
        <a:bodyPr/>
        <a:lstStyle/>
        <a:p>
          <a:endParaRPr lang="en-US"/>
        </a:p>
      </dgm:t>
    </dgm:pt>
    <dgm:pt modelId="{7DE02DCF-9BE3-4A51-98B1-1A1196D9B4DD}" type="pres">
      <dgm:prSet presAssocID="{C0C7FC8F-EFCB-43DF-9345-EABE48AA7B4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A0972A-62B4-4301-AA49-56414A4C1673}" type="pres">
      <dgm:prSet presAssocID="{C0C7FC8F-EFCB-43DF-9345-EABE48AA7B49}" presName="spNode" presStyleCnt="0"/>
      <dgm:spPr/>
    </dgm:pt>
    <dgm:pt modelId="{88751285-CA7C-45AF-8B5A-DD46046AABD7}" type="pres">
      <dgm:prSet presAssocID="{4F1DE7B6-5A47-42FB-9B2F-6114A45C675C}" presName="sibTrans" presStyleLbl="sibTrans1D1" presStyleIdx="2" presStyleCnt="4"/>
      <dgm:spPr/>
      <dgm:t>
        <a:bodyPr/>
        <a:lstStyle/>
        <a:p>
          <a:endParaRPr lang="en-US"/>
        </a:p>
      </dgm:t>
    </dgm:pt>
    <dgm:pt modelId="{FFBB986F-9E59-4069-8774-679B9EB70990}" type="pres">
      <dgm:prSet presAssocID="{9E0F7AD0-F5F6-497A-99BD-129AA9845C2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8806E9-BD26-4EF7-83F6-187553B7D12E}" type="pres">
      <dgm:prSet presAssocID="{9E0F7AD0-F5F6-497A-99BD-129AA9845C22}" presName="spNode" presStyleCnt="0"/>
      <dgm:spPr/>
    </dgm:pt>
    <dgm:pt modelId="{377B9CA5-8603-4939-BEBD-74E7BA9F539F}" type="pres">
      <dgm:prSet presAssocID="{882819E1-97C9-47A0-8657-1EED1E2D3B77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736FE6F8-3FEF-44AE-9493-0017E872E4B6}" type="presOf" srcId="{6A0B6B39-985B-4537-B36C-F0040D6AD296}" destId="{7D2D30F7-FB3D-497F-979D-4ABCB93A8936}" srcOrd="0" destOrd="0" presId="urn:microsoft.com/office/officeart/2005/8/layout/cycle5"/>
    <dgm:cxn modelId="{8F25B2EA-BB33-4806-821D-32E688A2D18D}" type="presOf" srcId="{EC7E1FC0-7109-49BD-BFE7-651E74A383E7}" destId="{492D028C-7748-4472-9AC0-32066A981609}" srcOrd="0" destOrd="0" presId="urn:microsoft.com/office/officeart/2005/8/layout/cycle5"/>
    <dgm:cxn modelId="{918DD5FC-FE18-4D47-A8F7-496510D2ABBC}" srcId="{A42A8C2B-4446-4CBB-A824-E4775372FFB8}" destId="{BC5DD1AD-519D-46E0-9243-254F6B59C9C4}" srcOrd="0" destOrd="0" parTransId="{D4F1EFB1-3DB1-48FE-8121-0790B32BC648}" sibTransId="{EC7E1FC0-7109-49BD-BFE7-651E74A383E7}"/>
    <dgm:cxn modelId="{9E08AB49-1D7E-401F-8E26-FF60BC3D777A}" type="presOf" srcId="{4F1DE7B6-5A47-42FB-9B2F-6114A45C675C}" destId="{88751285-CA7C-45AF-8B5A-DD46046AABD7}" srcOrd="0" destOrd="0" presId="urn:microsoft.com/office/officeart/2005/8/layout/cycle5"/>
    <dgm:cxn modelId="{46A1DC6A-D0A9-4A02-81A9-9F5F2E59624A}" srcId="{A42A8C2B-4446-4CBB-A824-E4775372FFB8}" destId="{C0C7FC8F-EFCB-43DF-9345-EABE48AA7B49}" srcOrd="2" destOrd="0" parTransId="{57A1313D-2956-4A0C-A70A-20B21B510C7F}" sibTransId="{4F1DE7B6-5A47-42FB-9B2F-6114A45C675C}"/>
    <dgm:cxn modelId="{E4D555CE-3A94-441A-A331-E0C9CB98F3CE}" type="presOf" srcId="{0453C1B0-43C6-4B90-B1AC-B20CB64553AB}" destId="{4BDA6712-8EC1-4FA2-B723-E733DCEFE440}" srcOrd="0" destOrd="0" presId="urn:microsoft.com/office/officeart/2005/8/layout/cycle5"/>
    <dgm:cxn modelId="{3A8D2A5C-A1D4-47A6-9FEE-7F64DE789C91}" type="presOf" srcId="{BC5DD1AD-519D-46E0-9243-254F6B59C9C4}" destId="{687EA263-5848-41C2-948A-23AA0BEB7D03}" srcOrd="0" destOrd="0" presId="urn:microsoft.com/office/officeart/2005/8/layout/cycle5"/>
    <dgm:cxn modelId="{9B5A0D45-96B9-4E9C-9D7B-F459D2A42564}" type="presOf" srcId="{C0C7FC8F-EFCB-43DF-9345-EABE48AA7B49}" destId="{7DE02DCF-9BE3-4A51-98B1-1A1196D9B4DD}" srcOrd="0" destOrd="0" presId="urn:microsoft.com/office/officeart/2005/8/layout/cycle5"/>
    <dgm:cxn modelId="{66E229C0-6687-4559-BF0D-5A9CB6AADBCA}" srcId="{A42A8C2B-4446-4CBB-A824-E4775372FFB8}" destId="{9E0F7AD0-F5F6-497A-99BD-129AA9845C22}" srcOrd="3" destOrd="0" parTransId="{E39E51A3-4D1F-4B7C-A54D-DD1B984A00DF}" sibTransId="{882819E1-97C9-47A0-8657-1EED1E2D3B77}"/>
    <dgm:cxn modelId="{5B921FEA-485E-4A04-9B2D-0A62D58322AF}" srcId="{A42A8C2B-4446-4CBB-A824-E4775372FFB8}" destId="{6A0B6B39-985B-4537-B36C-F0040D6AD296}" srcOrd="1" destOrd="0" parTransId="{70464BE1-A677-47E9-BDD6-7A0CEAED8B35}" sibTransId="{0453C1B0-43C6-4B90-B1AC-B20CB64553AB}"/>
    <dgm:cxn modelId="{EADE9E29-6CC4-4759-9B1F-2B8C6EDC6BDF}" type="presOf" srcId="{9E0F7AD0-F5F6-497A-99BD-129AA9845C22}" destId="{FFBB986F-9E59-4069-8774-679B9EB70990}" srcOrd="0" destOrd="0" presId="urn:microsoft.com/office/officeart/2005/8/layout/cycle5"/>
    <dgm:cxn modelId="{29DA453B-EFA5-44CC-89E9-62E125DBC7E4}" type="presOf" srcId="{882819E1-97C9-47A0-8657-1EED1E2D3B77}" destId="{377B9CA5-8603-4939-BEBD-74E7BA9F539F}" srcOrd="0" destOrd="0" presId="urn:microsoft.com/office/officeart/2005/8/layout/cycle5"/>
    <dgm:cxn modelId="{B609FB9C-5177-4115-88CE-43971E362DA5}" type="presOf" srcId="{A42A8C2B-4446-4CBB-A824-E4775372FFB8}" destId="{FDB7C052-24F8-4C34-AD78-63696A22F117}" srcOrd="0" destOrd="0" presId="urn:microsoft.com/office/officeart/2005/8/layout/cycle5"/>
    <dgm:cxn modelId="{10772F00-0025-461D-BFBC-7DC9ABB28E33}" type="presParOf" srcId="{FDB7C052-24F8-4C34-AD78-63696A22F117}" destId="{687EA263-5848-41C2-948A-23AA0BEB7D03}" srcOrd="0" destOrd="0" presId="urn:microsoft.com/office/officeart/2005/8/layout/cycle5"/>
    <dgm:cxn modelId="{DAFA99FB-08AC-4F24-A2F9-9D4FE0757367}" type="presParOf" srcId="{FDB7C052-24F8-4C34-AD78-63696A22F117}" destId="{36BE2415-7D70-4394-9CE0-0545FE808EAC}" srcOrd="1" destOrd="0" presId="urn:microsoft.com/office/officeart/2005/8/layout/cycle5"/>
    <dgm:cxn modelId="{079D51C2-3AAC-4135-AB52-4BCA467F9480}" type="presParOf" srcId="{FDB7C052-24F8-4C34-AD78-63696A22F117}" destId="{492D028C-7748-4472-9AC0-32066A981609}" srcOrd="2" destOrd="0" presId="urn:microsoft.com/office/officeart/2005/8/layout/cycle5"/>
    <dgm:cxn modelId="{11FF85D0-5030-4DA3-83B3-F56873A8D618}" type="presParOf" srcId="{FDB7C052-24F8-4C34-AD78-63696A22F117}" destId="{7D2D30F7-FB3D-497F-979D-4ABCB93A8936}" srcOrd="3" destOrd="0" presId="urn:microsoft.com/office/officeart/2005/8/layout/cycle5"/>
    <dgm:cxn modelId="{81486AB9-0AB1-47CF-8573-C16B515B0559}" type="presParOf" srcId="{FDB7C052-24F8-4C34-AD78-63696A22F117}" destId="{2783C3B4-1F52-471B-A53A-4D1FA8E3DDEC}" srcOrd="4" destOrd="0" presId="urn:microsoft.com/office/officeart/2005/8/layout/cycle5"/>
    <dgm:cxn modelId="{BF9F4107-B7C0-48FC-88C8-397E357B9ABB}" type="presParOf" srcId="{FDB7C052-24F8-4C34-AD78-63696A22F117}" destId="{4BDA6712-8EC1-4FA2-B723-E733DCEFE440}" srcOrd="5" destOrd="0" presId="urn:microsoft.com/office/officeart/2005/8/layout/cycle5"/>
    <dgm:cxn modelId="{CE223694-BD58-41D3-9AE1-EFA6DB890AE3}" type="presParOf" srcId="{FDB7C052-24F8-4C34-AD78-63696A22F117}" destId="{7DE02DCF-9BE3-4A51-98B1-1A1196D9B4DD}" srcOrd="6" destOrd="0" presId="urn:microsoft.com/office/officeart/2005/8/layout/cycle5"/>
    <dgm:cxn modelId="{907D12FE-8678-48FF-9B87-EC214FE054FB}" type="presParOf" srcId="{FDB7C052-24F8-4C34-AD78-63696A22F117}" destId="{6CA0972A-62B4-4301-AA49-56414A4C1673}" srcOrd="7" destOrd="0" presId="urn:microsoft.com/office/officeart/2005/8/layout/cycle5"/>
    <dgm:cxn modelId="{5BA36FCE-36B5-44A3-B26D-0ACED0781BBB}" type="presParOf" srcId="{FDB7C052-24F8-4C34-AD78-63696A22F117}" destId="{88751285-CA7C-45AF-8B5A-DD46046AABD7}" srcOrd="8" destOrd="0" presId="urn:microsoft.com/office/officeart/2005/8/layout/cycle5"/>
    <dgm:cxn modelId="{72F23B52-A00E-48C4-B286-B4A3DA8E3A94}" type="presParOf" srcId="{FDB7C052-24F8-4C34-AD78-63696A22F117}" destId="{FFBB986F-9E59-4069-8774-679B9EB70990}" srcOrd="9" destOrd="0" presId="urn:microsoft.com/office/officeart/2005/8/layout/cycle5"/>
    <dgm:cxn modelId="{FE603137-DD65-4E76-8F0B-02C37C23E4EB}" type="presParOf" srcId="{FDB7C052-24F8-4C34-AD78-63696A22F117}" destId="{FD8806E9-BD26-4EF7-83F6-187553B7D12E}" srcOrd="10" destOrd="0" presId="urn:microsoft.com/office/officeart/2005/8/layout/cycle5"/>
    <dgm:cxn modelId="{FBD6BAC5-7532-4E10-BEDE-83C6C9B0108E}" type="presParOf" srcId="{FDB7C052-24F8-4C34-AD78-63696A22F117}" destId="{377B9CA5-8603-4939-BEBD-74E7BA9F539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E1F092-7B3B-41D5-9861-D86CAFC9306E}">
      <dsp:nvSpPr>
        <dsp:cNvPr id="0" name=""/>
        <dsp:cNvSpPr/>
      </dsp:nvSpPr>
      <dsp:spPr>
        <a:xfrm>
          <a:off x="250794" y="388593"/>
          <a:ext cx="2241763" cy="1589725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Preparation of the next data collection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Reporting from previous data collection </a:t>
          </a:r>
        </a:p>
      </dsp:txBody>
      <dsp:txXfrm>
        <a:off x="811235" y="627052"/>
        <a:ext cx="1124918" cy="1112807"/>
      </dsp:txXfrm>
    </dsp:sp>
    <dsp:sp modelId="{11EDBC13-D31D-465D-8C7A-72B063930A47}">
      <dsp:nvSpPr>
        <dsp:cNvPr id="0" name=""/>
        <dsp:cNvSpPr/>
      </dsp:nvSpPr>
      <dsp:spPr>
        <a:xfrm>
          <a:off x="48987" y="765006"/>
          <a:ext cx="836899" cy="83689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1</a:t>
          </a:r>
          <a:r>
            <a:rPr lang="en-GB" sz="1600" kern="1200" baseline="30000" dirty="0"/>
            <a:t>st</a:t>
          </a:r>
          <a:r>
            <a:rPr lang="en-GB" sz="1600" kern="1200" dirty="0"/>
            <a:t> Quarter </a:t>
          </a:r>
        </a:p>
      </dsp:txBody>
      <dsp:txXfrm>
        <a:off x="171548" y="887567"/>
        <a:ext cx="591777" cy="591777"/>
      </dsp:txXfrm>
    </dsp:sp>
    <dsp:sp modelId="{6794F3D2-FA7D-4216-8263-0AE6E4FEBC4A}">
      <dsp:nvSpPr>
        <dsp:cNvPr id="0" name=""/>
        <dsp:cNvSpPr/>
      </dsp:nvSpPr>
      <dsp:spPr>
        <a:xfrm>
          <a:off x="2817900" y="385729"/>
          <a:ext cx="2315264" cy="1595453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3572284"/>
            <a:satOff val="-4598"/>
            <a:lumOff val="-358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3572284"/>
              <a:satOff val="-4598"/>
              <a:lumOff val="-3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Start of the data collection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Communication with NS</a:t>
          </a:r>
        </a:p>
      </dsp:txBody>
      <dsp:txXfrm>
        <a:off x="3396716" y="625047"/>
        <a:ext cx="1178039" cy="1116817"/>
      </dsp:txXfrm>
    </dsp:sp>
    <dsp:sp modelId="{23D21D60-5789-4409-9A4E-4D183903DD2F}">
      <dsp:nvSpPr>
        <dsp:cNvPr id="0" name=""/>
        <dsp:cNvSpPr/>
      </dsp:nvSpPr>
      <dsp:spPr>
        <a:xfrm>
          <a:off x="2555413" y="765006"/>
          <a:ext cx="836899" cy="836899"/>
        </a:xfrm>
        <a:prstGeom prst="ellipse">
          <a:avLst/>
        </a:prstGeom>
        <a:solidFill>
          <a:schemeClr val="accent3">
            <a:hueOff val="3750089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2</a:t>
          </a:r>
          <a:r>
            <a:rPr lang="en-GB" sz="1600" kern="1200" baseline="30000" dirty="0"/>
            <a:t>nd</a:t>
          </a:r>
          <a:r>
            <a:rPr lang="en-GB" sz="1600" kern="1200" dirty="0"/>
            <a:t> Quarter</a:t>
          </a:r>
        </a:p>
      </dsp:txBody>
      <dsp:txXfrm>
        <a:off x="2677974" y="887567"/>
        <a:ext cx="591777" cy="591777"/>
      </dsp:txXfrm>
    </dsp:sp>
    <dsp:sp modelId="{F7BF55C7-4661-4A29-A60A-DE0164BBBEC9}">
      <dsp:nvSpPr>
        <dsp:cNvPr id="0" name=""/>
        <dsp:cNvSpPr/>
      </dsp:nvSpPr>
      <dsp:spPr>
        <a:xfrm>
          <a:off x="5492655" y="385729"/>
          <a:ext cx="2246965" cy="1595453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7144568"/>
            <a:satOff val="-9195"/>
            <a:lumOff val="-71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7144568"/>
              <a:satOff val="-9195"/>
              <a:lumOff val="-7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Validation of the data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Follow up with NS </a:t>
          </a:r>
        </a:p>
      </dsp:txBody>
      <dsp:txXfrm>
        <a:off x="6054396" y="625047"/>
        <a:ext cx="1126814" cy="1116817"/>
      </dsp:txXfrm>
    </dsp:sp>
    <dsp:sp modelId="{E10BC25B-F081-48BA-B5EF-E51BE12F3B36}">
      <dsp:nvSpPr>
        <dsp:cNvPr id="0" name=""/>
        <dsp:cNvSpPr/>
      </dsp:nvSpPr>
      <dsp:spPr>
        <a:xfrm>
          <a:off x="5196019" y="765006"/>
          <a:ext cx="836899" cy="836899"/>
        </a:xfrm>
        <a:prstGeom prst="ellipse">
          <a:avLst/>
        </a:prstGeom>
        <a:solidFill>
          <a:schemeClr val="accent3">
            <a:hueOff val="7500177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3</a:t>
          </a:r>
          <a:r>
            <a:rPr lang="en-GB" sz="1600" kern="1200" baseline="30000" dirty="0"/>
            <a:t>rd</a:t>
          </a:r>
          <a:r>
            <a:rPr lang="en-GB" sz="1600" kern="1200" dirty="0"/>
            <a:t> Quarter </a:t>
          </a:r>
        </a:p>
      </dsp:txBody>
      <dsp:txXfrm>
        <a:off x="5318580" y="887567"/>
        <a:ext cx="591777" cy="591777"/>
      </dsp:txXfrm>
    </dsp:sp>
    <dsp:sp modelId="{9EEF8FC5-708E-4252-B572-EAFB95A8CA7C}">
      <dsp:nvSpPr>
        <dsp:cNvPr id="0" name=""/>
        <dsp:cNvSpPr/>
      </dsp:nvSpPr>
      <dsp:spPr>
        <a:xfrm>
          <a:off x="8099111" y="385729"/>
          <a:ext cx="2246965" cy="1595453"/>
        </a:xfrm>
        <a:prstGeom prst="rightArrow">
          <a:avLst>
            <a:gd name="adj1" fmla="val 70000"/>
            <a:gd name="adj2" fmla="val 50000"/>
          </a:avLst>
        </a:prstGeom>
        <a:solidFill>
          <a:schemeClr val="accent3">
            <a:tint val="40000"/>
            <a:alpha val="90000"/>
            <a:hueOff val="10716852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2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7620" rIns="1524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End of the data collection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200" kern="1200" dirty="0"/>
            <a:t>Reporting </a:t>
          </a:r>
        </a:p>
      </dsp:txBody>
      <dsp:txXfrm>
        <a:off x="8660853" y="625047"/>
        <a:ext cx="1126814" cy="1116817"/>
      </dsp:txXfrm>
    </dsp:sp>
    <dsp:sp modelId="{224E1E67-6C26-4074-8831-340FE9554EA5}">
      <dsp:nvSpPr>
        <dsp:cNvPr id="0" name=""/>
        <dsp:cNvSpPr/>
      </dsp:nvSpPr>
      <dsp:spPr>
        <a:xfrm>
          <a:off x="7802475" y="765006"/>
          <a:ext cx="836899" cy="836899"/>
        </a:xfrm>
        <a:prstGeom prst="ellipse">
          <a:avLst/>
        </a:prstGeom>
        <a:solidFill>
          <a:schemeClr val="accent3">
            <a:hueOff val="11250266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/>
            <a:t>4</a:t>
          </a:r>
          <a:r>
            <a:rPr lang="en-GB" sz="1600" kern="1200" baseline="30000" dirty="0"/>
            <a:t>th</a:t>
          </a:r>
          <a:r>
            <a:rPr lang="en-GB" sz="1600" kern="1200" dirty="0"/>
            <a:t> Quarter </a:t>
          </a:r>
        </a:p>
      </dsp:txBody>
      <dsp:txXfrm>
        <a:off x="7925036" y="887567"/>
        <a:ext cx="591777" cy="5917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7EA263-5848-41C2-948A-23AA0BEB7D03}">
      <dsp:nvSpPr>
        <dsp:cNvPr id="0" name=""/>
        <dsp:cNvSpPr/>
      </dsp:nvSpPr>
      <dsp:spPr>
        <a:xfrm>
          <a:off x="2125135" y="1418"/>
          <a:ext cx="1262430" cy="820579"/>
        </a:xfrm>
        <a:prstGeom prst="roundRect">
          <a:avLst/>
        </a:prstGeom>
        <a:solidFill>
          <a:schemeClr val="accent4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dirty="0"/>
            <a:t>Communication </a:t>
          </a:r>
          <a:r>
            <a:rPr lang="fr-CH" sz="1300" kern="1200" dirty="0" err="1"/>
            <a:t>with</a:t>
          </a:r>
          <a:r>
            <a:rPr lang="fr-CH" sz="1300" kern="1200" dirty="0"/>
            <a:t> </a:t>
          </a:r>
          <a:r>
            <a:rPr lang="fr-CH" sz="1300" kern="1200" dirty="0" err="1"/>
            <a:t>NSs</a:t>
          </a:r>
          <a:endParaRPr lang="x-none" sz="1300" kern="1200" dirty="0"/>
        </a:p>
      </dsp:txBody>
      <dsp:txXfrm>
        <a:off x="2165192" y="41475"/>
        <a:ext cx="1182316" cy="740465"/>
      </dsp:txXfrm>
    </dsp:sp>
    <dsp:sp modelId="{492D028C-7748-4472-9AC0-32066A981609}">
      <dsp:nvSpPr>
        <dsp:cNvPr id="0" name=""/>
        <dsp:cNvSpPr/>
      </dsp:nvSpPr>
      <dsp:spPr>
        <a:xfrm>
          <a:off x="1401831" y="411708"/>
          <a:ext cx="2709038" cy="2709038"/>
        </a:xfrm>
        <a:custGeom>
          <a:avLst/>
          <a:gdLst/>
          <a:ahLst/>
          <a:cxnLst/>
          <a:rect l="0" t="0" r="0" b="0"/>
          <a:pathLst>
            <a:path>
              <a:moveTo>
                <a:pt x="2159657" y="265264"/>
              </a:moveTo>
              <a:arcTo wR="1354519" hR="1354519" stAng="18388230" swAng="1632136"/>
            </a:path>
          </a:pathLst>
        </a:custGeom>
        <a:noFill/>
        <a:ln w="9525" cap="flat" cmpd="sng" algn="ctr">
          <a:solidFill>
            <a:schemeClr val="accent4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2D30F7-FB3D-497F-979D-4ABCB93A8936}">
      <dsp:nvSpPr>
        <dsp:cNvPr id="0" name=""/>
        <dsp:cNvSpPr/>
      </dsp:nvSpPr>
      <dsp:spPr>
        <a:xfrm>
          <a:off x="3479654" y="1355938"/>
          <a:ext cx="1262430" cy="820579"/>
        </a:xfrm>
        <a:prstGeom prst="roundRect">
          <a:avLst/>
        </a:prstGeom>
        <a:solidFill>
          <a:schemeClr val="accent4">
            <a:shade val="80000"/>
            <a:hueOff val="-58853"/>
            <a:satOff val="-1455"/>
            <a:lumOff val="832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/>
            <a:t>Data entry</a:t>
          </a:r>
          <a:endParaRPr lang="x-none" sz="1300" kern="1200"/>
        </a:p>
      </dsp:txBody>
      <dsp:txXfrm>
        <a:off x="3519711" y="1395995"/>
        <a:ext cx="1182316" cy="740465"/>
      </dsp:txXfrm>
    </dsp:sp>
    <dsp:sp modelId="{4BDA6712-8EC1-4FA2-B723-E733DCEFE440}">
      <dsp:nvSpPr>
        <dsp:cNvPr id="0" name=""/>
        <dsp:cNvSpPr/>
      </dsp:nvSpPr>
      <dsp:spPr>
        <a:xfrm>
          <a:off x="1401831" y="411708"/>
          <a:ext cx="2709038" cy="2709038"/>
        </a:xfrm>
        <a:custGeom>
          <a:avLst/>
          <a:gdLst/>
          <a:ahLst/>
          <a:cxnLst/>
          <a:rect l="0" t="0" r="0" b="0"/>
          <a:pathLst>
            <a:path>
              <a:moveTo>
                <a:pt x="2568542" y="1955244"/>
              </a:moveTo>
              <a:arcTo wR="1354519" hR="1354519" stAng="1579634" swAng="1632136"/>
            </a:path>
          </a:pathLst>
        </a:custGeom>
        <a:noFill/>
        <a:ln w="9525" cap="flat" cmpd="sng" algn="ctr">
          <a:solidFill>
            <a:schemeClr val="accent4">
              <a:shade val="90000"/>
              <a:hueOff val="-58791"/>
              <a:satOff val="-1409"/>
              <a:lumOff val="746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E02DCF-9BE3-4A51-98B1-1A1196D9B4DD}">
      <dsp:nvSpPr>
        <dsp:cNvPr id="0" name=""/>
        <dsp:cNvSpPr/>
      </dsp:nvSpPr>
      <dsp:spPr>
        <a:xfrm>
          <a:off x="2125135" y="2710457"/>
          <a:ext cx="1262430" cy="820579"/>
        </a:xfrm>
        <a:prstGeom prst="roundRect">
          <a:avLst/>
        </a:prstGeom>
        <a:solidFill>
          <a:schemeClr val="accent4">
            <a:shade val="80000"/>
            <a:hueOff val="-117705"/>
            <a:satOff val="-2910"/>
            <a:lumOff val="166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/>
            <a:t>Key documents management </a:t>
          </a:r>
          <a:endParaRPr lang="x-none" sz="1300" kern="1200"/>
        </a:p>
      </dsp:txBody>
      <dsp:txXfrm>
        <a:off x="2165192" y="2750514"/>
        <a:ext cx="1182316" cy="740465"/>
      </dsp:txXfrm>
    </dsp:sp>
    <dsp:sp modelId="{88751285-CA7C-45AF-8B5A-DD46046AABD7}">
      <dsp:nvSpPr>
        <dsp:cNvPr id="0" name=""/>
        <dsp:cNvSpPr/>
      </dsp:nvSpPr>
      <dsp:spPr>
        <a:xfrm>
          <a:off x="1401831" y="411708"/>
          <a:ext cx="2709038" cy="2709038"/>
        </a:xfrm>
        <a:custGeom>
          <a:avLst/>
          <a:gdLst/>
          <a:ahLst/>
          <a:cxnLst/>
          <a:rect l="0" t="0" r="0" b="0"/>
          <a:pathLst>
            <a:path>
              <a:moveTo>
                <a:pt x="549381" y="2443773"/>
              </a:moveTo>
              <a:arcTo wR="1354519" hR="1354519" stAng="7588230" swAng="1632136"/>
            </a:path>
          </a:pathLst>
        </a:custGeom>
        <a:noFill/>
        <a:ln w="9525" cap="flat" cmpd="sng" algn="ctr">
          <a:solidFill>
            <a:schemeClr val="accent4">
              <a:shade val="90000"/>
              <a:hueOff val="-117582"/>
              <a:satOff val="-2819"/>
              <a:lumOff val="1492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BB986F-9E59-4069-8774-679B9EB70990}">
      <dsp:nvSpPr>
        <dsp:cNvPr id="0" name=""/>
        <dsp:cNvSpPr/>
      </dsp:nvSpPr>
      <dsp:spPr>
        <a:xfrm>
          <a:off x="770616" y="1355938"/>
          <a:ext cx="1262430" cy="820579"/>
        </a:xfrm>
        <a:prstGeom prst="roundRect">
          <a:avLst/>
        </a:prstGeom>
        <a:solidFill>
          <a:schemeClr val="accent4">
            <a:shade val="80000"/>
            <a:hueOff val="-176558"/>
            <a:satOff val="-4365"/>
            <a:lumOff val="249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CH" sz="1300" kern="1200" dirty="0"/>
            <a:t>Data validation </a:t>
          </a:r>
          <a:endParaRPr lang="x-none" sz="1300" kern="1200" dirty="0"/>
        </a:p>
      </dsp:txBody>
      <dsp:txXfrm>
        <a:off x="810673" y="1395995"/>
        <a:ext cx="1182316" cy="740465"/>
      </dsp:txXfrm>
    </dsp:sp>
    <dsp:sp modelId="{377B9CA5-8603-4939-BEBD-74E7BA9F539F}">
      <dsp:nvSpPr>
        <dsp:cNvPr id="0" name=""/>
        <dsp:cNvSpPr/>
      </dsp:nvSpPr>
      <dsp:spPr>
        <a:xfrm>
          <a:off x="1401831" y="411708"/>
          <a:ext cx="2709038" cy="2709038"/>
        </a:xfrm>
        <a:custGeom>
          <a:avLst/>
          <a:gdLst/>
          <a:ahLst/>
          <a:cxnLst/>
          <a:rect l="0" t="0" r="0" b="0"/>
          <a:pathLst>
            <a:path>
              <a:moveTo>
                <a:pt x="140496" y="753793"/>
              </a:moveTo>
              <a:arcTo wR="1354519" hR="1354519" stAng="12379634" swAng="1632136"/>
            </a:path>
          </a:pathLst>
        </a:custGeom>
        <a:noFill/>
        <a:ln w="9525" cap="flat" cmpd="sng" algn="ctr">
          <a:solidFill>
            <a:schemeClr val="accent4">
              <a:shade val="90000"/>
              <a:hueOff val="-176373"/>
              <a:satOff val="-4228"/>
              <a:lumOff val="22381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5/10MIN</a:t>
            </a:r>
          </a:p>
          <a:p>
            <a:r>
              <a:rPr lang="en-GB" dirty="0"/>
              <a:t>"People say there is data all around us. What do you think that means? Brainstorm as many examples of data as you can think of." </a:t>
            </a:r>
            <a:endParaRPr lang="en-GB" sz="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kind of data IFRC need</a:t>
            </a:r>
          </a:p>
          <a:p>
            <a:r>
              <a:rPr lang="en-GB" dirty="0"/>
              <a:t>Who is generating the data? Where is the data being stored or saved? Who owns it?</a:t>
            </a:r>
            <a:endParaRPr lang="en-GB" sz="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9007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/>
              <a:t>To understand </a:t>
            </a:r>
            <a:r>
              <a:rPr lang="en-GB" sz="1200" dirty="0">
                <a:solidFill>
                  <a:srgbClr val="C00000"/>
                </a:solidFill>
              </a:rPr>
              <a:t>our resources,  the people we reached </a:t>
            </a:r>
            <a:r>
              <a:rPr lang="en-GB" sz="1200" dirty="0"/>
              <a:t>and the </a:t>
            </a:r>
            <a:r>
              <a:rPr lang="en-GB" sz="1200" dirty="0">
                <a:solidFill>
                  <a:srgbClr val="C00000"/>
                </a:solidFill>
              </a:rPr>
              <a:t>types of services </a:t>
            </a:r>
            <a:r>
              <a:rPr lang="en-GB" sz="1200" dirty="0"/>
              <a:t>we provide. </a:t>
            </a:r>
            <a:r>
              <a:rPr lang="en-GB" sz="1200" dirty="0">
                <a:solidFill>
                  <a:srgbClr val="C00000"/>
                </a:solidFill>
              </a:rPr>
              <a:t>More importantly </a:t>
            </a:r>
            <a:r>
              <a:rPr lang="en-GB" sz="1200" dirty="0"/>
              <a:t>to understand the people we don’t have as resources, the people we haven’t reached and the types of service we lack. </a:t>
            </a:r>
          </a:p>
          <a:p>
            <a:endParaRPr lang="en-GB" sz="1200" dirty="0"/>
          </a:p>
          <a:p>
            <a:r>
              <a:rPr lang="en-GB" sz="1200" dirty="0"/>
              <a:t>Good data collection and reporting will allow national society and IFRC to be better equip, prepare and respond efficiently to people’s needs . </a:t>
            </a:r>
          </a:p>
          <a:p>
            <a:pPr marL="0" indent="0">
              <a:buNone/>
            </a:pPr>
            <a:endParaRPr lang="en-GB" sz="1200" dirty="0"/>
          </a:p>
          <a:p>
            <a:r>
              <a:rPr lang="en-GB" sz="1200" dirty="0"/>
              <a:t>To </a:t>
            </a:r>
            <a:r>
              <a:rPr lang="en-GB" sz="1200" dirty="0">
                <a:solidFill>
                  <a:srgbClr val="C00000"/>
                </a:solidFill>
              </a:rPr>
              <a:t>improve data sharing </a:t>
            </a:r>
            <a:r>
              <a:rPr lang="en-GB" sz="1200" dirty="0"/>
              <a:t>within the national society and promote better </a:t>
            </a:r>
            <a:r>
              <a:rPr lang="en-GB" sz="1200" dirty="0">
                <a:solidFill>
                  <a:srgbClr val="C00000"/>
                </a:solidFill>
              </a:rPr>
              <a:t>cooperation/learning</a:t>
            </a:r>
            <a:r>
              <a:rPr lang="en-GB" sz="1200" dirty="0"/>
              <a:t> between different national societies and branches.  </a:t>
            </a:r>
          </a:p>
          <a:p>
            <a:endParaRPr lang="en-GB" sz="1200" dirty="0"/>
          </a:p>
          <a:p>
            <a:r>
              <a:rPr lang="en-GB" sz="1200" dirty="0"/>
              <a:t>The world is getting more integrated and </a:t>
            </a:r>
            <a:r>
              <a:rPr lang="en-GB" sz="1200" dirty="0">
                <a:solidFill>
                  <a:srgbClr val="C00000"/>
                </a:solidFill>
              </a:rPr>
              <a:t>stakeholders require more data</a:t>
            </a:r>
            <a:r>
              <a:rPr lang="en-GB" sz="1200" dirty="0"/>
              <a:t>. Good data reporting enhances the national societies reputation, build more/stronger relationship with partners and donors. Data allows national society to be </a:t>
            </a:r>
            <a:r>
              <a:rPr lang="en-GB" sz="1200" dirty="0">
                <a:solidFill>
                  <a:srgbClr val="C00000"/>
                </a:solidFill>
              </a:rPr>
              <a:t>transparent and accountable</a:t>
            </a:r>
            <a:r>
              <a:rPr lang="en-GB" sz="1200" dirty="0"/>
              <a:t>.    </a:t>
            </a:r>
          </a:p>
          <a:p>
            <a:endParaRPr lang="en-GB" sz="1200" dirty="0"/>
          </a:p>
          <a:p>
            <a:r>
              <a:rPr lang="en-GB" sz="1200" dirty="0"/>
              <a:t>Data </a:t>
            </a:r>
            <a:r>
              <a:rPr lang="en-GB" sz="1200" dirty="0">
                <a:solidFill>
                  <a:srgbClr val="C00000"/>
                </a:solidFill>
              </a:rPr>
              <a:t>unlocks</a:t>
            </a:r>
            <a:r>
              <a:rPr lang="en-GB" sz="1200" dirty="0"/>
              <a:t> a variety of information, it allows to understand what has happen in the past, the present and plan for the future.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2245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946177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88468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72422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triangulation of data strengthens your research and allows you to write a better research paper because of the following benefits.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Additional sources of information often give more insight into a topic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Inadequacies found in one-source data is minimized when multiple sources confirm the same data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Multiple sources provide verification and validity while complementing similar data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comprehensive data is obtained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and information is supported in multiple places/types of research, which makes it easier to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analyze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 to draw conclusions and outcomes</a:t>
            </a:r>
          </a:p>
          <a:p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Inconsistencies in data sets are more easily recognized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88466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92817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640C-B82C-41A6-8F36-4C82BB5BC6A2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395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C1C7-B2D4-40A7-9608-0632A4EDC67A}" type="datetimeFigureOut">
              <a:rPr lang="en-GB" smtClean="0"/>
              <a:t>18-06-27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C3A82-8ED0-4C64-9A46-A55404067BA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425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18-06-27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316677" y="6855753"/>
            <a:ext cx="2604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DATA PLAYBOOK: SLIDEDECK 21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  <p:sldLayoutId id="2147483665" r:id="rId17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ifrc.org/fdrs/" TargetMode="External"/><Relationship Id="rId4" Type="http://schemas.openxmlformats.org/officeDocument/2006/relationships/hyperlink" Target="http://data.ifrc.org/fdrs/data-download" TargetMode="Externa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0.png"/><Relationship Id="rId3" Type="http://schemas.openxmlformats.org/officeDocument/2006/relationships/hyperlink" Target="http://data.ifrc.org/fdrs/report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hyperlink" Target="mailto:fdrs@ifrc.org" TargetMode="External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7.xml"/><Relationship Id="rId2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6748372-1CC4-4D07-88BC-2DDB85725DE7}"/>
              </a:ext>
            </a:extLst>
          </p:cNvPr>
          <p:cNvSpPr txBox="1"/>
          <p:nvPr/>
        </p:nvSpPr>
        <p:spPr>
          <a:xfrm>
            <a:off x="806823" y="623944"/>
            <a:ext cx="8982770" cy="1108655"/>
          </a:xfrm>
          <a:prstGeom prst="rect">
            <a:avLst/>
          </a:prstGeom>
        </p:spPr>
        <p:txBody>
          <a:bodyPr vert="horz" lIns="80165" tIns="40082" rIns="80165" bIns="40082" rtlCol="0" anchor="ctr">
            <a:normAutofit fontScale="25000" lnSpcReduction="20000"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526"/>
              </a:spcAft>
            </a:pPr>
            <a:endParaRPr lang="en-US" sz="10000" dirty="0">
              <a:latin typeface="Arial"/>
              <a:ea typeface="+mj-ea"/>
              <a:cs typeface="Arial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526"/>
              </a:spcAft>
            </a:pPr>
            <a:r>
              <a:rPr lang="en-US" sz="16000" b="1" dirty="0">
                <a:solidFill>
                  <a:srgbClr val="FF0000"/>
                </a:solidFill>
                <a:latin typeface="Arial"/>
                <a:ea typeface="+mj-ea"/>
                <a:cs typeface="Arial"/>
              </a:rPr>
              <a:t>Federation-wide Databank and Reporting System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526"/>
              </a:spcAft>
            </a:pPr>
            <a:endParaRPr lang="en-US" sz="2542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A picture containing sky, accessory, umbrella, map&#10;&#10;Description generated with very high confidence">
            <a:extLst>
              <a:ext uri="{FF2B5EF4-FFF2-40B4-BE49-F238E27FC236}">
                <a16:creationId xmlns:a16="http://schemas.microsoft.com/office/drawing/2014/main" xmlns="" id="{9430AA61-29F4-4862-B21D-32DA3EDE5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127"/>
          <a:stretch/>
        </p:blipFill>
        <p:spPr>
          <a:xfrm>
            <a:off x="0" y="2109203"/>
            <a:ext cx="10688638" cy="400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24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44" y="361509"/>
            <a:ext cx="8631833" cy="1820818"/>
          </a:xfrm>
        </p:spPr>
        <p:txBody>
          <a:bodyPr/>
          <a:lstStyle/>
          <a:p>
            <a:r>
              <a:rPr lang="en-GB" sz="4000" dirty="0"/>
              <a:t>FDRS Key Documents 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9837B5CF-C4D5-4C06-B539-F89E66DC9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844" y="2085856"/>
            <a:ext cx="9218950" cy="3928307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GB" sz="1578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Report </a:t>
            </a:r>
          </a:p>
          <a:p>
            <a:pPr algn="just">
              <a:spcAft>
                <a:spcPts val="1052"/>
              </a:spcAft>
            </a:pPr>
            <a:r>
              <a:rPr lang="en-GB" sz="1578" dirty="0">
                <a:latin typeface="Arial" panose="020B0604020202020204" pitchFamily="34" charset="0"/>
                <a:cs typeface="Arial" panose="020B0604020202020204" pitchFamily="34" charset="0"/>
              </a:rPr>
              <a:t>Accountability and transparency document that every national society would either make available via circulation or publish online. It should reflect the activities and achievements of the National Societies for a reporting period </a:t>
            </a:r>
            <a:endParaRPr lang="en-GB" sz="1578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1578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Audited Financial Statement: </a:t>
            </a:r>
          </a:p>
          <a:p>
            <a:pPr algn="just">
              <a:spcAft>
                <a:spcPts val="1052"/>
              </a:spcAft>
            </a:pPr>
            <a:r>
              <a:rPr lang="en-GB" sz="1578" dirty="0">
                <a:latin typeface="Arial" panose="020B0604020202020204" pitchFamily="34" charset="0"/>
                <a:cs typeface="Arial" panose="020B0604020202020204" pitchFamily="34" charset="0"/>
              </a:rPr>
              <a:t>Provides a complete National Society’s financial information for the fiscal year. It should contain a balance sheet, income statement, cash flow and accounts &amp; auditors report. It should be externally audited by an independent certified public accountant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GB" sz="1578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Strategic Plan </a:t>
            </a:r>
          </a:p>
          <a:p>
            <a:pPr algn="just"/>
            <a:r>
              <a:rPr lang="en-GB" sz="1578" dirty="0">
                <a:latin typeface="Arial" panose="020B0604020202020204" pitchFamily="34" charset="0"/>
                <a:cs typeface="Arial" panose="020B0604020202020204" pitchFamily="34" charset="0"/>
              </a:rPr>
              <a:t>A systematic process of envisioning a desired future, and translating this vision into broadly defined goals or objectives and a sequence of steps to achieve them. There is a document “Strategic planning guidelines for National Societies - Developing and implementing a Strategic Plan in a National Society” on request</a:t>
            </a:r>
            <a:r>
              <a:rPr lang="en-GB" sz="1578" dirty="0">
                <a:latin typeface="+mj-lt"/>
              </a:rPr>
              <a:t/>
            </a:r>
            <a:br>
              <a:rPr lang="en-GB" sz="1578" dirty="0">
                <a:latin typeface="+mj-lt"/>
              </a:rPr>
            </a:br>
            <a:endParaRPr lang="en-GB" sz="1578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28395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xmlns="" id="{F5EC19CE-4ABE-4B36-873A-7C554BB246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033289"/>
              </p:ext>
            </p:extLst>
          </p:nvPr>
        </p:nvGraphicFramePr>
        <p:xfrm>
          <a:off x="5622003" y="2300617"/>
          <a:ext cx="5512701" cy="3532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966" y="479799"/>
            <a:ext cx="8631833" cy="1820818"/>
          </a:xfrm>
        </p:spPr>
        <p:txBody>
          <a:bodyPr/>
          <a:lstStyle/>
          <a:p>
            <a:r>
              <a:rPr lang="en-GB" sz="4000" dirty="0"/>
              <a:t>Validation process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11</a:t>
            </a:fld>
            <a:endParaRPr lang="x-non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9120DC9-3289-46C0-96A7-A63EAC4B0064}"/>
              </a:ext>
            </a:extLst>
          </p:cNvPr>
          <p:cNvSpPr/>
          <p:nvPr/>
        </p:nvSpPr>
        <p:spPr>
          <a:xfrm>
            <a:off x="840996" y="1762770"/>
            <a:ext cx="6426912" cy="901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52"/>
              </a:spcAft>
            </a:pPr>
            <a:r>
              <a:rPr lang="en-GB" sz="175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 process throughout the data collection by communicating with National Societies and IFRC Regional/Country Offices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655FA856-1A1A-3148-8574-24D9F55E968D}"/>
              </a:ext>
            </a:extLst>
          </p:cNvPr>
          <p:cNvSpPr/>
          <p:nvPr/>
        </p:nvSpPr>
        <p:spPr>
          <a:xfrm>
            <a:off x="856966" y="2697306"/>
            <a:ext cx="5343525" cy="388260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just">
              <a:spcAft>
                <a:spcPts val="1578"/>
              </a:spcAft>
              <a:buFont typeface="Arial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Consistency of the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trends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sking for justification when big changes </a:t>
            </a:r>
          </a:p>
          <a:p>
            <a:pPr marL="342900" indent="-342900" algn="just">
              <a:spcAft>
                <a:spcPts val="1578"/>
              </a:spcAft>
              <a:buFont typeface="Arial"/>
              <a:buChar char="•"/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Triangulation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of the data with other sources of information like Annual Report, Financial Statement, NSs’ website, GO platform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asking for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justification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when there is an inconsistency between the sources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1578"/>
              </a:spcAft>
              <a:buFont typeface="Arial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Missing data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try to find the numbers with other sources and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validate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the number with the NS </a:t>
            </a:r>
          </a:p>
        </p:txBody>
      </p:sp>
    </p:spTree>
    <p:extLst>
      <p:ext uri="{BB962C8B-B14F-4D97-AF65-F5344CB8AC3E}">
        <p14:creationId xmlns:p14="http://schemas.microsoft.com/office/powerpoint/2010/main" val="27977728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Reporting to FDRS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12</a:t>
            </a:fld>
            <a:endParaRPr lang="x-non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40F8075-8379-4B36-92C7-93BD22BD4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62" y="1611999"/>
            <a:ext cx="9956788" cy="34446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8247861-5E7F-45E1-8E41-3DFBB854D065}"/>
              </a:ext>
            </a:extLst>
          </p:cNvPr>
          <p:cNvSpPr txBox="1"/>
          <p:nvPr/>
        </p:nvSpPr>
        <p:spPr>
          <a:xfrm>
            <a:off x="8253468" y="5955245"/>
            <a:ext cx="2089996" cy="281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27" i="1" dirty="0">
                <a:latin typeface="+mj-lt"/>
              </a:rPr>
              <a:t>Everyone Counts Report, 2018</a:t>
            </a:r>
          </a:p>
        </p:txBody>
      </p:sp>
    </p:spTree>
    <p:extLst>
      <p:ext uri="{BB962C8B-B14F-4D97-AF65-F5344CB8AC3E}">
        <p14:creationId xmlns:p14="http://schemas.microsoft.com/office/powerpoint/2010/main" val="3782157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279" y="417346"/>
            <a:ext cx="8631833" cy="1820818"/>
          </a:xfrm>
        </p:spPr>
        <p:txBody>
          <a:bodyPr/>
          <a:lstStyle/>
          <a:p>
            <a:r>
              <a:rPr lang="en-GB" sz="4000" dirty="0"/>
              <a:t>Reporting to FDRS – disaggregated data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0190" y="7009642"/>
            <a:ext cx="2494016" cy="402652"/>
          </a:xfrm>
        </p:spPr>
        <p:txBody>
          <a:bodyPr/>
          <a:lstStyle/>
          <a:p>
            <a:fld id="{1CB39300-4DB5-4504-BA20-29B845288361}" type="slidenum">
              <a:rPr lang="x-none" smtClean="0"/>
              <a:t>13</a:t>
            </a:fld>
            <a:endParaRPr lang="x-non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8247861-5E7F-45E1-8E41-3DFBB854D065}"/>
              </a:ext>
            </a:extLst>
          </p:cNvPr>
          <p:cNvSpPr txBox="1"/>
          <p:nvPr/>
        </p:nvSpPr>
        <p:spPr>
          <a:xfrm>
            <a:off x="7158763" y="6210964"/>
            <a:ext cx="2089996" cy="281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27" i="1" dirty="0">
                <a:latin typeface="+mj-lt"/>
              </a:rPr>
              <a:t>Everyone Counts Report, 2018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3437ED13-031F-43CB-A88C-55EAF3D46BB3}"/>
              </a:ext>
            </a:extLst>
          </p:cNvPr>
          <p:cNvGrpSpPr/>
          <p:nvPr/>
        </p:nvGrpSpPr>
        <p:grpSpPr>
          <a:xfrm>
            <a:off x="1897124" y="2348268"/>
            <a:ext cx="7830397" cy="3705080"/>
            <a:chOff x="1451976" y="1662592"/>
            <a:chExt cx="8931746" cy="422620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6CF45008-7985-4CA7-917F-C3784E05C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1976" y="1662592"/>
              <a:ext cx="3307915" cy="422620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A58B90E8-95DB-4608-BA67-AAD10ABA0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8906" y="2926934"/>
              <a:ext cx="5234816" cy="2923476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F81C292-5F6E-4508-AE43-C2BF2E962A6D}"/>
              </a:ext>
            </a:extLst>
          </p:cNvPr>
          <p:cNvSpPr txBox="1"/>
          <p:nvPr/>
        </p:nvSpPr>
        <p:spPr>
          <a:xfrm>
            <a:off x="441361" y="2485535"/>
            <a:ext cx="1140056" cy="4701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55" b="1" dirty="0">
                <a:solidFill>
                  <a:srgbClr val="FF0000"/>
                </a:solidFill>
                <a:latin typeface="+mj-lt"/>
              </a:rPr>
              <a:t>In 2016</a:t>
            </a:r>
          </a:p>
        </p:txBody>
      </p:sp>
    </p:spTree>
    <p:extLst>
      <p:ext uri="{BB962C8B-B14F-4D97-AF65-F5344CB8AC3E}">
        <p14:creationId xmlns:p14="http://schemas.microsoft.com/office/powerpoint/2010/main" val="17747785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179525-57C7-457F-8B66-D7EB20EE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312" y="239660"/>
            <a:ext cx="8631833" cy="1820818"/>
          </a:xfrm>
        </p:spPr>
        <p:txBody>
          <a:bodyPr>
            <a:normAutofit/>
          </a:bodyPr>
          <a:lstStyle/>
          <a:p>
            <a:r>
              <a:rPr lang="en-GB" sz="4000" dirty="0"/>
              <a:t>Where to find FDRS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42E9AF-965D-4047-8F57-87FC91B0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14</a:t>
            </a:fld>
            <a:endParaRPr lang="x-none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CFAD20F3-EF31-4148-B4E4-871248A723A9}"/>
              </a:ext>
            </a:extLst>
          </p:cNvPr>
          <p:cNvSpPr txBox="1">
            <a:spLocks/>
          </p:cNvSpPr>
          <p:nvPr/>
        </p:nvSpPr>
        <p:spPr bwMode="auto">
          <a:xfrm>
            <a:off x="465312" y="2531595"/>
            <a:ext cx="5147598" cy="11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65" tIns="40082" rIns="80165" bIns="40082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085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8354">
              <a:lnSpc>
                <a:spcPct val="120000"/>
              </a:lnSpc>
              <a:spcBef>
                <a:spcPts val="0"/>
              </a:spcBef>
              <a:spcAft>
                <a:spcPts val="526"/>
              </a:spcAft>
              <a:buClrTx/>
              <a:buFont typeface="Wingdings" panose="05000000000000000000" pitchFamily="2" charset="2"/>
              <a:buChar char="Ø"/>
              <a:tabLst>
                <a:tab pos="311755" algn="l"/>
              </a:tabLst>
            </a:pPr>
            <a:r>
              <a:rPr lang="en-GB" sz="1753" b="1" dirty="0">
                <a:solidFill>
                  <a:srgbClr val="FF0000"/>
                </a:solidFill>
                <a:latin typeface="+mj-lt"/>
              </a:rPr>
              <a:t>FDRS Website: </a:t>
            </a:r>
            <a:r>
              <a:rPr lang="en-GB" sz="1753" dirty="0">
                <a:latin typeface="+mj-lt"/>
                <a:hlinkClick r:id="rId3"/>
              </a:rPr>
              <a:t>http://data.ifrc.org/fdrs/</a:t>
            </a:r>
            <a:endParaRPr lang="en-GB" sz="1753" dirty="0">
              <a:latin typeface="+mj-lt"/>
            </a:endParaRPr>
          </a:p>
          <a:p>
            <a:pPr defTabSz="548354">
              <a:lnSpc>
                <a:spcPct val="120000"/>
              </a:lnSpc>
              <a:spcBef>
                <a:spcPts val="0"/>
              </a:spcBef>
              <a:spcAft>
                <a:spcPts val="526"/>
              </a:spcAft>
              <a:buClrTx/>
              <a:buFont typeface="Wingdings" panose="05000000000000000000" pitchFamily="2" charset="2"/>
              <a:buChar char="Ø"/>
              <a:tabLst>
                <a:tab pos="311755" algn="l"/>
              </a:tabLst>
            </a:pPr>
            <a:r>
              <a:rPr lang="en-GB" sz="1753" dirty="0">
                <a:latin typeface="+mj-lt"/>
              </a:rPr>
              <a:t>Download the complete dataset: </a:t>
            </a:r>
            <a:r>
              <a:rPr lang="en-GB" sz="1753" dirty="0">
                <a:latin typeface="+mj-lt"/>
                <a:hlinkClick r:id="rId4"/>
              </a:rPr>
              <a:t>http://data.ifrc.org/fdrs/data-download</a:t>
            </a:r>
            <a:r>
              <a:rPr lang="en-GB" sz="1753" dirty="0">
                <a:latin typeface="+mj-lt"/>
              </a:rPr>
              <a:t>  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964CA4D-D2A0-4AE5-AA8D-55E291C4B3E0}"/>
              </a:ext>
            </a:extLst>
          </p:cNvPr>
          <p:cNvGrpSpPr/>
          <p:nvPr/>
        </p:nvGrpSpPr>
        <p:grpSpPr>
          <a:xfrm>
            <a:off x="5946930" y="1575109"/>
            <a:ext cx="4364527" cy="4919768"/>
            <a:chOff x="6094956" y="211360"/>
            <a:chExt cx="5860876" cy="6136457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DBECC5E8-3650-4D46-A454-66C96C7FD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6000" y="211360"/>
              <a:ext cx="5705118" cy="313666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9415E7E7-036E-4A0F-B131-74CDA15D6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4956" y="3170658"/>
              <a:ext cx="5860876" cy="3177159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7039C28-D710-4504-820C-34A8FE3F17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773" y="3789033"/>
            <a:ext cx="4542724" cy="269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00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42E9AF-965D-4047-8F57-87FC91B0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15</a:t>
            </a:fld>
            <a:endParaRPr lang="x-non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28B6537-2986-4772-B3A8-E216D0B501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8"/>
          <a:stretch/>
        </p:blipFill>
        <p:spPr>
          <a:xfrm>
            <a:off x="4731949" y="2112543"/>
            <a:ext cx="5221845" cy="3783118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CFAD20F3-EF31-4148-B4E4-871248A723A9}"/>
              </a:ext>
            </a:extLst>
          </p:cNvPr>
          <p:cNvSpPr txBox="1">
            <a:spLocks/>
          </p:cNvSpPr>
          <p:nvPr/>
        </p:nvSpPr>
        <p:spPr bwMode="auto">
          <a:xfrm>
            <a:off x="734844" y="2268442"/>
            <a:ext cx="3416154" cy="173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65" tIns="40082" rIns="80165" bIns="40082" numCol="1" anchor="t" anchorCtr="0" compatLnSpc="1">
            <a:prstTxWarp prst="textNoShape">
              <a:avLst/>
            </a:prstTxWarp>
          </a:bodyPr>
          <a:lstStyle>
            <a:lvl1pPr marL="273050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085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62706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F1C21"/>
              </a:buClr>
              <a:buSzPct val="80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48354">
              <a:lnSpc>
                <a:spcPct val="120000"/>
              </a:lnSpc>
              <a:spcBef>
                <a:spcPts val="0"/>
              </a:spcBef>
              <a:spcAft>
                <a:spcPts val="526"/>
              </a:spcAft>
              <a:buClrTx/>
              <a:buFont typeface="Wingdings" panose="05000000000000000000" pitchFamily="2" charset="2"/>
              <a:buChar char="Ø"/>
              <a:tabLst>
                <a:tab pos="311755" algn="l"/>
              </a:tabLst>
            </a:pPr>
            <a:r>
              <a:rPr lang="en-GB" sz="2400" dirty="0">
                <a:latin typeface="Arial"/>
                <a:cs typeface="Arial"/>
              </a:rPr>
              <a:t>Regional and Federation-wide reports and dashboards</a:t>
            </a:r>
          </a:p>
          <a:p>
            <a:pPr marL="0" indent="0" defTabSz="548354">
              <a:lnSpc>
                <a:spcPct val="120000"/>
              </a:lnSpc>
              <a:spcBef>
                <a:spcPts val="0"/>
              </a:spcBef>
              <a:spcAft>
                <a:spcPts val="526"/>
              </a:spcAft>
              <a:buNone/>
              <a:tabLst>
                <a:tab pos="311755" algn="l"/>
              </a:tabLst>
            </a:pPr>
            <a:endParaRPr lang="en-GB" sz="2400" dirty="0">
              <a:solidFill>
                <a:srgbClr val="C00000"/>
              </a:solidFill>
              <a:latin typeface="Arial"/>
              <a:cs typeface="Arial"/>
            </a:endParaRPr>
          </a:p>
          <a:p>
            <a:pPr defTabSz="548354">
              <a:lnSpc>
                <a:spcPct val="120000"/>
              </a:lnSpc>
              <a:spcBef>
                <a:spcPts val="0"/>
              </a:spcBef>
              <a:spcAft>
                <a:spcPts val="526"/>
              </a:spcAft>
              <a:buClrTx/>
              <a:buFont typeface="Wingdings" panose="05000000000000000000" pitchFamily="2" charset="2"/>
              <a:buChar char="Ø"/>
              <a:tabLst>
                <a:tab pos="311755" algn="l"/>
              </a:tabLst>
            </a:pPr>
            <a:r>
              <a:rPr lang="en-GB" sz="2400" dirty="0">
                <a:latin typeface="Arial"/>
                <a:cs typeface="Arial"/>
              </a:rPr>
              <a:t>Everyone Counts 2018 </a:t>
            </a:r>
            <a:r>
              <a:rPr lang="en-GB" sz="2400" dirty="0">
                <a:solidFill>
                  <a:srgbClr val="C00000"/>
                </a:solidFill>
                <a:latin typeface="Arial"/>
                <a:cs typeface="Arial"/>
                <a:hlinkClick r:id="rId3"/>
              </a:rPr>
              <a:t>http://data.ifrc.org/fdrs/report</a:t>
            </a:r>
            <a:r>
              <a:rPr lang="en-GB" sz="24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3A11B839-0F5C-DC4F-B6D1-430210ECA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312" y="239660"/>
            <a:ext cx="8631833" cy="1820818"/>
          </a:xfrm>
        </p:spPr>
        <p:txBody>
          <a:bodyPr>
            <a:normAutofit/>
          </a:bodyPr>
          <a:lstStyle/>
          <a:p>
            <a:r>
              <a:rPr lang="en-GB" sz="4000" dirty="0"/>
              <a:t>Where to find FDRS data</a:t>
            </a:r>
          </a:p>
        </p:txBody>
      </p:sp>
    </p:spTree>
    <p:extLst>
      <p:ext uri="{BB962C8B-B14F-4D97-AF65-F5344CB8AC3E}">
        <p14:creationId xmlns:p14="http://schemas.microsoft.com/office/powerpoint/2010/main" val="1350661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F4DAEA-F0C9-4BB7-B346-7B240E2D2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3E0FCEB-888F-4154-A257-B3C12129E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3507" dirty="0">
                <a:solidFill>
                  <a:srgbClr val="FF0000"/>
                </a:solidFill>
                <a:latin typeface="+mj-lt"/>
              </a:rPr>
              <a:t>Any question, </a:t>
            </a:r>
            <a:r>
              <a:rPr lang="en-GB" sz="3507" dirty="0" smtClean="0">
                <a:solidFill>
                  <a:srgbClr val="FF0000"/>
                </a:solidFill>
                <a:latin typeface="+mj-lt"/>
              </a:rPr>
              <a:t>comments?</a:t>
            </a:r>
            <a:endParaRPr lang="en-GB" sz="3507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D71A93D-F648-4F54-8C4F-E88BB5F11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6580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B01EB0-91FD-4D56-A22D-684BA12DA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174" y="1766760"/>
            <a:ext cx="1785037" cy="1162111"/>
          </a:xfrm>
        </p:spPr>
        <p:txBody>
          <a:bodyPr>
            <a:normAutofit fontScale="90000"/>
          </a:bodyPr>
          <a:lstStyle/>
          <a:p>
            <a:r>
              <a:rPr lang="en-GB" sz="3507" dirty="0"/>
              <a:t>Thank you!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322F8DA-D19D-4B0B-883F-183FD6ECA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690703"/>
            <a:ext cx="2427211" cy="2181444"/>
          </a:xfrm>
        </p:spPr>
        <p:txBody>
          <a:bodyPr>
            <a:normAutofit/>
          </a:bodyPr>
          <a:lstStyle/>
          <a:p>
            <a:pPr algn="ctr"/>
            <a:endParaRPr lang="en-GB" sz="2104" dirty="0">
              <a:latin typeface="+mj-lt"/>
            </a:endParaRPr>
          </a:p>
          <a:p>
            <a:pPr algn="ctr"/>
            <a:r>
              <a:rPr lang="en-GB" sz="2104" dirty="0">
                <a:latin typeface="Arial" panose="020B0604020202020204" pitchFamily="34" charset="0"/>
                <a:cs typeface="Arial" panose="020B0604020202020204" pitchFamily="34" charset="0"/>
              </a:rPr>
              <a:t>Do not hesitate to stay in touch: </a:t>
            </a:r>
          </a:p>
          <a:p>
            <a:pPr algn="ctr"/>
            <a:r>
              <a:rPr lang="en-GB" sz="2104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fdrs@ifrc.org</a:t>
            </a:r>
            <a:r>
              <a:rPr lang="en-GB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 algn="ctr">
              <a:lnSpc>
                <a:spcPct val="100000"/>
              </a:lnSpc>
              <a:buFont typeface="Calibri Light" panose="020F0302020204030204" pitchFamily="34" charset="0"/>
              <a:buChar char="-"/>
            </a:pPr>
            <a:endParaRPr lang="en-GB" sz="1753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67B53BF-8305-4B98-99D3-1A877B7B0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17</a:t>
            </a:fld>
            <a:endParaRPr lang="x-non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EC7A2B1-3739-4D19-965C-4A99C5388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735" y="1051774"/>
            <a:ext cx="8142903" cy="50009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F3282B-1135-4A70-887F-9D2951CD2F7F}"/>
              </a:ext>
            </a:extLst>
          </p:cNvPr>
          <p:cNvSpPr txBox="1"/>
          <p:nvPr/>
        </p:nvSpPr>
        <p:spPr>
          <a:xfrm>
            <a:off x="8835015" y="5867543"/>
            <a:ext cx="1629485" cy="281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1227" i="1" dirty="0"/>
              <a:t>Everyone Counts, 2018</a:t>
            </a:r>
          </a:p>
        </p:txBody>
      </p:sp>
    </p:spTree>
    <p:extLst>
      <p:ext uri="{BB962C8B-B14F-4D97-AF65-F5344CB8AC3E}">
        <p14:creationId xmlns:p14="http://schemas.microsoft.com/office/powerpoint/2010/main" val="3248663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CA2E6B-AE53-464E-83A4-F9B774CEA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401" y="455557"/>
            <a:ext cx="8631833" cy="1820818"/>
          </a:xfrm>
        </p:spPr>
        <p:txBody>
          <a:bodyPr/>
          <a:lstStyle/>
          <a:p>
            <a:r>
              <a:rPr lang="en-GB" sz="4000" dirty="0"/>
              <a:t>Discussion on data collection in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D0B6DF-C6C8-47F6-86EE-9B9D6F60A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401" y="2602323"/>
            <a:ext cx="8631833" cy="2765737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kind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of data IFRC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collecting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generating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data? 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the data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being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stored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Who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owns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the data? 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already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fr-CH" sz="2104" dirty="0" err="1">
                <a:latin typeface="Arial" panose="020B0604020202020204" pitchFamily="34" charset="0"/>
                <a:cs typeface="Arial" panose="020B0604020202020204" pitchFamily="34" charset="0"/>
              </a:rPr>
              <a:t>collected</a:t>
            </a:r>
            <a:r>
              <a:rPr lang="fr-CH" sz="2104" dirty="0">
                <a:latin typeface="Arial" panose="020B0604020202020204" pitchFamily="34" charset="0"/>
                <a:cs typeface="Arial" panose="020B0604020202020204" pitchFamily="34" charset="0"/>
              </a:rPr>
              <a:t> data? </a:t>
            </a:r>
            <a:endParaRPr lang="en-GB" sz="210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8992563-4A97-487D-9337-48B3EA8A8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5593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179525-57C7-457F-8B66-D7EB20EE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402" y="436642"/>
            <a:ext cx="8631833" cy="1820818"/>
          </a:xfrm>
        </p:spPr>
        <p:txBody>
          <a:bodyPr/>
          <a:lstStyle/>
          <a:p>
            <a:r>
              <a:rPr lang="en-GB" sz="4000" dirty="0"/>
              <a:t>What is FDRS?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A18A70CC-86FF-4E54-A785-1407F841C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402" y="2266572"/>
            <a:ext cx="9218950" cy="3814786"/>
          </a:xfrm>
        </p:spPr>
        <p:txBody>
          <a:bodyPr>
            <a:normAutofit/>
          </a:bodyPr>
          <a:lstStyle/>
          <a:p>
            <a:pPr>
              <a:spcAft>
                <a:spcPts val="1052"/>
              </a:spcAft>
            </a:pPr>
            <a:r>
              <a:rPr lang="en-US" sz="1753" dirty="0">
                <a:sym typeface="Wingdings" panose="05000000000000000000" pitchFamily="2" charset="2"/>
              </a:rPr>
              <a:t>FDRS is a Constitutional duty (Article 8) voted during the GA in 2007</a:t>
            </a:r>
          </a:p>
          <a:p>
            <a:pPr>
              <a:spcAft>
                <a:spcPts val="1052"/>
              </a:spcAft>
            </a:pPr>
            <a:r>
              <a:rPr lang="en-US" sz="1753" dirty="0"/>
              <a:t>Strategy 2020 </a:t>
            </a:r>
            <a:r>
              <a:rPr lang="en-US" sz="1753" dirty="0">
                <a:sym typeface="Wingdings" panose="05000000000000000000" pitchFamily="2" charset="2"/>
              </a:rPr>
              <a:t>  “</a:t>
            </a:r>
            <a:r>
              <a:rPr lang="en-GB" sz="1753" dirty="0"/>
              <a:t>A </a:t>
            </a:r>
            <a:r>
              <a:rPr lang="en-GB" sz="1753" dirty="0">
                <a:solidFill>
                  <a:srgbClr val="FF0000"/>
                </a:solidFill>
              </a:rPr>
              <a:t>harmonized approach </a:t>
            </a:r>
            <a:r>
              <a:rPr lang="en-GB" sz="1753" dirty="0"/>
              <a:t>to performance tracking allows the Federation-wide aggregation and communication of results from National Societies” </a:t>
            </a:r>
            <a:r>
              <a:rPr lang="en-GB" sz="1403" i="1" dirty="0"/>
              <a:t>(page 31) </a:t>
            </a:r>
            <a:endParaRPr lang="en-GB" sz="1753" i="1" dirty="0"/>
          </a:p>
          <a:p>
            <a:pPr>
              <a:spcAft>
                <a:spcPts val="1052"/>
              </a:spcAft>
            </a:pPr>
            <a:r>
              <a:rPr lang="en-GB" sz="1753" u="sng" dirty="0"/>
              <a:t>Main Objectives of FDRS :</a:t>
            </a:r>
          </a:p>
          <a:p>
            <a:pPr lvl="1">
              <a:spcAft>
                <a:spcPts val="1052"/>
              </a:spcAft>
              <a:buFont typeface="Calibri Light" panose="020F0302020204030204" pitchFamily="34" charset="0"/>
              <a:buChar char="−"/>
            </a:pPr>
            <a:r>
              <a:rPr lang="en-GB" sz="1753" dirty="0">
                <a:latin typeface="Arial"/>
                <a:cs typeface="Arial"/>
              </a:rPr>
              <a:t>To </a:t>
            </a:r>
            <a:r>
              <a:rPr lang="en-GB" sz="1753" dirty="0">
                <a:solidFill>
                  <a:srgbClr val="FF0000"/>
                </a:solidFill>
                <a:latin typeface="Arial"/>
                <a:cs typeface="Arial"/>
              </a:rPr>
              <a:t>promote &amp; bring out the best </a:t>
            </a:r>
            <a:r>
              <a:rPr lang="en-GB" sz="1753" dirty="0">
                <a:latin typeface="Arial"/>
                <a:cs typeface="Arial"/>
              </a:rPr>
              <a:t>of all the NS</a:t>
            </a:r>
          </a:p>
          <a:p>
            <a:pPr lvl="1">
              <a:spcAft>
                <a:spcPts val="1052"/>
              </a:spcAft>
              <a:buFont typeface="Calibri Light" panose="020F0302020204030204" pitchFamily="34" charset="0"/>
              <a:buChar char="−"/>
            </a:pPr>
            <a:r>
              <a:rPr lang="en-GB" sz="1753" dirty="0">
                <a:latin typeface="Arial"/>
                <a:cs typeface="Arial"/>
              </a:rPr>
              <a:t>To facilitate </a:t>
            </a:r>
            <a:r>
              <a:rPr lang="en-GB" sz="1753" dirty="0">
                <a:solidFill>
                  <a:srgbClr val="FF0000"/>
                </a:solidFill>
                <a:latin typeface="Arial"/>
                <a:cs typeface="Arial"/>
              </a:rPr>
              <a:t>transparent</a:t>
            </a:r>
            <a:r>
              <a:rPr lang="en-GB" sz="1753" dirty="0">
                <a:solidFill>
                  <a:srgbClr val="CF1C21"/>
                </a:solidFill>
                <a:latin typeface="Arial"/>
                <a:cs typeface="Arial"/>
              </a:rPr>
              <a:t> </a:t>
            </a:r>
            <a:r>
              <a:rPr lang="en-GB" sz="1753" dirty="0">
                <a:latin typeface="Arial"/>
                <a:cs typeface="Arial"/>
              </a:rPr>
              <a:t>and</a:t>
            </a:r>
            <a:r>
              <a:rPr lang="en-GB" sz="1753" dirty="0">
                <a:solidFill>
                  <a:srgbClr val="CF1C21"/>
                </a:solidFill>
                <a:latin typeface="Arial"/>
                <a:cs typeface="Arial"/>
              </a:rPr>
              <a:t> </a:t>
            </a:r>
            <a:r>
              <a:rPr lang="en-GB" sz="1753" dirty="0">
                <a:solidFill>
                  <a:srgbClr val="FF0000"/>
                </a:solidFill>
                <a:latin typeface="Arial"/>
                <a:cs typeface="Arial"/>
              </a:rPr>
              <a:t>accountable</a:t>
            </a:r>
            <a:r>
              <a:rPr lang="en-GB" sz="1753" dirty="0">
                <a:solidFill>
                  <a:srgbClr val="CF1C21"/>
                </a:solidFill>
                <a:latin typeface="Arial"/>
                <a:cs typeface="Arial"/>
              </a:rPr>
              <a:t> </a:t>
            </a:r>
            <a:r>
              <a:rPr lang="en-GB" sz="1753" dirty="0">
                <a:latin typeface="Arial"/>
                <a:cs typeface="Arial"/>
              </a:rPr>
              <a:t>monitoring and reporting</a:t>
            </a:r>
          </a:p>
          <a:p>
            <a:pPr>
              <a:spcAft>
                <a:spcPts val="1052"/>
              </a:spcAft>
            </a:pPr>
            <a:r>
              <a:rPr lang="en-GB" sz="1753" dirty="0"/>
              <a:t>FDRS is a means for demonstrating our credibility, enhancing our reputation for trust and transparency, extending our influence and garnering increased support for all that we do</a:t>
            </a:r>
          </a:p>
          <a:p>
            <a:pPr>
              <a:spcAft>
                <a:spcPts val="1052"/>
              </a:spcAft>
            </a:pPr>
            <a:r>
              <a:rPr lang="en-GB" sz="1753" dirty="0"/>
              <a:t>National Societies are the </a:t>
            </a:r>
            <a:r>
              <a:rPr lang="en-GB" sz="1753" dirty="0">
                <a:solidFill>
                  <a:srgbClr val="FF0000"/>
                </a:solidFill>
              </a:rPr>
              <a:t>owners</a:t>
            </a:r>
            <a:r>
              <a:rPr lang="en-GB" sz="1753" dirty="0"/>
              <a:t> of their data </a:t>
            </a:r>
          </a:p>
          <a:p>
            <a:pPr>
              <a:spcAft>
                <a:spcPts val="1052"/>
              </a:spcAft>
            </a:pPr>
            <a:endParaRPr lang="en-GB" sz="1753" dirty="0">
              <a:latin typeface="+mj-lt"/>
            </a:endParaRPr>
          </a:p>
          <a:p>
            <a:pPr>
              <a:spcAft>
                <a:spcPts val="1052"/>
              </a:spcAft>
            </a:pPr>
            <a:endParaRPr lang="en-GB" sz="2805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42E9AF-965D-4047-8F57-87FC91B0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21073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179525-57C7-457F-8B66-D7EB20EE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44" y="384042"/>
            <a:ext cx="8631833" cy="1820818"/>
          </a:xfrm>
        </p:spPr>
        <p:txBody>
          <a:bodyPr/>
          <a:lstStyle/>
          <a:p>
            <a:r>
              <a:rPr lang="en-GB" sz="4000" dirty="0"/>
              <a:t>Benefit to report to FDRS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0115A824-1254-4F3C-9EB3-316A3A6AA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503" y="1918787"/>
            <a:ext cx="8733573" cy="3385243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spcAft>
                <a:spcPts val="1052"/>
              </a:spcAft>
              <a:buFont typeface="Arial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resources</a:t>
            </a:r>
            <a:r>
              <a:rPr lang="en-GB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people we reached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and the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of services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we provide, where are the gaps </a:t>
            </a:r>
          </a:p>
          <a:p>
            <a:pPr marL="342900" indent="-342900">
              <a:lnSpc>
                <a:spcPct val="150000"/>
              </a:lnSpc>
              <a:spcAft>
                <a:spcPts val="1052"/>
              </a:spcAft>
              <a:buFont typeface="Arial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Prepare and respond efficiently to people’s needs</a:t>
            </a:r>
          </a:p>
          <a:p>
            <a:pPr marL="342900" indent="-342900">
              <a:lnSpc>
                <a:spcPct val="150000"/>
              </a:lnSpc>
              <a:spcAft>
                <a:spcPts val="1052"/>
              </a:spcAft>
              <a:buFont typeface="Arial"/>
              <a:buChar char="•"/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data sharing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within the national society and promote better </a:t>
            </a: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cooperation/learning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between different national societies and branches</a:t>
            </a:r>
          </a:p>
          <a:p>
            <a:pPr marL="342900" indent="-342900">
              <a:lnSpc>
                <a:spcPct val="150000"/>
              </a:lnSpc>
              <a:spcAft>
                <a:spcPts val="1052"/>
              </a:spcAft>
              <a:buFont typeface="Arial"/>
              <a:buChar char="•"/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Enhance transparency and accountability   </a:t>
            </a:r>
          </a:p>
          <a:p>
            <a:pPr marL="342900" indent="-342900">
              <a:lnSpc>
                <a:spcPct val="150000"/>
              </a:lnSpc>
              <a:spcAft>
                <a:spcPts val="1052"/>
              </a:spcAft>
              <a:buFont typeface="Arial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Understand what has happened in the past, the present and plan for the future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42E9AF-965D-4047-8F57-87FC91B0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18716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7179525-57C7-457F-8B66-D7EB20EE9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799" y="436641"/>
            <a:ext cx="9355407" cy="1820818"/>
          </a:xfrm>
        </p:spPr>
        <p:txBody>
          <a:bodyPr/>
          <a:lstStyle/>
          <a:p>
            <a:r>
              <a:rPr lang="en-GB" sz="4000" dirty="0"/>
              <a:t>Timeline of a data collection exercise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B42E9AF-965D-4047-8F57-87FC91B0F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5</a:t>
            </a:fld>
            <a:endParaRPr lang="x-none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xmlns="" id="{57CF078D-A339-4B95-85AF-3BAC8AB8605A}"/>
              </a:ext>
            </a:extLst>
          </p:cNvPr>
          <p:cNvGraphicFramePr/>
          <p:nvPr>
            <p:extLst/>
          </p:nvPr>
        </p:nvGraphicFramePr>
        <p:xfrm>
          <a:off x="189279" y="2257459"/>
          <a:ext cx="10348855" cy="2366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A64F07F-EE47-405A-8590-40B29DCFD3F0}"/>
              </a:ext>
            </a:extLst>
          </p:cNvPr>
          <p:cNvSpPr txBox="1"/>
          <p:nvPr/>
        </p:nvSpPr>
        <p:spPr>
          <a:xfrm>
            <a:off x="2879558" y="4668225"/>
            <a:ext cx="4780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0517" indent="-250517">
              <a:buFont typeface="Wingdings" panose="05000000000000000000" pitchFamily="2" charset="2"/>
              <a:buChar char="Ø"/>
            </a:pPr>
            <a:r>
              <a:rPr lang="en-GB" sz="2000" dirty="0">
                <a:latin typeface="Arial"/>
                <a:cs typeface="Arial"/>
              </a:rPr>
              <a:t>Data collection starts with one year </a:t>
            </a:r>
            <a:r>
              <a:rPr lang="en-GB" sz="2000" dirty="0" smtClean="0">
                <a:latin typeface="Arial"/>
                <a:cs typeface="Arial"/>
              </a:rPr>
              <a:t>lag </a:t>
            </a:r>
            <a:r>
              <a:rPr lang="en-GB" sz="2000" dirty="0">
                <a:latin typeface="Arial"/>
                <a:cs typeface="Arial"/>
              </a:rPr>
              <a:t>e.g. 2017 data is collected in 2018</a:t>
            </a:r>
          </a:p>
        </p:txBody>
      </p:sp>
    </p:spTree>
    <p:extLst>
      <p:ext uri="{BB962C8B-B14F-4D97-AF65-F5344CB8AC3E}">
        <p14:creationId xmlns:p14="http://schemas.microsoft.com/office/powerpoint/2010/main" val="1750356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44" y="423902"/>
            <a:ext cx="8631833" cy="1820818"/>
          </a:xfrm>
        </p:spPr>
        <p:txBody>
          <a:bodyPr/>
          <a:lstStyle/>
          <a:p>
            <a:r>
              <a:rPr lang="en-GB" sz="4000" dirty="0"/>
              <a:t>FDRS Main Indicators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6</a:t>
            </a:fld>
            <a:endParaRPr lang="x-none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8CE6A8F-53EC-4E7B-A9A7-9603ECC1893D}"/>
              </a:ext>
            </a:extLst>
          </p:cNvPr>
          <p:cNvGrpSpPr/>
          <p:nvPr/>
        </p:nvGrpSpPr>
        <p:grpSpPr>
          <a:xfrm>
            <a:off x="734844" y="1236575"/>
            <a:ext cx="8962548" cy="4767980"/>
            <a:chOff x="838200" y="526215"/>
            <a:chExt cx="10223135" cy="543859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xmlns="" id="{D81065B6-942A-4F86-8B86-CE862AC700B7}"/>
                </a:ext>
              </a:extLst>
            </p:cNvPr>
            <p:cNvGrpSpPr/>
            <p:nvPr/>
          </p:nvGrpSpPr>
          <p:grpSpPr>
            <a:xfrm>
              <a:off x="838200" y="1690688"/>
              <a:ext cx="3240811" cy="4051473"/>
              <a:chOff x="1347575" y="3112510"/>
              <a:chExt cx="3240811" cy="4051473"/>
            </a:xfrm>
            <a:solidFill>
              <a:srgbClr val="00B0F0"/>
            </a:solidFill>
          </p:grpSpPr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xmlns="" id="{C5B04AD6-D3B5-429D-965A-82930F78ED8D}"/>
                  </a:ext>
                </a:extLst>
              </p:cNvPr>
              <p:cNvSpPr/>
              <p:nvPr/>
            </p:nvSpPr>
            <p:spPr>
              <a:xfrm>
                <a:off x="1347575" y="3112510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People Volunteering</a:t>
                </a:r>
              </a:p>
            </p:txBody>
          </p:sp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xmlns="" id="{5EF70343-D78F-4724-B1DA-5AB170DACC64}"/>
                  </a:ext>
                </a:extLst>
              </p:cNvPr>
              <p:cNvSpPr/>
              <p:nvPr/>
            </p:nvSpPr>
            <p:spPr>
              <a:xfrm>
                <a:off x="1347575" y="4188754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Paid Staff</a:t>
                </a:r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xmlns="" id="{A8705BF8-7F26-4783-B640-A56E9A9DFDD6}"/>
                  </a:ext>
                </a:extLst>
              </p:cNvPr>
              <p:cNvSpPr/>
              <p:nvPr/>
            </p:nvSpPr>
            <p:spPr>
              <a:xfrm>
                <a:off x="1347575" y="5264998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People Donating Blood</a:t>
                </a:r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xmlns="" id="{F7ABFFD7-FA6D-4B1C-8BF6-5CC32BBA903F}"/>
                  </a:ext>
                </a:extLst>
              </p:cNvPr>
              <p:cNvSpPr/>
              <p:nvPr/>
            </p:nvSpPr>
            <p:spPr>
              <a:xfrm>
                <a:off x="1347575" y="6344491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People Trained in First Aid</a:t>
                </a:r>
              </a:p>
            </p:txBody>
          </p:sp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xmlns="" id="{C3F37E64-2295-4B46-9383-7230EAF88B9E}"/>
                  </a:ext>
                </a:extLst>
              </p:cNvPr>
              <p:cNvSpPr/>
              <p:nvPr/>
            </p:nvSpPr>
            <p:spPr>
              <a:xfrm>
                <a:off x="3097788" y="3586805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Local Units</a:t>
                </a:r>
              </a:p>
            </p:txBody>
          </p:sp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xmlns="" id="{26D51587-BA91-4E40-8606-893219CB6472}"/>
                  </a:ext>
                </a:extLst>
              </p:cNvPr>
              <p:cNvSpPr/>
              <p:nvPr/>
            </p:nvSpPr>
            <p:spPr>
              <a:xfrm>
                <a:off x="3088813" y="4667337"/>
                <a:ext cx="1490597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Total Income </a:t>
                </a:r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xmlns="" id="{2502D6F8-38AE-4842-BC27-AB025124C2E1}"/>
                  </a:ext>
                </a:extLst>
              </p:cNvPr>
              <p:cNvSpPr/>
              <p:nvPr/>
            </p:nvSpPr>
            <p:spPr>
              <a:xfrm>
                <a:off x="3088812" y="5748971"/>
                <a:ext cx="1490598" cy="819492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403" dirty="0"/>
                  <a:t>Total Expenditure </a:t>
                </a:r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B96CEA24-9FB9-4953-ABB5-00F621504D14}"/>
                </a:ext>
              </a:extLst>
            </p:cNvPr>
            <p:cNvGrpSpPr/>
            <p:nvPr/>
          </p:nvGrpSpPr>
          <p:grpSpPr>
            <a:xfrm>
              <a:off x="6273676" y="526215"/>
              <a:ext cx="4787659" cy="5438599"/>
              <a:chOff x="7036830" y="365125"/>
              <a:chExt cx="4787659" cy="5438599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xmlns="" id="{4B566D22-DD11-4D91-A4FC-4B9953A240F1}"/>
                  </a:ext>
                </a:extLst>
              </p:cNvPr>
              <p:cNvGrpSpPr/>
              <p:nvPr/>
            </p:nvGrpSpPr>
            <p:grpSpPr>
              <a:xfrm>
                <a:off x="7036830" y="1606426"/>
                <a:ext cx="1573770" cy="3168490"/>
                <a:chOff x="208925" y="3289822"/>
                <a:chExt cx="1573770" cy="3168490"/>
              </a:xfrm>
              <a:solidFill>
                <a:srgbClr val="00B050"/>
              </a:solidFill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xmlns="" id="{114F58A0-FFEC-41BF-8ED2-7D64836584AA}"/>
                    </a:ext>
                  </a:extLst>
                </p:cNvPr>
                <p:cNvSpPr/>
                <p:nvPr/>
              </p:nvSpPr>
              <p:spPr>
                <a:xfrm>
                  <a:off x="208925" y="3289822"/>
                  <a:ext cx="1573770" cy="147456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3" dirty="0"/>
                    <a:t>People Reached by Disaster Response</a:t>
                  </a:r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xmlns="" id="{349A07E3-BEEE-48A9-AB05-50CB9BCC6E62}"/>
                    </a:ext>
                  </a:extLst>
                </p:cNvPr>
                <p:cNvSpPr/>
                <p:nvPr/>
              </p:nvSpPr>
              <p:spPr>
                <a:xfrm>
                  <a:off x="208925" y="4983749"/>
                  <a:ext cx="1573770" cy="147456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403" dirty="0"/>
                    <a:t>People Reached by Long Term Services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xmlns="" id="{5EF390B8-744F-429E-9A33-526C07BBA5AE}"/>
                  </a:ext>
                </a:extLst>
              </p:cNvPr>
              <p:cNvGrpSpPr/>
              <p:nvPr/>
            </p:nvGrpSpPr>
            <p:grpSpPr>
              <a:xfrm>
                <a:off x="9096412" y="365125"/>
                <a:ext cx="2728077" cy="5438599"/>
                <a:chOff x="9333671" y="1271546"/>
                <a:chExt cx="2728077" cy="5438599"/>
              </a:xfrm>
              <a:solidFill>
                <a:srgbClr val="92D050"/>
              </a:solidFill>
            </p:grpSpPr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xmlns="" id="{4B7E152F-2166-400C-8DCF-D3576B423F0A}"/>
                    </a:ext>
                  </a:extLst>
                </p:cNvPr>
                <p:cNvSpPr/>
                <p:nvPr/>
              </p:nvSpPr>
              <p:spPr>
                <a:xfrm>
                  <a:off x="9333672" y="1271546"/>
                  <a:ext cx="1234230" cy="1200878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Disaster Risk Reduction</a:t>
                  </a: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xmlns="" id="{36EB4150-7862-434C-8BE9-A99D6580FEAD}"/>
                    </a:ext>
                  </a:extLst>
                </p:cNvPr>
                <p:cNvSpPr/>
                <p:nvPr/>
              </p:nvSpPr>
              <p:spPr>
                <a:xfrm>
                  <a:off x="10827517" y="1272744"/>
                  <a:ext cx="1234231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Shelter</a:t>
                  </a: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xmlns="" id="{CA270BF9-2C35-4216-B8EC-BD2A111719E3}"/>
                    </a:ext>
                  </a:extLst>
                </p:cNvPr>
                <p:cNvSpPr/>
                <p:nvPr/>
              </p:nvSpPr>
              <p:spPr>
                <a:xfrm>
                  <a:off x="9333671" y="2684918"/>
                  <a:ext cx="1234231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Livelihood</a:t>
                  </a: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xmlns="" id="{491ED81E-8617-4DAF-B5CD-86F306BF8C00}"/>
                    </a:ext>
                  </a:extLst>
                </p:cNvPr>
                <p:cNvSpPr/>
                <p:nvPr/>
              </p:nvSpPr>
              <p:spPr>
                <a:xfrm>
                  <a:off x="10827517" y="2684918"/>
                  <a:ext cx="1234230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Health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xmlns="" id="{0D5CF694-E75E-4BCA-B2DE-660469CD9885}"/>
                    </a:ext>
                  </a:extLst>
                </p:cNvPr>
                <p:cNvSpPr/>
                <p:nvPr/>
              </p:nvSpPr>
              <p:spPr>
                <a:xfrm>
                  <a:off x="9333672" y="4097092"/>
                  <a:ext cx="1234230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WASH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xmlns="" id="{E5E1C0C2-B037-4926-A2E5-258758B0A57B}"/>
                    </a:ext>
                  </a:extLst>
                </p:cNvPr>
                <p:cNvSpPr/>
                <p:nvPr/>
              </p:nvSpPr>
              <p:spPr>
                <a:xfrm>
                  <a:off x="10821290" y="4097092"/>
                  <a:ext cx="1234230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Migration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xmlns="" id="{9382109A-3F43-4710-AA3A-98C582F5A1D0}"/>
                    </a:ext>
                  </a:extLst>
                </p:cNvPr>
                <p:cNvSpPr/>
                <p:nvPr/>
              </p:nvSpPr>
              <p:spPr>
                <a:xfrm>
                  <a:off x="9333672" y="5509266"/>
                  <a:ext cx="1234230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Cash Transfer Programs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xmlns="" id="{265F8A72-AD66-490A-9CB3-F2638E3B823D}"/>
                    </a:ext>
                  </a:extLst>
                </p:cNvPr>
                <p:cNvSpPr/>
                <p:nvPr/>
              </p:nvSpPr>
              <p:spPr>
                <a:xfrm>
                  <a:off x="10818541" y="5509266"/>
                  <a:ext cx="1234230" cy="1200879"/>
                </a:xfrm>
                <a:prstGeom prst="ellipse">
                  <a:avLst/>
                </a:prstGeom>
                <a:solidFill>
                  <a:srgbClr val="C2E49C"/>
                </a:solidFill>
                <a:ln>
                  <a:noFill/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052" dirty="0"/>
                    <a:t>Protection, Gender and Inclusion</a:t>
                  </a:r>
                </a:p>
              </p:txBody>
            </p:sp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D305F857-5685-4455-AEA3-2C8FF81CEDFC}"/>
                </a:ext>
              </a:extLst>
            </p:cNvPr>
            <p:cNvGrpSpPr/>
            <p:nvPr/>
          </p:nvGrpSpPr>
          <p:grpSpPr>
            <a:xfrm>
              <a:off x="4468267" y="3140466"/>
              <a:ext cx="1708038" cy="1002982"/>
              <a:chOff x="4453193" y="3040444"/>
              <a:chExt cx="1465132" cy="1114049"/>
            </a:xfrm>
            <a:solidFill>
              <a:srgbClr val="0070C0"/>
            </a:solidFill>
          </p:grpSpPr>
          <p:sp>
            <p:nvSpPr>
              <p:cNvPr id="5" name="Arrow: Chevron 4">
                <a:extLst>
                  <a:ext uri="{FF2B5EF4-FFF2-40B4-BE49-F238E27FC236}">
                    <a16:creationId xmlns:a16="http://schemas.microsoft.com/office/drawing/2014/main" xmlns="" id="{7348239E-2E44-4A3F-A7C5-B3CB4342D76E}"/>
                  </a:ext>
                </a:extLst>
              </p:cNvPr>
              <p:cNvSpPr/>
              <p:nvPr/>
            </p:nvSpPr>
            <p:spPr>
              <a:xfrm>
                <a:off x="4453193" y="3040444"/>
                <a:ext cx="858647" cy="111404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4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Arrow: Chevron 33">
                <a:extLst>
                  <a:ext uri="{FF2B5EF4-FFF2-40B4-BE49-F238E27FC236}">
                    <a16:creationId xmlns:a16="http://schemas.microsoft.com/office/drawing/2014/main" xmlns="" id="{E078C523-E2B8-4ACD-8391-E0DD371DB37F}"/>
                  </a:ext>
                </a:extLst>
              </p:cNvPr>
              <p:cNvSpPr/>
              <p:nvPr/>
            </p:nvSpPr>
            <p:spPr>
              <a:xfrm>
                <a:off x="5059678" y="3040444"/>
                <a:ext cx="858647" cy="111404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841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2053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270" y="375580"/>
            <a:ext cx="8631833" cy="1820818"/>
          </a:xfrm>
        </p:spPr>
        <p:txBody>
          <a:bodyPr/>
          <a:lstStyle/>
          <a:p>
            <a:r>
              <a:rPr lang="en-GB" sz="4000" dirty="0"/>
              <a:t>FDRS Additional Indicators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7</a:t>
            </a:fld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48BDADC-321C-4B35-A2AF-BDAF0F6333C0}"/>
              </a:ext>
            </a:extLst>
          </p:cNvPr>
          <p:cNvSpPr txBox="1"/>
          <p:nvPr/>
        </p:nvSpPr>
        <p:spPr>
          <a:xfrm>
            <a:off x="734845" y="2323948"/>
            <a:ext cx="3904806" cy="2902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0620" indent="-30062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Sex and Age Disaggregated data: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People volunteering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Paid staff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People donating blood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People trained for first aid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People reached </a:t>
            </a:r>
            <a:r>
              <a:rPr lang="en-GB" sz="175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directly</a:t>
            </a: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508E7E-DE7E-421E-AE51-381670DD7CF5}"/>
              </a:ext>
            </a:extLst>
          </p:cNvPr>
          <p:cNvSpPr txBox="1"/>
          <p:nvPr/>
        </p:nvSpPr>
        <p:spPr>
          <a:xfrm>
            <a:off x="4743074" y="2426367"/>
            <a:ext cx="5210720" cy="2532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0620" indent="-300620" algn="just">
              <a:spcAft>
                <a:spcPts val="1052"/>
              </a:spcAft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disability disaggregation: </a:t>
            </a:r>
          </a:p>
          <a:p>
            <a:pPr marL="651344" lvl="1" indent="-250517" algn="just">
              <a:spcAft>
                <a:spcPts val="1052"/>
              </a:spcAft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Is your National Society capturing disaggregated data based on disability for this indicator, i.e. the number of persons with disabilities?</a:t>
            </a:r>
          </a:p>
          <a:p>
            <a:pPr marL="651344" lvl="1" indent="-250517" algn="just">
              <a:spcAft>
                <a:spcPts val="1052"/>
              </a:spcAft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If answered yes, is your disability disaggregated data in accordance to the Washington Group questions?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8354870-81B2-47E1-BB54-575844AA600C}"/>
              </a:ext>
            </a:extLst>
          </p:cNvPr>
          <p:cNvSpPr txBox="1"/>
          <p:nvPr/>
        </p:nvSpPr>
        <p:spPr>
          <a:xfrm>
            <a:off x="734844" y="5079793"/>
            <a:ext cx="3560590" cy="474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0620" indent="-30062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People reached indirectly </a:t>
            </a:r>
          </a:p>
        </p:txBody>
      </p:sp>
    </p:spTree>
    <p:extLst>
      <p:ext uri="{BB962C8B-B14F-4D97-AF65-F5344CB8AC3E}">
        <p14:creationId xmlns:p14="http://schemas.microsoft.com/office/powerpoint/2010/main" val="962227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756" y="386706"/>
            <a:ext cx="8631833" cy="1820818"/>
          </a:xfrm>
        </p:spPr>
        <p:txBody>
          <a:bodyPr/>
          <a:lstStyle/>
          <a:p>
            <a:r>
              <a:rPr lang="en-GB" sz="4000" dirty="0"/>
              <a:t>FDRS Additional Indicators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8</a:t>
            </a:fld>
            <a:endParaRPr lang="x-none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A40A466-0A52-4C15-9432-6B0CBA22394D}"/>
              </a:ext>
            </a:extLst>
          </p:cNvPr>
          <p:cNvSpPr txBox="1"/>
          <p:nvPr/>
        </p:nvSpPr>
        <p:spPr>
          <a:xfrm>
            <a:off x="4238967" y="2312444"/>
            <a:ext cx="3723636" cy="231448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00620" indent="-300620">
              <a:spcAft>
                <a:spcPts val="526"/>
              </a:spcAft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 of income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Pooled funds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Service income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Income generating activities 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Other National Societies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IFRC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ICRC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551D5A-4D17-4B21-AFDB-0734E5CB5F15}"/>
              </a:ext>
            </a:extLst>
          </p:cNvPr>
          <p:cNvSpPr txBox="1"/>
          <p:nvPr/>
        </p:nvSpPr>
        <p:spPr>
          <a:xfrm>
            <a:off x="734844" y="4824478"/>
            <a:ext cx="5754139" cy="965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0517" indent="-250517">
              <a:spcAft>
                <a:spcPts val="526"/>
              </a:spcAft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network between NSs</a:t>
            </a:r>
          </a:p>
          <a:p>
            <a:pPr marL="651344" lvl="1" indent="-250517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From which NS have you received any support?  </a:t>
            </a:r>
          </a:p>
          <a:p>
            <a:pPr marL="651344" lvl="1" indent="-250517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To which NS have provided any support?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6C4A497-CA59-400B-B276-3535E1C1225B}"/>
              </a:ext>
            </a:extLst>
          </p:cNvPr>
          <p:cNvSpPr txBox="1"/>
          <p:nvPr/>
        </p:nvSpPr>
        <p:spPr>
          <a:xfrm>
            <a:off x="848756" y="2358761"/>
            <a:ext cx="3723636" cy="231448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00620" indent="-300620">
              <a:spcAft>
                <a:spcPts val="526"/>
              </a:spcAft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 of income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Home government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Foreign government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Individuals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Corporations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Foundations </a:t>
            </a:r>
          </a:p>
          <a:p>
            <a:pPr marL="701448" lvl="1" indent="-300620"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UN agencies and other multilateral agencies </a:t>
            </a:r>
          </a:p>
        </p:txBody>
      </p:sp>
    </p:spTree>
    <p:extLst>
      <p:ext uri="{BB962C8B-B14F-4D97-AF65-F5344CB8AC3E}">
        <p14:creationId xmlns:p14="http://schemas.microsoft.com/office/powerpoint/2010/main" val="882242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C85BAA-6C7C-450B-9756-5F0B04EE8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492" y="414393"/>
            <a:ext cx="8631833" cy="1820818"/>
          </a:xfrm>
        </p:spPr>
        <p:txBody>
          <a:bodyPr/>
          <a:lstStyle/>
          <a:p>
            <a:r>
              <a:rPr lang="en-GB" sz="4000" dirty="0"/>
              <a:t>FDRS Indicators – main changes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880F88C-6973-47E8-83C9-EB233D05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39300-4DB5-4504-BA20-29B845288361}" type="slidenum">
              <a:rPr lang="x-none" smtClean="0"/>
              <a:t>9</a:t>
            </a:fld>
            <a:endParaRPr lang="x-non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8FCB11D-C40E-442A-8BA8-F58AE6A14420}"/>
              </a:ext>
            </a:extLst>
          </p:cNvPr>
          <p:cNvSpPr txBox="1"/>
          <p:nvPr/>
        </p:nvSpPr>
        <p:spPr>
          <a:xfrm>
            <a:off x="251357" y="2216579"/>
            <a:ext cx="10437281" cy="36842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50517" indent="-25051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changes: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Harmonization of the age brackets with the Sphere Project’s standards for humanitarian services</a:t>
            </a:r>
          </a:p>
          <a:p>
            <a:pPr lvl="1">
              <a:lnSpc>
                <a:spcPct val="150000"/>
              </a:lnSpc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lnSpc>
                <a:spcPct val="150000"/>
              </a:lnSpc>
            </a:pPr>
            <a:endParaRPr lang="en-GB" sz="175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GB" sz="175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0517" indent="-250517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53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indicators: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Governing Board composition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Gender disaggregation of President and SG </a:t>
            </a:r>
          </a:p>
          <a:p>
            <a:pPr marL="651344" lvl="1" indent="-250517">
              <a:lnSpc>
                <a:spcPct val="150000"/>
              </a:lnSpc>
              <a:buFontTx/>
              <a:buChar char="-"/>
            </a:pPr>
            <a:r>
              <a:rPr lang="en-GB" sz="1753" dirty="0">
                <a:latin typeface="Arial" panose="020B0604020202020204" pitchFamily="34" charset="0"/>
                <a:cs typeface="Arial" panose="020B0604020202020204" pitchFamily="34" charset="0"/>
              </a:rPr>
              <a:t>Inclusion of the 2 disability questions </a:t>
            </a:r>
            <a:endParaRPr lang="en-GB" sz="1753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0ACD9FA-FA77-442F-9322-66850E0C0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2915" y="3307958"/>
            <a:ext cx="6039308" cy="100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900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slidedeck_WhyDataMatters" id="{FB47BCAC-D2D9-794F-A5EF-C4501DD98648}" vid="{8888D4F4-F1AB-8F4B-AC51-4D8BF9180B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1171</Words>
  <Application>Microsoft Macintosh PowerPoint</Application>
  <PresentationFormat>Custom</PresentationFormat>
  <Paragraphs>173</Paragraphs>
  <Slides>17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Discussion on data collection in general</vt:lpstr>
      <vt:lpstr>What is FDRS? </vt:lpstr>
      <vt:lpstr>Benefit to report to FDRS</vt:lpstr>
      <vt:lpstr>Timeline of a data collection exercise</vt:lpstr>
      <vt:lpstr>FDRS Main Indicators </vt:lpstr>
      <vt:lpstr>FDRS Additional Indicators</vt:lpstr>
      <vt:lpstr>FDRS Additional Indicators</vt:lpstr>
      <vt:lpstr>FDRS Indicators – main changes </vt:lpstr>
      <vt:lpstr>FDRS Key Documents  </vt:lpstr>
      <vt:lpstr>Validation process</vt:lpstr>
      <vt:lpstr>Reporting to FDRS </vt:lpstr>
      <vt:lpstr>Reporting to FDRS – disaggregated data  </vt:lpstr>
      <vt:lpstr>Where to find FDRS data</vt:lpstr>
      <vt:lpstr>Where to find FDRS data</vt:lpstr>
      <vt:lpstr>Q&amp;A</vt:lpstr>
      <vt:lpstr>Thank you!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Slater</dc:creator>
  <cp:lastModifiedBy>Heather Leson</cp:lastModifiedBy>
  <cp:revision>11</cp:revision>
  <dcterms:created xsi:type="dcterms:W3CDTF">2018-06-20T10:02:44Z</dcterms:created>
  <dcterms:modified xsi:type="dcterms:W3CDTF">2018-06-27T12:32:03Z</dcterms:modified>
</cp:coreProperties>
</file>