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1"/>
    <p:sldMasterId id="2147483666"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12192000" cy="6858000"/>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7" d="100"/>
          <a:sy n="87" d="100"/>
        </p:scale>
        <p:origin x="-784" y="-10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169920" cy="481727"/>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4143587" y="0"/>
            <a:ext cx="3169920" cy="481727"/>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31520" y="4620577"/>
            <a:ext cx="5852160" cy="3780473"/>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9119474"/>
            <a:ext cx="3169920" cy="481726"/>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4143587" y="9119474"/>
            <a:ext cx="3169920"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657660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missingmaps.org/blog/" TargetMode="External"/><Relationship Id="rId4" Type="http://schemas.openxmlformats.org/officeDocument/2006/relationships/hyperlink" Target="https://www.hotosm.org/" TargetMode="External"/><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 Id="rId3" Type="http://schemas.openxmlformats.org/officeDocument/2006/relationships/hyperlink" Target="http://tasks.hotosm.or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media.ifrc.org/ifrc/2017/06/07/data-vital-tool-disaster-response/"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missingmaps.org/host/%23helper-map-contents" TargetMode="External"/><Relationship Id="rId4" Type="http://schemas.openxmlformats.org/officeDocument/2006/relationships/hyperlink" Target="https://tasks.hotosm.org/learn" TargetMode="External"/><Relationship Id="rId5" Type="http://schemas.openxmlformats.org/officeDocument/2006/relationships/hyperlink" Target="https://www.flickr.com/photos/harrywood/15048475465/in/photolist-oVMntx-oVMmVi-oVKv4U-oDhGaj-teaQPK-oVvFxr-tTqqW1-oVvDZg-oVvEix-oDibXB-q3okuD-oTKtBS-pL1849-q3wiS1-p6DwWp-pL4m5W-pL4iD3-q3dJhZ-pL2s2B-pKZZEw-p6DC62-q3dHBk-pL2oAP-q1hRFW-pL2q6H-pL1gQC-p6B2Af-Amw4sN-DuunR7-CHosv1-D7pytZ-D7pA66-DEU7be-DCzDwG-DdMnkN-DdMgg3-EUUGJ8-EnMon6-EfwAxW-BM1cTL-Bnb4mo-BDHQMs-BM22XG-BPjJTH-BPjWeZ-BG3dgk-Bnc62L-BDJL97-Bnc5kL-ARUxat" TargetMode="External"/><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earnosm.org/en/" TargetMode="External"/><Relationship Id="rId4" Type="http://schemas.openxmlformats.org/officeDocument/2006/relationships/hyperlink" Target="http://www.openstreetmap.org" TargetMode="External"/><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406599" y="720090"/>
            <a:ext cx="6502719" cy="36004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 name="Shape 111"/>
          <p:cNvSpPr txBox="1">
            <a:spLocks noGrp="1"/>
          </p:cNvSpPr>
          <p:nvPr>
            <p:ph type="body" idx="1"/>
          </p:nvPr>
        </p:nvSpPr>
        <p:spPr>
          <a:xfrm>
            <a:off x="731520" y="4560570"/>
            <a:ext cx="5852159" cy="4320540"/>
          </a:xfrm>
          <a:prstGeom prst="rect">
            <a:avLst/>
          </a:prstGeom>
          <a:noFill/>
          <a:ln>
            <a:noFill/>
          </a:ln>
        </p:spPr>
        <p:txBody>
          <a:bodyPr spcFirstLastPara="1" wrap="square" lIns="97000" tIns="97000" rIns="97000" bIns="97000" anchor="t" anchorCtr="0">
            <a:noAutofit/>
          </a:bodyPr>
          <a:lstStyle/>
          <a:p>
            <a:pPr marL="0" marR="0" lvl="0" indent="0" algn="l" rtl="0">
              <a:spcBef>
                <a:spcPts val="0"/>
              </a:spcBef>
              <a:spcAft>
                <a:spcPts val="0"/>
              </a:spcAft>
              <a:buClr>
                <a:schemeClr val="dk1"/>
              </a:buClr>
              <a:buSzPts val="1200"/>
              <a:buFont typeface="Arial"/>
              <a:buNone/>
            </a:pPr>
            <a:r>
              <a:rPr lang="en-US" sz="1200" b="0" i="0" u="none" strike="noStrike" cap="none">
                <a:solidFill>
                  <a:schemeClr val="dk1"/>
                </a:solidFill>
              </a:rPr>
              <a:t>http://www.missingmaps.org/</a:t>
            </a:r>
            <a:br>
              <a:rPr lang="en-US" sz="1200" b="0" i="0" u="none" strike="noStrike" cap="none">
                <a:solidFill>
                  <a:schemeClr val="dk1"/>
                </a:solidFill>
              </a:rPr>
            </a:br>
            <a:r>
              <a:rPr lang="en-US" sz="1200" b="0" i="0" u="none" strike="noStrike" cap="none">
                <a:solidFill>
                  <a:schemeClr val="dk1"/>
                </a:solidFill>
              </a:rPr>
              <a:t>The world's most vulnerable people on a map. </a:t>
            </a:r>
            <a:r>
              <a:rPr lang="en-US" sz="1100"/>
              <a:t>Each year, disasters around the world kill nearly 100,000 and affect or displace 200 million people. Many of the places where these disasters occur are literally 'missing' from any map and first responders lack the information to make valuable decisions regarding relief efforts. Missing Maps is an open, collaborative project that helps to map areas where humanitarian organisations are trying to meet the needs of vulnerable people. A collaboration founded by the American Red Cross (AmCross), British Red Cross (BRC), Humanitarian OpenStreetMap Team (HOT), and Medecins Sans Frontières UK (MSF UK) is now in its third year.</a:t>
            </a:r>
            <a:endParaRPr sz="1100"/>
          </a:p>
          <a:p>
            <a:pPr marL="0" marR="0" lvl="0" indent="0" algn="l" rtl="0">
              <a:spcBef>
                <a:spcPts val="0"/>
              </a:spcBef>
              <a:spcAft>
                <a:spcPts val="0"/>
              </a:spcAft>
              <a:buClr>
                <a:schemeClr val="dk1"/>
              </a:buClr>
              <a:buSzPts val="1200"/>
              <a:buFont typeface="Arial"/>
              <a:buNone/>
            </a:pPr>
            <a:endParaRPr/>
          </a:p>
          <a:p>
            <a:pPr marL="0" marR="0" lvl="0" indent="0" algn="l" rtl="0">
              <a:spcBef>
                <a:spcPts val="0"/>
              </a:spcBef>
              <a:spcAft>
                <a:spcPts val="0"/>
              </a:spcAft>
              <a:buSzPts val="1200"/>
              <a:buFont typeface="Arial"/>
              <a:buNone/>
            </a:pPr>
            <a:endParaRPr sz="1200" b="0" i="0" u="none" strike="noStrike" cap="non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Learn about areas and programs that need to be mapped. There are countless examples and use cases on the Missing Maps and Humanitarian OpenStreetMap Team on theri respective blogs </a:t>
            </a:r>
            <a:r>
              <a:rPr lang="en-US" u="sng">
                <a:solidFill>
                  <a:schemeClr val="hlink"/>
                </a:solidFill>
                <a:hlinkClick r:id="rId3"/>
              </a:rPr>
              <a:t>http://www.missingmaps.org/blog/</a:t>
            </a:r>
            <a:r>
              <a:rPr lang="en-US"/>
              <a:t>  </a:t>
            </a:r>
            <a:r>
              <a:rPr lang="en-US" u="sng">
                <a:solidFill>
                  <a:schemeClr val="hlink"/>
                </a:solidFill>
                <a:hlinkClick r:id="rId4"/>
              </a:rPr>
              <a:t>https://www.hotosm.org/</a:t>
            </a:r>
            <a:endParaRPr/>
          </a:p>
          <a:p>
            <a:pPr marL="0" lvl="0" indent="0">
              <a:spcBef>
                <a:spcPts val="0"/>
              </a:spcBef>
              <a:spcAft>
                <a:spcPts val="0"/>
              </a:spcAft>
              <a:buNone/>
            </a:pPr>
            <a:endParaRPr/>
          </a:p>
        </p:txBody>
      </p:sp>
      <p:sp>
        <p:nvSpPr>
          <p:cNvPr id="193" name="Shape 193"/>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Around the world there are National Societies engaged in data and information management activities. Some of the members of MIssing Maps in the Movement are your points of contact for any activities. </a:t>
            </a:r>
            <a:endParaRPr/>
          </a:p>
        </p:txBody>
      </p:sp>
      <p:sp>
        <p:nvSpPr>
          <p:cNvPr id="202" name="Shape 202"/>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The Missing Maps community is here to help. There are map tasks all around the world. You can learn more about the tasks available on </a:t>
            </a:r>
            <a:r>
              <a:rPr lang="en-US" u="sng">
                <a:solidFill>
                  <a:schemeClr val="hlink"/>
                </a:solidFill>
                <a:hlinkClick r:id="rId3"/>
              </a:rPr>
              <a:t>http://tasks.hotosm.org/</a:t>
            </a:r>
            <a:r>
              <a:rPr lang="en-US"/>
              <a:t>. If you are hosting a mapathon, it is very important to coordinate with people on which task and whether you need ‘validation’ support. This helps reduce the load on the servers plus ensures that you get some help if needed. </a:t>
            </a:r>
            <a:endParaRPr/>
          </a:p>
        </p:txBody>
      </p:sp>
      <p:sp>
        <p:nvSpPr>
          <p:cNvPr id="211" name="Shape 211"/>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Missing Maps projects tend to have 3 steps to be successful. Sometimes you will only run mapathons in partnership with other national societies. But we encourage volunteer engagement for global and local action. Steps 2 and 3 should be in concert with a local community - national society and OpenStreetMap team. Be sure to write all about your work and share stories to help the network learn with you. </a:t>
            </a:r>
            <a:endParaRPr/>
          </a:p>
        </p:txBody>
      </p:sp>
      <p:sp>
        <p:nvSpPr>
          <p:cNvPr id="221" name="Shape 221"/>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Work with Missing Map Movement members to build sustained mapathon workflows. </a:t>
            </a:r>
            <a:endParaRPr/>
          </a:p>
          <a:p>
            <a:pPr marL="0" lvl="0" indent="0">
              <a:spcBef>
                <a:spcPts val="0"/>
              </a:spcBef>
              <a:spcAft>
                <a:spcPts val="0"/>
              </a:spcAft>
              <a:buNone/>
            </a:pPr>
            <a:r>
              <a:rPr lang="en-US"/>
              <a:t>Photo credit</a:t>
            </a:r>
            <a:endParaRPr/>
          </a:p>
        </p:txBody>
      </p:sp>
      <p:sp>
        <p:nvSpPr>
          <p:cNvPr id="231" name="Shape 231"/>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Field mapping is a way to validate map details with the local community. This is key to community resilience and can support volunteer engagement too. To learn more about field mapping - http://fieldpapers.org/</a:t>
            </a:r>
            <a:endParaRPr/>
          </a:p>
        </p:txBody>
      </p:sp>
      <p:sp>
        <p:nvSpPr>
          <p:cNvPr id="241" name="Shape 241"/>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Tie your mapathon projects to programs for disaster preparedness, health, emergency response, and shelter. </a:t>
            </a:r>
            <a:endParaRPr/>
          </a:p>
        </p:txBody>
      </p:sp>
      <p:sp>
        <p:nvSpPr>
          <p:cNvPr id="251" name="Shape 251"/>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Once you have determined your program and built capacity, you can now commit to becoming a Missing Maps Member. Draft your Statement of Interest/Letter of application. You will only be able to join Missing Maps if you have invested time and resources into mapathons and activities to support the partnership. The process of joining is to draft a letter of understanding and then ask a Missing Maps member to sponsor you. The Missing Maps membership will review your application for a month. Be sure to work with your legal department and other stakeholders about the MOU and Letter of Understanding well in advance. This will take time. </a:t>
            </a:r>
            <a:endParaRPr/>
          </a:p>
        </p:txBody>
      </p:sp>
      <p:sp>
        <p:nvSpPr>
          <p:cNvPr id="260" name="Shape 260"/>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Once you have joined Missing Maps, you will get access to the membership files and be invited to our Missing Maps regular biweekly meetings via skype. </a:t>
            </a:r>
            <a:endParaRPr/>
          </a:p>
        </p:txBody>
      </p:sp>
      <p:sp>
        <p:nvSpPr>
          <p:cNvPr id="270" name="Shape 270"/>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Missing Maps is  </a:t>
            </a:r>
            <a:endParaRPr/>
          </a:p>
          <a:p>
            <a:pPr marL="0" lvl="0" indent="0">
              <a:spcBef>
                <a:spcPts val="0"/>
              </a:spcBef>
              <a:spcAft>
                <a:spcPts val="0"/>
              </a:spcAft>
              <a:buNone/>
            </a:pPr>
            <a:endParaRPr/>
          </a:p>
          <a:p>
            <a:pPr marL="0" lvl="0" indent="0">
              <a:spcBef>
                <a:spcPts val="0"/>
              </a:spcBef>
              <a:spcAft>
                <a:spcPts val="0"/>
              </a:spcAft>
              <a:buNone/>
            </a:pPr>
            <a:r>
              <a:rPr lang="en-US"/>
              <a:t>Photo Credit - ARC?</a:t>
            </a:r>
            <a:endParaRPr/>
          </a:p>
        </p:txBody>
      </p:sp>
      <p:sp>
        <p:nvSpPr>
          <p:cNvPr id="278" name="Shape 278"/>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731520" y="4620577"/>
            <a:ext cx="5852100" cy="37806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1100"/>
              <a:t>Since Missing Maps started, people have contributed many edits to OpenStreetMap. the  Contributions as of November 14, 2017. The lasting impact connects humanitarians to volunteers in a new way. Missing Maps is also an excellent community engagement and staff development tool for data literacy. </a:t>
            </a:r>
            <a:endParaRPr sz="1100"/>
          </a:p>
          <a:p>
            <a:pPr marL="0" lvl="0" indent="0" rtl="0">
              <a:lnSpc>
                <a:spcPct val="115000"/>
              </a:lnSpc>
              <a:spcBef>
                <a:spcPts val="0"/>
              </a:spcBef>
              <a:spcAft>
                <a:spcPts val="0"/>
              </a:spcAft>
              <a:buNone/>
            </a:pPr>
            <a:endParaRPr sz="1100"/>
          </a:p>
          <a:p>
            <a:pPr marL="0" lvl="0" indent="0" rtl="0">
              <a:lnSpc>
                <a:spcPct val="115000"/>
              </a:lnSpc>
              <a:spcBef>
                <a:spcPts val="0"/>
              </a:spcBef>
              <a:spcAft>
                <a:spcPts val="0"/>
              </a:spcAft>
              <a:buNone/>
            </a:pPr>
            <a:r>
              <a:rPr lang="en-US" sz="1100"/>
              <a:t>http://www.missingmaps.org/</a:t>
            </a:r>
            <a:endParaRPr sz="1100"/>
          </a:p>
          <a:p>
            <a:pPr marL="0" lvl="0" indent="0" rtl="0">
              <a:spcBef>
                <a:spcPts val="0"/>
              </a:spcBef>
              <a:spcAft>
                <a:spcPts val="0"/>
              </a:spcAft>
              <a:buNone/>
            </a:pPr>
            <a:endParaRPr/>
          </a:p>
        </p:txBody>
      </p:sp>
      <p:sp>
        <p:nvSpPr>
          <p:cNvPr id="116" name="Shape 116"/>
          <p:cNvSpPr>
            <a:spLocks noGrp="1" noRot="1" noChangeAspect="1"/>
          </p:cNvSpPr>
          <p:nvPr>
            <p:ph type="sldImg" idx="2"/>
          </p:nvPr>
        </p:nvSpPr>
        <p:spPr>
          <a:xfrm>
            <a:off x="777875" y="1200150"/>
            <a:ext cx="5759400" cy="3240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US" sz="1100"/>
              <a:t>The Missing Maps members can host corporate events or fundraise for the projects if the activities extend to field operations or improves the Missing Map toolset. Missing Maps members sign an Memorandum of Understanding agreeing to commit resources. If a Missing Maps member raises funds, a percentage is allocated to Humanitarian OpenStreetMap Team, who are the technology providers. Missing Maps programs are successful when there is a full arch of engagement - local /remote community mapping plus a detailed program plan. The impact potential is huge, but investment in resources and time is necessary. There are many ways to benefit the Missing Maps partnership without being a full member. If a National Society commits to join the Missing Maps Partnership as a Member, we recommend a series of activities over a minimum of a year prior to submitting an application to join the membership. Existing IFRC and National Society members are available to support National Societies on their Missing Maps journey.  </a:t>
            </a:r>
            <a:endParaRPr/>
          </a:p>
        </p:txBody>
      </p:sp>
      <p:sp>
        <p:nvSpPr>
          <p:cNvPr id="287" name="Shape 287"/>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a:spLocks noGrp="1" noRot="1" noChangeAspect="1"/>
          </p:cNvSpPr>
          <p:nvPr>
            <p:ph type="sldImg" idx="2"/>
          </p:nvPr>
        </p:nvSpPr>
        <p:spPr>
          <a:xfrm>
            <a:off x="777875" y="1200150"/>
            <a:ext cx="5759400" cy="3240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Shape 298"/>
          <p:cNvSpPr txBox="1">
            <a:spLocks noGrp="1"/>
          </p:cNvSpPr>
          <p:nvPr>
            <p:ph type="body" idx="1"/>
          </p:nvPr>
        </p:nvSpPr>
        <p:spPr>
          <a:xfrm>
            <a:off x="731520" y="4620577"/>
            <a:ext cx="5852100" cy="378060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a:t> </a:t>
            </a:r>
            <a:endParaRPr/>
          </a:p>
          <a:p>
            <a:pPr marL="0" marR="0" lvl="0" indent="0" algn="l" rtl="0">
              <a:spcBef>
                <a:spcPts val="0"/>
              </a:spcBef>
              <a:spcAft>
                <a:spcPts val="0"/>
              </a:spcAft>
              <a:buNone/>
            </a:pPr>
            <a:r>
              <a:rPr lang="en-US" sz="1000"/>
              <a:t>Need to define this - </a:t>
            </a:r>
            <a:r>
              <a:rPr lang="en-US" sz="1000">
                <a:latin typeface="Trebuchet MS"/>
                <a:ea typeface="Trebuchet MS"/>
                <a:cs typeface="Trebuchet MS"/>
                <a:sym typeface="Trebuchet MS"/>
              </a:rPr>
              <a:t>Consult the partner National Society if it is responsible to map in this country</a:t>
            </a:r>
            <a:endParaRPr sz="1000" i="0" u="none" strike="noStrike" cap="none">
              <a:solidFill>
                <a:schemeClr val="dk1"/>
              </a:solidFill>
            </a:endParaRPr>
          </a:p>
        </p:txBody>
      </p:sp>
      <p:sp>
        <p:nvSpPr>
          <p:cNvPr id="299" name="Shape 299"/>
          <p:cNvSpPr txBox="1">
            <a:spLocks noGrp="1"/>
          </p:cNvSpPr>
          <p:nvPr>
            <p:ph type="sldNum" idx="12"/>
          </p:nvPr>
        </p:nvSpPr>
        <p:spPr>
          <a:xfrm>
            <a:off x="4143587" y="9119474"/>
            <a:ext cx="3169800" cy="4818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21</a:t>
            </a:fld>
            <a:endParaRPr sz="13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Shape 307"/>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a:t>Photo Credit - Missing Maps Geneva</a:t>
            </a:r>
            <a:endParaRPr/>
          </a:p>
          <a:p>
            <a:pPr marL="0" marR="0" lvl="0" indent="0" algn="l" rtl="0">
              <a:spcBef>
                <a:spcPts val="0"/>
              </a:spcBef>
              <a:spcAft>
                <a:spcPts val="0"/>
              </a:spcAft>
              <a:buNone/>
            </a:pPr>
            <a:r>
              <a:rPr lang="en-US"/>
              <a:t>Thanks for reading and happy mapping!</a:t>
            </a:r>
            <a:endParaRPr sz="1200" b="0" i="0" u="none" strike="noStrike" cap="none">
              <a:solidFill>
                <a:schemeClr val="dk1"/>
              </a:solidFill>
              <a:latin typeface="Calibri"/>
              <a:ea typeface="Calibri"/>
              <a:cs typeface="Calibri"/>
              <a:sym typeface="Calibri"/>
            </a:endParaRPr>
          </a:p>
        </p:txBody>
      </p:sp>
      <p:sp>
        <p:nvSpPr>
          <p:cNvPr id="308" name="Shape 308"/>
          <p:cNvSpPr txBox="1">
            <a:spLocks noGrp="1"/>
          </p:cNvSpPr>
          <p:nvPr>
            <p:ph type="sldNum" idx="12"/>
          </p:nvPr>
        </p:nvSpPr>
        <p:spPr>
          <a:xfrm>
            <a:off x="4143587" y="9119474"/>
            <a:ext cx="3169920"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22</a:t>
            </a:fld>
            <a:endParaRPr sz="13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Shape 314"/>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There are many ways to get in touch with Missing Maps. These are some of the channels. For Red Cross Red Crescent activities - please reach out to </a:t>
            </a:r>
            <a:r>
              <a:rPr lang="en-US" sz="1800"/>
              <a:t> </a:t>
            </a:r>
            <a:endParaRPr/>
          </a:p>
        </p:txBody>
      </p:sp>
      <p:sp>
        <p:nvSpPr>
          <p:cNvPr id="315" name="Shape 315"/>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sz="1100"/>
              <a:t>Each year, disasters around the world kill nearly 100,000 and affect or displace 200 million people. Many of the places where these disasters occur are literally 'missing' from any map and first responders lack the information to make valuable decisions regarding relief efforts. Missing Maps is an open, collaborative project that helps to map areas where humanitarian organisations are trying to meet the needs of vulnerable people. A collaboration founded by the American Red Cross (AmCross), British Red Cross (BRC), Humanitarian OpenStreetMap Team (HOT), and Medecins Sans Frontières UK (MSF UK) is now in its third year.</a:t>
            </a:r>
            <a:endParaRPr sz="1100"/>
          </a:p>
          <a:p>
            <a:pPr marL="0" lvl="0" indent="0" rtl="0">
              <a:lnSpc>
                <a:spcPct val="115000"/>
              </a:lnSpc>
              <a:spcBef>
                <a:spcPts val="0"/>
              </a:spcBef>
              <a:spcAft>
                <a:spcPts val="0"/>
              </a:spcAft>
              <a:buNone/>
            </a:pPr>
            <a:endParaRPr sz="1100"/>
          </a:p>
          <a:p>
            <a:pPr marL="0" lvl="0" indent="0" rtl="0">
              <a:lnSpc>
                <a:spcPct val="115000"/>
              </a:lnSpc>
              <a:spcBef>
                <a:spcPts val="0"/>
              </a:spcBef>
              <a:spcAft>
                <a:spcPts val="0"/>
              </a:spcAft>
              <a:buClr>
                <a:schemeClr val="dk1"/>
              </a:buClr>
              <a:buSzPts val="1100"/>
              <a:buFont typeface="Arial"/>
              <a:buNone/>
            </a:pPr>
            <a:r>
              <a:rPr lang="en-US" sz="1100"/>
              <a:t>http://www.missingmaps.org/</a:t>
            </a:r>
            <a:endParaRPr sz="1100"/>
          </a:p>
          <a:p>
            <a:pPr marL="0" lvl="0" indent="0">
              <a:spcBef>
                <a:spcPts val="0"/>
              </a:spcBef>
              <a:spcAft>
                <a:spcPts val="0"/>
              </a:spcAft>
              <a:buNone/>
            </a:pPr>
            <a:endParaRPr/>
          </a:p>
        </p:txBody>
      </p:sp>
      <p:sp>
        <p:nvSpPr>
          <p:cNvPr id="122" name="Shape 122"/>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777875" y="1200150"/>
            <a:ext cx="5759400" cy="3240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Shape 129"/>
          <p:cNvSpPr txBox="1">
            <a:spLocks noGrp="1"/>
          </p:cNvSpPr>
          <p:nvPr>
            <p:ph type="body" idx="1"/>
          </p:nvPr>
        </p:nvSpPr>
        <p:spPr>
          <a:xfrm>
            <a:off x="731520" y="4620577"/>
            <a:ext cx="5852100" cy="3780600"/>
          </a:xfrm>
          <a:prstGeom prst="rect">
            <a:avLst/>
          </a:prstGeom>
          <a:noFill/>
          <a:ln>
            <a:noFill/>
          </a:ln>
        </p:spPr>
        <p:txBody>
          <a:bodyPr spcFirstLastPara="1" wrap="square" lIns="96650" tIns="48325" rIns="96650" bIns="48325" anchor="t" anchorCtr="0">
            <a:noAutofit/>
          </a:bodyPr>
          <a:lstStyle/>
          <a:p>
            <a:pPr marL="0" marR="0" lvl="0" indent="0" algn="l" rtl="0">
              <a:spcBef>
                <a:spcPts val="0"/>
              </a:spcBef>
              <a:spcAft>
                <a:spcPts val="0"/>
              </a:spcAft>
              <a:buNone/>
            </a:pPr>
            <a:r>
              <a:rPr lang="en-US"/>
              <a:t> </a:t>
            </a:r>
            <a:endParaRPr/>
          </a:p>
          <a:p>
            <a:pPr marL="0" marR="0" lvl="0" indent="0" algn="l" rtl="0">
              <a:spcBef>
                <a:spcPts val="0"/>
              </a:spcBef>
              <a:spcAft>
                <a:spcPts val="0"/>
              </a:spcAft>
              <a:buNone/>
            </a:pPr>
            <a:r>
              <a:rPr lang="en-US" sz="1000"/>
              <a:t>Need to define this - </a:t>
            </a:r>
            <a:r>
              <a:rPr lang="en-US" sz="1000">
                <a:latin typeface="Trebuchet MS"/>
                <a:ea typeface="Trebuchet MS"/>
                <a:cs typeface="Trebuchet MS"/>
                <a:sym typeface="Trebuchet MS"/>
              </a:rPr>
              <a:t>Consult the partner National Society if it is responsible to map in this country</a:t>
            </a:r>
            <a:endParaRPr sz="1000" i="0" u="none" strike="noStrike" cap="none">
              <a:solidFill>
                <a:schemeClr val="dk1"/>
              </a:solidFill>
            </a:endParaRPr>
          </a:p>
        </p:txBody>
      </p:sp>
      <p:sp>
        <p:nvSpPr>
          <p:cNvPr id="130" name="Shape 130"/>
          <p:cNvSpPr txBox="1">
            <a:spLocks noGrp="1"/>
          </p:cNvSpPr>
          <p:nvPr>
            <p:ph type="sldNum" idx="12"/>
          </p:nvPr>
        </p:nvSpPr>
        <p:spPr>
          <a:xfrm>
            <a:off x="4143587" y="9119474"/>
            <a:ext cx="3169800" cy="4818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4</a:t>
            </a:fld>
            <a:endParaRPr sz="13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sz="1100">
                <a:latin typeface="Arial"/>
                <a:ea typeface="Arial"/>
                <a:cs typeface="Arial"/>
                <a:sym typeface="Arial"/>
              </a:rPr>
              <a:t>This is a map in Malawi. The team at American Red Cross and other Missing Maps partners/contributors prepared the map content for the Meales and Rubella campaign. About the Project http://www.redcross.org/about-us/our-work/international-services/measles-and-rubella-initiative</a:t>
            </a:r>
            <a:endParaRPr sz="1100">
              <a:latin typeface="Arial"/>
              <a:ea typeface="Arial"/>
              <a:cs typeface="Arial"/>
              <a:sym typeface="Arial"/>
            </a:endParaRPr>
          </a:p>
          <a:p>
            <a:pPr marL="0" lvl="0" indent="0">
              <a:spcBef>
                <a:spcPts val="0"/>
              </a:spcBef>
              <a:spcAft>
                <a:spcPts val="0"/>
              </a:spcAft>
              <a:buNone/>
            </a:pPr>
            <a:r>
              <a:rPr lang="en-US" sz="1100">
                <a:latin typeface="Arial"/>
                <a:ea typeface="Arial"/>
                <a:cs typeface="Arial"/>
                <a:sym typeface="Arial"/>
              </a:rPr>
              <a:t>Image Source </a:t>
            </a:r>
            <a:r>
              <a:rPr lang="en-US" sz="1100" u="sng">
                <a:solidFill>
                  <a:schemeClr val="hlink"/>
                </a:solidFill>
                <a:latin typeface="Arial"/>
                <a:ea typeface="Arial"/>
                <a:cs typeface="Arial"/>
                <a:sym typeface="Arial"/>
                <a:hlinkClick r:id="rId3"/>
              </a:rPr>
              <a:t>http://media.ifrc.org/ifrc/2017/06/07/data-vital-tool-disaster-response/</a:t>
            </a:r>
            <a:endParaRPr sz="1100">
              <a:latin typeface="Arial"/>
              <a:ea typeface="Arial"/>
              <a:cs typeface="Arial"/>
              <a:sym typeface="Arial"/>
            </a:endParaRPr>
          </a:p>
        </p:txBody>
      </p:sp>
      <p:sp>
        <p:nvSpPr>
          <p:cNvPr id="138" name="Shape 138"/>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1100">
                <a:latin typeface="Arial"/>
                <a:ea typeface="Arial"/>
                <a:cs typeface="Arial"/>
                <a:sym typeface="Arial"/>
              </a:rPr>
              <a:t>Mapathons are a great way to learn about mapping and engage local communities/ or your workplace network. Mapathons are easy to organize. The community prepared some quick videos on what is a mapathon and how to organize. There are also checklists to share details on how to organize </a:t>
            </a:r>
            <a:r>
              <a:rPr lang="en-US" sz="1100" u="sng">
                <a:solidFill>
                  <a:schemeClr val="hlink"/>
                </a:solidFill>
                <a:latin typeface="Arial"/>
                <a:ea typeface="Arial"/>
                <a:cs typeface="Arial"/>
                <a:sym typeface="Arial"/>
                <a:hlinkClick r:id="rId3"/>
              </a:rPr>
              <a:t>http://www.missingmaps.org/host/#helper-map-contents</a:t>
            </a:r>
            <a:endParaRPr sz="1100">
              <a:latin typeface="Arial"/>
              <a:ea typeface="Arial"/>
              <a:cs typeface="Arial"/>
              <a:sym typeface="Arial"/>
            </a:endParaRPr>
          </a:p>
          <a:p>
            <a:pPr marL="0" lvl="0" indent="0">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spcBef>
                <a:spcPts val="0"/>
              </a:spcBef>
              <a:spcAft>
                <a:spcPts val="0"/>
              </a:spcAft>
              <a:buClr>
                <a:schemeClr val="dk1"/>
              </a:buClr>
              <a:buSzPts val="1100"/>
              <a:buFont typeface="Arial"/>
              <a:buNone/>
            </a:pPr>
            <a:r>
              <a:rPr lang="en-US"/>
              <a:t>Learn how to map </a:t>
            </a:r>
            <a:r>
              <a:rPr lang="en-US" u="sng">
                <a:solidFill>
                  <a:schemeClr val="hlink"/>
                </a:solidFill>
                <a:hlinkClick r:id="rId4"/>
              </a:rPr>
              <a:t>https://tasks.hotosm.org/learn</a:t>
            </a:r>
            <a:endParaRPr sz="1100">
              <a:latin typeface="Arial"/>
              <a:ea typeface="Arial"/>
              <a:cs typeface="Arial"/>
              <a:sym typeface="Arial"/>
            </a:endParaRPr>
          </a:p>
          <a:p>
            <a:pPr marL="0" lvl="0" indent="0">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spcBef>
                <a:spcPts val="0"/>
              </a:spcBef>
              <a:spcAft>
                <a:spcPts val="0"/>
              </a:spcAft>
              <a:buClr>
                <a:schemeClr val="dk1"/>
              </a:buClr>
              <a:buSzPts val="1100"/>
              <a:buFont typeface="Arial"/>
              <a:buNone/>
            </a:pPr>
            <a:r>
              <a:rPr lang="en-US" sz="1100">
                <a:latin typeface="Arial"/>
                <a:ea typeface="Arial"/>
                <a:cs typeface="Arial"/>
                <a:sym typeface="Arial"/>
              </a:rPr>
              <a:t>Photo Credits:</a:t>
            </a:r>
            <a:r>
              <a:rPr lang="en-US" sz="1100">
                <a:uFill>
                  <a:noFill/>
                </a:uFill>
                <a:latin typeface="Arial"/>
                <a:ea typeface="Arial"/>
                <a:cs typeface="Arial"/>
                <a:sym typeface="Arial"/>
                <a:hlinkClick r:id="rId5"/>
              </a:rPr>
              <a:t> </a:t>
            </a:r>
            <a:r>
              <a:rPr lang="en-US" sz="1100" u="sng">
                <a:solidFill>
                  <a:schemeClr val="hlink"/>
                </a:solidFill>
                <a:latin typeface="Arial"/>
                <a:ea typeface="Arial"/>
                <a:cs typeface="Arial"/>
                <a:sym typeface="Arial"/>
                <a:hlinkClick r:id="rId5"/>
              </a:rPr>
              <a:t>source</a:t>
            </a:r>
            <a:r>
              <a:rPr lang="en-US" sz="1100">
                <a:latin typeface="Arial"/>
                <a:ea typeface="Arial"/>
                <a:cs typeface="Arial"/>
                <a:sym typeface="Arial"/>
              </a:rPr>
              <a:t>:  HOT London event August (photo by Harry Wood) CC by-SA 2.0)</a:t>
            </a:r>
            <a:endParaRPr sz="1100">
              <a:latin typeface="Arial"/>
              <a:ea typeface="Arial"/>
              <a:cs typeface="Arial"/>
              <a:sym typeface="Arial"/>
            </a:endParaRPr>
          </a:p>
          <a:p>
            <a:pPr marL="0" lvl="0" indent="0">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spcBef>
                <a:spcPts val="0"/>
              </a:spcBef>
              <a:spcAft>
                <a:spcPts val="0"/>
              </a:spcAft>
              <a:buNone/>
            </a:pPr>
            <a:endParaRPr/>
          </a:p>
        </p:txBody>
      </p:sp>
      <p:sp>
        <p:nvSpPr>
          <p:cNvPr id="146" name="Shape 146"/>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Missing Maps Members include National Societies and the IFRC Secretariat. In addition, the wider Movement has been engaged in Missing Maps activities including ICRC and many National Societies that host Mapathons.  </a:t>
            </a:r>
            <a:r>
              <a:rPr lang="en-US" sz="1100"/>
              <a:t>Hosting the range of activities does take time and mentorship. To get started, connect with your IFRC colleagues: </a:t>
            </a:r>
            <a:endParaRPr sz="1100"/>
          </a:p>
          <a:p>
            <a:pPr marL="0" lvl="0" indent="0">
              <a:spcBef>
                <a:spcPts val="0"/>
              </a:spcBef>
              <a:spcAft>
                <a:spcPts val="0"/>
              </a:spcAft>
              <a:buClr>
                <a:schemeClr val="dk1"/>
              </a:buClr>
              <a:buSzPts val="1100"/>
              <a:buFont typeface="Arial"/>
              <a:buNone/>
            </a:pPr>
            <a:endParaRPr sz="1100"/>
          </a:p>
          <a:p>
            <a:pPr marL="457200" lvl="0" indent="-298450" rtl="0">
              <a:spcBef>
                <a:spcPts val="0"/>
              </a:spcBef>
              <a:spcAft>
                <a:spcPts val="0"/>
              </a:spcAft>
              <a:buClr>
                <a:schemeClr val="dk1"/>
              </a:buClr>
              <a:buSzPts val="1100"/>
              <a:buFont typeface="Calibri"/>
              <a:buChar char="●"/>
            </a:pPr>
            <a:r>
              <a:rPr lang="en-US" sz="1100"/>
              <a:t>American Red Cross - Rachel Levine - Rachel.Levine@redcross.org</a:t>
            </a:r>
            <a:endParaRPr sz="1100"/>
          </a:p>
          <a:p>
            <a:pPr marL="457200" lvl="0" indent="-298450" rtl="0">
              <a:spcBef>
                <a:spcPts val="0"/>
              </a:spcBef>
              <a:spcAft>
                <a:spcPts val="0"/>
              </a:spcAft>
              <a:buClr>
                <a:schemeClr val="dk1"/>
              </a:buClr>
              <a:buSzPts val="1100"/>
              <a:buFont typeface="Calibri"/>
              <a:buChar char="●"/>
            </a:pPr>
            <a:r>
              <a:rPr lang="en-US" sz="1100"/>
              <a:t>British Red Cross - Andrew Braye - ABraye@redcross.org.uk</a:t>
            </a:r>
            <a:endParaRPr sz="1100"/>
          </a:p>
          <a:p>
            <a:pPr marL="457200" lvl="0" indent="-298450" rtl="0">
              <a:spcBef>
                <a:spcPts val="0"/>
              </a:spcBef>
              <a:spcAft>
                <a:spcPts val="0"/>
              </a:spcAft>
              <a:buClr>
                <a:schemeClr val="dk1"/>
              </a:buClr>
              <a:buSzPts val="1100"/>
              <a:buFont typeface="Calibri"/>
              <a:buChar char="●"/>
            </a:pPr>
            <a:r>
              <a:rPr lang="en-US" sz="1100"/>
              <a:t>Netherlands Red Cross -  Stefania Giodini SGiodini@redcross.nl</a:t>
            </a:r>
            <a:endParaRPr sz="1100"/>
          </a:p>
          <a:p>
            <a:pPr marL="457200" lvl="0" indent="-298450" rtl="0">
              <a:spcBef>
                <a:spcPts val="0"/>
              </a:spcBef>
              <a:spcAft>
                <a:spcPts val="0"/>
              </a:spcAft>
              <a:buClr>
                <a:schemeClr val="dk1"/>
              </a:buClr>
              <a:buSzPts val="1100"/>
              <a:buFont typeface="Calibri"/>
              <a:buChar char="●"/>
            </a:pPr>
            <a:r>
              <a:rPr lang="en-US" sz="1100"/>
              <a:t>Canadian Red Cross - Jaclyn Haggarty - jaclyn.haggarty@redcross.ca</a:t>
            </a:r>
            <a:endParaRPr sz="1100"/>
          </a:p>
          <a:p>
            <a:pPr marL="457200" lvl="0" indent="-298450" rtl="0">
              <a:spcBef>
                <a:spcPts val="0"/>
              </a:spcBef>
              <a:spcAft>
                <a:spcPts val="0"/>
              </a:spcAft>
              <a:buClr>
                <a:schemeClr val="dk1"/>
              </a:buClr>
              <a:buSzPts val="1100"/>
              <a:buFont typeface="Calibri"/>
              <a:buChar char="●"/>
            </a:pPr>
            <a:r>
              <a:rPr lang="en-US" sz="1100"/>
              <a:t>IFRC - Heather Leson  heather.leson@ifrc.org</a:t>
            </a:r>
            <a:endParaRPr/>
          </a:p>
        </p:txBody>
      </p:sp>
      <p:sp>
        <p:nvSpPr>
          <p:cNvPr id="154" name="Shape 154"/>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Missing Maps events and program development takes time. Engage staff, volunteers and the local community.  The team should comprise of a technical GIS mapper, humanitarians (those who can give impact stories/tie the volunteer work to local humanitarian need), events organizer and some logistics help. Training up local validation help is key to more sustainable mapathons. </a:t>
            </a:r>
            <a:endParaRPr/>
          </a:p>
        </p:txBody>
      </p:sp>
      <p:sp>
        <p:nvSpPr>
          <p:cNvPr id="170" name="Shape 170"/>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731520" y="4620577"/>
            <a:ext cx="5852160" cy="3780473"/>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a:t>It is critical to build connections with your local OpenStreetMap community in your country. To learn more, </a:t>
            </a:r>
            <a:r>
              <a:rPr lang="en-US" u="sng">
                <a:solidFill>
                  <a:schemeClr val="hlink"/>
                </a:solidFill>
                <a:hlinkClick r:id="rId3"/>
              </a:rPr>
              <a:t>http://learnosm.org/en/</a:t>
            </a:r>
            <a:r>
              <a:rPr lang="en-US"/>
              <a:t>  . To see the map - </a:t>
            </a:r>
            <a:r>
              <a:rPr lang="en-US" u="sng">
                <a:solidFill>
                  <a:schemeClr val="hlink"/>
                </a:solidFill>
                <a:hlinkClick r:id="rId4"/>
              </a:rPr>
              <a:t>http://www.openstreetmap.org</a:t>
            </a:r>
            <a:r>
              <a:rPr lang="en-US"/>
              <a:t>  And, to learn about the various map communities - https://wiki.openstreetmap.org/wiki/Main_Page</a:t>
            </a:r>
            <a:endParaRPr/>
          </a:p>
        </p:txBody>
      </p:sp>
      <p:sp>
        <p:nvSpPr>
          <p:cNvPr id="181" name="Shape 181"/>
          <p:cNvSpPr>
            <a:spLocks noGrp="1" noRot="1" noChangeAspect="1"/>
          </p:cNvSpPr>
          <p:nvPr>
            <p:ph type="sldImg" idx="2"/>
          </p:nvPr>
        </p:nvSpPr>
        <p:spPr>
          <a:xfrm>
            <a:off x="777875" y="1200150"/>
            <a:ext cx="5759450" cy="32400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3"/>
            <a:ext cx="9144000" cy="2387600"/>
          </a:xfrm>
          <a:prstGeom prst="rect">
            <a:avLst/>
          </a:prstGeom>
          <a:noFill/>
          <a:ln>
            <a:noFill/>
          </a:ln>
        </p:spPr>
        <p:txBody>
          <a:bodyPr spcFirstLastPara="1" wrap="square" lIns="91425" tIns="91425" rIns="91425" bIns="91425" anchor="b" anchorCtr="0"/>
          <a:lstStyle>
            <a:lvl1pPr marL="0" marR="0" lvl="0" indent="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7" name="Shape 17"/>
          <p:cNvSpPr txBox="1">
            <a:spLocks noGrp="1"/>
          </p:cNvSpPr>
          <p:nvPr>
            <p:ph type="subTitle" idx="1"/>
          </p:nvPr>
        </p:nvSpPr>
        <p:spPr>
          <a:xfrm>
            <a:off x="1524000" y="3602038"/>
            <a:ext cx="9144000" cy="1655762"/>
          </a:xfrm>
          <a:prstGeom prst="rect">
            <a:avLst/>
          </a:prstGeom>
          <a:noFill/>
          <a:ln>
            <a:noFill/>
          </a:ln>
        </p:spPr>
        <p:txBody>
          <a:bodyPr spcFirstLastPara="1" wrap="square" lIns="91425" tIns="91425" rIns="91425" bIns="91425" anchor="t" anchorCtr="0"/>
          <a:lstStyle>
            <a:lvl1pPr marL="0" marR="0" lvl="0" indent="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8"/>
        <p:cNvGrpSpPr/>
        <p:nvPr/>
      </p:nvGrpSpPr>
      <p:grpSpPr>
        <a:xfrm>
          <a:off x="0" y="0"/>
          <a:ext cx="0" cy="0"/>
          <a:chOff x="0" y="0"/>
          <a:chExt cx="0" cy="0"/>
        </a:xfrm>
      </p:grpSpPr>
      <p:sp>
        <p:nvSpPr>
          <p:cNvPr id="89" name="Shape 89"/>
          <p:cNvSpPr txBox="1">
            <a:spLocks noGrp="1"/>
          </p:cNvSpPr>
          <p:nvPr>
            <p:ph type="ctrTitle"/>
          </p:nvPr>
        </p:nvSpPr>
        <p:spPr>
          <a:xfrm>
            <a:off x="914400" y="2111123"/>
            <a:ext cx="10363200" cy="1546475"/>
          </a:xfrm>
          <a:prstGeom prst="rect">
            <a:avLst/>
          </a:prstGeom>
          <a:noFill/>
          <a:ln>
            <a:noFill/>
          </a:ln>
        </p:spPr>
        <p:txBody>
          <a:bodyPr spcFirstLastPara="1" wrap="square" lIns="121900" tIns="121900" rIns="121900" bIns="121900" anchor="b" anchorCtr="0"/>
          <a:lstStyle>
            <a:lvl1pPr marL="0" marR="0" lvl="0" indent="0" algn="ctr" rtl="0">
              <a:lnSpc>
                <a:spcPct val="100000"/>
              </a:lnSpc>
              <a:spcBef>
                <a:spcPts val="0"/>
              </a:spcBef>
              <a:spcAft>
                <a:spcPts val="0"/>
              </a:spcAft>
              <a:buClr>
                <a:schemeClr val="dk1"/>
              </a:buClr>
              <a:buSzPts val="6400"/>
              <a:buFont typeface="Arial"/>
              <a:buNone/>
              <a:defRPr sz="6400" b="1" i="0" u="none" strike="noStrike" cap="none">
                <a:solidFill>
                  <a:schemeClr val="dk1"/>
                </a:solidFill>
                <a:latin typeface="Arial"/>
                <a:ea typeface="Arial"/>
                <a:cs typeface="Arial"/>
                <a:sym typeface="Arial"/>
              </a:defRPr>
            </a:lvl1pPr>
            <a:lvl2pPr lvl="1" indent="0" algn="ctr">
              <a:spcBef>
                <a:spcPts val="0"/>
              </a:spcBef>
              <a:spcAft>
                <a:spcPts val="0"/>
              </a:spcAft>
              <a:buClr>
                <a:schemeClr val="dk1"/>
              </a:buClr>
              <a:buSzPts val="6400"/>
              <a:buFont typeface="Arial"/>
              <a:buNone/>
              <a:defRPr sz="6400" b="1">
                <a:solidFill>
                  <a:schemeClr val="dk1"/>
                </a:solidFill>
              </a:defRPr>
            </a:lvl2pPr>
            <a:lvl3pPr lvl="2" indent="0" algn="ctr">
              <a:spcBef>
                <a:spcPts val="0"/>
              </a:spcBef>
              <a:spcAft>
                <a:spcPts val="0"/>
              </a:spcAft>
              <a:buClr>
                <a:schemeClr val="dk1"/>
              </a:buClr>
              <a:buSzPts val="6400"/>
              <a:buFont typeface="Arial"/>
              <a:buNone/>
              <a:defRPr sz="6400" b="1">
                <a:solidFill>
                  <a:schemeClr val="dk1"/>
                </a:solidFill>
              </a:defRPr>
            </a:lvl3pPr>
            <a:lvl4pPr lvl="3" indent="0" algn="ctr">
              <a:spcBef>
                <a:spcPts val="0"/>
              </a:spcBef>
              <a:spcAft>
                <a:spcPts val="0"/>
              </a:spcAft>
              <a:buClr>
                <a:schemeClr val="dk1"/>
              </a:buClr>
              <a:buSzPts val="6400"/>
              <a:buFont typeface="Arial"/>
              <a:buNone/>
              <a:defRPr sz="6400" b="1">
                <a:solidFill>
                  <a:schemeClr val="dk1"/>
                </a:solidFill>
              </a:defRPr>
            </a:lvl4pPr>
            <a:lvl5pPr lvl="4" indent="0" algn="ctr">
              <a:spcBef>
                <a:spcPts val="0"/>
              </a:spcBef>
              <a:spcAft>
                <a:spcPts val="0"/>
              </a:spcAft>
              <a:buClr>
                <a:schemeClr val="dk1"/>
              </a:buClr>
              <a:buSzPts val="6400"/>
              <a:buFont typeface="Arial"/>
              <a:buNone/>
              <a:defRPr sz="6400" b="1">
                <a:solidFill>
                  <a:schemeClr val="dk1"/>
                </a:solidFill>
              </a:defRPr>
            </a:lvl5pPr>
            <a:lvl6pPr lvl="5" indent="0" algn="ctr">
              <a:spcBef>
                <a:spcPts val="0"/>
              </a:spcBef>
              <a:spcAft>
                <a:spcPts val="0"/>
              </a:spcAft>
              <a:buClr>
                <a:schemeClr val="dk1"/>
              </a:buClr>
              <a:buSzPts val="6400"/>
              <a:buFont typeface="Arial"/>
              <a:buNone/>
              <a:defRPr sz="6400" b="1">
                <a:solidFill>
                  <a:schemeClr val="dk1"/>
                </a:solidFill>
              </a:defRPr>
            </a:lvl6pPr>
            <a:lvl7pPr lvl="6" indent="0" algn="ctr">
              <a:spcBef>
                <a:spcPts val="0"/>
              </a:spcBef>
              <a:spcAft>
                <a:spcPts val="0"/>
              </a:spcAft>
              <a:buClr>
                <a:schemeClr val="dk1"/>
              </a:buClr>
              <a:buSzPts val="6400"/>
              <a:buFont typeface="Arial"/>
              <a:buNone/>
              <a:defRPr sz="6400" b="1">
                <a:solidFill>
                  <a:schemeClr val="dk1"/>
                </a:solidFill>
              </a:defRPr>
            </a:lvl7pPr>
            <a:lvl8pPr lvl="7" indent="0" algn="ctr">
              <a:spcBef>
                <a:spcPts val="0"/>
              </a:spcBef>
              <a:spcAft>
                <a:spcPts val="0"/>
              </a:spcAft>
              <a:buClr>
                <a:schemeClr val="dk1"/>
              </a:buClr>
              <a:buSzPts val="6400"/>
              <a:buFont typeface="Arial"/>
              <a:buNone/>
              <a:defRPr sz="6400" b="1">
                <a:solidFill>
                  <a:schemeClr val="dk1"/>
                </a:solidFill>
              </a:defRPr>
            </a:lvl8pPr>
            <a:lvl9pPr lvl="8" indent="0" algn="ctr">
              <a:spcBef>
                <a:spcPts val="0"/>
              </a:spcBef>
              <a:spcAft>
                <a:spcPts val="0"/>
              </a:spcAft>
              <a:buClr>
                <a:schemeClr val="dk1"/>
              </a:buClr>
              <a:buSzPts val="6400"/>
              <a:buFont typeface="Arial"/>
              <a:buNone/>
              <a:defRPr sz="6400" b="1">
                <a:solidFill>
                  <a:schemeClr val="dk1"/>
                </a:solidFill>
              </a:defRPr>
            </a:lvl9pPr>
          </a:lstStyle>
          <a:p>
            <a:endParaRPr/>
          </a:p>
        </p:txBody>
      </p:sp>
      <p:sp>
        <p:nvSpPr>
          <p:cNvPr id="90" name="Shape 90"/>
          <p:cNvSpPr txBox="1">
            <a:spLocks noGrp="1"/>
          </p:cNvSpPr>
          <p:nvPr>
            <p:ph type="subTitle" idx="1"/>
          </p:nvPr>
        </p:nvSpPr>
        <p:spPr>
          <a:xfrm>
            <a:off x="914400" y="3786737"/>
            <a:ext cx="10363200" cy="1046316"/>
          </a:xfrm>
          <a:prstGeom prst="rect">
            <a:avLst/>
          </a:prstGeom>
          <a:noFill/>
          <a:ln>
            <a:noFill/>
          </a:ln>
        </p:spPr>
        <p:txBody>
          <a:bodyPr spcFirstLastPara="1" wrap="square" lIns="121900" tIns="121900" rIns="121900" bIns="121900" anchor="t" anchorCtr="0"/>
          <a:lstStyle>
            <a:lvl1pPr marL="0" marR="0" lvl="0"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1pPr>
            <a:lvl2pPr marL="0" marR="0" lvl="1"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2pPr>
            <a:lvl3pPr marL="0" marR="0" lvl="2"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3pPr>
            <a:lvl4pPr marL="0" marR="0" lvl="3"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4pPr>
            <a:lvl5pPr marL="0" marR="0" lvl="4"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5pPr>
            <a:lvl6pPr marL="0" marR="0" lvl="5"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6pPr>
            <a:lvl7pPr marL="0" marR="0" lvl="6"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7pPr>
            <a:lvl8pPr marL="0" marR="0" lvl="7"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8pPr>
            <a:lvl9pPr marL="0" marR="0" lvl="8" indent="0" algn="ctr" rtl="0">
              <a:lnSpc>
                <a:spcPct val="100000"/>
              </a:lnSpc>
              <a:spcBef>
                <a:spcPts val="0"/>
              </a:spcBef>
              <a:spcAft>
                <a:spcPts val="0"/>
              </a:spcAft>
              <a:buClr>
                <a:schemeClr val="dk2"/>
              </a:buClr>
              <a:buSzPts val="4000"/>
              <a:buFont typeface="Arial"/>
              <a:buNone/>
              <a:defRPr sz="4000" b="0" i="0" u="none" strike="noStrike" cap="none">
                <a:solidFill>
                  <a:schemeClr val="dk2"/>
                </a:solidFill>
                <a:latin typeface="Arial"/>
                <a:ea typeface="Arial"/>
                <a:cs typeface="Arial"/>
                <a:sym typeface="Arial"/>
              </a:defRPr>
            </a:lvl9pPr>
          </a:lstStyle>
          <a:p>
            <a:endParaRPr/>
          </a:p>
        </p:txBody>
      </p:sp>
      <p:sp>
        <p:nvSpPr>
          <p:cNvPr id="91" name="Shape 91"/>
          <p:cNvSpPr txBox="1">
            <a:spLocks noGrp="1"/>
          </p:cNvSpPr>
          <p:nvPr>
            <p:ph type="sldNum" idx="12"/>
          </p:nvPr>
        </p:nvSpPr>
        <p:spPr>
          <a:xfrm>
            <a:off x="11409054" y="6333133"/>
            <a:ext cx="731599" cy="524699"/>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700">
              <a:solidFill>
                <a:schemeClr val="dk1"/>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609600" y="274637"/>
            <a:ext cx="10972800" cy="1143000"/>
          </a:xfrm>
          <a:prstGeom prst="rect">
            <a:avLst/>
          </a:prstGeom>
          <a:noFill/>
          <a:ln>
            <a:noFill/>
          </a:ln>
        </p:spPr>
        <p:txBody>
          <a:bodyPr spcFirstLastPara="1" wrap="square" lIns="121900" tIns="121900" rIns="121900" bIns="121900" anchor="b" anchorCtr="0"/>
          <a:lstStyle>
            <a:lvl1pPr marL="0" marR="0" lvl="0" indent="0" algn="l" rtl="0">
              <a:lnSpc>
                <a:spcPct val="100000"/>
              </a:lnSpc>
              <a:spcBef>
                <a:spcPts val="0"/>
              </a:spcBef>
              <a:spcAft>
                <a:spcPts val="0"/>
              </a:spcAft>
              <a:buClr>
                <a:schemeClr val="dk1"/>
              </a:buClr>
              <a:buSzPts val="4800"/>
              <a:buFont typeface="Arial"/>
              <a:buNone/>
              <a:defRPr sz="4800" b="1" i="0" u="none" strike="noStrike" cap="none">
                <a:solidFill>
                  <a:schemeClr val="dk1"/>
                </a:solidFill>
                <a:latin typeface="Arial"/>
                <a:ea typeface="Arial"/>
                <a:cs typeface="Arial"/>
                <a:sym typeface="Arial"/>
              </a:defRPr>
            </a:lvl1pPr>
            <a:lvl2pPr lvl="1" indent="0">
              <a:spcBef>
                <a:spcPts val="0"/>
              </a:spcBef>
              <a:spcAft>
                <a:spcPts val="0"/>
              </a:spcAft>
              <a:buClr>
                <a:schemeClr val="dk1"/>
              </a:buClr>
              <a:buSzPts val="4800"/>
              <a:buFont typeface="Arial"/>
              <a:buNone/>
              <a:defRPr sz="4800" b="1">
                <a:solidFill>
                  <a:schemeClr val="dk1"/>
                </a:solidFill>
              </a:defRPr>
            </a:lvl2pPr>
            <a:lvl3pPr lvl="2" indent="0">
              <a:spcBef>
                <a:spcPts val="0"/>
              </a:spcBef>
              <a:spcAft>
                <a:spcPts val="0"/>
              </a:spcAft>
              <a:buClr>
                <a:schemeClr val="dk1"/>
              </a:buClr>
              <a:buSzPts val="4800"/>
              <a:buFont typeface="Arial"/>
              <a:buNone/>
              <a:defRPr sz="4800" b="1">
                <a:solidFill>
                  <a:schemeClr val="dk1"/>
                </a:solidFill>
              </a:defRPr>
            </a:lvl3pPr>
            <a:lvl4pPr lvl="3" indent="0">
              <a:spcBef>
                <a:spcPts val="0"/>
              </a:spcBef>
              <a:spcAft>
                <a:spcPts val="0"/>
              </a:spcAft>
              <a:buClr>
                <a:schemeClr val="dk1"/>
              </a:buClr>
              <a:buSzPts val="4800"/>
              <a:buFont typeface="Arial"/>
              <a:buNone/>
              <a:defRPr sz="4800" b="1">
                <a:solidFill>
                  <a:schemeClr val="dk1"/>
                </a:solidFill>
              </a:defRPr>
            </a:lvl4pPr>
            <a:lvl5pPr lvl="4" indent="0">
              <a:spcBef>
                <a:spcPts val="0"/>
              </a:spcBef>
              <a:spcAft>
                <a:spcPts val="0"/>
              </a:spcAft>
              <a:buClr>
                <a:schemeClr val="dk1"/>
              </a:buClr>
              <a:buSzPts val="4800"/>
              <a:buFont typeface="Arial"/>
              <a:buNone/>
              <a:defRPr sz="4800" b="1">
                <a:solidFill>
                  <a:schemeClr val="dk1"/>
                </a:solidFill>
              </a:defRPr>
            </a:lvl5pPr>
            <a:lvl6pPr lvl="5" indent="0">
              <a:spcBef>
                <a:spcPts val="0"/>
              </a:spcBef>
              <a:spcAft>
                <a:spcPts val="0"/>
              </a:spcAft>
              <a:buClr>
                <a:schemeClr val="dk1"/>
              </a:buClr>
              <a:buSzPts val="4800"/>
              <a:buFont typeface="Arial"/>
              <a:buNone/>
              <a:defRPr sz="4800" b="1">
                <a:solidFill>
                  <a:schemeClr val="dk1"/>
                </a:solidFill>
              </a:defRPr>
            </a:lvl6pPr>
            <a:lvl7pPr lvl="6" indent="0">
              <a:spcBef>
                <a:spcPts val="0"/>
              </a:spcBef>
              <a:spcAft>
                <a:spcPts val="0"/>
              </a:spcAft>
              <a:buClr>
                <a:schemeClr val="dk1"/>
              </a:buClr>
              <a:buSzPts val="4800"/>
              <a:buFont typeface="Arial"/>
              <a:buNone/>
              <a:defRPr sz="4800" b="1">
                <a:solidFill>
                  <a:schemeClr val="dk1"/>
                </a:solidFill>
              </a:defRPr>
            </a:lvl7pPr>
            <a:lvl8pPr lvl="7" indent="0">
              <a:spcBef>
                <a:spcPts val="0"/>
              </a:spcBef>
              <a:spcAft>
                <a:spcPts val="0"/>
              </a:spcAft>
              <a:buClr>
                <a:schemeClr val="dk1"/>
              </a:buClr>
              <a:buSzPts val="4800"/>
              <a:buFont typeface="Arial"/>
              <a:buNone/>
              <a:defRPr sz="4800" b="1">
                <a:solidFill>
                  <a:schemeClr val="dk1"/>
                </a:solidFill>
              </a:defRPr>
            </a:lvl8pPr>
            <a:lvl9pPr lvl="8" indent="0">
              <a:spcBef>
                <a:spcPts val="0"/>
              </a:spcBef>
              <a:spcAft>
                <a:spcPts val="0"/>
              </a:spcAft>
              <a:buClr>
                <a:schemeClr val="dk1"/>
              </a:buClr>
              <a:buSzPts val="4800"/>
              <a:buFont typeface="Arial"/>
              <a:buNone/>
              <a:defRPr sz="4800" b="1">
                <a:solidFill>
                  <a:schemeClr val="dk1"/>
                </a:solidFill>
              </a:defRPr>
            </a:lvl9pPr>
          </a:lstStyle>
          <a:p>
            <a:endParaRPr/>
          </a:p>
        </p:txBody>
      </p:sp>
      <p:sp>
        <p:nvSpPr>
          <p:cNvPr id="94" name="Shape 94"/>
          <p:cNvSpPr txBox="1">
            <a:spLocks noGrp="1"/>
          </p:cNvSpPr>
          <p:nvPr>
            <p:ph type="body" idx="1"/>
          </p:nvPr>
        </p:nvSpPr>
        <p:spPr>
          <a:xfrm>
            <a:off x="609600" y="1600200"/>
            <a:ext cx="10972800" cy="4967573"/>
          </a:xfrm>
          <a:prstGeom prst="rect">
            <a:avLst/>
          </a:prstGeom>
          <a:noFill/>
          <a:ln>
            <a:noFill/>
          </a:ln>
        </p:spPr>
        <p:txBody>
          <a:bodyPr spcFirstLastPara="1" wrap="square" lIns="121900" tIns="121900" rIns="121900" bIns="121900" anchor="t" anchorCtr="0"/>
          <a:lstStyle>
            <a:lvl1pPr marL="457200" marR="0" lvl="0" indent="-228600" algn="l" rtl="0">
              <a:lnSpc>
                <a:spcPct val="100000"/>
              </a:lnSpc>
              <a:spcBef>
                <a:spcPts val="0"/>
              </a:spcBef>
              <a:spcAft>
                <a:spcPts val="0"/>
              </a:spcAft>
              <a:buClr>
                <a:schemeClr val="dk1"/>
              </a:buClr>
              <a:buSzPts val="4000"/>
              <a:buFont typeface="Arial"/>
              <a:buNone/>
              <a:defRPr sz="40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95" name="Shape 95"/>
          <p:cNvSpPr txBox="1">
            <a:spLocks noGrp="1"/>
          </p:cNvSpPr>
          <p:nvPr>
            <p:ph type="sldNum" idx="12"/>
          </p:nvPr>
        </p:nvSpPr>
        <p:spPr>
          <a:xfrm>
            <a:off x="11409054" y="6333133"/>
            <a:ext cx="731599" cy="524699"/>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700">
              <a:solidFill>
                <a:schemeClr val="dk1"/>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6"/>
        <p:cNvGrpSpPr/>
        <p:nvPr/>
      </p:nvGrpSpPr>
      <p:grpSpPr>
        <a:xfrm>
          <a:off x="0" y="0"/>
          <a:ext cx="0" cy="0"/>
          <a:chOff x="0" y="0"/>
          <a:chExt cx="0" cy="0"/>
        </a:xfrm>
      </p:grpSpPr>
      <p:sp>
        <p:nvSpPr>
          <p:cNvPr id="97" name="Shape 97"/>
          <p:cNvSpPr txBox="1">
            <a:spLocks noGrp="1"/>
          </p:cNvSpPr>
          <p:nvPr>
            <p:ph type="title"/>
          </p:nvPr>
        </p:nvSpPr>
        <p:spPr>
          <a:xfrm>
            <a:off x="609600" y="274637"/>
            <a:ext cx="10972800" cy="1143000"/>
          </a:xfrm>
          <a:prstGeom prst="rect">
            <a:avLst/>
          </a:prstGeom>
          <a:noFill/>
          <a:ln>
            <a:noFill/>
          </a:ln>
        </p:spPr>
        <p:txBody>
          <a:bodyPr spcFirstLastPara="1" wrap="square" lIns="121900" tIns="121900" rIns="121900" bIns="121900" anchor="b" anchorCtr="0"/>
          <a:lstStyle>
            <a:lvl1pPr marL="0" marR="0" lvl="0" indent="0" algn="l" rtl="0">
              <a:lnSpc>
                <a:spcPct val="100000"/>
              </a:lnSpc>
              <a:spcBef>
                <a:spcPts val="0"/>
              </a:spcBef>
              <a:spcAft>
                <a:spcPts val="0"/>
              </a:spcAft>
              <a:buClr>
                <a:schemeClr val="dk1"/>
              </a:buClr>
              <a:buSzPts val="4800"/>
              <a:buFont typeface="Arial"/>
              <a:buNone/>
              <a:defRPr sz="4800" b="1" i="0" u="none" strike="noStrike" cap="none">
                <a:solidFill>
                  <a:schemeClr val="dk1"/>
                </a:solidFill>
                <a:latin typeface="Arial"/>
                <a:ea typeface="Arial"/>
                <a:cs typeface="Arial"/>
                <a:sym typeface="Arial"/>
              </a:defRPr>
            </a:lvl1pPr>
            <a:lvl2pPr lvl="1" indent="0">
              <a:spcBef>
                <a:spcPts val="0"/>
              </a:spcBef>
              <a:spcAft>
                <a:spcPts val="0"/>
              </a:spcAft>
              <a:buClr>
                <a:schemeClr val="dk1"/>
              </a:buClr>
              <a:buSzPts val="4800"/>
              <a:buFont typeface="Arial"/>
              <a:buNone/>
              <a:defRPr sz="4800" b="1">
                <a:solidFill>
                  <a:schemeClr val="dk1"/>
                </a:solidFill>
              </a:defRPr>
            </a:lvl2pPr>
            <a:lvl3pPr lvl="2" indent="0">
              <a:spcBef>
                <a:spcPts val="0"/>
              </a:spcBef>
              <a:spcAft>
                <a:spcPts val="0"/>
              </a:spcAft>
              <a:buClr>
                <a:schemeClr val="dk1"/>
              </a:buClr>
              <a:buSzPts val="4800"/>
              <a:buFont typeface="Arial"/>
              <a:buNone/>
              <a:defRPr sz="4800" b="1">
                <a:solidFill>
                  <a:schemeClr val="dk1"/>
                </a:solidFill>
              </a:defRPr>
            </a:lvl3pPr>
            <a:lvl4pPr lvl="3" indent="0">
              <a:spcBef>
                <a:spcPts val="0"/>
              </a:spcBef>
              <a:spcAft>
                <a:spcPts val="0"/>
              </a:spcAft>
              <a:buClr>
                <a:schemeClr val="dk1"/>
              </a:buClr>
              <a:buSzPts val="4800"/>
              <a:buFont typeface="Arial"/>
              <a:buNone/>
              <a:defRPr sz="4800" b="1">
                <a:solidFill>
                  <a:schemeClr val="dk1"/>
                </a:solidFill>
              </a:defRPr>
            </a:lvl4pPr>
            <a:lvl5pPr lvl="4" indent="0">
              <a:spcBef>
                <a:spcPts val="0"/>
              </a:spcBef>
              <a:spcAft>
                <a:spcPts val="0"/>
              </a:spcAft>
              <a:buClr>
                <a:schemeClr val="dk1"/>
              </a:buClr>
              <a:buSzPts val="4800"/>
              <a:buFont typeface="Arial"/>
              <a:buNone/>
              <a:defRPr sz="4800" b="1">
                <a:solidFill>
                  <a:schemeClr val="dk1"/>
                </a:solidFill>
              </a:defRPr>
            </a:lvl5pPr>
            <a:lvl6pPr lvl="5" indent="0">
              <a:spcBef>
                <a:spcPts val="0"/>
              </a:spcBef>
              <a:spcAft>
                <a:spcPts val="0"/>
              </a:spcAft>
              <a:buClr>
                <a:schemeClr val="dk1"/>
              </a:buClr>
              <a:buSzPts val="4800"/>
              <a:buFont typeface="Arial"/>
              <a:buNone/>
              <a:defRPr sz="4800" b="1">
                <a:solidFill>
                  <a:schemeClr val="dk1"/>
                </a:solidFill>
              </a:defRPr>
            </a:lvl6pPr>
            <a:lvl7pPr lvl="6" indent="0">
              <a:spcBef>
                <a:spcPts val="0"/>
              </a:spcBef>
              <a:spcAft>
                <a:spcPts val="0"/>
              </a:spcAft>
              <a:buClr>
                <a:schemeClr val="dk1"/>
              </a:buClr>
              <a:buSzPts val="4800"/>
              <a:buFont typeface="Arial"/>
              <a:buNone/>
              <a:defRPr sz="4800" b="1">
                <a:solidFill>
                  <a:schemeClr val="dk1"/>
                </a:solidFill>
              </a:defRPr>
            </a:lvl7pPr>
            <a:lvl8pPr lvl="7" indent="0">
              <a:spcBef>
                <a:spcPts val="0"/>
              </a:spcBef>
              <a:spcAft>
                <a:spcPts val="0"/>
              </a:spcAft>
              <a:buClr>
                <a:schemeClr val="dk1"/>
              </a:buClr>
              <a:buSzPts val="4800"/>
              <a:buFont typeface="Arial"/>
              <a:buNone/>
              <a:defRPr sz="4800" b="1">
                <a:solidFill>
                  <a:schemeClr val="dk1"/>
                </a:solidFill>
              </a:defRPr>
            </a:lvl8pPr>
            <a:lvl9pPr lvl="8" indent="0">
              <a:spcBef>
                <a:spcPts val="0"/>
              </a:spcBef>
              <a:spcAft>
                <a:spcPts val="0"/>
              </a:spcAft>
              <a:buClr>
                <a:schemeClr val="dk1"/>
              </a:buClr>
              <a:buSzPts val="4800"/>
              <a:buFont typeface="Arial"/>
              <a:buNone/>
              <a:defRPr sz="4800" b="1">
                <a:solidFill>
                  <a:schemeClr val="dk1"/>
                </a:solidFill>
              </a:defRPr>
            </a:lvl9pPr>
          </a:lstStyle>
          <a:p>
            <a:endParaRPr/>
          </a:p>
        </p:txBody>
      </p:sp>
      <p:sp>
        <p:nvSpPr>
          <p:cNvPr id="98" name="Shape 98"/>
          <p:cNvSpPr txBox="1">
            <a:spLocks noGrp="1"/>
          </p:cNvSpPr>
          <p:nvPr>
            <p:ph type="body" idx="1"/>
          </p:nvPr>
        </p:nvSpPr>
        <p:spPr>
          <a:xfrm>
            <a:off x="609600" y="1600200"/>
            <a:ext cx="5326033" cy="4967573"/>
          </a:xfrm>
          <a:prstGeom prst="rect">
            <a:avLst/>
          </a:prstGeom>
          <a:noFill/>
          <a:ln>
            <a:noFill/>
          </a:ln>
        </p:spPr>
        <p:txBody>
          <a:bodyPr spcFirstLastPara="1" wrap="square" lIns="121900" tIns="121900" rIns="121900" bIns="121900" anchor="t" anchorCtr="0"/>
          <a:lstStyle>
            <a:lvl1pPr marL="457200" marR="0" lvl="0" indent="-228600" algn="l" rtl="0">
              <a:lnSpc>
                <a:spcPct val="100000"/>
              </a:lnSpc>
              <a:spcBef>
                <a:spcPts val="0"/>
              </a:spcBef>
              <a:spcAft>
                <a:spcPts val="0"/>
              </a:spcAft>
              <a:buClr>
                <a:schemeClr val="dk1"/>
              </a:buClr>
              <a:buSzPts val="4000"/>
              <a:buFont typeface="Arial"/>
              <a:buNone/>
              <a:defRPr sz="40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99" name="Shape 99"/>
          <p:cNvSpPr txBox="1">
            <a:spLocks noGrp="1"/>
          </p:cNvSpPr>
          <p:nvPr>
            <p:ph type="body" idx="2"/>
          </p:nvPr>
        </p:nvSpPr>
        <p:spPr>
          <a:xfrm>
            <a:off x="6256364" y="1600200"/>
            <a:ext cx="5326033" cy="4967573"/>
          </a:xfrm>
          <a:prstGeom prst="rect">
            <a:avLst/>
          </a:prstGeom>
          <a:noFill/>
          <a:ln>
            <a:noFill/>
          </a:ln>
        </p:spPr>
        <p:txBody>
          <a:bodyPr spcFirstLastPara="1" wrap="square" lIns="121900" tIns="121900" rIns="121900" bIns="121900" anchor="t" anchorCtr="0"/>
          <a:lstStyle>
            <a:lvl1pPr marL="457200" marR="0" lvl="0" indent="-228600" algn="l" rtl="0">
              <a:lnSpc>
                <a:spcPct val="100000"/>
              </a:lnSpc>
              <a:spcBef>
                <a:spcPts val="0"/>
              </a:spcBef>
              <a:spcAft>
                <a:spcPts val="0"/>
              </a:spcAft>
              <a:buClr>
                <a:schemeClr val="dk1"/>
              </a:buClr>
              <a:buSzPts val="4000"/>
              <a:buFont typeface="Arial"/>
              <a:buNone/>
              <a:defRPr sz="40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100" name="Shape 100"/>
          <p:cNvSpPr txBox="1">
            <a:spLocks noGrp="1"/>
          </p:cNvSpPr>
          <p:nvPr>
            <p:ph type="sldNum" idx="12"/>
          </p:nvPr>
        </p:nvSpPr>
        <p:spPr>
          <a:xfrm>
            <a:off x="11409054" y="6333133"/>
            <a:ext cx="731599" cy="524699"/>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700">
              <a:solidFill>
                <a:schemeClr val="dk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1"/>
        <p:cNvGrpSpPr/>
        <p:nvPr/>
      </p:nvGrpSpPr>
      <p:grpSpPr>
        <a:xfrm>
          <a:off x="0" y="0"/>
          <a:ext cx="0" cy="0"/>
          <a:chOff x="0" y="0"/>
          <a:chExt cx="0" cy="0"/>
        </a:xfrm>
      </p:grpSpPr>
      <p:sp>
        <p:nvSpPr>
          <p:cNvPr id="102" name="Shape 102"/>
          <p:cNvSpPr txBox="1">
            <a:spLocks noGrp="1"/>
          </p:cNvSpPr>
          <p:nvPr>
            <p:ph type="title"/>
          </p:nvPr>
        </p:nvSpPr>
        <p:spPr>
          <a:xfrm>
            <a:off x="609600" y="274637"/>
            <a:ext cx="10972800" cy="1143000"/>
          </a:xfrm>
          <a:prstGeom prst="rect">
            <a:avLst/>
          </a:prstGeom>
          <a:noFill/>
          <a:ln>
            <a:noFill/>
          </a:ln>
        </p:spPr>
        <p:txBody>
          <a:bodyPr spcFirstLastPara="1" wrap="square" lIns="121900" tIns="121900" rIns="121900" bIns="121900" anchor="b" anchorCtr="0"/>
          <a:lstStyle>
            <a:lvl1pPr marL="0" marR="0" lvl="0" indent="0" algn="l" rtl="0">
              <a:lnSpc>
                <a:spcPct val="100000"/>
              </a:lnSpc>
              <a:spcBef>
                <a:spcPts val="0"/>
              </a:spcBef>
              <a:spcAft>
                <a:spcPts val="0"/>
              </a:spcAft>
              <a:buClr>
                <a:schemeClr val="dk1"/>
              </a:buClr>
              <a:buSzPts val="4800"/>
              <a:buFont typeface="Arial"/>
              <a:buNone/>
              <a:defRPr sz="4800" b="1" i="0" u="none" strike="noStrike" cap="none">
                <a:solidFill>
                  <a:schemeClr val="dk1"/>
                </a:solidFill>
                <a:latin typeface="Arial"/>
                <a:ea typeface="Arial"/>
                <a:cs typeface="Arial"/>
                <a:sym typeface="Arial"/>
              </a:defRPr>
            </a:lvl1pPr>
            <a:lvl2pPr lvl="1" indent="0">
              <a:spcBef>
                <a:spcPts val="0"/>
              </a:spcBef>
              <a:spcAft>
                <a:spcPts val="0"/>
              </a:spcAft>
              <a:buClr>
                <a:schemeClr val="dk1"/>
              </a:buClr>
              <a:buSzPts val="4800"/>
              <a:buFont typeface="Arial"/>
              <a:buNone/>
              <a:defRPr sz="4800" b="1">
                <a:solidFill>
                  <a:schemeClr val="dk1"/>
                </a:solidFill>
              </a:defRPr>
            </a:lvl2pPr>
            <a:lvl3pPr lvl="2" indent="0">
              <a:spcBef>
                <a:spcPts val="0"/>
              </a:spcBef>
              <a:spcAft>
                <a:spcPts val="0"/>
              </a:spcAft>
              <a:buClr>
                <a:schemeClr val="dk1"/>
              </a:buClr>
              <a:buSzPts val="4800"/>
              <a:buFont typeface="Arial"/>
              <a:buNone/>
              <a:defRPr sz="4800" b="1">
                <a:solidFill>
                  <a:schemeClr val="dk1"/>
                </a:solidFill>
              </a:defRPr>
            </a:lvl3pPr>
            <a:lvl4pPr lvl="3" indent="0">
              <a:spcBef>
                <a:spcPts val="0"/>
              </a:spcBef>
              <a:spcAft>
                <a:spcPts val="0"/>
              </a:spcAft>
              <a:buClr>
                <a:schemeClr val="dk1"/>
              </a:buClr>
              <a:buSzPts val="4800"/>
              <a:buFont typeface="Arial"/>
              <a:buNone/>
              <a:defRPr sz="4800" b="1">
                <a:solidFill>
                  <a:schemeClr val="dk1"/>
                </a:solidFill>
              </a:defRPr>
            </a:lvl4pPr>
            <a:lvl5pPr lvl="4" indent="0">
              <a:spcBef>
                <a:spcPts val="0"/>
              </a:spcBef>
              <a:spcAft>
                <a:spcPts val="0"/>
              </a:spcAft>
              <a:buClr>
                <a:schemeClr val="dk1"/>
              </a:buClr>
              <a:buSzPts val="4800"/>
              <a:buFont typeface="Arial"/>
              <a:buNone/>
              <a:defRPr sz="4800" b="1">
                <a:solidFill>
                  <a:schemeClr val="dk1"/>
                </a:solidFill>
              </a:defRPr>
            </a:lvl5pPr>
            <a:lvl6pPr lvl="5" indent="0">
              <a:spcBef>
                <a:spcPts val="0"/>
              </a:spcBef>
              <a:spcAft>
                <a:spcPts val="0"/>
              </a:spcAft>
              <a:buClr>
                <a:schemeClr val="dk1"/>
              </a:buClr>
              <a:buSzPts val="4800"/>
              <a:buFont typeface="Arial"/>
              <a:buNone/>
              <a:defRPr sz="4800" b="1">
                <a:solidFill>
                  <a:schemeClr val="dk1"/>
                </a:solidFill>
              </a:defRPr>
            </a:lvl6pPr>
            <a:lvl7pPr lvl="6" indent="0">
              <a:spcBef>
                <a:spcPts val="0"/>
              </a:spcBef>
              <a:spcAft>
                <a:spcPts val="0"/>
              </a:spcAft>
              <a:buClr>
                <a:schemeClr val="dk1"/>
              </a:buClr>
              <a:buSzPts val="4800"/>
              <a:buFont typeface="Arial"/>
              <a:buNone/>
              <a:defRPr sz="4800" b="1">
                <a:solidFill>
                  <a:schemeClr val="dk1"/>
                </a:solidFill>
              </a:defRPr>
            </a:lvl7pPr>
            <a:lvl8pPr lvl="7" indent="0">
              <a:spcBef>
                <a:spcPts val="0"/>
              </a:spcBef>
              <a:spcAft>
                <a:spcPts val="0"/>
              </a:spcAft>
              <a:buClr>
                <a:schemeClr val="dk1"/>
              </a:buClr>
              <a:buSzPts val="4800"/>
              <a:buFont typeface="Arial"/>
              <a:buNone/>
              <a:defRPr sz="4800" b="1">
                <a:solidFill>
                  <a:schemeClr val="dk1"/>
                </a:solidFill>
              </a:defRPr>
            </a:lvl8pPr>
            <a:lvl9pPr lvl="8" indent="0">
              <a:spcBef>
                <a:spcPts val="0"/>
              </a:spcBef>
              <a:spcAft>
                <a:spcPts val="0"/>
              </a:spcAft>
              <a:buClr>
                <a:schemeClr val="dk1"/>
              </a:buClr>
              <a:buSzPts val="4800"/>
              <a:buFont typeface="Arial"/>
              <a:buNone/>
              <a:defRPr sz="4800" b="1">
                <a:solidFill>
                  <a:schemeClr val="dk1"/>
                </a:solidFill>
              </a:defRPr>
            </a:lvl9pPr>
          </a:lstStyle>
          <a:p>
            <a:endParaRPr/>
          </a:p>
        </p:txBody>
      </p:sp>
      <p:sp>
        <p:nvSpPr>
          <p:cNvPr id="103" name="Shape 103"/>
          <p:cNvSpPr txBox="1">
            <a:spLocks noGrp="1"/>
          </p:cNvSpPr>
          <p:nvPr>
            <p:ph type="sldNum" idx="12"/>
          </p:nvPr>
        </p:nvSpPr>
        <p:spPr>
          <a:xfrm>
            <a:off x="11409054" y="6333133"/>
            <a:ext cx="731599" cy="524699"/>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700">
              <a:solidFill>
                <a:schemeClr val="dk1"/>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4"/>
        <p:cNvGrpSpPr/>
        <p:nvPr/>
      </p:nvGrpSpPr>
      <p:grpSpPr>
        <a:xfrm>
          <a:off x="0" y="0"/>
          <a:ext cx="0" cy="0"/>
          <a:chOff x="0" y="0"/>
          <a:chExt cx="0" cy="0"/>
        </a:xfrm>
      </p:grpSpPr>
      <p:sp>
        <p:nvSpPr>
          <p:cNvPr id="105" name="Shape 105"/>
          <p:cNvSpPr txBox="1">
            <a:spLocks noGrp="1"/>
          </p:cNvSpPr>
          <p:nvPr>
            <p:ph type="body" idx="1"/>
          </p:nvPr>
        </p:nvSpPr>
        <p:spPr>
          <a:xfrm>
            <a:off x="609600" y="5875079"/>
            <a:ext cx="10972800" cy="692693"/>
          </a:xfrm>
          <a:prstGeom prst="rect">
            <a:avLst/>
          </a:prstGeom>
          <a:noFill/>
          <a:ln>
            <a:noFill/>
          </a:ln>
        </p:spPr>
        <p:txBody>
          <a:bodyPr spcFirstLastPara="1" wrap="square" lIns="121900" tIns="121900" rIns="121900" bIns="121900" anchor="t" anchorCtr="0"/>
          <a:lstStyle>
            <a:lvl1pPr marL="457200" marR="0" lvl="0" indent="-228600" algn="ctr"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228600" algn="l" rtl="0">
              <a:lnSpc>
                <a:spcPct val="100000"/>
              </a:lnSpc>
              <a:spcBef>
                <a:spcPts val="6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L="1371600" marR="0" lvl="2" indent="-228600" algn="l" rtl="0">
              <a:lnSpc>
                <a:spcPct val="100000"/>
              </a:lnSpc>
              <a:spcBef>
                <a:spcPts val="6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L="1828800" marR="0" lvl="3"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L="2743200" marR="0" lvl="5"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L="3200400" marR="0" lvl="6"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L="3657600" marR="0" lvl="7"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L="4114800" marR="0" lvl="8"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106" name="Shape 106"/>
          <p:cNvSpPr txBox="1">
            <a:spLocks noGrp="1"/>
          </p:cNvSpPr>
          <p:nvPr>
            <p:ph type="sldNum" idx="12"/>
          </p:nvPr>
        </p:nvSpPr>
        <p:spPr>
          <a:xfrm>
            <a:off x="11409054" y="6333133"/>
            <a:ext cx="731599" cy="524699"/>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700">
              <a:solidFill>
                <a:schemeClr val="dk1"/>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7"/>
        <p:cNvGrpSpPr/>
        <p:nvPr/>
      </p:nvGrpSpPr>
      <p:grpSpPr>
        <a:xfrm>
          <a:off x="0" y="0"/>
          <a:ext cx="0" cy="0"/>
          <a:chOff x="0" y="0"/>
          <a:chExt cx="0" cy="0"/>
        </a:xfrm>
      </p:grpSpPr>
      <p:sp>
        <p:nvSpPr>
          <p:cNvPr id="108" name="Shape 108"/>
          <p:cNvSpPr txBox="1">
            <a:spLocks noGrp="1"/>
          </p:cNvSpPr>
          <p:nvPr>
            <p:ph type="sldNum" idx="12"/>
          </p:nvPr>
        </p:nvSpPr>
        <p:spPr>
          <a:xfrm>
            <a:off x="11409054" y="6333133"/>
            <a:ext cx="731599" cy="524699"/>
          </a:xfrm>
          <a:prstGeom prst="rect">
            <a:avLst/>
          </a:prstGeom>
          <a:noFill/>
          <a:ln>
            <a:noFill/>
          </a:ln>
        </p:spPr>
        <p:txBody>
          <a:bodyPr spcFirstLastPara="1" wrap="square" lIns="121900" tIns="121900" rIns="121900" bIns="121900" anchor="ctr" anchorCtr="0">
            <a:noAutofit/>
          </a:bodyPr>
          <a:lstStyle>
            <a:lvl1pPr marL="0" marR="0" lvl="0"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700">
              <a:solidFill>
                <a:schemeClr val="dk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23" name="Shape 23"/>
          <p:cNvSpPr txBox="1">
            <a:spLocks noGrp="1"/>
          </p:cNvSpPr>
          <p:nvPr>
            <p:ph type="body" idx="1"/>
          </p:nvPr>
        </p:nvSpPr>
        <p:spPr>
          <a:xfrm>
            <a:off x="838200" y="1825625"/>
            <a:ext cx="10515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7"/>
        <p:cNvGrpSpPr/>
        <p:nvPr/>
      </p:nvGrpSpPr>
      <p:grpSpPr>
        <a:xfrm>
          <a:off x="0" y="0"/>
          <a:ext cx="0" cy="0"/>
          <a:chOff x="0" y="0"/>
          <a:chExt cx="0" cy="0"/>
        </a:xfrm>
      </p:grpSpPr>
      <p:sp>
        <p:nvSpPr>
          <p:cNvPr id="28" name="Shape 28"/>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831850" y="1709738"/>
            <a:ext cx="10515600" cy="2852737"/>
          </a:xfrm>
          <a:prstGeom prst="rect">
            <a:avLst/>
          </a:prstGeom>
          <a:noFill/>
          <a:ln>
            <a:noFill/>
          </a:ln>
        </p:spPr>
        <p:txBody>
          <a:bodyPr spcFirstLastPara="1" wrap="square" lIns="91425" tIns="91425" rIns="91425" bIns="91425" anchor="b" anchorCtr="0"/>
          <a:lstStyle>
            <a:lvl1pPr marL="0" marR="0" lvl="0" indent="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33" name="Shape 33"/>
          <p:cNvSpPr txBox="1">
            <a:spLocks noGrp="1"/>
          </p:cNvSpPr>
          <p:nvPr>
            <p:ph type="body" idx="1"/>
          </p:nvPr>
        </p:nvSpPr>
        <p:spPr>
          <a:xfrm>
            <a:off x="831850" y="4589463"/>
            <a:ext cx="10515600" cy="1500187"/>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4" name="Shape 34"/>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39" name="Shape 39"/>
          <p:cNvSpPr txBox="1">
            <a:spLocks noGrp="1"/>
          </p:cNvSpPr>
          <p:nvPr>
            <p:ph type="body" idx="1"/>
          </p:nvPr>
        </p:nvSpPr>
        <p:spPr>
          <a:xfrm>
            <a:off x="838200" y="1825625"/>
            <a:ext cx="5181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2"/>
          </p:nvPr>
        </p:nvSpPr>
        <p:spPr>
          <a:xfrm>
            <a:off x="6172200" y="1825625"/>
            <a:ext cx="5181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839788" y="365125"/>
            <a:ext cx="10515600" cy="1325563"/>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46" name="Shape 46"/>
          <p:cNvSpPr txBox="1">
            <a:spLocks noGrp="1"/>
          </p:cNvSpPr>
          <p:nvPr>
            <p:ph type="body" idx="1"/>
          </p:nvPr>
        </p:nvSpPr>
        <p:spPr>
          <a:xfrm>
            <a:off x="839788" y="1681163"/>
            <a:ext cx="5157787"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body" idx="2"/>
          </p:nvPr>
        </p:nvSpPr>
        <p:spPr>
          <a:xfrm>
            <a:off x="839788" y="2505075"/>
            <a:ext cx="5157787" cy="368458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body" idx="3"/>
          </p:nvPr>
        </p:nvSpPr>
        <p:spPr>
          <a:xfrm>
            <a:off x="6172200" y="1681163"/>
            <a:ext cx="5183188"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body" idx="4"/>
          </p:nvPr>
        </p:nvSpPr>
        <p:spPr>
          <a:xfrm>
            <a:off x="6172200" y="2505075"/>
            <a:ext cx="5183188" cy="368458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91425" rIns="91425" bIns="91425" anchor="b" anchorCtr="0"/>
          <a:lstStyle>
            <a:lvl1pPr marL="0" marR="0" lvl="0" indent="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91425" rIns="91425" bIns="91425"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91425" rIns="91425" bIns="91425" anchor="b" anchorCtr="0"/>
          <a:lstStyle>
            <a:lvl1pPr marL="0" marR="0" lvl="0" indent="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91425" rIns="91425" bIns="91425" anchor="t" anchorCtr="0"/>
          <a:lstStyle>
            <a:lvl1pPr marL="0" marR="0" lvl="0" indent="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91425" rIns="91425" bIns="91425" anchor="ctr" anchorCtr="0"/>
          <a:lstStyle>
            <a:lvl1pPr marL="0" marR="0" lvl="0" indent="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indent="0">
              <a:spcBef>
                <a:spcPts val="0"/>
              </a:spcBef>
              <a:spcAft>
                <a:spcPts val="0"/>
              </a:spcAft>
              <a:buSzPts val="1400"/>
              <a:buNone/>
              <a:defRPr sz="1800"/>
            </a:lvl2pPr>
            <a:lvl3pPr lvl="2" indent="0">
              <a:spcBef>
                <a:spcPts val="0"/>
              </a:spcBef>
              <a:spcAft>
                <a:spcPts val="0"/>
              </a:spcAft>
              <a:buSzPts val="1400"/>
              <a:buNone/>
              <a:defRPr sz="1800"/>
            </a:lvl3pPr>
            <a:lvl4pPr lvl="3" indent="0">
              <a:spcBef>
                <a:spcPts val="0"/>
              </a:spcBef>
              <a:spcAft>
                <a:spcPts val="0"/>
              </a:spcAft>
              <a:buSzPts val="1400"/>
              <a:buNone/>
              <a:defRPr sz="1800"/>
            </a:lvl4pPr>
            <a:lvl5pPr lvl="4" indent="0">
              <a:spcBef>
                <a:spcPts val="0"/>
              </a:spcBef>
              <a:spcAft>
                <a:spcPts val="0"/>
              </a:spcAft>
              <a:buSzPts val="1400"/>
              <a:buNone/>
              <a:defRPr sz="1800"/>
            </a:lvl5pPr>
            <a:lvl6pPr lvl="5" indent="0">
              <a:spcBef>
                <a:spcPts val="0"/>
              </a:spcBef>
              <a:spcAft>
                <a:spcPts val="0"/>
              </a:spcAft>
              <a:buSzPts val="1400"/>
              <a:buNone/>
              <a:defRPr sz="1800"/>
            </a:lvl6pPr>
            <a:lvl7pPr lvl="6" indent="0">
              <a:spcBef>
                <a:spcPts val="0"/>
              </a:spcBef>
              <a:spcAft>
                <a:spcPts val="0"/>
              </a:spcAft>
              <a:buSzPts val="1400"/>
              <a:buNone/>
              <a:defRPr sz="1800"/>
            </a:lvl7pPr>
            <a:lvl8pPr lvl="7" indent="0">
              <a:spcBef>
                <a:spcPts val="0"/>
              </a:spcBef>
              <a:spcAft>
                <a:spcPts val="0"/>
              </a:spcAft>
              <a:buSzPts val="1400"/>
              <a:buNone/>
              <a:defRPr sz="1800"/>
            </a:lvl8pPr>
            <a:lvl9pPr lvl="8" indent="0">
              <a:spcBef>
                <a:spcPts val="0"/>
              </a:spcBef>
              <a:spcAft>
                <a:spcPts val="0"/>
              </a:spcAft>
              <a:buSzPts val="1400"/>
              <a:buNone/>
              <a:defRPr sz="1800"/>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91425" rIns="91425" bIns="91425" anchor="ctr" anchorCtr="0"/>
          <a:lstStyle>
            <a:lvl1pPr marL="0" marR="0" lvl="0" indent="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91425" rIns="91425" bIns="91425" anchor="ctr" anchorCtr="0"/>
          <a:lstStyle>
            <a:lvl1pPr marL="0" marR="0" lvl="0" indent="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609600" y="274637"/>
            <a:ext cx="10972800" cy="1143000"/>
          </a:xfrm>
          <a:prstGeom prst="rect">
            <a:avLst/>
          </a:prstGeom>
          <a:noFill/>
          <a:ln>
            <a:noFill/>
          </a:ln>
        </p:spPr>
        <p:txBody>
          <a:bodyPr spcFirstLastPara="1" wrap="square" lIns="121900" tIns="121900" rIns="121900" bIns="121900" anchor="b" anchorCtr="0"/>
          <a:lstStyle>
            <a:lvl1pPr marL="0" marR="0" lvl="0" indent="0" algn="l" rtl="0">
              <a:lnSpc>
                <a:spcPct val="100000"/>
              </a:lnSpc>
              <a:spcBef>
                <a:spcPts val="0"/>
              </a:spcBef>
              <a:spcAft>
                <a:spcPts val="0"/>
              </a:spcAft>
              <a:buClr>
                <a:schemeClr val="dk1"/>
              </a:buClr>
              <a:buSzPts val="4800"/>
              <a:buFont typeface="Arial"/>
              <a:buNone/>
              <a:defRPr sz="4800" b="1" i="0" u="none" strike="noStrike" cap="none">
                <a:solidFill>
                  <a:schemeClr val="dk1"/>
                </a:solidFill>
                <a:latin typeface="Arial"/>
                <a:ea typeface="Arial"/>
                <a:cs typeface="Arial"/>
                <a:sym typeface="Arial"/>
              </a:defRPr>
            </a:lvl1pPr>
            <a:lvl2pPr lvl="1" indent="0">
              <a:spcBef>
                <a:spcPts val="0"/>
              </a:spcBef>
              <a:spcAft>
                <a:spcPts val="0"/>
              </a:spcAft>
              <a:buClr>
                <a:schemeClr val="dk1"/>
              </a:buClr>
              <a:buSzPts val="4800"/>
              <a:buFont typeface="Arial"/>
              <a:buNone/>
              <a:defRPr sz="4800" b="1">
                <a:solidFill>
                  <a:schemeClr val="dk1"/>
                </a:solidFill>
              </a:defRPr>
            </a:lvl2pPr>
            <a:lvl3pPr lvl="2" indent="0">
              <a:spcBef>
                <a:spcPts val="0"/>
              </a:spcBef>
              <a:spcAft>
                <a:spcPts val="0"/>
              </a:spcAft>
              <a:buClr>
                <a:schemeClr val="dk1"/>
              </a:buClr>
              <a:buSzPts val="4800"/>
              <a:buFont typeface="Arial"/>
              <a:buNone/>
              <a:defRPr sz="4800" b="1">
                <a:solidFill>
                  <a:schemeClr val="dk1"/>
                </a:solidFill>
              </a:defRPr>
            </a:lvl3pPr>
            <a:lvl4pPr lvl="3" indent="0">
              <a:spcBef>
                <a:spcPts val="0"/>
              </a:spcBef>
              <a:spcAft>
                <a:spcPts val="0"/>
              </a:spcAft>
              <a:buClr>
                <a:schemeClr val="dk1"/>
              </a:buClr>
              <a:buSzPts val="4800"/>
              <a:buFont typeface="Arial"/>
              <a:buNone/>
              <a:defRPr sz="4800" b="1">
                <a:solidFill>
                  <a:schemeClr val="dk1"/>
                </a:solidFill>
              </a:defRPr>
            </a:lvl4pPr>
            <a:lvl5pPr lvl="4" indent="0">
              <a:spcBef>
                <a:spcPts val="0"/>
              </a:spcBef>
              <a:spcAft>
                <a:spcPts val="0"/>
              </a:spcAft>
              <a:buClr>
                <a:schemeClr val="dk1"/>
              </a:buClr>
              <a:buSzPts val="4800"/>
              <a:buFont typeface="Arial"/>
              <a:buNone/>
              <a:defRPr sz="4800" b="1">
                <a:solidFill>
                  <a:schemeClr val="dk1"/>
                </a:solidFill>
              </a:defRPr>
            </a:lvl5pPr>
            <a:lvl6pPr lvl="5" indent="0">
              <a:spcBef>
                <a:spcPts val="0"/>
              </a:spcBef>
              <a:spcAft>
                <a:spcPts val="0"/>
              </a:spcAft>
              <a:buClr>
                <a:schemeClr val="dk1"/>
              </a:buClr>
              <a:buSzPts val="4800"/>
              <a:buFont typeface="Arial"/>
              <a:buNone/>
              <a:defRPr sz="4800" b="1">
                <a:solidFill>
                  <a:schemeClr val="dk1"/>
                </a:solidFill>
              </a:defRPr>
            </a:lvl6pPr>
            <a:lvl7pPr lvl="6" indent="0">
              <a:spcBef>
                <a:spcPts val="0"/>
              </a:spcBef>
              <a:spcAft>
                <a:spcPts val="0"/>
              </a:spcAft>
              <a:buClr>
                <a:schemeClr val="dk1"/>
              </a:buClr>
              <a:buSzPts val="4800"/>
              <a:buFont typeface="Arial"/>
              <a:buNone/>
              <a:defRPr sz="4800" b="1">
                <a:solidFill>
                  <a:schemeClr val="dk1"/>
                </a:solidFill>
              </a:defRPr>
            </a:lvl7pPr>
            <a:lvl8pPr lvl="7" indent="0">
              <a:spcBef>
                <a:spcPts val="0"/>
              </a:spcBef>
              <a:spcAft>
                <a:spcPts val="0"/>
              </a:spcAft>
              <a:buClr>
                <a:schemeClr val="dk1"/>
              </a:buClr>
              <a:buSzPts val="4800"/>
              <a:buFont typeface="Arial"/>
              <a:buNone/>
              <a:defRPr sz="4800" b="1">
                <a:solidFill>
                  <a:schemeClr val="dk1"/>
                </a:solidFill>
              </a:defRPr>
            </a:lvl8pPr>
            <a:lvl9pPr lvl="8" indent="0">
              <a:spcBef>
                <a:spcPts val="0"/>
              </a:spcBef>
              <a:spcAft>
                <a:spcPts val="0"/>
              </a:spcAft>
              <a:buClr>
                <a:schemeClr val="dk1"/>
              </a:buClr>
              <a:buSzPts val="4800"/>
              <a:buFont typeface="Arial"/>
              <a:buNone/>
              <a:defRPr sz="4800" b="1">
                <a:solidFill>
                  <a:schemeClr val="dk1"/>
                </a:solidFill>
              </a:defRPr>
            </a:lvl9pPr>
          </a:lstStyle>
          <a:p>
            <a:endParaRPr/>
          </a:p>
        </p:txBody>
      </p:sp>
      <p:sp>
        <p:nvSpPr>
          <p:cNvPr id="86" name="Shape 86"/>
          <p:cNvSpPr txBox="1">
            <a:spLocks noGrp="1"/>
          </p:cNvSpPr>
          <p:nvPr>
            <p:ph type="body" idx="1"/>
          </p:nvPr>
        </p:nvSpPr>
        <p:spPr>
          <a:xfrm>
            <a:off x="609600" y="1600200"/>
            <a:ext cx="10972800" cy="4967573"/>
          </a:xfrm>
          <a:prstGeom prst="rect">
            <a:avLst/>
          </a:prstGeom>
          <a:noFill/>
          <a:ln>
            <a:noFill/>
          </a:ln>
        </p:spPr>
        <p:txBody>
          <a:bodyPr spcFirstLastPara="1" wrap="square" lIns="121900" tIns="121900" rIns="121900" bIns="121900" anchor="t" anchorCtr="0"/>
          <a:lstStyle>
            <a:lvl1pPr marL="457200" marR="0" lvl="0" indent="-228600" algn="l" rtl="0">
              <a:lnSpc>
                <a:spcPct val="100000"/>
              </a:lnSpc>
              <a:spcBef>
                <a:spcPts val="800"/>
              </a:spcBef>
              <a:spcAft>
                <a:spcPts val="0"/>
              </a:spcAft>
              <a:buClr>
                <a:schemeClr val="dk1"/>
              </a:buClr>
              <a:buSzPts val="4000"/>
              <a:buFont typeface="Arial"/>
              <a:buNone/>
              <a:defRPr sz="4000" b="0" i="0" u="none" strike="noStrike" cap="none">
                <a:solidFill>
                  <a:schemeClr val="dk1"/>
                </a:solidFill>
                <a:latin typeface="Arial"/>
                <a:ea typeface="Arial"/>
                <a:cs typeface="Arial"/>
                <a:sym typeface="Arial"/>
              </a:defRPr>
            </a:lvl1pPr>
            <a:lvl2pPr marL="914400" marR="0" lvl="1" indent="-228600" algn="l" rtl="0">
              <a:lnSpc>
                <a:spcPct val="100000"/>
              </a:lnSpc>
              <a:spcBef>
                <a:spcPts val="6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L="1371600" marR="0" lvl="2" indent="-228600" algn="l" rtl="0">
              <a:lnSpc>
                <a:spcPct val="100000"/>
              </a:lnSpc>
              <a:spcBef>
                <a:spcPts val="60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L="1828800" marR="0" lvl="3"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L="2743200" marR="0" lvl="5"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L="3200400" marR="0" lvl="6"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L="3657600" marR="0" lvl="7"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L="4114800" marR="0" lvl="8" indent="-228600" algn="l" rtl="0">
              <a:lnSpc>
                <a:spcPct val="100000"/>
              </a:lnSpc>
              <a:spcBef>
                <a:spcPts val="50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87" name="Shape 87"/>
          <p:cNvSpPr txBox="1">
            <a:spLocks noGrp="1"/>
          </p:cNvSpPr>
          <p:nvPr>
            <p:ph type="sldNum" idx="12"/>
          </p:nvPr>
        </p:nvSpPr>
        <p:spPr>
          <a:xfrm>
            <a:off x="11409054" y="6333133"/>
            <a:ext cx="731599" cy="524699"/>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sz="1900">
              <a:solidFill>
                <a:srgbClr val="000000"/>
              </a:solidFill>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4.jpg"/><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4.jp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4.jpg"/><Relationship Id="rId5" Type="http://schemas.openxmlformats.org/officeDocument/2006/relationships/hyperlink" Target="http://www.missingmaps.org/host/"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hyperlink" Target="https://docs.google.com/document/d/1YIBfbP5I3Z0vm31SfhxWmL4OstuJYNvc41tixeqPBWc/edit?usp=sharing" TargetMode="External"/><Relationship Id="rId5"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4.jpg"/><Relationship Id="rId5"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hyperlink" Target="https://www.youtube.com/watch?v=wEEnOqmVfqM" TargetMode="External"/><Relationship Id="rId4" Type="http://schemas.openxmlformats.org/officeDocument/2006/relationships/hyperlink" Target="http://wiki.openstreetmap.org/wiki/Missing_Maps_Project" TargetMode="External"/><Relationship Id="rId5" Type="http://schemas.openxmlformats.org/officeDocument/2006/relationships/hyperlink" Target="http://www.missingmaps.org/host/" TargetMode="External"/><Relationship Id="rId6"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25.jp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hyperlink" Target="https://twitter.com/TheMissingMaps" TargetMode="External"/><Relationship Id="rId5" Type="http://schemas.openxmlformats.org/officeDocument/2006/relationships/hyperlink" Target="https://www.facebook.com/MissingMapsProject" TargetMode="External"/><Relationship Id="rId6" Type="http://schemas.openxmlformats.org/officeDocument/2006/relationships/hyperlink" Target="https://github.com/MissingMaps" TargetMode="External"/><Relationship Id="rId7" Type="http://schemas.openxmlformats.org/officeDocument/2006/relationships/hyperlink" Target="http://wiki.openstreetmap.org/wiki/Missing_Maps_Project" TargetMode="External"/><Relationship Id="rId8" Type="http://schemas.openxmlformats.org/officeDocument/2006/relationships/hyperlink" Target="https://www.flickr.com/photos/126636925@N06/" TargetMode="External"/><Relationship Id="rId9" Type="http://schemas.openxmlformats.org/officeDocument/2006/relationships/hyperlink" Target="mailto:info@hotosm.org" TargetMode="External"/><Relationship Id="rId10"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wEEnOqmVfqM" TargetMode="External"/><Relationship Id="rId4" Type="http://schemas.openxmlformats.org/officeDocument/2006/relationships/hyperlink" Target="http://wiki.openstreetmap.org/wiki/Missing_Maps_Project" TargetMode="External"/><Relationship Id="rId5" Type="http://schemas.openxmlformats.org/officeDocument/2006/relationships/hyperlink" Target="http://www.missingmaps.org/host/" TargetMode="External"/><Relationship Id="rId6"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hyperlink" Target="https://www.youtube.com/watch?v=wEEnOqmVfqM" TargetMode="External"/><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hyperlink" Target="http://missingmaps.org/" TargetMode="External"/><Relationship Id="rId5" Type="http://schemas.openxmlformats.org/officeDocument/2006/relationships/hyperlink" Target="http://wiki.openstreetmap.org/wiki/Main_Page" TargetMode="External"/><Relationship Id="rId6"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113" name="Shape 113"/>
          <p:cNvPicPr preferRelativeResize="0"/>
          <p:nvPr/>
        </p:nvPicPr>
        <p:blipFill rotWithShape="1">
          <a:blip r:embed="rId3">
            <a:alphaModFix/>
          </a:blip>
          <a:srcRect/>
          <a:stretch/>
        </p:blipFill>
        <p:spPr>
          <a:xfrm>
            <a:off x="1017468" y="1"/>
            <a:ext cx="10022995" cy="683708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Shape 195"/>
          <p:cNvPicPr preferRelativeResize="0"/>
          <p:nvPr/>
        </p:nvPicPr>
        <p:blipFill rotWithShape="1">
          <a:blip r:embed="rId3">
            <a:alphaModFix/>
          </a:blip>
          <a:srcRect/>
          <a:stretch/>
        </p:blipFill>
        <p:spPr>
          <a:xfrm>
            <a:off x="612750" y="0"/>
            <a:ext cx="12460389" cy="6879546"/>
          </a:xfrm>
          <a:prstGeom prst="rect">
            <a:avLst/>
          </a:prstGeom>
          <a:noFill/>
          <a:ln>
            <a:noFill/>
          </a:ln>
        </p:spPr>
      </p:pic>
      <p:sp>
        <p:nvSpPr>
          <p:cNvPr id="196" name="Shape 196"/>
          <p:cNvSpPr/>
          <p:nvPr/>
        </p:nvSpPr>
        <p:spPr>
          <a:xfrm>
            <a:off x="7315200" y="6007306"/>
            <a:ext cx="4876799"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97" name="Shape 197"/>
          <p:cNvSpPr txBox="1"/>
          <p:nvPr/>
        </p:nvSpPr>
        <p:spPr>
          <a:xfrm>
            <a:off x="6882062" y="6112964"/>
            <a:ext cx="5309937"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Identify an area of interest from the international (or national) humanitarian programs</a:t>
            </a:r>
            <a:endParaRPr/>
          </a:p>
        </p:txBody>
      </p:sp>
      <p:pic>
        <p:nvPicPr>
          <p:cNvPr id="198" name="Shape 198"/>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199" name="Shape 199"/>
          <p:cNvSpPr/>
          <p:nvPr/>
        </p:nvSpPr>
        <p:spPr>
          <a:xfrm rot="-5400000">
            <a:off x="-697579" y="857837"/>
            <a:ext cx="1989054" cy="631602"/>
          </a:xfrm>
          <a:prstGeom prst="round2SameRect">
            <a:avLst>
              <a:gd name="adj1" fmla="val 16667"/>
              <a:gd name="adj2" fmla="val 0"/>
            </a:avLst>
          </a:prstGeom>
          <a:solidFill>
            <a:srgbClr val="FEEA0E"/>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IDENTIFY</a:t>
            </a:r>
            <a:endParaRPr/>
          </a:p>
        </p:txBody>
      </p:sp>
    </p:spTree>
  </p:cSld>
  <p:clrMapOvr>
    <a:masterClrMapping/>
  </p:clrMapOvr>
  <p:transition xmlns:p14="http://schemas.microsoft.com/office/powerpoint/2010/mai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Shape 204"/>
          <p:cNvPicPr preferRelativeResize="0"/>
          <p:nvPr/>
        </p:nvPicPr>
        <p:blipFill rotWithShape="1">
          <a:blip r:embed="rId3">
            <a:alphaModFix/>
          </a:blip>
          <a:srcRect/>
          <a:stretch/>
        </p:blipFill>
        <p:spPr>
          <a:xfrm>
            <a:off x="612750" y="0"/>
            <a:ext cx="12214194" cy="9129370"/>
          </a:xfrm>
          <a:prstGeom prst="rect">
            <a:avLst/>
          </a:prstGeom>
          <a:noFill/>
          <a:ln>
            <a:noFill/>
          </a:ln>
        </p:spPr>
      </p:pic>
      <p:sp>
        <p:nvSpPr>
          <p:cNvPr id="205" name="Shape 205"/>
          <p:cNvSpPr/>
          <p:nvPr/>
        </p:nvSpPr>
        <p:spPr>
          <a:xfrm>
            <a:off x="7315200" y="6007306"/>
            <a:ext cx="4876799"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06" name="Shape 206"/>
          <p:cNvSpPr txBox="1"/>
          <p:nvPr/>
        </p:nvSpPr>
        <p:spPr>
          <a:xfrm>
            <a:off x="7315200" y="6113499"/>
            <a:ext cx="5309937"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Consult </a:t>
            </a:r>
            <a:r>
              <a:rPr lang="en-US" sz="1800">
                <a:solidFill>
                  <a:schemeClr val="lt1"/>
                </a:solidFill>
                <a:latin typeface="Calibri"/>
                <a:ea typeface="Calibri"/>
                <a:cs typeface="Calibri"/>
                <a:sym typeface="Calibri"/>
              </a:rPr>
              <a:t>with Movement members of Missing Maps to identify program fit. </a:t>
            </a:r>
            <a:endParaRPr/>
          </a:p>
        </p:txBody>
      </p:sp>
      <p:pic>
        <p:nvPicPr>
          <p:cNvPr id="207" name="Shape 207"/>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08" name="Shape 208"/>
          <p:cNvSpPr/>
          <p:nvPr/>
        </p:nvSpPr>
        <p:spPr>
          <a:xfrm rot="-5400000">
            <a:off x="-697579" y="857837"/>
            <a:ext cx="1989054" cy="631602"/>
          </a:xfrm>
          <a:prstGeom prst="round2SameRect">
            <a:avLst>
              <a:gd name="adj1" fmla="val 16667"/>
              <a:gd name="adj2" fmla="val 0"/>
            </a:avLst>
          </a:prstGeom>
          <a:solidFill>
            <a:srgbClr val="FEEA0E"/>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IDENTIFY</a:t>
            </a:r>
            <a:endParaRPr/>
          </a:p>
        </p:txBody>
      </p:sp>
    </p:spTree>
  </p:cSld>
  <p:clrMapOvr>
    <a:masterClrMapping/>
  </p:clrMapOvr>
  <p:transition xmlns:p14="http://schemas.microsoft.com/office/powerpoint/2010/mai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Shape 213"/>
          <p:cNvPicPr preferRelativeResize="0"/>
          <p:nvPr/>
        </p:nvPicPr>
        <p:blipFill rotWithShape="1">
          <a:blip r:embed="rId3">
            <a:alphaModFix/>
          </a:blip>
          <a:srcRect/>
          <a:stretch/>
        </p:blipFill>
        <p:spPr>
          <a:xfrm rot="-5400000">
            <a:off x="-243526" y="5930207"/>
            <a:ext cx="1147460" cy="487007"/>
          </a:xfrm>
          <a:prstGeom prst="rect">
            <a:avLst/>
          </a:prstGeom>
          <a:noFill/>
          <a:ln>
            <a:noFill/>
          </a:ln>
        </p:spPr>
      </p:pic>
      <p:sp>
        <p:nvSpPr>
          <p:cNvPr id="214" name="Shape 214"/>
          <p:cNvSpPr/>
          <p:nvPr/>
        </p:nvSpPr>
        <p:spPr>
          <a:xfrm>
            <a:off x="7245842" y="6008907"/>
            <a:ext cx="4659575"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5" name="Shape 215"/>
          <p:cNvSpPr txBox="1"/>
          <p:nvPr/>
        </p:nvSpPr>
        <p:spPr>
          <a:xfrm>
            <a:off x="7123292" y="6103337"/>
            <a:ext cx="4782126"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Alternatively, ask the Missing Maps members for a task area</a:t>
            </a:r>
            <a:endParaRPr/>
          </a:p>
        </p:txBody>
      </p:sp>
      <p:pic>
        <p:nvPicPr>
          <p:cNvPr id="216" name="Shape 216"/>
          <p:cNvPicPr preferRelativeResize="0"/>
          <p:nvPr/>
        </p:nvPicPr>
        <p:blipFill rotWithShape="1">
          <a:blip r:embed="rId3">
            <a:alphaModFix/>
          </a:blip>
          <a:srcRect/>
          <a:stretch/>
        </p:blipFill>
        <p:spPr>
          <a:xfrm rot="-5400000">
            <a:off x="-271807" y="5930207"/>
            <a:ext cx="1147460" cy="487007"/>
          </a:xfrm>
          <a:prstGeom prst="rect">
            <a:avLst/>
          </a:prstGeom>
          <a:noFill/>
          <a:ln>
            <a:noFill/>
          </a:ln>
        </p:spPr>
      </p:pic>
      <p:sp>
        <p:nvSpPr>
          <p:cNvPr id="217" name="Shape 217"/>
          <p:cNvSpPr/>
          <p:nvPr/>
        </p:nvSpPr>
        <p:spPr>
          <a:xfrm rot="-5400000">
            <a:off x="-697579" y="857837"/>
            <a:ext cx="1989054" cy="631602"/>
          </a:xfrm>
          <a:prstGeom prst="round2SameRect">
            <a:avLst>
              <a:gd name="adj1" fmla="val 16667"/>
              <a:gd name="adj2" fmla="val 0"/>
            </a:avLst>
          </a:prstGeom>
          <a:solidFill>
            <a:srgbClr val="FEEA0E"/>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IDENTIFY</a:t>
            </a:r>
            <a:endParaRPr/>
          </a:p>
        </p:txBody>
      </p:sp>
      <p:pic>
        <p:nvPicPr>
          <p:cNvPr id="218" name="Shape 218"/>
          <p:cNvPicPr preferRelativeResize="0"/>
          <p:nvPr/>
        </p:nvPicPr>
        <p:blipFill>
          <a:blip r:embed="rId4">
            <a:alphaModFix/>
          </a:blip>
          <a:stretch>
            <a:fillRect/>
          </a:stretch>
        </p:blipFill>
        <p:spPr>
          <a:xfrm>
            <a:off x="2966387" y="76775"/>
            <a:ext cx="6259216" cy="5798537"/>
          </a:xfrm>
          <a:prstGeom prst="rect">
            <a:avLst/>
          </a:prstGeom>
          <a:noFill/>
          <a:ln>
            <a:noFill/>
          </a:ln>
        </p:spPr>
      </p:pic>
    </p:spTree>
  </p:cSld>
  <p:clrMapOvr>
    <a:masterClrMapping/>
  </p:clrMapOvr>
  <p:transition xmlns:p14="http://schemas.microsoft.com/office/powerpoint/2010/mai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alibri"/>
              <a:buNone/>
            </a:pPr>
            <a:endParaRPr sz="4400" b="0" i="0" u="none" strike="noStrike" cap="none">
              <a:solidFill>
                <a:schemeClr val="dk1"/>
              </a:solidFill>
              <a:latin typeface="Calibri"/>
              <a:ea typeface="Calibri"/>
              <a:cs typeface="Calibri"/>
              <a:sym typeface="Calibri"/>
            </a:endParaRPr>
          </a:p>
        </p:txBody>
      </p:sp>
      <p:pic>
        <p:nvPicPr>
          <p:cNvPr id="224" name="Shape 224"/>
          <p:cNvPicPr preferRelativeResize="0"/>
          <p:nvPr/>
        </p:nvPicPr>
        <p:blipFill rotWithShape="1">
          <a:blip r:embed="rId3">
            <a:alphaModFix/>
          </a:blip>
          <a:srcRect/>
          <a:stretch/>
        </p:blipFill>
        <p:spPr>
          <a:xfrm>
            <a:off x="678730" y="-9426"/>
            <a:ext cx="11645344" cy="6841559"/>
          </a:xfrm>
          <a:prstGeom prst="rect">
            <a:avLst/>
          </a:prstGeom>
          <a:noFill/>
          <a:ln>
            <a:noFill/>
          </a:ln>
        </p:spPr>
      </p:pic>
      <p:pic>
        <p:nvPicPr>
          <p:cNvPr id="225" name="Shape 225"/>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26" name="Shape 226"/>
          <p:cNvSpPr/>
          <p:nvPr/>
        </p:nvSpPr>
        <p:spPr>
          <a:xfrm rot="-5400000">
            <a:off x="-834269" y="994526"/>
            <a:ext cx="2262434" cy="631602"/>
          </a:xfrm>
          <a:prstGeom prst="round2SameRect">
            <a:avLst>
              <a:gd name="adj1" fmla="val 16667"/>
              <a:gd name="adj2" fmla="val 0"/>
            </a:avLst>
          </a:prstGeom>
          <a:solidFill>
            <a:srgbClr val="9EC55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IMPLEMENT</a:t>
            </a:r>
            <a:endParaRPr/>
          </a:p>
        </p:txBody>
      </p:sp>
      <p:sp>
        <p:nvSpPr>
          <p:cNvPr id="227" name="Shape 227"/>
          <p:cNvSpPr/>
          <p:nvPr/>
        </p:nvSpPr>
        <p:spPr>
          <a:xfrm>
            <a:off x="7245842" y="6136849"/>
            <a:ext cx="4659575" cy="730776"/>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8" name="Shape 228"/>
          <p:cNvSpPr txBox="1"/>
          <p:nvPr/>
        </p:nvSpPr>
        <p:spPr>
          <a:xfrm>
            <a:off x="7509791" y="6318440"/>
            <a:ext cx="4782126" cy="369332"/>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Implement the three step process</a:t>
            </a:r>
            <a:endParaRPr/>
          </a:p>
        </p:txBody>
      </p:sp>
    </p:spTree>
  </p:cSld>
  <p:clrMapOvr>
    <a:masterClrMapping/>
  </p:clrMapOvr>
  <p:transition xmlns:p14="http://schemas.microsoft.com/office/powerpoint/2010/mai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Shape 233" descr="http://www.missingmaps.org/assets/graphics/old/mapathon5.jpg"/>
          <p:cNvPicPr preferRelativeResize="0"/>
          <p:nvPr/>
        </p:nvPicPr>
        <p:blipFill rotWithShape="1">
          <a:blip r:embed="rId3">
            <a:alphaModFix/>
          </a:blip>
          <a:srcRect l="31847"/>
          <a:stretch/>
        </p:blipFill>
        <p:spPr>
          <a:xfrm>
            <a:off x="607582" y="0"/>
            <a:ext cx="11942231" cy="6853718"/>
          </a:xfrm>
          <a:prstGeom prst="rect">
            <a:avLst/>
          </a:prstGeom>
          <a:noFill/>
          <a:ln>
            <a:noFill/>
          </a:ln>
        </p:spPr>
      </p:pic>
      <p:pic>
        <p:nvPicPr>
          <p:cNvPr id="234" name="Shape 234"/>
          <p:cNvPicPr preferRelativeResize="0"/>
          <p:nvPr/>
        </p:nvPicPr>
        <p:blipFill rotWithShape="1">
          <a:blip r:embed="rId4">
            <a:alphaModFix/>
          </a:blip>
          <a:srcRect/>
          <a:stretch/>
        </p:blipFill>
        <p:spPr>
          <a:xfrm rot="-5400000">
            <a:off x="-243526" y="5930207"/>
            <a:ext cx="1147460" cy="487007"/>
          </a:xfrm>
          <a:prstGeom prst="rect">
            <a:avLst/>
          </a:prstGeom>
          <a:noFill/>
          <a:ln>
            <a:noFill/>
          </a:ln>
        </p:spPr>
      </p:pic>
      <p:sp>
        <p:nvSpPr>
          <p:cNvPr id="235" name="Shape 235"/>
          <p:cNvSpPr/>
          <p:nvPr/>
        </p:nvSpPr>
        <p:spPr>
          <a:xfrm>
            <a:off x="7245842" y="6008907"/>
            <a:ext cx="4659575"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36" name="Shape 236"/>
          <p:cNvSpPr txBox="1"/>
          <p:nvPr/>
        </p:nvSpPr>
        <p:spPr>
          <a:xfrm>
            <a:off x="7123292" y="6103337"/>
            <a:ext cx="4782126"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Use and follow the </a:t>
            </a:r>
            <a:r>
              <a:rPr lang="en-US" sz="1800" b="0" i="0" u="sng" strike="noStrike" cap="none">
                <a:solidFill>
                  <a:schemeClr val="hlink"/>
                </a:solidFill>
                <a:latin typeface="Calibri"/>
                <a:ea typeface="Calibri"/>
                <a:cs typeface="Calibri"/>
                <a:sym typeface="Calibri"/>
                <a:hlinkClick r:id="rId5"/>
              </a:rPr>
              <a:t>available materials</a:t>
            </a:r>
            <a:r>
              <a:rPr lang="en-US" sz="1800" b="0" i="0" u="none" strike="noStrike" cap="none">
                <a:solidFill>
                  <a:schemeClr val="lt1"/>
                </a:solidFill>
                <a:latin typeface="Calibri"/>
                <a:ea typeface="Calibri"/>
                <a:cs typeface="Calibri"/>
                <a:sym typeface="Calibri"/>
              </a:rPr>
              <a:t> to host a mapathon</a:t>
            </a:r>
            <a:endParaRPr sz="1800" b="0" i="0" u="none" strike="noStrike" cap="none">
              <a:solidFill>
                <a:schemeClr val="lt1"/>
              </a:solidFill>
              <a:latin typeface="Calibri"/>
              <a:ea typeface="Calibri"/>
              <a:cs typeface="Calibri"/>
              <a:sym typeface="Calibri"/>
            </a:endParaRPr>
          </a:p>
        </p:txBody>
      </p:sp>
      <p:pic>
        <p:nvPicPr>
          <p:cNvPr id="237" name="Shape 237"/>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38" name="Shape 238"/>
          <p:cNvSpPr/>
          <p:nvPr/>
        </p:nvSpPr>
        <p:spPr>
          <a:xfrm rot="-5400000">
            <a:off x="-834269" y="994526"/>
            <a:ext cx="2262434" cy="631602"/>
          </a:xfrm>
          <a:prstGeom prst="round2SameRect">
            <a:avLst>
              <a:gd name="adj1" fmla="val 16667"/>
              <a:gd name="adj2" fmla="val 0"/>
            </a:avLst>
          </a:prstGeom>
          <a:solidFill>
            <a:srgbClr val="9EC55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IMPLEMENT</a:t>
            </a:r>
            <a:endParaRPr/>
          </a:p>
        </p:txBody>
      </p:sp>
    </p:spTree>
  </p:cSld>
  <p:clrMapOvr>
    <a:masterClrMapping/>
  </p:clrMapOvr>
  <p:transition xmlns:p14="http://schemas.microsoft.com/office/powerpoint/2010/mai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Shape 243"/>
          <p:cNvPicPr preferRelativeResize="0"/>
          <p:nvPr/>
        </p:nvPicPr>
        <p:blipFill rotWithShape="1">
          <a:blip r:embed="rId3">
            <a:alphaModFix/>
          </a:blip>
          <a:srcRect l="14800" t="4074" r="-15612" b="-4074"/>
          <a:stretch/>
        </p:blipFill>
        <p:spPr>
          <a:xfrm>
            <a:off x="612749" y="0"/>
            <a:ext cx="13606265" cy="7529633"/>
          </a:xfrm>
          <a:prstGeom prst="rect">
            <a:avLst/>
          </a:prstGeom>
          <a:noFill/>
          <a:ln>
            <a:noFill/>
          </a:ln>
        </p:spPr>
      </p:pic>
      <p:sp>
        <p:nvSpPr>
          <p:cNvPr id="244" name="Shape 244"/>
          <p:cNvSpPr/>
          <p:nvPr/>
        </p:nvSpPr>
        <p:spPr>
          <a:xfrm>
            <a:off x="7245842" y="6008907"/>
            <a:ext cx="4659575"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45" name="Shape 245"/>
          <p:cNvSpPr txBox="1"/>
          <p:nvPr/>
        </p:nvSpPr>
        <p:spPr>
          <a:xfrm>
            <a:off x="7017017" y="6115100"/>
            <a:ext cx="4782126"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Add local details to the map through field mapping activities</a:t>
            </a:r>
            <a:endParaRPr/>
          </a:p>
        </p:txBody>
      </p:sp>
      <p:pic>
        <p:nvPicPr>
          <p:cNvPr id="246" name="Shape 246"/>
          <p:cNvPicPr preferRelativeResize="0"/>
          <p:nvPr/>
        </p:nvPicPr>
        <p:blipFill rotWithShape="1">
          <a:blip r:embed="rId4">
            <a:alphaModFix/>
          </a:blip>
          <a:srcRect/>
          <a:stretch/>
        </p:blipFill>
        <p:spPr>
          <a:xfrm rot="5400000">
            <a:off x="-271266" y="5929748"/>
            <a:ext cx="1147460" cy="487007"/>
          </a:xfrm>
          <a:prstGeom prst="rect">
            <a:avLst/>
          </a:prstGeom>
          <a:noFill/>
          <a:ln>
            <a:noFill/>
          </a:ln>
        </p:spPr>
      </p:pic>
      <p:pic>
        <p:nvPicPr>
          <p:cNvPr id="247" name="Shape 247"/>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48" name="Shape 248"/>
          <p:cNvSpPr/>
          <p:nvPr/>
        </p:nvSpPr>
        <p:spPr>
          <a:xfrm rot="-5400000">
            <a:off x="-834269" y="994526"/>
            <a:ext cx="2262434" cy="631602"/>
          </a:xfrm>
          <a:prstGeom prst="round2SameRect">
            <a:avLst>
              <a:gd name="adj1" fmla="val 16667"/>
              <a:gd name="adj2" fmla="val 0"/>
            </a:avLst>
          </a:prstGeom>
          <a:solidFill>
            <a:srgbClr val="9EC55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IMPLEMENT</a:t>
            </a:r>
            <a:endParaRPr/>
          </a:p>
        </p:txBody>
      </p:sp>
    </p:spTree>
  </p:cSld>
  <p:clrMapOvr>
    <a:masterClrMapping/>
  </p:clrMapOvr>
  <p:transition xmlns:p14="http://schemas.microsoft.com/office/powerpoint/2010/mai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Shape 253"/>
          <p:cNvPicPr preferRelativeResize="0"/>
          <p:nvPr/>
        </p:nvPicPr>
        <p:blipFill rotWithShape="1">
          <a:blip r:embed="rId3">
            <a:alphaModFix/>
          </a:blip>
          <a:srcRect/>
          <a:stretch/>
        </p:blipFill>
        <p:spPr>
          <a:xfrm>
            <a:off x="612749" y="-2071082"/>
            <a:ext cx="12206158" cy="9135923"/>
          </a:xfrm>
          <a:prstGeom prst="rect">
            <a:avLst/>
          </a:prstGeom>
          <a:noFill/>
          <a:ln>
            <a:noFill/>
          </a:ln>
        </p:spPr>
      </p:pic>
      <p:sp>
        <p:nvSpPr>
          <p:cNvPr id="254" name="Shape 254"/>
          <p:cNvSpPr/>
          <p:nvPr/>
        </p:nvSpPr>
        <p:spPr>
          <a:xfrm>
            <a:off x="6127424" y="6008907"/>
            <a:ext cx="5732908"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55" name="Shape 255"/>
          <p:cNvSpPr txBox="1"/>
          <p:nvPr/>
        </p:nvSpPr>
        <p:spPr>
          <a:xfrm>
            <a:off x="5718619" y="6103337"/>
            <a:ext cx="6213989"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Use the mapped information to plan risk reduction and disaster response activities </a:t>
            </a:r>
            <a:endParaRPr/>
          </a:p>
        </p:txBody>
      </p:sp>
      <p:pic>
        <p:nvPicPr>
          <p:cNvPr id="256" name="Shape 256"/>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57" name="Shape 257"/>
          <p:cNvSpPr/>
          <p:nvPr/>
        </p:nvSpPr>
        <p:spPr>
          <a:xfrm rot="-5400000">
            <a:off x="-834269" y="994526"/>
            <a:ext cx="2262434" cy="631602"/>
          </a:xfrm>
          <a:prstGeom prst="round2SameRect">
            <a:avLst>
              <a:gd name="adj1" fmla="val 16667"/>
              <a:gd name="adj2" fmla="val 0"/>
            </a:avLst>
          </a:prstGeom>
          <a:solidFill>
            <a:srgbClr val="9EC55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IMPLEMENT</a:t>
            </a:r>
            <a:endParaRPr/>
          </a:p>
        </p:txBody>
      </p:sp>
    </p:spTree>
  </p:cSld>
  <p:clrMapOvr>
    <a:masterClrMapping/>
  </p:clrMapOvr>
  <p:transition xmlns:p14="http://schemas.microsoft.com/office/powerpoint/2010/mai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Shape 262"/>
          <p:cNvPicPr preferRelativeResize="0"/>
          <p:nvPr/>
        </p:nvPicPr>
        <p:blipFill rotWithShape="1">
          <a:blip r:embed="rId3">
            <a:alphaModFix/>
          </a:blip>
          <a:srcRect/>
          <a:stretch/>
        </p:blipFill>
        <p:spPr>
          <a:xfrm>
            <a:off x="574248" y="-1"/>
            <a:ext cx="10606007" cy="6854857"/>
          </a:xfrm>
          <a:prstGeom prst="rect">
            <a:avLst/>
          </a:prstGeom>
          <a:noFill/>
          <a:ln>
            <a:noFill/>
          </a:ln>
        </p:spPr>
      </p:pic>
      <p:sp>
        <p:nvSpPr>
          <p:cNvPr id="263" name="Shape 263"/>
          <p:cNvSpPr/>
          <p:nvPr/>
        </p:nvSpPr>
        <p:spPr>
          <a:xfrm>
            <a:off x="7111101" y="6218675"/>
            <a:ext cx="4889100" cy="646200"/>
          </a:xfrm>
          <a:prstGeom prst="round2SameRect">
            <a:avLst>
              <a:gd name="adj1" fmla="val 16667"/>
              <a:gd name="adj2" fmla="val 0"/>
            </a:avLst>
          </a:prstGeom>
          <a:solidFill>
            <a:srgbClr val="5DC1EC"/>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64" name="Shape 264"/>
          <p:cNvSpPr txBox="1"/>
          <p:nvPr/>
        </p:nvSpPr>
        <p:spPr>
          <a:xfrm>
            <a:off x="7171375" y="6218675"/>
            <a:ext cx="4889100" cy="64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Provide a Letter of Application. Sign </a:t>
            </a:r>
            <a:r>
              <a:rPr lang="en-US" sz="1800" u="sng">
                <a:solidFill>
                  <a:schemeClr val="hlink"/>
                </a:solidFill>
                <a:latin typeface="Calibri"/>
                <a:ea typeface="Calibri"/>
                <a:cs typeface="Calibri"/>
                <a:sym typeface="Calibri"/>
                <a:hlinkClick r:id="rId4"/>
              </a:rPr>
              <a:t>Memorandum of Understanding </a:t>
            </a:r>
            <a:endParaRPr sz="1800">
              <a:solidFill>
                <a:schemeClr val="lt1"/>
              </a:solidFill>
              <a:latin typeface="Calibri"/>
              <a:ea typeface="Calibri"/>
              <a:cs typeface="Calibri"/>
              <a:sym typeface="Calibri"/>
            </a:endParaRPr>
          </a:p>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pic>
        <p:nvPicPr>
          <p:cNvPr id="265" name="Shape 265"/>
          <p:cNvPicPr preferRelativeResize="0"/>
          <p:nvPr/>
        </p:nvPicPr>
        <p:blipFill rotWithShape="1">
          <a:blip r:embed="rId5">
            <a:alphaModFix/>
          </a:blip>
          <a:srcRect/>
          <a:stretch/>
        </p:blipFill>
        <p:spPr>
          <a:xfrm rot="-5400000">
            <a:off x="-243526" y="5930207"/>
            <a:ext cx="1147460" cy="487007"/>
          </a:xfrm>
          <a:prstGeom prst="rect">
            <a:avLst/>
          </a:prstGeom>
          <a:noFill/>
          <a:ln>
            <a:noFill/>
          </a:ln>
        </p:spPr>
      </p:pic>
      <p:pic>
        <p:nvPicPr>
          <p:cNvPr id="266" name="Shape 266"/>
          <p:cNvPicPr preferRelativeResize="0"/>
          <p:nvPr/>
        </p:nvPicPr>
        <p:blipFill rotWithShape="1">
          <a:blip r:embed="rId5">
            <a:alphaModFix/>
          </a:blip>
          <a:srcRect/>
          <a:stretch/>
        </p:blipFill>
        <p:spPr>
          <a:xfrm rot="-5400000">
            <a:off x="-271807" y="5930207"/>
            <a:ext cx="1147460" cy="487007"/>
          </a:xfrm>
          <a:prstGeom prst="rect">
            <a:avLst/>
          </a:prstGeom>
          <a:noFill/>
          <a:ln>
            <a:noFill/>
          </a:ln>
        </p:spPr>
      </p:pic>
      <p:sp>
        <p:nvSpPr>
          <p:cNvPr id="267" name="Shape 267"/>
          <p:cNvSpPr/>
          <p:nvPr/>
        </p:nvSpPr>
        <p:spPr>
          <a:xfrm rot="-5400000">
            <a:off x="-655159" y="815417"/>
            <a:ext cx="1904213" cy="631602"/>
          </a:xfrm>
          <a:prstGeom prst="round2SameRect">
            <a:avLst>
              <a:gd name="adj1" fmla="val 16667"/>
              <a:gd name="adj2" fmla="val 0"/>
            </a:avLst>
          </a:prstGeom>
          <a:solidFill>
            <a:srgbClr val="EF7729"/>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SUSTAIN</a:t>
            </a:r>
            <a:endParaRPr/>
          </a:p>
        </p:txBody>
      </p:sp>
    </p:spTree>
  </p:cSld>
  <p:clrMapOvr>
    <a:masterClrMapping/>
  </p:clrMapOvr>
  <p:transition xmlns:p14="http://schemas.microsoft.com/office/powerpoint/2010/main" spd="slow">
    <p:push/>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Shape 272"/>
          <p:cNvPicPr preferRelativeResize="0"/>
          <p:nvPr/>
        </p:nvPicPr>
        <p:blipFill rotWithShape="1">
          <a:blip r:embed="rId3">
            <a:alphaModFix/>
          </a:blip>
          <a:srcRect/>
          <a:stretch/>
        </p:blipFill>
        <p:spPr>
          <a:xfrm>
            <a:off x="838200" y="337484"/>
            <a:ext cx="10013990" cy="6547914"/>
          </a:xfrm>
          <a:prstGeom prst="rect">
            <a:avLst/>
          </a:prstGeom>
          <a:noFill/>
          <a:ln>
            <a:noFill/>
          </a:ln>
        </p:spPr>
      </p:pic>
      <p:sp>
        <p:nvSpPr>
          <p:cNvPr id="273" name="Shape 273"/>
          <p:cNvSpPr/>
          <p:nvPr/>
        </p:nvSpPr>
        <p:spPr>
          <a:xfrm>
            <a:off x="6628746" y="6022313"/>
            <a:ext cx="5563254" cy="858718"/>
          </a:xfrm>
          <a:prstGeom prst="round2SameRect">
            <a:avLst>
              <a:gd name="adj1" fmla="val 16667"/>
              <a:gd name="adj2" fmla="val 0"/>
            </a:avLst>
          </a:prstGeom>
          <a:solidFill>
            <a:srgbClr val="50C0E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Join the HOT OSM and Missing Maps Skype/S</a:t>
            </a:r>
            <a:r>
              <a:rPr lang="en-US" sz="1800">
                <a:solidFill>
                  <a:schemeClr val="lt1"/>
                </a:solidFill>
                <a:latin typeface="Calibri"/>
                <a:ea typeface="Calibri"/>
                <a:cs typeface="Calibri"/>
                <a:sym typeface="Calibri"/>
              </a:rPr>
              <a:t>lack.</a:t>
            </a:r>
            <a:r>
              <a:rPr lang="en-US" sz="1800" b="0" i="0" u="none" strike="noStrike" cap="none">
                <a:solidFill>
                  <a:schemeClr val="lt1"/>
                </a:solidFill>
                <a:latin typeface="Calibri"/>
                <a:ea typeface="Calibri"/>
                <a:cs typeface="Calibri"/>
                <a:sym typeface="Calibri"/>
              </a:rPr>
              <a:t> </a:t>
            </a:r>
            <a:endParaRPr/>
          </a:p>
        </p:txBody>
      </p:sp>
      <p:pic>
        <p:nvPicPr>
          <p:cNvPr id="274" name="Shape 274"/>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75" name="Shape 275"/>
          <p:cNvSpPr/>
          <p:nvPr/>
        </p:nvSpPr>
        <p:spPr>
          <a:xfrm rot="-5400000">
            <a:off x="-1046372" y="1206630"/>
            <a:ext cx="2686639" cy="631602"/>
          </a:xfrm>
          <a:prstGeom prst="round2SameRect">
            <a:avLst>
              <a:gd name="adj1" fmla="val 16667"/>
              <a:gd name="adj2" fmla="val 0"/>
            </a:avLst>
          </a:prstGeom>
          <a:solidFill>
            <a:srgbClr val="EF7729"/>
          </a:solidFill>
          <a:ln>
            <a:noFill/>
          </a:ln>
        </p:spPr>
        <p:txBody>
          <a:bodyPr spcFirstLastPara="1" wrap="square" lIns="91425" tIns="45700" rIns="91425" bIns="45700" anchor="ctr" anchorCtr="0">
            <a:noAutofit/>
          </a:bodyPr>
          <a:lstStyle/>
          <a:p>
            <a:pPr marL="0" marR="0" lvl="1" indent="0" algn="ctr" rtl="0">
              <a:spcBef>
                <a:spcPts val="0"/>
              </a:spcBef>
              <a:spcAft>
                <a:spcPts val="0"/>
              </a:spcAft>
              <a:buNone/>
            </a:pPr>
            <a:r>
              <a:rPr lang="en-US" sz="1800">
                <a:solidFill>
                  <a:schemeClr val="lt1"/>
                </a:solidFill>
                <a:latin typeface="Calibri"/>
                <a:ea typeface="Calibri"/>
                <a:cs typeface="Calibri"/>
                <a:sym typeface="Calibri"/>
              </a:rPr>
              <a:t>SUSTAIN</a:t>
            </a:r>
            <a:endParaRPr/>
          </a:p>
        </p:txBody>
      </p:sp>
    </p:spTree>
  </p:cSld>
  <p:clrMapOvr>
    <a:masterClrMapping/>
  </p:clrMapOvr>
  <p:transition xmlns:p14="http://schemas.microsoft.com/office/powerpoint/2010/mai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Shape 280"/>
          <p:cNvPicPr preferRelativeResize="0"/>
          <p:nvPr/>
        </p:nvPicPr>
        <p:blipFill rotWithShape="1">
          <a:blip r:embed="rId3">
            <a:alphaModFix/>
          </a:blip>
          <a:srcRect/>
          <a:stretch/>
        </p:blipFill>
        <p:spPr>
          <a:xfrm>
            <a:off x="612749" y="-2071082"/>
            <a:ext cx="12206158" cy="9135923"/>
          </a:xfrm>
          <a:prstGeom prst="rect">
            <a:avLst/>
          </a:prstGeom>
          <a:noFill/>
          <a:ln>
            <a:noFill/>
          </a:ln>
        </p:spPr>
      </p:pic>
      <p:sp>
        <p:nvSpPr>
          <p:cNvPr id="281" name="Shape 281"/>
          <p:cNvSpPr/>
          <p:nvPr/>
        </p:nvSpPr>
        <p:spPr>
          <a:xfrm>
            <a:off x="6127424" y="6008907"/>
            <a:ext cx="5732908"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82" name="Shape 282"/>
          <p:cNvSpPr txBox="1"/>
          <p:nvPr/>
        </p:nvSpPr>
        <p:spPr>
          <a:xfrm>
            <a:off x="5718619" y="6103337"/>
            <a:ext cx="6213989"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In the planning phase of new programs, include Missing Maps in the plan and budget</a:t>
            </a:r>
            <a:endParaRPr/>
          </a:p>
        </p:txBody>
      </p:sp>
      <p:pic>
        <p:nvPicPr>
          <p:cNvPr id="283" name="Shape 283"/>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84" name="Shape 284"/>
          <p:cNvSpPr/>
          <p:nvPr/>
        </p:nvSpPr>
        <p:spPr>
          <a:xfrm rot="-5400000">
            <a:off x="-655159" y="815417"/>
            <a:ext cx="1904213" cy="631602"/>
          </a:xfrm>
          <a:prstGeom prst="round2SameRect">
            <a:avLst>
              <a:gd name="adj1" fmla="val 16667"/>
              <a:gd name="adj2" fmla="val 0"/>
            </a:avLst>
          </a:prstGeom>
          <a:solidFill>
            <a:srgbClr val="EF7729"/>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SUSTAIN</a:t>
            </a:r>
            <a:endParaRPr/>
          </a:p>
        </p:txBody>
      </p:sp>
    </p:spTree>
  </p:cSld>
  <p:clrMapOvr>
    <a:masterClrMapping/>
  </p:clrMapOvr>
  <p:transition xmlns:p14="http://schemas.microsoft.com/office/powerpoint/2010/mai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p:nvPr/>
        </p:nvSpPr>
        <p:spPr>
          <a:xfrm>
            <a:off x="76200" y="340375"/>
            <a:ext cx="12039600" cy="13539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4400">
                <a:solidFill>
                  <a:schemeClr val="dk1"/>
                </a:solidFill>
                <a:latin typeface="Calibri"/>
                <a:ea typeface="Calibri"/>
                <a:cs typeface="Calibri"/>
                <a:sym typeface="Calibri"/>
              </a:rPr>
              <a:t>Impact of Missing Maps</a:t>
            </a:r>
            <a:endParaRPr>
              <a:solidFill>
                <a:schemeClr val="dk1"/>
              </a:solidFill>
              <a:latin typeface="Calibri"/>
              <a:ea typeface="Calibri"/>
              <a:cs typeface="Calibri"/>
              <a:sym typeface="Calibri"/>
            </a:endParaRPr>
          </a:p>
        </p:txBody>
      </p:sp>
      <p:pic>
        <p:nvPicPr>
          <p:cNvPr id="119" name="Shape 119"/>
          <p:cNvPicPr preferRelativeResize="0"/>
          <p:nvPr/>
        </p:nvPicPr>
        <p:blipFill>
          <a:blip r:embed="rId3">
            <a:alphaModFix/>
          </a:blip>
          <a:stretch>
            <a:fillRect/>
          </a:stretch>
        </p:blipFill>
        <p:spPr>
          <a:xfrm>
            <a:off x="0" y="1890175"/>
            <a:ext cx="12191998" cy="383288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p:nvPr/>
        </p:nvSpPr>
        <p:spPr>
          <a:xfrm>
            <a:off x="612749" y="0"/>
            <a:ext cx="11579250" cy="6858000"/>
          </a:xfrm>
          <a:prstGeom prst="rect">
            <a:avLst/>
          </a:prstGeom>
          <a:solidFill>
            <a:srgbClr val="F2F2F2">
              <a:alpha val="7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0" name="Shape 290"/>
          <p:cNvSpPr/>
          <p:nvPr/>
        </p:nvSpPr>
        <p:spPr>
          <a:xfrm>
            <a:off x="5731497" y="6268825"/>
            <a:ext cx="6132349" cy="589174"/>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1" name="Shape 291"/>
          <p:cNvSpPr txBox="1"/>
          <p:nvPr/>
        </p:nvSpPr>
        <p:spPr>
          <a:xfrm>
            <a:off x="5285660" y="6378108"/>
            <a:ext cx="6578186" cy="369332"/>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Develop a marketing and fundraising strategy for Missing Maps</a:t>
            </a:r>
            <a:endParaRPr/>
          </a:p>
        </p:txBody>
      </p:sp>
      <p:pic>
        <p:nvPicPr>
          <p:cNvPr id="292" name="Shape 292"/>
          <p:cNvPicPr preferRelativeResize="0"/>
          <p:nvPr/>
        </p:nvPicPr>
        <p:blipFill rotWithShape="1">
          <a:blip r:embed="rId3">
            <a:alphaModFix/>
          </a:blip>
          <a:srcRect/>
          <a:stretch/>
        </p:blipFill>
        <p:spPr>
          <a:xfrm>
            <a:off x="3855845" y="832587"/>
            <a:ext cx="4919642" cy="4777917"/>
          </a:xfrm>
          <a:prstGeom prst="rect">
            <a:avLst/>
          </a:prstGeom>
          <a:noFill/>
          <a:ln>
            <a:noFill/>
          </a:ln>
        </p:spPr>
      </p:pic>
      <p:pic>
        <p:nvPicPr>
          <p:cNvPr id="293" name="Shape 293"/>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294" name="Shape 294"/>
          <p:cNvSpPr/>
          <p:nvPr/>
        </p:nvSpPr>
        <p:spPr>
          <a:xfrm rot="-5400000">
            <a:off x="-655159" y="815417"/>
            <a:ext cx="1904213" cy="631602"/>
          </a:xfrm>
          <a:prstGeom prst="round2SameRect">
            <a:avLst>
              <a:gd name="adj1" fmla="val 16667"/>
              <a:gd name="adj2" fmla="val 0"/>
            </a:avLst>
          </a:prstGeom>
          <a:solidFill>
            <a:srgbClr val="EF7729"/>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SUSTAIN</a:t>
            </a:r>
            <a:endParaRPr/>
          </a:p>
        </p:txBody>
      </p:sp>
      <p:pic>
        <p:nvPicPr>
          <p:cNvPr id="295" name="Shape 295"/>
          <p:cNvPicPr preferRelativeResize="0"/>
          <p:nvPr/>
        </p:nvPicPr>
        <p:blipFill>
          <a:blip r:embed="rId5">
            <a:alphaModFix/>
          </a:blip>
          <a:stretch>
            <a:fillRect/>
          </a:stretch>
        </p:blipFill>
        <p:spPr>
          <a:xfrm>
            <a:off x="5785175" y="0"/>
            <a:ext cx="6406825" cy="1003475"/>
          </a:xfrm>
          <a:prstGeom prst="rect">
            <a:avLst/>
          </a:prstGeom>
          <a:noFill/>
          <a:ln>
            <a:noFill/>
          </a:ln>
        </p:spPr>
      </p:pic>
    </p:spTree>
  </p:cSld>
  <p:clrMapOvr>
    <a:masterClrMapping/>
  </p:clrMapOvr>
  <p:transition xmlns:p14="http://schemas.microsoft.com/office/powerpoint/2010/mai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Shape 301"/>
          <p:cNvSpPr/>
          <p:nvPr/>
        </p:nvSpPr>
        <p:spPr>
          <a:xfrm>
            <a:off x="612748" y="0"/>
            <a:ext cx="11617800" cy="6858000"/>
          </a:xfrm>
          <a:prstGeom prst="rect">
            <a:avLst/>
          </a:prstGeom>
          <a:solidFill>
            <a:srgbClr val="F2F2F2">
              <a:alpha val="7569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2" name="Shape 302"/>
          <p:cNvSpPr txBox="1"/>
          <p:nvPr/>
        </p:nvSpPr>
        <p:spPr>
          <a:xfrm>
            <a:off x="679530" y="212735"/>
            <a:ext cx="11357700" cy="6463200"/>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1800"/>
              <a:buFont typeface="Trebuchet MS"/>
              <a:buAutoNum type="arabicPeriod"/>
            </a:pPr>
            <a:r>
              <a:rPr lang="en-US" sz="1800" b="1">
                <a:solidFill>
                  <a:schemeClr val="dk1"/>
                </a:solidFill>
                <a:latin typeface="Trebuchet MS"/>
                <a:ea typeface="Trebuchet MS"/>
                <a:cs typeface="Trebuchet MS"/>
                <a:sym typeface="Trebuchet MS"/>
              </a:rPr>
              <a:t>Experience</a:t>
            </a:r>
            <a:endParaRPr sz="1800" b="1">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Watch the ‘</a:t>
            </a:r>
            <a:r>
              <a:rPr lang="en-US" sz="1800" i="0" u="sng" strike="noStrike" cap="none">
                <a:solidFill>
                  <a:schemeClr val="hlink"/>
                </a:solidFill>
                <a:latin typeface="Trebuchet MS"/>
                <a:ea typeface="Trebuchet MS"/>
                <a:cs typeface="Trebuchet MS"/>
                <a:sym typeface="Trebuchet MS"/>
                <a:hlinkClick r:id="rId3"/>
              </a:rPr>
              <a:t>What is Missing Maps</a:t>
            </a:r>
            <a:r>
              <a:rPr lang="en-US" sz="1800" i="0" u="none" strike="noStrike" cap="none">
                <a:solidFill>
                  <a:schemeClr val="dk1"/>
                </a:solidFill>
                <a:latin typeface="Trebuchet MS"/>
                <a:ea typeface="Trebuchet MS"/>
                <a:cs typeface="Trebuchet MS"/>
                <a:sym typeface="Trebuchet MS"/>
              </a:rPr>
              <a:t>’ video</a:t>
            </a:r>
            <a:endParaRPr sz="1800">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Attend a mapathon with one of the Missing Maps members</a:t>
            </a:r>
            <a:endParaRPr sz="1800">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Read the </a:t>
            </a:r>
            <a:r>
              <a:rPr lang="en-US" sz="1800" i="0" u="sng" strike="noStrike" cap="none">
                <a:solidFill>
                  <a:schemeClr val="hlink"/>
                </a:solidFill>
                <a:latin typeface="Trebuchet MS"/>
                <a:ea typeface="Trebuchet MS"/>
                <a:cs typeface="Trebuchet MS"/>
                <a:sym typeface="Trebuchet MS"/>
                <a:hlinkClick r:id="rId4"/>
              </a:rPr>
              <a:t>Missing Maps Wiki</a:t>
            </a:r>
            <a:endParaRPr sz="1800" i="0" u="none" strike="noStrike" cap="none">
              <a:solidFill>
                <a:schemeClr val="dk1"/>
              </a:solidFill>
              <a:latin typeface="Trebuchet MS"/>
              <a:ea typeface="Trebuchet MS"/>
              <a:cs typeface="Trebuchet MS"/>
              <a:sym typeface="Trebuchet MS"/>
            </a:endParaRPr>
          </a:p>
          <a:p>
            <a:pPr marL="342900" marR="0" lvl="0" indent="-342900" algn="l" rtl="0">
              <a:spcBef>
                <a:spcPts val="0"/>
              </a:spcBef>
              <a:spcAft>
                <a:spcPts val="0"/>
              </a:spcAft>
              <a:buClr>
                <a:schemeClr val="dk1"/>
              </a:buClr>
              <a:buSzPts val="1800"/>
              <a:buFont typeface="Trebuchet MS"/>
              <a:buAutoNum type="arabicPeriod"/>
            </a:pPr>
            <a:r>
              <a:rPr lang="en-US" sz="1800" b="1">
                <a:solidFill>
                  <a:schemeClr val="dk1"/>
                </a:solidFill>
                <a:latin typeface="Trebuchet MS"/>
                <a:ea typeface="Trebuchet MS"/>
                <a:cs typeface="Trebuchet MS"/>
                <a:sym typeface="Trebuchet MS"/>
              </a:rPr>
              <a:t>Get introduced</a:t>
            </a:r>
            <a:endParaRPr sz="1800" b="1">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Get in touch with another Missing Maps member in the Red Cross Red Cresc</a:t>
            </a:r>
            <a:r>
              <a:rPr lang="en-US" sz="1800">
                <a:solidFill>
                  <a:schemeClr val="dk1"/>
                </a:solidFill>
                <a:latin typeface="Trebuchet MS"/>
                <a:ea typeface="Trebuchet MS"/>
                <a:cs typeface="Trebuchet MS"/>
                <a:sym typeface="Trebuchet MS"/>
              </a:rPr>
              <a:t>ent</a:t>
            </a:r>
            <a:r>
              <a:rPr lang="en-US" sz="1800" i="0" u="none" strike="noStrike" cap="none">
                <a:solidFill>
                  <a:schemeClr val="dk1"/>
                </a:solidFill>
                <a:latin typeface="Trebuchet MS"/>
                <a:ea typeface="Trebuchet MS"/>
                <a:cs typeface="Trebuchet MS"/>
                <a:sym typeface="Trebuchet MS"/>
              </a:rPr>
              <a:t> movement and get introduced</a:t>
            </a:r>
            <a:endParaRPr sz="1800">
              <a:latin typeface="Trebuchet MS"/>
              <a:ea typeface="Trebuchet MS"/>
              <a:cs typeface="Trebuchet MS"/>
              <a:sym typeface="Trebuchet MS"/>
            </a:endParaRPr>
          </a:p>
          <a:p>
            <a:pPr marL="342900" marR="0" lvl="0" indent="-342900" algn="l" rtl="0">
              <a:spcBef>
                <a:spcPts val="0"/>
              </a:spcBef>
              <a:spcAft>
                <a:spcPts val="0"/>
              </a:spcAft>
              <a:buClr>
                <a:schemeClr val="dk1"/>
              </a:buClr>
              <a:buSzPts val="1800"/>
              <a:buFont typeface="Calibri"/>
              <a:buAutoNum type="arabicPeriod"/>
            </a:pPr>
            <a:r>
              <a:rPr lang="en-US" sz="1800" b="1">
                <a:solidFill>
                  <a:schemeClr val="dk1"/>
                </a:solidFill>
                <a:latin typeface="Trebuchet MS"/>
                <a:ea typeface="Trebuchet MS"/>
                <a:cs typeface="Trebuchet MS"/>
                <a:sym typeface="Trebuchet MS"/>
              </a:rPr>
              <a:t>Build capacity</a:t>
            </a:r>
            <a:endParaRPr sz="1800" b="1">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Identify a champion in your national society</a:t>
            </a:r>
            <a:endParaRPr sz="1800">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Get in touch with the Missing Maps and Open</a:t>
            </a:r>
            <a:r>
              <a:rPr lang="en-US" sz="1800">
                <a:solidFill>
                  <a:schemeClr val="dk1"/>
                </a:solidFill>
                <a:latin typeface="Trebuchet MS"/>
                <a:ea typeface="Trebuchet MS"/>
                <a:cs typeface="Trebuchet MS"/>
                <a:sym typeface="Trebuchet MS"/>
              </a:rPr>
              <a:t>S</a:t>
            </a:r>
            <a:r>
              <a:rPr lang="en-US" sz="1800" i="0" u="none" strike="noStrike" cap="none">
                <a:solidFill>
                  <a:schemeClr val="dk1"/>
                </a:solidFill>
                <a:latin typeface="Trebuchet MS"/>
                <a:ea typeface="Trebuchet MS"/>
                <a:cs typeface="Trebuchet MS"/>
                <a:sym typeface="Trebuchet MS"/>
              </a:rPr>
              <a:t>treet</a:t>
            </a:r>
            <a:r>
              <a:rPr lang="en-US" sz="1800">
                <a:solidFill>
                  <a:schemeClr val="dk1"/>
                </a:solidFill>
                <a:latin typeface="Trebuchet MS"/>
                <a:ea typeface="Trebuchet MS"/>
                <a:cs typeface="Trebuchet MS"/>
                <a:sym typeface="Trebuchet MS"/>
              </a:rPr>
              <a:t>M</a:t>
            </a:r>
            <a:r>
              <a:rPr lang="en-US" sz="1800" i="0" u="none" strike="noStrike" cap="none">
                <a:solidFill>
                  <a:schemeClr val="dk1"/>
                </a:solidFill>
                <a:latin typeface="Trebuchet MS"/>
                <a:ea typeface="Trebuchet MS"/>
                <a:cs typeface="Trebuchet MS"/>
                <a:sym typeface="Trebuchet MS"/>
              </a:rPr>
              <a:t>ap community in your country</a:t>
            </a:r>
            <a:endParaRPr sz="1800">
              <a:latin typeface="Trebuchet MS"/>
              <a:ea typeface="Trebuchet MS"/>
              <a:cs typeface="Trebuchet MS"/>
              <a:sym typeface="Trebuchet MS"/>
            </a:endParaRPr>
          </a:p>
          <a:p>
            <a:pPr marL="342900" marR="0" lvl="0" indent="-342900" algn="l" rtl="0">
              <a:spcBef>
                <a:spcPts val="0"/>
              </a:spcBef>
              <a:spcAft>
                <a:spcPts val="0"/>
              </a:spcAft>
              <a:buClr>
                <a:schemeClr val="dk1"/>
              </a:buClr>
              <a:buSzPts val="1800"/>
              <a:buFont typeface="Calibri"/>
              <a:buAutoNum type="arabicPeriod" startAt="4"/>
            </a:pPr>
            <a:r>
              <a:rPr lang="en-US" sz="1800" b="1">
                <a:solidFill>
                  <a:schemeClr val="dk1"/>
                </a:solidFill>
                <a:latin typeface="Trebuchet MS"/>
                <a:ea typeface="Trebuchet MS"/>
                <a:cs typeface="Trebuchet MS"/>
                <a:sym typeface="Trebuchet MS"/>
              </a:rPr>
              <a:t>Identify geographic areas to be mapped </a:t>
            </a:r>
            <a:endParaRPr sz="1800" b="1">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Identify an area of interest from the international (or national) humanitarian programs</a:t>
            </a:r>
            <a:endParaRPr sz="1800">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Consult the partner National Society if it is responsible to map in this country</a:t>
            </a:r>
            <a:endParaRPr sz="1800">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Alternatively, ask the Missing Maps members for a task area</a:t>
            </a:r>
            <a:endParaRPr sz="1800">
              <a:latin typeface="Trebuchet MS"/>
              <a:ea typeface="Trebuchet MS"/>
              <a:cs typeface="Trebuchet MS"/>
              <a:sym typeface="Trebuchet MS"/>
            </a:endParaRPr>
          </a:p>
          <a:p>
            <a:pPr marL="342900" marR="0" lvl="0" indent="-342900" algn="l" rtl="0">
              <a:spcBef>
                <a:spcPts val="0"/>
              </a:spcBef>
              <a:spcAft>
                <a:spcPts val="0"/>
              </a:spcAft>
              <a:buClr>
                <a:schemeClr val="dk1"/>
              </a:buClr>
              <a:buSzPts val="1800"/>
              <a:buFont typeface="Trebuchet MS"/>
              <a:buAutoNum type="arabicPeriod" startAt="4"/>
            </a:pPr>
            <a:r>
              <a:rPr lang="en-US" sz="1800" b="1">
                <a:solidFill>
                  <a:schemeClr val="dk1"/>
                </a:solidFill>
                <a:latin typeface="Trebuchet MS"/>
                <a:ea typeface="Trebuchet MS"/>
                <a:cs typeface="Trebuchet MS"/>
                <a:sym typeface="Trebuchet MS"/>
              </a:rPr>
              <a:t>Implement</a:t>
            </a:r>
            <a:endParaRPr sz="1800" b="1">
              <a:solidFill>
                <a:schemeClr val="dk1"/>
              </a:solidFill>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Use and follow the </a:t>
            </a:r>
            <a:r>
              <a:rPr lang="en-US" sz="1800" i="0" u="sng" strike="noStrike" cap="none">
                <a:solidFill>
                  <a:schemeClr val="hlink"/>
                </a:solidFill>
                <a:latin typeface="Trebuchet MS"/>
                <a:ea typeface="Trebuchet MS"/>
                <a:cs typeface="Trebuchet MS"/>
                <a:sym typeface="Trebuchet MS"/>
                <a:hlinkClick r:id="rId5"/>
              </a:rPr>
              <a:t>available materials</a:t>
            </a:r>
            <a:r>
              <a:rPr lang="en-US" sz="1800" i="0" u="none" strike="noStrike" cap="none">
                <a:solidFill>
                  <a:schemeClr val="dk1"/>
                </a:solidFill>
                <a:latin typeface="Trebuchet MS"/>
                <a:ea typeface="Trebuchet MS"/>
                <a:cs typeface="Trebuchet MS"/>
                <a:sym typeface="Trebuchet MS"/>
              </a:rPr>
              <a:t> to host a mapathon</a:t>
            </a:r>
            <a:endParaRPr sz="1800" i="0" u="none" strike="noStrike" cap="none">
              <a:solidFill>
                <a:schemeClr val="dk1"/>
              </a:solidFill>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Add local details to the map through field mapping activities</a:t>
            </a:r>
            <a:endParaRPr sz="1800">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Use the mapped information to plan risk reduction and disaster response activities </a:t>
            </a:r>
            <a:endParaRPr sz="1800">
              <a:latin typeface="Trebuchet MS"/>
              <a:ea typeface="Trebuchet MS"/>
              <a:cs typeface="Trebuchet MS"/>
              <a:sym typeface="Trebuchet MS"/>
            </a:endParaRPr>
          </a:p>
          <a:p>
            <a:pPr marL="342900" marR="0" lvl="0" indent="-342900" algn="l" rtl="0">
              <a:spcBef>
                <a:spcPts val="0"/>
              </a:spcBef>
              <a:spcAft>
                <a:spcPts val="0"/>
              </a:spcAft>
              <a:buClr>
                <a:schemeClr val="dk1"/>
              </a:buClr>
              <a:buSzPts val="1800"/>
              <a:buFont typeface="Trebuchet MS"/>
              <a:buAutoNum type="arabicPeriod" startAt="4"/>
            </a:pPr>
            <a:r>
              <a:rPr lang="en-US" sz="1800" b="1">
                <a:solidFill>
                  <a:schemeClr val="dk1"/>
                </a:solidFill>
                <a:latin typeface="Trebuchet MS"/>
                <a:ea typeface="Trebuchet MS"/>
                <a:cs typeface="Trebuchet MS"/>
                <a:sym typeface="Trebuchet MS"/>
              </a:rPr>
              <a:t>Sustain</a:t>
            </a:r>
            <a:endParaRPr sz="1800" b="1">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a:solidFill>
                  <a:schemeClr val="dk1"/>
                </a:solidFill>
                <a:latin typeface="Trebuchet MS"/>
                <a:ea typeface="Trebuchet MS"/>
                <a:cs typeface="Trebuchet MS"/>
                <a:sym typeface="Trebuchet MS"/>
              </a:rPr>
              <a:t>Write a Letter of Application; </a:t>
            </a:r>
            <a:r>
              <a:rPr lang="en-US" sz="1800" i="0" u="none" strike="noStrike" cap="none">
                <a:solidFill>
                  <a:schemeClr val="dk1"/>
                </a:solidFill>
                <a:latin typeface="Trebuchet MS"/>
                <a:ea typeface="Trebuchet MS"/>
                <a:cs typeface="Trebuchet MS"/>
                <a:sym typeface="Trebuchet MS"/>
              </a:rPr>
              <a:t>Sign Memorandum of </a:t>
            </a:r>
            <a:r>
              <a:rPr lang="en-US" sz="1800">
                <a:solidFill>
                  <a:schemeClr val="dk1"/>
                </a:solidFill>
                <a:latin typeface="Trebuchet MS"/>
                <a:ea typeface="Trebuchet MS"/>
                <a:cs typeface="Trebuchet MS"/>
                <a:sym typeface="Trebuchet MS"/>
              </a:rPr>
              <a:t>U</a:t>
            </a:r>
            <a:r>
              <a:rPr lang="en-US" sz="1800" i="0" u="none" strike="noStrike" cap="none">
                <a:solidFill>
                  <a:schemeClr val="dk1"/>
                </a:solidFill>
                <a:latin typeface="Trebuchet MS"/>
                <a:ea typeface="Trebuchet MS"/>
                <a:cs typeface="Trebuchet MS"/>
                <a:sym typeface="Trebuchet MS"/>
              </a:rPr>
              <a:t>nderstanding (MOU)</a:t>
            </a:r>
            <a:endParaRPr sz="1800" i="0" u="none" strike="noStrike" cap="none">
              <a:solidFill>
                <a:schemeClr val="dk1"/>
              </a:solidFill>
              <a:latin typeface="Trebuchet MS"/>
              <a:ea typeface="Trebuchet MS"/>
              <a:cs typeface="Trebuchet MS"/>
              <a:sym typeface="Trebuchet MS"/>
            </a:endParaRPr>
          </a:p>
          <a:p>
            <a:pPr marL="800100" lvl="1" indent="-342900" rtl="0">
              <a:spcBef>
                <a:spcPts val="0"/>
              </a:spcBef>
              <a:spcAft>
                <a:spcPts val="0"/>
              </a:spcAft>
              <a:buClr>
                <a:schemeClr val="dk1"/>
              </a:buClr>
              <a:buSzPts val="1800"/>
              <a:buFont typeface="Trebuchet MS"/>
              <a:buChar char="•"/>
            </a:pPr>
            <a:r>
              <a:rPr lang="en-US" sz="1800">
                <a:solidFill>
                  <a:schemeClr val="dk1"/>
                </a:solidFill>
                <a:latin typeface="Trebuchet MS"/>
                <a:ea typeface="Trebuchet MS"/>
                <a:cs typeface="Trebuchet MS"/>
                <a:sym typeface="Trebuchet MS"/>
              </a:rPr>
              <a:t>Join the Missing Maps Skype and join Biweekly virtual meeting with all partners on Tuesday</a:t>
            </a:r>
            <a:endParaRPr sz="1800">
              <a:solidFill>
                <a:schemeClr val="dk1"/>
              </a:solidFill>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In the planning phase of new programs, include Missing Maps in the plan and budget</a:t>
            </a:r>
            <a:endParaRPr sz="1800">
              <a:latin typeface="Trebuchet MS"/>
              <a:ea typeface="Trebuchet MS"/>
              <a:cs typeface="Trebuchet MS"/>
              <a:sym typeface="Trebuchet MS"/>
            </a:endParaRPr>
          </a:p>
          <a:p>
            <a:pPr marL="800100" marR="0" lvl="1" indent="-342900" algn="l" rtl="0">
              <a:spcBef>
                <a:spcPts val="0"/>
              </a:spcBef>
              <a:spcAft>
                <a:spcPts val="0"/>
              </a:spcAft>
              <a:buClr>
                <a:schemeClr val="dk1"/>
              </a:buClr>
              <a:buSzPts val="1800"/>
              <a:buFont typeface="Trebuchet MS"/>
              <a:buChar char="•"/>
            </a:pPr>
            <a:r>
              <a:rPr lang="en-US" sz="1800" i="0" u="none" strike="noStrike" cap="none">
                <a:solidFill>
                  <a:schemeClr val="dk1"/>
                </a:solidFill>
                <a:latin typeface="Trebuchet MS"/>
                <a:ea typeface="Trebuchet MS"/>
                <a:cs typeface="Trebuchet MS"/>
                <a:sym typeface="Trebuchet MS"/>
              </a:rPr>
              <a:t>Develop a marketing and fundraising strategy for Missing Maps for corporate partners</a:t>
            </a:r>
            <a:endParaRPr sz="1800">
              <a:latin typeface="Trebuchet MS"/>
              <a:ea typeface="Trebuchet MS"/>
              <a:cs typeface="Trebuchet MS"/>
              <a:sym typeface="Trebuchet MS"/>
            </a:endParaRPr>
          </a:p>
        </p:txBody>
      </p:sp>
      <p:pic>
        <p:nvPicPr>
          <p:cNvPr id="303" name="Shape 303"/>
          <p:cNvPicPr preferRelativeResize="0"/>
          <p:nvPr/>
        </p:nvPicPr>
        <p:blipFill rotWithShape="1">
          <a:blip r:embed="rId6">
            <a:alphaModFix/>
          </a:blip>
          <a:srcRect/>
          <a:stretch/>
        </p:blipFill>
        <p:spPr>
          <a:xfrm rot="-5400000">
            <a:off x="-271807" y="5930207"/>
            <a:ext cx="1147460" cy="487006"/>
          </a:xfrm>
          <a:prstGeom prst="rect">
            <a:avLst/>
          </a:prstGeom>
          <a:noFill/>
          <a:ln>
            <a:noFill/>
          </a:ln>
        </p:spPr>
      </p:pic>
      <p:sp>
        <p:nvSpPr>
          <p:cNvPr id="304" name="Shape 304"/>
          <p:cNvSpPr/>
          <p:nvPr/>
        </p:nvSpPr>
        <p:spPr>
          <a:xfrm rot="-5400000">
            <a:off x="-736320" y="894784"/>
            <a:ext cx="2064900" cy="633300"/>
          </a:xfrm>
          <a:prstGeom prst="round2SameRect">
            <a:avLst>
              <a:gd name="adj1" fmla="val 16667"/>
              <a:gd name="adj2" fmla="val 0"/>
            </a:avLst>
          </a:prstGeom>
          <a:solidFill>
            <a:srgbClr val="E3262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SUMMARY</a:t>
            </a:r>
            <a:endParaRPr/>
          </a:p>
        </p:txBody>
      </p:sp>
    </p:spTree>
  </p:cSld>
  <p:clrMapOvr>
    <a:masterClrMapping/>
  </p:clrMapOvr>
  <p:transition xmlns:p14="http://schemas.microsoft.com/office/powerpoint/2010/mai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Shape 310"/>
          <p:cNvPicPr preferRelativeResize="0"/>
          <p:nvPr/>
        </p:nvPicPr>
        <p:blipFill rotWithShape="1">
          <a:blip r:embed="rId3">
            <a:alphaModFix/>
          </a:blip>
          <a:srcRect/>
          <a:stretch/>
        </p:blipFill>
        <p:spPr>
          <a:xfrm rot="-5400000">
            <a:off x="-271807" y="5930207"/>
            <a:ext cx="1147460" cy="487007"/>
          </a:xfrm>
          <a:prstGeom prst="rect">
            <a:avLst/>
          </a:prstGeom>
          <a:noFill/>
          <a:ln>
            <a:noFill/>
          </a:ln>
        </p:spPr>
      </p:pic>
      <p:pic>
        <p:nvPicPr>
          <p:cNvPr id="311" name="Shape 311" descr="missing maps geneva laptop Feb. 2017.jpg"/>
          <p:cNvPicPr preferRelativeResize="0"/>
          <p:nvPr/>
        </p:nvPicPr>
        <p:blipFill>
          <a:blip r:embed="rId4">
            <a:alphaModFix/>
          </a:blip>
          <a:stretch>
            <a:fillRect/>
          </a:stretch>
        </p:blipFill>
        <p:spPr>
          <a:xfrm>
            <a:off x="1480175" y="356575"/>
            <a:ext cx="9231650" cy="6144825"/>
          </a:xfrm>
          <a:prstGeom prst="rect">
            <a:avLst/>
          </a:prstGeom>
          <a:noFill/>
          <a:ln>
            <a:noFill/>
          </a:ln>
        </p:spPr>
      </p:pic>
      <p:sp>
        <p:nvSpPr>
          <p:cNvPr id="312" name="Shape 312"/>
          <p:cNvSpPr txBox="1"/>
          <p:nvPr/>
        </p:nvSpPr>
        <p:spPr>
          <a:xfrm>
            <a:off x="1543075" y="5406675"/>
            <a:ext cx="3124200" cy="1028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4800" b="1">
                <a:solidFill>
                  <a:srgbClr val="E32621"/>
                </a:solidFill>
                <a:latin typeface="Calibri"/>
                <a:ea typeface="Calibri"/>
                <a:cs typeface="Calibri"/>
                <a:sym typeface="Calibri"/>
              </a:rPr>
              <a:t>Thank you</a:t>
            </a:r>
            <a:endParaRPr sz="4800" b="1">
              <a:solidFill>
                <a:srgbClr val="E32621"/>
              </a:solidFill>
              <a:latin typeface="Calibri"/>
              <a:ea typeface="Calibri"/>
              <a:cs typeface="Calibri"/>
              <a:sym typeface="Calibri"/>
            </a:endParaRPr>
          </a:p>
        </p:txBody>
      </p:sp>
    </p:spTree>
  </p:cSld>
  <p:clrMapOvr>
    <a:masterClrMapping/>
  </p:clrMapOvr>
  <p:transition xmlns:p14="http://schemas.microsoft.com/office/powerpoint/2010/mai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Shape 317"/>
          <p:cNvSpPr/>
          <p:nvPr/>
        </p:nvSpPr>
        <p:spPr>
          <a:xfrm>
            <a:off x="633240" y="0"/>
            <a:ext cx="11617752" cy="6858000"/>
          </a:xfrm>
          <a:prstGeom prst="rect">
            <a:avLst/>
          </a:prstGeom>
          <a:solidFill>
            <a:srgbClr val="DBDBD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8" name="Shape 318"/>
          <p:cNvPicPr preferRelativeResize="0"/>
          <p:nvPr/>
        </p:nvPicPr>
        <p:blipFill rotWithShape="1">
          <a:blip r:embed="rId3">
            <a:alphaModFix/>
          </a:blip>
          <a:srcRect l="3280" r="-3280"/>
          <a:stretch/>
        </p:blipFill>
        <p:spPr>
          <a:xfrm>
            <a:off x="1515413" y="1855121"/>
            <a:ext cx="9853435" cy="2495648"/>
          </a:xfrm>
          <a:prstGeom prst="rect">
            <a:avLst/>
          </a:prstGeom>
          <a:noFill/>
          <a:ln>
            <a:noFill/>
          </a:ln>
        </p:spPr>
      </p:pic>
      <p:sp>
        <p:nvSpPr>
          <p:cNvPr id="319" name="Shape 319">
            <a:hlinkClick r:id="rId4"/>
          </p:cNvPr>
          <p:cNvSpPr/>
          <p:nvPr/>
        </p:nvSpPr>
        <p:spPr>
          <a:xfrm>
            <a:off x="1779639" y="3313471"/>
            <a:ext cx="1435509" cy="46211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0" name="Shape 320">
            <a:hlinkClick r:id="rId5"/>
          </p:cNvPr>
          <p:cNvSpPr/>
          <p:nvPr/>
        </p:nvSpPr>
        <p:spPr>
          <a:xfrm>
            <a:off x="3387213" y="3303639"/>
            <a:ext cx="1617406" cy="46211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1" name="Shape 321">
            <a:hlinkClick r:id="rId6"/>
          </p:cNvPr>
          <p:cNvSpPr/>
          <p:nvPr/>
        </p:nvSpPr>
        <p:spPr>
          <a:xfrm>
            <a:off x="5176685" y="3313471"/>
            <a:ext cx="1302774" cy="46211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2" name="Shape 322">
            <a:hlinkClick r:id="rId7"/>
          </p:cNvPr>
          <p:cNvSpPr/>
          <p:nvPr/>
        </p:nvSpPr>
        <p:spPr>
          <a:xfrm>
            <a:off x="6633709" y="3303639"/>
            <a:ext cx="1064949" cy="46211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3" name="Shape 323">
            <a:hlinkClick r:id="rId8"/>
          </p:cNvPr>
          <p:cNvSpPr/>
          <p:nvPr/>
        </p:nvSpPr>
        <p:spPr>
          <a:xfrm>
            <a:off x="7892239" y="3342968"/>
            <a:ext cx="1251761" cy="46211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4" name="Shape 324">
            <a:hlinkClick r:id="rId9"/>
          </p:cNvPr>
          <p:cNvSpPr/>
          <p:nvPr/>
        </p:nvSpPr>
        <p:spPr>
          <a:xfrm>
            <a:off x="9327748" y="3303639"/>
            <a:ext cx="1143607" cy="462116"/>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25" name="Shape 325"/>
          <p:cNvPicPr preferRelativeResize="0"/>
          <p:nvPr/>
        </p:nvPicPr>
        <p:blipFill rotWithShape="1">
          <a:blip r:embed="rId10">
            <a:alphaModFix/>
          </a:blip>
          <a:srcRect/>
          <a:stretch/>
        </p:blipFill>
        <p:spPr>
          <a:xfrm rot="-5400000">
            <a:off x="-271807" y="5930207"/>
            <a:ext cx="1147460" cy="487007"/>
          </a:xfrm>
          <a:prstGeom prst="rect">
            <a:avLst/>
          </a:prstGeom>
          <a:noFill/>
          <a:ln>
            <a:noFill/>
          </a:ln>
        </p:spPr>
      </p:pic>
    </p:spTree>
  </p:cSld>
  <p:clrMapOvr>
    <a:masterClrMapping/>
  </p:clrMapOvr>
  <p:transition xmlns:p14="http://schemas.microsoft.com/office/powerpoint/2010/mai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p:nvPr/>
        </p:nvSpPr>
        <p:spPr>
          <a:xfrm>
            <a:off x="0" y="0"/>
            <a:ext cx="12191999" cy="6858000"/>
          </a:xfrm>
          <a:prstGeom prst="rect">
            <a:avLst/>
          </a:prstGeom>
          <a:solidFill>
            <a:srgbClr val="F2F2F2">
              <a:alpha val="75294"/>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25" name="Shape 125"/>
          <p:cNvPicPr preferRelativeResize="0"/>
          <p:nvPr/>
        </p:nvPicPr>
        <p:blipFill rotWithShape="1">
          <a:blip r:embed="rId3">
            <a:alphaModFix/>
          </a:blip>
          <a:srcRect/>
          <a:stretch/>
        </p:blipFill>
        <p:spPr>
          <a:xfrm>
            <a:off x="1667713" y="1897123"/>
            <a:ext cx="8856580" cy="4064016"/>
          </a:xfrm>
          <a:prstGeom prst="rect">
            <a:avLst/>
          </a:prstGeom>
          <a:noFill/>
          <a:ln>
            <a:noFill/>
          </a:ln>
        </p:spPr>
      </p:pic>
      <p:sp>
        <p:nvSpPr>
          <p:cNvPr id="126" name="Shape 126"/>
          <p:cNvSpPr txBox="1"/>
          <p:nvPr/>
        </p:nvSpPr>
        <p:spPr>
          <a:xfrm>
            <a:off x="2301668" y="371833"/>
            <a:ext cx="7094700" cy="1325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dk1"/>
              </a:buClr>
              <a:buSzPts val="4400"/>
              <a:buFont typeface="Calibri"/>
              <a:buNone/>
            </a:pPr>
            <a:r>
              <a:rPr lang="en-US" sz="4400" i="0" u="none" strike="noStrike" cap="none">
                <a:solidFill>
                  <a:schemeClr val="dk1"/>
                </a:solidFill>
                <a:latin typeface="Calibri"/>
                <a:ea typeface="Calibri"/>
                <a:cs typeface="Calibri"/>
                <a:sym typeface="Calibri"/>
              </a:rPr>
              <a:t>How to join Missing Maps</a:t>
            </a:r>
            <a:endParaRPr>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p:nvPr/>
        </p:nvSpPr>
        <p:spPr>
          <a:xfrm>
            <a:off x="612748" y="0"/>
            <a:ext cx="11617800" cy="6858000"/>
          </a:xfrm>
          <a:prstGeom prst="rect">
            <a:avLst/>
          </a:prstGeom>
          <a:solidFill>
            <a:srgbClr val="F2F2F2">
              <a:alpha val="7569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3" name="Shape 133"/>
          <p:cNvSpPr txBox="1"/>
          <p:nvPr/>
        </p:nvSpPr>
        <p:spPr>
          <a:xfrm>
            <a:off x="679530" y="212735"/>
            <a:ext cx="11357700" cy="6463200"/>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1800"/>
              <a:buFont typeface="Calibri"/>
              <a:buAutoNum type="arabicPeriod"/>
            </a:pPr>
            <a:r>
              <a:rPr lang="en-US" sz="1800" b="1">
                <a:solidFill>
                  <a:schemeClr val="dk1"/>
                </a:solidFill>
                <a:latin typeface="Calibri"/>
                <a:ea typeface="Calibri"/>
                <a:cs typeface="Calibri"/>
                <a:sym typeface="Calibri"/>
              </a:rPr>
              <a:t>Experience</a:t>
            </a:r>
            <a:endParaRPr sz="1800" b="1">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Watch the ‘</a:t>
            </a:r>
            <a:r>
              <a:rPr lang="en-US" sz="1800" i="0" u="sng" strike="noStrike" cap="none">
                <a:solidFill>
                  <a:schemeClr val="hlink"/>
                </a:solidFill>
                <a:latin typeface="Calibri"/>
                <a:ea typeface="Calibri"/>
                <a:cs typeface="Calibri"/>
                <a:sym typeface="Calibri"/>
                <a:hlinkClick r:id="rId3"/>
              </a:rPr>
              <a:t>What is Missing Maps</a:t>
            </a:r>
            <a:r>
              <a:rPr lang="en-US" sz="1800" i="0" u="none" strike="noStrike" cap="none">
                <a:solidFill>
                  <a:schemeClr val="dk1"/>
                </a:solidFill>
                <a:latin typeface="Calibri"/>
                <a:ea typeface="Calibri"/>
                <a:cs typeface="Calibri"/>
                <a:sym typeface="Calibri"/>
              </a:rPr>
              <a:t>’ video</a:t>
            </a:r>
            <a:endParaRPr sz="1800">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Attend a mapathon with one of the Missing Maps members</a:t>
            </a:r>
            <a:endParaRPr sz="1800">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Read the </a:t>
            </a:r>
            <a:r>
              <a:rPr lang="en-US" sz="1800" i="0" u="sng" strike="noStrike" cap="none">
                <a:solidFill>
                  <a:schemeClr val="hlink"/>
                </a:solidFill>
                <a:latin typeface="Calibri"/>
                <a:ea typeface="Calibri"/>
                <a:cs typeface="Calibri"/>
                <a:sym typeface="Calibri"/>
                <a:hlinkClick r:id="rId4"/>
              </a:rPr>
              <a:t>Missing Maps Wiki</a:t>
            </a:r>
            <a:endParaRPr sz="1800" i="0" u="none" strike="noStrike" cap="none">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1800"/>
              <a:buFont typeface="Calibri"/>
              <a:buAutoNum type="arabicPeriod"/>
            </a:pPr>
            <a:r>
              <a:rPr lang="en-US" sz="1800" b="1">
                <a:solidFill>
                  <a:schemeClr val="dk1"/>
                </a:solidFill>
                <a:latin typeface="Calibri"/>
                <a:ea typeface="Calibri"/>
                <a:cs typeface="Calibri"/>
                <a:sym typeface="Calibri"/>
              </a:rPr>
              <a:t>Get introduced</a:t>
            </a:r>
            <a:endParaRPr sz="1800" b="1">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Get in touch with another Missing Maps member in the Red Cross Red Cresc</a:t>
            </a:r>
            <a:r>
              <a:rPr lang="en-US" sz="1800">
                <a:solidFill>
                  <a:schemeClr val="dk1"/>
                </a:solidFill>
                <a:latin typeface="Calibri"/>
                <a:ea typeface="Calibri"/>
                <a:cs typeface="Calibri"/>
                <a:sym typeface="Calibri"/>
              </a:rPr>
              <a:t>ent</a:t>
            </a:r>
            <a:r>
              <a:rPr lang="en-US" sz="1800" i="0" u="none" strike="noStrike" cap="none">
                <a:solidFill>
                  <a:schemeClr val="dk1"/>
                </a:solidFill>
                <a:latin typeface="Calibri"/>
                <a:ea typeface="Calibri"/>
                <a:cs typeface="Calibri"/>
                <a:sym typeface="Calibri"/>
              </a:rPr>
              <a:t> movement </a:t>
            </a:r>
            <a:endParaRPr sz="1800">
              <a:solidFill>
                <a:schemeClr val="dk1"/>
              </a:solidFill>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Learn about Missing Maps and how to get more involved.</a:t>
            </a:r>
            <a:endParaRPr sz="180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1800"/>
              <a:buFont typeface="Calibri"/>
              <a:buAutoNum type="arabicPeriod"/>
            </a:pPr>
            <a:r>
              <a:rPr lang="en-US" sz="1800" b="1">
                <a:solidFill>
                  <a:schemeClr val="dk1"/>
                </a:solidFill>
                <a:latin typeface="Calibri"/>
                <a:ea typeface="Calibri"/>
                <a:cs typeface="Calibri"/>
                <a:sym typeface="Calibri"/>
              </a:rPr>
              <a:t>Build capacity</a:t>
            </a:r>
            <a:endParaRPr sz="1800" b="1">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Identify champions in your national society</a:t>
            </a:r>
            <a:endParaRPr sz="1800">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Get in touch with the Missing Maps and Open</a:t>
            </a:r>
            <a:r>
              <a:rPr lang="en-US" sz="1800">
                <a:solidFill>
                  <a:schemeClr val="dk1"/>
                </a:solidFill>
                <a:latin typeface="Calibri"/>
                <a:ea typeface="Calibri"/>
                <a:cs typeface="Calibri"/>
                <a:sym typeface="Calibri"/>
              </a:rPr>
              <a:t>S</a:t>
            </a:r>
            <a:r>
              <a:rPr lang="en-US" sz="1800" i="0" u="none" strike="noStrike" cap="none">
                <a:solidFill>
                  <a:schemeClr val="dk1"/>
                </a:solidFill>
                <a:latin typeface="Calibri"/>
                <a:ea typeface="Calibri"/>
                <a:cs typeface="Calibri"/>
                <a:sym typeface="Calibri"/>
              </a:rPr>
              <a:t>treet</a:t>
            </a:r>
            <a:r>
              <a:rPr lang="en-US" sz="1800">
                <a:solidFill>
                  <a:schemeClr val="dk1"/>
                </a:solidFill>
                <a:latin typeface="Calibri"/>
                <a:ea typeface="Calibri"/>
                <a:cs typeface="Calibri"/>
                <a:sym typeface="Calibri"/>
              </a:rPr>
              <a:t>M</a:t>
            </a:r>
            <a:r>
              <a:rPr lang="en-US" sz="1800" i="0" u="none" strike="noStrike" cap="none">
                <a:solidFill>
                  <a:schemeClr val="dk1"/>
                </a:solidFill>
                <a:latin typeface="Calibri"/>
                <a:ea typeface="Calibri"/>
                <a:cs typeface="Calibri"/>
                <a:sym typeface="Calibri"/>
              </a:rPr>
              <a:t>ap community in your country</a:t>
            </a:r>
            <a:endParaRPr sz="1800">
              <a:latin typeface="Calibri"/>
              <a:ea typeface="Calibri"/>
              <a:cs typeface="Calibri"/>
              <a:sym typeface="Calibri"/>
            </a:endParaRPr>
          </a:p>
          <a:p>
            <a:pPr marL="342900" marR="0" lvl="0" indent="-342900" algn="l" rtl="0">
              <a:spcBef>
                <a:spcPts val="0"/>
              </a:spcBef>
              <a:spcAft>
                <a:spcPts val="0"/>
              </a:spcAft>
              <a:buClr>
                <a:schemeClr val="dk1"/>
              </a:buClr>
              <a:buSzPts val="1800"/>
              <a:buFont typeface="Calibri"/>
              <a:buAutoNum type="arabicPeriod" startAt="4"/>
            </a:pPr>
            <a:r>
              <a:rPr lang="en-US" sz="1800" b="1">
                <a:solidFill>
                  <a:schemeClr val="dk1"/>
                </a:solidFill>
                <a:latin typeface="Calibri"/>
                <a:ea typeface="Calibri"/>
                <a:cs typeface="Calibri"/>
                <a:sym typeface="Calibri"/>
              </a:rPr>
              <a:t>Identify geographic areas to be mapped </a:t>
            </a:r>
            <a:endParaRPr sz="1800" b="1">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Identify an area of interest from the international (or national) humanitarian programs</a:t>
            </a:r>
            <a:endParaRPr sz="1800">
              <a:latin typeface="Calibri"/>
              <a:ea typeface="Calibri"/>
              <a:cs typeface="Calibri"/>
              <a:sym typeface="Calibri"/>
            </a:endParaRPr>
          </a:p>
          <a:p>
            <a:pPr marL="800100" lvl="1" indent="-342900" rtl="0">
              <a:spcBef>
                <a:spcPts val="0"/>
              </a:spcBef>
              <a:spcAft>
                <a:spcPts val="0"/>
              </a:spcAft>
              <a:buClr>
                <a:srgbClr val="000000"/>
              </a:buClr>
              <a:buSzPts val="1800"/>
              <a:buFont typeface="Calibri"/>
              <a:buChar char="•"/>
            </a:pPr>
            <a:r>
              <a:rPr lang="en-US" sz="1800">
                <a:latin typeface="Calibri"/>
                <a:ea typeface="Calibri"/>
                <a:cs typeface="Calibri"/>
                <a:sym typeface="Calibri"/>
              </a:rPr>
              <a:t>Consult with Movement members of Missing Maps to identify program fit. </a:t>
            </a:r>
            <a:endParaRPr sz="1800">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Alternatively, ask the Missing Maps members for a task area</a:t>
            </a:r>
            <a:endParaRPr sz="1800">
              <a:latin typeface="Calibri"/>
              <a:ea typeface="Calibri"/>
              <a:cs typeface="Calibri"/>
              <a:sym typeface="Calibri"/>
            </a:endParaRPr>
          </a:p>
          <a:p>
            <a:pPr marL="342900" marR="0" lvl="0" indent="-342900" algn="l" rtl="0">
              <a:spcBef>
                <a:spcPts val="0"/>
              </a:spcBef>
              <a:spcAft>
                <a:spcPts val="0"/>
              </a:spcAft>
              <a:buClr>
                <a:schemeClr val="dk1"/>
              </a:buClr>
              <a:buSzPts val="1800"/>
              <a:buFont typeface="Calibri"/>
              <a:buAutoNum type="arabicPeriod" startAt="4"/>
            </a:pPr>
            <a:r>
              <a:rPr lang="en-US" sz="1800" b="1">
                <a:solidFill>
                  <a:schemeClr val="dk1"/>
                </a:solidFill>
                <a:latin typeface="Calibri"/>
                <a:ea typeface="Calibri"/>
                <a:cs typeface="Calibri"/>
                <a:sym typeface="Calibri"/>
              </a:rPr>
              <a:t>Implement</a:t>
            </a:r>
            <a:endParaRPr sz="1800" b="1">
              <a:solidFill>
                <a:schemeClr val="dk1"/>
              </a:solidFill>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Use and follow the </a:t>
            </a:r>
            <a:r>
              <a:rPr lang="en-US" sz="1800" i="0" u="sng" strike="noStrike" cap="none">
                <a:solidFill>
                  <a:schemeClr val="hlink"/>
                </a:solidFill>
                <a:latin typeface="Calibri"/>
                <a:ea typeface="Calibri"/>
                <a:cs typeface="Calibri"/>
                <a:sym typeface="Calibri"/>
                <a:hlinkClick r:id="rId5"/>
              </a:rPr>
              <a:t>available materials</a:t>
            </a:r>
            <a:r>
              <a:rPr lang="en-US" sz="1800" i="0" u="none" strike="noStrike" cap="none">
                <a:solidFill>
                  <a:schemeClr val="dk1"/>
                </a:solidFill>
                <a:latin typeface="Calibri"/>
                <a:ea typeface="Calibri"/>
                <a:cs typeface="Calibri"/>
                <a:sym typeface="Calibri"/>
              </a:rPr>
              <a:t> to host a mapathon</a:t>
            </a:r>
            <a:endParaRPr sz="1800" i="0" u="none" strike="noStrike" cap="none">
              <a:solidFill>
                <a:schemeClr val="dk1"/>
              </a:solidFill>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Add local details to the map through field mapping activities</a:t>
            </a:r>
            <a:endParaRPr sz="1800">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Use the mapped information to plan risk reduction and disaster response activities </a:t>
            </a:r>
            <a:endParaRPr sz="1800">
              <a:latin typeface="Calibri"/>
              <a:ea typeface="Calibri"/>
              <a:cs typeface="Calibri"/>
              <a:sym typeface="Calibri"/>
            </a:endParaRPr>
          </a:p>
          <a:p>
            <a:pPr marL="342900" marR="0" lvl="0" indent="-342900" algn="l" rtl="0">
              <a:spcBef>
                <a:spcPts val="0"/>
              </a:spcBef>
              <a:spcAft>
                <a:spcPts val="0"/>
              </a:spcAft>
              <a:buClr>
                <a:schemeClr val="dk1"/>
              </a:buClr>
              <a:buSzPts val="1800"/>
              <a:buFont typeface="Calibri"/>
              <a:buAutoNum type="arabicPeriod" startAt="4"/>
            </a:pPr>
            <a:r>
              <a:rPr lang="en-US" sz="1800" b="1">
                <a:solidFill>
                  <a:schemeClr val="dk1"/>
                </a:solidFill>
                <a:latin typeface="Calibri"/>
                <a:ea typeface="Calibri"/>
                <a:cs typeface="Calibri"/>
                <a:sym typeface="Calibri"/>
              </a:rPr>
              <a:t>Sustain</a:t>
            </a:r>
            <a:endParaRPr sz="1800" b="1">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Write a Letter of Application; </a:t>
            </a:r>
            <a:r>
              <a:rPr lang="en-US" sz="1800" i="0" u="none" strike="noStrike" cap="none">
                <a:solidFill>
                  <a:schemeClr val="dk1"/>
                </a:solidFill>
                <a:latin typeface="Calibri"/>
                <a:ea typeface="Calibri"/>
                <a:cs typeface="Calibri"/>
                <a:sym typeface="Calibri"/>
              </a:rPr>
              <a:t>Sign Memorandum of </a:t>
            </a:r>
            <a:r>
              <a:rPr lang="en-US" sz="1800">
                <a:solidFill>
                  <a:schemeClr val="dk1"/>
                </a:solidFill>
                <a:latin typeface="Calibri"/>
                <a:ea typeface="Calibri"/>
                <a:cs typeface="Calibri"/>
                <a:sym typeface="Calibri"/>
              </a:rPr>
              <a:t>U</a:t>
            </a:r>
            <a:r>
              <a:rPr lang="en-US" sz="1800" i="0" u="none" strike="noStrike" cap="none">
                <a:solidFill>
                  <a:schemeClr val="dk1"/>
                </a:solidFill>
                <a:latin typeface="Calibri"/>
                <a:ea typeface="Calibri"/>
                <a:cs typeface="Calibri"/>
                <a:sym typeface="Calibri"/>
              </a:rPr>
              <a:t>nderstanding (MOU)</a:t>
            </a:r>
            <a:endParaRPr sz="1800" i="0" u="none" strike="noStrike" cap="none">
              <a:solidFill>
                <a:schemeClr val="dk1"/>
              </a:solidFill>
              <a:latin typeface="Calibri"/>
              <a:ea typeface="Calibri"/>
              <a:cs typeface="Calibri"/>
              <a:sym typeface="Calibri"/>
            </a:endParaRPr>
          </a:p>
          <a:p>
            <a:pPr marL="800100" lvl="1" indent="-342900" rtl="0">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Join the Missing Maps Skype and join Biweekly virtual meeting with all partners on Tuesday</a:t>
            </a:r>
            <a:endParaRPr sz="1800">
              <a:solidFill>
                <a:schemeClr val="dk1"/>
              </a:solidFill>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In the planning phase of new programs, include Missing Maps in the plan and budget</a:t>
            </a:r>
            <a:endParaRPr sz="1800">
              <a:latin typeface="Calibri"/>
              <a:ea typeface="Calibri"/>
              <a:cs typeface="Calibri"/>
              <a:sym typeface="Calibri"/>
            </a:endParaRPr>
          </a:p>
          <a:p>
            <a:pPr marL="800100" marR="0" lvl="1" indent="-342900" algn="l" rtl="0">
              <a:spcBef>
                <a:spcPts val="0"/>
              </a:spcBef>
              <a:spcAft>
                <a:spcPts val="0"/>
              </a:spcAft>
              <a:buClr>
                <a:schemeClr val="dk1"/>
              </a:buClr>
              <a:buSzPts val="1800"/>
              <a:buFont typeface="Calibri"/>
              <a:buChar char="•"/>
            </a:pPr>
            <a:r>
              <a:rPr lang="en-US" sz="1800" i="0" u="none" strike="noStrike" cap="none">
                <a:solidFill>
                  <a:schemeClr val="dk1"/>
                </a:solidFill>
                <a:latin typeface="Calibri"/>
                <a:ea typeface="Calibri"/>
                <a:cs typeface="Calibri"/>
                <a:sym typeface="Calibri"/>
              </a:rPr>
              <a:t>Develop a marketing and fundraising strategy for Missing Maps for corporate partners</a:t>
            </a:r>
            <a:endParaRPr sz="1800">
              <a:latin typeface="Calibri"/>
              <a:ea typeface="Calibri"/>
              <a:cs typeface="Calibri"/>
              <a:sym typeface="Calibri"/>
            </a:endParaRPr>
          </a:p>
        </p:txBody>
      </p:sp>
      <p:pic>
        <p:nvPicPr>
          <p:cNvPr id="134" name="Shape 134"/>
          <p:cNvPicPr preferRelativeResize="0"/>
          <p:nvPr/>
        </p:nvPicPr>
        <p:blipFill rotWithShape="1">
          <a:blip r:embed="rId6">
            <a:alphaModFix/>
          </a:blip>
          <a:srcRect/>
          <a:stretch/>
        </p:blipFill>
        <p:spPr>
          <a:xfrm rot="-5400000">
            <a:off x="-271807" y="5930207"/>
            <a:ext cx="1147460" cy="487006"/>
          </a:xfrm>
          <a:prstGeom prst="rect">
            <a:avLst/>
          </a:prstGeom>
          <a:noFill/>
          <a:ln>
            <a:noFill/>
          </a:ln>
        </p:spPr>
      </p:pic>
      <p:sp>
        <p:nvSpPr>
          <p:cNvPr id="135" name="Shape 135"/>
          <p:cNvSpPr/>
          <p:nvPr/>
        </p:nvSpPr>
        <p:spPr>
          <a:xfrm rot="-5400000">
            <a:off x="-736320" y="894784"/>
            <a:ext cx="2064900" cy="633300"/>
          </a:xfrm>
          <a:prstGeom prst="round2SameRect">
            <a:avLst>
              <a:gd name="adj1" fmla="val 16667"/>
              <a:gd name="adj2" fmla="val 0"/>
            </a:avLst>
          </a:prstGeom>
          <a:solidFill>
            <a:srgbClr val="E3262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SUMMARY</a:t>
            </a:r>
            <a:endParaRPr/>
          </a:p>
        </p:txBody>
      </p:sp>
    </p:spTree>
  </p:cSld>
  <p:clrMapOvr>
    <a:masterClrMapping/>
  </p:clrMapOvr>
  <p:transition xmlns:p14="http://schemas.microsoft.com/office/powerpoint/2010/main" spd="slow">
    <p:push/>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Shape 140"/>
          <p:cNvPicPr preferRelativeResize="0"/>
          <p:nvPr/>
        </p:nvPicPr>
        <p:blipFill rotWithShape="1">
          <a:blip r:embed="rId3">
            <a:alphaModFix/>
          </a:blip>
          <a:srcRect/>
          <a:stretch/>
        </p:blipFill>
        <p:spPr>
          <a:xfrm rot="-5400000">
            <a:off x="-271807" y="5930207"/>
            <a:ext cx="1147460" cy="487007"/>
          </a:xfrm>
          <a:prstGeom prst="rect">
            <a:avLst/>
          </a:prstGeom>
          <a:noFill/>
          <a:ln>
            <a:noFill/>
          </a:ln>
        </p:spPr>
      </p:pic>
      <p:sp>
        <p:nvSpPr>
          <p:cNvPr id="141" name="Shape 141"/>
          <p:cNvSpPr/>
          <p:nvPr/>
        </p:nvSpPr>
        <p:spPr>
          <a:xfrm rot="-5400000">
            <a:off x="-857835" y="1018092"/>
            <a:ext cx="2309565" cy="631602"/>
          </a:xfrm>
          <a:prstGeom prst="round2SameRect">
            <a:avLst>
              <a:gd name="adj1" fmla="val 16667"/>
              <a:gd name="adj2" fmla="val 0"/>
            </a:avLst>
          </a:prstGeom>
          <a:solidFill>
            <a:srgbClr val="FEEA0F"/>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EXPERIENCE</a:t>
            </a:r>
            <a:endParaRPr/>
          </a:p>
        </p:txBody>
      </p:sp>
      <p:sp>
        <p:nvSpPr>
          <p:cNvPr id="142" name="Shape 142"/>
          <p:cNvSpPr/>
          <p:nvPr/>
        </p:nvSpPr>
        <p:spPr>
          <a:xfrm>
            <a:off x="6628746" y="6259397"/>
            <a:ext cx="5563254" cy="621633"/>
          </a:xfrm>
          <a:prstGeom prst="round2SameRect">
            <a:avLst>
              <a:gd name="adj1" fmla="val 16667"/>
              <a:gd name="adj2" fmla="val 0"/>
            </a:avLst>
          </a:prstGeom>
          <a:solidFill>
            <a:srgbClr val="50C0E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Watch the ‘</a:t>
            </a:r>
            <a:r>
              <a:rPr lang="en-US" sz="1800" b="0" i="0" u="sng" strike="noStrike" cap="none">
                <a:solidFill>
                  <a:schemeClr val="hlink"/>
                </a:solidFill>
                <a:latin typeface="Calibri"/>
                <a:ea typeface="Calibri"/>
                <a:cs typeface="Calibri"/>
                <a:sym typeface="Calibri"/>
                <a:hlinkClick r:id="rId4"/>
              </a:rPr>
              <a:t>What is Missing Maps</a:t>
            </a:r>
            <a:r>
              <a:rPr lang="en-US" sz="1800" b="0" i="0" u="none" strike="noStrike" cap="none">
                <a:solidFill>
                  <a:schemeClr val="lt1"/>
                </a:solidFill>
                <a:latin typeface="Calibri"/>
                <a:ea typeface="Calibri"/>
                <a:cs typeface="Calibri"/>
                <a:sym typeface="Calibri"/>
              </a:rPr>
              <a:t>’ video</a:t>
            </a:r>
            <a:endParaRPr/>
          </a:p>
        </p:txBody>
      </p:sp>
      <p:pic>
        <p:nvPicPr>
          <p:cNvPr id="143" name="Shape 143" descr="Malawi-map before and after mm.png"/>
          <p:cNvPicPr preferRelativeResize="0"/>
          <p:nvPr/>
        </p:nvPicPr>
        <p:blipFill>
          <a:blip r:embed="rId5">
            <a:alphaModFix/>
          </a:blip>
          <a:stretch>
            <a:fillRect/>
          </a:stretch>
        </p:blipFill>
        <p:spPr>
          <a:xfrm>
            <a:off x="1530862" y="563227"/>
            <a:ext cx="9130276" cy="5112951"/>
          </a:xfrm>
          <a:prstGeom prst="rect">
            <a:avLst/>
          </a:prstGeom>
          <a:noFill/>
          <a:ln>
            <a:noFill/>
          </a:ln>
        </p:spPr>
      </p:pic>
    </p:spTree>
  </p:cSld>
  <p:clrMapOvr>
    <a:masterClrMapping/>
  </p:clrMapOvr>
  <p:transition xmlns:p14="http://schemas.microsoft.com/office/powerpoint/2010/main" spd="slow">
    <p:push/>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p:nvPr/>
        </p:nvSpPr>
        <p:spPr>
          <a:xfrm>
            <a:off x="6722546" y="5999388"/>
            <a:ext cx="5563200" cy="858600"/>
          </a:xfrm>
          <a:prstGeom prst="round2SameRect">
            <a:avLst>
              <a:gd name="adj1" fmla="val 16667"/>
              <a:gd name="adj2" fmla="val 0"/>
            </a:avLst>
          </a:prstGeom>
          <a:solidFill>
            <a:srgbClr val="50C0E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Attend a mapathon with one of the Missing Maps members</a:t>
            </a:r>
            <a:endParaRPr/>
          </a:p>
        </p:txBody>
      </p:sp>
      <p:pic>
        <p:nvPicPr>
          <p:cNvPr id="149" name="Shape 149"/>
          <p:cNvPicPr preferRelativeResize="0"/>
          <p:nvPr/>
        </p:nvPicPr>
        <p:blipFill rotWithShape="1">
          <a:blip r:embed="rId3">
            <a:alphaModFix/>
          </a:blip>
          <a:srcRect/>
          <a:stretch/>
        </p:blipFill>
        <p:spPr>
          <a:xfrm rot="-5400000">
            <a:off x="-271807" y="5930207"/>
            <a:ext cx="1147460" cy="487007"/>
          </a:xfrm>
          <a:prstGeom prst="rect">
            <a:avLst/>
          </a:prstGeom>
          <a:noFill/>
          <a:ln>
            <a:noFill/>
          </a:ln>
        </p:spPr>
      </p:pic>
      <p:sp>
        <p:nvSpPr>
          <p:cNvPr id="150" name="Shape 150"/>
          <p:cNvSpPr/>
          <p:nvPr/>
        </p:nvSpPr>
        <p:spPr>
          <a:xfrm rot="-5400000">
            <a:off x="-857835" y="1018092"/>
            <a:ext cx="2309565" cy="631602"/>
          </a:xfrm>
          <a:prstGeom prst="round2SameRect">
            <a:avLst>
              <a:gd name="adj1" fmla="val 16667"/>
              <a:gd name="adj2" fmla="val 0"/>
            </a:avLst>
          </a:prstGeom>
          <a:solidFill>
            <a:srgbClr val="FEEA0F"/>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EXPERIENCE</a:t>
            </a:r>
            <a:endParaRPr/>
          </a:p>
        </p:txBody>
      </p:sp>
      <p:pic>
        <p:nvPicPr>
          <p:cNvPr id="151" name="Shape 151" descr="Missing-Maps-HOT-London-Event-photo-by-Harry-Wood-cc-by-sa-20.jpg"/>
          <p:cNvPicPr preferRelativeResize="0"/>
          <p:nvPr/>
        </p:nvPicPr>
        <p:blipFill>
          <a:blip r:embed="rId4">
            <a:alphaModFix/>
          </a:blip>
          <a:stretch>
            <a:fillRect/>
          </a:stretch>
        </p:blipFill>
        <p:spPr>
          <a:xfrm>
            <a:off x="2125788" y="0"/>
            <a:ext cx="7940426" cy="5955325"/>
          </a:xfrm>
          <a:prstGeom prst="rect">
            <a:avLst/>
          </a:prstGeom>
          <a:noFill/>
          <a:ln>
            <a:noFill/>
          </a:ln>
        </p:spPr>
      </p:pic>
    </p:spTree>
  </p:cSld>
  <p:clrMapOvr>
    <a:masterClrMapping/>
  </p:clrMapOvr>
  <p:transition xmlns:p14="http://schemas.microsoft.com/office/powerpoint/2010/mai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p:nvPr/>
        </p:nvSpPr>
        <p:spPr>
          <a:xfrm>
            <a:off x="7055318" y="6007306"/>
            <a:ext cx="5002499"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7" name="Shape 157"/>
          <p:cNvSpPr txBox="1"/>
          <p:nvPr/>
        </p:nvSpPr>
        <p:spPr>
          <a:xfrm>
            <a:off x="6728059" y="6122589"/>
            <a:ext cx="5329758"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Get in touch with another Missing Maps member in the Red Cross movement and get introduced</a:t>
            </a:r>
            <a:endParaRPr/>
          </a:p>
        </p:txBody>
      </p:sp>
      <p:sp>
        <p:nvSpPr>
          <p:cNvPr id="158" name="Shape 158"/>
          <p:cNvSpPr txBox="1"/>
          <p:nvPr/>
        </p:nvSpPr>
        <p:spPr>
          <a:xfrm>
            <a:off x="1969971" y="3684782"/>
            <a:ext cx="2887579" cy="830997"/>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600" b="0" i="0" u="none" strike="noStrike" cap="none">
                <a:solidFill>
                  <a:schemeClr val="lt1"/>
                </a:solidFill>
                <a:latin typeface="Calibri"/>
                <a:ea typeface="Calibri"/>
                <a:cs typeface="Calibri"/>
                <a:sym typeface="Calibri"/>
              </a:rPr>
              <a:t>Dale Kunce</a:t>
            </a:r>
            <a:endParaRPr/>
          </a:p>
          <a:p>
            <a:pPr marL="457200" marR="0" lvl="1" indent="0" algn="l" rtl="0">
              <a:spcBef>
                <a:spcPts val="0"/>
              </a:spcBef>
              <a:spcAft>
                <a:spcPts val="0"/>
              </a:spcAft>
              <a:buNone/>
            </a:pPr>
            <a:r>
              <a:rPr lang="en-US" sz="1600" b="0" i="0" u="none" strike="noStrike" cap="none">
                <a:solidFill>
                  <a:schemeClr val="lt1"/>
                </a:solidFill>
                <a:latin typeface="Calibri"/>
                <a:ea typeface="Calibri"/>
                <a:cs typeface="Calibri"/>
                <a:sym typeface="Calibri"/>
              </a:rPr>
              <a:t>American Re Cross</a:t>
            </a:r>
            <a:endParaRPr/>
          </a:p>
          <a:p>
            <a:pPr marL="457200" marR="0" lvl="1" indent="0" algn="l" rtl="0">
              <a:spcBef>
                <a:spcPts val="0"/>
              </a:spcBef>
              <a:spcAft>
                <a:spcPts val="0"/>
              </a:spcAft>
              <a:buNone/>
            </a:pPr>
            <a:r>
              <a:rPr lang="en-US" sz="1600" b="0" i="0" u="none" strike="noStrike" cap="none">
                <a:solidFill>
                  <a:schemeClr val="lt1"/>
                </a:solidFill>
                <a:latin typeface="Calibri"/>
                <a:ea typeface="Calibri"/>
                <a:cs typeface="Calibri"/>
                <a:sym typeface="Calibri"/>
              </a:rPr>
              <a:t>dale.Kunce@redcross.org</a:t>
            </a:r>
            <a:endParaRPr/>
          </a:p>
        </p:txBody>
      </p:sp>
      <p:sp>
        <p:nvSpPr>
          <p:cNvPr id="159" name="Shape 159"/>
          <p:cNvSpPr txBox="1"/>
          <p:nvPr/>
        </p:nvSpPr>
        <p:spPr>
          <a:xfrm>
            <a:off x="4735630" y="3684782"/>
            <a:ext cx="2919661" cy="830997"/>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600" b="0" i="0" u="none" strike="noStrike" cap="none">
                <a:solidFill>
                  <a:schemeClr val="lt1"/>
                </a:solidFill>
                <a:latin typeface="Calibri"/>
                <a:ea typeface="Calibri"/>
                <a:cs typeface="Calibri"/>
                <a:sym typeface="Calibri"/>
              </a:rPr>
              <a:t>Andrew Braye</a:t>
            </a:r>
            <a:endParaRPr sz="1600" b="0" i="0" u="none" strike="noStrike" cap="none">
              <a:solidFill>
                <a:schemeClr val="lt1"/>
              </a:solidFill>
              <a:latin typeface="Calibri"/>
              <a:ea typeface="Calibri"/>
              <a:cs typeface="Calibri"/>
              <a:sym typeface="Calibri"/>
            </a:endParaRPr>
          </a:p>
          <a:p>
            <a:pPr marL="457200" marR="0" lvl="1" indent="0" algn="l" rtl="0">
              <a:spcBef>
                <a:spcPts val="0"/>
              </a:spcBef>
              <a:spcAft>
                <a:spcPts val="0"/>
              </a:spcAft>
              <a:buNone/>
            </a:pPr>
            <a:r>
              <a:rPr lang="en-US" sz="1600" b="0" i="0" u="none" strike="noStrike" cap="none">
                <a:solidFill>
                  <a:schemeClr val="lt1"/>
                </a:solidFill>
                <a:latin typeface="Calibri"/>
                <a:ea typeface="Calibri"/>
                <a:cs typeface="Calibri"/>
                <a:sym typeface="Calibri"/>
              </a:rPr>
              <a:t>British Red Cross</a:t>
            </a:r>
            <a:endParaRPr/>
          </a:p>
          <a:p>
            <a:pPr marL="457200" marR="0" lvl="1" indent="0" algn="l" rtl="0">
              <a:spcBef>
                <a:spcPts val="0"/>
              </a:spcBef>
              <a:spcAft>
                <a:spcPts val="0"/>
              </a:spcAft>
              <a:buNone/>
            </a:pPr>
            <a:r>
              <a:rPr lang="en-US" sz="1600" b="0" i="0" u="none" strike="noStrike" cap="none">
                <a:solidFill>
                  <a:schemeClr val="lt1"/>
                </a:solidFill>
                <a:latin typeface="Calibri"/>
                <a:ea typeface="Calibri"/>
                <a:cs typeface="Calibri"/>
                <a:sym typeface="Calibri"/>
              </a:rPr>
              <a:t>abraye@redcross.org.uk</a:t>
            </a:r>
            <a:endParaRPr/>
          </a:p>
        </p:txBody>
      </p:sp>
      <p:pic>
        <p:nvPicPr>
          <p:cNvPr id="160" name="Shape 160"/>
          <p:cNvPicPr preferRelativeResize="0"/>
          <p:nvPr/>
        </p:nvPicPr>
        <p:blipFill rotWithShape="1">
          <a:blip r:embed="rId3">
            <a:alphaModFix/>
          </a:blip>
          <a:srcRect/>
          <a:stretch/>
        </p:blipFill>
        <p:spPr>
          <a:xfrm rot="-5400000">
            <a:off x="-271807" y="5930207"/>
            <a:ext cx="1147460" cy="487007"/>
          </a:xfrm>
          <a:prstGeom prst="rect">
            <a:avLst/>
          </a:prstGeom>
          <a:noFill/>
          <a:ln>
            <a:noFill/>
          </a:ln>
        </p:spPr>
      </p:pic>
      <p:sp>
        <p:nvSpPr>
          <p:cNvPr id="161" name="Shape 161"/>
          <p:cNvSpPr/>
          <p:nvPr/>
        </p:nvSpPr>
        <p:spPr>
          <a:xfrm rot="-5400000">
            <a:off x="-1046372" y="1206630"/>
            <a:ext cx="2686639" cy="631602"/>
          </a:xfrm>
          <a:prstGeom prst="round2SameRect">
            <a:avLst>
              <a:gd name="adj1" fmla="val 16667"/>
              <a:gd name="adj2" fmla="val 0"/>
            </a:avLst>
          </a:prstGeom>
          <a:solidFill>
            <a:srgbClr val="EF7729"/>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GET INTRO</a:t>
            </a:r>
            <a:r>
              <a:rPr lang="en-US" sz="1800">
                <a:solidFill>
                  <a:schemeClr val="lt1"/>
                </a:solidFill>
                <a:latin typeface="Calibri"/>
                <a:ea typeface="Calibri"/>
                <a:cs typeface="Calibri"/>
                <a:sym typeface="Calibri"/>
              </a:rPr>
              <a:t>D</a:t>
            </a:r>
            <a:r>
              <a:rPr lang="en-US" sz="1800" b="0" i="0" u="none" strike="noStrike" cap="none">
                <a:solidFill>
                  <a:schemeClr val="lt1"/>
                </a:solidFill>
                <a:latin typeface="Calibri"/>
                <a:ea typeface="Calibri"/>
                <a:cs typeface="Calibri"/>
                <a:sym typeface="Calibri"/>
              </a:rPr>
              <a:t>UCED</a:t>
            </a:r>
            <a:endParaRPr/>
          </a:p>
        </p:txBody>
      </p:sp>
      <p:pic>
        <p:nvPicPr>
          <p:cNvPr id="162" name="Shape 162"/>
          <p:cNvPicPr preferRelativeResize="0"/>
          <p:nvPr/>
        </p:nvPicPr>
        <p:blipFill>
          <a:blip r:embed="rId4">
            <a:alphaModFix/>
          </a:blip>
          <a:stretch>
            <a:fillRect/>
          </a:stretch>
        </p:blipFill>
        <p:spPr>
          <a:xfrm>
            <a:off x="1201213" y="1947663"/>
            <a:ext cx="3370550" cy="828824"/>
          </a:xfrm>
          <a:prstGeom prst="rect">
            <a:avLst/>
          </a:prstGeom>
          <a:noFill/>
          <a:ln>
            <a:noFill/>
          </a:ln>
        </p:spPr>
      </p:pic>
      <p:pic>
        <p:nvPicPr>
          <p:cNvPr id="163" name="Shape 163"/>
          <p:cNvPicPr preferRelativeResize="0"/>
          <p:nvPr/>
        </p:nvPicPr>
        <p:blipFill>
          <a:blip r:embed="rId5">
            <a:alphaModFix/>
          </a:blip>
          <a:stretch>
            <a:fillRect/>
          </a:stretch>
        </p:blipFill>
        <p:spPr>
          <a:xfrm>
            <a:off x="4958450" y="3947963"/>
            <a:ext cx="3370550" cy="1022213"/>
          </a:xfrm>
          <a:prstGeom prst="rect">
            <a:avLst/>
          </a:prstGeom>
          <a:noFill/>
          <a:ln>
            <a:noFill/>
          </a:ln>
        </p:spPr>
      </p:pic>
      <p:pic>
        <p:nvPicPr>
          <p:cNvPr id="164" name="Shape 164"/>
          <p:cNvPicPr preferRelativeResize="0"/>
          <p:nvPr/>
        </p:nvPicPr>
        <p:blipFill>
          <a:blip r:embed="rId6">
            <a:alphaModFix/>
          </a:blip>
          <a:stretch>
            <a:fillRect/>
          </a:stretch>
        </p:blipFill>
        <p:spPr>
          <a:xfrm>
            <a:off x="5183901" y="1942225"/>
            <a:ext cx="2919675" cy="968613"/>
          </a:xfrm>
          <a:prstGeom prst="rect">
            <a:avLst/>
          </a:prstGeom>
          <a:noFill/>
          <a:ln>
            <a:noFill/>
          </a:ln>
        </p:spPr>
      </p:pic>
      <p:pic>
        <p:nvPicPr>
          <p:cNvPr id="165" name="Shape 165"/>
          <p:cNvPicPr preferRelativeResize="0"/>
          <p:nvPr/>
        </p:nvPicPr>
        <p:blipFill>
          <a:blip r:embed="rId7">
            <a:alphaModFix/>
          </a:blip>
          <a:stretch>
            <a:fillRect/>
          </a:stretch>
        </p:blipFill>
        <p:spPr>
          <a:xfrm>
            <a:off x="9090825" y="1505275"/>
            <a:ext cx="2442726" cy="2442701"/>
          </a:xfrm>
          <a:prstGeom prst="rect">
            <a:avLst/>
          </a:prstGeom>
          <a:noFill/>
          <a:ln>
            <a:noFill/>
          </a:ln>
        </p:spPr>
      </p:pic>
      <p:pic>
        <p:nvPicPr>
          <p:cNvPr id="166" name="Shape 166"/>
          <p:cNvPicPr preferRelativeResize="0"/>
          <p:nvPr/>
        </p:nvPicPr>
        <p:blipFill>
          <a:blip r:embed="rId8">
            <a:alphaModFix/>
          </a:blip>
          <a:stretch>
            <a:fillRect/>
          </a:stretch>
        </p:blipFill>
        <p:spPr>
          <a:xfrm>
            <a:off x="1866039" y="3320604"/>
            <a:ext cx="2040910" cy="2037421"/>
          </a:xfrm>
          <a:prstGeom prst="rect">
            <a:avLst/>
          </a:prstGeom>
          <a:noFill/>
          <a:ln>
            <a:noFill/>
          </a:ln>
        </p:spPr>
      </p:pic>
      <p:sp>
        <p:nvSpPr>
          <p:cNvPr id="167" name="Shape 167"/>
          <p:cNvSpPr txBox="1"/>
          <p:nvPr/>
        </p:nvSpPr>
        <p:spPr>
          <a:xfrm>
            <a:off x="0" y="199600"/>
            <a:ext cx="12192000" cy="9687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None/>
            </a:pPr>
            <a:r>
              <a:rPr lang="en-US" sz="4400">
                <a:solidFill>
                  <a:schemeClr val="dk1"/>
                </a:solidFill>
                <a:latin typeface="Calibri"/>
                <a:ea typeface="Calibri"/>
                <a:cs typeface="Calibri"/>
                <a:sym typeface="Calibri"/>
              </a:rPr>
              <a:t>Missing Maps and the RCRC Movement</a:t>
            </a:r>
            <a:endParaRPr>
              <a:solidFill>
                <a:schemeClr val="dk1"/>
              </a:solidFill>
              <a:latin typeface="Calibri"/>
              <a:ea typeface="Calibri"/>
              <a:cs typeface="Calibri"/>
              <a:sym typeface="Calibri"/>
            </a:endParaRPr>
          </a:p>
        </p:txBody>
      </p:sp>
    </p:spTree>
  </p:cSld>
  <p:clrMapOvr>
    <a:masterClrMapping/>
  </p:clrMapOvr>
  <p:transition xmlns:p14="http://schemas.microsoft.com/office/powerpoint/2010/mai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p:nvPr/>
        </p:nvSpPr>
        <p:spPr>
          <a:xfrm>
            <a:off x="612750" y="0"/>
            <a:ext cx="11579249" cy="6858000"/>
          </a:xfrm>
          <a:prstGeom prst="rect">
            <a:avLst/>
          </a:prstGeom>
          <a:solidFill>
            <a:srgbClr val="F2F2F2">
              <a:alpha val="7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3" name="Shape 173"/>
          <p:cNvSpPr/>
          <p:nvPr/>
        </p:nvSpPr>
        <p:spPr>
          <a:xfrm>
            <a:off x="7398242" y="6007306"/>
            <a:ext cx="4659575"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74" name="Shape 174"/>
          <p:cNvSpPr txBox="1"/>
          <p:nvPr/>
        </p:nvSpPr>
        <p:spPr>
          <a:xfrm>
            <a:off x="7132917" y="6180339"/>
            <a:ext cx="4782126" cy="369332"/>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Identify </a:t>
            </a:r>
            <a:r>
              <a:rPr lang="en-US" sz="1800">
                <a:solidFill>
                  <a:schemeClr val="lt1"/>
                </a:solidFill>
                <a:latin typeface="Calibri"/>
                <a:ea typeface="Calibri"/>
                <a:cs typeface="Calibri"/>
                <a:sym typeface="Calibri"/>
              </a:rPr>
              <a:t>c</a:t>
            </a:r>
            <a:r>
              <a:rPr lang="en-US" sz="1800" b="0" i="0" u="none" strike="noStrike" cap="none">
                <a:solidFill>
                  <a:schemeClr val="lt1"/>
                </a:solidFill>
                <a:latin typeface="Calibri"/>
                <a:ea typeface="Calibri"/>
                <a:cs typeface="Calibri"/>
                <a:sym typeface="Calibri"/>
              </a:rPr>
              <a:t>hampions in your national society</a:t>
            </a:r>
            <a:endParaRPr/>
          </a:p>
        </p:txBody>
      </p:sp>
      <p:pic>
        <p:nvPicPr>
          <p:cNvPr id="175" name="Shape 175" descr="https://d30y9cdsu7xlg0.cloudfront.net/png/642568-200.png"/>
          <p:cNvPicPr preferRelativeResize="0"/>
          <p:nvPr/>
        </p:nvPicPr>
        <p:blipFill rotWithShape="1">
          <a:blip r:embed="rId3">
            <a:alphaModFix/>
          </a:blip>
          <a:srcRect/>
          <a:stretch/>
        </p:blipFill>
        <p:spPr>
          <a:xfrm>
            <a:off x="4556784" y="1496408"/>
            <a:ext cx="2841458" cy="2841458"/>
          </a:xfrm>
          <a:prstGeom prst="rect">
            <a:avLst/>
          </a:prstGeom>
          <a:noFill/>
          <a:ln>
            <a:noFill/>
          </a:ln>
        </p:spPr>
      </p:pic>
      <p:pic>
        <p:nvPicPr>
          <p:cNvPr id="176" name="Shape 176"/>
          <p:cNvPicPr preferRelativeResize="0"/>
          <p:nvPr/>
        </p:nvPicPr>
        <p:blipFill rotWithShape="1">
          <a:blip r:embed="rId4">
            <a:alphaModFix/>
          </a:blip>
          <a:srcRect/>
          <a:stretch/>
        </p:blipFill>
        <p:spPr>
          <a:xfrm>
            <a:off x="5471302" y="4441265"/>
            <a:ext cx="1147460" cy="487007"/>
          </a:xfrm>
          <a:prstGeom prst="rect">
            <a:avLst/>
          </a:prstGeom>
          <a:noFill/>
          <a:ln>
            <a:noFill/>
          </a:ln>
        </p:spPr>
      </p:pic>
      <p:pic>
        <p:nvPicPr>
          <p:cNvPr id="177" name="Shape 177"/>
          <p:cNvPicPr preferRelativeResize="0"/>
          <p:nvPr/>
        </p:nvPicPr>
        <p:blipFill rotWithShape="1">
          <a:blip r:embed="rId4">
            <a:alphaModFix/>
          </a:blip>
          <a:srcRect/>
          <a:stretch/>
        </p:blipFill>
        <p:spPr>
          <a:xfrm rot="-5400000">
            <a:off x="-271807" y="5930207"/>
            <a:ext cx="1147460" cy="487007"/>
          </a:xfrm>
          <a:prstGeom prst="rect">
            <a:avLst/>
          </a:prstGeom>
          <a:noFill/>
          <a:ln>
            <a:noFill/>
          </a:ln>
        </p:spPr>
      </p:pic>
      <p:sp>
        <p:nvSpPr>
          <p:cNvPr id="178" name="Shape 178"/>
          <p:cNvSpPr/>
          <p:nvPr/>
        </p:nvSpPr>
        <p:spPr>
          <a:xfrm rot="-5400000">
            <a:off x="-1013377" y="1173635"/>
            <a:ext cx="2620650" cy="631602"/>
          </a:xfrm>
          <a:prstGeom prst="round2SameRect">
            <a:avLst>
              <a:gd name="adj1" fmla="val 16667"/>
              <a:gd name="adj2" fmla="val 0"/>
            </a:avLst>
          </a:prstGeom>
          <a:solidFill>
            <a:srgbClr val="9EC55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BUILD CAPACITY</a:t>
            </a:r>
            <a:endParaRPr/>
          </a:p>
        </p:txBody>
      </p:sp>
    </p:spTree>
  </p:cSld>
  <p:clrMapOvr>
    <a:masterClrMapping/>
  </p:clrMapOvr>
  <p:transition xmlns:p14="http://schemas.microsoft.com/office/powerpoint/2010/mai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p:nvPr/>
        </p:nvSpPr>
        <p:spPr>
          <a:xfrm>
            <a:off x="612750" y="0"/>
            <a:ext cx="11579249" cy="6858000"/>
          </a:xfrm>
          <a:prstGeom prst="rect">
            <a:avLst/>
          </a:prstGeom>
          <a:solidFill>
            <a:srgbClr val="F2F2F2">
              <a:alpha val="75686"/>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84" name="Shape 184"/>
          <p:cNvPicPr preferRelativeResize="0"/>
          <p:nvPr/>
        </p:nvPicPr>
        <p:blipFill rotWithShape="1">
          <a:blip r:embed="rId3">
            <a:alphaModFix/>
          </a:blip>
          <a:srcRect/>
          <a:stretch/>
        </p:blipFill>
        <p:spPr>
          <a:xfrm rot="-5400000">
            <a:off x="-243526" y="5930207"/>
            <a:ext cx="1147460" cy="487007"/>
          </a:xfrm>
          <a:prstGeom prst="rect">
            <a:avLst/>
          </a:prstGeom>
          <a:noFill/>
          <a:ln>
            <a:noFill/>
          </a:ln>
        </p:spPr>
      </p:pic>
      <p:sp>
        <p:nvSpPr>
          <p:cNvPr id="185" name="Shape 185"/>
          <p:cNvSpPr/>
          <p:nvPr/>
        </p:nvSpPr>
        <p:spPr>
          <a:xfrm>
            <a:off x="7398242" y="6007306"/>
            <a:ext cx="4659575" cy="858718"/>
          </a:xfrm>
          <a:prstGeom prst="round2SameRect">
            <a:avLst>
              <a:gd name="adj1" fmla="val 16667"/>
              <a:gd name="adj2" fmla="val 0"/>
            </a:avLst>
          </a:prstGeom>
          <a:solidFill>
            <a:srgbClr val="58C3F1"/>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86" name="Shape 186"/>
          <p:cNvSpPr txBox="1"/>
          <p:nvPr/>
        </p:nvSpPr>
        <p:spPr>
          <a:xfrm>
            <a:off x="7132917" y="6112964"/>
            <a:ext cx="4782126" cy="646331"/>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Get in touch with the Missing Maps and Openstreetmap community in your country</a:t>
            </a:r>
            <a:endParaRPr/>
          </a:p>
        </p:txBody>
      </p:sp>
      <p:pic>
        <p:nvPicPr>
          <p:cNvPr id="187" name="Shape 187">
            <a:hlinkClick r:id="rId4"/>
          </p:cNvPr>
          <p:cNvPicPr preferRelativeResize="0"/>
          <p:nvPr/>
        </p:nvPicPr>
        <p:blipFill rotWithShape="1">
          <a:blip r:embed="rId3">
            <a:alphaModFix/>
          </a:blip>
          <a:srcRect/>
          <a:stretch/>
        </p:blipFill>
        <p:spPr>
          <a:xfrm>
            <a:off x="2867975" y="2598823"/>
            <a:ext cx="3105110" cy="1317876"/>
          </a:xfrm>
          <a:prstGeom prst="rect">
            <a:avLst/>
          </a:prstGeom>
          <a:noFill/>
          <a:ln>
            <a:noFill/>
          </a:ln>
        </p:spPr>
      </p:pic>
      <p:pic>
        <p:nvPicPr>
          <p:cNvPr id="188" name="Shape 188" descr="https://www.cyclestreets.net/blog/wp-content/uploads/openstreetmap.jpg">
            <a:hlinkClick r:id="rId5"/>
          </p:cNvPr>
          <p:cNvPicPr preferRelativeResize="0"/>
          <p:nvPr/>
        </p:nvPicPr>
        <p:blipFill rotWithShape="1">
          <a:blip r:embed="rId6">
            <a:alphaModFix/>
          </a:blip>
          <a:srcRect/>
          <a:stretch/>
        </p:blipFill>
        <p:spPr>
          <a:xfrm>
            <a:off x="6723246" y="2598823"/>
            <a:ext cx="3752796" cy="1318019"/>
          </a:xfrm>
          <a:prstGeom prst="rect">
            <a:avLst/>
          </a:prstGeom>
          <a:noFill/>
          <a:ln>
            <a:noFill/>
          </a:ln>
        </p:spPr>
      </p:pic>
      <p:pic>
        <p:nvPicPr>
          <p:cNvPr id="189" name="Shape 189"/>
          <p:cNvPicPr preferRelativeResize="0"/>
          <p:nvPr/>
        </p:nvPicPr>
        <p:blipFill rotWithShape="1">
          <a:blip r:embed="rId3">
            <a:alphaModFix/>
          </a:blip>
          <a:srcRect/>
          <a:stretch/>
        </p:blipFill>
        <p:spPr>
          <a:xfrm rot="-5400000">
            <a:off x="-271807" y="5930207"/>
            <a:ext cx="1147460" cy="487007"/>
          </a:xfrm>
          <a:prstGeom prst="rect">
            <a:avLst/>
          </a:prstGeom>
          <a:noFill/>
          <a:ln>
            <a:noFill/>
          </a:ln>
        </p:spPr>
      </p:pic>
      <p:sp>
        <p:nvSpPr>
          <p:cNvPr id="190" name="Shape 190"/>
          <p:cNvSpPr/>
          <p:nvPr/>
        </p:nvSpPr>
        <p:spPr>
          <a:xfrm rot="-5400000">
            <a:off x="-1013377" y="1173635"/>
            <a:ext cx="2620650" cy="631602"/>
          </a:xfrm>
          <a:prstGeom prst="round2SameRect">
            <a:avLst>
              <a:gd name="adj1" fmla="val 16667"/>
              <a:gd name="adj2" fmla="val 0"/>
            </a:avLst>
          </a:prstGeom>
          <a:solidFill>
            <a:srgbClr val="9EC55A"/>
          </a:solidFill>
          <a:ln>
            <a:noFill/>
          </a:ln>
        </p:spPr>
        <p:txBody>
          <a:bodyPr spcFirstLastPara="1" wrap="square" lIns="91425" tIns="45700" rIns="91425" bIns="45700" anchor="ctr" anchorCtr="0">
            <a:noAutofit/>
          </a:bodyPr>
          <a:lstStyle/>
          <a:p>
            <a:pPr marL="457200" marR="0" lvl="1" indent="0" algn="l" rtl="0">
              <a:spcBef>
                <a:spcPts val="0"/>
              </a:spcBef>
              <a:spcAft>
                <a:spcPts val="0"/>
              </a:spcAft>
              <a:buNone/>
            </a:pPr>
            <a:r>
              <a:rPr lang="en-US" sz="1800" b="0" i="0" u="none" strike="noStrike" cap="none">
                <a:solidFill>
                  <a:schemeClr val="lt1"/>
                </a:solidFill>
                <a:latin typeface="Calibri"/>
                <a:ea typeface="Calibri"/>
                <a:cs typeface="Calibri"/>
                <a:sym typeface="Calibri"/>
              </a:rPr>
              <a:t>BUILD CAPACITY</a:t>
            </a:r>
            <a:endParaRPr/>
          </a:p>
        </p:txBody>
      </p:sp>
    </p:spTree>
  </p:cSld>
  <p:clrMapOvr>
    <a:masterClrMapping/>
  </p:clrMapOvr>
  <p:transition xmlns:p14="http://schemas.microsoft.com/office/powerpoint/2010/main" spd="slow">
    <p:push/>
  </p:transition>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1944</Words>
  <Application>Microsoft Macintosh PowerPoint</Application>
  <PresentationFormat>Custom</PresentationFormat>
  <Paragraphs>136</Paragraphs>
  <Slides>23</Slides>
  <Notes>23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Office Theme</vt:lpstr>
      <vt:lpstr>simple-light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Heather Leson</cp:lastModifiedBy>
  <cp:revision>1</cp:revision>
  <dcterms:modified xsi:type="dcterms:W3CDTF">2018-06-27T11:51:09Z</dcterms:modified>
</cp:coreProperties>
</file>