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comments/comment3.xml" ContentType="application/vnd.openxmlformats-officedocument.presentationml.comments+xml"/>
  <Override PartName="/ppt/notesSlides/notesSlide6.xml" ContentType="application/vnd.openxmlformats-officedocument.presentationml.notesSlide+xml"/>
  <Override PartName="/ppt/comments/comment4.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5.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0688638" cy="7562850"/>
  <p:notesSz cx="9144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strid LEGAYE" initials="" lastIdx="6" clrIdx="0"/>
  <p:cmAuthor id="1" name="Heather Leson" initials="" lastIdx="6"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12" d="100"/>
          <a:sy n="112" d="100"/>
        </p:scale>
        <p:origin x="1648" y="192"/>
      </p:cViewPr>
      <p:guideLst>
        <p:guide orient="horz" pos="2382"/>
        <p:guide pos="336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6-27T16:48:11.868" idx="1">
    <p:pos x="457" y="418"/>
    <p:text>Might be useful to ass some definitions or short explanations for each of the items</p:text>
  </p:cm>
  <p:cm authorId="1" dt="2018-06-27T16:48:11.868" idx="1">
    <p:pos x="457" y="518"/>
    <p:text>Great, feedback. We usually have these in the notes. The slides are less self-directed learning and more for the 'data leaders' to explain and train their audiences.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8-06-27T17:09:33.542" idx="2">
    <p:pos x="719" y="512"/>
    <p:text>This slide is not very clear to me</p:text>
  </p:cm>
  <p:cm authorId="1" dt="2018-06-27T17:09:33.542" idx="2">
    <p:pos x="719" y="612"/>
    <p:text>Changed it somewhat</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8-06-27T17:22:38.286" idx="3">
    <p:pos x="719" y="1208"/>
    <p:text>the data is validated by the FDRS team</p:text>
  </p:cm>
  <p:cm authorId="1" dt="2018-06-27T17:22:38.286" idx="3">
    <p:pos x="719" y="1308"/>
    <p:text>Added FDRS. the NS validates it before sharing it. I need to add this as it shows how the NS is the 'data leader' and 'provider'. Hope this helps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8-06-27T17:37:04.528" idx="4">
    <p:pos x="719" y="864"/>
    <p:text>Could add the sentence: Only the validated data is published on the FDRS website and used for analysis purpose</p:text>
  </p:cm>
  <p:cm authorId="1" dt="2018-06-27T17:37:04.528" idx="4">
    <p:pos x="719" y="964"/>
    <p:text>added!</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8-06-27T17:44:41.104" idx="6">
    <p:pos x="719" y="512"/>
    <p:text>Maybe give an example of a policy turned into action - I don't have an example in mind ..</p:text>
  </p:cm>
  <p:cm authorId="1" dt="2018-06-27T17:44:41.104" idx="6">
    <p:pos x="719" y="612"/>
    <p:text>Josse had the same comment. Will rewrite</p:text>
  </p:cm>
  <p:cm authorId="0" dt="2018-06-27T17:47:04.910" idx="5">
    <p:pos x="719" y="1208"/>
    <p:text>Data and analysis are their to inform decision makers in order to design policies adapted to the context and to implement relevant actions</p:text>
  </p:cm>
  <p:cm authorId="1" dt="2018-06-27T17:47:04.910" idx="5">
    <p:pos x="719" y="1308"/>
    <p:text>Great stuff. Added. BTW, I just made you an author on this slidedeck for all your amazing contributions!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179484" y="0"/>
            <a:ext cx="3962400" cy="3429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914400" y="3257550"/>
            <a:ext cx="7315200" cy="30861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4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13910"/>
            <a:ext cx="3962400" cy="3429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179484" y="6513910"/>
            <a:ext cx="3962400" cy="3429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66739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143" name="Shape 143"/>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914400" y="3257550"/>
            <a:ext cx="7315200" cy="30861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07" name="Shape 207"/>
          <p:cNvSpPr>
            <a:spLocks noGrp="1" noRot="1" noChangeAspect="1"/>
          </p:cNvSpPr>
          <p:nvPr>
            <p:ph type="sldImg" idx="2"/>
          </p:nvPr>
        </p:nvSpPr>
        <p:spPr>
          <a:xfrm>
            <a:off x="2754313" y="514350"/>
            <a:ext cx="3635375" cy="25717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Shape 14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400"/>
              <a:buFont typeface="Calibri"/>
              <a:buNone/>
            </a:pPr>
            <a:r>
              <a:rPr lang="en" sz="1400" b="0" i="0" u="none" strike="noStrike" cap="none">
                <a:solidFill>
                  <a:schemeClr val="dk1"/>
                </a:solidFill>
                <a:latin typeface="Calibri"/>
                <a:ea typeface="Calibri"/>
                <a:cs typeface="Calibri"/>
                <a:sym typeface="Calibri"/>
              </a:rPr>
              <a:t>Quote from Helen Welch, MEAL Director American Red Cross</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r>
              <a:rPr lang="en" sz="1400" b="0" i="0" u="none" strike="noStrike" cap="none">
                <a:solidFill>
                  <a:schemeClr val="dk1"/>
                </a:solidFill>
                <a:latin typeface="Calibri"/>
                <a:ea typeface="Calibri"/>
                <a:cs typeface="Calibri"/>
                <a:sym typeface="Calibri"/>
              </a:rPr>
              <a:t>Refer to  ict health check, digital divide, IM, data analysis  as core IFRC competencies, program lines etc.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r>
              <a:rPr lang="en"/>
              <a:t>Definitions:</a:t>
            </a:r>
            <a:endParaRPr/>
          </a:p>
          <a:p>
            <a:pPr marL="0" marR="0" lvl="0" indent="0" algn="l" rtl="0">
              <a:spcBef>
                <a:spcPts val="0"/>
              </a:spcBef>
              <a:spcAft>
                <a:spcPts val="0"/>
              </a:spcAft>
              <a:buClr>
                <a:schemeClr val="dk1"/>
              </a:buClr>
              <a:buSzPts val="1400"/>
              <a:buFont typeface="Calibri"/>
              <a:buNone/>
            </a:pPr>
            <a:r>
              <a:rPr lang="en"/>
              <a:t>Data is facts and statistics collected together for reference or analysis.</a:t>
            </a:r>
            <a:endParaRPr/>
          </a:p>
          <a:p>
            <a:pPr marL="0" marR="0" lvl="0" indent="0" algn="l" rtl="0">
              <a:spcBef>
                <a:spcPts val="0"/>
              </a:spcBef>
              <a:spcAft>
                <a:spcPts val="0"/>
              </a:spcAft>
              <a:buClr>
                <a:schemeClr val="dk1"/>
              </a:buClr>
              <a:buSzPts val="1400"/>
              <a:buFont typeface="Calibri"/>
              <a:buNone/>
            </a:pPr>
            <a:r>
              <a:rPr lang="en"/>
              <a:t>Knowledge is facts, information, and skills acquired through experience or education; the theoretical or practical understanding of a subject.</a:t>
            </a:r>
            <a:endParaRPr/>
          </a:p>
          <a:p>
            <a:pPr marL="0" marR="0" lvl="0" indent="0" algn="l" rtl="0">
              <a:spcBef>
                <a:spcPts val="0"/>
              </a:spcBef>
              <a:spcAft>
                <a:spcPts val="0"/>
              </a:spcAft>
              <a:buClr>
                <a:schemeClr val="dk1"/>
              </a:buClr>
              <a:buSzPts val="1400"/>
              <a:buFont typeface="Calibri"/>
              <a:buNone/>
            </a:pPr>
            <a:r>
              <a:rPr lang="en"/>
              <a:t>Decisions are a conclusion or resolution reached after consideration.</a:t>
            </a:r>
            <a:endParaRPr/>
          </a:p>
          <a:p>
            <a:pPr marL="0" marR="0" lvl="0" indent="0" algn="l" rtl="0">
              <a:spcBef>
                <a:spcPts val="0"/>
              </a:spcBef>
              <a:spcAft>
                <a:spcPts val="0"/>
              </a:spcAft>
              <a:buClr>
                <a:schemeClr val="dk1"/>
              </a:buClr>
              <a:buSzPts val="1400"/>
              <a:buFont typeface="Calibri"/>
              <a:buNone/>
            </a:pPr>
            <a:r>
              <a:rPr lang="en"/>
              <a:t>Evidence is  the available body of facts or information indicating whether a belief or proposition is true or valid.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Shape 16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Shape 16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Shape 17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Shape 1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Shape 188"/>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Shape 19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Shape 20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SzPts val="1100"/>
              <a:buFont typeface="Arial"/>
              <a:buNone/>
            </a:pPr>
            <a:r>
              <a:rPr lang="en"/>
              <a:t> Trainer guidance. Depending on the time of the session and your audience, select one or more of the questions to discuss. Or, you could have breakout groups to talk more about the items. For a more advanced discussion about evidence and quantitative methods see - </a:t>
            </a:r>
            <a:r>
              <a:rPr lang="en" sz="1100">
                <a:latin typeface="Arial"/>
                <a:ea typeface="Arial"/>
                <a:cs typeface="Arial"/>
                <a:sym typeface="Arial"/>
              </a:rPr>
              <a:t>Gabriel Pictet, Introduction to Quantitative Methods (Prezi (an interactive online slide sharing service) https://prezi.com/hnwgejmlaz2g/01-int</a:t>
            </a:r>
            <a:endParaRPr sz="1400" b="0" i="0"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1067740" y="1843294"/>
            <a:ext cx="8631833" cy="1820818"/>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3_Content with Caption">
  <p:cSld name="3_Content with Caption">
    <p:spTree>
      <p:nvGrpSpPr>
        <p:cNvPr id="1" name="Shape 83"/>
        <p:cNvGrpSpPr/>
        <p:nvPr/>
      </p:nvGrpSpPr>
      <p:grpSpPr>
        <a:xfrm>
          <a:off x="0" y="0"/>
          <a:ext cx="0" cy="0"/>
          <a:chOff x="0" y="0"/>
          <a:chExt cx="0" cy="0"/>
        </a:xfrm>
      </p:grpSpPr>
      <p:sp>
        <p:nvSpPr>
          <p:cNvPr id="84" name="Shape 84"/>
          <p:cNvSpPr txBox="1">
            <a:spLocks noGrp="1"/>
          </p:cNvSpPr>
          <p:nvPr>
            <p:ph type="body" idx="1"/>
          </p:nvPr>
        </p:nvSpPr>
        <p:spPr>
          <a:xfrm>
            <a:off x="1067740" y="2056848"/>
            <a:ext cx="8598115" cy="4124934"/>
          </a:xfrm>
          <a:prstGeom prst="rect">
            <a:avLst/>
          </a:prstGeom>
          <a:noFill/>
          <a:ln>
            <a:noFill/>
          </a:ln>
        </p:spPr>
        <p:txBody>
          <a:bodyPr spcFirstLastPara="1" wrap="square" lIns="104275" tIns="52125" rIns="104275" bIns="52125" anchor="t" anchorCtr="0"/>
          <a:lstStyle>
            <a:lvl1pPr marL="457200" marR="0" lvl="0" indent="-228600" algn="l" rtl="0">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1pPr>
            <a:lvl2pPr marL="914400" marR="0" lvl="1" indent="-22860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L="1371600" marR="0" lvl="2" indent="-228600"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L="1828800" marR="0" lvl="3"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L="2286000" marR="0" lvl="4"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88" name="Shape 88"/>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
        <p:nvSpPr>
          <p:cNvPr id="89" name="Shape 89"/>
          <p:cNvSpPr txBox="1"/>
          <p:nvPr/>
        </p:nvSpPr>
        <p:spPr>
          <a:xfrm>
            <a:off x="1180133" y="1000325"/>
            <a:ext cx="8317132" cy="58477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3200" b="1">
                <a:solidFill>
                  <a:srgbClr val="FF0000"/>
                </a:solidFill>
                <a:latin typeface="Calibri"/>
                <a:ea typeface="Calibri"/>
                <a:cs typeface="Calibri"/>
                <a:sym typeface="Calibri"/>
              </a:rPr>
              <a:t>Text</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90"/>
        <p:cNvGrpSpPr/>
        <p:nvPr/>
      </p:nvGrpSpPr>
      <p:grpSpPr>
        <a:xfrm>
          <a:off x="0" y="0"/>
          <a:ext cx="0" cy="0"/>
          <a:chOff x="0" y="0"/>
          <a:chExt cx="0" cy="0"/>
        </a:xfrm>
      </p:grpSpPr>
      <p:sp>
        <p:nvSpPr>
          <p:cNvPr id="91" name="Shape 91"/>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94"/>
        <p:cNvGrpSpPr/>
        <p:nvPr/>
      </p:nvGrpSpPr>
      <p:grpSpPr>
        <a:xfrm>
          <a:off x="0" y="0"/>
          <a:ext cx="0" cy="0"/>
          <a:chOff x="0" y="0"/>
          <a:chExt cx="0" cy="0"/>
        </a:xfrm>
      </p:grpSpPr>
      <p:sp>
        <p:nvSpPr>
          <p:cNvPr id="95" name="Shape 95"/>
          <p:cNvSpPr txBox="1">
            <a:spLocks noGrp="1"/>
          </p:cNvSpPr>
          <p:nvPr>
            <p:ph type="ctrTitle"/>
          </p:nvPr>
        </p:nvSpPr>
        <p:spPr>
          <a:xfrm>
            <a:off x="1071393" y="1079003"/>
            <a:ext cx="8583223" cy="651896"/>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Clr>
                <a:srgbClr val="FF0000"/>
              </a:buClr>
              <a:buSzPts val="3200"/>
              <a:buFont typeface="Arial"/>
              <a:buNone/>
              <a:defRPr sz="3200" b="1" i="1" u="none" strike="noStrike" cap="none" baseline="30000">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6" name="Shape 96"/>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99" name="Shape 99"/>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844329" y="4859832"/>
            <a:ext cx="9085342" cy="1502066"/>
          </a:xfrm>
          <a:prstGeom prst="rect">
            <a:avLst/>
          </a:prstGeom>
          <a:noFill/>
          <a:ln>
            <a:noFill/>
          </a:ln>
        </p:spPr>
        <p:txBody>
          <a:bodyPr spcFirstLastPara="1" wrap="square" lIns="104275" tIns="52125" rIns="104275" bIns="52125" anchor="t" anchorCtr="0"/>
          <a:lstStyle>
            <a:lvl1pPr marR="0" lvl="0" algn="l" rtl="0">
              <a:spcBef>
                <a:spcPts val="0"/>
              </a:spcBef>
              <a:spcAft>
                <a:spcPts val="0"/>
              </a:spcAft>
              <a:buClr>
                <a:srgbClr val="FF0000"/>
              </a:buClr>
              <a:buSzPts val="4600"/>
              <a:buFont typeface="Arial"/>
              <a:buNone/>
              <a:defRPr sz="46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2" name="Shape 102"/>
          <p:cNvSpPr txBox="1">
            <a:spLocks noGrp="1"/>
          </p:cNvSpPr>
          <p:nvPr>
            <p:ph type="body" idx="1"/>
          </p:nvPr>
        </p:nvSpPr>
        <p:spPr>
          <a:xfrm>
            <a:off x="844329" y="3205459"/>
            <a:ext cx="9085342" cy="1654373"/>
          </a:xfrm>
          <a:prstGeom prst="rect">
            <a:avLst/>
          </a:prstGeom>
          <a:noFill/>
          <a:ln>
            <a:noFill/>
          </a:ln>
        </p:spPr>
        <p:txBody>
          <a:bodyPr spcFirstLastPara="1" wrap="square" lIns="104275" tIns="52125" rIns="104275" bIns="52125" anchor="b" anchorCtr="0"/>
          <a:lstStyle>
            <a:lvl1pPr marL="457200" marR="0" lvl="0" indent="-228600" algn="l" rtl="0">
              <a:spcBef>
                <a:spcPts val="460"/>
              </a:spcBef>
              <a:spcAft>
                <a:spcPts val="0"/>
              </a:spcAft>
              <a:buClr>
                <a:srgbClr val="888888"/>
              </a:buClr>
              <a:buSzPts val="2300"/>
              <a:buFont typeface="Arial"/>
              <a:buNone/>
              <a:defRPr sz="2300" b="0" i="0" u="none" strike="noStrike" cap="none">
                <a:solidFill>
                  <a:srgbClr val="888888"/>
                </a:solidFill>
                <a:latin typeface="Arial"/>
                <a:ea typeface="Arial"/>
                <a:cs typeface="Arial"/>
                <a:sym typeface="Arial"/>
              </a:defRPr>
            </a:lvl1pPr>
            <a:lvl2pPr marL="914400" marR="0" lvl="1" indent="-228600" algn="l" rtl="0">
              <a:spcBef>
                <a:spcPts val="420"/>
              </a:spcBef>
              <a:spcAft>
                <a:spcPts val="0"/>
              </a:spcAft>
              <a:buClr>
                <a:srgbClr val="888888"/>
              </a:buClr>
              <a:buSzPts val="2100"/>
              <a:buFont typeface="Arial"/>
              <a:buNone/>
              <a:defRPr sz="2100" b="0" i="0" u="none" strike="noStrike" cap="none">
                <a:solidFill>
                  <a:srgbClr val="888888"/>
                </a:solidFill>
                <a:latin typeface="Calibri"/>
                <a:ea typeface="Calibri"/>
                <a:cs typeface="Calibri"/>
                <a:sym typeface="Calibri"/>
              </a:defRPr>
            </a:lvl2pPr>
            <a:lvl3pPr marL="1371600" marR="0" lvl="2"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1067740" y="1843294"/>
            <a:ext cx="8631833" cy="1820818"/>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8" name="Shape 108"/>
          <p:cNvSpPr txBox="1">
            <a:spLocks noGrp="1"/>
          </p:cNvSpPr>
          <p:nvPr>
            <p:ph type="body" idx="1"/>
          </p:nvPr>
        </p:nvSpPr>
        <p:spPr>
          <a:xfrm>
            <a:off x="625361" y="1946734"/>
            <a:ext cx="5531741" cy="5504074"/>
          </a:xfrm>
          <a:prstGeom prst="rect">
            <a:avLst/>
          </a:prstGeom>
          <a:noFill/>
          <a:ln>
            <a:noFill/>
          </a:ln>
        </p:spPr>
        <p:txBody>
          <a:bodyPr spcFirstLastPara="1" wrap="square" lIns="104275" tIns="52125" rIns="104275" bIns="52125" anchor="t" anchorCtr="0"/>
          <a:lstStyle>
            <a:lvl1pPr marL="457200" marR="0" lvl="0" indent="-22860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L="914400" marR="0" lvl="1" indent="-400050" algn="l" rtl="0">
              <a:spcBef>
                <a:spcPts val="54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2pPr>
            <a:lvl3pPr marL="1371600" marR="0" lvl="2"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3pPr>
            <a:lvl4pPr marL="1828800" marR="0" lvl="3"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4pPr>
            <a:lvl5pPr marL="2286000" marR="0" lvl="4"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5pPr>
            <a:lvl6pPr marL="2743200" marR="0" lvl="5"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6pPr>
            <a:lvl7pPr marL="3200400" marR="0" lvl="6"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7pPr>
            <a:lvl8pPr marL="3657600" marR="0" lvl="7"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8pPr>
            <a:lvl9pPr marL="4114800" marR="0" lvl="8"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2"/>
          </p:nvPr>
        </p:nvSpPr>
        <p:spPr>
          <a:xfrm>
            <a:off x="6335245" y="1946734"/>
            <a:ext cx="5533597" cy="5504074"/>
          </a:xfrm>
          <a:prstGeom prst="rect">
            <a:avLst/>
          </a:prstGeom>
          <a:noFill/>
          <a:ln>
            <a:noFill/>
          </a:ln>
        </p:spPr>
        <p:txBody>
          <a:bodyPr spcFirstLastPara="1" wrap="square" lIns="104275" tIns="52125" rIns="104275" bIns="52125" anchor="t" anchorCtr="0"/>
          <a:lstStyle>
            <a:lvl1pPr marL="457200" marR="0" lvl="0" indent="-228600" algn="l" rtl="0">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L="914400" marR="0" lvl="1" indent="-400050" algn="l" rtl="0">
              <a:spcBef>
                <a:spcPts val="54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2pPr>
            <a:lvl3pPr marL="1371600" marR="0" lvl="2"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3pPr>
            <a:lvl4pPr marL="1828800" marR="0" lvl="3"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4pPr>
            <a:lvl5pPr marL="2286000" marR="0" lvl="4"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5pPr>
            <a:lvl6pPr marL="2743200" marR="0" lvl="5"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6pPr>
            <a:lvl7pPr marL="3200400" marR="0" lvl="6"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7pPr>
            <a:lvl8pPr marL="3657600" marR="0" lvl="7"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8pPr>
            <a:lvl9pPr marL="4114800" marR="0" lvl="8"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534432" y="302865"/>
            <a:ext cx="9619774" cy="1260475"/>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5" name="Shape 115"/>
          <p:cNvSpPr txBox="1">
            <a:spLocks noGrp="1"/>
          </p:cNvSpPr>
          <p:nvPr>
            <p:ph type="body" idx="1"/>
          </p:nvPr>
        </p:nvSpPr>
        <p:spPr>
          <a:xfrm>
            <a:off x="534432" y="1692889"/>
            <a:ext cx="4722671" cy="705515"/>
          </a:xfrm>
          <a:prstGeom prst="rect">
            <a:avLst/>
          </a:prstGeom>
          <a:noFill/>
          <a:ln>
            <a:noFill/>
          </a:ln>
        </p:spPr>
        <p:txBody>
          <a:bodyPr spcFirstLastPara="1" wrap="square" lIns="104275" tIns="52125" rIns="104275" bIns="52125" anchor="b" anchorCtr="0"/>
          <a:lstStyle>
            <a:lvl1pPr marL="457200" marR="0" lvl="0" indent="-228600" algn="l" rtl="0">
              <a:spcBef>
                <a:spcPts val="54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L="914400" marR="0" lvl="1" indent="-228600" algn="l" rtl="0">
              <a:spcBef>
                <a:spcPts val="460"/>
              </a:spcBef>
              <a:spcAft>
                <a:spcPts val="0"/>
              </a:spcAft>
              <a:buClr>
                <a:schemeClr val="dk1"/>
              </a:buClr>
              <a:buSzPts val="2300"/>
              <a:buFont typeface="Arial"/>
              <a:buNone/>
              <a:defRPr sz="2300" b="1" i="0" u="none" strike="noStrike" cap="none">
                <a:solidFill>
                  <a:schemeClr val="dk1"/>
                </a:solidFill>
                <a:latin typeface="Calibri"/>
                <a:ea typeface="Calibri"/>
                <a:cs typeface="Calibri"/>
                <a:sym typeface="Calibri"/>
              </a:defRPr>
            </a:lvl2pPr>
            <a:lvl3pPr marL="1371600" marR="0" lvl="2" indent="-228600" algn="l" rtl="0">
              <a:spcBef>
                <a:spcPts val="420"/>
              </a:spcBef>
              <a:spcAft>
                <a:spcPts val="0"/>
              </a:spcAft>
              <a:buClr>
                <a:schemeClr val="dk1"/>
              </a:buClr>
              <a:buSzPts val="2100"/>
              <a:buFont typeface="Arial"/>
              <a:buNone/>
              <a:defRPr sz="2100" b="1"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5pPr>
            <a:lvl6pPr marL="2743200" marR="0" lvl="5"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6pPr>
            <a:lvl7pPr marL="3200400" marR="0" lvl="6"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7pPr>
            <a:lvl8pPr marL="3657600" marR="0" lvl="7"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8pPr>
            <a:lvl9pPr marL="4114800" marR="0" lvl="8"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body" idx="2"/>
          </p:nvPr>
        </p:nvSpPr>
        <p:spPr>
          <a:xfrm>
            <a:off x="534432" y="2398404"/>
            <a:ext cx="4722671" cy="4357393"/>
          </a:xfrm>
          <a:prstGeom prst="rect">
            <a:avLst/>
          </a:prstGeom>
          <a:noFill/>
          <a:ln>
            <a:noFill/>
          </a:ln>
        </p:spPr>
        <p:txBody>
          <a:bodyPr spcFirstLastPara="1" wrap="square" lIns="104275" tIns="52125" rIns="104275" bIns="52125" anchor="t" anchorCtr="0"/>
          <a:lstStyle>
            <a:lvl1pPr marL="457200" marR="0" lvl="0" indent="-228600" algn="l" rtl="0">
              <a:spcBef>
                <a:spcPts val="540"/>
              </a:spcBef>
              <a:spcAft>
                <a:spcPts val="0"/>
              </a:spcAft>
              <a:buClr>
                <a:schemeClr val="dk1"/>
              </a:buClr>
              <a:buSzPts val="2700"/>
              <a:buFont typeface="Arial"/>
              <a:buNone/>
              <a:defRPr sz="2700" b="0" i="0" u="none" strike="noStrike" cap="none">
                <a:solidFill>
                  <a:schemeClr val="dk1"/>
                </a:solidFill>
                <a:latin typeface="Arial"/>
                <a:ea typeface="Arial"/>
                <a:cs typeface="Arial"/>
                <a:sym typeface="Arial"/>
              </a:defRPr>
            </a:lvl1pPr>
            <a:lvl2pPr marL="914400" marR="0" lvl="1"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2pPr>
            <a:lvl3pPr marL="1371600" marR="0" lvl="2"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body" idx="3"/>
          </p:nvPr>
        </p:nvSpPr>
        <p:spPr>
          <a:xfrm>
            <a:off x="5429680" y="1692889"/>
            <a:ext cx="4724526" cy="705515"/>
          </a:xfrm>
          <a:prstGeom prst="rect">
            <a:avLst/>
          </a:prstGeom>
          <a:noFill/>
          <a:ln>
            <a:noFill/>
          </a:ln>
        </p:spPr>
        <p:txBody>
          <a:bodyPr spcFirstLastPara="1" wrap="square" lIns="104275" tIns="52125" rIns="104275" bIns="52125" anchor="b" anchorCtr="0"/>
          <a:lstStyle>
            <a:lvl1pPr marL="457200" marR="0" lvl="0" indent="-228600" algn="l" rtl="0">
              <a:spcBef>
                <a:spcPts val="54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L="914400" marR="0" lvl="1" indent="-228600" algn="l" rtl="0">
              <a:spcBef>
                <a:spcPts val="460"/>
              </a:spcBef>
              <a:spcAft>
                <a:spcPts val="0"/>
              </a:spcAft>
              <a:buClr>
                <a:schemeClr val="dk1"/>
              </a:buClr>
              <a:buSzPts val="2300"/>
              <a:buFont typeface="Arial"/>
              <a:buNone/>
              <a:defRPr sz="2300" b="1" i="0" u="none" strike="noStrike" cap="none">
                <a:solidFill>
                  <a:schemeClr val="dk1"/>
                </a:solidFill>
                <a:latin typeface="Calibri"/>
                <a:ea typeface="Calibri"/>
                <a:cs typeface="Calibri"/>
                <a:sym typeface="Calibri"/>
              </a:defRPr>
            </a:lvl2pPr>
            <a:lvl3pPr marL="1371600" marR="0" lvl="2" indent="-228600" algn="l" rtl="0">
              <a:spcBef>
                <a:spcPts val="420"/>
              </a:spcBef>
              <a:spcAft>
                <a:spcPts val="0"/>
              </a:spcAft>
              <a:buClr>
                <a:schemeClr val="dk1"/>
              </a:buClr>
              <a:buSzPts val="2100"/>
              <a:buFont typeface="Arial"/>
              <a:buNone/>
              <a:defRPr sz="2100" b="1"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5pPr>
            <a:lvl6pPr marL="2743200" marR="0" lvl="5"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6pPr>
            <a:lvl7pPr marL="3200400" marR="0" lvl="6"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7pPr>
            <a:lvl8pPr marL="3657600" marR="0" lvl="7"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8pPr>
            <a:lvl9pPr marL="4114800" marR="0" lvl="8"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4"/>
          </p:nvPr>
        </p:nvSpPr>
        <p:spPr>
          <a:xfrm>
            <a:off x="5429680" y="2398404"/>
            <a:ext cx="4724526" cy="4357393"/>
          </a:xfrm>
          <a:prstGeom prst="rect">
            <a:avLst/>
          </a:prstGeom>
          <a:noFill/>
          <a:ln>
            <a:noFill/>
          </a:ln>
        </p:spPr>
        <p:txBody>
          <a:bodyPr spcFirstLastPara="1" wrap="square" lIns="104275" tIns="52125" rIns="104275" bIns="52125" anchor="t" anchorCtr="0"/>
          <a:lstStyle>
            <a:lvl1pPr marL="457200" marR="0" lvl="0" indent="-228600" algn="l" rtl="0">
              <a:spcBef>
                <a:spcPts val="540"/>
              </a:spcBef>
              <a:spcAft>
                <a:spcPts val="0"/>
              </a:spcAft>
              <a:buClr>
                <a:schemeClr val="dk1"/>
              </a:buClr>
              <a:buSzPts val="2700"/>
              <a:buFont typeface="Arial"/>
              <a:buNone/>
              <a:defRPr sz="2700" b="0" i="0" u="none" strike="noStrike" cap="none">
                <a:solidFill>
                  <a:schemeClr val="dk1"/>
                </a:solidFill>
                <a:latin typeface="Arial"/>
                <a:ea typeface="Arial"/>
                <a:cs typeface="Arial"/>
                <a:sym typeface="Arial"/>
              </a:defRPr>
            </a:lvl1pPr>
            <a:lvl2pPr marL="914400" marR="0" lvl="1"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2pPr>
            <a:lvl3pPr marL="1371600" marR="0" lvl="2" indent="-361950" algn="l" rtl="0">
              <a:spcBef>
                <a:spcPts val="42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22"/>
        <p:cNvGrpSpPr/>
        <p:nvPr/>
      </p:nvGrpSpPr>
      <p:grpSpPr>
        <a:xfrm>
          <a:off x="0" y="0"/>
          <a:ext cx="0" cy="0"/>
          <a:chOff x="0" y="0"/>
          <a:chExt cx="0" cy="0"/>
        </a:xfrm>
      </p:grpSpPr>
      <p:sp>
        <p:nvSpPr>
          <p:cNvPr id="123" name="Shape 123"/>
          <p:cNvSpPr txBox="1">
            <a:spLocks noGrp="1"/>
          </p:cNvSpPr>
          <p:nvPr>
            <p:ph type="title"/>
          </p:nvPr>
        </p:nvSpPr>
        <p:spPr>
          <a:xfrm>
            <a:off x="2095048" y="5293995"/>
            <a:ext cx="6413183" cy="624986"/>
          </a:xfrm>
          <a:prstGeom prst="rect">
            <a:avLst/>
          </a:prstGeom>
          <a:noFill/>
          <a:ln>
            <a:noFill/>
          </a:ln>
        </p:spPr>
        <p:txBody>
          <a:bodyPr spcFirstLastPara="1" wrap="square" lIns="104275" tIns="52125" rIns="104275" bIns="52125" anchor="b" anchorCtr="0"/>
          <a:lstStyle>
            <a:lvl1pPr marR="0" lvl="0" algn="l" rtl="0">
              <a:spcBef>
                <a:spcPts val="0"/>
              </a:spcBef>
              <a:spcAft>
                <a:spcPts val="0"/>
              </a:spcAft>
              <a:buClr>
                <a:srgbClr val="FF0000"/>
              </a:buClr>
              <a:buSzPts val="2300"/>
              <a:buFont typeface="Arial"/>
              <a:buNone/>
              <a:defRPr sz="23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4" name="Shape 124"/>
          <p:cNvSpPr>
            <a:spLocks noGrp="1"/>
          </p:cNvSpPr>
          <p:nvPr>
            <p:ph type="pic" idx="2"/>
          </p:nvPr>
        </p:nvSpPr>
        <p:spPr>
          <a:xfrm>
            <a:off x="2095048" y="675755"/>
            <a:ext cx="6413183" cy="4537710"/>
          </a:xfrm>
          <a:prstGeom prst="rect">
            <a:avLst/>
          </a:prstGeom>
          <a:noFill/>
          <a:ln>
            <a:noFill/>
          </a:ln>
        </p:spPr>
        <p:txBody>
          <a:bodyPr spcFirstLastPara="1" wrap="square" lIns="104275" tIns="52125" rIns="104275" bIns="52125" anchor="t" anchorCtr="0"/>
          <a:lstStyle>
            <a:lvl1pPr marR="0" lvl="0" algn="l" rtl="0">
              <a:spcBef>
                <a:spcPts val="72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R="0" lvl="2"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R="0" lvl="3"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R="0" lvl="4"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R="0" lvl="5"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6pPr>
            <a:lvl7pPr marR="0" lvl="6"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7pPr>
            <a:lvl8pPr marR="0" lvl="7"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8pPr>
            <a:lvl9pPr marR="0" lvl="8"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9pPr>
          </a:lstStyle>
          <a:p>
            <a:endParaRPr/>
          </a:p>
        </p:txBody>
      </p:sp>
      <p:sp>
        <p:nvSpPr>
          <p:cNvPr id="125" name="Shape 125"/>
          <p:cNvSpPr txBox="1">
            <a:spLocks noGrp="1"/>
          </p:cNvSpPr>
          <p:nvPr>
            <p:ph type="body" idx="1"/>
          </p:nvPr>
        </p:nvSpPr>
        <p:spPr>
          <a:xfrm>
            <a:off x="2095048" y="5918981"/>
            <a:ext cx="6413183" cy="887584"/>
          </a:xfrm>
          <a:prstGeom prst="rect">
            <a:avLst/>
          </a:prstGeom>
          <a:noFill/>
          <a:ln>
            <a:noFill/>
          </a:ln>
        </p:spPr>
        <p:txBody>
          <a:bodyPr spcFirstLastPara="1" wrap="square" lIns="104275" tIns="52125" rIns="104275" bIns="52125" anchor="t" anchorCtr="0"/>
          <a:lstStyle>
            <a:lvl1pPr marL="457200" marR="0" lvl="0" indent="-228600" algn="l" rtl="0">
              <a:spcBef>
                <a:spcPts val="32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spcBef>
                <a:spcPts val="22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3pPr>
            <a:lvl4pPr marL="1828800" marR="0" lvl="3"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26" name="Shape 126"/>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1067740" y="1843294"/>
            <a:ext cx="8631833" cy="1820818"/>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1" name="Shape 131"/>
          <p:cNvSpPr txBox="1">
            <a:spLocks noGrp="1"/>
          </p:cNvSpPr>
          <p:nvPr>
            <p:ph type="body" idx="1"/>
          </p:nvPr>
        </p:nvSpPr>
        <p:spPr>
          <a:xfrm rot="5400000">
            <a:off x="4000788" y="1057012"/>
            <a:ext cx="2765737" cy="8631833"/>
          </a:xfrm>
          <a:prstGeom prst="rect">
            <a:avLst/>
          </a:prstGeom>
          <a:noFill/>
          <a:ln>
            <a:noFill/>
          </a:ln>
        </p:spPr>
        <p:txBody>
          <a:bodyPr spcFirstLastPara="1" wrap="square" lIns="104275" tIns="52125" rIns="104275" bIns="52125" anchor="t" anchorCtr="0"/>
          <a:lstStyle>
            <a:lvl1pPr marL="457200" marR="0" lvl="0" indent="-22860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00050" algn="l" rtl="0">
              <a:spcBef>
                <a:spcPts val="54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3pPr>
            <a:lvl4pPr marL="1828800" marR="0" lvl="3"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4pPr>
            <a:lvl5pPr marL="2286000" marR="0" lvl="4"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rot="5400000">
            <a:off x="6905887" y="2487853"/>
            <a:ext cx="7116431" cy="2809479"/>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7" name="Shape 137"/>
          <p:cNvSpPr txBox="1">
            <a:spLocks noGrp="1"/>
          </p:cNvSpPr>
          <p:nvPr>
            <p:ph type="body" idx="1"/>
          </p:nvPr>
        </p:nvSpPr>
        <p:spPr>
          <a:xfrm rot="5400000">
            <a:off x="1195075" y="-235337"/>
            <a:ext cx="7116431" cy="8255859"/>
          </a:xfrm>
          <a:prstGeom prst="rect">
            <a:avLst/>
          </a:prstGeom>
          <a:noFill/>
          <a:ln>
            <a:noFill/>
          </a:ln>
        </p:spPr>
        <p:txBody>
          <a:bodyPr spcFirstLastPara="1" wrap="square" lIns="104275" tIns="52125" rIns="104275" bIns="52125" anchor="t" anchorCtr="0"/>
          <a:lstStyle>
            <a:lvl1pPr marL="457200" marR="0" lvl="0" indent="-22860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00050" algn="l" rtl="0">
              <a:spcBef>
                <a:spcPts val="54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3pPr>
            <a:lvl4pPr marL="1828800" marR="0" lvl="3"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4pPr>
            <a:lvl5pPr marL="2286000" marR="0" lvl="4"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2"/>
        <p:cNvGrpSpPr/>
        <p:nvPr/>
      </p:nvGrpSpPr>
      <p:grpSpPr>
        <a:xfrm>
          <a:off x="0" y="0"/>
          <a:ext cx="0" cy="0"/>
          <a:chOff x="0" y="0"/>
          <a:chExt cx="0" cy="0"/>
        </a:xfrm>
      </p:grpSpPr>
      <p:sp>
        <p:nvSpPr>
          <p:cNvPr id="23" name="Shape 23"/>
          <p:cNvSpPr txBox="1">
            <a:spLocks noGrp="1"/>
          </p:cNvSpPr>
          <p:nvPr>
            <p:ph type="ctrTitle"/>
          </p:nvPr>
        </p:nvSpPr>
        <p:spPr>
          <a:xfrm>
            <a:off x="1071393" y="1079003"/>
            <a:ext cx="8583223" cy="651896"/>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Clr>
                <a:srgbClr val="FF0000"/>
              </a:buClr>
              <a:buSzPts val="3200"/>
              <a:buFont typeface="Arial"/>
              <a:buNone/>
              <a:defRPr sz="3200" b="1" i="1" u="none" strike="noStrike" cap="none" baseline="30000">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 name="Shape 24"/>
          <p:cNvSpPr txBox="1">
            <a:spLocks noGrp="1"/>
          </p:cNvSpPr>
          <p:nvPr>
            <p:ph type="subTitle" idx="1"/>
          </p:nvPr>
        </p:nvSpPr>
        <p:spPr>
          <a:xfrm>
            <a:off x="2373396" y="3034694"/>
            <a:ext cx="2605621" cy="1157679"/>
          </a:xfrm>
          <a:prstGeom prst="rect">
            <a:avLst/>
          </a:prstGeom>
          <a:noFill/>
          <a:ln>
            <a:noFill/>
          </a:ln>
        </p:spPr>
        <p:txBody>
          <a:bodyPr spcFirstLastPara="1" wrap="square" lIns="104275" tIns="52125" rIns="104275" bIns="52125" anchor="t" anchorCtr="0"/>
          <a:lstStyle>
            <a:lvl1pPr marR="0" lvl="0" algn="ctr" rtl="0">
              <a:spcBef>
                <a:spcPts val="48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1pPr>
            <a:lvl2pPr marR="0" lvl="1"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2pPr>
            <a:lvl3pPr marR="0" lvl="2" algn="ctr" rtl="0">
              <a:spcBef>
                <a:spcPts val="54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3pPr>
            <a:lvl4pPr marR="0" lvl="3"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4pPr>
            <a:lvl5pPr marR="0" lvl="4"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5pPr>
            <a:lvl6pPr marR="0" lvl="5"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6pPr>
            <a:lvl7pPr marR="0" lvl="6"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7pPr>
            <a:lvl8pPr marR="0" lvl="7"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8pPr>
            <a:lvl9pPr marR="0" lvl="8" algn="ctr" rtl="0">
              <a:spcBef>
                <a:spcPts val="460"/>
              </a:spcBef>
              <a:spcAft>
                <a:spcPts val="0"/>
              </a:spcAft>
              <a:buClr>
                <a:srgbClr val="888888"/>
              </a:buClr>
              <a:buSzPts val="2300"/>
              <a:buFont typeface="Arial"/>
              <a:buNone/>
              <a:defRPr sz="2300" b="0" i="0" u="none" strike="noStrike" cap="none">
                <a:solidFill>
                  <a:srgbClr val="888888"/>
                </a:solidFill>
                <a:latin typeface="Calibri"/>
                <a:ea typeface="Calibri"/>
                <a:cs typeface="Calibri"/>
                <a:sym typeface="Calibri"/>
              </a:defRPr>
            </a:lvl9pPr>
          </a:lstStyle>
          <a:p>
            <a:endParaRPr/>
          </a:p>
        </p:txBody>
      </p:sp>
      <p:sp>
        <p:nvSpPr>
          <p:cNvPr id="25" name="Shape 25"/>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28" name="Shape 28"/>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
        <p:cNvGrpSpPr/>
        <p:nvPr/>
      </p:nvGrpSpPr>
      <p:grpSpPr>
        <a:xfrm>
          <a:off x="0" y="0"/>
          <a:ext cx="0" cy="0"/>
          <a:chOff x="0" y="0"/>
          <a:chExt cx="0" cy="0"/>
        </a:xfrm>
      </p:grpSpPr>
      <p:sp>
        <p:nvSpPr>
          <p:cNvPr id="30" name="Shape 30"/>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33"/>
        <p:cNvGrpSpPr/>
        <p:nvPr/>
      </p:nvGrpSpPr>
      <p:grpSpPr>
        <a:xfrm>
          <a:off x="0" y="0"/>
          <a:ext cx="0" cy="0"/>
          <a:chOff x="0" y="0"/>
          <a:chExt cx="0" cy="0"/>
        </a:xfrm>
      </p:grpSpPr>
      <p:sp>
        <p:nvSpPr>
          <p:cNvPr id="34" name="Shape 34"/>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R="0" lvl="0"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R="0" lvl="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R="0" lvl="2"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R="0" lvl="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R="0" lvl="4"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R="0" lvl="5"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R="0" lvl="6"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R="0" lvl="7"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R="0" lvl="8"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457200" marR="0" lvl="0" indent="-340360"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914400" marR="0" lvl="1" indent="-330200"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371600" marR="0" lvl="2" indent="-330200"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1828800" marR="0" lvl="3" indent="-330200"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286000" marR="0" lvl="4" indent="-330200"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743200" marR="0" lvl="5" indent="-355600"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200400" marR="0" lvl="6" indent="-355600"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3657600" marR="0" lvl="7" indent="-355600"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114800" marR="0" lvl="8" indent="-355600"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36"/>
        <p:cNvGrpSpPr/>
        <p:nvPr/>
      </p:nvGrpSpPr>
      <p:grpSpPr>
        <a:xfrm>
          <a:off x="0" y="0"/>
          <a:ext cx="0" cy="0"/>
          <a:chOff x="0" y="0"/>
          <a:chExt cx="0" cy="0"/>
        </a:xfrm>
      </p:grpSpPr>
      <p:sp>
        <p:nvSpPr>
          <p:cNvPr id="37" name="Shape 37"/>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R="0" lvl="0"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R="0" lvl="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R="0" lvl="2"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R="0" lvl="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R="0" lvl="4"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R="0" lvl="5"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R="0" lvl="6"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R="0" lvl="7"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R="0" lvl="8"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457200" marR="0" lvl="0" indent="-340360"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914400" marR="0" lvl="1" indent="-330200"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371600" marR="0" lvl="2" indent="-330200"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1828800" marR="0" lvl="3" indent="-330200"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286000" marR="0" lvl="4" indent="-330200"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743200" marR="0" lvl="5" indent="-35560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39" name="Shape 39"/>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40" name="Shape 40"/>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41" name="Shape 41"/>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R="0" lvl="1"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R="0" lvl="7"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R="0" lvl="8"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Content with Caption">
  <p:cSld name="4_Content with Caption">
    <p:spTree>
      <p:nvGrpSpPr>
        <p:cNvPr id="1" name="Shape 42"/>
        <p:cNvGrpSpPr/>
        <p:nvPr/>
      </p:nvGrpSpPr>
      <p:grpSpPr>
        <a:xfrm>
          <a:off x="0" y="0"/>
          <a:ext cx="0" cy="0"/>
          <a:chOff x="0" y="0"/>
          <a:chExt cx="0" cy="0"/>
        </a:xfrm>
      </p:grpSpPr>
      <p:sp>
        <p:nvSpPr>
          <p:cNvPr id="43" name="Shape 43"/>
          <p:cNvSpPr txBox="1">
            <a:spLocks noGrp="1"/>
          </p:cNvSpPr>
          <p:nvPr>
            <p:ph type="body" idx="1"/>
          </p:nvPr>
        </p:nvSpPr>
        <p:spPr>
          <a:xfrm>
            <a:off x="6294045" y="4788077"/>
            <a:ext cx="3371810" cy="1663462"/>
          </a:xfrm>
          <a:prstGeom prst="rect">
            <a:avLst/>
          </a:prstGeom>
          <a:noFill/>
          <a:ln>
            <a:noFill/>
          </a:ln>
        </p:spPr>
        <p:txBody>
          <a:bodyPr spcFirstLastPara="1" wrap="square" lIns="104275" tIns="52125" rIns="104275" bIns="52125" anchor="t" anchorCtr="0"/>
          <a:lstStyle>
            <a:lvl1pPr marL="457200" marR="0" lvl="0" indent="-22860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22860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L="1371600" marR="0" lvl="2" indent="-228600"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L="1828800" marR="0" lvl="3"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L="2286000" marR="0" lvl="4"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47" name="Shape 47"/>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
        <p:nvSpPr>
          <p:cNvPr id="48" name="Shape 48"/>
          <p:cNvSpPr txBox="1"/>
          <p:nvPr/>
        </p:nvSpPr>
        <p:spPr>
          <a:xfrm>
            <a:off x="1180133" y="2191765"/>
            <a:ext cx="4922843"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4400" b="1">
                <a:solidFill>
                  <a:srgbClr val="FF0000"/>
                </a:solidFill>
                <a:latin typeface="Arial"/>
                <a:ea typeface="Arial"/>
                <a:cs typeface="Arial"/>
                <a:sym typeface="Arial"/>
              </a:rPr>
              <a:t>THANK YOU</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49"/>
        <p:cNvGrpSpPr/>
        <p:nvPr/>
      </p:nvGrpSpPr>
      <p:grpSpPr>
        <a:xfrm>
          <a:off x="0" y="0"/>
          <a:ext cx="0" cy="0"/>
          <a:chOff x="0" y="0"/>
          <a:chExt cx="0" cy="0"/>
        </a:xfrm>
      </p:grpSpPr>
      <p:sp>
        <p:nvSpPr>
          <p:cNvPr id="50" name="Shape 50"/>
          <p:cNvSpPr txBox="1">
            <a:spLocks noGrp="1"/>
          </p:cNvSpPr>
          <p:nvPr>
            <p:ph type="body" idx="1"/>
          </p:nvPr>
        </p:nvSpPr>
        <p:spPr>
          <a:xfrm>
            <a:off x="1067740" y="1067763"/>
            <a:ext cx="8598115" cy="741814"/>
          </a:xfrm>
          <a:prstGeom prst="rect">
            <a:avLst/>
          </a:prstGeom>
          <a:noFill/>
          <a:ln>
            <a:noFill/>
          </a:ln>
        </p:spPr>
        <p:txBody>
          <a:bodyPr spcFirstLastPara="1" wrap="square" lIns="104275" tIns="52125" rIns="104275" bIns="52125" anchor="t" anchorCtr="0"/>
          <a:lstStyle>
            <a:lvl1pPr marL="457200" marR="0" lvl="0" indent="-228600" algn="ctr"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22860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L="1371600" marR="0" lvl="2" indent="-228600"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L="1828800" marR="0" lvl="3"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L="2286000" marR="0" lvl="4"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54" name="Shape 54"/>
          <p:cNvSpPr/>
          <p:nvPr/>
        </p:nvSpPr>
        <p:spPr>
          <a:xfrm>
            <a:off x="2373396" y="2148163"/>
            <a:ext cx="2605621" cy="2605621"/>
          </a:xfrm>
          <a:prstGeom prst="ellipse">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chemeClr val="lt1"/>
              </a:solidFill>
              <a:latin typeface="Calibri"/>
              <a:ea typeface="Calibri"/>
              <a:cs typeface="Calibri"/>
              <a:sym typeface="Calibri"/>
            </a:endParaRPr>
          </a:p>
        </p:txBody>
      </p:sp>
      <p:sp>
        <p:nvSpPr>
          <p:cNvPr id="55" name="Shape 55"/>
          <p:cNvSpPr/>
          <p:nvPr/>
        </p:nvSpPr>
        <p:spPr>
          <a:xfrm>
            <a:off x="5953826" y="2148163"/>
            <a:ext cx="2605621" cy="2605621"/>
          </a:xfrm>
          <a:prstGeom prst="ellipse">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chemeClr val="lt1"/>
              </a:solidFill>
              <a:latin typeface="Calibri"/>
              <a:ea typeface="Calibri"/>
              <a:cs typeface="Calibri"/>
              <a:sym typeface="Calibri"/>
            </a:endParaRPr>
          </a:p>
        </p:txBody>
      </p:sp>
      <p:sp>
        <p:nvSpPr>
          <p:cNvPr id="56" name="Shape 56"/>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
        <p:nvSpPr>
          <p:cNvPr id="57" name="Shape 57"/>
          <p:cNvSpPr txBox="1"/>
          <p:nvPr/>
        </p:nvSpPr>
        <p:spPr>
          <a:xfrm flipH="1">
            <a:off x="2373395" y="3034694"/>
            <a:ext cx="2605621"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Content with Caption">
  <p:cSld name="1_Content with Caption">
    <p:spTree>
      <p:nvGrpSpPr>
        <p:cNvPr id="1" name="Shape 58"/>
        <p:cNvGrpSpPr/>
        <p:nvPr/>
      </p:nvGrpSpPr>
      <p:grpSpPr>
        <a:xfrm>
          <a:off x="0" y="0"/>
          <a:ext cx="0" cy="0"/>
          <a:chOff x="0" y="0"/>
          <a:chExt cx="0" cy="0"/>
        </a:xfrm>
      </p:grpSpPr>
      <p:sp>
        <p:nvSpPr>
          <p:cNvPr id="59" name="Shape 59"/>
          <p:cNvSpPr txBox="1">
            <a:spLocks noGrp="1"/>
          </p:cNvSpPr>
          <p:nvPr>
            <p:ph type="body" idx="1"/>
          </p:nvPr>
        </p:nvSpPr>
        <p:spPr>
          <a:xfrm>
            <a:off x="1067740" y="1067763"/>
            <a:ext cx="8598115" cy="741814"/>
          </a:xfrm>
          <a:prstGeom prst="rect">
            <a:avLst/>
          </a:prstGeom>
          <a:noFill/>
          <a:ln>
            <a:noFill/>
          </a:ln>
        </p:spPr>
        <p:txBody>
          <a:bodyPr spcFirstLastPara="1" wrap="square" lIns="104275" tIns="52125" rIns="104275" bIns="52125" anchor="t" anchorCtr="0"/>
          <a:lstStyle>
            <a:lvl1pPr marL="457200" marR="0" lvl="0" indent="-228600" algn="ctr"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22860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L="1371600" marR="0" lvl="2" indent="-228600"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L="1828800" marR="0" lvl="3"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L="2286000" marR="0" lvl="4"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63" name="Shape 63"/>
          <p:cNvSpPr/>
          <p:nvPr/>
        </p:nvSpPr>
        <p:spPr>
          <a:xfrm>
            <a:off x="2373396" y="2148163"/>
            <a:ext cx="2605621" cy="2605621"/>
          </a:xfrm>
          <a:prstGeom prst="ellipse">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chemeClr val="lt1"/>
              </a:solidFill>
              <a:latin typeface="Calibri"/>
              <a:ea typeface="Calibri"/>
              <a:cs typeface="Calibri"/>
              <a:sym typeface="Calibri"/>
            </a:endParaRPr>
          </a:p>
        </p:txBody>
      </p:sp>
      <p:sp>
        <p:nvSpPr>
          <p:cNvPr id="64" name="Shape 64"/>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
        <p:nvSpPr>
          <p:cNvPr id="65" name="Shape 65"/>
          <p:cNvSpPr txBox="1"/>
          <p:nvPr/>
        </p:nvSpPr>
        <p:spPr>
          <a:xfrm flipH="1">
            <a:off x="2373395" y="3034694"/>
            <a:ext cx="2605621"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66" name="Shape 66"/>
          <p:cNvSpPr/>
          <p:nvPr/>
        </p:nvSpPr>
        <p:spPr>
          <a:xfrm>
            <a:off x="5733876" y="2148163"/>
            <a:ext cx="2605621" cy="2605621"/>
          </a:xfrm>
          <a:prstGeom prst="ellipse">
            <a:avLst/>
          </a:prstGeom>
          <a:solidFill>
            <a:srgbClr val="FF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rgbClr val="FF0000"/>
              </a:solidFill>
              <a:latin typeface="Calibri"/>
              <a:ea typeface="Calibri"/>
              <a:cs typeface="Calibri"/>
              <a:sym typeface="Calibri"/>
            </a:endParaRPr>
          </a:p>
        </p:txBody>
      </p:sp>
      <p:sp>
        <p:nvSpPr>
          <p:cNvPr id="67" name="Shape 67"/>
          <p:cNvSpPr txBox="1"/>
          <p:nvPr/>
        </p:nvSpPr>
        <p:spPr>
          <a:xfrm flipH="1">
            <a:off x="5733876" y="2991061"/>
            <a:ext cx="2605621"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_Content with Caption">
  <p:cSld name="2_Content with Caption">
    <p:spTree>
      <p:nvGrpSpPr>
        <p:cNvPr id="1" name="Shape 68"/>
        <p:cNvGrpSpPr/>
        <p:nvPr/>
      </p:nvGrpSpPr>
      <p:grpSpPr>
        <a:xfrm>
          <a:off x="0" y="0"/>
          <a:ext cx="0" cy="0"/>
          <a:chOff x="0" y="0"/>
          <a:chExt cx="0" cy="0"/>
        </a:xfrm>
      </p:grpSpPr>
      <p:sp>
        <p:nvSpPr>
          <p:cNvPr id="69" name="Shape 69"/>
          <p:cNvSpPr txBox="1">
            <a:spLocks noGrp="1"/>
          </p:cNvSpPr>
          <p:nvPr>
            <p:ph type="body" idx="1"/>
          </p:nvPr>
        </p:nvSpPr>
        <p:spPr>
          <a:xfrm>
            <a:off x="1067740" y="1067763"/>
            <a:ext cx="8598115" cy="741814"/>
          </a:xfrm>
          <a:prstGeom prst="rect">
            <a:avLst/>
          </a:prstGeom>
          <a:noFill/>
          <a:ln>
            <a:noFill/>
          </a:ln>
        </p:spPr>
        <p:txBody>
          <a:bodyPr spcFirstLastPara="1" wrap="square" lIns="104275" tIns="52125" rIns="104275" bIns="52125" anchor="t" anchorCtr="0"/>
          <a:lstStyle>
            <a:lvl1pPr marL="457200" marR="0" lvl="0" indent="-228600" algn="ctr"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22860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2pPr>
            <a:lvl3pPr marL="1371600" marR="0" lvl="2" indent="-228600" algn="l" rtl="0">
              <a:spcBef>
                <a:spcPts val="540"/>
              </a:spcBef>
              <a:spcAft>
                <a:spcPts val="0"/>
              </a:spcAft>
              <a:buClr>
                <a:schemeClr val="dk1"/>
              </a:buClr>
              <a:buSzPts val="2700"/>
              <a:buFont typeface="Arial"/>
              <a:buNone/>
              <a:defRPr sz="2700" b="0" i="0" u="none" strike="noStrike" cap="none">
                <a:solidFill>
                  <a:schemeClr val="dk1"/>
                </a:solidFill>
                <a:latin typeface="Calibri"/>
                <a:ea typeface="Calibri"/>
                <a:cs typeface="Calibri"/>
                <a:sym typeface="Calibri"/>
              </a:defRPr>
            </a:lvl3pPr>
            <a:lvl4pPr marL="1828800" marR="0" lvl="3"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4pPr>
            <a:lvl5pPr marL="2286000" marR="0" lvl="4" indent="-228600" algn="l" rtl="0">
              <a:spcBef>
                <a:spcPts val="460"/>
              </a:spcBef>
              <a:spcAft>
                <a:spcPts val="0"/>
              </a:spcAft>
              <a:buClr>
                <a:schemeClr val="dk1"/>
              </a:buClr>
              <a:buSzPts val="2300"/>
              <a:buFont typeface="Arial"/>
              <a:buNone/>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a:solidFill>
                  <a:srgbClr val="888888"/>
                </a:solidFill>
                <a:latin typeface="Calibri"/>
                <a:ea typeface="Calibri"/>
                <a:cs typeface="Calibri"/>
                <a:sym typeface="Calibri"/>
              </a:defRPr>
            </a:lvl1pPr>
            <a:lvl2pPr marL="0" marR="0" lvl="1" indent="0" algn="r" rtl="0">
              <a:spcBef>
                <a:spcPts val="0"/>
              </a:spcBef>
              <a:buNone/>
              <a:defRPr sz="1400">
                <a:solidFill>
                  <a:srgbClr val="888888"/>
                </a:solidFill>
                <a:latin typeface="Calibri"/>
                <a:ea typeface="Calibri"/>
                <a:cs typeface="Calibri"/>
                <a:sym typeface="Calibri"/>
              </a:defRPr>
            </a:lvl2pPr>
            <a:lvl3pPr marL="0" marR="0" lvl="2" indent="0" algn="r" rtl="0">
              <a:spcBef>
                <a:spcPts val="0"/>
              </a:spcBef>
              <a:buNone/>
              <a:defRPr sz="1400">
                <a:solidFill>
                  <a:srgbClr val="888888"/>
                </a:solidFill>
                <a:latin typeface="Calibri"/>
                <a:ea typeface="Calibri"/>
                <a:cs typeface="Calibri"/>
                <a:sym typeface="Calibri"/>
              </a:defRPr>
            </a:lvl3pPr>
            <a:lvl4pPr marL="0" marR="0" lvl="3" indent="0" algn="r" rtl="0">
              <a:spcBef>
                <a:spcPts val="0"/>
              </a:spcBef>
              <a:buNone/>
              <a:defRPr sz="1400">
                <a:solidFill>
                  <a:srgbClr val="888888"/>
                </a:solidFill>
                <a:latin typeface="Calibri"/>
                <a:ea typeface="Calibri"/>
                <a:cs typeface="Calibri"/>
                <a:sym typeface="Calibri"/>
              </a:defRPr>
            </a:lvl4pPr>
            <a:lvl5pPr marL="0" marR="0" lvl="4" indent="0" algn="r" rtl="0">
              <a:spcBef>
                <a:spcPts val="0"/>
              </a:spcBef>
              <a:buNone/>
              <a:defRPr sz="1400">
                <a:solidFill>
                  <a:srgbClr val="888888"/>
                </a:solidFill>
                <a:latin typeface="Calibri"/>
                <a:ea typeface="Calibri"/>
                <a:cs typeface="Calibri"/>
                <a:sym typeface="Calibri"/>
              </a:defRPr>
            </a:lvl5pPr>
            <a:lvl6pPr marL="0" marR="0" lvl="5" indent="0" algn="r" rtl="0">
              <a:spcBef>
                <a:spcPts val="0"/>
              </a:spcBef>
              <a:buNone/>
              <a:defRPr sz="1400">
                <a:solidFill>
                  <a:srgbClr val="888888"/>
                </a:solidFill>
                <a:latin typeface="Calibri"/>
                <a:ea typeface="Calibri"/>
                <a:cs typeface="Calibri"/>
                <a:sym typeface="Calibri"/>
              </a:defRPr>
            </a:lvl6pPr>
            <a:lvl7pPr marL="0" marR="0" lvl="6" indent="0" algn="r" rtl="0">
              <a:spcBef>
                <a:spcPts val="0"/>
              </a:spcBef>
              <a:buNone/>
              <a:defRPr sz="1400">
                <a:solidFill>
                  <a:srgbClr val="888888"/>
                </a:solidFill>
                <a:latin typeface="Calibri"/>
                <a:ea typeface="Calibri"/>
                <a:cs typeface="Calibri"/>
                <a:sym typeface="Calibri"/>
              </a:defRPr>
            </a:lvl7pPr>
            <a:lvl8pPr marL="0" marR="0" lvl="7" indent="0" algn="r" rtl="0">
              <a:spcBef>
                <a:spcPts val="0"/>
              </a:spcBef>
              <a:buNone/>
              <a:defRPr sz="1400">
                <a:solidFill>
                  <a:srgbClr val="888888"/>
                </a:solidFill>
                <a:latin typeface="Calibri"/>
                <a:ea typeface="Calibri"/>
                <a:cs typeface="Calibri"/>
                <a:sym typeface="Calibri"/>
              </a:defRPr>
            </a:lvl8pPr>
            <a:lvl9pPr marL="0" marR="0" lvl="8" indent="0" algn="r" rtl="0">
              <a:spcBef>
                <a:spcPts val="0"/>
              </a:spcBef>
              <a:buNone/>
              <a:defRPr sz="1400">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sp>
        <p:nvSpPr>
          <p:cNvPr id="73" name="Shape 73"/>
          <p:cNvSpPr txBox="1"/>
          <p:nvPr/>
        </p:nvSpPr>
        <p:spPr>
          <a:xfrm>
            <a:off x="5953826" y="3034694"/>
            <a:ext cx="2605621" cy="1310079"/>
          </a:xfrm>
          <a:prstGeom prst="rect">
            <a:avLst/>
          </a:prstGeom>
          <a:noFill/>
          <a:ln>
            <a:noFill/>
          </a:ln>
        </p:spPr>
        <p:txBody>
          <a:bodyPr spcFirstLastPara="1" wrap="square" lIns="104275" tIns="52125" rIns="104275" bIns="52125" anchor="t" anchorCtr="0">
            <a:noAutofit/>
          </a:bodyPr>
          <a:lstStyle/>
          <a:p>
            <a:pPr marL="0" marR="0" lvl="0" indent="0" algn="ctr" rtl="0">
              <a:spcBef>
                <a:spcPts val="0"/>
              </a:spcBef>
              <a:spcAft>
                <a:spcPts val="0"/>
              </a:spcAft>
              <a:buClr>
                <a:schemeClr val="lt1"/>
              </a:buClr>
              <a:buSzPts val="2400"/>
              <a:buFont typeface="Arial"/>
              <a:buNone/>
            </a:pPr>
            <a:r>
              <a:rPr lang="en" sz="2400" b="0" cap="none">
                <a:solidFill>
                  <a:schemeClr val="lt1"/>
                </a:solidFill>
                <a:latin typeface="Arial"/>
                <a:ea typeface="Arial"/>
                <a:cs typeface="Arial"/>
                <a:sym typeface="Arial"/>
              </a:rPr>
              <a:t>Information</a:t>
            </a:r>
            <a:endParaRPr sz="2400" b="0" cap="none">
              <a:solidFill>
                <a:schemeClr val="lt1"/>
              </a:solidFill>
              <a:latin typeface="Arial"/>
              <a:ea typeface="Arial"/>
              <a:cs typeface="Arial"/>
              <a:sym typeface="Arial"/>
            </a:endParaRPr>
          </a:p>
        </p:txBody>
      </p:sp>
      <p:sp>
        <p:nvSpPr>
          <p:cNvPr id="74" name="Shape 74"/>
          <p:cNvSpPr txBox="1"/>
          <p:nvPr/>
        </p:nvSpPr>
        <p:spPr>
          <a:xfrm flipH="1">
            <a:off x="2373395" y="3034694"/>
            <a:ext cx="2605621"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75" name="Shape 75"/>
          <p:cNvSpPr/>
          <p:nvPr/>
        </p:nvSpPr>
        <p:spPr>
          <a:xfrm>
            <a:off x="3348204" y="3252634"/>
            <a:ext cx="4311985" cy="822960"/>
          </a:xfrm>
          <a:prstGeom prst="roundRect">
            <a:avLst>
              <a:gd name="adj" fmla="val 16667"/>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100">
              <a:solidFill>
                <a:schemeClr val="lt1"/>
              </a:solidFill>
              <a:latin typeface="Calibri"/>
              <a:ea typeface="Calibri"/>
              <a:cs typeface="Calibri"/>
              <a:sym typeface="Calibri"/>
            </a:endParaRPr>
          </a:p>
        </p:txBody>
      </p:sp>
      <p:sp>
        <p:nvSpPr>
          <p:cNvPr id="76" name="Shape 76"/>
          <p:cNvSpPr txBox="1"/>
          <p:nvPr/>
        </p:nvSpPr>
        <p:spPr>
          <a:xfrm flipH="1">
            <a:off x="3348204" y="3338999"/>
            <a:ext cx="4311985"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
        <p:nvSpPr>
          <p:cNvPr id="77" name="Shape 77"/>
          <p:cNvSpPr/>
          <p:nvPr/>
        </p:nvSpPr>
        <p:spPr>
          <a:xfrm>
            <a:off x="3348205" y="4344773"/>
            <a:ext cx="4311985" cy="822960"/>
          </a:xfrm>
          <a:prstGeom prst="roundRect">
            <a:avLst>
              <a:gd name="adj" fmla="val 16667"/>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100">
              <a:solidFill>
                <a:schemeClr val="lt1"/>
              </a:solidFill>
              <a:latin typeface="Calibri"/>
              <a:ea typeface="Calibri"/>
              <a:cs typeface="Calibri"/>
              <a:sym typeface="Calibri"/>
            </a:endParaRPr>
          </a:p>
        </p:txBody>
      </p:sp>
      <p:sp>
        <p:nvSpPr>
          <p:cNvPr id="78" name="Shape 78"/>
          <p:cNvSpPr/>
          <p:nvPr/>
        </p:nvSpPr>
        <p:spPr>
          <a:xfrm>
            <a:off x="3348205" y="5463779"/>
            <a:ext cx="4311985" cy="822960"/>
          </a:xfrm>
          <a:prstGeom prst="roundRect">
            <a:avLst>
              <a:gd name="adj" fmla="val 16667"/>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100">
              <a:solidFill>
                <a:schemeClr val="lt1"/>
              </a:solidFill>
              <a:latin typeface="Calibri"/>
              <a:ea typeface="Calibri"/>
              <a:cs typeface="Calibri"/>
              <a:sym typeface="Calibri"/>
            </a:endParaRPr>
          </a:p>
        </p:txBody>
      </p:sp>
      <p:sp>
        <p:nvSpPr>
          <p:cNvPr id="79" name="Shape 79"/>
          <p:cNvSpPr/>
          <p:nvPr/>
        </p:nvSpPr>
        <p:spPr>
          <a:xfrm>
            <a:off x="3348204" y="2139911"/>
            <a:ext cx="4311985" cy="822960"/>
          </a:xfrm>
          <a:prstGeom prst="roundRect">
            <a:avLst>
              <a:gd name="adj" fmla="val 16667"/>
            </a:avLst>
          </a:prstGeom>
          <a:solidFill>
            <a:schemeClr val="dk1"/>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t" anchorCtr="0">
            <a:noAutofit/>
          </a:bodyPr>
          <a:lstStyle/>
          <a:p>
            <a:pPr marL="0" marR="0" lvl="0" indent="0" algn="l" rtl="0">
              <a:spcBef>
                <a:spcPts val="0"/>
              </a:spcBef>
              <a:spcAft>
                <a:spcPts val="0"/>
              </a:spcAft>
              <a:buNone/>
            </a:pPr>
            <a:endParaRPr sz="2100">
              <a:solidFill>
                <a:schemeClr val="lt1"/>
              </a:solidFill>
              <a:latin typeface="Calibri"/>
              <a:ea typeface="Calibri"/>
              <a:cs typeface="Calibri"/>
              <a:sym typeface="Calibri"/>
            </a:endParaRPr>
          </a:p>
        </p:txBody>
      </p:sp>
      <p:sp>
        <p:nvSpPr>
          <p:cNvPr id="80" name="Shape 80"/>
          <p:cNvSpPr txBox="1"/>
          <p:nvPr/>
        </p:nvSpPr>
        <p:spPr>
          <a:xfrm flipH="1">
            <a:off x="3348204" y="2322480"/>
            <a:ext cx="4311985"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Data</a:t>
            </a:r>
            <a:endParaRPr sz="2400">
              <a:solidFill>
                <a:schemeClr val="lt1"/>
              </a:solidFill>
              <a:latin typeface="Arial"/>
              <a:ea typeface="Arial"/>
              <a:cs typeface="Arial"/>
              <a:sym typeface="Arial"/>
            </a:endParaRPr>
          </a:p>
        </p:txBody>
      </p:sp>
      <p:sp>
        <p:nvSpPr>
          <p:cNvPr id="81" name="Shape 81"/>
          <p:cNvSpPr txBox="1"/>
          <p:nvPr/>
        </p:nvSpPr>
        <p:spPr>
          <a:xfrm flipH="1">
            <a:off x="3348205" y="4559161"/>
            <a:ext cx="4311985"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Method of Data Collection</a:t>
            </a:r>
            <a:endParaRPr sz="2400">
              <a:solidFill>
                <a:schemeClr val="lt1"/>
              </a:solidFill>
              <a:latin typeface="Arial"/>
              <a:ea typeface="Arial"/>
              <a:cs typeface="Arial"/>
              <a:sym typeface="Arial"/>
            </a:endParaRPr>
          </a:p>
        </p:txBody>
      </p:sp>
      <p:sp>
        <p:nvSpPr>
          <p:cNvPr id="82" name="Shape 82"/>
          <p:cNvSpPr txBox="1"/>
          <p:nvPr/>
        </p:nvSpPr>
        <p:spPr>
          <a:xfrm flipH="1">
            <a:off x="3348205" y="5626924"/>
            <a:ext cx="4311985" cy="46166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2400"/>
              <a:buFont typeface="Arial"/>
              <a:buNone/>
            </a:pPr>
            <a:r>
              <a:rPr lang="en" sz="2400">
                <a:solidFill>
                  <a:schemeClr val="lt1"/>
                </a:solidFill>
                <a:latin typeface="Arial"/>
                <a:ea typeface="Arial"/>
                <a:cs typeface="Arial"/>
                <a:sym typeface="Arial"/>
              </a:rPr>
              <a:t>Tool of Data Collection</a:t>
            </a:r>
            <a:endParaRPr sz="2400">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67740" y="1843294"/>
            <a:ext cx="8631833" cy="1820818"/>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Clr>
                <a:srgbClr val="FF0000"/>
              </a:buClr>
              <a:buSzPts val="6000"/>
              <a:buFont typeface="Arial"/>
              <a:buNone/>
              <a:defRPr sz="6000" b="1" i="0" u="none" strike="noStrike" cap="none">
                <a:solidFill>
                  <a:srgbClr val="FF000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Shape 11"/>
          <p:cNvSpPr txBox="1">
            <a:spLocks noGrp="1"/>
          </p:cNvSpPr>
          <p:nvPr>
            <p:ph type="body" idx="1"/>
          </p:nvPr>
        </p:nvSpPr>
        <p:spPr>
          <a:xfrm>
            <a:off x="1067740" y="3990060"/>
            <a:ext cx="8631833" cy="2765737"/>
          </a:xfrm>
          <a:prstGeom prst="rect">
            <a:avLst/>
          </a:prstGeom>
          <a:noFill/>
          <a:ln>
            <a:noFill/>
          </a:ln>
        </p:spPr>
        <p:txBody>
          <a:bodyPr spcFirstLastPara="1" wrap="square" lIns="104275" tIns="52125" rIns="104275" bIns="52125" anchor="t" anchorCtr="0"/>
          <a:lstStyle>
            <a:lvl1pPr marL="457200" marR="0" lvl="0" indent="-228600" algn="l" rtl="0">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2pPr>
            <a:lvl3pPr marL="1371600" marR="0" lvl="2" indent="-400050" algn="l" rtl="0">
              <a:spcBef>
                <a:spcPts val="540"/>
              </a:spcBef>
              <a:spcAft>
                <a:spcPts val="0"/>
              </a:spcAft>
              <a:buClr>
                <a:schemeClr val="dk1"/>
              </a:buClr>
              <a:buSzPts val="2700"/>
              <a:buFont typeface="Arial"/>
              <a:buChar char="•"/>
              <a:defRPr sz="2700" b="0" i="0" u="none" strike="noStrike" cap="none">
                <a:solidFill>
                  <a:schemeClr val="dk1"/>
                </a:solidFill>
                <a:latin typeface="Calibri"/>
                <a:ea typeface="Calibri"/>
                <a:cs typeface="Calibri"/>
                <a:sym typeface="Calibri"/>
              </a:defRPr>
            </a:lvl3pPr>
            <a:lvl4pPr marL="1828800" marR="0" lvl="3"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4pPr>
            <a:lvl5pPr marL="2286000" marR="0" lvl="4"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5pPr>
            <a:lvl6pPr marL="2743200" marR="0" lvl="5"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6pPr>
            <a:lvl7pPr marL="3200400" marR="0" lvl="6"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7pPr>
            <a:lvl8pPr marL="3657600" marR="0" lvl="7"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8pPr>
            <a:lvl9pPr marL="4114800" marR="0" lvl="8" indent="-374650" algn="l" rtl="0">
              <a:spcBef>
                <a:spcPts val="460"/>
              </a:spcBef>
              <a:spcAft>
                <a:spcPts val="0"/>
              </a:spcAft>
              <a:buClr>
                <a:schemeClr val="dk1"/>
              </a:buClr>
              <a:buSzPts val="2300"/>
              <a:buFont typeface="Arial"/>
              <a:buChar char="•"/>
              <a:defRPr sz="23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1067740" y="7009642"/>
            <a:ext cx="2584212" cy="402652"/>
          </a:xfrm>
          <a:prstGeom prst="rect">
            <a:avLst/>
          </a:prstGeom>
          <a:noFill/>
          <a:ln>
            <a:noFill/>
          </a:ln>
        </p:spPr>
        <p:txBody>
          <a:bodyPr spcFirstLastPara="1" wrap="square" lIns="104275" tIns="52125" rIns="104275" bIns="52125" anchor="ctr" anchorCtr="0"/>
          <a:lstStyle>
            <a:lvl1pPr marR="0" lvl="0" algn="l" rtl="0">
              <a:spcBef>
                <a:spcPts val="0"/>
              </a:spcBef>
              <a:spcAft>
                <a:spcPts val="0"/>
              </a:spcAft>
              <a:buSzPts val="1400"/>
              <a:buNone/>
              <a:defRPr sz="14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651952" y="7009642"/>
            <a:ext cx="3384735" cy="402652"/>
          </a:xfrm>
          <a:prstGeom prst="rect">
            <a:avLst/>
          </a:prstGeom>
          <a:noFill/>
          <a:ln>
            <a:noFill/>
          </a:ln>
        </p:spPr>
        <p:txBody>
          <a:bodyPr spcFirstLastPara="1" wrap="square" lIns="104275" tIns="52125" rIns="104275" bIns="52125" anchor="ctr" anchorCtr="0"/>
          <a:lstStyle>
            <a:lvl1pPr marR="0" lvl="0" algn="ctr" rtl="0">
              <a:spcBef>
                <a:spcPts val="0"/>
              </a:spcBef>
              <a:spcAft>
                <a:spcPts val="0"/>
              </a:spcAft>
              <a:buSzPts val="1400"/>
              <a:buNone/>
              <a:defRPr sz="14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21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7660190" y="7009642"/>
            <a:ext cx="2494016" cy="402652"/>
          </a:xfrm>
          <a:prstGeom prst="rect">
            <a:avLst/>
          </a:prstGeom>
          <a:noFill/>
          <a:ln>
            <a:noFill/>
          </a:ln>
        </p:spPr>
        <p:txBody>
          <a:bodyPr spcFirstLastPara="1" wrap="square" lIns="104275" tIns="52125" rIns="104275" bIns="52125" anchor="ctr" anchorCtr="0">
            <a:noAutofit/>
          </a:bodyPr>
          <a:lstStyle>
            <a:lvl1pPr marL="0" marR="0" lvl="0" indent="0" algn="r" rtl="0">
              <a:spcBef>
                <a:spcPts val="0"/>
              </a:spcBef>
              <a:buNone/>
              <a:defRPr sz="1400" b="0" i="0" u="none" strike="noStrike" cap="none">
                <a:solidFill>
                  <a:srgbClr val="888888"/>
                </a:solidFill>
                <a:latin typeface="Calibri"/>
                <a:ea typeface="Calibri"/>
                <a:cs typeface="Calibri"/>
                <a:sym typeface="Calibri"/>
              </a:defRPr>
            </a:lvl1pPr>
            <a:lvl2pPr marL="0" marR="0" lvl="1" indent="0" algn="r" rtl="0">
              <a:spcBef>
                <a:spcPts val="0"/>
              </a:spcBef>
              <a:buNone/>
              <a:defRPr sz="1400" b="0" i="0" u="none" strike="noStrike" cap="none">
                <a:solidFill>
                  <a:srgbClr val="888888"/>
                </a:solidFill>
                <a:latin typeface="Calibri"/>
                <a:ea typeface="Calibri"/>
                <a:cs typeface="Calibri"/>
                <a:sym typeface="Calibri"/>
              </a:defRPr>
            </a:lvl2pPr>
            <a:lvl3pPr marL="0" marR="0" lvl="2" indent="0" algn="r" rtl="0">
              <a:spcBef>
                <a:spcPts val="0"/>
              </a:spcBef>
              <a:buNone/>
              <a:defRPr sz="1400" b="0" i="0" u="none" strike="noStrike" cap="none">
                <a:solidFill>
                  <a:srgbClr val="888888"/>
                </a:solidFill>
                <a:latin typeface="Calibri"/>
                <a:ea typeface="Calibri"/>
                <a:cs typeface="Calibri"/>
                <a:sym typeface="Calibri"/>
              </a:defRPr>
            </a:lvl3pPr>
            <a:lvl4pPr marL="0" marR="0" lvl="3" indent="0" algn="r" rtl="0">
              <a:spcBef>
                <a:spcPts val="0"/>
              </a:spcBef>
              <a:buNone/>
              <a:defRPr sz="1400" b="0" i="0" u="none" strike="noStrike" cap="none">
                <a:solidFill>
                  <a:srgbClr val="888888"/>
                </a:solidFill>
                <a:latin typeface="Calibri"/>
                <a:ea typeface="Calibri"/>
                <a:cs typeface="Calibri"/>
                <a:sym typeface="Calibri"/>
              </a:defRPr>
            </a:lvl4pPr>
            <a:lvl5pPr marL="0" marR="0" lvl="4" indent="0" algn="r" rtl="0">
              <a:spcBef>
                <a:spcPts val="0"/>
              </a:spcBef>
              <a:buNone/>
              <a:defRPr sz="1400" b="0" i="0" u="none" strike="noStrike" cap="none">
                <a:solidFill>
                  <a:srgbClr val="888888"/>
                </a:solidFill>
                <a:latin typeface="Calibri"/>
                <a:ea typeface="Calibri"/>
                <a:cs typeface="Calibri"/>
                <a:sym typeface="Calibri"/>
              </a:defRPr>
            </a:lvl5pPr>
            <a:lvl6pPr marL="0" marR="0" lvl="5" indent="0" algn="r" rtl="0">
              <a:spcBef>
                <a:spcPts val="0"/>
              </a:spcBef>
              <a:buNone/>
              <a:defRPr sz="1400" b="0" i="0" u="none" strike="noStrike" cap="none">
                <a:solidFill>
                  <a:srgbClr val="888888"/>
                </a:solidFill>
                <a:latin typeface="Calibri"/>
                <a:ea typeface="Calibri"/>
                <a:cs typeface="Calibri"/>
                <a:sym typeface="Calibri"/>
              </a:defRPr>
            </a:lvl6pPr>
            <a:lvl7pPr marL="0" marR="0" lvl="6" indent="0" algn="r" rtl="0">
              <a:spcBef>
                <a:spcPts val="0"/>
              </a:spcBef>
              <a:buNone/>
              <a:defRPr sz="1400" b="0" i="0" u="none" strike="noStrike" cap="none">
                <a:solidFill>
                  <a:srgbClr val="888888"/>
                </a:solidFill>
                <a:latin typeface="Calibri"/>
                <a:ea typeface="Calibri"/>
                <a:cs typeface="Calibri"/>
                <a:sym typeface="Calibri"/>
              </a:defRPr>
            </a:lvl7pPr>
            <a:lvl8pPr marL="0" marR="0" lvl="7" indent="0" algn="r" rtl="0">
              <a:spcBef>
                <a:spcPts val="0"/>
              </a:spcBef>
              <a:buNone/>
              <a:defRPr sz="1400" b="0" i="0" u="none" strike="noStrike" cap="none">
                <a:solidFill>
                  <a:srgbClr val="888888"/>
                </a:solidFill>
                <a:latin typeface="Calibri"/>
                <a:ea typeface="Calibri"/>
                <a:cs typeface="Calibri"/>
                <a:sym typeface="Calibri"/>
              </a:defRPr>
            </a:lvl8pPr>
            <a:lvl9pPr marL="0" marR="0" lvl="8" indent="0" algn="r" rtl="0">
              <a:spcBef>
                <a:spcPts val="0"/>
              </a:spcBef>
              <a:buNone/>
              <a:defRPr sz="14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
              <a:t>‹#›</a:t>
            </a:fld>
            <a:endParaRPr/>
          </a:p>
        </p:txBody>
      </p:sp>
      <p:pic>
        <p:nvPicPr>
          <p:cNvPr id="15" name="Shape 15" descr="300dpiifrc_logo_fourlanguages-transparent copy.jpg"/>
          <p:cNvPicPr preferRelativeResize="0"/>
          <p:nvPr/>
        </p:nvPicPr>
        <p:blipFill rotWithShape="1">
          <a:blip r:embed="rId20">
            <a:alphaModFix/>
          </a:blip>
          <a:srcRect/>
          <a:stretch/>
        </p:blipFill>
        <p:spPr>
          <a:xfrm>
            <a:off x="1067740" y="6778467"/>
            <a:ext cx="3652794" cy="430897"/>
          </a:xfrm>
          <a:prstGeom prst="rect">
            <a:avLst/>
          </a:prstGeom>
          <a:noFill/>
          <a:ln>
            <a:noFill/>
          </a:ln>
        </p:spPr>
      </p:pic>
      <p:sp>
        <p:nvSpPr>
          <p:cNvPr id="16" name="Shape 16"/>
          <p:cNvSpPr/>
          <p:nvPr/>
        </p:nvSpPr>
        <p:spPr>
          <a:xfrm>
            <a:off x="7394117" y="6846451"/>
            <a:ext cx="2781481" cy="27081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800" b="0" i="0" u="none" strike="noStrike" cap="none" baseline="30000" dirty="0">
                <a:solidFill>
                  <a:srgbClr val="595959"/>
                </a:solidFill>
                <a:latin typeface="Arial"/>
                <a:ea typeface="Arial"/>
                <a:cs typeface="Arial"/>
                <a:sym typeface="Arial"/>
              </a:rPr>
              <a:t>DATA PLAYBOOK: SLIDEDECK </a:t>
            </a:r>
            <a:r>
              <a:rPr lang="en-CA" sz="1800" b="0" i="0" u="none" strike="noStrike" cap="none" baseline="30000" dirty="0">
                <a:solidFill>
                  <a:srgbClr val="595959"/>
                </a:solidFill>
                <a:latin typeface="Arial"/>
                <a:ea typeface="Arial"/>
                <a:cs typeface="Arial"/>
                <a:sym typeface="Arial"/>
              </a:rPr>
              <a:t>26</a:t>
            </a:r>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data.ifrc.org/fdrs/overview/table"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comments" Target="../comments/comment3.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omments" Target="../comments/comment4.xml"/></Relationships>
</file>

<file path=ppt/slides/_rels/slide7.xml.rels><?xml version="1.0" encoding="UTF-8" standalone="yes"?>
<Relationships xmlns="http://schemas.openxmlformats.org/package/2006/relationships"><Relationship Id="rId3" Type="http://schemas.openxmlformats.org/officeDocument/2006/relationships/hyperlink" Target="http://data.ifrc.org/fdrs/report"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xfrm>
            <a:off x="1067740" y="1721354"/>
            <a:ext cx="8631833" cy="1820818"/>
          </a:xfrm>
          <a:prstGeom prst="rect">
            <a:avLst/>
          </a:prstGeom>
          <a:noFill/>
          <a:ln>
            <a:noFill/>
          </a:ln>
        </p:spPr>
        <p:txBody>
          <a:bodyPr spcFirstLastPara="1" wrap="square" lIns="104275" tIns="52125" rIns="104275" bIns="52125" anchor="ctr" anchorCtr="0">
            <a:noAutofit/>
          </a:bodyPr>
          <a:lstStyle/>
          <a:p>
            <a:pPr marL="0" marR="0" lvl="0" indent="0" algn="l" rtl="0">
              <a:spcBef>
                <a:spcPts val="0"/>
              </a:spcBef>
              <a:spcAft>
                <a:spcPts val="0"/>
              </a:spcAft>
              <a:buClr>
                <a:srgbClr val="FF0000"/>
              </a:buClr>
              <a:buSzPts val="6000"/>
              <a:buFont typeface="Arial"/>
              <a:buNone/>
            </a:pPr>
            <a:r>
              <a:rPr lang="en" dirty="0"/>
              <a:t>What is Evidence</a:t>
            </a:r>
            <a:endParaRPr dirty="0"/>
          </a:p>
        </p:txBody>
      </p:sp>
      <p:sp>
        <p:nvSpPr>
          <p:cNvPr id="146" name="Shape 146"/>
          <p:cNvSpPr/>
          <p:nvPr/>
        </p:nvSpPr>
        <p:spPr>
          <a:xfrm>
            <a:off x="1067740" y="3334423"/>
            <a:ext cx="6864680" cy="4154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2100" dirty="0">
                <a:solidFill>
                  <a:schemeClr val="dk1"/>
                </a:solidFill>
                <a:latin typeface="Arial" panose="020B0604020202020204" pitchFamily="34" charset="0"/>
                <a:ea typeface="Calibri"/>
                <a:cs typeface="Arial" panose="020B0604020202020204" pitchFamily="34" charset="0"/>
                <a:sym typeface="Calibri"/>
              </a:rPr>
              <a:t>Gabriel Pictet, Research, Evidence and Analytics Lead</a:t>
            </a:r>
            <a:endParaRPr sz="2100" dirty="0">
              <a:solidFill>
                <a:schemeClr val="dk1"/>
              </a:solidFill>
              <a:latin typeface="Arial" panose="020B0604020202020204" pitchFamily="34" charset="0"/>
              <a:ea typeface="Calibri"/>
              <a:cs typeface="Arial" panose="020B0604020202020204" pitchFamily="34" charset="0"/>
              <a:sym typeface="Calibri"/>
            </a:endParaRPr>
          </a:p>
          <a:p>
            <a:pPr marL="0" marR="0" lvl="0" indent="0" algn="l" rtl="0">
              <a:spcBef>
                <a:spcPts val="0"/>
              </a:spcBef>
              <a:spcAft>
                <a:spcPts val="0"/>
              </a:spcAft>
              <a:buNone/>
            </a:pPr>
            <a:r>
              <a:rPr lang="en" sz="2100" dirty="0">
                <a:solidFill>
                  <a:schemeClr val="dk1"/>
                </a:solidFill>
                <a:latin typeface="Arial" panose="020B0604020202020204" pitchFamily="34" charset="0"/>
                <a:ea typeface="Calibri"/>
                <a:cs typeface="Arial" panose="020B0604020202020204" pitchFamily="34" charset="0"/>
                <a:sym typeface="Calibri"/>
              </a:rPr>
              <a:t>Heather Leson, Data Literacy Lead</a:t>
            </a:r>
            <a:endParaRPr sz="2100" dirty="0">
              <a:solidFill>
                <a:schemeClr val="dk1"/>
              </a:solidFill>
              <a:latin typeface="Arial" panose="020B0604020202020204" pitchFamily="34" charset="0"/>
              <a:ea typeface="Calibri"/>
              <a:cs typeface="Arial" panose="020B0604020202020204" pitchFamily="34" charset="0"/>
              <a:sym typeface="Calibri"/>
            </a:endParaRPr>
          </a:p>
          <a:p>
            <a:pPr marL="0" marR="0" lvl="0" indent="0" algn="l" rtl="0">
              <a:spcBef>
                <a:spcPts val="0"/>
              </a:spcBef>
              <a:spcAft>
                <a:spcPts val="0"/>
              </a:spcAft>
              <a:buNone/>
            </a:pPr>
            <a:r>
              <a:rPr lang="en" sz="2100" dirty="0">
                <a:solidFill>
                  <a:schemeClr val="dk1"/>
                </a:solidFill>
                <a:latin typeface="Arial" panose="020B0604020202020204" pitchFamily="34" charset="0"/>
                <a:ea typeface="Calibri"/>
                <a:cs typeface="Arial" panose="020B0604020202020204" pitchFamily="34" charset="0"/>
                <a:sym typeface="Calibri"/>
              </a:rPr>
              <a:t>Astrid Legaye, Federation-wide Databank Reporting System (FDRS) Intern</a:t>
            </a:r>
            <a:endParaRPr sz="2100" dirty="0">
              <a:solidFill>
                <a:schemeClr val="dk1"/>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Shape 209"/>
          <p:cNvSpPr txBox="1">
            <a:spLocks noGrp="1"/>
          </p:cNvSpPr>
          <p:nvPr>
            <p:ph type="body" idx="1"/>
          </p:nvPr>
        </p:nvSpPr>
        <p:spPr>
          <a:xfrm>
            <a:off x="6294045" y="4788077"/>
            <a:ext cx="3371810" cy="1663462"/>
          </a:xfrm>
          <a:prstGeom prst="rect">
            <a:avLst/>
          </a:prstGeom>
          <a:noFill/>
          <a:ln>
            <a:noFill/>
          </a:ln>
        </p:spPr>
        <p:txBody>
          <a:bodyPr spcFirstLastPara="1" wrap="square" lIns="104275" tIns="52125" rIns="104275" bIns="52125" anchor="t" anchorCtr="0">
            <a:noAutofit/>
          </a:bodyPr>
          <a:lstStyle/>
          <a:p>
            <a:pPr marL="0" marR="0" lvl="0" indent="0" algn="l" rtl="0">
              <a:spcBef>
                <a:spcPts val="360"/>
              </a:spcBef>
              <a:spcAft>
                <a:spcPts val="0"/>
              </a:spcAft>
              <a:buClr>
                <a:srgbClr val="F72431"/>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spcBef>
                <a:spcPts val="48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p:nvPr/>
        </p:nvSpPr>
        <p:spPr>
          <a:xfrm>
            <a:off x="778419" y="577814"/>
            <a:ext cx="9144000" cy="1240500"/>
          </a:xfrm>
          <a:prstGeom prst="rect">
            <a:avLst/>
          </a:prstGeom>
          <a:noFill/>
          <a:ln>
            <a:noFill/>
          </a:ln>
        </p:spPr>
        <p:txBody>
          <a:bodyPr spcFirstLastPara="1" wrap="square" lIns="91425" tIns="91425" rIns="91425" bIns="91425" anchor="ctr" anchorCtr="0">
            <a:noAutofit/>
          </a:bodyPr>
          <a:lstStyle/>
          <a:p>
            <a:pPr marL="0" marR="0" lvl="0" indent="0" algn="ctr" rtl="0">
              <a:spcBef>
                <a:spcPts val="0"/>
              </a:spcBef>
              <a:spcAft>
                <a:spcPts val="0"/>
              </a:spcAft>
              <a:buClr>
                <a:schemeClr val="dk1"/>
              </a:buClr>
              <a:buSzPts val="3600"/>
              <a:buFont typeface="Arvo"/>
              <a:buNone/>
            </a:pPr>
            <a:r>
              <a:rPr lang="en" sz="4000" dirty="0">
                <a:solidFill>
                  <a:schemeClr val="dk1"/>
                </a:solidFill>
                <a:latin typeface="+mn-lt"/>
                <a:ea typeface="Arvo"/>
                <a:cs typeface="Arvo"/>
                <a:sym typeface="Arvo"/>
              </a:rPr>
              <a:t>Data can lead to:</a:t>
            </a:r>
            <a:r>
              <a:rPr lang="en" sz="4000" b="1" dirty="0">
                <a:solidFill>
                  <a:schemeClr val="dk1"/>
                </a:solidFill>
                <a:latin typeface="+mn-lt"/>
                <a:ea typeface="Calibri"/>
                <a:cs typeface="Calibri"/>
                <a:sym typeface="Calibri"/>
              </a:rPr>
              <a:t> </a:t>
            </a:r>
            <a:endParaRPr sz="4000" dirty="0">
              <a:solidFill>
                <a:schemeClr val="dk1"/>
              </a:solidFill>
              <a:latin typeface="+mn-lt"/>
              <a:ea typeface="Calibri"/>
              <a:cs typeface="Calibri"/>
              <a:sym typeface="Calibri"/>
            </a:endParaRPr>
          </a:p>
        </p:txBody>
      </p:sp>
      <p:sp>
        <p:nvSpPr>
          <p:cNvPr id="152" name="Shape 152"/>
          <p:cNvSpPr/>
          <p:nvPr/>
        </p:nvSpPr>
        <p:spPr>
          <a:xfrm>
            <a:off x="2377815" y="2103914"/>
            <a:ext cx="2026701" cy="2027936"/>
          </a:xfrm>
          <a:prstGeom prst="ellipse">
            <a:avLst/>
          </a:prstGeom>
          <a:solidFill>
            <a:srgbClr val="FF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rgbClr val="FF0000"/>
              </a:solidFill>
              <a:latin typeface="Calibri"/>
              <a:ea typeface="Calibri"/>
              <a:cs typeface="Calibri"/>
              <a:sym typeface="Calibri"/>
            </a:endParaRPr>
          </a:p>
        </p:txBody>
      </p:sp>
      <p:sp>
        <p:nvSpPr>
          <p:cNvPr id="153" name="Shape 153"/>
          <p:cNvSpPr txBox="1"/>
          <p:nvPr/>
        </p:nvSpPr>
        <p:spPr>
          <a:xfrm flipH="1">
            <a:off x="2377814" y="2859398"/>
            <a:ext cx="2026701" cy="4603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2400">
                <a:solidFill>
                  <a:schemeClr val="lt1"/>
                </a:solidFill>
                <a:latin typeface="Arial"/>
                <a:ea typeface="Arial"/>
                <a:cs typeface="Arial"/>
                <a:sym typeface="Arial"/>
              </a:rPr>
              <a:t>Information</a:t>
            </a:r>
            <a:endParaRPr sz="2400">
              <a:solidFill>
                <a:schemeClr val="lt1"/>
              </a:solidFill>
              <a:latin typeface="Arial"/>
              <a:ea typeface="Arial"/>
              <a:cs typeface="Arial"/>
              <a:sym typeface="Arial"/>
            </a:endParaRPr>
          </a:p>
        </p:txBody>
      </p:sp>
      <p:sp>
        <p:nvSpPr>
          <p:cNvPr id="154" name="Shape 154"/>
          <p:cNvSpPr/>
          <p:nvPr/>
        </p:nvSpPr>
        <p:spPr>
          <a:xfrm>
            <a:off x="5078193" y="2103914"/>
            <a:ext cx="2026701" cy="2027936"/>
          </a:xfrm>
          <a:prstGeom prst="ellipse">
            <a:avLst/>
          </a:prstGeom>
          <a:solidFill>
            <a:srgbClr val="FF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rgbClr val="FF0000"/>
              </a:solidFill>
              <a:latin typeface="Calibri"/>
              <a:ea typeface="Calibri"/>
              <a:cs typeface="Calibri"/>
              <a:sym typeface="Calibri"/>
            </a:endParaRPr>
          </a:p>
        </p:txBody>
      </p:sp>
      <p:sp>
        <p:nvSpPr>
          <p:cNvPr id="155" name="Shape 155"/>
          <p:cNvSpPr txBox="1"/>
          <p:nvPr/>
        </p:nvSpPr>
        <p:spPr>
          <a:xfrm flipH="1">
            <a:off x="5078193" y="2829169"/>
            <a:ext cx="2026701" cy="4603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2400">
                <a:solidFill>
                  <a:schemeClr val="lt1"/>
                </a:solidFill>
                <a:latin typeface="Arial"/>
                <a:ea typeface="Arial"/>
                <a:cs typeface="Arial"/>
                <a:sym typeface="Arial"/>
              </a:rPr>
              <a:t>Knowledge</a:t>
            </a:r>
            <a:endParaRPr sz="2400">
              <a:solidFill>
                <a:schemeClr val="lt1"/>
              </a:solidFill>
              <a:latin typeface="Arial"/>
              <a:ea typeface="Arial"/>
              <a:cs typeface="Arial"/>
              <a:sym typeface="Arial"/>
            </a:endParaRPr>
          </a:p>
        </p:txBody>
      </p:sp>
      <p:sp>
        <p:nvSpPr>
          <p:cNvPr id="156" name="Shape 156"/>
          <p:cNvSpPr/>
          <p:nvPr/>
        </p:nvSpPr>
        <p:spPr>
          <a:xfrm>
            <a:off x="6395659" y="4131850"/>
            <a:ext cx="2026701" cy="2027936"/>
          </a:xfrm>
          <a:prstGeom prst="ellipse">
            <a:avLst/>
          </a:prstGeom>
          <a:solidFill>
            <a:srgbClr val="FF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rgbClr val="FF0000"/>
              </a:solidFill>
              <a:latin typeface="Calibri"/>
              <a:ea typeface="Calibri"/>
              <a:cs typeface="Calibri"/>
              <a:sym typeface="Calibri"/>
            </a:endParaRPr>
          </a:p>
        </p:txBody>
      </p:sp>
      <p:sp>
        <p:nvSpPr>
          <p:cNvPr id="157" name="Shape 157"/>
          <p:cNvSpPr txBox="1"/>
          <p:nvPr/>
        </p:nvSpPr>
        <p:spPr>
          <a:xfrm flipH="1">
            <a:off x="6395659" y="4857105"/>
            <a:ext cx="2026701" cy="4603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2400">
                <a:solidFill>
                  <a:schemeClr val="lt1"/>
                </a:solidFill>
                <a:latin typeface="Arial"/>
                <a:ea typeface="Arial"/>
                <a:cs typeface="Arial"/>
                <a:sym typeface="Arial"/>
              </a:rPr>
              <a:t>Evidence</a:t>
            </a:r>
            <a:endParaRPr sz="2400">
              <a:solidFill>
                <a:schemeClr val="lt1"/>
              </a:solidFill>
              <a:latin typeface="Arial"/>
              <a:ea typeface="Arial"/>
              <a:cs typeface="Arial"/>
              <a:sym typeface="Arial"/>
            </a:endParaRPr>
          </a:p>
        </p:txBody>
      </p:sp>
      <p:sp>
        <p:nvSpPr>
          <p:cNvPr id="158" name="Shape 158"/>
          <p:cNvSpPr/>
          <p:nvPr/>
        </p:nvSpPr>
        <p:spPr>
          <a:xfrm>
            <a:off x="3637011" y="4131850"/>
            <a:ext cx="2026701" cy="2027936"/>
          </a:xfrm>
          <a:prstGeom prst="ellipse">
            <a:avLst/>
          </a:prstGeom>
          <a:solidFill>
            <a:srgbClr val="FF0000"/>
          </a:soli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2100">
              <a:solidFill>
                <a:srgbClr val="FF0000"/>
              </a:solidFill>
              <a:latin typeface="Calibri"/>
              <a:ea typeface="Calibri"/>
              <a:cs typeface="Calibri"/>
              <a:sym typeface="Calibri"/>
            </a:endParaRPr>
          </a:p>
        </p:txBody>
      </p:sp>
      <p:sp>
        <p:nvSpPr>
          <p:cNvPr id="159" name="Shape 159"/>
          <p:cNvSpPr txBox="1"/>
          <p:nvPr/>
        </p:nvSpPr>
        <p:spPr>
          <a:xfrm flipH="1">
            <a:off x="3637011" y="4857105"/>
            <a:ext cx="2026701" cy="4603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 sz="2400">
                <a:solidFill>
                  <a:schemeClr val="lt1"/>
                </a:solidFill>
                <a:latin typeface="Arial"/>
                <a:ea typeface="Arial"/>
                <a:cs typeface="Arial"/>
                <a:sym typeface="Arial"/>
              </a:rPr>
              <a:t>Decisions</a:t>
            </a:r>
            <a:endParaRPr sz="2400">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idx="4294967295"/>
          </p:nvPr>
        </p:nvSpPr>
        <p:spPr>
          <a:xfrm>
            <a:off x="1141644" y="813364"/>
            <a:ext cx="8405400" cy="1306800"/>
          </a:xfrm>
          <a:prstGeom prst="rect">
            <a:avLst/>
          </a:prstGeom>
          <a:noFill/>
          <a:ln>
            <a:noFill/>
          </a:ln>
        </p:spPr>
        <p:txBody>
          <a:bodyPr spcFirstLastPara="1" wrap="square" lIns="106850" tIns="106850" rIns="106850" bIns="106850" anchor="t" anchorCtr="0">
            <a:noAutofit/>
          </a:bodyPr>
          <a:lstStyle/>
          <a:p>
            <a:pPr marL="0" marR="0" lvl="0" indent="0" algn="ctr" rtl="0">
              <a:spcBef>
                <a:spcPts val="0"/>
              </a:spcBef>
              <a:spcAft>
                <a:spcPts val="0"/>
              </a:spcAft>
              <a:buClr>
                <a:srgbClr val="EE3224"/>
              </a:buClr>
              <a:buSzPts val="3000"/>
              <a:buFont typeface="Arial"/>
              <a:buNone/>
            </a:pPr>
            <a:r>
              <a:rPr lang="en" sz="4000" b="1" i="0" u="none" strike="noStrike" cap="none" dirty="0">
                <a:sym typeface="Arial"/>
              </a:rPr>
              <a:t>What is </a:t>
            </a:r>
            <a:r>
              <a:rPr lang="en" sz="4000" dirty="0"/>
              <a:t>Evidence</a:t>
            </a:r>
            <a:r>
              <a:rPr lang="en" sz="4000" b="1" i="0" u="none" strike="noStrike" cap="none" dirty="0">
                <a:sym typeface="Arial"/>
              </a:rPr>
              <a:t>?</a:t>
            </a:r>
            <a:endParaRPr sz="4000" b="1" i="0" u="none" strike="noStrike" cap="none" dirty="0">
              <a:sym typeface="Arial"/>
            </a:endParaRPr>
          </a:p>
        </p:txBody>
      </p:sp>
      <p:sp>
        <p:nvSpPr>
          <p:cNvPr id="165" name="Shape 165"/>
          <p:cNvSpPr txBox="1">
            <a:spLocks noGrp="1"/>
          </p:cNvSpPr>
          <p:nvPr>
            <p:ph type="body" idx="1"/>
          </p:nvPr>
        </p:nvSpPr>
        <p:spPr>
          <a:xfrm>
            <a:off x="1770259" y="2043547"/>
            <a:ext cx="7439100" cy="1727700"/>
          </a:xfrm>
          <a:prstGeom prst="rect">
            <a:avLst/>
          </a:prstGeom>
          <a:noFill/>
          <a:ln>
            <a:noFill/>
          </a:ln>
        </p:spPr>
        <p:txBody>
          <a:bodyPr spcFirstLastPara="1" wrap="square" lIns="106850" tIns="106850" rIns="106850" bIns="106850" anchor="t" anchorCtr="0">
            <a:noAutofit/>
          </a:bodyPr>
          <a:lstStyle/>
          <a:p>
            <a:pPr marL="0" marR="0" lvl="0" indent="0" algn="l" rtl="0">
              <a:lnSpc>
                <a:spcPct val="115000"/>
              </a:lnSpc>
              <a:spcBef>
                <a:spcPts val="0"/>
              </a:spcBef>
              <a:spcAft>
                <a:spcPts val="0"/>
              </a:spcAft>
              <a:buNone/>
            </a:pPr>
            <a:r>
              <a:rPr lang="en" sz="3000" dirty="0"/>
              <a:t>Data can translate to more than numbers or statistics: a dataset, observation, interview transcript, or picture.</a:t>
            </a:r>
            <a:endParaRPr sz="3000" dirty="0"/>
          </a:p>
          <a:p>
            <a:pPr marL="0" marR="0" lvl="0" indent="0" algn="l" rtl="0">
              <a:lnSpc>
                <a:spcPct val="115000"/>
              </a:lnSpc>
              <a:spcBef>
                <a:spcPts val="0"/>
              </a:spcBef>
              <a:spcAft>
                <a:spcPts val="0"/>
              </a:spcAft>
              <a:buNone/>
            </a:pPr>
            <a:endParaRPr sz="3000" b="1" dirty="0">
              <a:solidFill>
                <a:srgbClr val="FF0000"/>
              </a:solidFill>
            </a:endParaRPr>
          </a:p>
          <a:p>
            <a:pPr marL="0" marR="0" lvl="0" indent="0" algn="l" rtl="0">
              <a:lnSpc>
                <a:spcPct val="115000"/>
              </a:lnSpc>
              <a:spcBef>
                <a:spcPts val="0"/>
              </a:spcBef>
              <a:spcAft>
                <a:spcPts val="0"/>
              </a:spcAft>
              <a:buNone/>
            </a:pPr>
            <a:r>
              <a:rPr lang="en" sz="3000" dirty="0">
                <a:solidFill>
                  <a:srgbClr val="000000"/>
                </a:solidFill>
              </a:rPr>
              <a:t>Evidence is </a:t>
            </a:r>
            <a:r>
              <a:rPr lang="en" sz="3000" b="1" dirty="0">
                <a:solidFill>
                  <a:srgbClr val="FF0000"/>
                </a:solidFill>
              </a:rPr>
              <a:t>facts</a:t>
            </a:r>
            <a:r>
              <a:rPr lang="en" sz="3000" dirty="0"/>
              <a:t> or </a:t>
            </a:r>
            <a:r>
              <a:rPr lang="en" sz="3000" b="1" dirty="0">
                <a:solidFill>
                  <a:srgbClr val="FF0000"/>
                </a:solidFill>
              </a:rPr>
              <a:t>information</a:t>
            </a:r>
            <a:r>
              <a:rPr lang="en" sz="3000" b="1" dirty="0"/>
              <a:t> </a:t>
            </a:r>
            <a:r>
              <a:rPr lang="en" sz="3000" dirty="0"/>
              <a:t>indicating whether a belief or proposition is </a:t>
            </a:r>
            <a:r>
              <a:rPr lang="en" sz="3000" i="1" dirty="0"/>
              <a:t>true or valid.</a:t>
            </a:r>
            <a:endParaRPr sz="3000" i="1" dirty="0"/>
          </a:p>
          <a:p>
            <a:pPr marL="0" marR="0" lvl="0" indent="0" algn="l" rtl="0">
              <a:lnSpc>
                <a:spcPct val="115000"/>
              </a:lnSpc>
              <a:spcBef>
                <a:spcPts val="0"/>
              </a:spcBef>
              <a:spcAft>
                <a:spcPts val="0"/>
              </a:spcAft>
              <a:buNone/>
            </a:pPr>
            <a:endParaRPr sz="3000" i="1" dirty="0"/>
          </a:p>
          <a:p>
            <a:pPr marL="0" lvl="0" indent="0" rtl="0">
              <a:lnSpc>
                <a:spcPct val="70000"/>
              </a:lnSpc>
              <a:spcBef>
                <a:spcPts val="1000"/>
              </a:spcBef>
              <a:spcAft>
                <a:spcPts val="0"/>
              </a:spcAft>
              <a:buNone/>
            </a:pPr>
            <a:endParaRPr sz="3000" i="1" dirty="0">
              <a:solidFill>
                <a:srgbClr val="000000"/>
              </a:solidFill>
            </a:endParaRPr>
          </a:p>
          <a:p>
            <a:pPr marL="0" marR="0" lvl="0" indent="0" algn="l" rtl="0">
              <a:lnSpc>
                <a:spcPct val="115000"/>
              </a:lnSpc>
              <a:spcBef>
                <a:spcPts val="0"/>
              </a:spcBef>
              <a:spcAft>
                <a:spcPts val="0"/>
              </a:spcAft>
              <a:buClr>
                <a:schemeClr val="dk1"/>
              </a:buClr>
              <a:buSzPts val="1100"/>
              <a:buFont typeface="Noto Sans Symbols"/>
              <a:buNone/>
            </a:pPr>
            <a:r>
              <a:rPr lang="en" sz="3000" dirty="0">
                <a:solidFill>
                  <a:srgbClr val="000000"/>
                </a:solidFill>
              </a:rPr>
              <a:t> </a:t>
            </a:r>
            <a:endParaRPr sz="3000" dirty="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idx="4294967295"/>
          </p:nvPr>
        </p:nvSpPr>
        <p:spPr>
          <a:xfrm>
            <a:off x="1141644" y="813364"/>
            <a:ext cx="8405400" cy="1306800"/>
          </a:xfrm>
          <a:prstGeom prst="rect">
            <a:avLst/>
          </a:prstGeom>
          <a:noFill/>
          <a:ln>
            <a:noFill/>
          </a:ln>
        </p:spPr>
        <p:txBody>
          <a:bodyPr spcFirstLastPara="1" wrap="square" lIns="106850" tIns="106850" rIns="106850" bIns="106850" anchor="t" anchorCtr="0">
            <a:noAutofit/>
          </a:bodyPr>
          <a:lstStyle/>
          <a:p>
            <a:pPr marL="0" marR="0" lvl="0" indent="0" algn="l" rtl="0">
              <a:spcBef>
                <a:spcPts val="0"/>
              </a:spcBef>
              <a:spcAft>
                <a:spcPts val="0"/>
              </a:spcAft>
              <a:buClr>
                <a:srgbClr val="EE3224"/>
              </a:buClr>
              <a:buSzPts val="3000"/>
              <a:buFont typeface="Arial"/>
              <a:buNone/>
            </a:pPr>
            <a:r>
              <a:rPr lang="en" sz="3000" dirty="0"/>
              <a:t>Evidence is..</a:t>
            </a:r>
            <a:endParaRPr sz="3000" b="1" i="0" u="none" strike="noStrike" cap="none" dirty="0">
              <a:sym typeface="Arial"/>
            </a:endParaRPr>
          </a:p>
        </p:txBody>
      </p:sp>
      <p:sp>
        <p:nvSpPr>
          <p:cNvPr id="171" name="Shape 171"/>
          <p:cNvSpPr txBox="1">
            <a:spLocks noGrp="1"/>
          </p:cNvSpPr>
          <p:nvPr>
            <p:ph type="body" idx="1"/>
          </p:nvPr>
        </p:nvSpPr>
        <p:spPr>
          <a:xfrm>
            <a:off x="1141647" y="1406050"/>
            <a:ext cx="8651700" cy="4279800"/>
          </a:xfrm>
          <a:prstGeom prst="rect">
            <a:avLst/>
          </a:prstGeom>
          <a:noFill/>
          <a:ln>
            <a:noFill/>
          </a:ln>
        </p:spPr>
        <p:txBody>
          <a:bodyPr spcFirstLastPara="1" wrap="square" lIns="106850" tIns="106850" rIns="106850" bIns="106850" anchor="t" anchorCtr="0">
            <a:noAutofit/>
          </a:bodyPr>
          <a:lstStyle/>
          <a:p>
            <a:pPr marL="0" lvl="1" indent="0" rtl="0">
              <a:spcBef>
                <a:spcPts val="500"/>
              </a:spcBef>
              <a:spcAft>
                <a:spcPts val="0"/>
              </a:spcAft>
              <a:buNone/>
            </a:pPr>
            <a:r>
              <a:rPr lang="en" sz="2400" dirty="0">
                <a:solidFill>
                  <a:srgbClr val="000000"/>
                </a:solidFill>
              </a:rPr>
              <a:t>a sound theory can equal</a:t>
            </a:r>
            <a:r>
              <a:rPr lang="en-CA" sz="2400" dirty="0">
                <a:solidFill>
                  <a:srgbClr val="000000"/>
                </a:solidFill>
              </a:rPr>
              <a:t> =</a:t>
            </a:r>
            <a:endParaRPr sz="2400" dirty="0">
              <a:solidFill>
                <a:srgbClr val="000000"/>
              </a:solidFill>
            </a:endParaRPr>
          </a:p>
          <a:p>
            <a:pPr marL="0" lvl="1" indent="0" rtl="0">
              <a:spcBef>
                <a:spcPts val="500"/>
              </a:spcBef>
              <a:spcAft>
                <a:spcPts val="0"/>
              </a:spcAft>
              <a:buClr>
                <a:srgbClr val="1E4E79"/>
              </a:buClr>
              <a:buSzPts val="2040"/>
              <a:buFont typeface="Arial"/>
              <a:buNone/>
            </a:pPr>
            <a:r>
              <a:rPr lang="en" sz="2400" dirty="0">
                <a:solidFill>
                  <a:srgbClr val="000000"/>
                </a:solidFill>
              </a:rPr>
              <a:t>a coherent set of testable hypotheses (e.g. a theory or idea) of </a:t>
            </a:r>
            <a:r>
              <a:rPr lang="en" sz="2400" i="1" dirty="0">
                <a:solidFill>
                  <a:srgbClr val="000000"/>
                </a:solidFill>
              </a:rPr>
              <a:t>why</a:t>
            </a:r>
            <a:r>
              <a:rPr lang="en" sz="2400" dirty="0">
                <a:solidFill>
                  <a:srgbClr val="000000"/>
                </a:solidFill>
              </a:rPr>
              <a:t> something is </a:t>
            </a:r>
            <a:r>
              <a:rPr lang="en" sz="2400" i="1" dirty="0">
                <a:solidFill>
                  <a:srgbClr val="000000"/>
                </a:solidFill>
              </a:rPr>
              <a:t>likely</a:t>
            </a:r>
            <a:r>
              <a:rPr lang="en" sz="2400" dirty="0">
                <a:solidFill>
                  <a:srgbClr val="000000"/>
                </a:solidFill>
              </a:rPr>
              <a:t> to work + robust data to validate and refine these hypotheses. </a:t>
            </a:r>
            <a:endParaRPr sz="2400" dirty="0">
              <a:solidFill>
                <a:srgbClr val="000000"/>
              </a:solidFill>
            </a:endParaRPr>
          </a:p>
          <a:p>
            <a:pPr marL="0" lvl="0" indent="0" rtl="0">
              <a:lnSpc>
                <a:spcPct val="115000"/>
              </a:lnSpc>
              <a:spcBef>
                <a:spcPts val="0"/>
              </a:spcBef>
              <a:spcAft>
                <a:spcPts val="0"/>
              </a:spcAft>
              <a:buNone/>
            </a:pPr>
            <a:endParaRPr sz="2400" dirty="0">
              <a:solidFill>
                <a:srgbClr val="000000"/>
              </a:solidFill>
            </a:endParaRPr>
          </a:p>
          <a:p>
            <a:pPr marL="0" lvl="0" indent="0" rtl="0">
              <a:lnSpc>
                <a:spcPct val="115000"/>
              </a:lnSpc>
              <a:spcBef>
                <a:spcPts val="0"/>
              </a:spcBef>
              <a:spcAft>
                <a:spcPts val="0"/>
              </a:spcAft>
              <a:buNone/>
            </a:pPr>
            <a:r>
              <a:rPr lang="en" sz="2800" b="1" dirty="0">
                <a:solidFill>
                  <a:srgbClr val="FF0000"/>
                </a:solidFill>
              </a:rPr>
              <a:t>It can be achieved with:</a:t>
            </a:r>
            <a:endParaRPr sz="2400" dirty="0">
              <a:solidFill>
                <a:srgbClr val="000000"/>
              </a:solidFill>
            </a:endParaRPr>
          </a:p>
          <a:p>
            <a:pPr marL="457200" lvl="0" indent="-381000" rtl="0">
              <a:lnSpc>
                <a:spcPct val="115000"/>
              </a:lnSpc>
              <a:spcBef>
                <a:spcPts val="0"/>
              </a:spcBef>
              <a:spcAft>
                <a:spcPts val="0"/>
              </a:spcAft>
              <a:buSzPts val="2400"/>
              <a:buChar char="▪"/>
            </a:pPr>
            <a:r>
              <a:rPr lang="en" sz="2400" dirty="0"/>
              <a:t>A theory of change - what type of change expected  </a:t>
            </a:r>
            <a:endParaRPr sz="2400" dirty="0"/>
          </a:p>
          <a:p>
            <a:pPr marL="457200" lvl="0" indent="-381000" rtl="0">
              <a:lnSpc>
                <a:spcPct val="115000"/>
              </a:lnSpc>
              <a:spcBef>
                <a:spcPts val="0"/>
              </a:spcBef>
              <a:spcAft>
                <a:spcPts val="0"/>
              </a:spcAft>
              <a:buSzPts val="2400"/>
              <a:buChar char="▪"/>
            </a:pPr>
            <a:r>
              <a:rPr lang="en" sz="2400" dirty="0"/>
              <a:t>Data (Qualitative and Quantitative) </a:t>
            </a:r>
            <a:endParaRPr sz="2400" dirty="0"/>
          </a:p>
          <a:p>
            <a:pPr marL="457200" lvl="0" indent="-381000" rtl="0">
              <a:lnSpc>
                <a:spcPct val="115000"/>
              </a:lnSpc>
              <a:spcBef>
                <a:spcPts val="0"/>
              </a:spcBef>
              <a:spcAft>
                <a:spcPts val="0"/>
              </a:spcAft>
              <a:buSzPts val="2400"/>
              <a:buChar char="▪"/>
            </a:pPr>
            <a:r>
              <a:rPr lang="en" sz="2400" dirty="0"/>
              <a:t>Context, knowledge</a:t>
            </a:r>
            <a:endParaRPr sz="2400" dirty="0"/>
          </a:p>
          <a:p>
            <a:pPr marL="457200" lvl="0" indent="-381000" rtl="0">
              <a:lnSpc>
                <a:spcPct val="115000"/>
              </a:lnSpc>
              <a:spcBef>
                <a:spcPts val="0"/>
              </a:spcBef>
              <a:spcAft>
                <a:spcPts val="0"/>
              </a:spcAft>
              <a:buSzPts val="2400"/>
              <a:buChar char="▪"/>
            </a:pPr>
            <a:r>
              <a:rPr lang="en" sz="2400" dirty="0"/>
              <a:t>Ability to validate, test, and refine.</a:t>
            </a:r>
            <a:endParaRPr sz="2400" dirty="0"/>
          </a:p>
          <a:p>
            <a:pPr marL="0" lvl="0" indent="0" rtl="0">
              <a:lnSpc>
                <a:spcPct val="115000"/>
              </a:lnSpc>
              <a:spcBef>
                <a:spcPts val="0"/>
              </a:spcBef>
              <a:spcAft>
                <a:spcPts val="0"/>
              </a:spcAft>
              <a:buNone/>
            </a:pPr>
            <a:endParaRP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idx="4294967295"/>
          </p:nvPr>
        </p:nvSpPr>
        <p:spPr>
          <a:xfrm>
            <a:off x="652217" y="813364"/>
            <a:ext cx="9319840" cy="1306800"/>
          </a:xfrm>
          <a:prstGeom prst="rect">
            <a:avLst/>
          </a:prstGeom>
          <a:noFill/>
          <a:ln>
            <a:noFill/>
          </a:ln>
        </p:spPr>
        <p:txBody>
          <a:bodyPr spcFirstLastPara="1" wrap="square" lIns="106850" tIns="106850" rIns="106850" bIns="106850" anchor="t" anchorCtr="0">
            <a:noAutofit/>
          </a:bodyPr>
          <a:lstStyle/>
          <a:p>
            <a:pPr marL="0" marR="0" lvl="0" indent="0" algn="ctr" rtl="0">
              <a:spcBef>
                <a:spcPts val="0"/>
              </a:spcBef>
              <a:spcAft>
                <a:spcPts val="0"/>
              </a:spcAft>
              <a:buClr>
                <a:srgbClr val="EE3224"/>
              </a:buClr>
              <a:buSzPts val="3000"/>
              <a:buFont typeface="Arial"/>
              <a:buNone/>
            </a:pPr>
            <a:r>
              <a:rPr lang="en" sz="4000" dirty="0"/>
              <a:t>Example: Volunteer Data as Evidence</a:t>
            </a:r>
            <a:endParaRPr sz="4000" b="1" i="0" u="none" strike="noStrike" cap="none" dirty="0">
              <a:sym typeface="Arial"/>
            </a:endParaRPr>
          </a:p>
        </p:txBody>
      </p:sp>
      <p:sp>
        <p:nvSpPr>
          <p:cNvPr id="177" name="Shape 177"/>
          <p:cNvSpPr txBox="1">
            <a:spLocks noGrp="1"/>
          </p:cNvSpPr>
          <p:nvPr>
            <p:ph type="body" idx="1"/>
          </p:nvPr>
        </p:nvSpPr>
        <p:spPr>
          <a:xfrm>
            <a:off x="1130217" y="1837690"/>
            <a:ext cx="8651700" cy="4279800"/>
          </a:xfrm>
          <a:prstGeom prst="rect">
            <a:avLst/>
          </a:prstGeom>
          <a:noFill/>
          <a:ln>
            <a:noFill/>
          </a:ln>
        </p:spPr>
        <p:txBody>
          <a:bodyPr spcFirstLastPara="1" wrap="square" lIns="106850" tIns="106850" rIns="106850" bIns="106850" anchor="t" anchorCtr="0">
            <a:noAutofit/>
          </a:bodyPr>
          <a:lstStyle/>
          <a:p>
            <a:pPr marL="400050" indent="-285750">
              <a:lnSpc>
                <a:spcPct val="115000"/>
              </a:lnSpc>
              <a:spcBef>
                <a:spcPts val="0"/>
              </a:spcBef>
              <a:buSzPts val="1800"/>
              <a:buFont typeface="Arial"/>
              <a:buChar char="•"/>
            </a:pPr>
            <a:r>
              <a:rPr lang="en" sz="1800" i="1" dirty="0">
                <a:solidFill>
                  <a:schemeClr val="tx1"/>
                </a:solidFill>
              </a:rPr>
              <a:t>Evidence</a:t>
            </a:r>
            <a:r>
              <a:rPr lang="en" sz="1800" dirty="0">
                <a:solidFill>
                  <a:schemeClr val="tx1"/>
                </a:solidFill>
              </a:rPr>
              <a:t> is in our reporting activities. </a:t>
            </a:r>
            <a:endParaRPr sz="1800" dirty="0">
              <a:solidFill>
                <a:schemeClr val="tx1"/>
              </a:solidFill>
            </a:endParaRPr>
          </a:p>
          <a:p>
            <a:pPr marL="285750" indent="-285750">
              <a:lnSpc>
                <a:spcPct val="115000"/>
              </a:lnSpc>
              <a:spcBef>
                <a:spcPts val="0"/>
              </a:spcBef>
              <a:buFont typeface="Arial"/>
              <a:buChar char="•"/>
            </a:pPr>
            <a:endParaRPr sz="1800" dirty="0">
              <a:solidFill>
                <a:schemeClr val="tx1"/>
              </a:solidFill>
            </a:endParaRPr>
          </a:p>
          <a:p>
            <a:pPr marL="400050" indent="-285750">
              <a:lnSpc>
                <a:spcPct val="115000"/>
              </a:lnSpc>
              <a:spcBef>
                <a:spcPts val="0"/>
              </a:spcBef>
              <a:buSzPts val="1800"/>
              <a:buFont typeface="Arial"/>
              <a:buChar char="•"/>
            </a:pPr>
            <a:r>
              <a:rPr lang="en" sz="1800" dirty="0">
                <a:solidFill>
                  <a:schemeClr val="tx1"/>
                </a:solidFill>
              </a:rPr>
              <a:t>“</a:t>
            </a:r>
            <a:r>
              <a:rPr lang="en" sz="1800" i="1" dirty="0">
                <a:solidFill>
                  <a:schemeClr val="tx1"/>
                </a:solidFill>
              </a:rPr>
              <a:t>IFRC has 11,650,327 million volunteers</a:t>
            </a:r>
            <a:r>
              <a:rPr lang="en" sz="1800" dirty="0">
                <a:solidFill>
                  <a:schemeClr val="tx1"/>
                </a:solidFill>
              </a:rPr>
              <a:t>” as per the Federation-wide Databank Reporting System (FDRS) .</a:t>
            </a:r>
            <a:endParaRPr sz="1800" dirty="0">
              <a:solidFill>
                <a:schemeClr val="tx1"/>
              </a:solidFill>
            </a:endParaRPr>
          </a:p>
          <a:p>
            <a:pPr marL="285750" indent="-285750">
              <a:lnSpc>
                <a:spcPct val="115000"/>
              </a:lnSpc>
              <a:spcBef>
                <a:spcPts val="0"/>
              </a:spcBef>
              <a:buFont typeface="Arial"/>
              <a:buChar char="•"/>
            </a:pPr>
            <a:endParaRPr sz="1800" dirty="0">
              <a:solidFill>
                <a:schemeClr val="tx1"/>
              </a:solidFill>
            </a:endParaRPr>
          </a:p>
          <a:p>
            <a:pPr marL="400050" indent="-285750">
              <a:lnSpc>
                <a:spcPct val="115000"/>
              </a:lnSpc>
              <a:spcBef>
                <a:spcPts val="0"/>
              </a:spcBef>
              <a:buSzPts val="1800"/>
              <a:buFont typeface="Arial"/>
              <a:buChar char="•"/>
            </a:pPr>
            <a:r>
              <a:rPr lang="en" sz="1800" dirty="0">
                <a:solidFill>
                  <a:schemeClr val="tx1"/>
                </a:solidFill>
              </a:rPr>
              <a:t>This data was </a:t>
            </a:r>
            <a:r>
              <a:rPr lang="en" sz="1800" b="1" dirty="0">
                <a:solidFill>
                  <a:schemeClr val="tx1"/>
                </a:solidFill>
              </a:rPr>
              <a:t>obtained</a:t>
            </a:r>
            <a:r>
              <a:rPr lang="en" sz="1800" dirty="0">
                <a:solidFill>
                  <a:schemeClr val="tx1"/>
                </a:solidFill>
              </a:rPr>
              <a:t> and </a:t>
            </a:r>
            <a:r>
              <a:rPr lang="en" sz="1800" b="1" dirty="0">
                <a:solidFill>
                  <a:schemeClr val="tx1"/>
                </a:solidFill>
              </a:rPr>
              <a:t>validated</a:t>
            </a:r>
            <a:r>
              <a:rPr lang="en" sz="1800" dirty="0">
                <a:solidFill>
                  <a:schemeClr val="tx1"/>
                </a:solidFill>
              </a:rPr>
              <a:t> by the FDRS and from the National Societies.The FDRS team aggregated the information and provided the full evidence on the website.</a:t>
            </a:r>
            <a:endParaRPr sz="1800" dirty="0">
              <a:solidFill>
                <a:schemeClr val="tx1"/>
              </a:solidFill>
            </a:endParaRPr>
          </a:p>
          <a:p>
            <a:pPr marL="0" marR="0" lvl="0" indent="0" algn="l" rtl="0">
              <a:lnSpc>
                <a:spcPct val="115000"/>
              </a:lnSpc>
              <a:spcBef>
                <a:spcPts val="0"/>
              </a:spcBef>
              <a:spcAft>
                <a:spcPts val="0"/>
              </a:spcAft>
              <a:buNone/>
            </a:pPr>
            <a:endParaRPr lang="en-CA" sz="1800" dirty="0"/>
          </a:p>
          <a:p>
            <a:pPr marL="0" marR="0" lvl="0" indent="0" algn="l" rtl="0">
              <a:lnSpc>
                <a:spcPct val="115000"/>
              </a:lnSpc>
              <a:spcBef>
                <a:spcPts val="0"/>
              </a:spcBef>
              <a:spcAft>
                <a:spcPts val="0"/>
              </a:spcAft>
              <a:buNone/>
            </a:pPr>
            <a:endParaRPr lang="en-CA" sz="1800" dirty="0"/>
          </a:p>
          <a:p>
            <a:pPr marL="0" marR="0" lvl="0" indent="0" algn="l" rtl="0">
              <a:lnSpc>
                <a:spcPct val="115000"/>
              </a:lnSpc>
              <a:spcBef>
                <a:spcPts val="0"/>
              </a:spcBef>
              <a:spcAft>
                <a:spcPts val="0"/>
              </a:spcAft>
              <a:buNone/>
            </a:pPr>
            <a:endParaRPr lang="en-CA" sz="1800" dirty="0"/>
          </a:p>
          <a:p>
            <a:pPr marL="0" marR="0" lvl="0" indent="0" algn="l" rtl="0">
              <a:lnSpc>
                <a:spcPct val="115000"/>
              </a:lnSpc>
              <a:spcBef>
                <a:spcPts val="0"/>
              </a:spcBef>
              <a:spcAft>
                <a:spcPts val="0"/>
              </a:spcAft>
              <a:buNone/>
            </a:pPr>
            <a:endParaRPr sz="1800" dirty="0"/>
          </a:p>
          <a:p>
            <a:pPr marL="0" marR="0" lvl="0" indent="0" algn="l" rtl="0">
              <a:lnSpc>
                <a:spcPct val="115000"/>
              </a:lnSpc>
              <a:spcBef>
                <a:spcPts val="0"/>
              </a:spcBef>
              <a:spcAft>
                <a:spcPts val="0"/>
              </a:spcAft>
              <a:buClr>
                <a:schemeClr val="dk1"/>
              </a:buClr>
              <a:buSzPts val="1100"/>
              <a:buFont typeface="Noto Sans Symbols"/>
              <a:buNone/>
            </a:pPr>
            <a:r>
              <a:rPr lang="en" sz="1200" dirty="0"/>
              <a:t>Source: </a:t>
            </a:r>
            <a:r>
              <a:rPr lang="en" sz="1200" u="sng" dirty="0">
                <a:solidFill>
                  <a:schemeClr val="hlink"/>
                </a:solidFill>
                <a:hlinkClick r:id="rId3"/>
              </a:rPr>
              <a:t>http://data.ifrc.org/fdrs/overview/table</a:t>
            </a:r>
            <a:r>
              <a:rPr lang="en" sz="1200" dirty="0"/>
              <a:t> </a:t>
            </a:r>
            <a:endParaRPr sz="1200" dirty="0"/>
          </a:p>
          <a:p>
            <a:pPr marL="0" marR="0" lvl="0" indent="0" algn="l" rtl="0">
              <a:lnSpc>
                <a:spcPct val="115000"/>
              </a:lnSpc>
              <a:spcBef>
                <a:spcPts val="0"/>
              </a:spcBef>
              <a:spcAft>
                <a:spcPts val="0"/>
              </a:spcAft>
              <a:buClr>
                <a:schemeClr val="dk1"/>
              </a:buClr>
              <a:buSzPts val="1100"/>
              <a:buFont typeface="Noto Sans Symbols"/>
              <a:buNone/>
            </a:pPr>
            <a:r>
              <a:rPr lang="en" sz="1200" dirty="0"/>
              <a:t>(2016 data)</a:t>
            </a:r>
            <a:endParaRPr sz="1200" dirty="0"/>
          </a:p>
          <a:p>
            <a:pPr marL="0" marR="0" lvl="0" indent="0" algn="l" rtl="0">
              <a:lnSpc>
                <a:spcPct val="115000"/>
              </a:lnSpc>
              <a:spcBef>
                <a:spcPts val="0"/>
              </a:spcBef>
              <a:spcAft>
                <a:spcPts val="0"/>
              </a:spcAft>
              <a:buClr>
                <a:schemeClr val="dk1"/>
              </a:buClr>
              <a:buSzPts val="1100"/>
              <a:buFont typeface="Noto Sans Symbols"/>
              <a:buNone/>
            </a:pPr>
            <a:endParaRPr sz="1800" dirty="0"/>
          </a:p>
          <a:p>
            <a:pPr marL="0" marR="0" lvl="0" indent="0" algn="l" rtl="0">
              <a:lnSpc>
                <a:spcPct val="115000"/>
              </a:lnSpc>
              <a:spcBef>
                <a:spcPts val="0"/>
              </a:spcBef>
              <a:spcAft>
                <a:spcPts val="0"/>
              </a:spcAft>
              <a:buClr>
                <a:schemeClr val="dk1"/>
              </a:buClr>
              <a:buSzPts val="1100"/>
              <a:buFont typeface="Noto Sans Symbols"/>
              <a:buNone/>
            </a:pPr>
            <a:endParaRPr sz="1800" dirty="0"/>
          </a:p>
        </p:txBody>
      </p:sp>
      <p:pic>
        <p:nvPicPr>
          <p:cNvPr id="178" name="Shape 178"/>
          <p:cNvPicPr preferRelativeResize="0"/>
          <p:nvPr/>
        </p:nvPicPr>
        <p:blipFill>
          <a:blip r:embed="rId4">
            <a:alphaModFix/>
          </a:blip>
          <a:stretch>
            <a:fillRect/>
          </a:stretch>
        </p:blipFill>
        <p:spPr>
          <a:xfrm>
            <a:off x="6023732" y="4157250"/>
            <a:ext cx="3948325" cy="3189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Shape 183"/>
          <p:cNvSpPr txBox="1">
            <a:spLocks noGrp="1"/>
          </p:cNvSpPr>
          <p:nvPr>
            <p:ph type="title" idx="4294967295"/>
          </p:nvPr>
        </p:nvSpPr>
        <p:spPr>
          <a:xfrm>
            <a:off x="1142420" y="653344"/>
            <a:ext cx="8405400" cy="1306800"/>
          </a:xfrm>
          <a:prstGeom prst="rect">
            <a:avLst/>
          </a:prstGeom>
          <a:noFill/>
          <a:ln>
            <a:noFill/>
          </a:ln>
        </p:spPr>
        <p:txBody>
          <a:bodyPr spcFirstLastPara="1" wrap="square" lIns="106850" tIns="106850" rIns="106850" bIns="106850" anchor="t" anchorCtr="0">
            <a:noAutofit/>
          </a:bodyPr>
          <a:lstStyle/>
          <a:p>
            <a:pPr marL="0" marR="0" lvl="0" indent="0" algn="ctr" rtl="0">
              <a:spcBef>
                <a:spcPts val="0"/>
              </a:spcBef>
              <a:spcAft>
                <a:spcPts val="0"/>
              </a:spcAft>
              <a:buClr>
                <a:srgbClr val="EE3224"/>
              </a:buClr>
              <a:buSzPts val="3000"/>
              <a:buFont typeface="Arial"/>
              <a:buNone/>
            </a:pPr>
            <a:r>
              <a:rPr lang="en" sz="4000" dirty="0">
                <a:solidFill>
                  <a:srgbClr val="EE3224"/>
                </a:solidFill>
              </a:rPr>
              <a:t>Counting People</a:t>
            </a:r>
            <a:endParaRPr sz="4000" b="1" i="0" u="none" strike="noStrike" cap="none" dirty="0">
              <a:solidFill>
                <a:srgbClr val="EE3224"/>
              </a:solidFill>
              <a:sym typeface="Arial"/>
            </a:endParaRPr>
          </a:p>
        </p:txBody>
      </p:sp>
      <p:sp>
        <p:nvSpPr>
          <p:cNvPr id="184" name="Shape 184"/>
          <p:cNvSpPr txBox="1">
            <a:spLocks noGrp="1"/>
          </p:cNvSpPr>
          <p:nvPr>
            <p:ph type="body" idx="1"/>
          </p:nvPr>
        </p:nvSpPr>
        <p:spPr>
          <a:xfrm>
            <a:off x="1142420" y="1403687"/>
            <a:ext cx="8651700" cy="4279800"/>
          </a:xfrm>
          <a:prstGeom prst="rect">
            <a:avLst/>
          </a:prstGeom>
          <a:noFill/>
          <a:ln>
            <a:noFill/>
          </a:ln>
        </p:spPr>
        <p:txBody>
          <a:bodyPr spcFirstLastPara="1" wrap="square" lIns="106850" tIns="106850" rIns="106850" bIns="106850" anchor="t" anchorCtr="0">
            <a:noAutofit/>
          </a:bodyPr>
          <a:lstStyle/>
          <a:p>
            <a:pPr marL="0" lvl="0" indent="0" rtl="0">
              <a:lnSpc>
                <a:spcPct val="90000"/>
              </a:lnSpc>
              <a:spcBef>
                <a:spcPts val="500"/>
              </a:spcBef>
              <a:spcAft>
                <a:spcPts val="0"/>
              </a:spcAft>
              <a:buNone/>
            </a:pPr>
            <a:r>
              <a:rPr lang="en" sz="1800" dirty="0"/>
              <a:t>National Societies follow processes to count people. They consult and verify information in partnership with their chapters and local units/branches. The Regional Offices and the IFRC Secretariat also consolidate and verify this data.</a:t>
            </a:r>
            <a:endParaRPr sz="1800" dirty="0"/>
          </a:p>
          <a:p>
            <a:pPr marL="0" lvl="0" indent="0" rtl="0">
              <a:lnSpc>
                <a:spcPct val="90000"/>
              </a:lnSpc>
              <a:spcBef>
                <a:spcPts val="500"/>
              </a:spcBef>
              <a:spcAft>
                <a:spcPts val="0"/>
              </a:spcAft>
              <a:buNone/>
            </a:pPr>
            <a:endParaRPr sz="1800" dirty="0"/>
          </a:p>
          <a:p>
            <a:pPr marL="0" lvl="0" indent="0" rtl="0">
              <a:lnSpc>
                <a:spcPct val="90000"/>
              </a:lnSpc>
              <a:spcBef>
                <a:spcPts val="500"/>
              </a:spcBef>
              <a:spcAft>
                <a:spcPts val="0"/>
              </a:spcAft>
              <a:buNone/>
            </a:pPr>
            <a:r>
              <a:rPr lang="en" sz="1800" dirty="0"/>
              <a:t>These processes for counting people have refined over time. We have teaching materials and verification processes to ensure the most valid data is presented as </a:t>
            </a:r>
            <a:r>
              <a:rPr lang="en" sz="1800" b="1" dirty="0">
                <a:solidFill>
                  <a:srgbClr val="FF0000"/>
                </a:solidFill>
              </a:rPr>
              <a:t>evidence.  Only validated data is published on FDRS’s website. </a:t>
            </a:r>
            <a:r>
              <a:rPr lang="en" sz="1800" dirty="0">
                <a:solidFill>
                  <a:srgbClr val="000000"/>
                </a:solidFill>
              </a:rPr>
              <a:t>This data is also used for analysis.</a:t>
            </a:r>
            <a:endParaRPr sz="1800" dirty="0">
              <a:solidFill>
                <a:srgbClr val="000000"/>
              </a:solidFill>
            </a:endParaRPr>
          </a:p>
          <a:p>
            <a:pPr marL="0" lvl="0" indent="0" rtl="0">
              <a:lnSpc>
                <a:spcPct val="90000"/>
              </a:lnSpc>
              <a:spcBef>
                <a:spcPts val="500"/>
              </a:spcBef>
              <a:spcAft>
                <a:spcPts val="0"/>
              </a:spcAft>
              <a:buNone/>
            </a:pPr>
            <a:endParaRPr sz="1800" dirty="0"/>
          </a:p>
          <a:p>
            <a:pPr marL="0" marR="0" lvl="0" indent="0" algn="l" rtl="0">
              <a:lnSpc>
                <a:spcPct val="115000"/>
              </a:lnSpc>
              <a:spcBef>
                <a:spcPts val="0"/>
              </a:spcBef>
              <a:spcAft>
                <a:spcPts val="0"/>
              </a:spcAft>
              <a:buClr>
                <a:schemeClr val="dk1"/>
              </a:buClr>
              <a:buSzPts val="1100"/>
              <a:buFont typeface="Noto Sans Symbols"/>
              <a:buNone/>
            </a:pPr>
            <a:r>
              <a:rPr lang="en" sz="1400" dirty="0"/>
              <a:t>To learn more about this process see the  </a:t>
            </a:r>
            <a:r>
              <a:rPr lang="en" sz="1400" b="1" dirty="0">
                <a:solidFill>
                  <a:srgbClr val="FF0000"/>
                </a:solidFill>
              </a:rPr>
              <a:t>Everyone Counts Report</a:t>
            </a:r>
            <a:r>
              <a:rPr lang="en" sz="1400" dirty="0"/>
              <a:t> http://data.ifrc.org/fdrs/report</a:t>
            </a:r>
            <a:endParaRPr sz="1400" dirty="0"/>
          </a:p>
          <a:p>
            <a:pPr marL="0" marR="0" lvl="0" indent="0" algn="l" rtl="0">
              <a:lnSpc>
                <a:spcPct val="115000"/>
              </a:lnSpc>
              <a:spcBef>
                <a:spcPts val="0"/>
              </a:spcBef>
              <a:spcAft>
                <a:spcPts val="0"/>
              </a:spcAft>
              <a:buClr>
                <a:schemeClr val="dk1"/>
              </a:buClr>
              <a:buSzPts val="1100"/>
              <a:buFont typeface="Noto Sans Symbols"/>
              <a:buNone/>
            </a:pPr>
            <a:endParaRPr sz="1800" dirty="0"/>
          </a:p>
        </p:txBody>
      </p:sp>
      <p:pic>
        <p:nvPicPr>
          <p:cNvPr id="185" name="Shape 185"/>
          <p:cNvPicPr preferRelativeResize="0"/>
          <p:nvPr/>
        </p:nvPicPr>
        <p:blipFill>
          <a:blip r:embed="rId3">
            <a:alphaModFix/>
          </a:blip>
          <a:stretch>
            <a:fillRect/>
          </a:stretch>
        </p:blipFill>
        <p:spPr>
          <a:xfrm>
            <a:off x="2092620" y="4324465"/>
            <a:ext cx="6504999" cy="2329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idx="4294967295"/>
          </p:nvPr>
        </p:nvSpPr>
        <p:spPr>
          <a:xfrm>
            <a:off x="1141644" y="813364"/>
            <a:ext cx="8405400" cy="1306800"/>
          </a:xfrm>
          <a:prstGeom prst="rect">
            <a:avLst/>
          </a:prstGeom>
          <a:noFill/>
          <a:ln>
            <a:noFill/>
          </a:ln>
        </p:spPr>
        <p:txBody>
          <a:bodyPr spcFirstLastPara="1" wrap="square" lIns="106850" tIns="106850" rIns="106850" bIns="106850" anchor="t" anchorCtr="0">
            <a:noAutofit/>
          </a:bodyPr>
          <a:lstStyle/>
          <a:p>
            <a:pPr marL="0" marR="0" lvl="0" indent="0" algn="ctr" rtl="0">
              <a:spcBef>
                <a:spcPts val="0"/>
              </a:spcBef>
              <a:spcAft>
                <a:spcPts val="0"/>
              </a:spcAft>
              <a:buClr>
                <a:srgbClr val="EE3224"/>
              </a:buClr>
              <a:buSzPts val="3000"/>
              <a:buFont typeface="Arial"/>
              <a:buNone/>
            </a:pPr>
            <a:r>
              <a:rPr lang="en" sz="4000" dirty="0"/>
              <a:t>From Data to Policy</a:t>
            </a:r>
            <a:endParaRPr sz="4000" b="1" i="0" u="none" strike="noStrike" cap="none" dirty="0">
              <a:sym typeface="Arial"/>
            </a:endParaRPr>
          </a:p>
        </p:txBody>
      </p:sp>
      <p:sp>
        <p:nvSpPr>
          <p:cNvPr id="191" name="Shape 191"/>
          <p:cNvSpPr txBox="1">
            <a:spLocks noGrp="1"/>
          </p:cNvSpPr>
          <p:nvPr>
            <p:ph type="body" idx="1"/>
          </p:nvPr>
        </p:nvSpPr>
        <p:spPr>
          <a:xfrm>
            <a:off x="408425" y="1641525"/>
            <a:ext cx="9927600" cy="5002500"/>
          </a:xfrm>
          <a:prstGeom prst="rect">
            <a:avLst/>
          </a:prstGeom>
          <a:noFill/>
          <a:ln>
            <a:noFill/>
          </a:ln>
        </p:spPr>
        <p:txBody>
          <a:bodyPr spcFirstLastPara="1" wrap="square" lIns="106850" tIns="106850" rIns="106850" bIns="106850" anchor="t" anchorCtr="0">
            <a:noAutofit/>
          </a:bodyPr>
          <a:lstStyle/>
          <a:p>
            <a:pPr marL="0" marR="0" lvl="0" indent="0" algn="l" rtl="0">
              <a:lnSpc>
                <a:spcPct val="115000"/>
              </a:lnSpc>
              <a:spcBef>
                <a:spcPts val="0"/>
              </a:spcBef>
              <a:spcAft>
                <a:spcPts val="0"/>
              </a:spcAft>
              <a:buClr>
                <a:schemeClr val="dk1"/>
              </a:buClr>
              <a:buSzPts val="1100"/>
              <a:buFont typeface="Noto Sans Symbols"/>
              <a:buNone/>
            </a:pPr>
            <a:r>
              <a:rPr lang="en" sz="1800" i="1" dirty="0"/>
              <a:t>“</a:t>
            </a:r>
            <a:r>
              <a:rPr lang="en" sz="1800" b="1" i="1" dirty="0">
                <a:solidFill>
                  <a:srgbClr val="FF0000"/>
                </a:solidFill>
              </a:rPr>
              <a:t>Volunteerism</a:t>
            </a:r>
            <a:r>
              <a:rPr lang="en" sz="1800" i="1" dirty="0"/>
              <a:t> will need to play a central role in attaining the future Sustainable Development Goals by ensuring their </a:t>
            </a:r>
            <a:r>
              <a:rPr lang="en" sz="1800" i="1" dirty="0" err="1"/>
              <a:t>localisation</a:t>
            </a:r>
            <a:r>
              <a:rPr lang="en" sz="1800" i="1" dirty="0"/>
              <a:t> and scaling-up. The shift from volunteers merely as service deliverers towards volunteers as development actors, and thus a critical component of civic action and resilience, is the way forward.”</a:t>
            </a:r>
            <a:endParaRPr sz="1800" i="1" dirty="0"/>
          </a:p>
          <a:p>
            <a:pPr marL="0" marR="0" lvl="0" indent="0" algn="l" rtl="0">
              <a:lnSpc>
                <a:spcPct val="115000"/>
              </a:lnSpc>
              <a:spcBef>
                <a:spcPts val="0"/>
              </a:spcBef>
              <a:spcAft>
                <a:spcPts val="0"/>
              </a:spcAft>
              <a:buClr>
                <a:schemeClr val="dk1"/>
              </a:buClr>
              <a:buSzPts val="1100"/>
              <a:buFont typeface="Noto Sans Symbols"/>
              <a:buNone/>
            </a:pPr>
            <a:br>
              <a:rPr lang="en" sz="2400" dirty="0"/>
            </a:br>
            <a:r>
              <a:rPr lang="en" sz="1800" dirty="0"/>
              <a:t>Enabling Action 1 - Volunteering in </a:t>
            </a:r>
            <a:endParaRPr sz="1800" dirty="0"/>
          </a:p>
          <a:p>
            <a:pPr marL="0" marR="0" lvl="0" indent="0" algn="l" rtl="0">
              <a:lnSpc>
                <a:spcPct val="115000"/>
              </a:lnSpc>
              <a:spcBef>
                <a:spcPts val="0"/>
              </a:spcBef>
              <a:spcAft>
                <a:spcPts val="0"/>
              </a:spcAft>
              <a:buClr>
                <a:schemeClr val="dk1"/>
              </a:buClr>
              <a:buSzPts val="1100"/>
              <a:buFont typeface="Noto Sans Symbols"/>
              <a:buNone/>
            </a:pPr>
            <a:r>
              <a:rPr lang="en" sz="1800" dirty="0"/>
              <a:t>a Changing World</a:t>
            </a:r>
            <a:endParaRPr sz="1800" dirty="0"/>
          </a:p>
          <a:p>
            <a:pPr marL="0" lvl="0" indent="0" rtl="0">
              <a:lnSpc>
                <a:spcPct val="115000"/>
              </a:lnSpc>
              <a:spcBef>
                <a:spcPts val="0"/>
              </a:spcBef>
              <a:spcAft>
                <a:spcPts val="0"/>
              </a:spcAft>
              <a:buClr>
                <a:schemeClr val="dk1"/>
              </a:buClr>
              <a:buSzPts val="1100"/>
              <a:buFont typeface="Noto Sans Symbols"/>
              <a:buNone/>
            </a:pPr>
            <a:r>
              <a:rPr lang="en" sz="1800" b="1" dirty="0">
                <a:solidFill>
                  <a:srgbClr val="FF0000"/>
                </a:solidFill>
              </a:rPr>
              <a:t>Everyone Counts Report</a:t>
            </a:r>
            <a:r>
              <a:rPr lang="en" sz="1800" dirty="0"/>
              <a:t> </a:t>
            </a:r>
            <a:endParaRPr sz="1800" dirty="0"/>
          </a:p>
          <a:p>
            <a:pPr marL="0" lvl="0" indent="0" rtl="0">
              <a:lnSpc>
                <a:spcPct val="115000"/>
              </a:lnSpc>
              <a:spcBef>
                <a:spcPts val="0"/>
              </a:spcBef>
              <a:spcAft>
                <a:spcPts val="0"/>
              </a:spcAft>
              <a:buClr>
                <a:schemeClr val="dk1"/>
              </a:buClr>
              <a:buSzPts val="1100"/>
              <a:buFont typeface="Noto Sans Symbols"/>
              <a:buNone/>
            </a:pPr>
            <a:r>
              <a:rPr lang="en" sz="1800" u="sng" dirty="0">
                <a:solidFill>
                  <a:schemeClr val="hlink"/>
                </a:solidFill>
                <a:hlinkClick r:id="rId3"/>
              </a:rPr>
              <a:t>http://data.ifrc.org/fdrs/report</a:t>
            </a:r>
            <a:endParaRPr sz="1800" dirty="0"/>
          </a:p>
          <a:p>
            <a:pPr marL="0" lvl="0" indent="0" rtl="0">
              <a:lnSpc>
                <a:spcPct val="115000"/>
              </a:lnSpc>
              <a:spcBef>
                <a:spcPts val="0"/>
              </a:spcBef>
              <a:spcAft>
                <a:spcPts val="0"/>
              </a:spcAft>
              <a:buClr>
                <a:schemeClr val="dk1"/>
              </a:buClr>
              <a:buSzPts val="1100"/>
              <a:buFont typeface="Noto Sans Symbols"/>
              <a:buNone/>
            </a:pPr>
            <a:endParaRPr sz="1800" dirty="0"/>
          </a:p>
          <a:p>
            <a:pPr marL="0" lvl="0" indent="0" rtl="0">
              <a:lnSpc>
                <a:spcPct val="115000"/>
              </a:lnSpc>
              <a:spcBef>
                <a:spcPts val="0"/>
              </a:spcBef>
              <a:spcAft>
                <a:spcPts val="0"/>
              </a:spcAft>
              <a:buClr>
                <a:schemeClr val="dk1"/>
              </a:buClr>
              <a:buSzPts val="1100"/>
              <a:buFont typeface="Noto Sans Symbols"/>
              <a:buNone/>
            </a:pPr>
            <a:r>
              <a:rPr lang="en" sz="1800" dirty="0"/>
              <a:t>Chapter 3: We look at the numbers </a:t>
            </a:r>
            <a:endParaRPr sz="1800" dirty="0"/>
          </a:p>
          <a:p>
            <a:pPr marL="0" lvl="0" indent="0" rtl="0">
              <a:lnSpc>
                <a:spcPct val="115000"/>
              </a:lnSpc>
              <a:spcBef>
                <a:spcPts val="0"/>
              </a:spcBef>
              <a:spcAft>
                <a:spcPts val="0"/>
              </a:spcAft>
              <a:buClr>
                <a:schemeClr val="dk1"/>
              </a:buClr>
              <a:buSzPts val="1100"/>
              <a:buFont typeface="Noto Sans Symbols"/>
              <a:buNone/>
            </a:pPr>
            <a:r>
              <a:rPr lang="en" sz="1800" dirty="0"/>
              <a:t>of National Society volunteers </a:t>
            </a:r>
            <a:endParaRPr sz="1800" dirty="0"/>
          </a:p>
          <a:p>
            <a:pPr marL="0" lvl="0" indent="0" rtl="0">
              <a:lnSpc>
                <a:spcPct val="115000"/>
              </a:lnSpc>
              <a:spcBef>
                <a:spcPts val="0"/>
              </a:spcBef>
              <a:spcAft>
                <a:spcPts val="0"/>
              </a:spcAft>
              <a:buClr>
                <a:schemeClr val="dk1"/>
              </a:buClr>
              <a:buSzPts val="1100"/>
              <a:buFont typeface="Noto Sans Symbols"/>
              <a:buNone/>
            </a:pPr>
            <a:r>
              <a:rPr lang="en" sz="1800" dirty="0"/>
              <a:t>worldwide: </a:t>
            </a:r>
            <a:r>
              <a:rPr lang="en" sz="1800" b="1" dirty="0"/>
              <a:t>is it true that fewer people</a:t>
            </a:r>
            <a:endParaRPr sz="1800" b="1" dirty="0"/>
          </a:p>
          <a:p>
            <a:pPr marL="0" lvl="0" indent="0" rtl="0">
              <a:lnSpc>
                <a:spcPct val="115000"/>
              </a:lnSpc>
              <a:spcBef>
                <a:spcPts val="0"/>
              </a:spcBef>
              <a:spcAft>
                <a:spcPts val="0"/>
              </a:spcAft>
              <a:buClr>
                <a:schemeClr val="dk1"/>
              </a:buClr>
              <a:buSzPts val="1100"/>
              <a:buFont typeface="Noto Sans Symbols"/>
              <a:buNone/>
            </a:pPr>
            <a:r>
              <a:rPr lang="en" sz="1800" b="1" dirty="0"/>
              <a:t>are volunteering?</a:t>
            </a:r>
            <a:endParaRPr sz="1800" b="1" dirty="0"/>
          </a:p>
        </p:txBody>
      </p:sp>
      <p:pic>
        <p:nvPicPr>
          <p:cNvPr id="192" name="Shape 192"/>
          <p:cNvPicPr preferRelativeResize="0"/>
          <p:nvPr/>
        </p:nvPicPr>
        <p:blipFill>
          <a:blip r:embed="rId4">
            <a:alphaModFix/>
          </a:blip>
          <a:stretch>
            <a:fillRect/>
          </a:stretch>
        </p:blipFill>
        <p:spPr>
          <a:xfrm>
            <a:off x="4492373" y="3067010"/>
            <a:ext cx="5717449" cy="343863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idx="4294967295"/>
          </p:nvPr>
        </p:nvSpPr>
        <p:spPr>
          <a:xfrm>
            <a:off x="1141644" y="813364"/>
            <a:ext cx="8405400" cy="1306800"/>
          </a:xfrm>
          <a:prstGeom prst="rect">
            <a:avLst/>
          </a:prstGeom>
          <a:noFill/>
          <a:ln>
            <a:noFill/>
          </a:ln>
        </p:spPr>
        <p:txBody>
          <a:bodyPr spcFirstLastPara="1" wrap="square" lIns="106850" tIns="106850" rIns="106850" bIns="106850" anchor="t" anchorCtr="0">
            <a:noAutofit/>
          </a:bodyPr>
          <a:lstStyle/>
          <a:p>
            <a:pPr marL="0" marR="0" lvl="0" indent="0" algn="l" rtl="0">
              <a:spcBef>
                <a:spcPts val="0"/>
              </a:spcBef>
              <a:spcAft>
                <a:spcPts val="0"/>
              </a:spcAft>
              <a:buClr>
                <a:srgbClr val="EE3224"/>
              </a:buClr>
              <a:buSzPts val="3000"/>
              <a:buFont typeface="Arial"/>
              <a:buNone/>
            </a:pPr>
            <a:r>
              <a:rPr lang="en" sz="4000" dirty="0"/>
              <a:t>From Research to Action</a:t>
            </a:r>
            <a:endParaRPr sz="4000" b="1" i="0" u="none" strike="noStrike" cap="none" dirty="0">
              <a:sym typeface="Arial"/>
            </a:endParaRPr>
          </a:p>
        </p:txBody>
      </p:sp>
      <p:sp>
        <p:nvSpPr>
          <p:cNvPr id="198" name="Shape 198"/>
          <p:cNvSpPr txBox="1">
            <a:spLocks noGrp="1"/>
          </p:cNvSpPr>
          <p:nvPr>
            <p:ph type="body" idx="1"/>
          </p:nvPr>
        </p:nvSpPr>
        <p:spPr>
          <a:xfrm>
            <a:off x="1141647" y="1917700"/>
            <a:ext cx="8651700" cy="4279800"/>
          </a:xfrm>
          <a:prstGeom prst="rect">
            <a:avLst/>
          </a:prstGeom>
          <a:noFill/>
          <a:ln>
            <a:noFill/>
          </a:ln>
        </p:spPr>
        <p:txBody>
          <a:bodyPr spcFirstLastPara="1" wrap="square" lIns="106850" tIns="106850" rIns="106850" bIns="106850" anchor="t" anchorCtr="0">
            <a:noAutofit/>
          </a:bodyPr>
          <a:lstStyle/>
          <a:p>
            <a:pPr marL="0" lvl="0" indent="0" rtl="0">
              <a:lnSpc>
                <a:spcPct val="115000"/>
              </a:lnSpc>
              <a:spcBef>
                <a:spcPts val="0"/>
              </a:spcBef>
              <a:spcAft>
                <a:spcPts val="0"/>
              </a:spcAft>
              <a:buClr>
                <a:schemeClr val="dk1"/>
              </a:buClr>
              <a:buSzPts val="1100"/>
              <a:buFont typeface="Noto Sans Symbols"/>
              <a:buNone/>
            </a:pPr>
            <a:r>
              <a:rPr lang="en" sz="2400" dirty="0"/>
              <a:t>IFRC and National Societies are using the ‘</a:t>
            </a:r>
            <a:r>
              <a:rPr lang="en" sz="2400" i="1" dirty="0"/>
              <a:t>evidence</a:t>
            </a:r>
            <a:r>
              <a:rPr lang="en" sz="2400" dirty="0"/>
              <a:t>’ from FDRS and the Everyone Counts Report. </a:t>
            </a:r>
            <a:endParaRPr sz="2400" dirty="0"/>
          </a:p>
          <a:p>
            <a:pPr marL="0" lvl="0" indent="0" rtl="0">
              <a:lnSpc>
                <a:spcPct val="115000"/>
              </a:lnSpc>
              <a:spcBef>
                <a:spcPts val="0"/>
              </a:spcBef>
              <a:spcAft>
                <a:spcPts val="0"/>
              </a:spcAft>
              <a:buClr>
                <a:schemeClr val="dk1"/>
              </a:buClr>
              <a:buSzPts val="1100"/>
              <a:buFont typeface="Noto Sans Symbols"/>
              <a:buNone/>
            </a:pPr>
            <a:br>
              <a:rPr lang="en" sz="2400" dirty="0"/>
            </a:br>
            <a:r>
              <a:rPr lang="en" sz="2400" dirty="0"/>
              <a:t>This data raises awareness about volunteer engagement. It is also a </a:t>
            </a:r>
            <a:r>
              <a:rPr lang="en" sz="2400" b="1" i="1" dirty="0">
                <a:solidFill>
                  <a:srgbClr val="FF0000"/>
                </a:solidFill>
              </a:rPr>
              <a:t>key result </a:t>
            </a:r>
            <a:r>
              <a:rPr lang="en" sz="2400" i="1" dirty="0"/>
              <a:t>(</a:t>
            </a:r>
            <a:r>
              <a:rPr lang="en" sz="2400" dirty="0"/>
              <a:t>denominator) used as evidence to influence strategy and policy. Data and analysis are provided to decision-makers to design policies adapted to the context and to implement relevant actions.</a:t>
            </a:r>
            <a:endParaRPr sz="2400" dirty="0"/>
          </a:p>
          <a:p>
            <a:pPr marL="0" lvl="0" indent="0" rtl="0">
              <a:lnSpc>
                <a:spcPct val="115000"/>
              </a:lnSpc>
              <a:spcBef>
                <a:spcPts val="0"/>
              </a:spcBef>
              <a:spcAft>
                <a:spcPts val="0"/>
              </a:spcAft>
              <a:buClr>
                <a:schemeClr val="dk1"/>
              </a:buClr>
              <a:buSzPts val="1100"/>
              <a:buFont typeface="Noto Sans Symbols"/>
              <a:buNone/>
            </a:pPr>
            <a:endParaRPr sz="2400" dirty="0"/>
          </a:p>
          <a:p>
            <a:pPr marL="0" lvl="0" indent="0" rtl="0">
              <a:lnSpc>
                <a:spcPct val="115000"/>
              </a:lnSpc>
              <a:spcBef>
                <a:spcPts val="0"/>
              </a:spcBef>
              <a:spcAft>
                <a:spcPts val="0"/>
              </a:spcAft>
              <a:buClr>
                <a:schemeClr val="dk1"/>
              </a:buClr>
              <a:buSzPts val="1100"/>
              <a:buFont typeface="Noto Sans Symbols"/>
              <a:buNone/>
            </a:pPr>
            <a:r>
              <a:rPr lang="en" sz="2400" dirty="0"/>
              <a:t> </a:t>
            </a:r>
            <a:endParaRPr sz="2400" dirty="0"/>
          </a:p>
          <a:p>
            <a:pPr marL="0" lvl="0" indent="0" rtl="0">
              <a:lnSpc>
                <a:spcPct val="115000"/>
              </a:lnSpc>
              <a:spcBef>
                <a:spcPts val="0"/>
              </a:spcBef>
              <a:spcAft>
                <a:spcPts val="0"/>
              </a:spcAft>
              <a:buClr>
                <a:schemeClr val="dk1"/>
              </a:buClr>
              <a:buSzPts val="1100"/>
              <a:buFont typeface="Noto Sans Symbols"/>
              <a:buNone/>
            </a:pP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idx="4294967295"/>
          </p:nvPr>
        </p:nvSpPr>
        <p:spPr>
          <a:xfrm>
            <a:off x="1141644" y="813364"/>
            <a:ext cx="8405350" cy="1306942"/>
          </a:xfrm>
          <a:prstGeom prst="rect">
            <a:avLst/>
          </a:prstGeom>
          <a:noFill/>
          <a:ln>
            <a:noFill/>
          </a:ln>
        </p:spPr>
        <p:txBody>
          <a:bodyPr spcFirstLastPara="1" wrap="square" lIns="106850" tIns="106850" rIns="106850" bIns="106850" anchor="t" anchorCtr="0">
            <a:noAutofit/>
          </a:bodyPr>
          <a:lstStyle/>
          <a:p>
            <a:pPr marL="0" marR="0" lvl="0" indent="0" algn="ctr" rtl="0">
              <a:spcBef>
                <a:spcPts val="0"/>
              </a:spcBef>
              <a:spcAft>
                <a:spcPts val="0"/>
              </a:spcAft>
              <a:buClr>
                <a:srgbClr val="EE3224"/>
              </a:buClr>
              <a:buSzPts val="3000"/>
              <a:buFont typeface="Arial"/>
              <a:buNone/>
            </a:pPr>
            <a:r>
              <a:rPr lang="en" sz="4000" dirty="0"/>
              <a:t>Questioning evidence</a:t>
            </a:r>
            <a:endParaRPr sz="4000" b="1" i="0" u="none" strike="noStrike" cap="none" dirty="0">
              <a:sym typeface="Arial"/>
            </a:endParaRPr>
          </a:p>
        </p:txBody>
      </p:sp>
      <p:sp>
        <p:nvSpPr>
          <p:cNvPr id="204" name="Shape 204"/>
          <p:cNvSpPr txBox="1">
            <a:spLocks noGrp="1"/>
          </p:cNvSpPr>
          <p:nvPr>
            <p:ph type="body" idx="1"/>
          </p:nvPr>
        </p:nvSpPr>
        <p:spPr>
          <a:xfrm>
            <a:off x="1141647" y="1917700"/>
            <a:ext cx="8651700" cy="4279800"/>
          </a:xfrm>
          <a:prstGeom prst="rect">
            <a:avLst/>
          </a:prstGeom>
          <a:noFill/>
          <a:ln>
            <a:noFill/>
          </a:ln>
        </p:spPr>
        <p:txBody>
          <a:bodyPr spcFirstLastPara="1" wrap="square" lIns="106850" tIns="106850" rIns="106850" bIns="106850" anchor="t" anchorCtr="0">
            <a:noAutofit/>
          </a:bodyPr>
          <a:lstStyle/>
          <a:p>
            <a:pPr marL="419100" indent="-342900">
              <a:lnSpc>
                <a:spcPct val="115000"/>
              </a:lnSpc>
              <a:spcBef>
                <a:spcPts val="0"/>
              </a:spcBef>
              <a:buSzPts val="2400"/>
            </a:pPr>
            <a:r>
              <a:rPr lang="en" sz="2400"/>
              <a:t>How </a:t>
            </a:r>
            <a:r>
              <a:rPr lang="en" sz="2400" dirty="0"/>
              <a:t>can we be sure that our humanitarian work is </a:t>
            </a:r>
            <a:r>
              <a:rPr lang="en" sz="2400" b="1" dirty="0">
                <a:solidFill>
                  <a:srgbClr val="FF0000"/>
                </a:solidFill>
              </a:rPr>
              <a:t>evidence-based</a:t>
            </a:r>
            <a:r>
              <a:rPr lang="en" sz="2400" dirty="0"/>
              <a:t>?</a:t>
            </a:r>
            <a:endParaRPr sz="2400" dirty="0"/>
          </a:p>
          <a:p>
            <a:pPr marL="457200" lvl="0" indent="-381000" rtl="0">
              <a:lnSpc>
                <a:spcPct val="90000"/>
              </a:lnSpc>
              <a:spcBef>
                <a:spcPts val="500"/>
              </a:spcBef>
              <a:spcAft>
                <a:spcPts val="0"/>
              </a:spcAft>
              <a:buSzPts val="2400"/>
              <a:buFont typeface="Arial"/>
              <a:buChar char="▪"/>
            </a:pPr>
            <a:r>
              <a:rPr lang="en" sz="2400" dirty="0"/>
              <a:t>What is </a:t>
            </a:r>
            <a:r>
              <a:rPr lang="en" sz="2400" b="1" dirty="0">
                <a:solidFill>
                  <a:srgbClr val="FF0000"/>
                </a:solidFill>
              </a:rPr>
              <a:t>evidence </a:t>
            </a:r>
            <a:r>
              <a:rPr lang="en" sz="2400" dirty="0">
                <a:solidFill>
                  <a:srgbClr val="000000"/>
                </a:solidFill>
              </a:rPr>
              <a:t>in </a:t>
            </a:r>
            <a:r>
              <a:rPr lang="en" sz="2400" dirty="0"/>
              <a:t>a complex and volatile world where what seemed </a:t>
            </a:r>
            <a:r>
              <a:rPr lang="en" sz="2400" i="1" dirty="0"/>
              <a:t>true </a:t>
            </a:r>
            <a:r>
              <a:rPr lang="en" sz="2400" dirty="0"/>
              <a:t>yesterday is </a:t>
            </a:r>
            <a:r>
              <a:rPr lang="en" sz="2400" i="1" dirty="0"/>
              <a:t>obviously </a:t>
            </a:r>
            <a:r>
              <a:rPr lang="en" sz="2400" dirty="0"/>
              <a:t>wrong today?</a:t>
            </a:r>
            <a:endParaRPr sz="2400" dirty="0"/>
          </a:p>
          <a:p>
            <a:pPr marL="457200" lvl="0" indent="-381000" rtl="0">
              <a:lnSpc>
                <a:spcPct val="90000"/>
              </a:lnSpc>
              <a:spcBef>
                <a:spcPts val="500"/>
              </a:spcBef>
              <a:spcAft>
                <a:spcPts val="0"/>
              </a:spcAft>
              <a:buSzPts val="2400"/>
              <a:buFont typeface="Arial"/>
              <a:buChar char="▪"/>
            </a:pPr>
            <a:r>
              <a:rPr lang="en" sz="2400" dirty="0"/>
              <a:t>How </a:t>
            </a:r>
            <a:r>
              <a:rPr lang="en" sz="2400" b="1" dirty="0">
                <a:solidFill>
                  <a:srgbClr val="FF0000"/>
                </a:solidFill>
              </a:rPr>
              <a:t>reliable is evidence</a:t>
            </a:r>
            <a:r>
              <a:rPr lang="en" sz="2400" dirty="0"/>
              <a:t> when facts and figures are filtered by six or more layers of bureaucracy with competing interests, siloed expertise and differing worldviews?</a:t>
            </a:r>
            <a:endParaRPr sz="2400" dirty="0"/>
          </a:p>
          <a:p>
            <a:pPr marL="457200" lvl="0" indent="-381000" rtl="0">
              <a:lnSpc>
                <a:spcPct val="90000"/>
              </a:lnSpc>
              <a:spcBef>
                <a:spcPts val="500"/>
              </a:spcBef>
              <a:spcAft>
                <a:spcPts val="0"/>
              </a:spcAft>
              <a:buSzPts val="2400"/>
              <a:buFont typeface="Calibri"/>
              <a:buChar char="▪"/>
            </a:pPr>
            <a:r>
              <a:rPr lang="en" sz="2400" dirty="0"/>
              <a:t>How can any kind of evidence help </a:t>
            </a:r>
            <a:r>
              <a:rPr lang="en" sz="2400" b="1" dirty="0">
                <a:solidFill>
                  <a:srgbClr val="FF0000"/>
                </a:solidFill>
              </a:rPr>
              <a:t>predict a project’s success </a:t>
            </a:r>
            <a:r>
              <a:rPr lang="en" sz="2400" dirty="0"/>
              <a:t>or the </a:t>
            </a:r>
            <a:r>
              <a:rPr lang="en" sz="2400" b="1" dirty="0">
                <a:solidFill>
                  <a:srgbClr val="FF0000"/>
                </a:solidFill>
              </a:rPr>
              <a:t>consequences of a policy</a:t>
            </a:r>
            <a:r>
              <a:rPr lang="en" sz="2400" dirty="0"/>
              <a:t>?</a:t>
            </a:r>
            <a:endParaRPr sz="2400" dirty="0"/>
          </a:p>
          <a:p>
            <a:pPr marL="0" lvl="0" indent="0" rtl="0">
              <a:lnSpc>
                <a:spcPct val="90000"/>
              </a:lnSpc>
              <a:spcBef>
                <a:spcPts val="500"/>
              </a:spcBef>
              <a:spcAft>
                <a:spcPts val="0"/>
              </a:spcAft>
              <a:buClr>
                <a:srgbClr val="000000"/>
              </a:buClr>
              <a:buSzPts val="1100"/>
              <a:buFont typeface="Arial"/>
              <a:buNone/>
            </a:pPr>
            <a:endParaRPr sz="2400" dirty="0"/>
          </a:p>
          <a:p>
            <a:pPr marL="457200" lvl="0" indent="-381000" rtl="0">
              <a:lnSpc>
                <a:spcPct val="90000"/>
              </a:lnSpc>
              <a:spcBef>
                <a:spcPts val="500"/>
              </a:spcBef>
              <a:spcAft>
                <a:spcPts val="0"/>
              </a:spcAft>
              <a:buSzPts val="2400"/>
              <a:buChar char="▪"/>
            </a:pPr>
            <a:endParaRPr sz="2400" dirty="0"/>
          </a:p>
          <a:p>
            <a:pPr marL="0" lvl="0" indent="0" rtl="0">
              <a:lnSpc>
                <a:spcPct val="90000"/>
              </a:lnSpc>
              <a:spcBef>
                <a:spcPts val="500"/>
              </a:spcBef>
              <a:spcAft>
                <a:spcPts val="0"/>
              </a:spcAft>
              <a:buNone/>
            </a:pPr>
            <a:endParaRPr sz="2400" dirty="0">
              <a:latin typeface="Calibri"/>
              <a:ea typeface="Calibri"/>
              <a:cs typeface="Calibri"/>
              <a:sym typeface="Calibri"/>
            </a:endParaRPr>
          </a:p>
          <a:p>
            <a:pPr marL="0" lvl="0" indent="0" rtl="0">
              <a:lnSpc>
                <a:spcPct val="90000"/>
              </a:lnSpc>
              <a:spcBef>
                <a:spcPts val="500"/>
              </a:spcBef>
              <a:spcAft>
                <a:spcPts val="0"/>
              </a:spcAft>
              <a:buNone/>
            </a:pPr>
            <a:endParaRPr sz="2400" dirty="0"/>
          </a:p>
          <a:p>
            <a:pPr marL="0" marR="0" lvl="0" indent="0" algn="l" rtl="0">
              <a:lnSpc>
                <a:spcPct val="115000"/>
              </a:lnSpc>
              <a:spcBef>
                <a:spcPts val="0"/>
              </a:spcBef>
              <a:spcAft>
                <a:spcPts val="0"/>
              </a:spcAft>
              <a:buNone/>
            </a:pPr>
            <a:endParaRPr sz="2400" dirty="0"/>
          </a:p>
          <a:p>
            <a:pPr marL="0" marR="0" lvl="0" indent="0" algn="l" rtl="0">
              <a:lnSpc>
                <a:spcPct val="115000"/>
              </a:lnSpc>
              <a:spcBef>
                <a:spcPts val="0"/>
              </a:spcBef>
              <a:spcAft>
                <a:spcPts val="0"/>
              </a:spcAft>
              <a:buClr>
                <a:schemeClr val="dk1"/>
              </a:buClr>
              <a:buSzPts val="1100"/>
              <a:buFont typeface="Noto Sans Symbols"/>
              <a:buNone/>
            </a:pPr>
            <a:endParaRPr sz="2400" dirty="0"/>
          </a:p>
          <a:p>
            <a:pPr marL="0" marR="0" lvl="0" indent="0" algn="l" rtl="0">
              <a:lnSpc>
                <a:spcPct val="115000"/>
              </a:lnSpc>
              <a:spcBef>
                <a:spcPts val="0"/>
              </a:spcBef>
              <a:spcAft>
                <a:spcPts val="0"/>
              </a:spcAft>
              <a:buClr>
                <a:schemeClr val="dk1"/>
              </a:buClr>
              <a:buSzPts val="1100"/>
              <a:buFont typeface="Noto Sans Symbols"/>
              <a:buNone/>
            </a:pPr>
            <a:endParaRPr sz="24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648</Words>
  <Application>Microsoft Macintosh PowerPoint</Application>
  <PresentationFormat>Custom</PresentationFormat>
  <Paragraphs>83</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Arvo</vt:lpstr>
      <vt:lpstr>Calibri</vt:lpstr>
      <vt:lpstr>Arial</vt:lpstr>
      <vt:lpstr>Noto Sans Symbols</vt:lpstr>
      <vt:lpstr>Office Theme</vt:lpstr>
      <vt:lpstr>What is Evidence</vt:lpstr>
      <vt:lpstr>PowerPoint Presentation</vt:lpstr>
      <vt:lpstr>What is Evidence?</vt:lpstr>
      <vt:lpstr>Evidence is..</vt:lpstr>
      <vt:lpstr>Example: Volunteer Data as Evidence</vt:lpstr>
      <vt:lpstr>Counting People</vt:lpstr>
      <vt:lpstr>From Data to Policy</vt:lpstr>
      <vt:lpstr>From Research to Action</vt:lpstr>
      <vt:lpstr>Questioning evidence</vt:lpstr>
      <vt:lpstr>PowerPoint Presentation</vt:lpstr>
    </vt:vector>
  </TitlesOfParts>
  <LinksUpToDate>false</LinksUpToDate>
  <SharedDoc>false</SharedDoc>
  <HyperlinksChanged>false</HyperlinksChanged>
  <AppVersion>16.0014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Evidence</dc:title>
  <cp:lastModifiedBy>Dirk Slater</cp:lastModifiedBy>
  <cp:revision>11</cp:revision>
  <cp:lastPrinted>2018-06-29T16:21:30Z</cp:lastPrinted>
  <dcterms:modified xsi:type="dcterms:W3CDTF">2018-06-29T16:21:37Z</dcterms:modified>
</cp:coreProperties>
</file>