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5.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66"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7562850" cx="10688625"/>
  <p:notesSz cx="9144000" cy="6858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2">
          <p15:clr>
            <a:srgbClr val="A4A3A4"/>
          </p15:clr>
        </p15:guide>
        <p15:guide id="2" pos="3367">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Author clrIdx="0" id="0" initials="" lastIdx="12" name=""/>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2" orient="horz"/>
        <p:guide pos="3367"/>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commentAuthors" Target="commentAuthor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6" Type="http://schemas.openxmlformats.org/officeDocument/2006/relationships/slide" Target="slides/slide10.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1" dt="2018-07-02T16:15:23.985">
    <p:pos x="6000" y="0"/>
    <p:text>Great, feedback. We usually have these in the notes. The slides are less self-directed learning and more for the 'data leaders' to explain and train their audiences.
-Heather Leson</p:text>
  </p:cm>
  <p:cm authorId="0" idx="2" dt="2018-07-02T16:15:23.984">
    <p:pos x="6000" y="100"/>
    <p:text>Might be useful to ass some definitions or short explanations for each of the items
-Astrid LEGAYE</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3" dt="2018-07-02T16:15:23.986">
    <p:pos x="6000" y="0"/>
    <p:text>Changed it somewhat
-Heather Leson</p:text>
  </p:cm>
  <p:cm authorId="0" idx="4" dt="2018-07-02T16:15:23.986">
    <p:pos x="6000" y="100"/>
    <p:text>This slide is not very clear to me
-Astrid LEGAYE</p:tex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5" dt="2018-07-02T16:15:23.987">
    <p:pos x="6000" y="0"/>
    <p:text>Added FDRS. the NS validates it before sharing it. I need to add this as it shows how the NS is the 'data leader' and 'provider'. Hope this helps
-Heather Leson</p:text>
  </p:cm>
  <p:cm authorId="0" idx="6" dt="2018-07-02T16:15:23.986">
    <p:pos x="6000" y="100"/>
    <p:text>the data is validated by the FDRS team
-Astrid LEGAYE</p:tex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7" dt="2018-07-02T16:15:23.988">
    <p:pos x="6000" y="0"/>
    <p:text>Could add the sentence: Only the validated data is published on the FDRS website and used for analysis purpose
-Astrid LEGAYE</p:text>
  </p:cm>
  <p:cm authorId="0" idx="8" dt="2018-07-02T16:15:23.989">
    <p:pos x="6000" y="100"/>
    <p:text>added!
-Heather Leson</p:text>
  </p:cm>
</p:cmLst>
</file>

<file path=ppt/comments/comment5.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9" dt="2018-07-02T16:15:23.991">
    <p:pos x="6000" y="0"/>
    <p:text>Great stuff. Added. BTW, I just made you an author on this slidedeck for all your amazing contributions!
-Heather Leson</p:text>
  </p:cm>
  <p:cm authorId="0" idx="10" dt="2018-07-02T16:15:23.989">
    <p:pos x="6000" y="100"/>
    <p:text>Josse had the same comment. Will rewrite
-Heather Leson</p:text>
  </p:cm>
  <p:cm authorId="0" idx="11" dt="2018-07-02T16:15:23.990">
    <p:pos x="6000" y="200"/>
    <p:text>Data and analysis are their to inform decision makers in order to design policies adapted to the context and to implement relevant actions
-Astrid LEGAYE</p:text>
  </p:cm>
  <p:cm authorId="0" idx="12" dt="2018-07-02T16:15:23.989">
    <p:pos x="6000" y="300"/>
    <p:text>Maybe give an example of a policy turned into action - I don't have an example in mind ..
-Astrid LEGAYE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3962400" cy="342900"/>
          </a:xfrm>
          <a:prstGeom prst="rect">
            <a:avLst/>
          </a:prstGeom>
          <a:noFill/>
          <a:ln>
            <a:noFill/>
          </a:ln>
        </p:spPr>
        <p:txBody>
          <a:bodyPr anchorCtr="0" anchor="t"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4" name="Shape 4"/>
          <p:cNvSpPr txBox="1"/>
          <p:nvPr>
            <p:ph idx="10" type="dt"/>
          </p:nvPr>
        </p:nvSpPr>
        <p:spPr>
          <a:xfrm>
            <a:off x="5179484" y="0"/>
            <a:ext cx="3962400" cy="342900"/>
          </a:xfrm>
          <a:prstGeom prst="rect">
            <a:avLst/>
          </a:prstGeom>
          <a:noFill/>
          <a:ln>
            <a:noFill/>
          </a:ln>
        </p:spPr>
        <p:txBody>
          <a:bodyPr anchorCtr="0" anchor="t" bIns="45700" lIns="91425" spcFirstLastPara="1" rIns="91425" wrap="square" tIns="45700"/>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5" name="Shape 5"/>
          <p:cNvSpPr/>
          <p:nvPr>
            <p:ph idx="3"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Shape 6"/>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6513910"/>
            <a:ext cx="3962400" cy="342900"/>
          </a:xfrm>
          <a:prstGeom prst="rect">
            <a:avLst/>
          </a:prstGeom>
          <a:noFill/>
          <a:ln>
            <a:noFill/>
          </a:ln>
        </p:spPr>
        <p:txBody>
          <a:bodyPr anchorCtr="0" anchor="b" bIns="45700" lIns="91425" spcFirstLastPara="1" rIns="91425" wrap="square" tIns="45700"/>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8" name="Shape 8"/>
          <p:cNvSpPr txBox="1"/>
          <p:nvPr>
            <p:ph idx="12" type="sldNum"/>
          </p:nvPr>
        </p:nvSpPr>
        <p:spPr>
          <a:xfrm>
            <a:off x="5179484" y="6513910"/>
            <a:ext cx="3962400" cy="3429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Shape 142"/>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143" name="Shape 143"/>
          <p:cNvSpPr/>
          <p:nvPr>
            <p:ph idx="2"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5" name="Shape 205"/>
        <p:cNvGrpSpPr/>
        <p:nvPr/>
      </p:nvGrpSpPr>
      <p:grpSpPr>
        <a:xfrm>
          <a:off x="0" y="0"/>
          <a:ext cx="0" cy="0"/>
          <a:chOff x="0" y="0"/>
          <a:chExt cx="0" cy="0"/>
        </a:xfrm>
      </p:grpSpPr>
      <p:sp>
        <p:nvSpPr>
          <p:cNvPr id="206" name="Shape 206"/>
          <p:cNvSpPr txBox="1"/>
          <p:nvPr>
            <p:ph idx="1" type="body"/>
          </p:nvPr>
        </p:nvSpPr>
        <p:spPr>
          <a:xfrm>
            <a:off x="914400" y="3257550"/>
            <a:ext cx="7315200" cy="3086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Calibri"/>
              <a:ea typeface="Calibri"/>
              <a:cs typeface="Calibri"/>
              <a:sym typeface="Calibri"/>
            </a:endParaRPr>
          </a:p>
        </p:txBody>
      </p:sp>
      <p:sp>
        <p:nvSpPr>
          <p:cNvPr id="207" name="Shape 207"/>
          <p:cNvSpPr/>
          <p:nvPr>
            <p:ph idx="2" type="sldImg"/>
          </p:nvPr>
        </p:nvSpPr>
        <p:spPr>
          <a:xfrm>
            <a:off x="2754313" y="514350"/>
            <a:ext cx="3635375" cy="257175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7" name="Shape 147"/>
        <p:cNvGrpSpPr/>
        <p:nvPr/>
      </p:nvGrpSpPr>
      <p:grpSpPr>
        <a:xfrm>
          <a:off x="0" y="0"/>
          <a:ext cx="0" cy="0"/>
          <a:chOff x="0" y="0"/>
          <a:chExt cx="0" cy="0"/>
        </a:xfrm>
      </p:grpSpPr>
      <p:sp>
        <p:nvSpPr>
          <p:cNvPr id="148" name="Shape 148"/>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9" name="Shape 149"/>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Quote from Helen Welch, MEAL Director American Red Cross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Refer to  ict health check, digital divide, IM, data analysis  as core IFRC competencies, program lines etc.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Definitions: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Data is facts and statistics collected together for reference or analysis.</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Knowledge is facts, information, and skills acquired through experience or education; the theoretical or practical understanding of a subject.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Decisions are a conclusion or resolution reached after consideration.</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rPr b="0" i="0" lang="en" sz="1400" u="none" cap="none" strike="noStrike">
                <a:solidFill>
                  <a:schemeClr val="dk1"/>
                </a:solidFill>
                <a:latin typeface="Calibri"/>
                <a:ea typeface="Calibri"/>
                <a:cs typeface="Calibri"/>
                <a:sym typeface="Calibri"/>
              </a:rPr>
              <a:t>Evidence is  the available body of facts or information indicating whether a belief or proposition is true or valid.</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2" name="Shape 162"/>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 name="Shape 166"/>
        <p:cNvGrpSpPr/>
        <p:nvPr/>
      </p:nvGrpSpPr>
      <p:grpSpPr>
        <a:xfrm>
          <a:off x="0" y="0"/>
          <a:ext cx="0" cy="0"/>
          <a:chOff x="0" y="0"/>
          <a:chExt cx="0" cy="0"/>
        </a:xfrm>
      </p:grpSpPr>
      <p:sp>
        <p:nvSpPr>
          <p:cNvPr id="167" name="Shape 167"/>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 name="Shape 168"/>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2" name="Shape 172"/>
        <p:cNvGrpSpPr/>
        <p:nvPr/>
      </p:nvGrpSpPr>
      <p:grpSpPr>
        <a:xfrm>
          <a:off x="0" y="0"/>
          <a:ext cx="0" cy="0"/>
          <a:chOff x="0" y="0"/>
          <a:chExt cx="0" cy="0"/>
        </a:xfrm>
      </p:grpSpPr>
      <p:sp>
        <p:nvSpPr>
          <p:cNvPr id="173" name="Shape 173"/>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 name="Shape 17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Shape 180"/>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Shape 181"/>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 name="Shape 188"/>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5" name="Shape 195"/>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Shape 200"/>
          <p:cNvSpPr/>
          <p:nvPr>
            <p:ph idx="2" type="sldImg"/>
          </p:nvPr>
        </p:nvSpPr>
        <p:spPr>
          <a:xfrm>
            <a:off x="1006475" y="685800"/>
            <a:ext cx="484505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Shape 201"/>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1400" u="none" cap="none" strike="noStrike">
                <a:solidFill>
                  <a:schemeClr val="dk1"/>
                </a:solidFill>
                <a:latin typeface="Calibri"/>
                <a:ea typeface="Calibri"/>
                <a:cs typeface="Calibri"/>
                <a:sym typeface="Calibri"/>
              </a:rPr>
              <a:t> Trainer guidance. Depending on the time of the session and your audience, select one or more of the questions to discuss. Or, you could have breakout groups to talk more about the items. For a more advanced discussion about evidence and quantitative methods see - </a:t>
            </a:r>
            <a:r>
              <a:rPr b="0" i="0" lang="en" sz="1100" u="none" cap="none" strike="noStrike">
                <a:solidFill>
                  <a:schemeClr val="dk1"/>
                </a:solidFill>
                <a:latin typeface="Arial"/>
                <a:ea typeface="Arial"/>
                <a:cs typeface="Arial"/>
                <a:sym typeface="Arial"/>
              </a:rPr>
              <a:t>Gabriel Pictet, Introduction to Quantitative Methods (Prezi (an interactive online slide sharing service) https://prezi.com/hnwgejmlaz2g/01-int</a:t>
            </a:r>
            <a:endParaRPr b="0" i="0" sz="14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chemeClr val="dk1"/>
              </a:buClr>
              <a:buSzPts val="1400"/>
              <a:buFont typeface="Calibri"/>
              <a:buNone/>
            </a:pPr>
            <a:r>
              <a:t/>
            </a:r>
            <a:endParaRPr b="0" i="0" sz="14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7" name="Shape 17"/>
        <p:cNvGrpSpPr/>
        <p:nvPr/>
      </p:nvGrpSpPr>
      <p:grpSpPr>
        <a:xfrm>
          <a:off x="0" y="0"/>
          <a:ext cx="0" cy="0"/>
          <a:chOff x="0" y="0"/>
          <a:chExt cx="0" cy="0"/>
        </a:xfrm>
      </p:grpSpPr>
      <p:sp>
        <p:nvSpPr>
          <p:cNvPr id="18" name="Shape 18"/>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 name="Shape 19"/>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20" name="Shape 20"/>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21" name="Shape 21"/>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_Content with Caption">
  <p:cSld name="3_Content with Caption">
    <p:spTree>
      <p:nvGrpSpPr>
        <p:cNvPr id="83" name="Shape 83"/>
        <p:cNvGrpSpPr/>
        <p:nvPr/>
      </p:nvGrpSpPr>
      <p:grpSpPr>
        <a:xfrm>
          <a:off x="0" y="0"/>
          <a:ext cx="0" cy="0"/>
          <a:chOff x="0" y="0"/>
          <a:chExt cx="0" cy="0"/>
        </a:xfrm>
      </p:grpSpPr>
      <p:sp>
        <p:nvSpPr>
          <p:cNvPr id="84" name="Shape 84"/>
          <p:cNvSpPr txBox="1"/>
          <p:nvPr>
            <p:ph idx="1" type="body"/>
          </p:nvPr>
        </p:nvSpPr>
        <p:spPr>
          <a:xfrm>
            <a:off x="1067740" y="2056848"/>
            <a:ext cx="8598115" cy="4124934"/>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1pPr>
            <a:lvl2pPr indent="-228600" lvl="1" marL="9144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85" name="Shape 85"/>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86" name="Shape 86"/>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87" name="Shape 87"/>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88" name="Shape 88"/>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89" name="Shape 89"/>
          <p:cNvSpPr txBox="1"/>
          <p:nvPr/>
        </p:nvSpPr>
        <p:spPr>
          <a:xfrm>
            <a:off x="1180133" y="1000325"/>
            <a:ext cx="8317132" cy="58477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rPr b="1" i="0" lang="en" sz="3200" u="none" cap="none" strike="noStrike">
                <a:solidFill>
                  <a:srgbClr val="FF0000"/>
                </a:solidFill>
                <a:latin typeface="Calibri"/>
                <a:ea typeface="Calibri"/>
                <a:cs typeface="Calibri"/>
                <a:sym typeface="Calibri"/>
              </a:rPr>
              <a:t>Text</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90" name="Shape 90"/>
        <p:cNvGrpSpPr/>
        <p:nvPr/>
      </p:nvGrpSpPr>
      <p:grpSpPr>
        <a:xfrm>
          <a:off x="0" y="0"/>
          <a:ext cx="0" cy="0"/>
          <a:chOff x="0" y="0"/>
          <a:chExt cx="0" cy="0"/>
        </a:xfrm>
      </p:grpSpPr>
      <p:sp>
        <p:nvSpPr>
          <p:cNvPr id="91" name="Shape 91"/>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92" name="Shape 92"/>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93" name="Shape 93"/>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Slide">
  <p:cSld name="1_Title Slide">
    <p:spTree>
      <p:nvGrpSpPr>
        <p:cNvPr id="94" name="Shape 94"/>
        <p:cNvGrpSpPr/>
        <p:nvPr/>
      </p:nvGrpSpPr>
      <p:grpSpPr>
        <a:xfrm>
          <a:off x="0" y="0"/>
          <a:ext cx="0" cy="0"/>
          <a:chOff x="0" y="0"/>
          <a:chExt cx="0" cy="0"/>
        </a:xfrm>
      </p:grpSpPr>
      <p:sp>
        <p:nvSpPr>
          <p:cNvPr id="95" name="Shape 95"/>
          <p:cNvSpPr txBox="1"/>
          <p:nvPr>
            <p:ph type="ctrTitle"/>
          </p:nvPr>
        </p:nvSpPr>
        <p:spPr>
          <a:xfrm>
            <a:off x="1071393" y="1079003"/>
            <a:ext cx="8583223" cy="651896"/>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FF0000"/>
              </a:buClr>
              <a:buSzPts val="3200"/>
              <a:buFont typeface="Arial"/>
              <a:buNone/>
              <a:defRPr b="1" baseline="30000" i="1" sz="32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6" name="Shape 96"/>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97" name="Shape 97"/>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98" name="Shape 98"/>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99" name="Shape 99"/>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00" name="Shape 100"/>
        <p:cNvGrpSpPr/>
        <p:nvPr/>
      </p:nvGrpSpPr>
      <p:grpSpPr>
        <a:xfrm>
          <a:off x="0" y="0"/>
          <a:ext cx="0" cy="0"/>
          <a:chOff x="0" y="0"/>
          <a:chExt cx="0" cy="0"/>
        </a:xfrm>
      </p:grpSpPr>
      <p:sp>
        <p:nvSpPr>
          <p:cNvPr id="101" name="Shape 101"/>
          <p:cNvSpPr txBox="1"/>
          <p:nvPr>
            <p:ph type="title"/>
          </p:nvPr>
        </p:nvSpPr>
        <p:spPr>
          <a:xfrm>
            <a:off x="844329" y="4859832"/>
            <a:ext cx="9085342" cy="1502066"/>
          </a:xfrm>
          <a:prstGeom prst="rect">
            <a:avLst/>
          </a:prstGeom>
          <a:noFill/>
          <a:ln>
            <a:noFill/>
          </a:ln>
        </p:spPr>
        <p:txBody>
          <a:bodyPr anchorCtr="0" anchor="t" bIns="52125" lIns="104275" spcFirstLastPara="1" rIns="104275" wrap="square" tIns="52125"/>
          <a:lstStyle>
            <a:lvl1pPr lvl="0" marR="0" rtl="0" algn="l">
              <a:lnSpc>
                <a:spcPct val="100000"/>
              </a:lnSpc>
              <a:spcBef>
                <a:spcPts val="0"/>
              </a:spcBef>
              <a:spcAft>
                <a:spcPts val="0"/>
              </a:spcAft>
              <a:buClr>
                <a:srgbClr val="FF0000"/>
              </a:buClr>
              <a:buSzPts val="4600"/>
              <a:buFont typeface="Arial"/>
              <a:buNone/>
              <a:defRPr b="1" i="0" sz="46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2" name="Shape 102"/>
          <p:cNvSpPr txBox="1"/>
          <p:nvPr>
            <p:ph idx="1" type="body"/>
          </p:nvPr>
        </p:nvSpPr>
        <p:spPr>
          <a:xfrm>
            <a:off x="844329" y="3205459"/>
            <a:ext cx="9085342" cy="1654373"/>
          </a:xfrm>
          <a:prstGeom prst="rect">
            <a:avLst/>
          </a:prstGeom>
          <a:noFill/>
          <a:ln>
            <a:noFill/>
          </a:ln>
        </p:spPr>
        <p:txBody>
          <a:bodyPr anchorCtr="0" anchor="b" bIns="52125" lIns="104275" spcFirstLastPara="1" rIns="104275" wrap="square" tIns="52125"/>
          <a:lstStyle>
            <a:lvl1pPr indent="-228600" lvl="0" marL="457200" marR="0" rtl="0" algn="l">
              <a:lnSpc>
                <a:spcPct val="100000"/>
              </a:lnSpc>
              <a:spcBef>
                <a:spcPts val="460"/>
              </a:spcBef>
              <a:spcAft>
                <a:spcPts val="0"/>
              </a:spcAft>
              <a:buClr>
                <a:srgbClr val="888888"/>
              </a:buClr>
              <a:buSzPts val="2300"/>
              <a:buFont typeface="Arial"/>
              <a:buNone/>
              <a:defRPr b="0" i="0" sz="2300" u="none" cap="none" strike="noStrike">
                <a:solidFill>
                  <a:srgbClr val="888888"/>
                </a:solidFill>
                <a:latin typeface="Arial"/>
                <a:ea typeface="Arial"/>
                <a:cs typeface="Arial"/>
                <a:sym typeface="Arial"/>
              </a:defRPr>
            </a:lvl1pPr>
            <a:lvl2pPr indent="-228600" lvl="1" marL="914400" marR="0" rtl="0" algn="l">
              <a:lnSpc>
                <a:spcPct val="100000"/>
              </a:lnSpc>
              <a:spcBef>
                <a:spcPts val="420"/>
              </a:spcBef>
              <a:spcAft>
                <a:spcPts val="0"/>
              </a:spcAft>
              <a:buClr>
                <a:srgbClr val="888888"/>
              </a:buClr>
              <a:buSzPts val="2100"/>
              <a:buFont typeface="Arial"/>
              <a:buNone/>
              <a:defRPr b="0" i="0" sz="2100" u="none" cap="none" strike="noStrike">
                <a:solidFill>
                  <a:srgbClr val="888888"/>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888888"/>
              </a:buClr>
              <a:buSzPts val="1800"/>
              <a:buFont typeface="Arial"/>
              <a:buNone/>
              <a:defRPr b="0" i="0" sz="1800" u="none" cap="none" strike="noStrike">
                <a:solidFill>
                  <a:srgbClr val="888888"/>
                </a:solidFill>
                <a:latin typeface="Calibri"/>
                <a:ea typeface="Calibri"/>
                <a:cs typeface="Calibri"/>
                <a:sym typeface="Calibri"/>
              </a:defRPr>
            </a:lvl3pPr>
            <a:lvl4pPr indent="-228600" lvl="3" marL="18288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4pPr>
            <a:lvl5pPr indent="-228600" lvl="4" marL="22860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5pPr>
            <a:lvl6pPr indent="-228600" lvl="5" marL="27432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6pPr>
            <a:lvl7pPr indent="-228600" lvl="6" marL="32004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7pPr>
            <a:lvl8pPr indent="-228600" lvl="7" marL="36576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8pPr>
            <a:lvl9pPr indent="-228600" lvl="8" marL="4114800" marR="0" rtl="0" algn="l">
              <a:lnSpc>
                <a:spcPct val="100000"/>
              </a:lnSpc>
              <a:spcBef>
                <a:spcPts val="320"/>
              </a:spcBef>
              <a:spcAft>
                <a:spcPts val="0"/>
              </a:spcAft>
              <a:buClr>
                <a:srgbClr val="888888"/>
              </a:buClr>
              <a:buSzPts val="1600"/>
              <a:buFont typeface="Arial"/>
              <a:buNone/>
              <a:defRPr b="0" i="0" sz="1600" u="none" cap="none" strike="noStrike">
                <a:solidFill>
                  <a:srgbClr val="888888"/>
                </a:solidFill>
                <a:latin typeface="Calibri"/>
                <a:ea typeface="Calibri"/>
                <a:cs typeface="Calibri"/>
                <a:sym typeface="Calibri"/>
              </a:defRPr>
            </a:lvl9pPr>
          </a:lstStyle>
          <a:p/>
        </p:txBody>
      </p:sp>
      <p:sp>
        <p:nvSpPr>
          <p:cNvPr id="103" name="Shape 103"/>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04" name="Shape 104"/>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05" name="Shape 105"/>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106" name="Shape 106"/>
        <p:cNvGrpSpPr/>
        <p:nvPr/>
      </p:nvGrpSpPr>
      <p:grpSpPr>
        <a:xfrm>
          <a:off x="0" y="0"/>
          <a:ext cx="0" cy="0"/>
          <a:chOff x="0" y="0"/>
          <a:chExt cx="0" cy="0"/>
        </a:xfrm>
      </p:grpSpPr>
      <p:sp>
        <p:nvSpPr>
          <p:cNvPr id="107" name="Shape 107"/>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8" name="Shape 108"/>
          <p:cNvSpPr txBox="1"/>
          <p:nvPr>
            <p:ph idx="1" type="body"/>
          </p:nvPr>
        </p:nvSpPr>
        <p:spPr>
          <a:xfrm>
            <a:off x="625361" y="1946734"/>
            <a:ext cx="5531741" cy="5504074"/>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indent="-400050" lvl="1" marL="914400" marR="0" rtl="0" algn="l">
              <a:lnSpc>
                <a:spcPct val="100000"/>
              </a:lnSpc>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09" name="Shape 109"/>
          <p:cNvSpPr txBox="1"/>
          <p:nvPr>
            <p:ph idx="2" type="body"/>
          </p:nvPr>
        </p:nvSpPr>
        <p:spPr>
          <a:xfrm>
            <a:off x="6335245" y="1946734"/>
            <a:ext cx="5533597" cy="5504074"/>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indent="-400050" lvl="1" marL="914400" marR="0" rtl="0" algn="l">
              <a:lnSpc>
                <a:spcPct val="100000"/>
              </a:lnSpc>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2pPr>
            <a:lvl3pPr indent="-374650" lvl="2" marL="1371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3pPr>
            <a:lvl4pPr indent="-361950" lvl="3" marL="18288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4pPr>
            <a:lvl5pPr indent="-361950" lvl="4" marL="22860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5pPr>
            <a:lvl6pPr indent="-361950" lvl="5" marL="27432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6pPr>
            <a:lvl7pPr indent="-361950" lvl="6" marL="32004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7pPr>
            <a:lvl8pPr indent="-361950" lvl="7" marL="36576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8pPr>
            <a:lvl9pPr indent="-361950" lvl="8" marL="41148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9pPr>
          </a:lstStyle>
          <a:p/>
        </p:txBody>
      </p:sp>
      <p:sp>
        <p:nvSpPr>
          <p:cNvPr id="110" name="Shape 11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11" name="Shape 11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12" name="Shape 11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113" name="Shape 113"/>
        <p:cNvGrpSpPr/>
        <p:nvPr/>
      </p:nvGrpSpPr>
      <p:grpSpPr>
        <a:xfrm>
          <a:off x="0" y="0"/>
          <a:ext cx="0" cy="0"/>
          <a:chOff x="0" y="0"/>
          <a:chExt cx="0" cy="0"/>
        </a:xfrm>
      </p:grpSpPr>
      <p:sp>
        <p:nvSpPr>
          <p:cNvPr id="114" name="Shape 114"/>
          <p:cNvSpPr txBox="1"/>
          <p:nvPr>
            <p:ph type="title"/>
          </p:nvPr>
        </p:nvSpPr>
        <p:spPr>
          <a:xfrm>
            <a:off x="534432" y="302865"/>
            <a:ext cx="9619774" cy="1260475"/>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5" name="Shape 115"/>
          <p:cNvSpPr txBox="1"/>
          <p:nvPr>
            <p:ph idx="1" type="body"/>
          </p:nvPr>
        </p:nvSpPr>
        <p:spPr>
          <a:xfrm>
            <a:off x="534432" y="1692889"/>
            <a:ext cx="4722671" cy="705515"/>
          </a:xfrm>
          <a:prstGeom prst="rect">
            <a:avLst/>
          </a:prstGeom>
          <a:noFill/>
          <a:ln>
            <a:noFill/>
          </a:ln>
        </p:spPr>
        <p:txBody>
          <a:bodyPr anchorCtr="0" anchor="b" bIns="52125" lIns="104275" spcFirstLastPara="1" rIns="104275" wrap="square" tIns="52125"/>
          <a:lstStyle>
            <a:lvl1pPr indent="-228600" lvl="0" marL="457200" marR="0" rtl="0" algn="l">
              <a:lnSpc>
                <a:spcPct val="100000"/>
              </a:lnSpc>
              <a:spcBef>
                <a:spcPts val="540"/>
              </a:spcBef>
              <a:spcAft>
                <a:spcPts val="0"/>
              </a:spcAft>
              <a:buClr>
                <a:schemeClr val="dk1"/>
              </a:buClr>
              <a:buSzPts val="2700"/>
              <a:buFont typeface="Arial"/>
              <a:buNone/>
              <a:defRPr b="1" i="0" sz="2700" u="none" cap="none" strike="noStrike">
                <a:solidFill>
                  <a:schemeClr val="dk1"/>
                </a:solidFill>
                <a:latin typeface="Arial"/>
                <a:ea typeface="Arial"/>
                <a:cs typeface="Arial"/>
                <a:sym typeface="Arial"/>
              </a:defRPr>
            </a:lvl1pPr>
            <a:lvl2pPr indent="-228600" lvl="1" marL="914400" marR="0" rtl="0" algn="l">
              <a:lnSpc>
                <a:spcPct val="100000"/>
              </a:lnSpc>
              <a:spcBef>
                <a:spcPts val="46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2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16" name="Shape 116"/>
          <p:cNvSpPr txBox="1"/>
          <p:nvPr>
            <p:ph idx="2" type="body"/>
          </p:nvPr>
        </p:nvSpPr>
        <p:spPr>
          <a:xfrm>
            <a:off x="534432" y="2398404"/>
            <a:ext cx="4722671" cy="4357393"/>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Arial"/>
                <a:ea typeface="Arial"/>
                <a:cs typeface="Arial"/>
                <a:sym typeface="Arial"/>
              </a:defRPr>
            </a:lvl1pPr>
            <a:lvl2pPr indent="-374650" lvl="1" marL="914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7" name="Shape 117"/>
          <p:cNvSpPr txBox="1"/>
          <p:nvPr>
            <p:ph idx="3" type="body"/>
          </p:nvPr>
        </p:nvSpPr>
        <p:spPr>
          <a:xfrm>
            <a:off x="5429680" y="1692889"/>
            <a:ext cx="4724526" cy="705515"/>
          </a:xfrm>
          <a:prstGeom prst="rect">
            <a:avLst/>
          </a:prstGeom>
          <a:noFill/>
          <a:ln>
            <a:noFill/>
          </a:ln>
        </p:spPr>
        <p:txBody>
          <a:bodyPr anchorCtr="0" anchor="b" bIns="52125" lIns="104275" spcFirstLastPara="1" rIns="104275" wrap="square" tIns="52125"/>
          <a:lstStyle>
            <a:lvl1pPr indent="-228600" lvl="0" marL="457200" marR="0" rtl="0" algn="l">
              <a:lnSpc>
                <a:spcPct val="100000"/>
              </a:lnSpc>
              <a:spcBef>
                <a:spcPts val="540"/>
              </a:spcBef>
              <a:spcAft>
                <a:spcPts val="0"/>
              </a:spcAft>
              <a:buClr>
                <a:schemeClr val="dk1"/>
              </a:buClr>
              <a:buSzPts val="2700"/>
              <a:buFont typeface="Arial"/>
              <a:buNone/>
              <a:defRPr b="1" i="0" sz="2700" u="none" cap="none" strike="noStrike">
                <a:solidFill>
                  <a:schemeClr val="dk1"/>
                </a:solidFill>
                <a:latin typeface="Arial"/>
                <a:ea typeface="Arial"/>
                <a:cs typeface="Arial"/>
                <a:sym typeface="Arial"/>
              </a:defRPr>
            </a:lvl1pPr>
            <a:lvl2pPr indent="-228600" lvl="1" marL="914400" marR="0" rtl="0" algn="l">
              <a:lnSpc>
                <a:spcPct val="100000"/>
              </a:lnSpc>
              <a:spcBef>
                <a:spcPts val="460"/>
              </a:spcBef>
              <a:spcAft>
                <a:spcPts val="0"/>
              </a:spcAft>
              <a:buClr>
                <a:schemeClr val="dk1"/>
              </a:buClr>
              <a:buSzPts val="2300"/>
              <a:buFont typeface="Arial"/>
              <a:buNone/>
              <a:defRPr b="1" i="0" sz="23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420"/>
              </a:spcBef>
              <a:spcAft>
                <a:spcPts val="0"/>
              </a:spcAft>
              <a:buClr>
                <a:schemeClr val="dk1"/>
              </a:buClr>
              <a:buSzPts val="2100"/>
              <a:buFont typeface="Arial"/>
              <a:buNone/>
              <a:defRPr b="1" i="0" sz="21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360"/>
              </a:spcBef>
              <a:spcAft>
                <a:spcPts val="0"/>
              </a:spcAft>
              <a:buClr>
                <a:schemeClr val="dk1"/>
              </a:buClr>
              <a:buSzPts val="1800"/>
              <a:buFont typeface="Arial"/>
              <a:buNone/>
              <a:defRPr b="1" i="0" sz="1800" u="none" cap="none" strike="noStrike">
                <a:solidFill>
                  <a:schemeClr val="dk1"/>
                </a:solidFill>
                <a:latin typeface="Calibri"/>
                <a:ea typeface="Calibri"/>
                <a:cs typeface="Calibri"/>
                <a:sym typeface="Calibri"/>
              </a:defRPr>
            </a:lvl9pPr>
          </a:lstStyle>
          <a:p/>
        </p:txBody>
      </p:sp>
      <p:sp>
        <p:nvSpPr>
          <p:cNvPr id="118" name="Shape 118"/>
          <p:cNvSpPr txBox="1"/>
          <p:nvPr>
            <p:ph idx="4" type="body"/>
          </p:nvPr>
        </p:nvSpPr>
        <p:spPr>
          <a:xfrm>
            <a:off x="5429680" y="2398404"/>
            <a:ext cx="4724526" cy="4357393"/>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Arial"/>
                <a:ea typeface="Arial"/>
                <a:cs typeface="Arial"/>
                <a:sym typeface="Arial"/>
              </a:defRPr>
            </a:lvl1pPr>
            <a:lvl2pPr indent="-374650" lvl="1" marL="914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2pPr>
            <a:lvl3pPr indent="-361950" lvl="2" marL="1371600" marR="0" rtl="0" algn="l">
              <a:lnSpc>
                <a:spcPct val="100000"/>
              </a:lnSpc>
              <a:spcBef>
                <a:spcPts val="420"/>
              </a:spcBef>
              <a:spcAft>
                <a:spcPts val="0"/>
              </a:spcAft>
              <a:buClr>
                <a:schemeClr val="dk1"/>
              </a:buClr>
              <a:buSzPts val="2100"/>
              <a:buFont typeface="Arial"/>
              <a:buChar char="•"/>
              <a:defRPr b="0" i="0" sz="2100" u="none" cap="none" strike="noStrike">
                <a:solidFill>
                  <a:schemeClr val="dk1"/>
                </a:solidFill>
                <a:latin typeface="Calibri"/>
                <a:ea typeface="Calibri"/>
                <a:cs typeface="Calibri"/>
                <a:sym typeface="Calibri"/>
              </a:defRPr>
            </a:lvl3pPr>
            <a:lvl4pPr indent="-342900" lvl="3" marL="1828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100000"/>
              </a:lnSpc>
              <a:spcBef>
                <a:spcPts val="36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9" name="Shape 119"/>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20" name="Shape 120"/>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21" name="Shape 121"/>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22" name="Shape 122"/>
        <p:cNvGrpSpPr/>
        <p:nvPr/>
      </p:nvGrpSpPr>
      <p:grpSpPr>
        <a:xfrm>
          <a:off x="0" y="0"/>
          <a:ext cx="0" cy="0"/>
          <a:chOff x="0" y="0"/>
          <a:chExt cx="0" cy="0"/>
        </a:xfrm>
      </p:grpSpPr>
      <p:sp>
        <p:nvSpPr>
          <p:cNvPr id="123" name="Shape 123"/>
          <p:cNvSpPr txBox="1"/>
          <p:nvPr>
            <p:ph type="title"/>
          </p:nvPr>
        </p:nvSpPr>
        <p:spPr>
          <a:xfrm>
            <a:off x="2095048" y="5293995"/>
            <a:ext cx="6413183" cy="624986"/>
          </a:xfrm>
          <a:prstGeom prst="rect">
            <a:avLst/>
          </a:prstGeom>
          <a:noFill/>
          <a:ln>
            <a:noFill/>
          </a:ln>
        </p:spPr>
        <p:txBody>
          <a:bodyPr anchorCtr="0" anchor="b" bIns="52125" lIns="104275" spcFirstLastPara="1" rIns="104275" wrap="square" tIns="52125"/>
          <a:lstStyle>
            <a:lvl1pPr lvl="0" marR="0" rtl="0" algn="l">
              <a:lnSpc>
                <a:spcPct val="100000"/>
              </a:lnSpc>
              <a:spcBef>
                <a:spcPts val="0"/>
              </a:spcBef>
              <a:spcAft>
                <a:spcPts val="0"/>
              </a:spcAft>
              <a:buClr>
                <a:srgbClr val="FF0000"/>
              </a:buClr>
              <a:buSzPts val="2300"/>
              <a:buFont typeface="Arial"/>
              <a:buNone/>
              <a:defRPr b="1" i="0" sz="23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4" name="Shape 124"/>
          <p:cNvSpPr/>
          <p:nvPr>
            <p:ph idx="2" type="pic"/>
          </p:nvPr>
        </p:nvSpPr>
        <p:spPr>
          <a:xfrm>
            <a:off x="2095048" y="675755"/>
            <a:ext cx="6413183" cy="4537710"/>
          </a:xfrm>
          <a:prstGeom prst="rect">
            <a:avLst/>
          </a:prstGeom>
          <a:noFill/>
          <a:ln>
            <a:noFill/>
          </a:ln>
        </p:spPr>
        <p:txBody>
          <a:bodyPr anchorCtr="0" anchor="t" bIns="52125" lIns="104275" spcFirstLastPara="1" rIns="104275" wrap="square" tIns="52125"/>
          <a:lstStyle>
            <a:lvl1pPr lvl="0" marR="0" rtl="0" algn="l">
              <a:lnSpc>
                <a:spcPct val="100000"/>
              </a:lnSpc>
              <a:spcBef>
                <a:spcPts val="720"/>
              </a:spcBef>
              <a:spcAft>
                <a:spcPts val="0"/>
              </a:spcAft>
              <a:buClr>
                <a:schemeClr val="dk1"/>
              </a:buClr>
              <a:buSzPts val="3600"/>
              <a:buFont typeface="Arial"/>
              <a:buNone/>
              <a:defRPr b="0" i="0" sz="3600" u="none" cap="none" strike="noStrike">
                <a:solidFill>
                  <a:schemeClr val="dk1"/>
                </a:solidFill>
                <a:latin typeface="Arial"/>
                <a:ea typeface="Arial"/>
                <a:cs typeface="Arial"/>
                <a:sym typeface="Arial"/>
              </a:defRPr>
            </a:lvl1pPr>
            <a:lvl2pPr lvl="1"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lvl="2"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lvl="3"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lvl="4"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lvl="5"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6pPr>
            <a:lvl7pPr lvl="6"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7pPr>
            <a:lvl8pPr lvl="7"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8pPr>
            <a:lvl9pPr lvl="8"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9pPr>
          </a:lstStyle>
          <a:p/>
        </p:txBody>
      </p:sp>
      <p:sp>
        <p:nvSpPr>
          <p:cNvPr id="125" name="Shape 125"/>
          <p:cNvSpPr txBox="1"/>
          <p:nvPr>
            <p:ph idx="1" type="body"/>
          </p:nvPr>
        </p:nvSpPr>
        <p:spPr>
          <a:xfrm>
            <a:off x="2095048" y="5918981"/>
            <a:ext cx="6413183" cy="887584"/>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32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rtl="0" algn="l">
              <a:lnSpc>
                <a:spcPct val="100000"/>
              </a:lnSpc>
              <a:spcBef>
                <a:spcPts val="280"/>
              </a:spcBef>
              <a:spcAft>
                <a:spcPts val="0"/>
              </a:spcAft>
              <a:buClr>
                <a:schemeClr val="dk1"/>
              </a:buClr>
              <a:buSzPts val="1400"/>
              <a:buFont typeface="Arial"/>
              <a:buNone/>
              <a:defRPr b="0" i="0" sz="14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220"/>
              </a:spcBef>
              <a:spcAft>
                <a:spcPts val="0"/>
              </a:spcAft>
              <a:buClr>
                <a:schemeClr val="dk1"/>
              </a:buClr>
              <a:buSzPts val="1100"/>
              <a:buFont typeface="Arial"/>
              <a:buNone/>
              <a:defRPr b="0" i="0" sz="11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200"/>
              </a:spcBef>
              <a:spcAft>
                <a:spcPts val="0"/>
              </a:spcAft>
              <a:buClr>
                <a:schemeClr val="dk1"/>
              </a:buClr>
              <a:buSzPts val="1000"/>
              <a:buFont typeface="Arial"/>
              <a:buNone/>
              <a:defRPr b="0" i="0" sz="1000" u="none" cap="none" strike="noStrike">
                <a:solidFill>
                  <a:schemeClr val="dk1"/>
                </a:solidFill>
                <a:latin typeface="Calibri"/>
                <a:ea typeface="Calibri"/>
                <a:cs typeface="Calibri"/>
                <a:sym typeface="Calibri"/>
              </a:defRPr>
            </a:lvl9pPr>
          </a:lstStyle>
          <a:p/>
        </p:txBody>
      </p:sp>
      <p:sp>
        <p:nvSpPr>
          <p:cNvPr id="126" name="Shape 126"/>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27" name="Shape 127"/>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28" name="Shape 128"/>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29" name="Shape 129"/>
        <p:cNvGrpSpPr/>
        <p:nvPr/>
      </p:nvGrpSpPr>
      <p:grpSpPr>
        <a:xfrm>
          <a:off x="0" y="0"/>
          <a:ext cx="0" cy="0"/>
          <a:chOff x="0" y="0"/>
          <a:chExt cx="0" cy="0"/>
        </a:xfrm>
      </p:grpSpPr>
      <p:sp>
        <p:nvSpPr>
          <p:cNvPr id="130" name="Shape 130"/>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1" name="Shape 131"/>
          <p:cNvSpPr txBox="1"/>
          <p:nvPr>
            <p:ph idx="1" type="body"/>
          </p:nvPr>
        </p:nvSpPr>
        <p:spPr>
          <a:xfrm rot="5400000">
            <a:off x="4000788" y="1057012"/>
            <a:ext cx="2765737" cy="8631833"/>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lnSpc>
                <a:spcPct val="100000"/>
              </a:lnSpc>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32" name="Shape 132"/>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33" name="Shape 133"/>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34" name="Shape 134"/>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35" name="Shape 135"/>
        <p:cNvGrpSpPr/>
        <p:nvPr/>
      </p:nvGrpSpPr>
      <p:grpSpPr>
        <a:xfrm>
          <a:off x="0" y="0"/>
          <a:ext cx="0" cy="0"/>
          <a:chOff x="0" y="0"/>
          <a:chExt cx="0" cy="0"/>
        </a:xfrm>
      </p:grpSpPr>
      <p:sp>
        <p:nvSpPr>
          <p:cNvPr id="136" name="Shape 136"/>
          <p:cNvSpPr txBox="1"/>
          <p:nvPr>
            <p:ph type="title"/>
          </p:nvPr>
        </p:nvSpPr>
        <p:spPr>
          <a:xfrm rot="5400000">
            <a:off x="6905887" y="2487853"/>
            <a:ext cx="7116431" cy="2809479"/>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37" name="Shape 137"/>
          <p:cNvSpPr txBox="1"/>
          <p:nvPr>
            <p:ph idx="1" type="body"/>
          </p:nvPr>
        </p:nvSpPr>
        <p:spPr>
          <a:xfrm rot="5400000">
            <a:off x="1195075" y="-235337"/>
            <a:ext cx="7116431" cy="8255859"/>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lnSpc>
                <a:spcPct val="100000"/>
              </a:lnSpc>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38" name="Shape 138"/>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39" name="Shape 139"/>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40" name="Shape 140"/>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2" name="Shape 22"/>
        <p:cNvGrpSpPr/>
        <p:nvPr/>
      </p:nvGrpSpPr>
      <p:grpSpPr>
        <a:xfrm>
          <a:off x="0" y="0"/>
          <a:ext cx="0" cy="0"/>
          <a:chOff x="0" y="0"/>
          <a:chExt cx="0" cy="0"/>
        </a:xfrm>
      </p:grpSpPr>
      <p:sp>
        <p:nvSpPr>
          <p:cNvPr id="23" name="Shape 23"/>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24" name="Shape 24"/>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25" name="Shape 25"/>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hart Layout">
  <p:cSld name="Chart Layout">
    <p:spTree>
      <p:nvGrpSpPr>
        <p:cNvPr id="26" name="Shape 26"/>
        <p:cNvGrpSpPr/>
        <p:nvPr/>
      </p:nvGrpSpPr>
      <p:grpSpPr>
        <a:xfrm>
          <a:off x="0" y="0"/>
          <a:ext cx="0" cy="0"/>
          <a:chOff x="0" y="0"/>
          <a:chExt cx="0" cy="0"/>
        </a:xfrm>
      </p:grpSpPr>
      <p:sp>
        <p:nvSpPr>
          <p:cNvPr id="27" name="Shape 27"/>
          <p:cNvSpPr/>
          <p:nvPr>
            <p:ph idx="2" type="chart"/>
          </p:nvPr>
        </p:nvSpPr>
        <p:spPr>
          <a:xfrm>
            <a:off x="462351" y="2431475"/>
            <a:ext cx="3991407" cy="4367441"/>
          </a:xfrm>
          <a:prstGeom prst="rect">
            <a:avLst/>
          </a:prstGeom>
          <a:noFill/>
          <a:ln>
            <a:noFill/>
          </a:ln>
        </p:spPr>
        <p:txBody>
          <a:bodyPr anchorCtr="0" anchor="t" bIns="91425" lIns="91425" spcFirstLastPara="1" rIns="91425" wrap="square" tIns="91425"/>
          <a:lstStyle>
            <a:lvl1pPr lvl="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lvl="1"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lvl="2"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lvl="3"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lvl="4"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lvl="5"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lvl="6"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lvl="7"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lvl="8"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
        <p:nvSpPr>
          <p:cNvPr id="28" name="Shape 28"/>
          <p:cNvSpPr txBox="1"/>
          <p:nvPr>
            <p:ph idx="1" type="body"/>
          </p:nvPr>
        </p:nvSpPr>
        <p:spPr>
          <a:xfrm>
            <a:off x="4628669" y="2431475"/>
            <a:ext cx="5522463" cy="4367441"/>
          </a:xfrm>
          <a:prstGeom prst="rect">
            <a:avLst/>
          </a:prstGeom>
          <a:noFill/>
          <a:ln>
            <a:noFill/>
          </a:ln>
        </p:spPr>
        <p:txBody>
          <a:bodyPr anchorCtr="0" anchor="t" bIns="91425" lIns="91425" spcFirstLastPara="1" rIns="91425" wrap="square" tIns="91425"/>
          <a:lstStyle>
            <a:lvl1pPr indent="-340360" lvl="0" marL="45720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indent="-330200" lvl="1" marL="9144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indent="-330200" lvl="2" marL="13716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indent="-330200" lvl="3" marL="18288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indent="-330200" lvl="4" marL="22860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indent="-355600" lvl="5" marL="27432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indent="-355600" lvl="6" marL="3200400" marR="0" rtl="0" algn="l">
              <a:lnSpc>
                <a:spcPct val="100000"/>
              </a:lnSpc>
              <a:spcBef>
                <a:spcPts val="1870"/>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indent="-355600" lvl="7" marL="3657600" marR="0" rtl="0" algn="l">
              <a:lnSpc>
                <a:spcPct val="100000"/>
              </a:lnSpc>
              <a:spcBef>
                <a:spcPts val="1870"/>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indent="-355600" lvl="8" marL="4114800" marR="0" rtl="0" algn="l">
              <a:lnSpc>
                <a:spcPct val="100000"/>
              </a:lnSpc>
              <a:spcBef>
                <a:spcPts val="1870"/>
              </a:spcBef>
              <a:spcAft>
                <a:spcPts val="187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4_Content with Caption">
  <p:cSld name="4_Content with Caption">
    <p:spTree>
      <p:nvGrpSpPr>
        <p:cNvPr id="29" name="Shape 29"/>
        <p:cNvGrpSpPr/>
        <p:nvPr/>
      </p:nvGrpSpPr>
      <p:grpSpPr>
        <a:xfrm>
          <a:off x="0" y="0"/>
          <a:ext cx="0" cy="0"/>
          <a:chOff x="0" y="0"/>
          <a:chExt cx="0" cy="0"/>
        </a:xfrm>
      </p:grpSpPr>
      <p:sp>
        <p:nvSpPr>
          <p:cNvPr id="30" name="Shape 30"/>
          <p:cNvSpPr txBox="1"/>
          <p:nvPr>
            <p:ph idx="1" type="body"/>
          </p:nvPr>
        </p:nvSpPr>
        <p:spPr>
          <a:xfrm>
            <a:off x="6294045" y="4788077"/>
            <a:ext cx="3371810" cy="1663462"/>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31" name="Shape 31"/>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32" name="Shape 32"/>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33" name="Shape 33"/>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34" name="Shape 34"/>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35" name="Shape 35"/>
          <p:cNvSpPr txBox="1"/>
          <p:nvPr/>
        </p:nvSpPr>
        <p:spPr>
          <a:xfrm>
            <a:off x="1180133" y="2191765"/>
            <a:ext cx="4922843" cy="76944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400"/>
              <a:buFont typeface="Arial"/>
              <a:buNone/>
            </a:pPr>
            <a:r>
              <a:rPr b="1" i="0" lang="en" sz="4400" u="none" cap="none" strike="noStrike">
                <a:solidFill>
                  <a:srgbClr val="FF0000"/>
                </a:solidFill>
                <a:latin typeface="Arial"/>
                <a:ea typeface="Arial"/>
                <a:cs typeface="Arial"/>
                <a:sym typeface="Arial"/>
              </a:rPr>
              <a:t>THANK YOU</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36" name="Shape 36"/>
        <p:cNvGrpSpPr/>
        <p:nvPr/>
      </p:nvGrpSpPr>
      <p:grpSpPr>
        <a:xfrm>
          <a:off x="0" y="0"/>
          <a:ext cx="0" cy="0"/>
          <a:chOff x="0" y="0"/>
          <a:chExt cx="0" cy="0"/>
        </a:xfrm>
      </p:grpSpPr>
      <p:sp>
        <p:nvSpPr>
          <p:cNvPr id="37" name="Shape 37"/>
          <p:cNvSpPr txBox="1"/>
          <p:nvPr>
            <p:ph type="ctrTitle"/>
          </p:nvPr>
        </p:nvSpPr>
        <p:spPr>
          <a:xfrm>
            <a:off x="1071393" y="1079003"/>
            <a:ext cx="8583223" cy="651896"/>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FF0000"/>
              </a:buClr>
              <a:buSzPts val="3200"/>
              <a:buFont typeface="Arial"/>
              <a:buNone/>
              <a:defRPr b="1" baseline="30000" i="1" sz="32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 name="Shape 38"/>
          <p:cNvSpPr txBox="1"/>
          <p:nvPr>
            <p:ph idx="1" type="subTitle"/>
          </p:nvPr>
        </p:nvSpPr>
        <p:spPr>
          <a:xfrm>
            <a:off x="2373396" y="3034694"/>
            <a:ext cx="2605621" cy="1157679"/>
          </a:xfrm>
          <a:prstGeom prst="rect">
            <a:avLst/>
          </a:prstGeom>
          <a:noFill/>
          <a:ln>
            <a:noFill/>
          </a:ln>
        </p:spPr>
        <p:txBody>
          <a:bodyPr anchorCtr="0" anchor="t" bIns="52125" lIns="104275" spcFirstLastPara="1" rIns="104275" wrap="square" tIns="52125"/>
          <a:lstStyle>
            <a:lvl1pPr lvl="0" marR="0" rtl="0" algn="ctr">
              <a:lnSpc>
                <a:spcPct val="100000"/>
              </a:lnSpc>
              <a:spcBef>
                <a:spcPts val="48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1pPr>
            <a:lvl2pPr lvl="1" marR="0" rtl="0" algn="ctr">
              <a:lnSpc>
                <a:spcPct val="100000"/>
              </a:lnSpc>
              <a:spcBef>
                <a:spcPts val="640"/>
              </a:spcBef>
              <a:spcAft>
                <a:spcPts val="0"/>
              </a:spcAft>
              <a:buClr>
                <a:srgbClr val="888888"/>
              </a:buClr>
              <a:buSzPts val="3200"/>
              <a:buFont typeface="Arial"/>
              <a:buNone/>
              <a:defRPr b="0" i="0" sz="3200" u="none" cap="none" strike="noStrike">
                <a:solidFill>
                  <a:srgbClr val="888888"/>
                </a:solidFill>
                <a:latin typeface="Calibri"/>
                <a:ea typeface="Calibri"/>
                <a:cs typeface="Calibri"/>
                <a:sym typeface="Calibri"/>
              </a:defRPr>
            </a:lvl2pPr>
            <a:lvl3pPr lvl="2" marR="0" rtl="0" algn="ctr">
              <a:lnSpc>
                <a:spcPct val="100000"/>
              </a:lnSpc>
              <a:spcBef>
                <a:spcPts val="540"/>
              </a:spcBef>
              <a:spcAft>
                <a:spcPts val="0"/>
              </a:spcAft>
              <a:buClr>
                <a:srgbClr val="888888"/>
              </a:buClr>
              <a:buSzPts val="2700"/>
              <a:buFont typeface="Arial"/>
              <a:buNone/>
              <a:defRPr b="0" i="0" sz="2700" u="none" cap="none" strike="noStrike">
                <a:solidFill>
                  <a:srgbClr val="888888"/>
                </a:solidFill>
                <a:latin typeface="Calibri"/>
                <a:ea typeface="Calibri"/>
                <a:cs typeface="Calibri"/>
                <a:sym typeface="Calibri"/>
              </a:defRPr>
            </a:lvl3pPr>
            <a:lvl4pPr lvl="3"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4pPr>
            <a:lvl5pPr lvl="4"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5pPr>
            <a:lvl6pPr lvl="5"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6pPr>
            <a:lvl7pPr lvl="6"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7pPr>
            <a:lvl8pPr lvl="7"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8pPr>
            <a:lvl9pPr lvl="8" marR="0" rtl="0" algn="ctr">
              <a:lnSpc>
                <a:spcPct val="100000"/>
              </a:lnSpc>
              <a:spcBef>
                <a:spcPts val="460"/>
              </a:spcBef>
              <a:spcAft>
                <a:spcPts val="0"/>
              </a:spcAft>
              <a:buClr>
                <a:srgbClr val="888888"/>
              </a:buClr>
              <a:buSzPts val="2300"/>
              <a:buFont typeface="Arial"/>
              <a:buNone/>
              <a:defRPr b="0" i="0" sz="2300" u="none" cap="none" strike="noStrike">
                <a:solidFill>
                  <a:srgbClr val="888888"/>
                </a:solidFill>
                <a:latin typeface="Calibri"/>
                <a:ea typeface="Calibri"/>
                <a:cs typeface="Calibri"/>
                <a:sym typeface="Calibri"/>
              </a:defRPr>
            </a:lvl9pPr>
          </a:lstStyle>
          <a:p/>
        </p:txBody>
      </p:sp>
      <p:sp>
        <p:nvSpPr>
          <p:cNvPr id="39" name="Shape 39"/>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40" name="Shape 40"/>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41" name="Shape 41"/>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42" name="Shape 42"/>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hart Layout">
  <p:cSld name="1_Chart Layout">
    <p:spTree>
      <p:nvGrpSpPr>
        <p:cNvPr id="43" name="Shape 43"/>
        <p:cNvGrpSpPr/>
        <p:nvPr/>
      </p:nvGrpSpPr>
      <p:grpSpPr>
        <a:xfrm>
          <a:off x="0" y="0"/>
          <a:ext cx="0" cy="0"/>
          <a:chOff x="0" y="0"/>
          <a:chExt cx="0" cy="0"/>
        </a:xfrm>
      </p:grpSpPr>
      <p:sp>
        <p:nvSpPr>
          <p:cNvPr id="44" name="Shape 44"/>
          <p:cNvSpPr/>
          <p:nvPr>
            <p:ph idx="2" type="chart"/>
          </p:nvPr>
        </p:nvSpPr>
        <p:spPr>
          <a:xfrm>
            <a:off x="462351" y="2431475"/>
            <a:ext cx="3991407" cy="4367441"/>
          </a:xfrm>
          <a:prstGeom prst="rect">
            <a:avLst/>
          </a:prstGeom>
          <a:noFill/>
          <a:ln>
            <a:noFill/>
          </a:ln>
        </p:spPr>
        <p:txBody>
          <a:bodyPr anchorCtr="0" anchor="t" bIns="91425" lIns="91425" spcFirstLastPara="1" rIns="91425" wrap="square" tIns="91425"/>
          <a:lstStyle>
            <a:lvl1pPr lvl="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lvl="1"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lvl="2"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lvl="3"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lvl="4"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lvl="5"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lvl="6"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lvl="7"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lvl="8"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sp>
        <p:nvSpPr>
          <p:cNvPr id="45" name="Shape 45"/>
          <p:cNvSpPr txBox="1"/>
          <p:nvPr>
            <p:ph idx="1" type="body"/>
          </p:nvPr>
        </p:nvSpPr>
        <p:spPr>
          <a:xfrm>
            <a:off x="4628668" y="2431475"/>
            <a:ext cx="5522462" cy="4367441"/>
          </a:xfrm>
          <a:prstGeom prst="rect">
            <a:avLst/>
          </a:prstGeom>
          <a:noFill/>
          <a:ln>
            <a:noFill/>
          </a:ln>
        </p:spPr>
        <p:txBody>
          <a:bodyPr anchorCtr="0" anchor="t" bIns="91425" lIns="91425" spcFirstLastPara="1" rIns="91425" wrap="square" tIns="91425"/>
          <a:lstStyle>
            <a:lvl1pPr indent="-340360" lvl="0" marL="457200" marR="0" rtl="0" algn="l">
              <a:lnSpc>
                <a:spcPct val="100000"/>
              </a:lnSpc>
              <a:spcBef>
                <a:spcPts val="514"/>
              </a:spcBef>
              <a:spcAft>
                <a:spcPts val="0"/>
              </a:spcAft>
              <a:buClr>
                <a:srgbClr val="CF1C21"/>
              </a:buClr>
              <a:buSzPts val="1760"/>
              <a:buFont typeface="Noto Sans Symbols"/>
              <a:buChar char="▪"/>
              <a:defRPr b="0" i="0" sz="2572" u="none" cap="none" strike="noStrike">
                <a:solidFill>
                  <a:schemeClr val="dk1"/>
                </a:solidFill>
                <a:latin typeface="Arial"/>
                <a:ea typeface="Arial"/>
                <a:cs typeface="Arial"/>
                <a:sym typeface="Arial"/>
              </a:defRPr>
            </a:lvl1pPr>
            <a:lvl2pPr indent="-330200" lvl="1" marL="9144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2pPr>
            <a:lvl3pPr indent="-330200" lvl="2" marL="13716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3pPr>
            <a:lvl4pPr indent="-330200" lvl="3" marL="18288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4pPr>
            <a:lvl5pPr indent="-330200" lvl="4" marL="2286000" marR="0" rtl="0" algn="l">
              <a:lnSpc>
                <a:spcPct val="100000"/>
              </a:lnSpc>
              <a:spcBef>
                <a:spcPts val="468"/>
              </a:spcBef>
              <a:spcAft>
                <a:spcPts val="0"/>
              </a:spcAft>
              <a:buClr>
                <a:srgbClr val="CF1C21"/>
              </a:buClr>
              <a:buSzPts val="1600"/>
              <a:buFont typeface="Noto Sans Symbols"/>
              <a:buChar char="▪"/>
              <a:defRPr b="0" i="0" sz="2338" u="none" cap="none" strike="noStrike">
                <a:solidFill>
                  <a:schemeClr val="dk1"/>
                </a:solidFill>
                <a:latin typeface="Arial"/>
                <a:ea typeface="Arial"/>
                <a:cs typeface="Arial"/>
                <a:sym typeface="Arial"/>
              </a:defRPr>
            </a:lvl5pPr>
            <a:lvl6pPr indent="-355600" lvl="5" marL="27432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6pPr>
            <a:lvl7pPr indent="-355600" lvl="6" marL="32004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7pPr>
            <a:lvl8pPr indent="-355600" lvl="7" marL="36576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8pPr>
            <a:lvl9pPr indent="-355600" lvl="8" marL="4114800" marR="0" rtl="0" algn="l">
              <a:lnSpc>
                <a:spcPct val="100000"/>
              </a:lnSpc>
              <a:spcBef>
                <a:spcPts val="468"/>
              </a:spcBef>
              <a:spcAft>
                <a:spcPts val="0"/>
              </a:spcAft>
              <a:buClr>
                <a:schemeClr val="dk1"/>
              </a:buClr>
              <a:buSzPts val="2000"/>
              <a:buFont typeface="Arial"/>
              <a:buChar char="•"/>
              <a:defRPr b="0" i="0" sz="2338" u="none" cap="none" strike="noStrike">
                <a:solidFill>
                  <a:schemeClr val="dk1"/>
                </a:solidFill>
                <a:latin typeface="Calibri"/>
                <a:ea typeface="Calibri"/>
                <a:cs typeface="Calibri"/>
                <a:sym typeface="Calibri"/>
              </a:defRPr>
            </a:lvl9pPr>
          </a:lstStyle>
          <a:p/>
        </p:txBody>
      </p:sp>
      <p:cxnSp>
        <p:nvCxnSpPr>
          <p:cNvPr id="46" name="Shape 46"/>
          <p:cNvCxnSpPr/>
          <p:nvPr/>
        </p:nvCxnSpPr>
        <p:spPr>
          <a:xfrm>
            <a:off x="462351" y="2272657"/>
            <a:ext cx="9679740" cy="0"/>
          </a:xfrm>
          <a:prstGeom prst="straightConnector1">
            <a:avLst/>
          </a:prstGeom>
          <a:noFill/>
          <a:ln cap="flat" cmpd="sng" w="9525">
            <a:solidFill>
              <a:srgbClr val="7F7F7F"/>
            </a:solidFill>
            <a:prstDash val="dash"/>
            <a:round/>
            <a:headEnd len="sm" w="sm" type="none"/>
            <a:tailEnd len="sm" w="sm" type="none"/>
          </a:ln>
        </p:spPr>
      </p:cxnSp>
      <p:cxnSp>
        <p:nvCxnSpPr>
          <p:cNvPr id="47" name="Shape 47"/>
          <p:cNvCxnSpPr/>
          <p:nvPr/>
        </p:nvCxnSpPr>
        <p:spPr>
          <a:xfrm>
            <a:off x="462351" y="1002116"/>
            <a:ext cx="9679740" cy="0"/>
          </a:xfrm>
          <a:prstGeom prst="straightConnector1">
            <a:avLst/>
          </a:prstGeom>
          <a:noFill/>
          <a:ln cap="flat" cmpd="sng" w="9525">
            <a:solidFill>
              <a:srgbClr val="7F7F7F"/>
            </a:solidFill>
            <a:prstDash val="dash"/>
            <a:round/>
            <a:headEnd len="sm" w="sm" type="none"/>
            <a:tailEnd len="sm" w="sm" type="none"/>
          </a:ln>
        </p:spPr>
      </p:cxnSp>
      <p:sp>
        <p:nvSpPr>
          <p:cNvPr id="48" name="Shape 48"/>
          <p:cNvSpPr txBox="1"/>
          <p:nvPr>
            <p:ph type="title"/>
          </p:nvPr>
        </p:nvSpPr>
        <p:spPr>
          <a:xfrm>
            <a:off x="462351" y="1002116"/>
            <a:ext cx="9679740" cy="1260696"/>
          </a:xfrm>
          <a:prstGeom prst="rect">
            <a:avLst/>
          </a:prstGeom>
          <a:noFill/>
          <a:ln>
            <a:noFill/>
          </a:ln>
        </p:spPr>
        <p:txBody>
          <a:bodyPr anchorCtr="0" anchor="ctr" bIns="91425" lIns="91425" spcFirstLastPara="1" rIns="91425" wrap="square" tIns="91425"/>
          <a:lstStyle>
            <a:lvl1pPr lvl="0"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1" i="1" sz="3039"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p:cSld name="Content with Caption">
    <p:spTree>
      <p:nvGrpSpPr>
        <p:cNvPr id="49" name="Shape 49"/>
        <p:cNvGrpSpPr/>
        <p:nvPr/>
      </p:nvGrpSpPr>
      <p:grpSpPr>
        <a:xfrm>
          <a:off x="0" y="0"/>
          <a:ext cx="0" cy="0"/>
          <a:chOff x="0" y="0"/>
          <a:chExt cx="0" cy="0"/>
        </a:xfrm>
      </p:grpSpPr>
      <p:sp>
        <p:nvSpPr>
          <p:cNvPr id="50" name="Shape 50"/>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51" name="Shape 51"/>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52" name="Shape 52"/>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53" name="Shape 53"/>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54" name="Shape 54"/>
          <p:cNvSpPr/>
          <p:nvPr/>
        </p:nvSpPr>
        <p:spPr>
          <a:xfrm>
            <a:off x="237339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55" name="Shape 55"/>
          <p:cNvSpPr/>
          <p:nvPr/>
        </p:nvSpPr>
        <p:spPr>
          <a:xfrm>
            <a:off x="595382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56" name="Shape 56"/>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57" name="Shape 57"/>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Data</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Content with Caption">
  <p:cSld name="1_Content with Caption">
    <p:spTree>
      <p:nvGrpSpPr>
        <p:cNvPr id="58" name="Shape 58"/>
        <p:cNvGrpSpPr/>
        <p:nvPr/>
      </p:nvGrpSpPr>
      <p:grpSpPr>
        <a:xfrm>
          <a:off x="0" y="0"/>
          <a:ext cx="0" cy="0"/>
          <a:chOff x="0" y="0"/>
          <a:chExt cx="0" cy="0"/>
        </a:xfrm>
      </p:grpSpPr>
      <p:sp>
        <p:nvSpPr>
          <p:cNvPr id="59" name="Shape 59"/>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60" name="Shape 6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61" name="Shape 6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62" name="Shape 6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63" name="Shape 63"/>
          <p:cNvSpPr/>
          <p:nvPr/>
        </p:nvSpPr>
        <p:spPr>
          <a:xfrm>
            <a:off x="2373396" y="2148163"/>
            <a:ext cx="2605621" cy="2605621"/>
          </a:xfrm>
          <a:prstGeom prst="ellipse">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64" name="Shape 64"/>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65" name="Shape 65"/>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Data</a:t>
            </a:r>
            <a:endParaRPr b="0" i="0" sz="2400" u="none" cap="none" strike="noStrike">
              <a:solidFill>
                <a:schemeClr val="lt1"/>
              </a:solidFill>
              <a:latin typeface="Arial"/>
              <a:ea typeface="Arial"/>
              <a:cs typeface="Arial"/>
              <a:sym typeface="Arial"/>
            </a:endParaRPr>
          </a:p>
        </p:txBody>
      </p:sp>
      <p:sp>
        <p:nvSpPr>
          <p:cNvPr id="66" name="Shape 66"/>
          <p:cNvSpPr/>
          <p:nvPr/>
        </p:nvSpPr>
        <p:spPr>
          <a:xfrm>
            <a:off x="5733876" y="2148163"/>
            <a:ext cx="2605621" cy="2605621"/>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rgbClr val="FF0000"/>
              </a:solidFill>
              <a:latin typeface="Calibri"/>
              <a:ea typeface="Calibri"/>
              <a:cs typeface="Calibri"/>
              <a:sym typeface="Calibri"/>
            </a:endParaRPr>
          </a:p>
        </p:txBody>
      </p:sp>
      <p:sp>
        <p:nvSpPr>
          <p:cNvPr id="67" name="Shape 67"/>
          <p:cNvSpPr txBox="1"/>
          <p:nvPr/>
        </p:nvSpPr>
        <p:spPr>
          <a:xfrm flipH="1">
            <a:off x="5733876" y="2991061"/>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_Content with Caption">
  <p:cSld name="2_Content with Caption">
    <p:spTree>
      <p:nvGrpSpPr>
        <p:cNvPr id="68" name="Shape 68"/>
        <p:cNvGrpSpPr/>
        <p:nvPr/>
      </p:nvGrpSpPr>
      <p:grpSpPr>
        <a:xfrm>
          <a:off x="0" y="0"/>
          <a:ext cx="0" cy="0"/>
          <a:chOff x="0" y="0"/>
          <a:chExt cx="0" cy="0"/>
        </a:xfrm>
      </p:grpSpPr>
      <p:sp>
        <p:nvSpPr>
          <p:cNvPr id="69" name="Shape 69"/>
          <p:cNvSpPr txBox="1"/>
          <p:nvPr>
            <p:ph idx="1" type="body"/>
          </p:nvPr>
        </p:nvSpPr>
        <p:spPr>
          <a:xfrm>
            <a:off x="1067740" y="1067763"/>
            <a:ext cx="8598115" cy="741814"/>
          </a:xfrm>
          <a:prstGeom prst="rect">
            <a:avLst/>
          </a:prstGeom>
          <a:noFill/>
          <a:ln>
            <a:noFill/>
          </a:ln>
        </p:spPr>
        <p:txBody>
          <a:bodyPr anchorCtr="0" anchor="t" bIns="52125" lIns="104275" spcFirstLastPara="1" rIns="104275" wrap="square" tIns="52125"/>
          <a:lstStyle>
            <a:lvl1pPr indent="-228600" lvl="0" marL="457200" marR="0" rtl="0" algn="ctr">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228600" lvl="1" marL="91440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540"/>
              </a:spcBef>
              <a:spcAft>
                <a:spcPts val="0"/>
              </a:spcAft>
              <a:buClr>
                <a:schemeClr val="dk1"/>
              </a:buClr>
              <a:buSzPts val="2700"/>
              <a:buFont typeface="Arial"/>
              <a:buNone/>
              <a:defRPr b="0" i="0" sz="27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460"/>
              </a:spcBef>
              <a:spcAft>
                <a:spcPts val="0"/>
              </a:spcAft>
              <a:buClr>
                <a:schemeClr val="dk1"/>
              </a:buClr>
              <a:buSzPts val="2300"/>
              <a:buFont typeface="Arial"/>
              <a:buNone/>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70" name="Shape 70"/>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71" name="Shape 71"/>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72" name="Shape 72"/>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sp>
        <p:nvSpPr>
          <p:cNvPr id="73" name="Shape 73"/>
          <p:cNvSpPr txBox="1"/>
          <p:nvPr/>
        </p:nvSpPr>
        <p:spPr>
          <a:xfrm>
            <a:off x="5953826" y="3034694"/>
            <a:ext cx="2605621" cy="1310079"/>
          </a:xfrm>
          <a:prstGeom prst="rect">
            <a:avLst/>
          </a:prstGeom>
          <a:noFill/>
          <a:ln>
            <a:noFill/>
          </a:ln>
        </p:spPr>
        <p:txBody>
          <a:bodyPr anchorCtr="0" anchor="t" bIns="52125" lIns="104275" spcFirstLastPara="1" rIns="104275" wrap="square" tIns="52125">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74" name="Shape 74"/>
          <p:cNvSpPr txBox="1"/>
          <p:nvPr/>
        </p:nvSpPr>
        <p:spPr>
          <a:xfrm flipH="1">
            <a:off x="2373395" y="3034694"/>
            <a:ext cx="2605621"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Data</a:t>
            </a:r>
            <a:endParaRPr b="0" i="0" sz="2400" u="none" cap="none" strike="noStrike">
              <a:solidFill>
                <a:schemeClr val="lt1"/>
              </a:solidFill>
              <a:latin typeface="Arial"/>
              <a:ea typeface="Arial"/>
              <a:cs typeface="Arial"/>
              <a:sym typeface="Arial"/>
            </a:endParaRPr>
          </a:p>
        </p:txBody>
      </p:sp>
      <p:sp>
        <p:nvSpPr>
          <p:cNvPr id="75" name="Shape 75"/>
          <p:cNvSpPr/>
          <p:nvPr/>
        </p:nvSpPr>
        <p:spPr>
          <a:xfrm>
            <a:off x="3348204" y="3252634"/>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76" name="Shape 76"/>
          <p:cNvSpPr txBox="1"/>
          <p:nvPr/>
        </p:nvSpPr>
        <p:spPr>
          <a:xfrm flipH="1">
            <a:off x="3348204" y="3338999"/>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77" name="Shape 77"/>
          <p:cNvSpPr/>
          <p:nvPr/>
        </p:nvSpPr>
        <p:spPr>
          <a:xfrm>
            <a:off x="3348205" y="4344773"/>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78" name="Shape 78"/>
          <p:cNvSpPr/>
          <p:nvPr/>
        </p:nvSpPr>
        <p:spPr>
          <a:xfrm>
            <a:off x="3348205" y="5463779"/>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79" name="Shape 79"/>
          <p:cNvSpPr/>
          <p:nvPr/>
        </p:nvSpPr>
        <p:spPr>
          <a:xfrm>
            <a:off x="3348204" y="2139911"/>
            <a:ext cx="4311985" cy="822960"/>
          </a:xfrm>
          <a:prstGeom prst="roundRect">
            <a:avLst>
              <a:gd fmla="val 16667" name="adj"/>
            </a:avLst>
          </a:prstGeom>
          <a:solidFill>
            <a:schemeClr val="dk1"/>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t/>
            </a:r>
            <a:endParaRPr b="0" i="0" sz="2100" u="none" cap="none" strike="noStrike">
              <a:solidFill>
                <a:schemeClr val="lt1"/>
              </a:solidFill>
              <a:latin typeface="Calibri"/>
              <a:ea typeface="Calibri"/>
              <a:cs typeface="Calibri"/>
              <a:sym typeface="Calibri"/>
            </a:endParaRPr>
          </a:p>
        </p:txBody>
      </p:sp>
      <p:sp>
        <p:nvSpPr>
          <p:cNvPr id="80" name="Shape 80"/>
          <p:cNvSpPr txBox="1"/>
          <p:nvPr/>
        </p:nvSpPr>
        <p:spPr>
          <a:xfrm flipH="1">
            <a:off x="3348204" y="2322480"/>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Data</a:t>
            </a:r>
            <a:endParaRPr b="0" i="0" sz="2400" u="none" cap="none" strike="noStrike">
              <a:solidFill>
                <a:schemeClr val="lt1"/>
              </a:solidFill>
              <a:latin typeface="Arial"/>
              <a:ea typeface="Arial"/>
              <a:cs typeface="Arial"/>
              <a:sym typeface="Arial"/>
            </a:endParaRPr>
          </a:p>
        </p:txBody>
      </p:sp>
      <p:sp>
        <p:nvSpPr>
          <p:cNvPr id="81" name="Shape 81"/>
          <p:cNvSpPr txBox="1"/>
          <p:nvPr/>
        </p:nvSpPr>
        <p:spPr>
          <a:xfrm flipH="1">
            <a:off x="3348205" y="4559161"/>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Method of Data Collection</a:t>
            </a:r>
            <a:endParaRPr b="0" i="0" sz="2400" u="none" cap="none" strike="noStrike">
              <a:solidFill>
                <a:schemeClr val="lt1"/>
              </a:solidFill>
              <a:latin typeface="Arial"/>
              <a:ea typeface="Arial"/>
              <a:cs typeface="Arial"/>
              <a:sym typeface="Arial"/>
            </a:endParaRPr>
          </a:p>
        </p:txBody>
      </p:sp>
      <p:sp>
        <p:nvSpPr>
          <p:cNvPr id="82" name="Shape 82"/>
          <p:cNvSpPr txBox="1"/>
          <p:nvPr/>
        </p:nvSpPr>
        <p:spPr>
          <a:xfrm flipH="1">
            <a:off x="3348205" y="5626924"/>
            <a:ext cx="4311985" cy="46166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lt1"/>
              </a:buClr>
              <a:buSzPts val="2400"/>
              <a:buFont typeface="Arial"/>
              <a:buNone/>
            </a:pPr>
            <a:r>
              <a:rPr b="0" i="0" lang="en" sz="2400" u="none" cap="none" strike="noStrike">
                <a:solidFill>
                  <a:schemeClr val="lt1"/>
                </a:solidFill>
                <a:latin typeface="Arial"/>
                <a:ea typeface="Arial"/>
                <a:cs typeface="Arial"/>
                <a:sym typeface="Arial"/>
              </a:rPr>
              <a:t>Tool of Data Collection</a:t>
            </a:r>
            <a:endParaRPr b="0" i="0" sz="2400" u="none" cap="none" strike="noStrike">
              <a:solidFill>
                <a:schemeClr val="lt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txBox="1"/>
          <p:nvPr>
            <p:ph type="title"/>
          </p:nvPr>
        </p:nvSpPr>
        <p:spPr>
          <a:xfrm>
            <a:off x="1067740" y="1843294"/>
            <a:ext cx="8631833" cy="1820818"/>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FF0000"/>
              </a:buClr>
              <a:buSzPts val="6000"/>
              <a:buFont typeface="Arial"/>
              <a:buNone/>
              <a:defRPr b="1" i="0" sz="6000" u="none" cap="none" strike="noStrike">
                <a:solidFill>
                  <a:srgbClr val="FF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Shape 11"/>
          <p:cNvSpPr txBox="1"/>
          <p:nvPr>
            <p:ph idx="1" type="body"/>
          </p:nvPr>
        </p:nvSpPr>
        <p:spPr>
          <a:xfrm>
            <a:off x="1067740" y="3990060"/>
            <a:ext cx="8631833" cy="2765737"/>
          </a:xfrm>
          <a:prstGeom prst="rect">
            <a:avLst/>
          </a:prstGeom>
          <a:noFill/>
          <a:ln>
            <a:noFill/>
          </a:ln>
        </p:spPr>
        <p:txBody>
          <a:bodyPr anchorCtr="0" anchor="t" bIns="52125" lIns="104275" spcFirstLastPara="1" rIns="104275" wrap="square" tIns="52125"/>
          <a:lstStyle>
            <a:lvl1pPr indent="-228600" lvl="0" marL="457200"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2pPr>
            <a:lvl3pPr indent="-400050" lvl="2" marL="1371600" marR="0" rtl="0" algn="l">
              <a:lnSpc>
                <a:spcPct val="100000"/>
              </a:lnSpc>
              <a:spcBef>
                <a:spcPts val="540"/>
              </a:spcBef>
              <a:spcAft>
                <a:spcPts val="0"/>
              </a:spcAft>
              <a:buClr>
                <a:schemeClr val="dk1"/>
              </a:buClr>
              <a:buSzPts val="2700"/>
              <a:buFont typeface="Arial"/>
              <a:buChar char="•"/>
              <a:defRPr b="0" i="0" sz="2700" u="none" cap="none" strike="noStrike">
                <a:solidFill>
                  <a:schemeClr val="dk1"/>
                </a:solidFill>
                <a:latin typeface="Calibri"/>
                <a:ea typeface="Calibri"/>
                <a:cs typeface="Calibri"/>
                <a:sym typeface="Calibri"/>
              </a:defRPr>
            </a:lvl3pPr>
            <a:lvl4pPr indent="-374650" lvl="3" marL="1828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4pPr>
            <a:lvl5pPr indent="-374650" lvl="4" marL="22860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5pPr>
            <a:lvl6pPr indent="-374650" lvl="5" marL="27432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6pPr>
            <a:lvl7pPr indent="-374650" lvl="6" marL="32004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7pPr>
            <a:lvl8pPr indent="-374650" lvl="7" marL="36576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8pPr>
            <a:lvl9pPr indent="-374650" lvl="8" marL="4114800" marR="0" rtl="0" algn="l">
              <a:lnSpc>
                <a:spcPct val="100000"/>
              </a:lnSpc>
              <a:spcBef>
                <a:spcPts val="460"/>
              </a:spcBef>
              <a:spcAft>
                <a:spcPts val="0"/>
              </a:spcAft>
              <a:buClr>
                <a:schemeClr val="dk1"/>
              </a:buClr>
              <a:buSzPts val="2300"/>
              <a:buFont typeface="Arial"/>
              <a:buChar char="•"/>
              <a:defRPr b="0" i="0" sz="2300" u="none" cap="none" strike="noStrike">
                <a:solidFill>
                  <a:schemeClr val="dk1"/>
                </a:solidFill>
                <a:latin typeface="Calibri"/>
                <a:ea typeface="Calibri"/>
                <a:cs typeface="Calibri"/>
                <a:sym typeface="Calibri"/>
              </a:defRPr>
            </a:lvl9pPr>
          </a:lstStyle>
          <a:p/>
        </p:txBody>
      </p:sp>
      <p:sp>
        <p:nvSpPr>
          <p:cNvPr id="12" name="Shape 12"/>
          <p:cNvSpPr txBox="1"/>
          <p:nvPr>
            <p:ph idx="10" type="dt"/>
          </p:nvPr>
        </p:nvSpPr>
        <p:spPr>
          <a:xfrm>
            <a:off x="1067740" y="7009642"/>
            <a:ext cx="2584212" cy="402652"/>
          </a:xfrm>
          <a:prstGeom prst="rect">
            <a:avLst/>
          </a:prstGeom>
          <a:noFill/>
          <a:ln>
            <a:noFill/>
          </a:ln>
        </p:spPr>
        <p:txBody>
          <a:bodyPr anchorCtr="0" anchor="ctr" bIns="52125" lIns="104275" spcFirstLastPara="1" rIns="104275" wrap="square" tIns="52125"/>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3" name="Shape 13"/>
          <p:cNvSpPr txBox="1"/>
          <p:nvPr>
            <p:ph idx="11" type="ftr"/>
          </p:nvPr>
        </p:nvSpPr>
        <p:spPr>
          <a:xfrm>
            <a:off x="3651952" y="7009642"/>
            <a:ext cx="3384735" cy="402652"/>
          </a:xfrm>
          <a:prstGeom prst="rect">
            <a:avLst/>
          </a:prstGeom>
          <a:noFill/>
          <a:ln>
            <a:noFill/>
          </a:ln>
        </p:spPr>
        <p:txBody>
          <a:bodyPr anchorCtr="0" anchor="ctr" bIns="52125" lIns="104275" spcFirstLastPara="1" rIns="104275" wrap="square" tIns="52125"/>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2100" u="none" cap="none" strike="noStrike">
                <a:solidFill>
                  <a:schemeClr val="dk1"/>
                </a:solidFill>
                <a:latin typeface="Calibri"/>
                <a:ea typeface="Calibri"/>
                <a:cs typeface="Calibri"/>
                <a:sym typeface="Calibri"/>
              </a:defRPr>
            </a:lvl9pPr>
          </a:lstStyle>
          <a:p/>
        </p:txBody>
      </p:sp>
      <p:sp>
        <p:nvSpPr>
          <p:cNvPr id="14" name="Shape 14"/>
          <p:cNvSpPr txBox="1"/>
          <p:nvPr>
            <p:ph idx="12" type="sldNum"/>
          </p:nvPr>
        </p:nvSpPr>
        <p:spPr>
          <a:xfrm>
            <a:off x="7660190" y="7009642"/>
            <a:ext cx="2494016" cy="402652"/>
          </a:xfrm>
          <a:prstGeom prst="rect">
            <a:avLst/>
          </a:prstGeom>
          <a:noFill/>
          <a:ln>
            <a:noFill/>
          </a:ln>
        </p:spPr>
        <p:txBody>
          <a:bodyPr anchorCtr="0" anchor="ctr" bIns="52125" lIns="104275" spcFirstLastPara="1" rIns="104275" wrap="square" tIns="52125">
            <a:noAutofit/>
          </a:bodyPr>
          <a:lstStyle>
            <a:lvl1pPr indent="0" lvl="0"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400"/>
              <a:buFont typeface="Arial"/>
              <a:buNone/>
              <a:defRPr b="0" i="0" sz="1400" u="none" cap="none" strike="noStrike">
                <a:solidFill>
                  <a:srgbClr val="888888"/>
                </a:solidFill>
                <a:latin typeface="Calibri"/>
                <a:ea typeface="Calibri"/>
                <a:cs typeface="Calibri"/>
                <a:sym typeface="Calibri"/>
              </a:defRPr>
            </a:lvl9pPr>
          </a:lstStyle>
          <a:p>
            <a:pPr indent="0" lvl="0" marL="0">
              <a:spcBef>
                <a:spcPts val="0"/>
              </a:spcBef>
              <a:spcAft>
                <a:spcPts val="0"/>
              </a:spcAft>
              <a:buNone/>
            </a:pPr>
            <a:fld id="{00000000-1234-1234-1234-123412341234}" type="slidenum">
              <a:rPr lang="en"/>
              <a:t>‹#›</a:t>
            </a:fld>
            <a:endParaRPr/>
          </a:p>
        </p:txBody>
      </p:sp>
      <p:pic>
        <p:nvPicPr>
          <p:cNvPr descr="300dpiifrc_logo_fourlanguages-transparent copy.jpg" id="15" name="Shape 15"/>
          <p:cNvPicPr preferRelativeResize="0"/>
          <p:nvPr/>
        </p:nvPicPr>
        <p:blipFill rotWithShape="1">
          <a:blip r:embed="rId1">
            <a:alphaModFix/>
          </a:blip>
          <a:srcRect b="0" l="0" r="0" t="0"/>
          <a:stretch/>
        </p:blipFill>
        <p:spPr>
          <a:xfrm>
            <a:off x="1067740" y="6778467"/>
            <a:ext cx="3652794" cy="430897"/>
          </a:xfrm>
          <a:prstGeom prst="rect">
            <a:avLst/>
          </a:prstGeom>
          <a:noFill/>
          <a:ln>
            <a:noFill/>
          </a:ln>
        </p:spPr>
      </p:pic>
      <p:sp>
        <p:nvSpPr>
          <p:cNvPr id="16" name="Shape 16"/>
          <p:cNvSpPr/>
          <p:nvPr/>
        </p:nvSpPr>
        <p:spPr>
          <a:xfrm>
            <a:off x="7394117" y="6846451"/>
            <a:ext cx="2781481" cy="270811"/>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baseline="30000" i="0" lang="en" sz="1800" u="none" cap="none" strike="noStrike">
                <a:solidFill>
                  <a:srgbClr val="595959"/>
                </a:solidFill>
                <a:latin typeface="Arial"/>
                <a:ea typeface="Arial"/>
                <a:cs typeface="Arial"/>
                <a:sym typeface="Arial"/>
              </a:rPr>
              <a:t>DATA PLAYBOOK: SLIDEDECK 26</a:t>
            </a:r>
            <a:endParaRPr b="0" i="0" sz="1400" u="none" cap="none" strike="noStrike">
              <a:solidFill>
                <a:srgbClr val="000000"/>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comments" Target="../comments/commen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comments" Target="../comments/commen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comments" Target="../comments/comment3.xml"/><Relationship Id="rId4" Type="http://schemas.openxmlformats.org/officeDocument/2006/relationships/hyperlink" Target="http://data.ifrc.org/fdrs/overview/table" TargetMode="External"/><Relationship Id="rId5"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comments" Target="../comments/comment4.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data.ifrc.org/fdrs/report" TargetMode="Externa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comments" Target="../comments/commen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Shape 145"/>
          <p:cNvSpPr txBox="1"/>
          <p:nvPr>
            <p:ph type="title"/>
          </p:nvPr>
        </p:nvSpPr>
        <p:spPr>
          <a:xfrm>
            <a:off x="1067740" y="1721354"/>
            <a:ext cx="8631833" cy="1820818"/>
          </a:xfrm>
          <a:prstGeom prst="rect">
            <a:avLst/>
          </a:prstGeom>
          <a:noFill/>
          <a:ln>
            <a:noFill/>
          </a:ln>
        </p:spPr>
        <p:txBody>
          <a:bodyPr anchorCtr="0" anchor="ctr" bIns="52125" lIns="104275" spcFirstLastPara="1" rIns="104275" wrap="square" tIns="52125">
            <a:noAutofit/>
          </a:bodyPr>
          <a:lstStyle/>
          <a:p>
            <a:pPr indent="0" lvl="0" marL="0" marR="0" rtl="0" algn="l">
              <a:lnSpc>
                <a:spcPct val="100000"/>
              </a:lnSpc>
              <a:spcBef>
                <a:spcPts val="0"/>
              </a:spcBef>
              <a:spcAft>
                <a:spcPts val="0"/>
              </a:spcAft>
              <a:buClr>
                <a:srgbClr val="FF0000"/>
              </a:buClr>
              <a:buSzPts val="6000"/>
              <a:buFont typeface="Arial"/>
              <a:buNone/>
            </a:pPr>
            <a:r>
              <a:rPr b="1" i="0" lang="en" sz="6000" u="none" cap="none" strike="noStrike">
                <a:solidFill>
                  <a:srgbClr val="FF0000"/>
                </a:solidFill>
                <a:latin typeface="Arial"/>
                <a:ea typeface="Arial"/>
                <a:cs typeface="Arial"/>
                <a:sym typeface="Arial"/>
              </a:rPr>
              <a:t>What is Evidence</a:t>
            </a:r>
            <a:endParaRPr b="1" i="0" sz="6000" u="none" cap="none" strike="noStrike">
              <a:solidFill>
                <a:srgbClr val="FF0000"/>
              </a:solidFill>
              <a:latin typeface="Arial"/>
              <a:ea typeface="Arial"/>
              <a:cs typeface="Arial"/>
              <a:sym typeface="Arial"/>
            </a:endParaRPr>
          </a:p>
        </p:txBody>
      </p:sp>
      <p:sp>
        <p:nvSpPr>
          <p:cNvPr id="146" name="Shape 146"/>
          <p:cNvSpPr/>
          <p:nvPr/>
        </p:nvSpPr>
        <p:spPr>
          <a:xfrm>
            <a:off x="1067740" y="3334423"/>
            <a:ext cx="6864680" cy="415498"/>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Arial"/>
                <a:ea typeface="Arial"/>
                <a:cs typeface="Arial"/>
                <a:sym typeface="Arial"/>
              </a:rPr>
              <a:t>Gabriel Pictet, Research, Evidence and Analytics Lead</a:t>
            </a:r>
            <a:endParaRPr b="0" i="0" sz="2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Arial"/>
                <a:ea typeface="Arial"/>
                <a:cs typeface="Arial"/>
                <a:sym typeface="Arial"/>
              </a:rPr>
              <a:t>Heather Leson, Data Literacy Lead</a:t>
            </a:r>
            <a:endParaRPr b="0" i="0" sz="21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100"/>
              <a:buFont typeface="Arial"/>
              <a:buNone/>
            </a:pPr>
            <a:r>
              <a:rPr b="0" i="0" lang="en" sz="2100" u="none" cap="none" strike="noStrike">
                <a:solidFill>
                  <a:schemeClr val="dk1"/>
                </a:solidFill>
                <a:latin typeface="Arial"/>
                <a:ea typeface="Arial"/>
                <a:cs typeface="Arial"/>
                <a:sym typeface="Arial"/>
              </a:rPr>
              <a:t>Astrid Legaye, Federation-wide Databank Reporting System (FDRS) Intern</a:t>
            </a:r>
            <a:endParaRPr b="0" i="0" sz="2100" u="none" cap="none" strike="noStrike">
              <a:solidFill>
                <a:schemeClr val="dk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 name="Shape 208"/>
        <p:cNvGrpSpPr/>
        <p:nvPr/>
      </p:nvGrpSpPr>
      <p:grpSpPr>
        <a:xfrm>
          <a:off x="0" y="0"/>
          <a:ext cx="0" cy="0"/>
          <a:chOff x="0" y="0"/>
          <a:chExt cx="0" cy="0"/>
        </a:xfrm>
      </p:grpSpPr>
      <p:sp>
        <p:nvSpPr>
          <p:cNvPr id="209" name="Shape 209"/>
          <p:cNvSpPr txBox="1"/>
          <p:nvPr>
            <p:ph idx="1" type="body"/>
          </p:nvPr>
        </p:nvSpPr>
        <p:spPr>
          <a:xfrm>
            <a:off x="6294045" y="4788077"/>
            <a:ext cx="3371810" cy="1663462"/>
          </a:xfrm>
          <a:prstGeom prst="rect">
            <a:avLst/>
          </a:prstGeom>
          <a:noFill/>
          <a:ln>
            <a:noFill/>
          </a:ln>
        </p:spPr>
        <p:txBody>
          <a:bodyPr anchorCtr="0" anchor="t" bIns="52125" lIns="104275" spcFirstLastPara="1" rIns="104275" wrap="square" tIns="52125">
            <a:noAutofit/>
          </a:bodyPr>
          <a:lstStyle/>
          <a:p>
            <a:pPr indent="0" lvl="0" marL="0" marR="0" rtl="0" algn="l">
              <a:lnSpc>
                <a:spcPct val="100000"/>
              </a:lnSpc>
              <a:spcBef>
                <a:spcPts val="360"/>
              </a:spcBef>
              <a:spcAft>
                <a:spcPts val="0"/>
              </a:spcAft>
              <a:buClr>
                <a:srgbClr val="F72431"/>
              </a:buClr>
              <a:buSzPts val="1800"/>
              <a:buFont typeface="Arial"/>
              <a:buNone/>
            </a:pPr>
            <a:r>
              <a:t/>
            </a:r>
            <a:endParaRPr b="0" i="0" sz="1800" u="none" cap="none" strike="noStrike">
              <a:solidFill>
                <a:schemeClr val="dk1"/>
              </a:solidFill>
              <a:latin typeface="Arial"/>
              <a:ea typeface="Arial"/>
              <a:cs typeface="Arial"/>
              <a:sym typeface="Arial"/>
            </a:endParaRPr>
          </a:p>
          <a:p>
            <a:pPr indent="0" lvl="0" marL="0" marR="0" rtl="0" algn="l">
              <a:lnSpc>
                <a:spcPct val="100000"/>
              </a:lnSpc>
              <a:spcBef>
                <a:spcPts val="48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Shape 151"/>
          <p:cNvSpPr txBox="1"/>
          <p:nvPr/>
        </p:nvSpPr>
        <p:spPr>
          <a:xfrm>
            <a:off x="778419" y="577814"/>
            <a:ext cx="9144000" cy="1240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3600"/>
              <a:buFont typeface="Arvo"/>
              <a:buNone/>
            </a:pPr>
            <a:r>
              <a:rPr b="0" i="0" lang="en" sz="4000" u="none" cap="none" strike="noStrike">
                <a:solidFill>
                  <a:schemeClr val="dk1"/>
                </a:solidFill>
                <a:latin typeface="Arial"/>
                <a:ea typeface="Arial"/>
                <a:cs typeface="Arial"/>
                <a:sym typeface="Arial"/>
              </a:rPr>
              <a:t>Data can lead to:</a:t>
            </a:r>
            <a:r>
              <a:rPr b="1" i="0" lang="en" sz="4000" u="none" cap="none" strike="noStrike">
                <a:solidFill>
                  <a:schemeClr val="dk1"/>
                </a:solidFill>
                <a:latin typeface="Arial"/>
                <a:ea typeface="Arial"/>
                <a:cs typeface="Arial"/>
                <a:sym typeface="Arial"/>
              </a:rPr>
              <a:t> </a:t>
            </a:r>
            <a:endParaRPr b="0" i="0" sz="4000" u="none" cap="none" strike="noStrike">
              <a:solidFill>
                <a:schemeClr val="dk1"/>
              </a:solidFill>
              <a:latin typeface="Arial"/>
              <a:ea typeface="Arial"/>
              <a:cs typeface="Arial"/>
              <a:sym typeface="Arial"/>
            </a:endParaRPr>
          </a:p>
        </p:txBody>
      </p:sp>
      <p:sp>
        <p:nvSpPr>
          <p:cNvPr id="152" name="Shape 152"/>
          <p:cNvSpPr/>
          <p:nvPr/>
        </p:nvSpPr>
        <p:spPr>
          <a:xfrm>
            <a:off x="2377815" y="2103914"/>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rgbClr val="FF0000"/>
              </a:solidFill>
              <a:latin typeface="Calibri"/>
              <a:ea typeface="Calibri"/>
              <a:cs typeface="Calibri"/>
              <a:sym typeface="Calibri"/>
            </a:endParaRPr>
          </a:p>
        </p:txBody>
      </p:sp>
      <p:sp>
        <p:nvSpPr>
          <p:cNvPr id="153" name="Shape 153"/>
          <p:cNvSpPr txBox="1"/>
          <p:nvPr/>
        </p:nvSpPr>
        <p:spPr>
          <a:xfrm flipH="1">
            <a:off x="2377814" y="2859398"/>
            <a:ext cx="2026701" cy="4603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Arial"/>
                <a:ea typeface="Arial"/>
                <a:cs typeface="Arial"/>
                <a:sym typeface="Arial"/>
              </a:rPr>
              <a:t>Information</a:t>
            </a:r>
            <a:endParaRPr b="0" i="0" sz="2400" u="none" cap="none" strike="noStrike">
              <a:solidFill>
                <a:schemeClr val="lt1"/>
              </a:solidFill>
              <a:latin typeface="Arial"/>
              <a:ea typeface="Arial"/>
              <a:cs typeface="Arial"/>
              <a:sym typeface="Arial"/>
            </a:endParaRPr>
          </a:p>
        </p:txBody>
      </p:sp>
      <p:sp>
        <p:nvSpPr>
          <p:cNvPr id="154" name="Shape 154"/>
          <p:cNvSpPr/>
          <p:nvPr/>
        </p:nvSpPr>
        <p:spPr>
          <a:xfrm>
            <a:off x="5078193" y="2103914"/>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rgbClr val="FF0000"/>
              </a:solidFill>
              <a:latin typeface="Calibri"/>
              <a:ea typeface="Calibri"/>
              <a:cs typeface="Calibri"/>
              <a:sym typeface="Calibri"/>
            </a:endParaRPr>
          </a:p>
        </p:txBody>
      </p:sp>
      <p:sp>
        <p:nvSpPr>
          <p:cNvPr id="155" name="Shape 155"/>
          <p:cNvSpPr txBox="1"/>
          <p:nvPr/>
        </p:nvSpPr>
        <p:spPr>
          <a:xfrm flipH="1">
            <a:off x="5078193" y="2829169"/>
            <a:ext cx="2026701" cy="4603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Arial"/>
                <a:ea typeface="Arial"/>
                <a:cs typeface="Arial"/>
                <a:sym typeface="Arial"/>
              </a:rPr>
              <a:t>Knowledge</a:t>
            </a:r>
            <a:endParaRPr b="0" i="0" sz="2400" u="none" cap="none" strike="noStrike">
              <a:solidFill>
                <a:schemeClr val="lt1"/>
              </a:solidFill>
              <a:latin typeface="Arial"/>
              <a:ea typeface="Arial"/>
              <a:cs typeface="Arial"/>
              <a:sym typeface="Arial"/>
            </a:endParaRPr>
          </a:p>
        </p:txBody>
      </p:sp>
      <p:sp>
        <p:nvSpPr>
          <p:cNvPr id="156" name="Shape 156"/>
          <p:cNvSpPr/>
          <p:nvPr/>
        </p:nvSpPr>
        <p:spPr>
          <a:xfrm>
            <a:off x="6395659" y="4131850"/>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rgbClr val="FF0000"/>
              </a:solidFill>
              <a:latin typeface="Calibri"/>
              <a:ea typeface="Calibri"/>
              <a:cs typeface="Calibri"/>
              <a:sym typeface="Calibri"/>
            </a:endParaRPr>
          </a:p>
        </p:txBody>
      </p:sp>
      <p:sp>
        <p:nvSpPr>
          <p:cNvPr id="157" name="Shape 157"/>
          <p:cNvSpPr txBox="1"/>
          <p:nvPr/>
        </p:nvSpPr>
        <p:spPr>
          <a:xfrm flipH="1">
            <a:off x="6395659" y="4857105"/>
            <a:ext cx="2026701" cy="4603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Arial"/>
                <a:ea typeface="Arial"/>
                <a:cs typeface="Arial"/>
                <a:sym typeface="Arial"/>
              </a:rPr>
              <a:t>Evidence</a:t>
            </a:r>
            <a:endParaRPr b="0" i="0" sz="2400" u="none" cap="none" strike="noStrike">
              <a:solidFill>
                <a:schemeClr val="lt1"/>
              </a:solidFill>
              <a:latin typeface="Arial"/>
              <a:ea typeface="Arial"/>
              <a:cs typeface="Arial"/>
              <a:sym typeface="Arial"/>
            </a:endParaRPr>
          </a:p>
        </p:txBody>
      </p:sp>
      <p:sp>
        <p:nvSpPr>
          <p:cNvPr id="158" name="Shape 158"/>
          <p:cNvSpPr/>
          <p:nvPr/>
        </p:nvSpPr>
        <p:spPr>
          <a:xfrm>
            <a:off x="3637011" y="4131850"/>
            <a:ext cx="2026701" cy="2027936"/>
          </a:xfrm>
          <a:prstGeom prst="ellipse">
            <a:avLst/>
          </a:prstGeom>
          <a:solidFill>
            <a:srgbClr val="FF0000"/>
          </a:solidFill>
          <a:ln cap="flat" cmpd="sng" w="9525">
            <a:solidFill>
              <a:srgbClr val="4A7DBA"/>
            </a:solidFill>
            <a:prstDash val="solid"/>
            <a:round/>
            <a:headEnd len="sm" w="sm" type="none"/>
            <a:tailEnd len="sm" w="sm" type="none"/>
          </a:ln>
          <a:effectLst>
            <a:outerShdw blurRad="40000" rotWithShape="0" dir="5400000" dist="23000">
              <a:srgbClr val="000000">
                <a:alpha val="34509"/>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100"/>
              <a:buFont typeface="Arial"/>
              <a:buNone/>
            </a:pPr>
            <a:r>
              <a:t/>
            </a:r>
            <a:endParaRPr b="0" i="0" sz="2100" u="none" cap="none" strike="noStrike">
              <a:solidFill>
                <a:srgbClr val="FF0000"/>
              </a:solidFill>
              <a:latin typeface="Calibri"/>
              <a:ea typeface="Calibri"/>
              <a:cs typeface="Calibri"/>
              <a:sym typeface="Calibri"/>
            </a:endParaRPr>
          </a:p>
        </p:txBody>
      </p:sp>
      <p:sp>
        <p:nvSpPr>
          <p:cNvPr id="159" name="Shape 159"/>
          <p:cNvSpPr txBox="1"/>
          <p:nvPr/>
        </p:nvSpPr>
        <p:spPr>
          <a:xfrm flipH="1">
            <a:off x="3637011" y="4857105"/>
            <a:ext cx="2026701" cy="460375"/>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chemeClr val="lt1"/>
                </a:solidFill>
                <a:latin typeface="Arial"/>
                <a:ea typeface="Arial"/>
                <a:cs typeface="Arial"/>
                <a:sym typeface="Arial"/>
              </a:rPr>
              <a:t>Decisions</a:t>
            </a:r>
            <a:endParaRPr b="0" i="0" sz="2400" u="none" cap="none" strike="noStrike">
              <a:solidFill>
                <a:schemeClr val="lt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sp>
        <p:nvSpPr>
          <p:cNvPr id="164" name="Shape 164"/>
          <p:cNvSpPr txBox="1"/>
          <p:nvPr>
            <p:ph idx="4294967295" type="title"/>
          </p:nvPr>
        </p:nvSpPr>
        <p:spPr>
          <a:xfrm>
            <a:off x="1141644" y="813364"/>
            <a:ext cx="8405400" cy="1306800"/>
          </a:xfrm>
          <a:prstGeom prst="rect">
            <a:avLst/>
          </a:prstGeom>
          <a:noFill/>
          <a:ln>
            <a:noFill/>
          </a:ln>
        </p:spPr>
        <p:txBody>
          <a:bodyPr anchorCtr="0" anchor="t" bIns="106850" lIns="106850" spcFirstLastPara="1" rIns="106850" wrap="square" tIns="106850">
            <a:noAutofit/>
          </a:bodyPr>
          <a:lstStyle/>
          <a:p>
            <a:pPr indent="0" lvl="0" marL="0" marR="0" rtl="0" algn="ctr">
              <a:lnSpc>
                <a:spcPct val="100000"/>
              </a:lnSpc>
              <a:spcBef>
                <a:spcPts val="0"/>
              </a:spcBef>
              <a:spcAft>
                <a:spcPts val="0"/>
              </a:spcAft>
              <a:buClr>
                <a:srgbClr val="EE3224"/>
              </a:buClr>
              <a:buSzPts val="3000"/>
              <a:buFont typeface="Arial"/>
              <a:buNone/>
            </a:pPr>
            <a:r>
              <a:rPr b="1" i="0" lang="en" sz="4000" u="none" cap="none" strike="noStrike">
                <a:solidFill>
                  <a:srgbClr val="FF0000"/>
                </a:solidFill>
                <a:latin typeface="Arial"/>
                <a:ea typeface="Arial"/>
                <a:cs typeface="Arial"/>
                <a:sym typeface="Arial"/>
              </a:rPr>
              <a:t>What is Evidence?</a:t>
            </a:r>
            <a:endParaRPr b="1" i="0" sz="4000" u="none" cap="none" strike="noStrike">
              <a:solidFill>
                <a:srgbClr val="FF0000"/>
              </a:solidFill>
              <a:latin typeface="Arial"/>
              <a:ea typeface="Arial"/>
              <a:cs typeface="Arial"/>
              <a:sym typeface="Arial"/>
            </a:endParaRPr>
          </a:p>
        </p:txBody>
      </p:sp>
      <p:sp>
        <p:nvSpPr>
          <p:cNvPr id="165" name="Shape 165"/>
          <p:cNvSpPr txBox="1"/>
          <p:nvPr>
            <p:ph idx="1" type="body"/>
          </p:nvPr>
        </p:nvSpPr>
        <p:spPr>
          <a:xfrm>
            <a:off x="1770259" y="2043547"/>
            <a:ext cx="7439100" cy="1727700"/>
          </a:xfrm>
          <a:prstGeom prst="rect">
            <a:avLst/>
          </a:prstGeom>
          <a:noFill/>
          <a:ln>
            <a:noFill/>
          </a:ln>
        </p:spPr>
        <p:txBody>
          <a:bodyPr anchorCtr="0" anchor="t" bIns="106850" lIns="106850" spcFirstLastPara="1" rIns="106850" wrap="square" tIns="106850">
            <a:noAutofit/>
          </a:bodyPr>
          <a:lstStyle/>
          <a:p>
            <a:pPr indent="0" lvl="0" marL="0" marR="0" rtl="0" algn="l">
              <a:lnSpc>
                <a:spcPct val="115000"/>
              </a:lnSpc>
              <a:spcBef>
                <a:spcPts val="0"/>
              </a:spcBef>
              <a:spcAft>
                <a:spcPts val="0"/>
              </a:spcAft>
              <a:buClr>
                <a:srgbClr val="CF1C21"/>
              </a:buClr>
              <a:buSzPts val="1760"/>
              <a:buFont typeface="Noto Sans Symbols"/>
              <a:buNone/>
            </a:pPr>
            <a:r>
              <a:rPr b="0" i="0" lang="en" sz="3000" u="none" cap="none" strike="noStrike">
                <a:solidFill>
                  <a:schemeClr val="dk1"/>
                </a:solidFill>
                <a:latin typeface="Arial"/>
                <a:ea typeface="Arial"/>
                <a:cs typeface="Arial"/>
                <a:sym typeface="Arial"/>
              </a:rPr>
              <a:t>Data can translate to more than numbers or statistics: a dataset, observation, interview transcript, or picture.</a:t>
            </a:r>
            <a:endParaRPr b="0" i="0"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1" i="0" sz="3000" u="none" cap="none" strike="noStrike">
              <a:solidFill>
                <a:srgbClr val="FF0000"/>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rPr b="0" i="0" lang="en" sz="3000" u="none" cap="none" strike="noStrike">
                <a:solidFill>
                  <a:srgbClr val="000000"/>
                </a:solidFill>
                <a:latin typeface="Arial"/>
                <a:ea typeface="Arial"/>
                <a:cs typeface="Arial"/>
                <a:sym typeface="Arial"/>
              </a:rPr>
              <a:t>Evidence is </a:t>
            </a:r>
            <a:r>
              <a:rPr b="1" i="0" lang="en" sz="3000" u="none" cap="none" strike="noStrike">
                <a:solidFill>
                  <a:srgbClr val="FF0000"/>
                </a:solidFill>
                <a:latin typeface="Arial"/>
                <a:ea typeface="Arial"/>
                <a:cs typeface="Arial"/>
                <a:sym typeface="Arial"/>
              </a:rPr>
              <a:t>facts</a:t>
            </a:r>
            <a:r>
              <a:rPr b="0" i="0" lang="en" sz="3000" u="none" cap="none" strike="noStrike">
                <a:solidFill>
                  <a:schemeClr val="dk1"/>
                </a:solidFill>
                <a:latin typeface="Arial"/>
                <a:ea typeface="Arial"/>
                <a:cs typeface="Arial"/>
                <a:sym typeface="Arial"/>
              </a:rPr>
              <a:t> or </a:t>
            </a:r>
            <a:r>
              <a:rPr b="1" i="0" lang="en" sz="3000" u="none" cap="none" strike="noStrike">
                <a:solidFill>
                  <a:srgbClr val="FF0000"/>
                </a:solidFill>
                <a:latin typeface="Arial"/>
                <a:ea typeface="Arial"/>
                <a:cs typeface="Arial"/>
                <a:sym typeface="Arial"/>
              </a:rPr>
              <a:t>information</a:t>
            </a:r>
            <a:r>
              <a:rPr b="1" i="0" lang="en" sz="3000" u="none" cap="none" strike="noStrike">
                <a:solidFill>
                  <a:schemeClr val="dk1"/>
                </a:solidFill>
                <a:latin typeface="Arial"/>
                <a:ea typeface="Arial"/>
                <a:cs typeface="Arial"/>
                <a:sym typeface="Arial"/>
              </a:rPr>
              <a:t> </a:t>
            </a:r>
            <a:r>
              <a:rPr b="0" i="0" lang="en" sz="3000" u="none" cap="none" strike="noStrike">
                <a:solidFill>
                  <a:schemeClr val="dk1"/>
                </a:solidFill>
                <a:latin typeface="Arial"/>
                <a:ea typeface="Arial"/>
                <a:cs typeface="Arial"/>
                <a:sym typeface="Arial"/>
              </a:rPr>
              <a:t>indicating whether a belief or proposition is </a:t>
            </a:r>
            <a:r>
              <a:rPr b="0" i="1" lang="en" sz="3000" u="none" cap="none" strike="noStrike">
                <a:solidFill>
                  <a:schemeClr val="dk1"/>
                </a:solidFill>
                <a:latin typeface="Arial"/>
                <a:ea typeface="Arial"/>
                <a:cs typeface="Arial"/>
                <a:sym typeface="Arial"/>
              </a:rPr>
              <a:t>true or valid.</a:t>
            </a:r>
            <a:endParaRPr b="0" i="1" sz="30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1" sz="3000" u="none" cap="none" strike="noStrike">
              <a:solidFill>
                <a:schemeClr val="dk1"/>
              </a:solidFill>
              <a:latin typeface="Arial"/>
              <a:ea typeface="Arial"/>
              <a:cs typeface="Arial"/>
              <a:sym typeface="Arial"/>
            </a:endParaRPr>
          </a:p>
          <a:p>
            <a:pPr indent="0" lvl="0" marL="0" marR="0" rtl="0" algn="l">
              <a:lnSpc>
                <a:spcPct val="70000"/>
              </a:lnSpc>
              <a:spcBef>
                <a:spcPts val="1000"/>
              </a:spcBef>
              <a:spcAft>
                <a:spcPts val="0"/>
              </a:spcAft>
              <a:buClr>
                <a:srgbClr val="CF1C21"/>
              </a:buClr>
              <a:buSzPts val="1760"/>
              <a:buFont typeface="Noto Sans Symbols"/>
              <a:buNone/>
            </a:pPr>
            <a:r>
              <a:t/>
            </a:r>
            <a:endParaRPr b="0" i="1" sz="30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3000" u="none" cap="none" strike="noStrike">
                <a:solidFill>
                  <a:srgbClr val="000000"/>
                </a:solidFill>
                <a:latin typeface="Arial"/>
                <a:ea typeface="Arial"/>
                <a:cs typeface="Arial"/>
                <a:sym typeface="Arial"/>
              </a:rPr>
              <a:t> </a:t>
            </a:r>
            <a:endParaRPr b="0" i="0" sz="30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9" name="Shape 169"/>
        <p:cNvGrpSpPr/>
        <p:nvPr/>
      </p:nvGrpSpPr>
      <p:grpSpPr>
        <a:xfrm>
          <a:off x="0" y="0"/>
          <a:ext cx="0" cy="0"/>
          <a:chOff x="0" y="0"/>
          <a:chExt cx="0" cy="0"/>
        </a:xfrm>
      </p:grpSpPr>
      <p:sp>
        <p:nvSpPr>
          <p:cNvPr id="170" name="Shape 170"/>
          <p:cNvSpPr txBox="1"/>
          <p:nvPr>
            <p:ph idx="4294967295" type="title"/>
          </p:nvPr>
        </p:nvSpPr>
        <p:spPr>
          <a:xfrm>
            <a:off x="1141644" y="813364"/>
            <a:ext cx="8405400" cy="1306800"/>
          </a:xfrm>
          <a:prstGeom prst="rect">
            <a:avLst/>
          </a:prstGeom>
          <a:noFill/>
          <a:ln>
            <a:noFill/>
          </a:ln>
        </p:spPr>
        <p:txBody>
          <a:bodyPr anchorCtr="0" anchor="t" bIns="106850" lIns="106850" spcFirstLastPara="1" rIns="106850" wrap="square" tIns="106850">
            <a:noAutofit/>
          </a:bodyPr>
          <a:lstStyle/>
          <a:p>
            <a:pPr indent="0" lvl="0" marL="0" marR="0" rtl="0" algn="l">
              <a:lnSpc>
                <a:spcPct val="100000"/>
              </a:lnSpc>
              <a:spcBef>
                <a:spcPts val="0"/>
              </a:spcBef>
              <a:spcAft>
                <a:spcPts val="0"/>
              </a:spcAft>
              <a:buClr>
                <a:srgbClr val="EE3224"/>
              </a:buClr>
              <a:buSzPts val="3000"/>
              <a:buFont typeface="Arial"/>
              <a:buNone/>
            </a:pPr>
            <a:r>
              <a:rPr b="1" i="0" lang="en" sz="3000" u="none" cap="none" strike="noStrike">
                <a:solidFill>
                  <a:srgbClr val="FF0000"/>
                </a:solidFill>
                <a:latin typeface="Arial"/>
                <a:ea typeface="Arial"/>
                <a:cs typeface="Arial"/>
                <a:sym typeface="Arial"/>
              </a:rPr>
              <a:t>Evidence is..</a:t>
            </a:r>
            <a:endParaRPr b="1" i="0" sz="3000" u="none" cap="none" strike="noStrike">
              <a:solidFill>
                <a:srgbClr val="FF0000"/>
              </a:solidFill>
              <a:latin typeface="Arial"/>
              <a:ea typeface="Arial"/>
              <a:cs typeface="Arial"/>
              <a:sym typeface="Arial"/>
            </a:endParaRPr>
          </a:p>
        </p:txBody>
      </p:sp>
      <p:sp>
        <p:nvSpPr>
          <p:cNvPr id="171" name="Shape 171"/>
          <p:cNvSpPr txBox="1"/>
          <p:nvPr>
            <p:ph idx="1" type="body"/>
          </p:nvPr>
        </p:nvSpPr>
        <p:spPr>
          <a:xfrm>
            <a:off x="1141647" y="1406050"/>
            <a:ext cx="8651700" cy="4279800"/>
          </a:xfrm>
          <a:prstGeom prst="rect">
            <a:avLst/>
          </a:prstGeom>
          <a:noFill/>
          <a:ln>
            <a:noFill/>
          </a:ln>
        </p:spPr>
        <p:txBody>
          <a:bodyPr anchorCtr="0" anchor="t" bIns="106850" lIns="106850" spcFirstLastPara="1" rIns="106850" wrap="square" tIns="106850">
            <a:noAutofit/>
          </a:bodyPr>
          <a:lstStyle/>
          <a:p>
            <a:pPr indent="0" lvl="1" marL="0" marR="0" rtl="0" algn="l">
              <a:lnSpc>
                <a:spcPct val="100000"/>
              </a:lnSpc>
              <a:spcBef>
                <a:spcPts val="500"/>
              </a:spcBef>
              <a:spcAft>
                <a:spcPts val="0"/>
              </a:spcAft>
              <a:buClr>
                <a:srgbClr val="CF1C21"/>
              </a:buClr>
              <a:buSzPts val="1600"/>
              <a:buFont typeface="Noto Sans Symbols"/>
              <a:buNone/>
            </a:pPr>
            <a:r>
              <a:rPr b="0" i="0" lang="en" sz="2400" u="none" cap="none" strike="noStrike">
                <a:solidFill>
                  <a:srgbClr val="000000"/>
                </a:solidFill>
                <a:latin typeface="Arial"/>
                <a:ea typeface="Arial"/>
                <a:cs typeface="Arial"/>
                <a:sym typeface="Arial"/>
              </a:rPr>
              <a:t>a sound theory can equal =</a:t>
            </a:r>
            <a:endParaRPr b="0" i="0" sz="2400" u="none" cap="none" strike="noStrike">
              <a:solidFill>
                <a:srgbClr val="000000"/>
              </a:solidFill>
              <a:latin typeface="Arial"/>
              <a:ea typeface="Arial"/>
              <a:cs typeface="Arial"/>
              <a:sym typeface="Arial"/>
            </a:endParaRPr>
          </a:p>
          <a:p>
            <a:pPr indent="0" lvl="1" marL="0" marR="0" rtl="0" algn="l">
              <a:lnSpc>
                <a:spcPct val="100000"/>
              </a:lnSpc>
              <a:spcBef>
                <a:spcPts val="500"/>
              </a:spcBef>
              <a:spcAft>
                <a:spcPts val="0"/>
              </a:spcAft>
              <a:buClr>
                <a:srgbClr val="1E4E79"/>
              </a:buClr>
              <a:buSzPts val="2040"/>
              <a:buFont typeface="Arial"/>
              <a:buNone/>
            </a:pPr>
            <a:r>
              <a:rPr b="0" i="0" lang="en" sz="2400" u="none" cap="none" strike="noStrike">
                <a:solidFill>
                  <a:srgbClr val="000000"/>
                </a:solidFill>
                <a:latin typeface="Arial"/>
                <a:ea typeface="Arial"/>
                <a:cs typeface="Arial"/>
                <a:sym typeface="Arial"/>
              </a:rPr>
              <a:t>a coherent set of testable hypotheses (e.g. a theory or idea) of </a:t>
            </a:r>
            <a:r>
              <a:rPr b="0" i="1" lang="en" sz="2400" u="none" cap="none" strike="noStrike">
                <a:solidFill>
                  <a:srgbClr val="000000"/>
                </a:solidFill>
                <a:latin typeface="Arial"/>
                <a:ea typeface="Arial"/>
                <a:cs typeface="Arial"/>
                <a:sym typeface="Arial"/>
              </a:rPr>
              <a:t>why</a:t>
            </a:r>
            <a:r>
              <a:rPr b="0" i="0" lang="en" sz="2400" u="none" cap="none" strike="noStrike">
                <a:solidFill>
                  <a:srgbClr val="000000"/>
                </a:solidFill>
                <a:latin typeface="Arial"/>
                <a:ea typeface="Arial"/>
                <a:cs typeface="Arial"/>
                <a:sym typeface="Arial"/>
              </a:rPr>
              <a:t> something is </a:t>
            </a:r>
            <a:r>
              <a:rPr b="0" i="1" lang="en" sz="2400" u="none" cap="none" strike="noStrike">
                <a:solidFill>
                  <a:srgbClr val="000000"/>
                </a:solidFill>
                <a:latin typeface="Arial"/>
                <a:ea typeface="Arial"/>
                <a:cs typeface="Arial"/>
                <a:sym typeface="Arial"/>
              </a:rPr>
              <a:t>likely</a:t>
            </a:r>
            <a:r>
              <a:rPr b="0" i="0" lang="en" sz="2400" u="none" cap="none" strike="noStrike">
                <a:solidFill>
                  <a:srgbClr val="000000"/>
                </a:solidFill>
                <a:latin typeface="Arial"/>
                <a:ea typeface="Arial"/>
                <a:cs typeface="Arial"/>
                <a:sym typeface="Arial"/>
              </a:rPr>
              <a:t> to work + robust data to validate and refine these hypotheses. </a:t>
            </a:r>
            <a:endParaRPr b="0" i="0" sz="2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24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rPr b="1" i="0" lang="en" sz="2800" u="none" cap="none" strike="noStrike">
                <a:solidFill>
                  <a:srgbClr val="FF0000"/>
                </a:solidFill>
                <a:latin typeface="Arial"/>
                <a:ea typeface="Arial"/>
                <a:cs typeface="Arial"/>
                <a:sym typeface="Arial"/>
              </a:rPr>
              <a:t>It can be achieved with:</a:t>
            </a:r>
            <a:endParaRPr b="0" i="0" sz="2400" u="none" cap="none" strike="noStrike">
              <a:solidFill>
                <a:srgbClr val="000000"/>
              </a:solidFill>
              <a:latin typeface="Arial"/>
              <a:ea typeface="Arial"/>
              <a:cs typeface="Arial"/>
              <a:sym typeface="Arial"/>
            </a:endParaRPr>
          </a:p>
          <a:p>
            <a:pPr indent="-381000" lvl="0" marL="457200" marR="0" rtl="0" algn="l">
              <a:lnSpc>
                <a:spcPct val="115000"/>
              </a:lnSpc>
              <a:spcBef>
                <a:spcPts val="0"/>
              </a:spcBef>
              <a:spcAft>
                <a:spcPts val="0"/>
              </a:spcAft>
              <a:buClr>
                <a:srgbClr val="CF1C21"/>
              </a:buClr>
              <a:buSzPts val="2400"/>
              <a:buFont typeface="Noto Sans Symbols"/>
              <a:buChar char="▪"/>
            </a:pPr>
            <a:r>
              <a:rPr b="0" i="0" lang="en" sz="2400" u="none" cap="none" strike="noStrike">
                <a:solidFill>
                  <a:schemeClr val="dk1"/>
                </a:solidFill>
                <a:latin typeface="Arial"/>
                <a:ea typeface="Arial"/>
                <a:cs typeface="Arial"/>
                <a:sym typeface="Arial"/>
              </a:rPr>
              <a:t>A theory of change - what type of change expected  </a:t>
            </a:r>
            <a:endParaRPr b="0" i="0" sz="2400" u="none" cap="none" strike="noStrike">
              <a:solidFill>
                <a:schemeClr val="dk1"/>
              </a:solidFill>
              <a:latin typeface="Arial"/>
              <a:ea typeface="Arial"/>
              <a:cs typeface="Arial"/>
              <a:sym typeface="Arial"/>
            </a:endParaRPr>
          </a:p>
          <a:p>
            <a:pPr indent="-381000" lvl="0" marL="457200" marR="0" rtl="0" algn="l">
              <a:lnSpc>
                <a:spcPct val="115000"/>
              </a:lnSpc>
              <a:spcBef>
                <a:spcPts val="0"/>
              </a:spcBef>
              <a:spcAft>
                <a:spcPts val="0"/>
              </a:spcAft>
              <a:buClr>
                <a:srgbClr val="CF1C21"/>
              </a:buClr>
              <a:buSzPts val="2400"/>
              <a:buFont typeface="Noto Sans Symbols"/>
              <a:buChar char="▪"/>
            </a:pPr>
            <a:r>
              <a:rPr b="0" i="0" lang="en" sz="2400" u="none" cap="none" strike="noStrike">
                <a:solidFill>
                  <a:schemeClr val="dk1"/>
                </a:solidFill>
                <a:latin typeface="Arial"/>
                <a:ea typeface="Arial"/>
                <a:cs typeface="Arial"/>
                <a:sym typeface="Arial"/>
              </a:rPr>
              <a:t>Data (Qualitative and Quantitative) </a:t>
            </a:r>
            <a:endParaRPr b="0" i="0" sz="2400" u="none" cap="none" strike="noStrike">
              <a:solidFill>
                <a:schemeClr val="dk1"/>
              </a:solidFill>
              <a:latin typeface="Arial"/>
              <a:ea typeface="Arial"/>
              <a:cs typeface="Arial"/>
              <a:sym typeface="Arial"/>
            </a:endParaRPr>
          </a:p>
          <a:p>
            <a:pPr indent="-381000" lvl="0" marL="457200" marR="0" rtl="0" algn="l">
              <a:lnSpc>
                <a:spcPct val="115000"/>
              </a:lnSpc>
              <a:spcBef>
                <a:spcPts val="0"/>
              </a:spcBef>
              <a:spcAft>
                <a:spcPts val="0"/>
              </a:spcAft>
              <a:buClr>
                <a:srgbClr val="CF1C21"/>
              </a:buClr>
              <a:buSzPts val="2400"/>
              <a:buFont typeface="Noto Sans Symbols"/>
              <a:buChar char="▪"/>
            </a:pPr>
            <a:r>
              <a:rPr b="0" i="0" lang="en" sz="2400" u="none" cap="none" strike="noStrike">
                <a:solidFill>
                  <a:schemeClr val="dk1"/>
                </a:solidFill>
                <a:latin typeface="Arial"/>
                <a:ea typeface="Arial"/>
                <a:cs typeface="Arial"/>
                <a:sym typeface="Arial"/>
              </a:rPr>
              <a:t>Context, knowledge</a:t>
            </a:r>
            <a:endParaRPr b="0" i="0" sz="2400" u="none" cap="none" strike="noStrike">
              <a:solidFill>
                <a:schemeClr val="dk1"/>
              </a:solidFill>
              <a:latin typeface="Arial"/>
              <a:ea typeface="Arial"/>
              <a:cs typeface="Arial"/>
              <a:sym typeface="Arial"/>
            </a:endParaRPr>
          </a:p>
          <a:p>
            <a:pPr indent="-381000" lvl="0" marL="457200" marR="0" rtl="0" algn="l">
              <a:lnSpc>
                <a:spcPct val="115000"/>
              </a:lnSpc>
              <a:spcBef>
                <a:spcPts val="0"/>
              </a:spcBef>
              <a:spcAft>
                <a:spcPts val="0"/>
              </a:spcAft>
              <a:buClr>
                <a:srgbClr val="CF1C21"/>
              </a:buClr>
              <a:buSzPts val="2400"/>
              <a:buFont typeface="Noto Sans Symbols"/>
              <a:buChar char="▪"/>
            </a:pPr>
            <a:r>
              <a:rPr b="0" i="0" lang="en" sz="2400" u="none" cap="none" strike="noStrike">
                <a:solidFill>
                  <a:schemeClr val="dk1"/>
                </a:solidFill>
                <a:latin typeface="Arial"/>
                <a:ea typeface="Arial"/>
                <a:cs typeface="Arial"/>
                <a:sym typeface="Arial"/>
              </a:rPr>
              <a:t>Ability to validate, test, and refine.</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 name="Shape 175"/>
        <p:cNvGrpSpPr/>
        <p:nvPr/>
      </p:nvGrpSpPr>
      <p:grpSpPr>
        <a:xfrm>
          <a:off x="0" y="0"/>
          <a:ext cx="0" cy="0"/>
          <a:chOff x="0" y="0"/>
          <a:chExt cx="0" cy="0"/>
        </a:xfrm>
      </p:grpSpPr>
      <p:sp>
        <p:nvSpPr>
          <p:cNvPr id="176" name="Shape 176"/>
          <p:cNvSpPr txBox="1"/>
          <p:nvPr>
            <p:ph idx="4294967295" type="title"/>
          </p:nvPr>
        </p:nvSpPr>
        <p:spPr>
          <a:xfrm>
            <a:off x="652217" y="813364"/>
            <a:ext cx="9319840" cy="1306800"/>
          </a:xfrm>
          <a:prstGeom prst="rect">
            <a:avLst/>
          </a:prstGeom>
          <a:noFill/>
          <a:ln>
            <a:noFill/>
          </a:ln>
        </p:spPr>
        <p:txBody>
          <a:bodyPr anchorCtr="0" anchor="t" bIns="106850" lIns="106850" spcFirstLastPara="1" rIns="106850" wrap="square" tIns="106850">
            <a:noAutofit/>
          </a:bodyPr>
          <a:lstStyle/>
          <a:p>
            <a:pPr indent="0" lvl="0" marL="0" marR="0" rtl="0" algn="ctr">
              <a:lnSpc>
                <a:spcPct val="100000"/>
              </a:lnSpc>
              <a:spcBef>
                <a:spcPts val="0"/>
              </a:spcBef>
              <a:spcAft>
                <a:spcPts val="0"/>
              </a:spcAft>
              <a:buClr>
                <a:srgbClr val="EE3224"/>
              </a:buClr>
              <a:buSzPts val="3000"/>
              <a:buFont typeface="Arial"/>
              <a:buNone/>
            </a:pPr>
            <a:r>
              <a:rPr b="1" i="0" lang="en" sz="4000" u="none" cap="none" strike="noStrike">
                <a:solidFill>
                  <a:srgbClr val="FF0000"/>
                </a:solidFill>
                <a:latin typeface="Arial"/>
                <a:ea typeface="Arial"/>
                <a:cs typeface="Arial"/>
                <a:sym typeface="Arial"/>
              </a:rPr>
              <a:t>Example: Volunteer Data as Evidence</a:t>
            </a:r>
            <a:endParaRPr b="1" i="0" sz="4000" u="none" cap="none" strike="noStrike">
              <a:solidFill>
                <a:srgbClr val="FF0000"/>
              </a:solidFill>
              <a:latin typeface="Arial"/>
              <a:ea typeface="Arial"/>
              <a:cs typeface="Arial"/>
              <a:sym typeface="Arial"/>
            </a:endParaRPr>
          </a:p>
        </p:txBody>
      </p:sp>
      <p:sp>
        <p:nvSpPr>
          <p:cNvPr id="177" name="Shape 177"/>
          <p:cNvSpPr txBox="1"/>
          <p:nvPr>
            <p:ph idx="1" type="body"/>
          </p:nvPr>
        </p:nvSpPr>
        <p:spPr>
          <a:xfrm>
            <a:off x="1130217" y="1837690"/>
            <a:ext cx="8651700" cy="4279800"/>
          </a:xfrm>
          <a:prstGeom prst="rect">
            <a:avLst/>
          </a:prstGeom>
          <a:noFill/>
          <a:ln>
            <a:noFill/>
          </a:ln>
        </p:spPr>
        <p:txBody>
          <a:bodyPr anchorCtr="0" anchor="t" bIns="106850" lIns="106850" spcFirstLastPara="1" rIns="106850" wrap="square" tIns="106850">
            <a:noAutofit/>
          </a:bodyPr>
          <a:lstStyle/>
          <a:p>
            <a:pPr indent="-285750" lvl="0" marL="400050" marR="0" rtl="0" algn="l">
              <a:lnSpc>
                <a:spcPct val="115000"/>
              </a:lnSpc>
              <a:spcBef>
                <a:spcPts val="0"/>
              </a:spcBef>
              <a:spcAft>
                <a:spcPts val="0"/>
              </a:spcAft>
              <a:buClr>
                <a:srgbClr val="CF1C21"/>
              </a:buClr>
              <a:buSzPts val="1800"/>
              <a:buFont typeface="Arial"/>
              <a:buChar char="•"/>
            </a:pPr>
            <a:r>
              <a:rPr b="0" i="1" lang="en" sz="1800" u="none" cap="none" strike="noStrike">
                <a:solidFill>
                  <a:schemeClr val="dk1"/>
                </a:solidFill>
                <a:latin typeface="Arial"/>
                <a:ea typeface="Arial"/>
                <a:cs typeface="Arial"/>
                <a:sym typeface="Arial"/>
              </a:rPr>
              <a:t>Evidence</a:t>
            </a:r>
            <a:r>
              <a:rPr b="0" i="0" lang="en" sz="1800" u="none" cap="none" strike="noStrike">
                <a:solidFill>
                  <a:schemeClr val="dk1"/>
                </a:solidFill>
                <a:latin typeface="Arial"/>
                <a:ea typeface="Arial"/>
                <a:cs typeface="Arial"/>
                <a:sym typeface="Arial"/>
              </a:rPr>
              <a:t> is in our reporting activities. </a:t>
            </a:r>
            <a:endParaRPr b="0" i="0" sz="1800" u="none" cap="none" strike="noStrike">
              <a:solidFill>
                <a:schemeClr val="dk1"/>
              </a:solidFill>
              <a:latin typeface="Arial"/>
              <a:ea typeface="Arial"/>
              <a:cs typeface="Arial"/>
              <a:sym typeface="Arial"/>
            </a:endParaRPr>
          </a:p>
          <a:p>
            <a:pPr indent="-173990" lvl="0" marL="285750" marR="0" rtl="0" algn="l">
              <a:lnSpc>
                <a:spcPct val="115000"/>
              </a:lnSpc>
              <a:spcBef>
                <a:spcPts val="0"/>
              </a:spcBef>
              <a:spcAft>
                <a:spcPts val="0"/>
              </a:spcAft>
              <a:buClr>
                <a:srgbClr val="CF1C21"/>
              </a:buClr>
              <a:buSzPts val="1760"/>
              <a:buFont typeface="Arial"/>
              <a:buNone/>
            </a:pPr>
            <a:r>
              <a:t/>
            </a:r>
            <a:endParaRPr b="0" i="0" sz="1800" u="none" cap="none" strike="noStrike">
              <a:solidFill>
                <a:schemeClr val="dk1"/>
              </a:solidFill>
              <a:latin typeface="Arial"/>
              <a:ea typeface="Arial"/>
              <a:cs typeface="Arial"/>
              <a:sym typeface="Arial"/>
            </a:endParaRPr>
          </a:p>
          <a:p>
            <a:pPr indent="-285750" lvl="0" marL="400050" marR="0" rtl="0" algn="l">
              <a:lnSpc>
                <a:spcPct val="115000"/>
              </a:lnSpc>
              <a:spcBef>
                <a:spcPts val="0"/>
              </a:spcBef>
              <a:spcAft>
                <a:spcPts val="0"/>
              </a:spcAft>
              <a:buClr>
                <a:srgbClr val="CF1C21"/>
              </a:buClr>
              <a:buSzPts val="1800"/>
              <a:buFont typeface="Arial"/>
              <a:buChar char="•"/>
            </a:pPr>
            <a:r>
              <a:rPr b="0" i="0" lang="en" sz="1800" u="none" cap="none" strike="noStrike">
                <a:solidFill>
                  <a:schemeClr val="dk1"/>
                </a:solidFill>
                <a:latin typeface="Arial"/>
                <a:ea typeface="Arial"/>
                <a:cs typeface="Arial"/>
                <a:sym typeface="Arial"/>
              </a:rPr>
              <a:t>“</a:t>
            </a:r>
            <a:r>
              <a:rPr b="0" i="1" lang="en" sz="1800" u="none" cap="none" strike="noStrike">
                <a:solidFill>
                  <a:schemeClr val="dk1"/>
                </a:solidFill>
                <a:latin typeface="Arial"/>
                <a:ea typeface="Arial"/>
                <a:cs typeface="Arial"/>
                <a:sym typeface="Arial"/>
              </a:rPr>
              <a:t>IFRC has 11,650,327 million volunteers</a:t>
            </a:r>
            <a:r>
              <a:rPr b="0" i="0" lang="en" sz="1800" u="none" cap="none" strike="noStrike">
                <a:solidFill>
                  <a:schemeClr val="dk1"/>
                </a:solidFill>
                <a:latin typeface="Arial"/>
                <a:ea typeface="Arial"/>
                <a:cs typeface="Arial"/>
                <a:sym typeface="Arial"/>
              </a:rPr>
              <a:t>” as per the Federation-wide Databank Reporting System (FDRS) .</a:t>
            </a:r>
            <a:endParaRPr b="0" i="0" sz="1800" u="none" cap="none" strike="noStrike">
              <a:solidFill>
                <a:schemeClr val="dk1"/>
              </a:solidFill>
              <a:latin typeface="Arial"/>
              <a:ea typeface="Arial"/>
              <a:cs typeface="Arial"/>
              <a:sym typeface="Arial"/>
            </a:endParaRPr>
          </a:p>
          <a:p>
            <a:pPr indent="-173990" lvl="0" marL="285750" marR="0" rtl="0" algn="l">
              <a:lnSpc>
                <a:spcPct val="115000"/>
              </a:lnSpc>
              <a:spcBef>
                <a:spcPts val="0"/>
              </a:spcBef>
              <a:spcAft>
                <a:spcPts val="0"/>
              </a:spcAft>
              <a:buClr>
                <a:srgbClr val="CF1C21"/>
              </a:buClr>
              <a:buSzPts val="1760"/>
              <a:buFont typeface="Arial"/>
              <a:buNone/>
            </a:pPr>
            <a:r>
              <a:t/>
            </a:r>
            <a:endParaRPr b="0" i="0" sz="1800" u="none" cap="none" strike="noStrike">
              <a:solidFill>
                <a:schemeClr val="dk1"/>
              </a:solidFill>
              <a:latin typeface="Arial"/>
              <a:ea typeface="Arial"/>
              <a:cs typeface="Arial"/>
              <a:sym typeface="Arial"/>
            </a:endParaRPr>
          </a:p>
          <a:p>
            <a:pPr indent="-285750" lvl="0" marL="400050" marR="0" rtl="0" algn="l">
              <a:lnSpc>
                <a:spcPct val="115000"/>
              </a:lnSpc>
              <a:spcBef>
                <a:spcPts val="0"/>
              </a:spcBef>
              <a:spcAft>
                <a:spcPts val="0"/>
              </a:spcAft>
              <a:buClr>
                <a:srgbClr val="CF1C21"/>
              </a:buClr>
              <a:buSzPts val="1800"/>
              <a:buFont typeface="Arial"/>
              <a:buChar char="•"/>
            </a:pPr>
            <a:r>
              <a:rPr b="0" i="0" lang="en" sz="1800" u="none" cap="none" strike="noStrike">
                <a:solidFill>
                  <a:schemeClr val="dk1"/>
                </a:solidFill>
                <a:latin typeface="Arial"/>
                <a:ea typeface="Arial"/>
                <a:cs typeface="Arial"/>
                <a:sym typeface="Arial"/>
              </a:rPr>
              <a:t>This data was </a:t>
            </a:r>
            <a:r>
              <a:rPr b="1" i="0" lang="en" sz="1800" u="none" cap="none" strike="noStrike">
                <a:solidFill>
                  <a:schemeClr val="dk1"/>
                </a:solidFill>
                <a:latin typeface="Arial"/>
                <a:ea typeface="Arial"/>
                <a:cs typeface="Arial"/>
                <a:sym typeface="Arial"/>
              </a:rPr>
              <a:t>obtained</a:t>
            </a:r>
            <a:r>
              <a:rPr b="0" i="0" lang="en" sz="1800" u="none" cap="none" strike="noStrike">
                <a:solidFill>
                  <a:schemeClr val="dk1"/>
                </a:solidFill>
                <a:latin typeface="Arial"/>
                <a:ea typeface="Arial"/>
                <a:cs typeface="Arial"/>
                <a:sym typeface="Arial"/>
              </a:rPr>
              <a:t> and </a:t>
            </a:r>
            <a:r>
              <a:rPr b="1" i="0" lang="en" sz="1800" u="none" cap="none" strike="noStrike">
                <a:solidFill>
                  <a:schemeClr val="dk1"/>
                </a:solidFill>
                <a:latin typeface="Arial"/>
                <a:ea typeface="Arial"/>
                <a:cs typeface="Arial"/>
                <a:sym typeface="Arial"/>
              </a:rPr>
              <a:t>validated</a:t>
            </a:r>
            <a:r>
              <a:rPr b="0" i="0" lang="en" sz="1800" u="none" cap="none" strike="noStrike">
                <a:solidFill>
                  <a:schemeClr val="dk1"/>
                </a:solidFill>
                <a:latin typeface="Arial"/>
                <a:ea typeface="Arial"/>
                <a:cs typeface="Arial"/>
                <a:sym typeface="Arial"/>
              </a:rPr>
              <a:t> by the FDRS and from the National Societies.The FDRS team aggregated the information and provided the full evidence on the website.</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200" u="none" cap="none" strike="noStrike">
                <a:solidFill>
                  <a:schemeClr val="dk1"/>
                </a:solidFill>
                <a:latin typeface="Arial"/>
                <a:ea typeface="Arial"/>
                <a:cs typeface="Arial"/>
                <a:sym typeface="Arial"/>
              </a:rPr>
              <a:t>Source: </a:t>
            </a:r>
            <a:r>
              <a:rPr b="0" i="0" lang="en" sz="1200" u="sng" cap="none" strike="noStrike">
                <a:solidFill>
                  <a:schemeClr val="hlink"/>
                </a:solidFill>
                <a:latin typeface="Arial"/>
                <a:ea typeface="Arial"/>
                <a:cs typeface="Arial"/>
                <a:sym typeface="Arial"/>
                <a:hlinkClick r:id="rId4"/>
              </a:rPr>
              <a:t>http://data.ifrc.org/fdrs/overview/table</a:t>
            </a:r>
            <a:r>
              <a:rPr b="0" i="0" lang="en" sz="1200" u="none" cap="none" strike="noStrike">
                <a:solidFill>
                  <a:schemeClr val="dk1"/>
                </a:solidFill>
                <a:latin typeface="Arial"/>
                <a:ea typeface="Arial"/>
                <a:cs typeface="Arial"/>
                <a:sym typeface="Arial"/>
              </a:rPr>
              <a:t> </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200" u="none" cap="none" strike="noStrike">
                <a:solidFill>
                  <a:schemeClr val="dk1"/>
                </a:solidFill>
                <a:latin typeface="Arial"/>
                <a:ea typeface="Arial"/>
                <a:cs typeface="Arial"/>
                <a:sym typeface="Arial"/>
              </a:rPr>
              <a:t>(2016 data)</a:t>
            </a:r>
            <a:endParaRPr b="0" i="0" sz="1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p:txBody>
      </p:sp>
      <p:pic>
        <p:nvPicPr>
          <p:cNvPr id="178" name="Shape 178"/>
          <p:cNvPicPr preferRelativeResize="0"/>
          <p:nvPr/>
        </p:nvPicPr>
        <p:blipFill rotWithShape="1">
          <a:blip r:embed="rId5">
            <a:alphaModFix/>
          </a:blip>
          <a:srcRect b="0" l="0" r="0" t="0"/>
          <a:stretch/>
        </p:blipFill>
        <p:spPr>
          <a:xfrm>
            <a:off x="6023732" y="4157250"/>
            <a:ext cx="3948325" cy="31894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Shape 183"/>
          <p:cNvSpPr txBox="1"/>
          <p:nvPr>
            <p:ph idx="4294967295" type="title"/>
          </p:nvPr>
        </p:nvSpPr>
        <p:spPr>
          <a:xfrm>
            <a:off x="1142420" y="653344"/>
            <a:ext cx="8405400" cy="1306800"/>
          </a:xfrm>
          <a:prstGeom prst="rect">
            <a:avLst/>
          </a:prstGeom>
          <a:noFill/>
          <a:ln>
            <a:noFill/>
          </a:ln>
        </p:spPr>
        <p:txBody>
          <a:bodyPr anchorCtr="0" anchor="t" bIns="106850" lIns="106850" spcFirstLastPara="1" rIns="106850" wrap="square" tIns="106850">
            <a:noAutofit/>
          </a:bodyPr>
          <a:lstStyle/>
          <a:p>
            <a:pPr indent="0" lvl="0" marL="0" marR="0" rtl="0" algn="ctr">
              <a:lnSpc>
                <a:spcPct val="100000"/>
              </a:lnSpc>
              <a:spcBef>
                <a:spcPts val="0"/>
              </a:spcBef>
              <a:spcAft>
                <a:spcPts val="0"/>
              </a:spcAft>
              <a:buClr>
                <a:srgbClr val="EE3224"/>
              </a:buClr>
              <a:buSzPts val="3000"/>
              <a:buFont typeface="Arial"/>
              <a:buNone/>
            </a:pPr>
            <a:r>
              <a:rPr b="1" i="0" lang="en" sz="4000" u="none" cap="none" strike="noStrike">
                <a:solidFill>
                  <a:srgbClr val="EE3224"/>
                </a:solidFill>
                <a:latin typeface="Arial"/>
                <a:ea typeface="Arial"/>
                <a:cs typeface="Arial"/>
                <a:sym typeface="Arial"/>
              </a:rPr>
              <a:t>Counting People</a:t>
            </a:r>
            <a:endParaRPr b="1" i="0" sz="4000" u="none" cap="none" strike="noStrike">
              <a:solidFill>
                <a:srgbClr val="EE3224"/>
              </a:solidFill>
              <a:latin typeface="Arial"/>
              <a:ea typeface="Arial"/>
              <a:cs typeface="Arial"/>
              <a:sym typeface="Arial"/>
            </a:endParaRPr>
          </a:p>
        </p:txBody>
      </p:sp>
      <p:sp>
        <p:nvSpPr>
          <p:cNvPr id="184" name="Shape 184"/>
          <p:cNvSpPr txBox="1"/>
          <p:nvPr>
            <p:ph idx="1" type="body"/>
          </p:nvPr>
        </p:nvSpPr>
        <p:spPr>
          <a:xfrm>
            <a:off x="1142420" y="1403687"/>
            <a:ext cx="8651700" cy="4279800"/>
          </a:xfrm>
          <a:prstGeom prst="rect">
            <a:avLst/>
          </a:prstGeom>
          <a:noFill/>
          <a:ln>
            <a:noFill/>
          </a:ln>
        </p:spPr>
        <p:txBody>
          <a:bodyPr anchorCtr="0" anchor="t" bIns="106850" lIns="106850" spcFirstLastPara="1" rIns="106850" wrap="square" tIns="106850">
            <a:noAutofit/>
          </a:bodyPr>
          <a:lstStyle/>
          <a:p>
            <a:pPr indent="0" lvl="0" marL="0" marR="0" rtl="0" algn="l">
              <a:lnSpc>
                <a:spcPct val="90000"/>
              </a:lnSpc>
              <a:spcBef>
                <a:spcPts val="500"/>
              </a:spcBef>
              <a:spcAft>
                <a:spcPts val="0"/>
              </a:spcAft>
              <a:buClr>
                <a:srgbClr val="CF1C21"/>
              </a:buClr>
              <a:buSzPts val="1760"/>
              <a:buFont typeface="Noto Sans Symbols"/>
              <a:buNone/>
            </a:pPr>
            <a:r>
              <a:rPr b="0" i="0" lang="en" sz="1800" u="none" cap="none" strike="noStrike">
                <a:solidFill>
                  <a:schemeClr val="dk1"/>
                </a:solidFill>
                <a:latin typeface="Arial"/>
                <a:ea typeface="Arial"/>
                <a:cs typeface="Arial"/>
                <a:sym typeface="Arial"/>
              </a:rPr>
              <a:t>National Societies follow processes to count people. They consult and verify information in partnership with their chapters and local units/branches. The Regional Offices and the IFRC Secretariat also consolidate and verify this data.</a:t>
            </a:r>
            <a:endParaRPr b="0" i="0" sz="1800" u="none" cap="none" strike="noStrike">
              <a:solidFill>
                <a:schemeClr val="dk1"/>
              </a:solidFill>
              <a:latin typeface="Arial"/>
              <a:ea typeface="Arial"/>
              <a:cs typeface="Arial"/>
              <a:sym typeface="Arial"/>
            </a:endParaRPr>
          </a:p>
          <a:p>
            <a:pPr indent="0" lvl="0" marL="0" marR="0" rtl="0" algn="l">
              <a:lnSpc>
                <a:spcPct val="90000"/>
              </a:lnSpc>
              <a:spcBef>
                <a:spcPts val="50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90000"/>
              </a:lnSpc>
              <a:spcBef>
                <a:spcPts val="500"/>
              </a:spcBef>
              <a:spcAft>
                <a:spcPts val="0"/>
              </a:spcAft>
              <a:buClr>
                <a:srgbClr val="CF1C21"/>
              </a:buClr>
              <a:buSzPts val="1760"/>
              <a:buFont typeface="Noto Sans Symbols"/>
              <a:buNone/>
            </a:pPr>
            <a:r>
              <a:rPr b="0" i="0" lang="en" sz="1800" u="none" cap="none" strike="noStrike">
                <a:solidFill>
                  <a:schemeClr val="dk1"/>
                </a:solidFill>
                <a:latin typeface="Arial"/>
                <a:ea typeface="Arial"/>
                <a:cs typeface="Arial"/>
                <a:sym typeface="Arial"/>
              </a:rPr>
              <a:t>These processes for counting people have refined over time. We have teaching materials and verification processes to ensure the most valid data is presented as </a:t>
            </a:r>
            <a:r>
              <a:rPr b="1" i="0" lang="en" sz="1800" u="none" cap="none" strike="noStrike">
                <a:solidFill>
                  <a:srgbClr val="FF0000"/>
                </a:solidFill>
                <a:latin typeface="Arial"/>
                <a:ea typeface="Arial"/>
                <a:cs typeface="Arial"/>
                <a:sym typeface="Arial"/>
              </a:rPr>
              <a:t>evidence.  Only validated data is published on FDRS’s website. </a:t>
            </a:r>
            <a:r>
              <a:rPr b="0" i="0" lang="en" sz="1800" u="none" cap="none" strike="noStrike">
                <a:solidFill>
                  <a:srgbClr val="000000"/>
                </a:solidFill>
                <a:latin typeface="Arial"/>
                <a:ea typeface="Arial"/>
                <a:cs typeface="Arial"/>
                <a:sym typeface="Arial"/>
              </a:rPr>
              <a:t>This data is also used for analysis.</a:t>
            </a:r>
            <a:endParaRPr b="0" i="0" sz="1800" u="none" cap="none" strike="noStrike">
              <a:solidFill>
                <a:srgbClr val="000000"/>
              </a:solidFill>
              <a:latin typeface="Arial"/>
              <a:ea typeface="Arial"/>
              <a:cs typeface="Arial"/>
              <a:sym typeface="Arial"/>
            </a:endParaRPr>
          </a:p>
          <a:p>
            <a:pPr indent="0" lvl="0" marL="0" marR="0" rtl="0" algn="l">
              <a:lnSpc>
                <a:spcPct val="90000"/>
              </a:lnSpc>
              <a:spcBef>
                <a:spcPts val="500"/>
              </a:spcBef>
              <a:spcAft>
                <a:spcPts val="0"/>
              </a:spcAft>
              <a:buClr>
                <a:srgbClr val="CF1C21"/>
              </a:buClr>
              <a:buSzPts val="176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400" u="none" cap="none" strike="noStrike">
                <a:solidFill>
                  <a:schemeClr val="dk1"/>
                </a:solidFill>
                <a:latin typeface="Arial"/>
                <a:ea typeface="Arial"/>
                <a:cs typeface="Arial"/>
                <a:sym typeface="Arial"/>
              </a:rPr>
              <a:t>To learn more about this process see the  </a:t>
            </a:r>
            <a:r>
              <a:rPr b="1" i="0" lang="en" sz="1400" u="none" cap="none" strike="noStrike">
                <a:solidFill>
                  <a:srgbClr val="FF0000"/>
                </a:solidFill>
                <a:latin typeface="Arial"/>
                <a:ea typeface="Arial"/>
                <a:cs typeface="Arial"/>
                <a:sym typeface="Arial"/>
              </a:rPr>
              <a:t>Everyone Counts Report</a:t>
            </a:r>
            <a:r>
              <a:rPr b="0" i="0" lang="en" sz="1400" u="none" cap="none" strike="noStrike">
                <a:solidFill>
                  <a:schemeClr val="dk1"/>
                </a:solidFill>
                <a:latin typeface="Arial"/>
                <a:ea typeface="Arial"/>
                <a:cs typeface="Arial"/>
                <a:sym typeface="Arial"/>
              </a:rPr>
              <a:t> http://data.ifrc.org/fdrs/report</a:t>
            </a:r>
            <a:endParaRPr b="0" i="0" sz="1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p:txBody>
      </p:sp>
      <p:pic>
        <p:nvPicPr>
          <p:cNvPr id="185" name="Shape 185"/>
          <p:cNvPicPr preferRelativeResize="0"/>
          <p:nvPr/>
        </p:nvPicPr>
        <p:blipFill rotWithShape="1">
          <a:blip r:embed="rId4">
            <a:alphaModFix/>
          </a:blip>
          <a:srcRect b="0" l="0" r="0" t="0"/>
          <a:stretch/>
        </p:blipFill>
        <p:spPr>
          <a:xfrm>
            <a:off x="2092620" y="4324465"/>
            <a:ext cx="6504999" cy="2329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Shape 190"/>
          <p:cNvSpPr txBox="1"/>
          <p:nvPr>
            <p:ph idx="4294967295" type="title"/>
          </p:nvPr>
        </p:nvSpPr>
        <p:spPr>
          <a:xfrm>
            <a:off x="1141644" y="813364"/>
            <a:ext cx="8405400" cy="1306800"/>
          </a:xfrm>
          <a:prstGeom prst="rect">
            <a:avLst/>
          </a:prstGeom>
          <a:noFill/>
          <a:ln>
            <a:noFill/>
          </a:ln>
        </p:spPr>
        <p:txBody>
          <a:bodyPr anchorCtr="0" anchor="t" bIns="106850" lIns="106850" spcFirstLastPara="1" rIns="106850" wrap="square" tIns="106850">
            <a:noAutofit/>
          </a:bodyPr>
          <a:lstStyle/>
          <a:p>
            <a:pPr indent="0" lvl="0" marL="0" marR="0" rtl="0" algn="ctr">
              <a:lnSpc>
                <a:spcPct val="100000"/>
              </a:lnSpc>
              <a:spcBef>
                <a:spcPts val="0"/>
              </a:spcBef>
              <a:spcAft>
                <a:spcPts val="0"/>
              </a:spcAft>
              <a:buClr>
                <a:srgbClr val="EE3224"/>
              </a:buClr>
              <a:buSzPts val="3000"/>
              <a:buFont typeface="Arial"/>
              <a:buNone/>
            </a:pPr>
            <a:r>
              <a:rPr b="1" i="0" lang="en" sz="4000" u="none" cap="none" strike="noStrike">
                <a:solidFill>
                  <a:srgbClr val="FF0000"/>
                </a:solidFill>
                <a:latin typeface="Arial"/>
                <a:ea typeface="Arial"/>
                <a:cs typeface="Arial"/>
                <a:sym typeface="Arial"/>
              </a:rPr>
              <a:t>From Data to Policy</a:t>
            </a:r>
            <a:endParaRPr b="1" i="0" sz="4000" u="none" cap="none" strike="noStrike">
              <a:solidFill>
                <a:srgbClr val="FF0000"/>
              </a:solidFill>
              <a:latin typeface="Arial"/>
              <a:ea typeface="Arial"/>
              <a:cs typeface="Arial"/>
              <a:sym typeface="Arial"/>
            </a:endParaRPr>
          </a:p>
        </p:txBody>
      </p:sp>
      <p:sp>
        <p:nvSpPr>
          <p:cNvPr id="191" name="Shape 191"/>
          <p:cNvSpPr txBox="1"/>
          <p:nvPr>
            <p:ph idx="1" type="body"/>
          </p:nvPr>
        </p:nvSpPr>
        <p:spPr>
          <a:xfrm>
            <a:off x="408425" y="1641525"/>
            <a:ext cx="9927600" cy="5002500"/>
          </a:xfrm>
          <a:prstGeom prst="rect">
            <a:avLst/>
          </a:prstGeom>
          <a:noFill/>
          <a:ln>
            <a:noFill/>
          </a:ln>
        </p:spPr>
        <p:txBody>
          <a:bodyPr anchorCtr="0" anchor="t" bIns="106850" lIns="106850" spcFirstLastPara="1" rIns="106850" wrap="square" tIns="106850">
            <a:noAutofit/>
          </a:bodyPr>
          <a:lstStyle/>
          <a:p>
            <a:pPr indent="0" lvl="0" marL="0" marR="0" rtl="0" algn="l">
              <a:lnSpc>
                <a:spcPct val="115000"/>
              </a:lnSpc>
              <a:spcBef>
                <a:spcPts val="0"/>
              </a:spcBef>
              <a:spcAft>
                <a:spcPts val="0"/>
              </a:spcAft>
              <a:buClr>
                <a:schemeClr val="dk1"/>
              </a:buClr>
              <a:buSzPts val="1100"/>
              <a:buFont typeface="Noto Sans Symbols"/>
              <a:buNone/>
            </a:pPr>
            <a:r>
              <a:rPr b="0" i="1" lang="en" sz="1800" u="none" cap="none" strike="noStrike">
                <a:solidFill>
                  <a:schemeClr val="dk1"/>
                </a:solidFill>
                <a:latin typeface="Arial"/>
                <a:ea typeface="Arial"/>
                <a:cs typeface="Arial"/>
                <a:sym typeface="Arial"/>
              </a:rPr>
              <a:t>“</a:t>
            </a:r>
            <a:r>
              <a:rPr b="1" i="1" lang="en" sz="1800" u="none" cap="none" strike="noStrike">
                <a:solidFill>
                  <a:srgbClr val="FF0000"/>
                </a:solidFill>
                <a:latin typeface="Arial"/>
                <a:ea typeface="Arial"/>
                <a:cs typeface="Arial"/>
                <a:sym typeface="Arial"/>
              </a:rPr>
              <a:t>Volunteerism</a:t>
            </a:r>
            <a:r>
              <a:rPr b="0" i="1" lang="en" sz="1800" u="none" cap="none" strike="noStrike">
                <a:solidFill>
                  <a:schemeClr val="dk1"/>
                </a:solidFill>
                <a:latin typeface="Arial"/>
                <a:ea typeface="Arial"/>
                <a:cs typeface="Arial"/>
                <a:sym typeface="Arial"/>
              </a:rPr>
              <a:t> will need to play a central role in attaining the future Sustainable Development Goals by ensuring their localisation and scaling-up. The shift from volunteers merely as service deliverers towards volunteers as development actors, and thus a critical component of civic action and resilience, is the way forward.”</a:t>
            </a:r>
            <a:endParaRPr b="0" i="1"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br>
              <a:rPr b="0" i="0" lang="en" sz="2400" u="none" cap="none" strike="noStrike">
                <a:solidFill>
                  <a:schemeClr val="dk1"/>
                </a:solidFill>
                <a:latin typeface="Arial"/>
                <a:ea typeface="Arial"/>
                <a:cs typeface="Arial"/>
                <a:sym typeface="Arial"/>
              </a:rPr>
            </a:br>
            <a:r>
              <a:rPr b="0" i="0" lang="en" sz="1800" u="none" cap="none" strike="noStrike">
                <a:solidFill>
                  <a:schemeClr val="dk1"/>
                </a:solidFill>
                <a:latin typeface="Arial"/>
                <a:ea typeface="Arial"/>
                <a:cs typeface="Arial"/>
                <a:sym typeface="Arial"/>
              </a:rPr>
              <a:t>Enabling Action 1 - Volunteering in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none" cap="none" strike="noStrike">
                <a:solidFill>
                  <a:schemeClr val="dk1"/>
                </a:solidFill>
                <a:latin typeface="Arial"/>
                <a:ea typeface="Arial"/>
                <a:cs typeface="Arial"/>
                <a:sym typeface="Arial"/>
              </a:rPr>
              <a:t>a Changing World</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1" i="0" lang="en" sz="1800" u="none" cap="none" strike="noStrike">
                <a:solidFill>
                  <a:srgbClr val="FF0000"/>
                </a:solidFill>
                <a:latin typeface="Arial"/>
                <a:ea typeface="Arial"/>
                <a:cs typeface="Arial"/>
                <a:sym typeface="Arial"/>
              </a:rPr>
              <a:t>Everyone Counts Report</a:t>
            </a:r>
            <a:r>
              <a:rPr b="0" i="0" lang="en" sz="1800" u="none" cap="none" strike="noStrike">
                <a:solidFill>
                  <a:schemeClr val="dk1"/>
                </a:solidFill>
                <a:latin typeface="Arial"/>
                <a:ea typeface="Arial"/>
                <a:cs typeface="Arial"/>
                <a:sym typeface="Arial"/>
              </a:rPr>
              <a:t>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sng" cap="none" strike="noStrike">
                <a:solidFill>
                  <a:schemeClr val="hlink"/>
                </a:solidFill>
                <a:latin typeface="Arial"/>
                <a:ea typeface="Arial"/>
                <a:cs typeface="Arial"/>
                <a:sym typeface="Arial"/>
                <a:hlinkClick r:id="rId3"/>
              </a:rPr>
              <a:t>http://data.ifrc.org/fdrs/report</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none" cap="none" strike="noStrike">
                <a:solidFill>
                  <a:schemeClr val="dk1"/>
                </a:solidFill>
                <a:latin typeface="Arial"/>
                <a:ea typeface="Arial"/>
                <a:cs typeface="Arial"/>
                <a:sym typeface="Arial"/>
              </a:rPr>
              <a:t>Chapter 3: We look at the numbers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none" cap="none" strike="noStrike">
                <a:solidFill>
                  <a:schemeClr val="dk1"/>
                </a:solidFill>
                <a:latin typeface="Arial"/>
                <a:ea typeface="Arial"/>
                <a:cs typeface="Arial"/>
                <a:sym typeface="Arial"/>
              </a:rPr>
              <a:t>of National Society volunteers </a:t>
            </a:r>
            <a:endParaRPr b="0"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1800" u="none" cap="none" strike="noStrike">
                <a:solidFill>
                  <a:schemeClr val="dk1"/>
                </a:solidFill>
                <a:latin typeface="Arial"/>
                <a:ea typeface="Arial"/>
                <a:cs typeface="Arial"/>
                <a:sym typeface="Arial"/>
              </a:rPr>
              <a:t>worldwide: </a:t>
            </a:r>
            <a:r>
              <a:rPr b="1" i="0" lang="en" sz="1800" u="none" cap="none" strike="noStrike">
                <a:solidFill>
                  <a:schemeClr val="dk1"/>
                </a:solidFill>
                <a:latin typeface="Arial"/>
                <a:ea typeface="Arial"/>
                <a:cs typeface="Arial"/>
                <a:sym typeface="Arial"/>
              </a:rPr>
              <a:t>is it true that fewer people</a:t>
            </a:r>
            <a:endParaRPr b="1" i="0" sz="18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1" i="0" lang="en" sz="1800" u="none" cap="none" strike="noStrike">
                <a:solidFill>
                  <a:schemeClr val="dk1"/>
                </a:solidFill>
                <a:latin typeface="Arial"/>
                <a:ea typeface="Arial"/>
                <a:cs typeface="Arial"/>
                <a:sym typeface="Arial"/>
              </a:rPr>
              <a:t>are volunteering?</a:t>
            </a:r>
            <a:endParaRPr b="1" i="0" sz="1800" u="none" cap="none" strike="noStrike">
              <a:solidFill>
                <a:schemeClr val="dk1"/>
              </a:solidFill>
              <a:latin typeface="Arial"/>
              <a:ea typeface="Arial"/>
              <a:cs typeface="Arial"/>
              <a:sym typeface="Arial"/>
            </a:endParaRPr>
          </a:p>
        </p:txBody>
      </p:sp>
      <p:pic>
        <p:nvPicPr>
          <p:cNvPr id="192" name="Shape 192"/>
          <p:cNvPicPr preferRelativeResize="0"/>
          <p:nvPr/>
        </p:nvPicPr>
        <p:blipFill rotWithShape="1">
          <a:blip r:embed="rId4">
            <a:alphaModFix/>
          </a:blip>
          <a:srcRect b="0" l="0" r="0" t="0"/>
          <a:stretch/>
        </p:blipFill>
        <p:spPr>
          <a:xfrm>
            <a:off x="4492373" y="3067010"/>
            <a:ext cx="5717449" cy="343863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6" name="Shape 196"/>
        <p:cNvGrpSpPr/>
        <p:nvPr/>
      </p:nvGrpSpPr>
      <p:grpSpPr>
        <a:xfrm>
          <a:off x="0" y="0"/>
          <a:ext cx="0" cy="0"/>
          <a:chOff x="0" y="0"/>
          <a:chExt cx="0" cy="0"/>
        </a:xfrm>
      </p:grpSpPr>
      <p:sp>
        <p:nvSpPr>
          <p:cNvPr id="197" name="Shape 197"/>
          <p:cNvSpPr txBox="1"/>
          <p:nvPr>
            <p:ph idx="4294967295" type="title"/>
          </p:nvPr>
        </p:nvSpPr>
        <p:spPr>
          <a:xfrm>
            <a:off x="1141644" y="813364"/>
            <a:ext cx="8405400" cy="1306800"/>
          </a:xfrm>
          <a:prstGeom prst="rect">
            <a:avLst/>
          </a:prstGeom>
          <a:noFill/>
          <a:ln>
            <a:noFill/>
          </a:ln>
        </p:spPr>
        <p:txBody>
          <a:bodyPr anchorCtr="0" anchor="t" bIns="106850" lIns="106850" spcFirstLastPara="1" rIns="106850" wrap="square" tIns="106850">
            <a:noAutofit/>
          </a:bodyPr>
          <a:lstStyle/>
          <a:p>
            <a:pPr indent="0" lvl="0" marL="0" marR="0" rtl="0" algn="l">
              <a:lnSpc>
                <a:spcPct val="100000"/>
              </a:lnSpc>
              <a:spcBef>
                <a:spcPts val="0"/>
              </a:spcBef>
              <a:spcAft>
                <a:spcPts val="0"/>
              </a:spcAft>
              <a:buClr>
                <a:srgbClr val="EE3224"/>
              </a:buClr>
              <a:buSzPts val="3000"/>
              <a:buFont typeface="Arial"/>
              <a:buNone/>
            </a:pPr>
            <a:r>
              <a:rPr b="1" i="0" lang="en" sz="4000" u="none" cap="none" strike="noStrike">
                <a:solidFill>
                  <a:srgbClr val="FF0000"/>
                </a:solidFill>
                <a:latin typeface="Arial"/>
                <a:ea typeface="Arial"/>
                <a:cs typeface="Arial"/>
                <a:sym typeface="Arial"/>
              </a:rPr>
              <a:t>From Research to Action</a:t>
            </a:r>
            <a:endParaRPr b="1" i="0" sz="4000" u="none" cap="none" strike="noStrike">
              <a:solidFill>
                <a:srgbClr val="FF0000"/>
              </a:solidFill>
              <a:latin typeface="Arial"/>
              <a:ea typeface="Arial"/>
              <a:cs typeface="Arial"/>
              <a:sym typeface="Arial"/>
            </a:endParaRPr>
          </a:p>
        </p:txBody>
      </p:sp>
      <p:sp>
        <p:nvSpPr>
          <p:cNvPr id="198" name="Shape 198"/>
          <p:cNvSpPr txBox="1"/>
          <p:nvPr>
            <p:ph idx="1" type="body"/>
          </p:nvPr>
        </p:nvSpPr>
        <p:spPr>
          <a:xfrm>
            <a:off x="1141647" y="1917700"/>
            <a:ext cx="8651700" cy="4279800"/>
          </a:xfrm>
          <a:prstGeom prst="rect">
            <a:avLst/>
          </a:prstGeom>
          <a:noFill/>
          <a:ln>
            <a:noFill/>
          </a:ln>
        </p:spPr>
        <p:txBody>
          <a:bodyPr anchorCtr="0" anchor="t" bIns="106850" lIns="106850" spcFirstLastPara="1" rIns="106850" wrap="square" tIns="106850">
            <a:noAutofit/>
          </a:bodyPr>
          <a:lstStyle/>
          <a:p>
            <a:pPr indent="0" lvl="0" marL="0" marR="0" rtl="0" algn="l">
              <a:lnSpc>
                <a:spcPct val="115000"/>
              </a:lnSpc>
              <a:spcBef>
                <a:spcPts val="0"/>
              </a:spcBef>
              <a:spcAft>
                <a:spcPts val="0"/>
              </a:spcAft>
              <a:buClr>
                <a:schemeClr val="dk1"/>
              </a:buClr>
              <a:buSzPts val="1100"/>
              <a:buFont typeface="Noto Sans Symbols"/>
              <a:buNone/>
            </a:pPr>
            <a:r>
              <a:rPr b="0" i="0" lang="en" sz="2400" u="none" cap="none" strike="noStrike">
                <a:solidFill>
                  <a:schemeClr val="dk1"/>
                </a:solidFill>
                <a:latin typeface="Arial"/>
                <a:ea typeface="Arial"/>
                <a:cs typeface="Arial"/>
                <a:sym typeface="Arial"/>
              </a:rPr>
              <a:t>IFRC and National Societies are using the ‘</a:t>
            </a:r>
            <a:r>
              <a:rPr b="0" i="1" lang="en" sz="2400" u="none" cap="none" strike="noStrike">
                <a:solidFill>
                  <a:schemeClr val="dk1"/>
                </a:solidFill>
                <a:latin typeface="Arial"/>
                <a:ea typeface="Arial"/>
                <a:cs typeface="Arial"/>
                <a:sym typeface="Arial"/>
              </a:rPr>
              <a:t>evidence</a:t>
            </a:r>
            <a:r>
              <a:rPr b="0" i="0" lang="en" sz="2400" u="none" cap="none" strike="noStrike">
                <a:solidFill>
                  <a:schemeClr val="dk1"/>
                </a:solidFill>
                <a:latin typeface="Arial"/>
                <a:ea typeface="Arial"/>
                <a:cs typeface="Arial"/>
                <a:sym typeface="Arial"/>
              </a:rPr>
              <a:t>’ from FDRS and the Everyone Counts Report.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br>
              <a:rPr b="0" i="0" lang="en" sz="2400" u="none" cap="none" strike="noStrike">
                <a:solidFill>
                  <a:schemeClr val="dk1"/>
                </a:solidFill>
                <a:latin typeface="Arial"/>
                <a:ea typeface="Arial"/>
                <a:cs typeface="Arial"/>
                <a:sym typeface="Arial"/>
              </a:rPr>
            </a:br>
            <a:r>
              <a:rPr b="0" i="0" lang="en" sz="2400" u="none" cap="none" strike="noStrike">
                <a:solidFill>
                  <a:schemeClr val="dk1"/>
                </a:solidFill>
                <a:latin typeface="Arial"/>
                <a:ea typeface="Arial"/>
                <a:cs typeface="Arial"/>
                <a:sym typeface="Arial"/>
              </a:rPr>
              <a:t>This data raises awareness about volunteer engagement. It is also a </a:t>
            </a:r>
            <a:r>
              <a:rPr b="1" i="1" lang="en" sz="2400" u="none" cap="none" strike="noStrike">
                <a:solidFill>
                  <a:srgbClr val="FF0000"/>
                </a:solidFill>
                <a:latin typeface="Arial"/>
                <a:ea typeface="Arial"/>
                <a:cs typeface="Arial"/>
                <a:sym typeface="Arial"/>
              </a:rPr>
              <a:t>key result </a:t>
            </a:r>
            <a:r>
              <a:rPr b="0" i="1" lang="en" sz="2400" u="none" cap="none" strike="noStrike">
                <a:solidFill>
                  <a:schemeClr val="dk1"/>
                </a:solidFill>
                <a:latin typeface="Arial"/>
                <a:ea typeface="Arial"/>
                <a:cs typeface="Arial"/>
                <a:sym typeface="Arial"/>
              </a:rPr>
              <a:t>(</a:t>
            </a:r>
            <a:r>
              <a:rPr b="0" i="0" lang="en" sz="2400" u="none" cap="none" strike="noStrike">
                <a:solidFill>
                  <a:schemeClr val="dk1"/>
                </a:solidFill>
                <a:latin typeface="Arial"/>
                <a:ea typeface="Arial"/>
                <a:cs typeface="Arial"/>
                <a:sym typeface="Arial"/>
              </a:rPr>
              <a:t>denominator) used as evidence to influence strategy and policy. Data and analysis are provided to decision-makers to design policies adapted to the context and to implement relevant actions.</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rPr b="0" i="0" lang="en" sz="2400" u="none" cap="none" strike="noStrike">
                <a:solidFill>
                  <a:schemeClr val="dk1"/>
                </a:solidFill>
                <a:latin typeface="Arial"/>
                <a:ea typeface="Arial"/>
                <a:cs typeface="Arial"/>
                <a:sym typeface="Arial"/>
              </a:rPr>
              <a:t>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sp>
        <p:nvSpPr>
          <p:cNvPr id="203" name="Shape 203"/>
          <p:cNvSpPr txBox="1"/>
          <p:nvPr>
            <p:ph idx="4294967295" type="title"/>
          </p:nvPr>
        </p:nvSpPr>
        <p:spPr>
          <a:xfrm>
            <a:off x="1141644" y="813364"/>
            <a:ext cx="8405350" cy="1306942"/>
          </a:xfrm>
          <a:prstGeom prst="rect">
            <a:avLst/>
          </a:prstGeom>
          <a:noFill/>
          <a:ln>
            <a:noFill/>
          </a:ln>
        </p:spPr>
        <p:txBody>
          <a:bodyPr anchorCtr="0" anchor="t" bIns="106850" lIns="106850" spcFirstLastPara="1" rIns="106850" wrap="square" tIns="106850">
            <a:noAutofit/>
          </a:bodyPr>
          <a:lstStyle/>
          <a:p>
            <a:pPr indent="0" lvl="0" marL="0" marR="0" rtl="0" algn="ctr">
              <a:lnSpc>
                <a:spcPct val="100000"/>
              </a:lnSpc>
              <a:spcBef>
                <a:spcPts val="0"/>
              </a:spcBef>
              <a:spcAft>
                <a:spcPts val="0"/>
              </a:spcAft>
              <a:buClr>
                <a:srgbClr val="EE3224"/>
              </a:buClr>
              <a:buSzPts val="3000"/>
              <a:buFont typeface="Arial"/>
              <a:buNone/>
            </a:pPr>
            <a:r>
              <a:rPr b="1" i="0" lang="en" sz="4000" u="none" cap="none" strike="noStrike">
                <a:solidFill>
                  <a:srgbClr val="FF0000"/>
                </a:solidFill>
                <a:latin typeface="Arial"/>
                <a:ea typeface="Arial"/>
                <a:cs typeface="Arial"/>
                <a:sym typeface="Arial"/>
              </a:rPr>
              <a:t>Questioning evidence</a:t>
            </a:r>
            <a:endParaRPr b="1" i="0" sz="4000" u="none" cap="none" strike="noStrike">
              <a:solidFill>
                <a:srgbClr val="FF0000"/>
              </a:solidFill>
              <a:latin typeface="Arial"/>
              <a:ea typeface="Arial"/>
              <a:cs typeface="Arial"/>
              <a:sym typeface="Arial"/>
            </a:endParaRPr>
          </a:p>
        </p:txBody>
      </p:sp>
      <p:sp>
        <p:nvSpPr>
          <p:cNvPr id="204" name="Shape 204"/>
          <p:cNvSpPr txBox="1"/>
          <p:nvPr>
            <p:ph idx="1" type="body"/>
          </p:nvPr>
        </p:nvSpPr>
        <p:spPr>
          <a:xfrm>
            <a:off x="1141647" y="1917700"/>
            <a:ext cx="8651700" cy="4279800"/>
          </a:xfrm>
          <a:prstGeom prst="rect">
            <a:avLst/>
          </a:prstGeom>
          <a:noFill/>
          <a:ln>
            <a:noFill/>
          </a:ln>
        </p:spPr>
        <p:txBody>
          <a:bodyPr anchorCtr="0" anchor="t" bIns="106850" lIns="106850" spcFirstLastPara="1" rIns="106850" wrap="square" tIns="106850">
            <a:noAutofit/>
          </a:bodyPr>
          <a:lstStyle/>
          <a:p>
            <a:pPr indent="-342900" lvl="0" marL="419100" marR="0" rtl="0" algn="l">
              <a:lnSpc>
                <a:spcPct val="115000"/>
              </a:lnSpc>
              <a:spcBef>
                <a:spcPts val="0"/>
              </a:spcBef>
              <a:spcAft>
                <a:spcPts val="0"/>
              </a:spcAft>
              <a:buClr>
                <a:srgbClr val="CF1C21"/>
              </a:buClr>
              <a:buSzPts val="2400"/>
              <a:buFont typeface="Noto Sans Symbols"/>
              <a:buChar char="▪"/>
            </a:pPr>
            <a:r>
              <a:rPr b="0" i="0" lang="en" sz="2400" u="none" cap="none" strike="noStrike">
                <a:solidFill>
                  <a:schemeClr val="dk1"/>
                </a:solidFill>
                <a:latin typeface="Arial"/>
                <a:ea typeface="Arial"/>
                <a:cs typeface="Arial"/>
                <a:sym typeface="Arial"/>
              </a:rPr>
              <a:t>How can we be sure that our humanitarian work is </a:t>
            </a:r>
            <a:r>
              <a:rPr b="1" i="0" lang="en" sz="2400" u="none" cap="none" strike="noStrike">
                <a:solidFill>
                  <a:srgbClr val="FF0000"/>
                </a:solidFill>
                <a:latin typeface="Arial"/>
                <a:ea typeface="Arial"/>
                <a:cs typeface="Arial"/>
                <a:sym typeface="Arial"/>
              </a:rPr>
              <a:t>evidence-based</a:t>
            </a:r>
            <a:r>
              <a:rPr b="0" i="0" lang="en" sz="2400" u="none" cap="none" strike="noStrike">
                <a:solidFill>
                  <a:schemeClr val="dk1"/>
                </a:solidFill>
                <a:latin typeface="Arial"/>
                <a:ea typeface="Arial"/>
                <a:cs typeface="Arial"/>
                <a:sym typeface="Arial"/>
              </a:rPr>
              <a:t>?</a:t>
            </a:r>
            <a:endParaRPr b="0" i="0" sz="2400" u="none" cap="none" strike="noStrike">
              <a:solidFill>
                <a:schemeClr val="dk1"/>
              </a:solidFill>
              <a:latin typeface="Arial"/>
              <a:ea typeface="Arial"/>
              <a:cs typeface="Arial"/>
              <a:sym typeface="Arial"/>
            </a:endParaRPr>
          </a:p>
          <a:p>
            <a:pPr indent="-381000" lvl="0" marL="457200" marR="0" rtl="0" algn="l">
              <a:lnSpc>
                <a:spcPct val="90000"/>
              </a:lnSpc>
              <a:spcBef>
                <a:spcPts val="500"/>
              </a:spcBef>
              <a:spcAft>
                <a:spcPts val="0"/>
              </a:spcAft>
              <a:buClr>
                <a:srgbClr val="CF1C21"/>
              </a:buClr>
              <a:buSzPts val="2400"/>
              <a:buFont typeface="Arial"/>
              <a:buChar char="▪"/>
            </a:pPr>
            <a:r>
              <a:rPr b="0" i="0" lang="en" sz="2400" u="none" cap="none" strike="noStrike">
                <a:solidFill>
                  <a:schemeClr val="dk1"/>
                </a:solidFill>
                <a:latin typeface="Arial"/>
                <a:ea typeface="Arial"/>
                <a:cs typeface="Arial"/>
                <a:sym typeface="Arial"/>
              </a:rPr>
              <a:t>What is </a:t>
            </a:r>
            <a:r>
              <a:rPr b="1" i="0" lang="en" sz="2400" u="none" cap="none" strike="noStrike">
                <a:solidFill>
                  <a:srgbClr val="FF0000"/>
                </a:solidFill>
                <a:latin typeface="Arial"/>
                <a:ea typeface="Arial"/>
                <a:cs typeface="Arial"/>
                <a:sym typeface="Arial"/>
              </a:rPr>
              <a:t>evidence </a:t>
            </a:r>
            <a:r>
              <a:rPr b="0" i="0" lang="en" sz="2400" u="none" cap="none" strike="noStrike">
                <a:solidFill>
                  <a:srgbClr val="000000"/>
                </a:solidFill>
                <a:latin typeface="Arial"/>
                <a:ea typeface="Arial"/>
                <a:cs typeface="Arial"/>
                <a:sym typeface="Arial"/>
              </a:rPr>
              <a:t>in </a:t>
            </a:r>
            <a:r>
              <a:rPr b="0" i="0" lang="en" sz="2400" u="none" cap="none" strike="noStrike">
                <a:solidFill>
                  <a:schemeClr val="dk1"/>
                </a:solidFill>
                <a:latin typeface="Arial"/>
                <a:ea typeface="Arial"/>
                <a:cs typeface="Arial"/>
                <a:sym typeface="Arial"/>
              </a:rPr>
              <a:t>a complex and volatile world where what seemed </a:t>
            </a:r>
            <a:r>
              <a:rPr b="0" i="1" lang="en" sz="2400" u="none" cap="none" strike="noStrike">
                <a:solidFill>
                  <a:schemeClr val="dk1"/>
                </a:solidFill>
                <a:latin typeface="Arial"/>
                <a:ea typeface="Arial"/>
                <a:cs typeface="Arial"/>
                <a:sym typeface="Arial"/>
              </a:rPr>
              <a:t>true </a:t>
            </a:r>
            <a:r>
              <a:rPr b="0" i="0" lang="en" sz="2400" u="none" cap="none" strike="noStrike">
                <a:solidFill>
                  <a:schemeClr val="dk1"/>
                </a:solidFill>
                <a:latin typeface="Arial"/>
                <a:ea typeface="Arial"/>
                <a:cs typeface="Arial"/>
                <a:sym typeface="Arial"/>
              </a:rPr>
              <a:t>yesterday is </a:t>
            </a:r>
            <a:r>
              <a:rPr b="0" i="1" lang="en" sz="2400" u="none" cap="none" strike="noStrike">
                <a:solidFill>
                  <a:schemeClr val="dk1"/>
                </a:solidFill>
                <a:latin typeface="Arial"/>
                <a:ea typeface="Arial"/>
                <a:cs typeface="Arial"/>
                <a:sym typeface="Arial"/>
              </a:rPr>
              <a:t>obviously </a:t>
            </a:r>
            <a:r>
              <a:rPr b="0" i="0" lang="en" sz="2400" u="none" cap="none" strike="noStrike">
                <a:solidFill>
                  <a:schemeClr val="dk1"/>
                </a:solidFill>
                <a:latin typeface="Arial"/>
                <a:ea typeface="Arial"/>
                <a:cs typeface="Arial"/>
                <a:sym typeface="Arial"/>
              </a:rPr>
              <a:t>wrong today?</a:t>
            </a:r>
            <a:endParaRPr b="0" i="0" sz="2400" u="none" cap="none" strike="noStrike">
              <a:solidFill>
                <a:schemeClr val="dk1"/>
              </a:solidFill>
              <a:latin typeface="Arial"/>
              <a:ea typeface="Arial"/>
              <a:cs typeface="Arial"/>
              <a:sym typeface="Arial"/>
            </a:endParaRPr>
          </a:p>
          <a:p>
            <a:pPr indent="-381000" lvl="0" marL="457200" marR="0" rtl="0" algn="l">
              <a:lnSpc>
                <a:spcPct val="90000"/>
              </a:lnSpc>
              <a:spcBef>
                <a:spcPts val="500"/>
              </a:spcBef>
              <a:spcAft>
                <a:spcPts val="0"/>
              </a:spcAft>
              <a:buClr>
                <a:srgbClr val="CF1C21"/>
              </a:buClr>
              <a:buSzPts val="2400"/>
              <a:buFont typeface="Arial"/>
              <a:buChar char="▪"/>
            </a:pPr>
            <a:r>
              <a:rPr b="0" i="0" lang="en" sz="2400" u="none" cap="none" strike="noStrike">
                <a:solidFill>
                  <a:schemeClr val="dk1"/>
                </a:solidFill>
                <a:latin typeface="Arial"/>
                <a:ea typeface="Arial"/>
                <a:cs typeface="Arial"/>
                <a:sym typeface="Arial"/>
              </a:rPr>
              <a:t>How </a:t>
            </a:r>
            <a:r>
              <a:rPr b="1" i="0" lang="en" sz="2400" u="none" cap="none" strike="noStrike">
                <a:solidFill>
                  <a:srgbClr val="FF0000"/>
                </a:solidFill>
                <a:latin typeface="Arial"/>
                <a:ea typeface="Arial"/>
                <a:cs typeface="Arial"/>
                <a:sym typeface="Arial"/>
              </a:rPr>
              <a:t>reliable is evidence</a:t>
            </a:r>
            <a:r>
              <a:rPr b="0" i="0" lang="en" sz="2400" u="none" cap="none" strike="noStrike">
                <a:solidFill>
                  <a:schemeClr val="dk1"/>
                </a:solidFill>
                <a:latin typeface="Arial"/>
                <a:ea typeface="Arial"/>
                <a:cs typeface="Arial"/>
                <a:sym typeface="Arial"/>
              </a:rPr>
              <a:t> when facts and figures are filtered by six or more layers of bureaucracy with competing interests, siloed expertise and differing worldviews?</a:t>
            </a:r>
            <a:endParaRPr b="0" i="0" sz="2400" u="none" cap="none" strike="noStrike">
              <a:solidFill>
                <a:schemeClr val="dk1"/>
              </a:solidFill>
              <a:latin typeface="Arial"/>
              <a:ea typeface="Arial"/>
              <a:cs typeface="Arial"/>
              <a:sym typeface="Arial"/>
            </a:endParaRPr>
          </a:p>
          <a:p>
            <a:pPr indent="-381000" lvl="0" marL="457200" marR="0" rtl="0" algn="l">
              <a:lnSpc>
                <a:spcPct val="90000"/>
              </a:lnSpc>
              <a:spcBef>
                <a:spcPts val="500"/>
              </a:spcBef>
              <a:spcAft>
                <a:spcPts val="0"/>
              </a:spcAft>
              <a:buClr>
                <a:srgbClr val="CF1C21"/>
              </a:buClr>
              <a:buSzPts val="2400"/>
              <a:buFont typeface="Calibri"/>
              <a:buChar char="▪"/>
            </a:pPr>
            <a:r>
              <a:rPr b="0" i="0" lang="en" sz="2400" u="none" cap="none" strike="noStrike">
                <a:solidFill>
                  <a:schemeClr val="dk1"/>
                </a:solidFill>
                <a:latin typeface="Arial"/>
                <a:ea typeface="Arial"/>
                <a:cs typeface="Arial"/>
                <a:sym typeface="Arial"/>
              </a:rPr>
              <a:t>How can any kind of evidence help </a:t>
            </a:r>
            <a:r>
              <a:rPr b="1" i="0" lang="en" sz="2400" u="none" cap="none" strike="noStrike">
                <a:solidFill>
                  <a:srgbClr val="FF0000"/>
                </a:solidFill>
                <a:latin typeface="Arial"/>
                <a:ea typeface="Arial"/>
                <a:cs typeface="Arial"/>
                <a:sym typeface="Arial"/>
              </a:rPr>
              <a:t>predict a project’s success </a:t>
            </a:r>
            <a:r>
              <a:rPr b="0" i="0" lang="en" sz="2400" u="none" cap="none" strike="noStrike">
                <a:solidFill>
                  <a:schemeClr val="dk1"/>
                </a:solidFill>
                <a:latin typeface="Arial"/>
                <a:ea typeface="Arial"/>
                <a:cs typeface="Arial"/>
                <a:sym typeface="Arial"/>
              </a:rPr>
              <a:t>or the </a:t>
            </a:r>
            <a:r>
              <a:rPr b="1" i="0" lang="en" sz="2400" u="none" cap="none" strike="noStrike">
                <a:solidFill>
                  <a:srgbClr val="FF0000"/>
                </a:solidFill>
                <a:latin typeface="Arial"/>
                <a:ea typeface="Arial"/>
                <a:cs typeface="Arial"/>
                <a:sym typeface="Arial"/>
              </a:rPr>
              <a:t>consequences of a policy</a:t>
            </a:r>
            <a:r>
              <a:rPr b="0" i="0" lang="en" sz="2400" u="none" cap="none" strike="noStrike">
                <a:solidFill>
                  <a:schemeClr val="dk1"/>
                </a:solidFill>
                <a:latin typeface="Arial"/>
                <a:ea typeface="Arial"/>
                <a:cs typeface="Arial"/>
                <a:sym typeface="Arial"/>
              </a:rPr>
              <a:t>?</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500"/>
              </a:spcBef>
              <a:spcAft>
                <a:spcPts val="0"/>
              </a:spcAft>
              <a:buClr>
                <a:srgbClr val="000000"/>
              </a:buClr>
              <a:buSzPts val="1100"/>
              <a:buFont typeface="Arial"/>
              <a:buNone/>
            </a:pPr>
            <a:r>
              <a:t/>
            </a:r>
            <a:endParaRPr b="0" i="0" sz="2400" u="none" cap="none" strike="noStrike">
              <a:solidFill>
                <a:schemeClr val="dk1"/>
              </a:solidFill>
              <a:latin typeface="Arial"/>
              <a:ea typeface="Arial"/>
              <a:cs typeface="Arial"/>
              <a:sym typeface="Arial"/>
            </a:endParaRPr>
          </a:p>
          <a:p>
            <a:pPr indent="-228600" lvl="0" marL="457200" marR="0" rtl="0" algn="l">
              <a:lnSpc>
                <a:spcPct val="90000"/>
              </a:lnSpc>
              <a:spcBef>
                <a:spcPts val="500"/>
              </a:spcBef>
              <a:spcAft>
                <a:spcPts val="0"/>
              </a:spcAft>
              <a:buClr>
                <a:srgbClr val="CF1C21"/>
              </a:buClr>
              <a:buSzPts val="240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lnSpc>
                <a:spcPct val="90000"/>
              </a:lnSpc>
              <a:spcBef>
                <a:spcPts val="500"/>
              </a:spcBef>
              <a:spcAft>
                <a:spcPts val="0"/>
              </a:spcAft>
              <a:buClr>
                <a:srgbClr val="CF1C21"/>
              </a:buClr>
              <a:buSzPts val="1760"/>
              <a:buFont typeface="Noto Sans Symbols"/>
              <a:buNone/>
            </a:pPr>
            <a:r>
              <a:t/>
            </a:r>
            <a:endParaRPr b="0" i="0" sz="2400" u="none" cap="none" strike="noStrike">
              <a:solidFill>
                <a:schemeClr val="dk1"/>
              </a:solidFill>
              <a:latin typeface="Calibri"/>
              <a:ea typeface="Calibri"/>
              <a:cs typeface="Calibri"/>
              <a:sym typeface="Calibri"/>
            </a:endParaRPr>
          </a:p>
          <a:p>
            <a:pPr indent="0" lvl="0" marL="0" marR="0" rtl="0" algn="l">
              <a:lnSpc>
                <a:spcPct val="90000"/>
              </a:lnSpc>
              <a:spcBef>
                <a:spcPts val="500"/>
              </a:spcBef>
              <a:spcAft>
                <a:spcPts val="0"/>
              </a:spcAft>
              <a:buClr>
                <a:srgbClr val="CF1C21"/>
              </a:buClr>
              <a:buSzPts val="176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rgbClr val="CF1C21"/>
              </a:buClr>
              <a:buSzPts val="176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24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1"/>
              </a:buClr>
              <a:buSzPts val="1100"/>
              <a:buFont typeface="Noto Sans Symbols"/>
              <a:buNone/>
            </a:pPr>
            <a:r>
              <a:t/>
            </a:r>
            <a:endParaRPr b="0" i="0" sz="24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